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40"/>
  </p:notesMasterIdLst>
  <p:sldIdLst>
    <p:sldId id="300" r:id="rId3"/>
    <p:sldId id="301" r:id="rId4"/>
    <p:sldId id="302" r:id="rId5"/>
    <p:sldId id="303" r:id="rId6"/>
    <p:sldId id="304" r:id="rId7"/>
    <p:sldId id="305" r:id="rId8"/>
    <p:sldId id="256" r:id="rId9"/>
    <p:sldId id="258" r:id="rId10"/>
    <p:sldId id="260" r:id="rId11"/>
    <p:sldId id="306" r:id="rId12"/>
    <p:sldId id="307" r:id="rId13"/>
    <p:sldId id="309" r:id="rId14"/>
    <p:sldId id="311" r:id="rId15"/>
    <p:sldId id="276" r:id="rId16"/>
    <p:sldId id="270" r:id="rId17"/>
    <p:sldId id="280" r:id="rId18"/>
    <p:sldId id="263" r:id="rId19"/>
    <p:sldId id="294" r:id="rId20"/>
    <p:sldId id="293" r:id="rId21"/>
    <p:sldId id="312" r:id="rId22"/>
    <p:sldId id="295" r:id="rId23"/>
    <p:sldId id="296" r:id="rId24"/>
    <p:sldId id="297" r:id="rId25"/>
    <p:sldId id="298" r:id="rId26"/>
    <p:sldId id="299" r:id="rId27"/>
    <p:sldId id="313" r:id="rId28"/>
    <p:sldId id="277" r:id="rId29"/>
    <p:sldId id="261" r:id="rId30"/>
    <p:sldId id="310" r:id="rId31"/>
    <p:sldId id="314" r:id="rId32"/>
    <p:sldId id="315" r:id="rId33"/>
    <p:sldId id="317" r:id="rId34"/>
    <p:sldId id="257" r:id="rId35"/>
    <p:sldId id="318" r:id="rId36"/>
    <p:sldId id="259" r:id="rId37"/>
    <p:sldId id="319" r:id="rId38"/>
    <p:sldId id="320" r:id="rId39"/>
  </p:sldIdLst>
  <p:sldSz cx="9144000" cy="5143500" type="screen16x9"/>
  <p:notesSz cx="6858000" cy="9144000"/>
  <p:embeddedFontLst>
    <p:embeddedFont>
      <p:font typeface="#9Slide03 Kaleko 105 Round Bold" pitchFamily="2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  <p:embeddedFont>
      <p:font typeface="Nunito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060BC5-67F4-49A6-BDF0-3BAEA0B790D9}">
  <a:tblStyle styleId="{0D060BC5-67F4-49A6-BDF0-3BAEA0B790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801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337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910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29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782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5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458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1a69a34a48_0_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1a69a34a48_0_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1a69a34a48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1a69a34a48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1a69a34a48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1a69a34a48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41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03bd6ff0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003bd6ff0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11a69a34a48_0_2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11a69a34a48_0_2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11a69a34a48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11a69a34a48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11a69a34a48_0_2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11a69a34a48_0_2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627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a69a34a4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1a69a34a4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30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21100" y="1557825"/>
            <a:ext cx="7007700" cy="17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1100" y="3326650"/>
            <a:ext cx="70077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476624">
            <a:off x="-227771" y="4381878"/>
            <a:ext cx="1961242" cy="1092145"/>
          </a:xfrm>
          <a:custGeom>
            <a:avLst/>
            <a:gdLst/>
            <a:ahLst/>
            <a:cxnLst/>
            <a:rect l="l" t="t" r="r" b="b"/>
            <a:pathLst>
              <a:path w="78450" h="43686" extrusionOk="0">
                <a:moveTo>
                  <a:pt x="0" y="28217"/>
                </a:moveTo>
                <a:cubicBezTo>
                  <a:pt x="2078" y="19906"/>
                  <a:pt x="3857" y="9667"/>
                  <a:pt x="11049" y="5013"/>
                </a:cubicBezTo>
                <a:cubicBezTo>
                  <a:pt x="22002" y="-2074"/>
                  <a:pt x="39777" y="-1555"/>
                  <a:pt x="50164" y="6339"/>
                </a:cubicBezTo>
                <a:cubicBezTo>
                  <a:pt x="56382" y="11065"/>
                  <a:pt x="65331" y="21748"/>
                  <a:pt x="60108" y="27554"/>
                </a:cubicBezTo>
                <a:cubicBezTo>
                  <a:pt x="55347" y="32847"/>
                  <a:pt x="38432" y="23894"/>
                  <a:pt x="41324" y="17388"/>
                </a:cubicBezTo>
                <a:cubicBezTo>
                  <a:pt x="44946" y="9240"/>
                  <a:pt x="61376" y="16782"/>
                  <a:pt x="67401" y="23355"/>
                </a:cubicBezTo>
                <a:cubicBezTo>
                  <a:pt x="72613" y="29041"/>
                  <a:pt x="73635" y="37660"/>
                  <a:pt x="78450" y="4368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Google Shape;12;p2"/>
          <p:cNvSpPr/>
          <p:nvPr/>
        </p:nvSpPr>
        <p:spPr>
          <a:xfrm>
            <a:off x="3379851" y="3342350"/>
            <a:ext cx="6569110" cy="1859550"/>
          </a:xfrm>
          <a:custGeom>
            <a:avLst/>
            <a:gdLst/>
            <a:ahLst/>
            <a:cxnLst/>
            <a:rect l="l" t="t" r="r" b="b"/>
            <a:pathLst>
              <a:path w="227128" h="74382" extrusionOk="0">
                <a:moveTo>
                  <a:pt x="394" y="74382"/>
                </a:moveTo>
                <a:cubicBezTo>
                  <a:pt x="-1771" y="63559"/>
                  <a:pt x="5473" y="50515"/>
                  <a:pt x="14758" y="44549"/>
                </a:cubicBezTo>
                <a:cubicBezTo>
                  <a:pt x="23446" y="38967"/>
                  <a:pt x="34486" y="37035"/>
                  <a:pt x="44813" y="37035"/>
                </a:cubicBezTo>
                <a:cubicBezTo>
                  <a:pt x="56216" y="37035"/>
                  <a:pt x="67023" y="42419"/>
                  <a:pt x="77740" y="46316"/>
                </a:cubicBezTo>
                <a:cubicBezTo>
                  <a:pt x="89909" y="50741"/>
                  <a:pt x="103243" y="51841"/>
                  <a:pt x="116192" y="51841"/>
                </a:cubicBezTo>
                <a:cubicBezTo>
                  <a:pt x="122604" y="51841"/>
                  <a:pt x="129401" y="53395"/>
                  <a:pt x="135418" y="51178"/>
                </a:cubicBezTo>
                <a:cubicBezTo>
                  <a:pt x="150726" y="45538"/>
                  <a:pt x="163896" y="21019"/>
                  <a:pt x="155970" y="6760"/>
                </a:cubicBezTo>
                <a:cubicBezTo>
                  <a:pt x="153839" y="2926"/>
                  <a:pt x="148585" y="-1189"/>
                  <a:pt x="144478" y="351"/>
                </a:cubicBezTo>
                <a:cubicBezTo>
                  <a:pt x="138527" y="2583"/>
                  <a:pt x="128908" y="7536"/>
                  <a:pt x="130777" y="13610"/>
                </a:cubicBezTo>
                <a:cubicBezTo>
                  <a:pt x="134351" y="25225"/>
                  <a:pt x="154444" y="27349"/>
                  <a:pt x="165914" y="23334"/>
                </a:cubicBezTo>
                <a:cubicBezTo>
                  <a:pt x="172891" y="20892"/>
                  <a:pt x="178607" y="15743"/>
                  <a:pt x="185140" y="12284"/>
                </a:cubicBezTo>
                <a:cubicBezTo>
                  <a:pt x="197718" y="5625"/>
                  <a:pt x="213321" y="1098"/>
                  <a:pt x="227128" y="455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" name="Google Shape;13;p2"/>
          <p:cNvSpPr/>
          <p:nvPr/>
        </p:nvSpPr>
        <p:spPr>
          <a:xfrm>
            <a:off x="-125290" y="-50675"/>
            <a:ext cx="4123925" cy="1651900"/>
          </a:xfrm>
          <a:custGeom>
            <a:avLst/>
            <a:gdLst/>
            <a:ahLst/>
            <a:cxnLst/>
            <a:rect l="l" t="t" r="r" b="b"/>
            <a:pathLst>
              <a:path w="164957" h="66076" extrusionOk="0">
                <a:moveTo>
                  <a:pt x="762" y="66076"/>
                </a:moveTo>
                <a:cubicBezTo>
                  <a:pt x="762" y="58336"/>
                  <a:pt x="-1358" y="50006"/>
                  <a:pt x="1646" y="42872"/>
                </a:cubicBezTo>
                <a:cubicBezTo>
                  <a:pt x="4597" y="35864"/>
                  <a:pt x="11997" y="29644"/>
                  <a:pt x="19546" y="28729"/>
                </a:cubicBezTo>
                <a:cubicBezTo>
                  <a:pt x="46353" y="25480"/>
                  <a:pt x="79308" y="53342"/>
                  <a:pt x="100207" y="36242"/>
                </a:cubicBezTo>
                <a:cubicBezTo>
                  <a:pt x="104079" y="33074"/>
                  <a:pt x="100208" y="25194"/>
                  <a:pt x="96671" y="21657"/>
                </a:cubicBezTo>
                <a:cubicBezTo>
                  <a:pt x="93194" y="18180"/>
                  <a:pt x="86723" y="17810"/>
                  <a:pt x="82086" y="19447"/>
                </a:cubicBezTo>
                <a:cubicBezTo>
                  <a:pt x="75206" y="21875"/>
                  <a:pt x="70934" y="35095"/>
                  <a:pt x="75898" y="40441"/>
                </a:cubicBezTo>
                <a:cubicBezTo>
                  <a:pt x="84637" y="49852"/>
                  <a:pt x="103829" y="50237"/>
                  <a:pt x="114350" y="42872"/>
                </a:cubicBezTo>
                <a:cubicBezTo>
                  <a:pt x="124154" y="36009"/>
                  <a:pt x="121317" y="19208"/>
                  <a:pt x="129156" y="10166"/>
                </a:cubicBezTo>
                <a:cubicBezTo>
                  <a:pt x="137282" y="793"/>
                  <a:pt x="152552" y="0"/>
                  <a:pt x="16495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5054296" y="-83825"/>
            <a:ext cx="4295800" cy="2508225"/>
          </a:xfrm>
          <a:custGeom>
            <a:avLst/>
            <a:gdLst/>
            <a:ahLst/>
            <a:cxnLst/>
            <a:rect l="l" t="t" r="r" b="b"/>
            <a:pathLst>
              <a:path w="171832" h="100329" extrusionOk="0">
                <a:moveTo>
                  <a:pt x="171026" y="100329"/>
                </a:moveTo>
                <a:cubicBezTo>
                  <a:pt x="173824" y="90537"/>
                  <a:pt x="168565" y="79558"/>
                  <a:pt x="163513" y="70716"/>
                </a:cubicBezTo>
                <a:cubicBezTo>
                  <a:pt x="156301" y="58094"/>
                  <a:pt x="146335" y="45860"/>
                  <a:pt x="133458" y="39115"/>
                </a:cubicBezTo>
                <a:cubicBezTo>
                  <a:pt x="113750" y="28792"/>
                  <a:pt x="89221" y="28481"/>
                  <a:pt x="67162" y="31381"/>
                </a:cubicBezTo>
                <a:cubicBezTo>
                  <a:pt x="53462" y="33182"/>
                  <a:pt x="37486" y="44065"/>
                  <a:pt x="35118" y="57678"/>
                </a:cubicBezTo>
                <a:cubicBezTo>
                  <a:pt x="34789" y="59571"/>
                  <a:pt x="33629" y="61813"/>
                  <a:pt x="34676" y="63424"/>
                </a:cubicBezTo>
                <a:cubicBezTo>
                  <a:pt x="40424" y="72267"/>
                  <a:pt x="63720" y="72109"/>
                  <a:pt x="66278" y="61877"/>
                </a:cubicBezTo>
                <a:cubicBezTo>
                  <a:pt x="70363" y="45538"/>
                  <a:pt x="44991" y="32917"/>
                  <a:pt x="28931" y="27845"/>
                </a:cubicBezTo>
                <a:cubicBezTo>
                  <a:pt x="19431" y="24845"/>
                  <a:pt x="8089" y="23409"/>
                  <a:pt x="1528" y="15911"/>
                </a:cubicBezTo>
                <a:cubicBezTo>
                  <a:pt x="-708" y="13356"/>
                  <a:pt x="-364" y="7982"/>
                  <a:pt x="2191" y="5746"/>
                </a:cubicBezTo>
                <a:cubicBezTo>
                  <a:pt x="6592" y="1896"/>
                  <a:pt x="13092" y="1418"/>
                  <a:pt x="18765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4735288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2"/>
          </p:nvPr>
        </p:nvSpPr>
        <p:spPr>
          <a:xfrm>
            <a:off x="4735288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2170400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4"/>
          </p:nvPr>
        </p:nvSpPr>
        <p:spPr>
          <a:xfrm>
            <a:off x="2170400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4735288" y="37228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6"/>
          </p:nvPr>
        </p:nvSpPr>
        <p:spPr>
          <a:xfrm>
            <a:off x="4735288" y="40358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7"/>
          </p:nvPr>
        </p:nvSpPr>
        <p:spPr>
          <a:xfrm>
            <a:off x="2170400" y="37228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8"/>
          </p:nvPr>
        </p:nvSpPr>
        <p:spPr>
          <a:xfrm>
            <a:off x="2170400" y="40358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7174109" y="450300"/>
            <a:ext cx="2438325" cy="3813000"/>
          </a:xfrm>
          <a:custGeom>
            <a:avLst/>
            <a:gdLst/>
            <a:ahLst/>
            <a:cxnLst/>
            <a:rect l="l" t="t" r="r" b="b"/>
            <a:pathLst>
              <a:path w="97533" h="152520" extrusionOk="0">
                <a:moveTo>
                  <a:pt x="97533" y="152520"/>
                </a:moveTo>
                <a:cubicBezTo>
                  <a:pt x="82513" y="152520"/>
                  <a:pt x="69977" y="140474"/>
                  <a:pt x="56752" y="133353"/>
                </a:cubicBezTo>
                <a:cubicBezTo>
                  <a:pt x="39360" y="123988"/>
                  <a:pt x="16852" y="111375"/>
                  <a:pt x="14543" y="91757"/>
                </a:cubicBezTo>
                <a:cubicBezTo>
                  <a:pt x="13458" y="82539"/>
                  <a:pt x="13807" y="69757"/>
                  <a:pt x="21680" y="64841"/>
                </a:cubicBezTo>
                <a:cubicBezTo>
                  <a:pt x="25083" y="62716"/>
                  <a:pt x="29738" y="65002"/>
                  <a:pt x="33710" y="64434"/>
                </a:cubicBezTo>
                <a:cubicBezTo>
                  <a:pt x="39683" y="63580"/>
                  <a:pt x="45778" y="62499"/>
                  <a:pt x="51246" y="59948"/>
                </a:cubicBezTo>
                <a:cubicBezTo>
                  <a:pt x="58032" y="56782"/>
                  <a:pt x="60867" y="46813"/>
                  <a:pt x="60218" y="39353"/>
                </a:cubicBezTo>
                <a:cubicBezTo>
                  <a:pt x="58335" y="17703"/>
                  <a:pt x="9304" y="-6604"/>
                  <a:pt x="474" y="13253"/>
                </a:cubicBezTo>
                <a:cubicBezTo>
                  <a:pt x="-926" y="16402"/>
                  <a:pt x="1005" y="22001"/>
                  <a:pt x="4348" y="22837"/>
                </a:cubicBezTo>
                <a:cubicBezTo>
                  <a:pt x="13284" y="25072"/>
                  <a:pt x="23067" y="21315"/>
                  <a:pt x="31467" y="17535"/>
                </a:cubicBezTo>
                <a:cubicBezTo>
                  <a:pt x="50394" y="9018"/>
                  <a:pt x="71071" y="5011"/>
                  <a:pt x="91212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0" name="Google Shape;130;p22"/>
          <p:cNvSpPr/>
          <p:nvPr/>
        </p:nvSpPr>
        <p:spPr>
          <a:xfrm>
            <a:off x="-521650" y="1744238"/>
            <a:ext cx="2237950" cy="3426425"/>
          </a:xfrm>
          <a:custGeom>
            <a:avLst/>
            <a:gdLst/>
            <a:ahLst/>
            <a:cxnLst/>
            <a:rect l="l" t="t" r="r" b="b"/>
            <a:pathLst>
              <a:path w="89518" h="137057" extrusionOk="0">
                <a:moveTo>
                  <a:pt x="0" y="5335"/>
                </a:moveTo>
                <a:cubicBezTo>
                  <a:pt x="23320" y="-5035"/>
                  <a:pt x="56572" y="206"/>
                  <a:pt x="75648" y="17161"/>
                </a:cubicBezTo>
                <a:cubicBezTo>
                  <a:pt x="87603" y="27787"/>
                  <a:pt x="91794" y="47842"/>
                  <a:pt x="88291" y="63448"/>
                </a:cubicBezTo>
                <a:cubicBezTo>
                  <a:pt x="86371" y="72000"/>
                  <a:pt x="72992" y="73852"/>
                  <a:pt x="64230" y="74051"/>
                </a:cubicBezTo>
                <a:cubicBezTo>
                  <a:pt x="55494" y="74250"/>
                  <a:pt x="45946" y="75512"/>
                  <a:pt x="38130" y="71604"/>
                </a:cubicBezTo>
                <a:cubicBezTo>
                  <a:pt x="29505" y="67292"/>
                  <a:pt x="19813" y="50475"/>
                  <a:pt x="27527" y="44689"/>
                </a:cubicBezTo>
                <a:cubicBezTo>
                  <a:pt x="39397" y="35784"/>
                  <a:pt x="58338" y="54532"/>
                  <a:pt x="65861" y="67322"/>
                </a:cubicBezTo>
                <a:cubicBezTo>
                  <a:pt x="78284" y="88442"/>
                  <a:pt x="78137" y="115147"/>
                  <a:pt x="89106" y="137057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/>
          <p:nvPr/>
        </p:nvSpPr>
        <p:spPr>
          <a:xfrm>
            <a:off x="5701300" y="-35100"/>
            <a:ext cx="4035025" cy="5678204"/>
          </a:xfrm>
          <a:custGeom>
            <a:avLst/>
            <a:gdLst/>
            <a:ahLst/>
            <a:cxnLst/>
            <a:rect l="l" t="t" r="r" b="b"/>
            <a:pathLst>
              <a:path w="161401" h="210226" extrusionOk="0">
                <a:moveTo>
                  <a:pt x="161401" y="0"/>
                </a:moveTo>
                <a:cubicBezTo>
                  <a:pt x="149750" y="0"/>
                  <a:pt x="138250" y="2692"/>
                  <a:pt x="126738" y="4486"/>
                </a:cubicBezTo>
                <a:cubicBezTo>
                  <a:pt x="99527" y="8727"/>
                  <a:pt x="64764" y="16733"/>
                  <a:pt x="52924" y="41597"/>
                </a:cubicBezTo>
                <a:cubicBezTo>
                  <a:pt x="49818" y="48120"/>
                  <a:pt x="52301" y="57694"/>
                  <a:pt x="57410" y="62803"/>
                </a:cubicBezTo>
                <a:cubicBezTo>
                  <a:pt x="63523" y="68916"/>
                  <a:pt x="72807" y="71548"/>
                  <a:pt x="78208" y="78299"/>
                </a:cubicBezTo>
                <a:cubicBezTo>
                  <a:pt x="84764" y="86493"/>
                  <a:pt x="86013" y="100802"/>
                  <a:pt x="80451" y="109701"/>
                </a:cubicBezTo>
                <a:cubicBezTo>
                  <a:pt x="71867" y="123436"/>
                  <a:pt x="51177" y="126829"/>
                  <a:pt x="34980" y="126829"/>
                </a:cubicBezTo>
                <a:cubicBezTo>
                  <a:pt x="24113" y="126829"/>
                  <a:pt x="11263" y="125745"/>
                  <a:pt x="3579" y="118061"/>
                </a:cubicBezTo>
                <a:cubicBezTo>
                  <a:pt x="-909" y="113573"/>
                  <a:pt x="1" y="105641"/>
                  <a:pt x="317" y="99302"/>
                </a:cubicBezTo>
                <a:cubicBezTo>
                  <a:pt x="825" y="89106"/>
                  <a:pt x="26421" y="93906"/>
                  <a:pt x="30698" y="103176"/>
                </a:cubicBezTo>
                <a:cubicBezTo>
                  <a:pt x="35098" y="112714"/>
                  <a:pt x="30555" y="124451"/>
                  <a:pt x="33349" y="134577"/>
                </a:cubicBezTo>
                <a:cubicBezTo>
                  <a:pt x="35346" y="141813"/>
                  <a:pt x="40219" y="148668"/>
                  <a:pt x="46399" y="152929"/>
                </a:cubicBezTo>
                <a:cubicBezTo>
                  <a:pt x="52008" y="156797"/>
                  <a:pt x="57668" y="161351"/>
                  <a:pt x="64343" y="162716"/>
                </a:cubicBezTo>
                <a:cubicBezTo>
                  <a:pt x="80564" y="166034"/>
                  <a:pt x="98497" y="160088"/>
                  <a:pt x="113892" y="166182"/>
                </a:cubicBezTo>
                <a:cubicBezTo>
                  <a:pt x="121524" y="169203"/>
                  <a:pt x="130784" y="171035"/>
                  <a:pt x="135709" y="177601"/>
                </a:cubicBezTo>
                <a:cubicBezTo>
                  <a:pt x="142456" y="186595"/>
                  <a:pt x="144273" y="198983"/>
                  <a:pt x="144273" y="21022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/>
          <p:nvPr/>
        </p:nvSpPr>
        <p:spPr>
          <a:xfrm rot="10800000" flipH="1">
            <a:off x="-359950" y="-141645"/>
            <a:ext cx="9100725" cy="4750225"/>
          </a:xfrm>
          <a:custGeom>
            <a:avLst/>
            <a:gdLst/>
            <a:ahLst/>
            <a:cxnLst/>
            <a:rect l="l" t="t" r="r" b="b"/>
            <a:pathLst>
              <a:path w="364029" h="190009" extrusionOk="0">
                <a:moveTo>
                  <a:pt x="0" y="5764"/>
                </a:moveTo>
                <a:cubicBezTo>
                  <a:pt x="28038" y="-477"/>
                  <a:pt x="57257" y="32"/>
                  <a:pt x="85981" y="32"/>
                </a:cubicBezTo>
                <a:cubicBezTo>
                  <a:pt x="114593" y="32"/>
                  <a:pt x="146979" y="195"/>
                  <a:pt x="170119" y="17023"/>
                </a:cubicBezTo>
                <a:cubicBezTo>
                  <a:pt x="194538" y="34781"/>
                  <a:pt x="194745" y="78160"/>
                  <a:pt x="221912" y="91335"/>
                </a:cubicBezTo>
                <a:cubicBezTo>
                  <a:pt x="246960" y="103483"/>
                  <a:pt x="276984" y="101366"/>
                  <a:pt x="304822" y="101366"/>
                </a:cubicBezTo>
                <a:cubicBezTo>
                  <a:pt x="316984" y="101366"/>
                  <a:pt x="329538" y="102759"/>
                  <a:pt x="341262" y="99524"/>
                </a:cubicBezTo>
                <a:cubicBezTo>
                  <a:pt x="350848" y="96879"/>
                  <a:pt x="360300" y="88633"/>
                  <a:pt x="362962" y="79052"/>
                </a:cubicBezTo>
                <a:cubicBezTo>
                  <a:pt x="366024" y="68031"/>
                  <a:pt x="362244" y="52642"/>
                  <a:pt x="352726" y="46298"/>
                </a:cubicBezTo>
                <a:cubicBezTo>
                  <a:pt x="344751" y="40982"/>
                  <a:pt x="329990" y="47551"/>
                  <a:pt x="325703" y="56124"/>
                </a:cubicBezTo>
                <a:cubicBezTo>
                  <a:pt x="319888" y="67752"/>
                  <a:pt x="318726" y="82687"/>
                  <a:pt x="322837" y="95020"/>
                </a:cubicBezTo>
                <a:cubicBezTo>
                  <a:pt x="327410" y="108740"/>
                  <a:pt x="339226" y="120491"/>
                  <a:pt x="339829" y="134940"/>
                </a:cubicBezTo>
                <a:cubicBezTo>
                  <a:pt x="340294" y="146089"/>
                  <a:pt x="328929" y="156382"/>
                  <a:pt x="318743" y="160939"/>
                </a:cubicBezTo>
                <a:cubicBezTo>
                  <a:pt x="269034" y="183177"/>
                  <a:pt x="196342" y="140521"/>
                  <a:pt x="156198" y="177316"/>
                </a:cubicBezTo>
                <a:cubicBezTo>
                  <a:pt x="151995" y="181168"/>
                  <a:pt x="146853" y="184716"/>
                  <a:pt x="144734" y="190009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/>
          <p:nvPr/>
        </p:nvSpPr>
        <p:spPr>
          <a:xfrm flipH="1">
            <a:off x="-362224" y="3479625"/>
            <a:ext cx="4394175" cy="1663924"/>
          </a:xfrm>
          <a:custGeom>
            <a:avLst/>
            <a:gdLst/>
            <a:ahLst/>
            <a:cxnLst/>
            <a:rect l="l" t="t" r="r" b="b"/>
            <a:pathLst>
              <a:path w="175767" h="62760" extrusionOk="0">
                <a:moveTo>
                  <a:pt x="175767" y="0"/>
                </a:moveTo>
                <a:cubicBezTo>
                  <a:pt x="166618" y="0"/>
                  <a:pt x="158053" y="4587"/>
                  <a:pt x="149248" y="7071"/>
                </a:cubicBezTo>
                <a:cubicBezTo>
                  <a:pt x="134232" y="11307"/>
                  <a:pt x="118560" y="16108"/>
                  <a:pt x="106377" y="25855"/>
                </a:cubicBezTo>
                <a:cubicBezTo>
                  <a:pt x="98729" y="31974"/>
                  <a:pt x="93240" y="40647"/>
                  <a:pt x="85162" y="46186"/>
                </a:cubicBezTo>
                <a:cubicBezTo>
                  <a:pt x="76439" y="52168"/>
                  <a:pt x="65452" y="55186"/>
                  <a:pt x="54887" y="55689"/>
                </a:cubicBezTo>
                <a:cubicBezTo>
                  <a:pt x="35536" y="56611"/>
                  <a:pt x="-5044" y="53693"/>
                  <a:pt x="523" y="35137"/>
                </a:cubicBezTo>
                <a:cubicBezTo>
                  <a:pt x="2619" y="28152"/>
                  <a:pt x="19528" y="28655"/>
                  <a:pt x="22401" y="35358"/>
                </a:cubicBezTo>
                <a:cubicBezTo>
                  <a:pt x="26314" y="44488"/>
                  <a:pt x="15800" y="54242"/>
                  <a:pt x="10689" y="6276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7" name="Google Shape;197;p35"/>
          <p:cNvSpPr/>
          <p:nvPr/>
        </p:nvSpPr>
        <p:spPr>
          <a:xfrm flipH="1">
            <a:off x="-341524" y="-49275"/>
            <a:ext cx="2574500" cy="2315625"/>
          </a:xfrm>
          <a:custGeom>
            <a:avLst/>
            <a:gdLst/>
            <a:ahLst/>
            <a:cxnLst/>
            <a:rect l="l" t="t" r="r" b="b"/>
            <a:pathLst>
              <a:path w="102980" h="92625" extrusionOk="0">
                <a:moveTo>
                  <a:pt x="0" y="0"/>
                </a:moveTo>
                <a:cubicBezTo>
                  <a:pt x="7294" y="0"/>
                  <a:pt x="15759" y="2016"/>
                  <a:pt x="20552" y="7514"/>
                </a:cubicBezTo>
                <a:cubicBezTo>
                  <a:pt x="24983" y="12597"/>
                  <a:pt x="27548" y="19574"/>
                  <a:pt x="28065" y="26298"/>
                </a:cubicBezTo>
                <a:cubicBezTo>
                  <a:pt x="28589" y="33112"/>
                  <a:pt x="28878" y="40738"/>
                  <a:pt x="25413" y="46629"/>
                </a:cubicBezTo>
                <a:cubicBezTo>
                  <a:pt x="21438" y="53387"/>
                  <a:pt x="15779" y="59843"/>
                  <a:pt x="14806" y="67623"/>
                </a:cubicBezTo>
                <a:cubicBezTo>
                  <a:pt x="13736" y="76185"/>
                  <a:pt x="20711" y="85590"/>
                  <a:pt x="28286" y="89721"/>
                </a:cubicBezTo>
                <a:cubicBezTo>
                  <a:pt x="40724" y="96505"/>
                  <a:pt x="60198" y="90366"/>
                  <a:pt x="69611" y="79777"/>
                </a:cubicBezTo>
                <a:cubicBezTo>
                  <a:pt x="73908" y="74943"/>
                  <a:pt x="75456" y="67385"/>
                  <a:pt x="74473" y="60993"/>
                </a:cubicBezTo>
                <a:cubicBezTo>
                  <a:pt x="73422" y="54163"/>
                  <a:pt x="64128" y="46358"/>
                  <a:pt x="57678" y="48839"/>
                </a:cubicBezTo>
                <a:cubicBezTo>
                  <a:pt x="54126" y="50205"/>
                  <a:pt x="53103" y="56484"/>
                  <a:pt x="54805" y="59888"/>
                </a:cubicBezTo>
                <a:cubicBezTo>
                  <a:pt x="57192" y="64661"/>
                  <a:pt x="63936" y="65913"/>
                  <a:pt x="69169" y="66960"/>
                </a:cubicBezTo>
                <a:cubicBezTo>
                  <a:pt x="80506" y="69227"/>
                  <a:pt x="92012" y="62881"/>
                  <a:pt x="102980" y="59225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8" name="Google Shape;198;p35"/>
          <p:cNvSpPr/>
          <p:nvPr/>
        </p:nvSpPr>
        <p:spPr>
          <a:xfrm flipH="1">
            <a:off x="6288126" y="-65825"/>
            <a:ext cx="2778925" cy="4922525"/>
          </a:xfrm>
          <a:custGeom>
            <a:avLst/>
            <a:gdLst/>
            <a:ahLst/>
            <a:cxnLst/>
            <a:rect l="l" t="t" r="r" b="b"/>
            <a:pathLst>
              <a:path w="111157" h="196901" extrusionOk="0">
                <a:moveTo>
                  <a:pt x="111157" y="0"/>
                </a:moveTo>
                <a:cubicBezTo>
                  <a:pt x="99740" y="0"/>
                  <a:pt x="88837" y="5884"/>
                  <a:pt x="78893" y="11492"/>
                </a:cubicBezTo>
                <a:cubicBezTo>
                  <a:pt x="63991" y="19897"/>
                  <a:pt x="48400" y="34083"/>
                  <a:pt x="46187" y="51048"/>
                </a:cubicBezTo>
                <a:cubicBezTo>
                  <a:pt x="44427" y="64542"/>
                  <a:pt x="61973" y="73230"/>
                  <a:pt x="69391" y="84639"/>
                </a:cubicBezTo>
                <a:cubicBezTo>
                  <a:pt x="75899" y="94649"/>
                  <a:pt x="76685" y="110229"/>
                  <a:pt x="70496" y="120439"/>
                </a:cubicBezTo>
                <a:cubicBezTo>
                  <a:pt x="65279" y="129046"/>
                  <a:pt x="50823" y="135202"/>
                  <a:pt x="41988" y="130383"/>
                </a:cubicBezTo>
                <a:cubicBezTo>
                  <a:pt x="36863" y="127588"/>
                  <a:pt x="30215" y="124193"/>
                  <a:pt x="29171" y="118450"/>
                </a:cubicBezTo>
                <a:cubicBezTo>
                  <a:pt x="28969" y="117341"/>
                  <a:pt x="28750" y="115445"/>
                  <a:pt x="29834" y="115135"/>
                </a:cubicBezTo>
                <a:cubicBezTo>
                  <a:pt x="37338" y="112991"/>
                  <a:pt x="46452" y="120899"/>
                  <a:pt x="49281" y="128173"/>
                </a:cubicBezTo>
                <a:cubicBezTo>
                  <a:pt x="51755" y="134534"/>
                  <a:pt x="50139" y="142524"/>
                  <a:pt x="46850" y="148504"/>
                </a:cubicBezTo>
                <a:cubicBezTo>
                  <a:pt x="36030" y="168178"/>
                  <a:pt x="14026" y="179368"/>
                  <a:pt x="0" y="19690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25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25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60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05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9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3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968725" y="2550275"/>
            <a:ext cx="520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42525" y="1487484"/>
            <a:ext cx="18588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968750" y="3392600"/>
            <a:ext cx="52065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6288126" y="-65825"/>
            <a:ext cx="2778925" cy="4922525"/>
          </a:xfrm>
          <a:custGeom>
            <a:avLst/>
            <a:gdLst/>
            <a:ahLst/>
            <a:cxnLst/>
            <a:rect l="l" t="t" r="r" b="b"/>
            <a:pathLst>
              <a:path w="111157" h="196901" extrusionOk="0">
                <a:moveTo>
                  <a:pt x="111157" y="0"/>
                </a:moveTo>
                <a:cubicBezTo>
                  <a:pt x="99740" y="0"/>
                  <a:pt x="88837" y="5884"/>
                  <a:pt x="78893" y="11492"/>
                </a:cubicBezTo>
                <a:cubicBezTo>
                  <a:pt x="63991" y="19897"/>
                  <a:pt x="48400" y="34083"/>
                  <a:pt x="46187" y="51048"/>
                </a:cubicBezTo>
                <a:cubicBezTo>
                  <a:pt x="44427" y="64542"/>
                  <a:pt x="61973" y="73230"/>
                  <a:pt x="69391" y="84639"/>
                </a:cubicBezTo>
                <a:cubicBezTo>
                  <a:pt x="75899" y="94649"/>
                  <a:pt x="76685" y="110229"/>
                  <a:pt x="70496" y="120439"/>
                </a:cubicBezTo>
                <a:cubicBezTo>
                  <a:pt x="65279" y="129046"/>
                  <a:pt x="50823" y="135202"/>
                  <a:pt x="41988" y="130383"/>
                </a:cubicBezTo>
                <a:cubicBezTo>
                  <a:pt x="36863" y="127588"/>
                  <a:pt x="30215" y="124193"/>
                  <a:pt x="29171" y="118450"/>
                </a:cubicBezTo>
                <a:cubicBezTo>
                  <a:pt x="28969" y="117341"/>
                  <a:pt x="28750" y="115445"/>
                  <a:pt x="29834" y="115135"/>
                </a:cubicBezTo>
                <a:cubicBezTo>
                  <a:pt x="37338" y="112991"/>
                  <a:pt x="46452" y="120899"/>
                  <a:pt x="49281" y="128173"/>
                </a:cubicBezTo>
                <a:cubicBezTo>
                  <a:pt x="51755" y="134534"/>
                  <a:pt x="50139" y="142524"/>
                  <a:pt x="46850" y="148504"/>
                </a:cubicBezTo>
                <a:cubicBezTo>
                  <a:pt x="36030" y="168178"/>
                  <a:pt x="14026" y="179368"/>
                  <a:pt x="0" y="19690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" name="Google Shape;20;p3"/>
          <p:cNvSpPr/>
          <p:nvPr/>
        </p:nvSpPr>
        <p:spPr>
          <a:xfrm flipH="1">
            <a:off x="-341524" y="-49275"/>
            <a:ext cx="2574500" cy="2315625"/>
          </a:xfrm>
          <a:custGeom>
            <a:avLst/>
            <a:gdLst/>
            <a:ahLst/>
            <a:cxnLst/>
            <a:rect l="l" t="t" r="r" b="b"/>
            <a:pathLst>
              <a:path w="102980" h="92625" extrusionOk="0">
                <a:moveTo>
                  <a:pt x="0" y="0"/>
                </a:moveTo>
                <a:cubicBezTo>
                  <a:pt x="7294" y="0"/>
                  <a:pt x="15759" y="2016"/>
                  <a:pt x="20552" y="7514"/>
                </a:cubicBezTo>
                <a:cubicBezTo>
                  <a:pt x="24983" y="12597"/>
                  <a:pt x="27548" y="19574"/>
                  <a:pt x="28065" y="26298"/>
                </a:cubicBezTo>
                <a:cubicBezTo>
                  <a:pt x="28589" y="33112"/>
                  <a:pt x="28878" y="40738"/>
                  <a:pt x="25413" y="46629"/>
                </a:cubicBezTo>
                <a:cubicBezTo>
                  <a:pt x="21438" y="53387"/>
                  <a:pt x="15779" y="59843"/>
                  <a:pt x="14806" y="67623"/>
                </a:cubicBezTo>
                <a:cubicBezTo>
                  <a:pt x="13736" y="76185"/>
                  <a:pt x="20711" y="85590"/>
                  <a:pt x="28286" y="89721"/>
                </a:cubicBezTo>
                <a:cubicBezTo>
                  <a:pt x="40724" y="96505"/>
                  <a:pt x="60198" y="90366"/>
                  <a:pt x="69611" y="79777"/>
                </a:cubicBezTo>
                <a:cubicBezTo>
                  <a:pt x="73908" y="74943"/>
                  <a:pt x="75456" y="67385"/>
                  <a:pt x="74473" y="60993"/>
                </a:cubicBezTo>
                <a:cubicBezTo>
                  <a:pt x="73422" y="54163"/>
                  <a:pt x="64128" y="46358"/>
                  <a:pt x="57678" y="48839"/>
                </a:cubicBezTo>
                <a:cubicBezTo>
                  <a:pt x="54126" y="50205"/>
                  <a:pt x="53103" y="56484"/>
                  <a:pt x="54805" y="59888"/>
                </a:cubicBezTo>
                <a:cubicBezTo>
                  <a:pt x="57192" y="64661"/>
                  <a:pt x="63936" y="65913"/>
                  <a:pt x="69169" y="66960"/>
                </a:cubicBezTo>
                <a:cubicBezTo>
                  <a:pt x="80506" y="69227"/>
                  <a:pt x="92012" y="62881"/>
                  <a:pt x="102980" y="59225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" name="Google Shape;21;p3"/>
          <p:cNvSpPr/>
          <p:nvPr/>
        </p:nvSpPr>
        <p:spPr>
          <a:xfrm flipH="1">
            <a:off x="-362224" y="3479625"/>
            <a:ext cx="4394175" cy="1663924"/>
          </a:xfrm>
          <a:custGeom>
            <a:avLst/>
            <a:gdLst/>
            <a:ahLst/>
            <a:cxnLst/>
            <a:rect l="l" t="t" r="r" b="b"/>
            <a:pathLst>
              <a:path w="175767" h="62760" extrusionOk="0">
                <a:moveTo>
                  <a:pt x="175767" y="0"/>
                </a:moveTo>
                <a:cubicBezTo>
                  <a:pt x="166618" y="0"/>
                  <a:pt x="158053" y="4587"/>
                  <a:pt x="149248" y="7071"/>
                </a:cubicBezTo>
                <a:cubicBezTo>
                  <a:pt x="134232" y="11307"/>
                  <a:pt x="118560" y="16108"/>
                  <a:pt x="106377" y="25855"/>
                </a:cubicBezTo>
                <a:cubicBezTo>
                  <a:pt x="98729" y="31974"/>
                  <a:pt x="93240" y="40647"/>
                  <a:pt x="85162" y="46186"/>
                </a:cubicBezTo>
                <a:cubicBezTo>
                  <a:pt x="76439" y="52168"/>
                  <a:pt x="65452" y="55186"/>
                  <a:pt x="54887" y="55689"/>
                </a:cubicBezTo>
                <a:cubicBezTo>
                  <a:pt x="35536" y="56611"/>
                  <a:pt x="-5044" y="53693"/>
                  <a:pt x="523" y="35137"/>
                </a:cubicBezTo>
                <a:cubicBezTo>
                  <a:pt x="2619" y="28152"/>
                  <a:pt x="19528" y="28655"/>
                  <a:pt x="22401" y="35358"/>
                </a:cubicBezTo>
                <a:cubicBezTo>
                  <a:pt x="26314" y="44488"/>
                  <a:pt x="15800" y="54242"/>
                  <a:pt x="10689" y="6276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23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45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2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36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8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21100" y="1418650"/>
            <a:ext cx="4283700" cy="28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770238" y="-39250"/>
            <a:ext cx="3445400" cy="4882500"/>
          </a:xfrm>
          <a:custGeom>
            <a:avLst/>
            <a:gdLst/>
            <a:ahLst/>
            <a:cxnLst/>
            <a:rect l="l" t="t" r="r" b="b"/>
            <a:pathLst>
              <a:path w="137816" h="195300" extrusionOk="0">
                <a:moveTo>
                  <a:pt x="137816" y="195300"/>
                </a:moveTo>
                <a:cubicBezTo>
                  <a:pt x="99365" y="193900"/>
                  <a:pt x="60705" y="169920"/>
                  <a:pt x="36481" y="140026"/>
                </a:cubicBezTo>
                <a:cubicBezTo>
                  <a:pt x="24326" y="125025"/>
                  <a:pt x="15631" y="92889"/>
                  <a:pt x="31773" y="82296"/>
                </a:cubicBezTo>
                <a:cubicBezTo>
                  <a:pt x="39158" y="77450"/>
                  <a:pt x="48939" y="77178"/>
                  <a:pt x="57772" y="77178"/>
                </a:cubicBezTo>
                <a:cubicBezTo>
                  <a:pt x="67180" y="77178"/>
                  <a:pt x="77959" y="77165"/>
                  <a:pt x="85408" y="82911"/>
                </a:cubicBezTo>
                <a:cubicBezTo>
                  <a:pt x="101791" y="95548"/>
                  <a:pt x="106333" y="127411"/>
                  <a:pt x="94416" y="144325"/>
                </a:cubicBezTo>
                <a:cubicBezTo>
                  <a:pt x="82170" y="161706"/>
                  <a:pt x="54245" y="167199"/>
                  <a:pt x="33410" y="162955"/>
                </a:cubicBezTo>
                <a:cubicBezTo>
                  <a:pt x="23188" y="160873"/>
                  <a:pt x="13239" y="153854"/>
                  <a:pt x="7821" y="144940"/>
                </a:cubicBezTo>
                <a:cubicBezTo>
                  <a:pt x="2843" y="136751"/>
                  <a:pt x="1844" y="126607"/>
                  <a:pt x="656" y="117098"/>
                </a:cubicBezTo>
                <a:cubicBezTo>
                  <a:pt x="-1881" y="96797"/>
                  <a:pt x="3159" y="69313"/>
                  <a:pt x="20923" y="59163"/>
                </a:cubicBezTo>
                <a:cubicBezTo>
                  <a:pt x="31346" y="53207"/>
                  <a:pt x="42706" y="47137"/>
                  <a:pt x="54701" y="46676"/>
                </a:cubicBezTo>
                <a:cubicBezTo>
                  <a:pt x="74480" y="45916"/>
                  <a:pt x="95981" y="53485"/>
                  <a:pt x="114069" y="45447"/>
                </a:cubicBezTo>
                <a:cubicBezTo>
                  <a:pt x="128182" y="39176"/>
                  <a:pt x="126826" y="14981"/>
                  <a:pt x="123076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5886050" y="-28875"/>
            <a:ext cx="3609125" cy="1406925"/>
          </a:xfrm>
          <a:custGeom>
            <a:avLst/>
            <a:gdLst/>
            <a:ahLst/>
            <a:cxnLst/>
            <a:rect l="l" t="t" r="r" b="b"/>
            <a:pathLst>
              <a:path w="144365" h="56277" extrusionOk="0">
                <a:moveTo>
                  <a:pt x="0" y="0"/>
                </a:moveTo>
                <a:cubicBezTo>
                  <a:pt x="26265" y="0"/>
                  <a:pt x="47097" y="26257"/>
                  <a:pt x="73202" y="29158"/>
                </a:cubicBezTo>
                <a:cubicBezTo>
                  <a:pt x="78174" y="29710"/>
                  <a:pt x="84570" y="21519"/>
                  <a:pt x="82174" y="17128"/>
                </a:cubicBezTo>
                <a:cubicBezTo>
                  <a:pt x="81562" y="16007"/>
                  <a:pt x="79439" y="14450"/>
                  <a:pt x="78707" y="15496"/>
                </a:cubicBezTo>
                <a:cubicBezTo>
                  <a:pt x="76899" y="18079"/>
                  <a:pt x="76578" y="21856"/>
                  <a:pt x="77484" y="24876"/>
                </a:cubicBezTo>
                <a:cubicBezTo>
                  <a:pt x="79002" y="29934"/>
                  <a:pt x="85832" y="31902"/>
                  <a:pt x="90942" y="33236"/>
                </a:cubicBezTo>
                <a:cubicBezTo>
                  <a:pt x="94988" y="34292"/>
                  <a:pt x="99852" y="37112"/>
                  <a:pt x="103380" y="34867"/>
                </a:cubicBezTo>
                <a:cubicBezTo>
                  <a:pt x="106787" y="32699"/>
                  <a:pt x="108353" y="27888"/>
                  <a:pt x="112148" y="26507"/>
                </a:cubicBezTo>
                <a:cubicBezTo>
                  <a:pt x="115278" y="25368"/>
                  <a:pt x="118842" y="26036"/>
                  <a:pt x="122139" y="26507"/>
                </a:cubicBezTo>
                <a:cubicBezTo>
                  <a:pt x="127982" y="27342"/>
                  <a:pt x="133632" y="30735"/>
                  <a:pt x="137636" y="35071"/>
                </a:cubicBezTo>
                <a:cubicBezTo>
                  <a:pt x="142667" y="40519"/>
                  <a:pt x="142018" y="49242"/>
                  <a:pt x="144365" y="56277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3928125" y="1137475"/>
            <a:ext cx="4594800" cy="27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/>
          <p:nvPr/>
        </p:nvSpPr>
        <p:spPr>
          <a:xfrm>
            <a:off x="-603200" y="228019"/>
            <a:ext cx="4151500" cy="4973250"/>
          </a:xfrm>
          <a:custGeom>
            <a:avLst/>
            <a:gdLst/>
            <a:ahLst/>
            <a:cxnLst/>
            <a:rect l="l" t="t" r="r" b="b"/>
            <a:pathLst>
              <a:path w="166060" h="198930" extrusionOk="0">
                <a:moveTo>
                  <a:pt x="0" y="1958"/>
                </a:moveTo>
                <a:cubicBezTo>
                  <a:pt x="17884" y="1958"/>
                  <a:pt x="35786" y="-916"/>
                  <a:pt x="53627" y="327"/>
                </a:cubicBezTo>
                <a:cubicBezTo>
                  <a:pt x="77769" y="2009"/>
                  <a:pt x="109868" y="14899"/>
                  <a:pt x="115410" y="38457"/>
                </a:cubicBezTo>
                <a:cubicBezTo>
                  <a:pt x="117530" y="47471"/>
                  <a:pt x="117920" y="57906"/>
                  <a:pt x="113779" y="66188"/>
                </a:cubicBezTo>
                <a:cubicBezTo>
                  <a:pt x="109951" y="73843"/>
                  <a:pt x="100916" y="78758"/>
                  <a:pt x="92572" y="80665"/>
                </a:cubicBezTo>
                <a:cubicBezTo>
                  <a:pt x="84614" y="82484"/>
                  <a:pt x="75775" y="84476"/>
                  <a:pt x="68104" y="81685"/>
                </a:cubicBezTo>
                <a:cubicBezTo>
                  <a:pt x="58290" y="78115"/>
                  <a:pt x="37717" y="68300"/>
                  <a:pt x="44859" y="60682"/>
                </a:cubicBezTo>
                <a:cubicBezTo>
                  <a:pt x="48839" y="56437"/>
                  <a:pt x="55212" y="53092"/>
                  <a:pt x="60967" y="53954"/>
                </a:cubicBezTo>
                <a:cubicBezTo>
                  <a:pt x="66523" y="54787"/>
                  <a:pt x="71943" y="58719"/>
                  <a:pt x="74833" y="63537"/>
                </a:cubicBezTo>
                <a:cubicBezTo>
                  <a:pt x="83698" y="78318"/>
                  <a:pt x="73114" y="101477"/>
                  <a:pt x="84620" y="114309"/>
                </a:cubicBezTo>
                <a:cubicBezTo>
                  <a:pt x="93658" y="124388"/>
                  <a:pt x="105859" y="132408"/>
                  <a:pt x="118876" y="136127"/>
                </a:cubicBezTo>
                <a:cubicBezTo>
                  <a:pt x="130358" y="139407"/>
                  <a:pt x="144163" y="138270"/>
                  <a:pt x="153336" y="145915"/>
                </a:cubicBezTo>
                <a:cubicBezTo>
                  <a:pt x="167292" y="157546"/>
                  <a:pt x="165978" y="180763"/>
                  <a:pt x="165978" y="19893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1" name="Google Shape;41;p8"/>
          <p:cNvSpPr/>
          <p:nvPr/>
        </p:nvSpPr>
        <p:spPr>
          <a:xfrm>
            <a:off x="-261675" y="2983800"/>
            <a:ext cx="1697500" cy="2227675"/>
          </a:xfrm>
          <a:custGeom>
            <a:avLst/>
            <a:gdLst/>
            <a:ahLst/>
            <a:cxnLst/>
            <a:rect l="l" t="t" r="r" b="b"/>
            <a:pathLst>
              <a:path w="67900" h="89107" extrusionOk="0">
                <a:moveTo>
                  <a:pt x="0" y="0"/>
                </a:moveTo>
                <a:cubicBezTo>
                  <a:pt x="28451" y="8540"/>
                  <a:pt x="51964" y="34841"/>
                  <a:pt x="64026" y="61987"/>
                </a:cubicBezTo>
                <a:cubicBezTo>
                  <a:pt x="67734" y="70332"/>
                  <a:pt x="65685" y="80248"/>
                  <a:pt x="67900" y="89107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899795" y="1960650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2"/>
          </p:nvPr>
        </p:nvSpPr>
        <p:spPr>
          <a:xfrm>
            <a:off x="4899795" y="2272825"/>
            <a:ext cx="25314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3"/>
          </p:nvPr>
        </p:nvSpPr>
        <p:spPr>
          <a:xfrm>
            <a:off x="1712788" y="1960650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4"/>
          </p:nvPr>
        </p:nvSpPr>
        <p:spPr>
          <a:xfrm>
            <a:off x="1712788" y="2272825"/>
            <a:ext cx="25314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5"/>
          </p:nvPr>
        </p:nvSpPr>
        <p:spPr>
          <a:xfrm>
            <a:off x="4899795" y="3630275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6"/>
          </p:nvPr>
        </p:nvSpPr>
        <p:spPr>
          <a:xfrm>
            <a:off x="4899795" y="3942450"/>
            <a:ext cx="25314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7"/>
          </p:nvPr>
        </p:nvSpPr>
        <p:spPr>
          <a:xfrm>
            <a:off x="1712788" y="3630275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8"/>
          </p:nvPr>
        </p:nvSpPr>
        <p:spPr>
          <a:xfrm>
            <a:off x="1712788" y="3942450"/>
            <a:ext cx="25314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9" hasCustomPrompt="1"/>
          </p:nvPr>
        </p:nvSpPr>
        <p:spPr>
          <a:xfrm>
            <a:off x="2458888" y="135911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3" hasCustomPrompt="1"/>
          </p:nvPr>
        </p:nvSpPr>
        <p:spPr>
          <a:xfrm>
            <a:off x="5645895" y="135911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4" hasCustomPrompt="1"/>
          </p:nvPr>
        </p:nvSpPr>
        <p:spPr>
          <a:xfrm>
            <a:off x="2458888" y="301816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5" hasCustomPrompt="1"/>
          </p:nvPr>
        </p:nvSpPr>
        <p:spPr>
          <a:xfrm>
            <a:off x="5645895" y="301817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/>
          <p:nvPr/>
        </p:nvSpPr>
        <p:spPr>
          <a:xfrm>
            <a:off x="6086950" y="-45175"/>
            <a:ext cx="3524775" cy="3944650"/>
          </a:xfrm>
          <a:custGeom>
            <a:avLst/>
            <a:gdLst/>
            <a:ahLst/>
            <a:cxnLst/>
            <a:rect l="l" t="t" r="r" b="b"/>
            <a:pathLst>
              <a:path w="140991" h="157786" extrusionOk="0">
                <a:moveTo>
                  <a:pt x="140991" y="157786"/>
                </a:moveTo>
                <a:cubicBezTo>
                  <a:pt x="120086" y="150184"/>
                  <a:pt x="99692" y="129509"/>
                  <a:pt x="97235" y="107401"/>
                </a:cubicBezTo>
                <a:cubicBezTo>
                  <a:pt x="96057" y="96799"/>
                  <a:pt x="102292" y="86671"/>
                  <a:pt x="104527" y="76241"/>
                </a:cubicBezTo>
                <a:cubicBezTo>
                  <a:pt x="106806" y="65604"/>
                  <a:pt x="105061" y="52752"/>
                  <a:pt x="98340" y="44198"/>
                </a:cubicBezTo>
                <a:cubicBezTo>
                  <a:pt x="91533" y="35535"/>
                  <a:pt x="78380" y="27071"/>
                  <a:pt x="68064" y="30939"/>
                </a:cubicBezTo>
                <a:cubicBezTo>
                  <a:pt x="59351" y="34206"/>
                  <a:pt x="47725" y="38428"/>
                  <a:pt x="40220" y="32927"/>
                </a:cubicBezTo>
                <a:cubicBezTo>
                  <a:pt x="36555" y="30241"/>
                  <a:pt x="32545" y="22530"/>
                  <a:pt x="36242" y="19889"/>
                </a:cubicBezTo>
                <a:cubicBezTo>
                  <a:pt x="39984" y="17216"/>
                  <a:pt x="50590" y="23414"/>
                  <a:pt x="47954" y="27182"/>
                </a:cubicBezTo>
                <a:cubicBezTo>
                  <a:pt x="41578" y="36297"/>
                  <a:pt x="23619" y="27877"/>
                  <a:pt x="15248" y="20552"/>
                </a:cubicBezTo>
                <a:cubicBezTo>
                  <a:pt x="8828" y="14935"/>
                  <a:pt x="8365" y="1673"/>
                  <a:pt x="0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8" name="Google Shape;68;p13"/>
          <p:cNvSpPr/>
          <p:nvPr/>
        </p:nvSpPr>
        <p:spPr>
          <a:xfrm>
            <a:off x="-211200" y="2412000"/>
            <a:ext cx="1790000" cy="2899325"/>
          </a:xfrm>
          <a:custGeom>
            <a:avLst/>
            <a:gdLst/>
            <a:ahLst/>
            <a:cxnLst/>
            <a:rect l="l" t="t" r="r" b="b"/>
            <a:pathLst>
              <a:path w="71600" h="96620" extrusionOk="0">
                <a:moveTo>
                  <a:pt x="0" y="7340"/>
                </a:moveTo>
                <a:cubicBezTo>
                  <a:pt x="5884" y="1447"/>
                  <a:pt x="16029" y="-1391"/>
                  <a:pt x="24087" y="711"/>
                </a:cubicBezTo>
                <a:cubicBezTo>
                  <a:pt x="32292" y="2851"/>
                  <a:pt x="40606" y="8970"/>
                  <a:pt x="43755" y="16843"/>
                </a:cubicBezTo>
                <a:cubicBezTo>
                  <a:pt x="45781" y="21908"/>
                  <a:pt x="47972" y="30756"/>
                  <a:pt x="43092" y="33196"/>
                </a:cubicBezTo>
                <a:cubicBezTo>
                  <a:pt x="37994" y="35745"/>
                  <a:pt x="29067" y="34095"/>
                  <a:pt x="26518" y="28997"/>
                </a:cubicBezTo>
                <a:cubicBezTo>
                  <a:pt x="26078" y="28118"/>
                  <a:pt x="25088" y="26738"/>
                  <a:pt x="25855" y="26124"/>
                </a:cubicBezTo>
                <a:cubicBezTo>
                  <a:pt x="29065" y="23556"/>
                  <a:pt x="31685" y="32227"/>
                  <a:pt x="33148" y="36069"/>
                </a:cubicBezTo>
                <a:cubicBezTo>
                  <a:pt x="37232" y="46789"/>
                  <a:pt x="32645" y="59505"/>
                  <a:pt x="36463" y="70322"/>
                </a:cubicBezTo>
                <a:cubicBezTo>
                  <a:pt x="37888" y="74360"/>
                  <a:pt x="40728" y="78919"/>
                  <a:pt x="44860" y="80046"/>
                </a:cubicBezTo>
                <a:cubicBezTo>
                  <a:pt x="50784" y="81662"/>
                  <a:pt x="57623" y="80360"/>
                  <a:pt x="62981" y="83360"/>
                </a:cubicBezTo>
                <a:cubicBezTo>
                  <a:pt x="67581" y="85936"/>
                  <a:pt x="71600" y="91348"/>
                  <a:pt x="71600" y="9662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2714775" y="3030519"/>
            <a:ext cx="56211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2714700" y="1669631"/>
            <a:ext cx="56211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2765800" y="1987250"/>
            <a:ext cx="46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 idx="2" hasCustomPrompt="1"/>
          </p:nvPr>
        </p:nvSpPr>
        <p:spPr>
          <a:xfrm>
            <a:off x="621088" y="1848000"/>
            <a:ext cx="2144700" cy="14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1"/>
          </p:nvPr>
        </p:nvSpPr>
        <p:spPr>
          <a:xfrm>
            <a:off x="2765800" y="2792050"/>
            <a:ext cx="4620600" cy="36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-159725" y="3699066"/>
            <a:ext cx="7126475" cy="1507300"/>
          </a:xfrm>
          <a:custGeom>
            <a:avLst/>
            <a:gdLst/>
            <a:ahLst/>
            <a:cxnLst/>
            <a:rect l="l" t="t" r="r" b="b"/>
            <a:pathLst>
              <a:path w="285059" h="60292" extrusionOk="0">
                <a:moveTo>
                  <a:pt x="285059" y="60292"/>
                </a:moveTo>
                <a:cubicBezTo>
                  <a:pt x="284309" y="51671"/>
                  <a:pt x="276948" y="44513"/>
                  <a:pt x="270378" y="38882"/>
                </a:cubicBezTo>
                <a:cubicBezTo>
                  <a:pt x="259900" y="29901"/>
                  <a:pt x="247264" y="20581"/>
                  <a:pt x="233471" y="20123"/>
                </a:cubicBezTo>
                <a:cubicBezTo>
                  <a:pt x="225038" y="19843"/>
                  <a:pt x="216241" y="18829"/>
                  <a:pt x="208187" y="21346"/>
                </a:cubicBezTo>
                <a:cubicBezTo>
                  <a:pt x="195566" y="25290"/>
                  <a:pt x="183948" y="32842"/>
                  <a:pt x="170872" y="34804"/>
                </a:cubicBezTo>
                <a:cubicBezTo>
                  <a:pt x="158913" y="36598"/>
                  <a:pt x="146091" y="35413"/>
                  <a:pt x="134781" y="31133"/>
                </a:cubicBezTo>
                <a:cubicBezTo>
                  <a:pt x="125649" y="27677"/>
                  <a:pt x="113298" y="11795"/>
                  <a:pt x="120712" y="5441"/>
                </a:cubicBezTo>
                <a:cubicBezTo>
                  <a:pt x="122838" y="3619"/>
                  <a:pt x="126272" y="4626"/>
                  <a:pt x="129072" y="4626"/>
                </a:cubicBezTo>
                <a:cubicBezTo>
                  <a:pt x="136860" y="4626"/>
                  <a:pt x="147072" y="6198"/>
                  <a:pt x="150890" y="12986"/>
                </a:cubicBezTo>
                <a:cubicBezTo>
                  <a:pt x="154462" y="19336"/>
                  <a:pt x="145853" y="27884"/>
                  <a:pt x="139675" y="31745"/>
                </a:cubicBezTo>
                <a:cubicBezTo>
                  <a:pt x="124458" y="41256"/>
                  <a:pt x="102105" y="39946"/>
                  <a:pt x="85844" y="32357"/>
                </a:cubicBezTo>
                <a:cubicBezTo>
                  <a:pt x="58234" y="19471"/>
                  <a:pt x="29877" y="-5019"/>
                  <a:pt x="0" y="95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9" name="Google Shape;89;p18"/>
          <p:cNvSpPr/>
          <p:nvPr/>
        </p:nvSpPr>
        <p:spPr>
          <a:xfrm>
            <a:off x="2455350" y="-33975"/>
            <a:ext cx="7131575" cy="1976275"/>
          </a:xfrm>
          <a:custGeom>
            <a:avLst/>
            <a:gdLst/>
            <a:ahLst/>
            <a:cxnLst/>
            <a:rect l="l" t="t" r="r" b="b"/>
            <a:pathLst>
              <a:path w="285263" h="79051" extrusionOk="0">
                <a:moveTo>
                  <a:pt x="0" y="0"/>
                </a:moveTo>
                <a:cubicBezTo>
                  <a:pt x="6326" y="10836"/>
                  <a:pt x="12214" y="22818"/>
                  <a:pt x="22226" y="30381"/>
                </a:cubicBezTo>
                <a:cubicBezTo>
                  <a:pt x="33486" y="38887"/>
                  <a:pt x="47756" y="42797"/>
                  <a:pt x="61376" y="46490"/>
                </a:cubicBezTo>
                <a:cubicBezTo>
                  <a:pt x="73215" y="49700"/>
                  <a:pt x="85761" y="53108"/>
                  <a:pt x="97875" y="51180"/>
                </a:cubicBezTo>
                <a:cubicBezTo>
                  <a:pt x="114455" y="48541"/>
                  <a:pt x="126780" y="33936"/>
                  <a:pt x="142122" y="27119"/>
                </a:cubicBezTo>
                <a:cubicBezTo>
                  <a:pt x="157290" y="20379"/>
                  <a:pt x="175748" y="21152"/>
                  <a:pt x="191875" y="25080"/>
                </a:cubicBezTo>
                <a:cubicBezTo>
                  <a:pt x="203252" y="27851"/>
                  <a:pt x="221305" y="46643"/>
                  <a:pt x="212061" y="53831"/>
                </a:cubicBezTo>
                <a:cubicBezTo>
                  <a:pt x="207628" y="57278"/>
                  <a:pt x="196145" y="48376"/>
                  <a:pt x="198807" y="43431"/>
                </a:cubicBezTo>
                <a:cubicBezTo>
                  <a:pt x="202075" y="37360"/>
                  <a:pt x="212357" y="39109"/>
                  <a:pt x="219198" y="39965"/>
                </a:cubicBezTo>
                <a:cubicBezTo>
                  <a:pt x="233068" y="41699"/>
                  <a:pt x="245047" y="51679"/>
                  <a:pt x="255493" y="60967"/>
                </a:cubicBezTo>
                <a:cubicBezTo>
                  <a:pt x="260293" y="65234"/>
                  <a:pt x="262489" y="72135"/>
                  <a:pt x="267727" y="75852"/>
                </a:cubicBezTo>
                <a:cubicBezTo>
                  <a:pt x="272494" y="79235"/>
                  <a:pt x="282256" y="80864"/>
                  <a:pt x="285263" y="75852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8" r:id="rId6"/>
    <p:sldLayoutId id="2147483659" r:id="rId7"/>
    <p:sldLayoutId id="2147483660" r:id="rId8"/>
    <p:sldLayoutId id="2147483664" r:id="rId9"/>
    <p:sldLayoutId id="2147483668" r:id="rId10"/>
    <p:sldLayoutId id="2147483679" r:id="rId11"/>
    <p:sldLayoutId id="2147483680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6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gif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11" Type="http://schemas.openxmlformats.org/officeDocument/2006/relationships/slide" Target="slide34.xml"/><Relationship Id="rId5" Type="http://schemas.openxmlformats.org/officeDocument/2006/relationships/image" Target="../media/image27.jpg"/><Relationship Id="rId10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D8E89AD-2496-4355-8AC1-0ADECE992020}"/>
              </a:ext>
            </a:extLst>
          </p:cNvPr>
          <p:cNvSpPr txBox="1">
            <a:spLocks/>
          </p:cNvSpPr>
          <p:nvPr/>
        </p:nvSpPr>
        <p:spPr>
          <a:xfrm>
            <a:off x="650837" y="441307"/>
            <a:ext cx="556411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ĐOÁN TÊN CÁC LOÀI CHIM</a:t>
            </a:r>
          </a:p>
        </p:txBody>
      </p:sp>
      <p:pic>
        <p:nvPicPr>
          <p:cNvPr id="1026" name="Picture 2" descr="Blue Bird Singing Stock Illustration 133608656 | Shutterstock">
            <a:extLst>
              <a:ext uri="{FF2B5EF4-FFF2-40B4-BE49-F238E27FC236}">
                <a16:creationId xmlns:a16="http://schemas.microsoft.com/office/drawing/2014/main" id="{6D7DE98D-CB60-4C4A-A60F-C4BD66A58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0000" l="9315" r="96438">
                        <a14:foregroundMark x1="55068" y1="10000" x2="55068" y2="10000"/>
                        <a14:foregroundMark x1="21096" y1="8929" x2="21096" y2="8929"/>
                        <a14:foregroundMark x1="96712" y1="82500" x2="96712" y2="82500"/>
                        <a14:foregroundMark x1="20274" y1="64286" x2="20274" y2="64286"/>
                        <a14:foregroundMark x1="16438" y1="59286" x2="16438" y2="59286"/>
                        <a14:foregroundMark x1="10685" y1="65714" x2="10685" y2="65714"/>
                        <a14:foregroundMark x1="54795" y1="7500" x2="54795" y2="7500"/>
                        <a14:foregroundMark x1="86575" y1="83929" x2="86575" y2="83929"/>
                        <a14:foregroundMark x1="47397" y1="82500" x2="47397" y2="82500"/>
                        <a14:foregroundMark x1="22740" y1="65357" x2="22740" y2="65357"/>
                        <a14:foregroundMark x1="24932" y1="64643" x2="24932" y2="6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15" y="1300975"/>
            <a:ext cx="4354261" cy="33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61FB75F2-9453-474B-B79E-9D4A5359EC0E}"/>
              </a:ext>
            </a:extLst>
          </p:cNvPr>
          <p:cNvSpPr txBox="1">
            <a:spLocks/>
          </p:cNvSpPr>
          <p:nvPr/>
        </p:nvSpPr>
        <p:spPr>
          <a:xfrm>
            <a:off x="438964" y="1627052"/>
            <a:ext cx="5069738" cy="264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200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C936EF-B588-49E2-A967-C1ED2535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Thiều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FEC4B9-D477-4036-A98F-3C10263C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11" y="1362379"/>
            <a:ext cx="4203236" cy="572700"/>
          </a:xfrm>
        </p:spPr>
        <p:txBody>
          <a:bodyPr/>
          <a:lstStyle/>
          <a:p>
            <a:pPr marL="152400" indent="0">
              <a:buNone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5240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Nhà văn Nguyễn Quang Thiều: Mùi Tết - “Mùi của ký ức” .CÔNG AN B?C LI�U">
            <a:extLst>
              <a:ext uri="{FF2B5EF4-FFF2-40B4-BE49-F238E27FC236}">
                <a16:creationId xmlns:a16="http://schemas.microsoft.com/office/drawing/2014/main" id="{FA2BAE26-9339-4FEE-8491-F581240C4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2" b="97374" l="9394" r="90000">
                        <a14:foregroundMark x1="46061" y1="4848" x2="64697" y2="10707"/>
                        <a14:foregroundMark x1="62121" y1="90505" x2="42727" y2="95758"/>
                        <a14:foregroundMark x1="35758" y1="96162" x2="35758" y2="97374"/>
                        <a14:foregroundMark x1="9394" y1="22828" x2="9394" y2="22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47" y="1284536"/>
            <a:ext cx="4203236" cy="31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0801C68-DEAA-452D-B64C-019F4B48B005}"/>
              </a:ext>
            </a:extLst>
          </p:cNvPr>
          <p:cNvSpPr txBox="1">
            <a:spLocks/>
          </p:cNvSpPr>
          <p:nvPr/>
        </p:nvSpPr>
        <p:spPr>
          <a:xfrm>
            <a:off x="860811" y="2049653"/>
            <a:ext cx="4672012" cy="123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lnSpc>
                <a:spcPct val="150000"/>
              </a:lnSpc>
              <a:buFont typeface="Nunito"/>
              <a:buNone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E49719-CE86-4A75-A039-535FCF51A349}"/>
              </a:ext>
            </a:extLst>
          </p:cNvPr>
          <p:cNvSpPr txBox="1">
            <a:spLocks/>
          </p:cNvSpPr>
          <p:nvPr/>
        </p:nvSpPr>
        <p:spPr>
          <a:xfrm>
            <a:off x="860811" y="3296327"/>
            <a:ext cx="4672012" cy="123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lnSpc>
                <a:spcPct val="150000"/>
              </a:lnSpc>
              <a:buFont typeface="Nunito"/>
              <a:buNone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quỷ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0636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C936EF-B588-49E2-A967-C1ED2535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FEC4B9-D477-4036-A98F-3C10263C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099" y="1418649"/>
            <a:ext cx="5006549" cy="2714735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1206;p45">
            <a:extLst>
              <a:ext uri="{FF2B5EF4-FFF2-40B4-BE49-F238E27FC236}">
                <a16:creationId xmlns:a16="http://schemas.microsoft.com/office/drawing/2014/main" id="{5EEBE6DD-36C9-4B99-AF90-7EBD5EAA787D}"/>
              </a:ext>
            </a:extLst>
          </p:cNvPr>
          <p:cNvGrpSpPr/>
          <p:nvPr/>
        </p:nvGrpSpPr>
        <p:grpSpPr>
          <a:xfrm>
            <a:off x="5797697" y="1362491"/>
            <a:ext cx="2904568" cy="2743898"/>
            <a:chOff x="5698023" y="759999"/>
            <a:chExt cx="2546080" cy="2405240"/>
          </a:xfrm>
        </p:grpSpPr>
        <p:sp>
          <p:nvSpPr>
            <p:cNvPr id="10" name="Google Shape;1207;p45">
              <a:extLst>
                <a:ext uri="{FF2B5EF4-FFF2-40B4-BE49-F238E27FC236}">
                  <a16:creationId xmlns:a16="http://schemas.microsoft.com/office/drawing/2014/main" id="{B0090664-1A13-4945-8D63-02BC4F8E9DF2}"/>
                </a:ext>
              </a:extLst>
            </p:cNvPr>
            <p:cNvSpPr/>
            <p:nvPr/>
          </p:nvSpPr>
          <p:spPr>
            <a:xfrm>
              <a:off x="5698023" y="759999"/>
              <a:ext cx="2546080" cy="2404087"/>
            </a:xfrm>
            <a:custGeom>
              <a:avLst/>
              <a:gdLst/>
              <a:ahLst/>
              <a:cxnLst/>
              <a:rect l="l" t="t" r="r" b="b"/>
              <a:pathLst>
                <a:path w="13251" h="12512" extrusionOk="0">
                  <a:moveTo>
                    <a:pt x="7905" y="249"/>
                  </a:moveTo>
                  <a:cubicBezTo>
                    <a:pt x="7906" y="249"/>
                    <a:pt x="7906" y="249"/>
                    <a:pt x="7906" y="251"/>
                  </a:cubicBezTo>
                  <a:lnTo>
                    <a:pt x="7900" y="251"/>
                  </a:lnTo>
                  <a:cubicBezTo>
                    <a:pt x="7900" y="251"/>
                    <a:pt x="7903" y="249"/>
                    <a:pt x="7905" y="249"/>
                  </a:cubicBezTo>
                  <a:close/>
                  <a:moveTo>
                    <a:pt x="8465" y="245"/>
                  </a:moveTo>
                  <a:lnTo>
                    <a:pt x="8465" y="245"/>
                  </a:lnTo>
                  <a:cubicBezTo>
                    <a:pt x="8504" y="264"/>
                    <a:pt x="8535" y="290"/>
                    <a:pt x="8567" y="315"/>
                  </a:cubicBezTo>
                  <a:cubicBezTo>
                    <a:pt x="8535" y="290"/>
                    <a:pt x="8497" y="271"/>
                    <a:pt x="8465" y="245"/>
                  </a:cubicBezTo>
                  <a:close/>
                  <a:moveTo>
                    <a:pt x="8841" y="468"/>
                  </a:moveTo>
                  <a:cubicBezTo>
                    <a:pt x="8923" y="550"/>
                    <a:pt x="9006" y="639"/>
                    <a:pt x="9082" y="734"/>
                  </a:cubicBezTo>
                  <a:lnTo>
                    <a:pt x="9082" y="741"/>
                  </a:lnTo>
                  <a:cubicBezTo>
                    <a:pt x="9006" y="646"/>
                    <a:pt x="8923" y="550"/>
                    <a:pt x="8841" y="468"/>
                  </a:cubicBezTo>
                  <a:close/>
                  <a:moveTo>
                    <a:pt x="9298" y="957"/>
                  </a:moveTo>
                  <a:lnTo>
                    <a:pt x="9298" y="963"/>
                  </a:lnTo>
                  <a:lnTo>
                    <a:pt x="9279" y="963"/>
                  </a:lnTo>
                  <a:cubicBezTo>
                    <a:pt x="9285" y="963"/>
                    <a:pt x="9292" y="963"/>
                    <a:pt x="9298" y="957"/>
                  </a:cubicBezTo>
                  <a:close/>
                  <a:moveTo>
                    <a:pt x="9184" y="939"/>
                  </a:moveTo>
                  <a:lnTo>
                    <a:pt x="9184" y="939"/>
                  </a:lnTo>
                  <a:cubicBezTo>
                    <a:pt x="9190" y="958"/>
                    <a:pt x="9203" y="976"/>
                    <a:pt x="9215" y="989"/>
                  </a:cubicBezTo>
                  <a:lnTo>
                    <a:pt x="9215" y="995"/>
                  </a:lnTo>
                  <a:cubicBezTo>
                    <a:pt x="9203" y="976"/>
                    <a:pt x="9190" y="958"/>
                    <a:pt x="9184" y="939"/>
                  </a:cubicBezTo>
                  <a:close/>
                  <a:moveTo>
                    <a:pt x="5364" y="1345"/>
                  </a:moveTo>
                  <a:lnTo>
                    <a:pt x="5364" y="1345"/>
                  </a:lnTo>
                  <a:cubicBezTo>
                    <a:pt x="5339" y="1370"/>
                    <a:pt x="5313" y="1389"/>
                    <a:pt x="5288" y="1414"/>
                  </a:cubicBezTo>
                  <a:cubicBezTo>
                    <a:pt x="5313" y="1389"/>
                    <a:pt x="5339" y="1364"/>
                    <a:pt x="5364" y="1345"/>
                  </a:cubicBezTo>
                  <a:close/>
                  <a:moveTo>
                    <a:pt x="9450" y="1472"/>
                  </a:moveTo>
                  <a:lnTo>
                    <a:pt x="9450" y="1478"/>
                  </a:lnTo>
                  <a:cubicBezTo>
                    <a:pt x="9444" y="1484"/>
                    <a:pt x="9444" y="1491"/>
                    <a:pt x="9444" y="1497"/>
                  </a:cubicBezTo>
                  <a:lnTo>
                    <a:pt x="9444" y="1497"/>
                  </a:lnTo>
                  <a:cubicBezTo>
                    <a:pt x="9444" y="1491"/>
                    <a:pt x="9444" y="1478"/>
                    <a:pt x="9450" y="1472"/>
                  </a:cubicBezTo>
                  <a:close/>
                  <a:moveTo>
                    <a:pt x="9457" y="1440"/>
                  </a:moveTo>
                  <a:cubicBezTo>
                    <a:pt x="9463" y="1472"/>
                    <a:pt x="9476" y="1503"/>
                    <a:pt x="9489" y="1535"/>
                  </a:cubicBezTo>
                  <a:lnTo>
                    <a:pt x="9489" y="1542"/>
                  </a:lnTo>
                  <a:cubicBezTo>
                    <a:pt x="9476" y="1516"/>
                    <a:pt x="9463" y="1478"/>
                    <a:pt x="9457" y="1440"/>
                  </a:cubicBezTo>
                  <a:close/>
                  <a:moveTo>
                    <a:pt x="9622" y="1853"/>
                  </a:moveTo>
                  <a:cubicBezTo>
                    <a:pt x="9635" y="1872"/>
                    <a:pt x="9641" y="1885"/>
                    <a:pt x="9660" y="1904"/>
                  </a:cubicBezTo>
                  <a:lnTo>
                    <a:pt x="9654" y="1910"/>
                  </a:lnTo>
                  <a:cubicBezTo>
                    <a:pt x="9641" y="1891"/>
                    <a:pt x="9635" y="1872"/>
                    <a:pt x="9622" y="1853"/>
                  </a:cubicBezTo>
                  <a:close/>
                  <a:moveTo>
                    <a:pt x="9508" y="2292"/>
                  </a:moveTo>
                  <a:lnTo>
                    <a:pt x="9609" y="2317"/>
                  </a:lnTo>
                  <a:lnTo>
                    <a:pt x="9603" y="2317"/>
                  </a:lnTo>
                  <a:cubicBezTo>
                    <a:pt x="9569" y="2308"/>
                    <a:pt x="9538" y="2300"/>
                    <a:pt x="9508" y="2292"/>
                  </a:cubicBezTo>
                  <a:close/>
                  <a:moveTo>
                    <a:pt x="9844" y="2374"/>
                  </a:moveTo>
                  <a:lnTo>
                    <a:pt x="9851" y="2380"/>
                  </a:lnTo>
                  <a:cubicBezTo>
                    <a:pt x="9864" y="2387"/>
                    <a:pt x="9876" y="2399"/>
                    <a:pt x="9883" y="2412"/>
                  </a:cubicBezTo>
                  <a:cubicBezTo>
                    <a:pt x="9864" y="2399"/>
                    <a:pt x="9857" y="2387"/>
                    <a:pt x="9844" y="2374"/>
                  </a:cubicBezTo>
                  <a:close/>
                  <a:moveTo>
                    <a:pt x="9781" y="2450"/>
                  </a:moveTo>
                  <a:cubicBezTo>
                    <a:pt x="9819" y="2469"/>
                    <a:pt x="9851" y="2495"/>
                    <a:pt x="9889" y="2527"/>
                  </a:cubicBezTo>
                  <a:cubicBezTo>
                    <a:pt x="9851" y="2495"/>
                    <a:pt x="9813" y="2469"/>
                    <a:pt x="9775" y="2450"/>
                  </a:cubicBezTo>
                  <a:close/>
                  <a:moveTo>
                    <a:pt x="9767" y="2514"/>
                  </a:moveTo>
                  <a:lnTo>
                    <a:pt x="9767" y="2514"/>
                  </a:lnTo>
                  <a:cubicBezTo>
                    <a:pt x="9815" y="2552"/>
                    <a:pt x="9856" y="2597"/>
                    <a:pt x="9891" y="2646"/>
                  </a:cubicBezTo>
                  <a:lnTo>
                    <a:pt x="9891" y="2646"/>
                  </a:lnTo>
                  <a:cubicBezTo>
                    <a:pt x="9855" y="2598"/>
                    <a:pt x="9814" y="2554"/>
                    <a:pt x="9767" y="2514"/>
                  </a:cubicBezTo>
                  <a:close/>
                  <a:moveTo>
                    <a:pt x="10099" y="2800"/>
                  </a:moveTo>
                  <a:lnTo>
                    <a:pt x="10111" y="2838"/>
                  </a:lnTo>
                  <a:cubicBezTo>
                    <a:pt x="10105" y="2825"/>
                    <a:pt x="10099" y="2812"/>
                    <a:pt x="10092" y="2800"/>
                  </a:cubicBezTo>
                  <a:close/>
                  <a:moveTo>
                    <a:pt x="10111" y="2838"/>
                  </a:moveTo>
                  <a:cubicBezTo>
                    <a:pt x="10118" y="2844"/>
                    <a:pt x="10118" y="2857"/>
                    <a:pt x="10124" y="2870"/>
                  </a:cubicBezTo>
                  <a:cubicBezTo>
                    <a:pt x="10118" y="2857"/>
                    <a:pt x="10111" y="2844"/>
                    <a:pt x="10111" y="2838"/>
                  </a:cubicBezTo>
                  <a:close/>
                  <a:moveTo>
                    <a:pt x="4678" y="2832"/>
                  </a:moveTo>
                  <a:cubicBezTo>
                    <a:pt x="4589" y="2901"/>
                    <a:pt x="4506" y="2971"/>
                    <a:pt x="4424" y="3041"/>
                  </a:cubicBezTo>
                  <a:lnTo>
                    <a:pt x="4424" y="3035"/>
                  </a:lnTo>
                  <a:cubicBezTo>
                    <a:pt x="4506" y="2965"/>
                    <a:pt x="4589" y="2895"/>
                    <a:pt x="4678" y="2832"/>
                  </a:cubicBezTo>
                  <a:close/>
                  <a:moveTo>
                    <a:pt x="9959" y="3105"/>
                  </a:moveTo>
                  <a:cubicBezTo>
                    <a:pt x="9946" y="3143"/>
                    <a:pt x="9952" y="3175"/>
                    <a:pt x="9965" y="3213"/>
                  </a:cubicBezTo>
                  <a:cubicBezTo>
                    <a:pt x="9946" y="3175"/>
                    <a:pt x="9946" y="3143"/>
                    <a:pt x="9946" y="3105"/>
                  </a:cubicBezTo>
                  <a:close/>
                  <a:moveTo>
                    <a:pt x="5731" y="3529"/>
                  </a:moveTo>
                  <a:cubicBezTo>
                    <a:pt x="5731" y="3529"/>
                    <a:pt x="5731" y="3529"/>
                    <a:pt x="5732" y="3529"/>
                  </a:cubicBezTo>
                  <a:lnTo>
                    <a:pt x="5732" y="3529"/>
                  </a:lnTo>
                  <a:cubicBezTo>
                    <a:pt x="5720" y="3529"/>
                    <a:pt x="5707" y="3536"/>
                    <a:pt x="5701" y="3550"/>
                  </a:cubicBezTo>
                  <a:cubicBezTo>
                    <a:pt x="5707" y="3535"/>
                    <a:pt x="5719" y="3529"/>
                    <a:pt x="5731" y="3529"/>
                  </a:cubicBezTo>
                  <a:close/>
                  <a:moveTo>
                    <a:pt x="9851" y="3696"/>
                  </a:moveTo>
                  <a:cubicBezTo>
                    <a:pt x="9857" y="3696"/>
                    <a:pt x="9851" y="3696"/>
                    <a:pt x="9851" y="3702"/>
                  </a:cubicBezTo>
                  <a:lnTo>
                    <a:pt x="9851" y="3696"/>
                  </a:lnTo>
                  <a:close/>
                  <a:moveTo>
                    <a:pt x="5701" y="3550"/>
                  </a:moveTo>
                  <a:cubicBezTo>
                    <a:pt x="5682" y="3645"/>
                    <a:pt x="5657" y="3734"/>
                    <a:pt x="5625" y="3817"/>
                  </a:cubicBezTo>
                  <a:cubicBezTo>
                    <a:pt x="5657" y="3734"/>
                    <a:pt x="5682" y="3639"/>
                    <a:pt x="5701" y="3550"/>
                  </a:cubicBezTo>
                  <a:close/>
                  <a:moveTo>
                    <a:pt x="9756" y="3975"/>
                  </a:moveTo>
                  <a:lnTo>
                    <a:pt x="9756" y="3975"/>
                  </a:lnTo>
                  <a:cubicBezTo>
                    <a:pt x="9762" y="3975"/>
                    <a:pt x="9768" y="3988"/>
                    <a:pt x="9775" y="3988"/>
                  </a:cubicBezTo>
                  <a:cubicBezTo>
                    <a:pt x="9762" y="3988"/>
                    <a:pt x="9762" y="3975"/>
                    <a:pt x="9756" y="3975"/>
                  </a:cubicBezTo>
                  <a:close/>
                  <a:moveTo>
                    <a:pt x="9736" y="4026"/>
                  </a:moveTo>
                  <a:lnTo>
                    <a:pt x="9736" y="4033"/>
                  </a:lnTo>
                  <a:cubicBezTo>
                    <a:pt x="9736" y="4033"/>
                    <a:pt x="9730" y="4026"/>
                    <a:pt x="9730" y="4026"/>
                  </a:cubicBezTo>
                  <a:close/>
                  <a:moveTo>
                    <a:pt x="9902" y="3969"/>
                  </a:moveTo>
                  <a:cubicBezTo>
                    <a:pt x="9902" y="3994"/>
                    <a:pt x="9908" y="4020"/>
                    <a:pt x="9908" y="4039"/>
                  </a:cubicBezTo>
                  <a:cubicBezTo>
                    <a:pt x="9902" y="4014"/>
                    <a:pt x="9895" y="3988"/>
                    <a:pt x="9895" y="3969"/>
                  </a:cubicBezTo>
                  <a:close/>
                  <a:moveTo>
                    <a:pt x="9736" y="4039"/>
                  </a:moveTo>
                  <a:lnTo>
                    <a:pt x="9736" y="4039"/>
                  </a:lnTo>
                  <a:cubicBezTo>
                    <a:pt x="9743" y="4052"/>
                    <a:pt x="9749" y="4064"/>
                    <a:pt x="9749" y="4077"/>
                  </a:cubicBezTo>
                  <a:cubicBezTo>
                    <a:pt x="9743" y="4064"/>
                    <a:pt x="9736" y="4052"/>
                    <a:pt x="9736" y="4039"/>
                  </a:cubicBezTo>
                  <a:close/>
                  <a:moveTo>
                    <a:pt x="5796" y="4151"/>
                  </a:moveTo>
                  <a:cubicBezTo>
                    <a:pt x="5785" y="4175"/>
                    <a:pt x="5774" y="4196"/>
                    <a:pt x="5758" y="4217"/>
                  </a:cubicBezTo>
                  <a:cubicBezTo>
                    <a:pt x="5764" y="4201"/>
                    <a:pt x="5782" y="4172"/>
                    <a:pt x="5796" y="4151"/>
                  </a:cubicBezTo>
                  <a:close/>
                  <a:moveTo>
                    <a:pt x="9924" y="4220"/>
                  </a:moveTo>
                  <a:cubicBezTo>
                    <a:pt x="9925" y="4223"/>
                    <a:pt x="9927" y="4226"/>
                    <a:pt x="9927" y="4230"/>
                  </a:cubicBezTo>
                  <a:lnTo>
                    <a:pt x="9924" y="4220"/>
                  </a:lnTo>
                  <a:close/>
                  <a:moveTo>
                    <a:pt x="5650" y="4363"/>
                  </a:moveTo>
                  <a:lnTo>
                    <a:pt x="5641" y="4376"/>
                  </a:lnTo>
                  <a:lnTo>
                    <a:pt x="5641" y="4376"/>
                  </a:lnTo>
                  <a:cubicBezTo>
                    <a:pt x="5644" y="4371"/>
                    <a:pt x="5647" y="4366"/>
                    <a:pt x="5650" y="4363"/>
                  </a:cubicBezTo>
                  <a:close/>
                  <a:moveTo>
                    <a:pt x="4631" y="4338"/>
                  </a:moveTo>
                  <a:cubicBezTo>
                    <a:pt x="4614" y="4356"/>
                    <a:pt x="4595" y="4374"/>
                    <a:pt x="4576" y="4388"/>
                  </a:cubicBezTo>
                  <a:cubicBezTo>
                    <a:pt x="4595" y="4374"/>
                    <a:pt x="4611" y="4356"/>
                    <a:pt x="4631" y="4338"/>
                  </a:cubicBezTo>
                  <a:close/>
                  <a:moveTo>
                    <a:pt x="4710" y="4369"/>
                  </a:moveTo>
                  <a:lnTo>
                    <a:pt x="4697" y="4395"/>
                  </a:lnTo>
                  <a:cubicBezTo>
                    <a:pt x="4697" y="4382"/>
                    <a:pt x="4703" y="4376"/>
                    <a:pt x="4710" y="4369"/>
                  </a:cubicBezTo>
                  <a:close/>
                  <a:moveTo>
                    <a:pt x="4494" y="4700"/>
                  </a:moveTo>
                  <a:cubicBezTo>
                    <a:pt x="4442" y="4759"/>
                    <a:pt x="4391" y="4816"/>
                    <a:pt x="4338" y="4872"/>
                  </a:cubicBezTo>
                  <a:lnTo>
                    <a:pt x="4338" y="4872"/>
                  </a:lnTo>
                  <a:cubicBezTo>
                    <a:pt x="4390" y="4814"/>
                    <a:pt x="4442" y="4756"/>
                    <a:pt x="4494" y="4700"/>
                  </a:cubicBezTo>
                  <a:close/>
                  <a:moveTo>
                    <a:pt x="5136" y="4859"/>
                  </a:moveTo>
                  <a:cubicBezTo>
                    <a:pt x="5066" y="4941"/>
                    <a:pt x="4964" y="4999"/>
                    <a:pt x="4856" y="5018"/>
                  </a:cubicBezTo>
                  <a:cubicBezTo>
                    <a:pt x="4964" y="4999"/>
                    <a:pt x="5059" y="4941"/>
                    <a:pt x="5136" y="4859"/>
                  </a:cubicBezTo>
                  <a:close/>
                  <a:moveTo>
                    <a:pt x="5288" y="4815"/>
                  </a:moveTo>
                  <a:cubicBezTo>
                    <a:pt x="5250" y="4903"/>
                    <a:pt x="5212" y="4986"/>
                    <a:pt x="5167" y="5062"/>
                  </a:cubicBezTo>
                  <a:cubicBezTo>
                    <a:pt x="5212" y="4980"/>
                    <a:pt x="5250" y="4903"/>
                    <a:pt x="5288" y="4815"/>
                  </a:cubicBezTo>
                  <a:close/>
                  <a:moveTo>
                    <a:pt x="4614" y="5100"/>
                  </a:moveTo>
                  <a:lnTo>
                    <a:pt x="4614" y="5100"/>
                  </a:lnTo>
                  <a:cubicBezTo>
                    <a:pt x="4576" y="5132"/>
                    <a:pt x="4538" y="5170"/>
                    <a:pt x="4494" y="5208"/>
                  </a:cubicBezTo>
                  <a:cubicBezTo>
                    <a:pt x="4545" y="5164"/>
                    <a:pt x="4570" y="5132"/>
                    <a:pt x="4614" y="5100"/>
                  </a:cubicBezTo>
                  <a:close/>
                  <a:moveTo>
                    <a:pt x="10068" y="5169"/>
                  </a:moveTo>
                  <a:lnTo>
                    <a:pt x="10068" y="5169"/>
                  </a:lnTo>
                  <a:cubicBezTo>
                    <a:pt x="10074" y="5180"/>
                    <a:pt x="10080" y="5191"/>
                    <a:pt x="10086" y="5202"/>
                  </a:cubicBezTo>
                  <a:lnTo>
                    <a:pt x="10086" y="5208"/>
                  </a:lnTo>
                  <a:cubicBezTo>
                    <a:pt x="10080" y="5195"/>
                    <a:pt x="10074" y="5181"/>
                    <a:pt x="10068" y="5169"/>
                  </a:cubicBezTo>
                  <a:close/>
                  <a:moveTo>
                    <a:pt x="4653" y="5075"/>
                  </a:moveTo>
                  <a:lnTo>
                    <a:pt x="4653" y="5075"/>
                  </a:lnTo>
                  <a:cubicBezTo>
                    <a:pt x="4672" y="5075"/>
                    <a:pt x="4684" y="5094"/>
                    <a:pt x="4678" y="5113"/>
                  </a:cubicBezTo>
                  <a:cubicBezTo>
                    <a:pt x="4653" y="5164"/>
                    <a:pt x="4621" y="5208"/>
                    <a:pt x="4583" y="5246"/>
                  </a:cubicBezTo>
                  <a:cubicBezTo>
                    <a:pt x="4621" y="5208"/>
                    <a:pt x="4653" y="5164"/>
                    <a:pt x="4672" y="5113"/>
                  </a:cubicBezTo>
                  <a:cubicBezTo>
                    <a:pt x="4684" y="5094"/>
                    <a:pt x="4672" y="5075"/>
                    <a:pt x="4653" y="5075"/>
                  </a:cubicBezTo>
                  <a:close/>
                  <a:moveTo>
                    <a:pt x="4452" y="5245"/>
                  </a:moveTo>
                  <a:cubicBezTo>
                    <a:pt x="4422" y="5273"/>
                    <a:pt x="4388" y="5306"/>
                    <a:pt x="4354" y="5335"/>
                  </a:cubicBezTo>
                  <a:cubicBezTo>
                    <a:pt x="4396" y="5297"/>
                    <a:pt x="4425" y="5270"/>
                    <a:pt x="4452" y="5245"/>
                  </a:cubicBezTo>
                  <a:close/>
                  <a:moveTo>
                    <a:pt x="3766" y="5734"/>
                  </a:moveTo>
                  <a:lnTo>
                    <a:pt x="3766" y="5734"/>
                  </a:lnTo>
                  <a:cubicBezTo>
                    <a:pt x="3769" y="5735"/>
                    <a:pt x="3772" y="5736"/>
                    <a:pt x="3776" y="5736"/>
                  </a:cubicBezTo>
                  <a:lnTo>
                    <a:pt x="3776" y="5742"/>
                  </a:lnTo>
                  <a:cubicBezTo>
                    <a:pt x="3773" y="5740"/>
                    <a:pt x="3769" y="5737"/>
                    <a:pt x="3766" y="5734"/>
                  </a:cubicBezTo>
                  <a:close/>
                  <a:moveTo>
                    <a:pt x="9895" y="5984"/>
                  </a:moveTo>
                  <a:lnTo>
                    <a:pt x="9908" y="6060"/>
                  </a:lnTo>
                  <a:lnTo>
                    <a:pt x="9908" y="6060"/>
                  </a:lnTo>
                  <a:cubicBezTo>
                    <a:pt x="9903" y="6034"/>
                    <a:pt x="9898" y="6009"/>
                    <a:pt x="9895" y="5984"/>
                  </a:cubicBezTo>
                  <a:close/>
                  <a:moveTo>
                    <a:pt x="4049" y="6587"/>
                  </a:moveTo>
                  <a:lnTo>
                    <a:pt x="4049" y="6587"/>
                  </a:lnTo>
                  <a:cubicBezTo>
                    <a:pt x="4038" y="6602"/>
                    <a:pt x="4026" y="6615"/>
                    <a:pt x="4015" y="6629"/>
                  </a:cubicBezTo>
                  <a:lnTo>
                    <a:pt x="4015" y="6629"/>
                  </a:lnTo>
                  <a:cubicBezTo>
                    <a:pt x="4024" y="6616"/>
                    <a:pt x="4032" y="6604"/>
                    <a:pt x="4043" y="6594"/>
                  </a:cubicBezTo>
                  <a:lnTo>
                    <a:pt x="4049" y="6587"/>
                  </a:lnTo>
                  <a:close/>
                  <a:moveTo>
                    <a:pt x="1335" y="6778"/>
                  </a:moveTo>
                  <a:lnTo>
                    <a:pt x="1335" y="6784"/>
                  </a:lnTo>
                  <a:cubicBezTo>
                    <a:pt x="1335" y="6784"/>
                    <a:pt x="1334" y="6784"/>
                    <a:pt x="1333" y="6785"/>
                  </a:cubicBezTo>
                  <a:lnTo>
                    <a:pt x="1333" y="6785"/>
                  </a:lnTo>
                  <a:cubicBezTo>
                    <a:pt x="1335" y="6783"/>
                    <a:pt x="1335" y="6780"/>
                    <a:pt x="1335" y="6778"/>
                  </a:cubicBezTo>
                  <a:close/>
                  <a:moveTo>
                    <a:pt x="1329" y="6788"/>
                  </a:moveTo>
                  <a:cubicBezTo>
                    <a:pt x="1329" y="6790"/>
                    <a:pt x="1329" y="6791"/>
                    <a:pt x="1329" y="6791"/>
                  </a:cubicBezTo>
                  <a:lnTo>
                    <a:pt x="1322" y="6793"/>
                  </a:lnTo>
                  <a:lnTo>
                    <a:pt x="1322" y="6793"/>
                  </a:lnTo>
                  <a:cubicBezTo>
                    <a:pt x="1323" y="6792"/>
                    <a:pt x="1323" y="6791"/>
                    <a:pt x="1323" y="6791"/>
                  </a:cubicBezTo>
                  <a:cubicBezTo>
                    <a:pt x="1325" y="6791"/>
                    <a:pt x="1327" y="6790"/>
                    <a:pt x="1329" y="6788"/>
                  </a:cubicBezTo>
                  <a:close/>
                  <a:moveTo>
                    <a:pt x="247" y="6913"/>
                  </a:moveTo>
                  <a:lnTo>
                    <a:pt x="247" y="6913"/>
                  </a:lnTo>
                  <a:cubicBezTo>
                    <a:pt x="491" y="6951"/>
                    <a:pt x="742" y="6995"/>
                    <a:pt x="992" y="7038"/>
                  </a:cubicBezTo>
                  <a:lnTo>
                    <a:pt x="986" y="7038"/>
                  </a:lnTo>
                  <a:cubicBezTo>
                    <a:pt x="742" y="6995"/>
                    <a:pt x="491" y="6951"/>
                    <a:pt x="247" y="6913"/>
                  </a:cubicBezTo>
                  <a:close/>
                  <a:moveTo>
                    <a:pt x="3909" y="7115"/>
                  </a:moveTo>
                  <a:cubicBezTo>
                    <a:pt x="3903" y="7210"/>
                    <a:pt x="3903" y="7305"/>
                    <a:pt x="3909" y="7401"/>
                  </a:cubicBezTo>
                  <a:cubicBezTo>
                    <a:pt x="3896" y="7305"/>
                    <a:pt x="3896" y="7210"/>
                    <a:pt x="3903" y="7115"/>
                  </a:cubicBezTo>
                  <a:close/>
                  <a:moveTo>
                    <a:pt x="9627" y="7483"/>
                  </a:moveTo>
                  <a:lnTo>
                    <a:pt x="9627" y="7483"/>
                  </a:lnTo>
                  <a:cubicBezTo>
                    <a:pt x="9625" y="7487"/>
                    <a:pt x="9622" y="7490"/>
                    <a:pt x="9622" y="7490"/>
                  </a:cubicBezTo>
                  <a:cubicBezTo>
                    <a:pt x="9622" y="7490"/>
                    <a:pt x="9622" y="7485"/>
                    <a:pt x="9627" y="7483"/>
                  </a:cubicBezTo>
                  <a:close/>
                  <a:moveTo>
                    <a:pt x="3509" y="7521"/>
                  </a:moveTo>
                  <a:cubicBezTo>
                    <a:pt x="3610" y="7566"/>
                    <a:pt x="3712" y="7604"/>
                    <a:pt x="3814" y="7649"/>
                  </a:cubicBezTo>
                  <a:lnTo>
                    <a:pt x="3737" y="7617"/>
                  </a:lnTo>
                  <a:lnTo>
                    <a:pt x="3507" y="7523"/>
                  </a:lnTo>
                  <a:lnTo>
                    <a:pt x="3509" y="7521"/>
                  </a:lnTo>
                  <a:close/>
                  <a:moveTo>
                    <a:pt x="9188" y="7640"/>
                  </a:moveTo>
                  <a:cubicBezTo>
                    <a:pt x="9188" y="7664"/>
                    <a:pt x="9185" y="7689"/>
                    <a:pt x="9177" y="7711"/>
                  </a:cubicBezTo>
                  <a:lnTo>
                    <a:pt x="9177" y="7711"/>
                  </a:lnTo>
                  <a:cubicBezTo>
                    <a:pt x="9185" y="7689"/>
                    <a:pt x="9188" y="7665"/>
                    <a:pt x="9188" y="7640"/>
                  </a:cubicBezTo>
                  <a:close/>
                  <a:moveTo>
                    <a:pt x="1907" y="7769"/>
                  </a:moveTo>
                  <a:lnTo>
                    <a:pt x="1907" y="7769"/>
                  </a:lnTo>
                  <a:cubicBezTo>
                    <a:pt x="1952" y="7782"/>
                    <a:pt x="1996" y="7801"/>
                    <a:pt x="2041" y="7820"/>
                  </a:cubicBezTo>
                  <a:lnTo>
                    <a:pt x="1907" y="7769"/>
                  </a:lnTo>
                  <a:close/>
                  <a:moveTo>
                    <a:pt x="9056" y="7960"/>
                  </a:moveTo>
                  <a:lnTo>
                    <a:pt x="9056" y="7960"/>
                  </a:lnTo>
                  <a:cubicBezTo>
                    <a:pt x="9044" y="7985"/>
                    <a:pt x="9031" y="8004"/>
                    <a:pt x="9018" y="8023"/>
                  </a:cubicBezTo>
                  <a:cubicBezTo>
                    <a:pt x="9031" y="8004"/>
                    <a:pt x="9044" y="7979"/>
                    <a:pt x="9056" y="7960"/>
                  </a:cubicBezTo>
                  <a:close/>
                  <a:moveTo>
                    <a:pt x="4958" y="8030"/>
                  </a:moveTo>
                  <a:cubicBezTo>
                    <a:pt x="4996" y="8030"/>
                    <a:pt x="5034" y="8036"/>
                    <a:pt x="5072" y="8043"/>
                  </a:cubicBezTo>
                  <a:cubicBezTo>
                    <a:pt x="5028" y="8036"/>
                    <a:pt x="4989" y="8036"/>
                    <a:pt x="4951" y="8030"/>
                  </a:cubicBezTo>
                  <a:close/>
                  <a:moveTo>
                    <a:pt x="1964" y="7973"/>
                  </a:moveTo>
                  <a:lnTo>
                    <a:pt x="1964" y="7979"/>
                  </a:lnTo>
                  <a:cubicBezTo>
                    <a:pt x="1876" y="8036"/>
                    <a:pt x="1793" y="8100"/>
                    <a:pt x="1710" y="8157"/>
                  </a:cubicBezTo>
                  <a:cubicBezTo>
                    <a:pt x="1793" y="8093"/>
                    <a:pt x="1876" y="8036"/>
                    <a:pt x="1964" y="7973"/>
                  </a:cubicBezTo>
                  <a:close/>
                  <a:moveTo>
                    <a:pt x="2661" y="8189"/>
                  </a:moveTo>
                  <a:cubicBezTo>
                    <a:pt x="2716" y="8216"/>
                    <a:pt x="2774" y="8244"/>
                    <a:pt x="2829" y="8278"/>
                  </a:cubicBezTo>
                  <a:cubicBezTo>
                    <a:pt x="2773" y="8248"/>
                    <a:pt x="2717" y="8217"/>
                    <a:pt x="2661" y="8189"/>
                  </a:cubicBezTo>
                  <a:close/>
                  <a:moveTo>
                    <a:pt x="5066" y="8271"/>
                  </a:moveTo>
                  <a:lnTo>
                    <a:pt x="5129" y="8284"/>
                  </a:lnTo>
                  <a:cubicBezTo>
                    <a:pt x="5110" y="8284"/>
                    <a:pt x="5085" y="8278"/>
                    <a:pt x="5066" y="8271"/>
                  </a:cubicBezTo>
                  <a:close/>
                  <a:moveTo>
                    <a:pt x="7472" y="8339"/>
                  </a:moveTo>
                  <a:cubicBezTo>
                    <a:pt x="7481" y="8339"/>
                    <a:pt x="7489" y="8343"/>
                    <a:pt x="7493" y="8348"/>
                  </a:cubicBezTo>
                  <a:cubicBezTo>
                    <a:pt x="7486" y="8344"/>
                    <a:pt x="7478" y="8340"/>
                    <a:pt x="7472" y="8340"/>
                  </a:cubicBezTo>
                  <a:cubicBezTo>
                    <a:pt x="7468" y="8340"/>
                    <a:pt x="7464" y="8342"/>
                    <a:pt x="7461" y="8348"/>
                  </a:cubicBezTo>
                  <a:lnTo>
                    <a:pt x="7461" y="8341"/>
                  </a:lnTo>
                  <a:cubicBezTo>
                    <a:pt x="7465" y="8339"/>
                    <a:pt x="7469" y="8339"/>
                    <a:pt x="7472" y="8339"/>
                  </a:cubicBezTo>
                  <a:close/>
                  <a:moveTo>
                    <a:pt x="8713" y="8157"/>
                  </a:moveTo>
                  <a:cubicBezTo>
                    <a:pt x="8694" y="8233"/>
                    <a:pt x="8650" y="8297"/>
                    <a:pt x="8599" y="8354"/>
                  </a:cubicBezTo>
                  <a:cubicBezTo>
                    <a:pt x="8650" y="8297"/>
                    <a:pt x="8694" y="8227"/>
                    <a:pt x="8713" y="8157"/>
                  </a:cubicBezTo>
                  <a:close/>
                  <a:moveTo>
                    <a:pt x="5409" y="8354"/>
                  </a:moveTo>
                  <a:lnTo>
                    <a:pt x="5460" y="8367"/>
                  </a:lnTo>
                  <a:cubicBezTo>
                    <a:pt x="5522" y="8381"/>
                    <a:pt x="5584" y="8388"/>
                    <a:pt x="5648" y="8388"/>
                  </a:cubicBezTo>
                  <a:cubicBezTo>
                    <a:pt x="5670" y="8388"/>
                    <a:pt x="5692" y="8387"/>
                    <a:pt x="5714" y="8386"/>
                  </a:cubicBezTo>
                  <a:lnTo>
                    <a:pt x="5714" y="8386"/>
                  </a:lnTo>
                  <a:cubicBezTo>
                    <a:pt x="5681" y="8388"/>
                    <a:pt x="5650" y="8389"/>
                    <a:pt x="5618" y="8389"/>
                  </a:cubicBezTo>
                  <a:cubicBezTo>
                    <a:pt x="5564" y="8389"/>
                    <a:pt x="5510" y="8385"/>
                    <a:pt x="5453" y="8373"/>
                  </a:cubicBezTo>
                  <a:lnTo>
                    <a:pt x="5460" y="8367"/>
                  </a:lnTo>
                  <a:cubicBezTo>
                    <a:pt x="5441" y="8367"/>
                    <a:pt x="5428" y="8360"/>
                    <a:pt x="5409" y="8354"/>
                  </a:cubicBezTo>
                  <a:close/>
                  <a:moveTo>
                    <a:pt x="5879" y="8405"/>
                  </a:moveTo>
                  <a:cubicBezTo>
                    <a:pt x="5879" y="8405"/>
                    <a:pt x="5885" y="8411"/>
                    <a:pt x="5885" y="8411"/>
                  </a:cubicBezTo>
                  <a:lnTo>
                    <a:pt x="5879" y="8411"/>
                  </a:lnTo>
                  <a:cubicBezTo>
                    <a:pt x="5879" y="8411"/>
                    <a:pt x="5879" y="8405"/>
                    <a:pt x="5879" y="8405"/>
                  </a:cubicBezTo>
                  <a:close/>
                  <a:moveTo>
                    <a:pt x="7500" y="8354"/>
                  </a:moveTo>
                  <a:lnTo>
                    <a:pt x="7500" y="8354"/>
                  </a:lnTo>
                  <a:cubicBezTo>
                    <a:pt x="7512" y="8398"/>
                    <a:pt x="7500" y="8443"/>
                    <a:pt x="7480" y="8475"/>
                  </a:cubicBezTo>
                  <a:cubicBezTo>
                    <a:pt x="7500" y="8443"/>
                    <a:pt x="7506" y="8398"/>
                    <a:pt x="7493" y="8360"/>
                  </a:cubicBezTo>
                  <a:lnTo>
                    <a:pt x="7500" y="8354"/>
                  </a:lnTo>
                  <a:close/>
                  <a:moveTo>
                    <a:pt x="8059" y="8545"/>
                  </a:moveTo>
                  <a:lnTo>
                    <a:pt x="8065" y="8551"/>
                  </a:lnTo>
                  <a:cubicBezTo>
                    <a:pt x="8052" y="8551"/>
                    <a:pt x="8046" y="8557"/>
                    <a:pt x="8033" y="8557"/>
                  </a:cubicBezTo>
                  <a:cubicBezTo>
                    <a:pt x="8040" y="8557"/>
                    <a:pt x="8052" y="8551"/>
                    <a:pt x="8059" y="8545"/>
                  </a:cubicBezTo>
                  <a:close/>
                  <a:moveTo>
                    <a:pt x="8097" y="8583"/>
                  </a:moveTo>
                  <a:cubicBezTo>
                    <a:pt x="8097" y="8583"/>
                    <a:pt x="8097" y="8589"/>
                    <a:pt x="8097" y="8595"/>
                  </a:cubicBezTo>
                  <a:cubicBezTo>
                    <a:pt x="8096" y="8597"/>
                    <a:pt x="8095" y="8597"/>
                    <a:pt x="8094" y="8597"/>
                  </a:cubicBezTo>
                  <a:cubicBezTo>
                    <a:pt x="8093" y="8597"/>
                    <a:pt x="8097" y="8588"/>
                    <a:pt x="8097" y="8583"/>
                  </a:cubicBezTo>
                  <a:close/>
                  <a:moveTo>
                    <a:pt x="3134" y="8290"/>
                  </a:moveTo>
                  <a:cubicBezTo>
                    <a:pt x="3210" y="8316"/>
                    <a:pt x="3280" y="8341"/>
                    <a:pt x="3356" y="8367"/>
                  </a:cubicBezTo>
                  <a:cubicBezTo>
                    <a:pt x="3699" y="8494"/>
                    <a:pt x="4043" y="8621"/>
                    <a:pt x="4392" y="8748"/>
                  </a:cubicBezTo>
                  <a:cubicBezTo>
                    <a:pt x="4043" y="8621"/>
                    <a:pt x="3693" y="8494"/>
                    <a:pt x="3350" y="8373"/>
                  </a:cubicBezTo>
                  <a:lnTo>
                    <a:pt x="3356" y="8373"/>
                  </a:lnTo>
                  <a:cubicBezTo>
                    <a:pt x="3280" y="8341"/>
                    <a:pt x="3204" y="8316"/>
                    <a:pt x="3134" y="8290"/>
                  </a:cubicBezTo>
                  <a:close/>
                  <a:moveTo>
                    <a:pt x="6038" y="8729"/>
                  </a:moveTo>
                  <a:lnTo>
                    <a:pt x="6038" y="8729"/>
                  </a:lnTo>
                  <a:cubicBezTo>
                    <a:pt x="6044" y="8742"/>
                    <a:pt x="6057" y="8761"/>
                    <a:pt x="6063" y="8773"/>
                  </a:cubicBezTo>
                  <a:cubicBezTo>
                    <a:pt x="6051" y="8761"/>
                    <a:pt x="6044" y="8742"/>
                    <a:pt x="6038" y="8729"/>
                  </a:cubicBezTo>
                  <a:close/>
                  <a:moveTo>
                    <a:pt x="6673" y="8761"/>
                  </a:moveTo>
                  <a:cubicBezTo>
                    <a:pt x="6654" y="8767"/>
                    <a:pt x="6635" y="8767"/>
                    <a:pt x="6610" y="8773"/>
                  </a:cubicBezTo>
                  <a:cubicBezTo>
                    <a:pt x="6635" y="8767"/>
                    <a:pt x="6654" y="8761"/>
                    <a:pt x="6673" y="8761"/>
                  </a:cubicBezTo>
                  <a:close/>
                  <a:moveTo>
                    <a:pt x="6673" y="8761"/>
                  </a:moveTo>
                  <a:cubicBezTo>
                    <a:pt x="6693" y="8761"/>
                    <a:pt x="6712" y="8786"/>
                    <a:pt x="6699" y="8805"/>
                  </a:cubicBezTo>
                  <a:cubicBezTo>
                    <a:pt x="6705" y="8786"/>
                    <a:pt x="6692" y="8761"/>
                    <a:pt x="6673" y="8761"/>
                  </a:cubicBezTo>
                  <a:close/>
                  <a:moveTo>
                    <a:pt x="7032" y="8791"/>
                  </a:moveTo>
                  <a:cubicBezTo>
                    <a:pt x="7022" y="8797"/>
                    <a:pt x="7010" y="8802"/>
                    <a:pt x="6997" y="8805"/>
                  </a:cubicBezTo>
                  <a:cubicBezTo>
                    <a:pt x="7011" y="8800"/>
                    <a:pt x="7022" y="8795"/>
                    <a:pt x="7032" y="8791"/>
                  </a:cubicBezTo>
                  <a:close/>
                  <a:moveTo>
                    <a:pt x="6470" y="8824"/>
                  </a:moveTo>
                  <a:lnTo>
                    <a:pt x="6400" y="8850"/>
                  </a:lnTo>
                  <a:cubicBezTo>
                    <a:pt x="6349" y="8862"/>
                    <a:pt x="6305" y="8869"/>
                    <a:pt x="6254" y="8881"/>
                  </a:cubicBezTo>
                  <a:cubicBezTo>
                    <a:pt x="6298" y="8869"/>
                    <a:pt x="6349" y="8862"/>
                    <a:pt x="6400" y="8843"/>
                  </a:cubicBezTo>
                  <a:cubicBezTo>
                    <a:pt x="6426" y="8837"/>
                    <a:pt x="6451" y="8830"/>
                    <a:pt x="6470" y="8824"/>
                  </a:cubicBezTo>
                  <a:close/>
                  <a:moveTo>
                    <a:pt x="1647" y="8862"/>
                  </a:moveTo>
                  <a:lnTo>
                    <a:pt x="1647" y="8862"/>
                  </a:lnTo>
                  <a:cubicBezTo>
                    <a:pt x="1629" y="8878"/>
                    <a:pt x="1613" y="8893"/>
                    <a:pt x="1598" y="8907"/>
                  </a:cubicBezTo>
                  <a:lnTo>
                    <a:pt x="1598" y="8907"/>
                  </a:lnTo>
                  <a:cubicBezTo>
                    <a:pt x="1614" y="8892"/>
                    <a:pt x="1630" y="8877"/>
                    <a:pt x="1647" y="8862"/>
                  </a:cubicBezTo>
                  <a:close/>
                  <a:moveTo>
                    <a:pt x="7131" y="8913"/>
                  </a:moveTo>
                  <a:lnTo>
                    <a:pt x="7125" y="8919"/>
                  </a:lnTo>
                  <a:cubicBezTo>
                    <a:pt x="7125" y="8916"/>
                    <a:pt x="7123" y="8915"/>
                    <a:pt x="7121" y="8915"/>
                  </a:cubicBezTo>
                  <a:cubicBezTo>
                    <a:pt x="7118" y="8915"/>
                    <a:pt x="7115" y="8916"/>
                    <a:pt x="7112" y="8919"/>
                  </a:cubicBezTo>
                  <a:lnTo>
                    <a:pt x="7112" y="8919"/>
                  </a:lnTo>
                  <a:cubicBezTo>
                    <a:pt x="7119" y="8913"/>
                    <a:pt x="7125" y="8913"/>
                    <a:pt x="7131" y="8913"/>
                  </a:cubicBezTo>
                  <a:close/>
                  <a:moveTo>
                    <a:pt x="7182" y="8932"/>
                  </a:moveTo>
                  <a:lnTo>
                    <a:pt x="7163" y="8939"/>
                  </a:lnTo>
                  <a:cubicBezTo>
                    <a:pt x="7169" y="8932"/>
                    <a:pt x="7175" y="8932"/>
                    <a:pt x="7182" y="8932"/>
                  </a:cubicBezTo>
                  <a:close/>
                  <a:moveTo>
                    <a:pt x="7163" y="9027"/>
                  </a:moveTo>
                  <a:lnTo>
                    <a:pt x="7163" y="9027"/>
                  </a:lnTo>
                  <a:cubicBezTo>
                    <a:pt x="7163" y="9027"/>
                    <a:pt x="7163" y="9027"/>
                    <a:pt x="7163" y="9027"/>
                  </a:cubicBezTo>
                  <a:lnTo>
                    <a:pt x="7163" y="9027"/>
                  </a:lnTo>
                  <a:cubicBezTo>
                    <a:pt x="7163" y="9027"/>
                    <a:pt x="7163" y="9027"/>
                    <a:pt x="7163" y="9027"/>
                  </a:cubicBezTo>
                  <a:close/>
                  <a:moveTo>
                    <a:pt x="7163" y="9028"/>
                  </a:moveTo>
                  <a:lnTo>
                    <a:pt x="7163" y="9028"/>
                  </a:lnTo>
                  <a:cubicBezTo>
                    <a:pt x="7137" y="9034"/>
                    <a:pt x="7112" y="9040"/>
                    <a:pt x="7086" y="9040"/>
                  </a:cubicBezTo>
                  <a:cubicBezTo>
                    <a:pt x="7112" y="9034"/>
                    <a:pt x="7137" y="9034"/>
                    <a:pt x="7163" y="9028"/>
                  </a:cubicBezTo>
                  <a:close/>
                  <a:moveTo>
                    <a:pt x="7156" y="9037"/>
                  </a:moveTo>
                  <a:cubicBezTo>
                    <a:pt x="7155" y="9040"/>
                    <a:pt x="7153" y="9043"/>
                    <a:pt x="7150" y="9047"/>
                  </a:cubicBezTo>
                  <a:lnTo>
                    <a:pt x="7156" y="9037"/>
                  </a:lnTo>
                  <a:close/>
                  <a:moveTo>
                    <a:pt x="7150" y="9047"/>
                  </a:moveTo>
                  <a:cubicBezTo>
                    <a:pt x="7144" y="9066"/>
                    <a:pt x="7131" y="9085"/>
                    <a:pt x="7118" y="9104"/>
                  </a:cubicBezTo>
                  <a:cubicBezTo>
                    <a:pt x="7125" y="9085"/>
                    <a:pt x="7144" y="9066"/>
                    <a:pt x="7150" y="9047"/>
                  </a:cubicBezTo>
                  <a:close/>
                  <a:moveTo>
                    <a:pt x="3737" y="8939"/>
                  </a:moveTo>
                  <a:lnTo>
                    <a:pt x="3737" y="8945"/>
                  </a:lnTo>
                  <a:cubicBezTo>
                    <a:pt x="3649" y="8996"/>
                    <a:pt x="3572" y="9053"/>
                    <a:pt x="3496" y="9123"/>
                  </a:cubicBezTo>
                  <a:cubicBezTo>
                    <a:pt x="3572" y="9053"/>
                    <a:pt x="3649" y="8989"/>
                    <a:pt x="3737" y="8939"/>
                  </a:cubicBezTo>
                  <a:close/>
                  <a:moveTo>
                    <a:pt x="7118" y="9104"/>
                  </a:moveTo>
                  <a:cubicBezTo>
                    <a:pt x="7106" y="9129"/>
                    <a:pt x="7099" y="9142"/>
                    <a:pt x="7086" y="9161"/>
                  </a:cubicBezTo>
                  <a:cubicBezTo>
                    <a:pt x="7099" y="9142"/>
                    <a:pt x="7106" y="9123"/>
                    <a:pt x="7118" y="9104"/>
                  </a:cubicBezTo>
                  <a:close/>
                  <a:moveTo>
                    <a:pt x="5593" y="9174"/>
                  </a:moveTo>
                  <a:lnTo>
                    <a:pt x="5574" y="9186"/>
                  </a:lnTo>
                  <a:lnTo>
                    <a:pt x="5574" y="9186"/>
                  </a:lnTo>
                  <a:cubicBezTo>
                    <a:pt x="5580" y="9182"/>
                    <a:pt x="5587" y="9177"/>
                    <a:pt x="5593" y="9174"/>
                  </a:cubicBezTo>
                  <a:close/>
                  <a:moveTo>
                    <a:pt x="5555" y="9199"/>
                  </a:moveTo>
                  <a:cubicBezTo>
                    <a:pt x="5531" y="9218"/>
                    <a:pt x="5503" y="9230"/>
                    <a:pt x="5472" y="9238"/>
                  </a:cubicBezTo>
                  <a:lnTo>
                    <a:pt x="5472" y="9238"/>
                  </a:lnTo>
                  <a:cubicBezTo>
                    <a:pt x="5501" y="9229"/>
                    <a:pt x="5530" y="9214"/>
                    <a:pt x="5555" y="9199"/>
                  </a:cubicBezTo>
                  <a:close/>
                  <a:moveTo>
                    <a:pt x="5371" y="9274"/>
                  </a:moveTo>
                  <a:cubicBezTo>
                    <a:pt x="5371" y="9274"/>
                    <a:pt x="5371" y="9274"/>
                    <a:pt x="5371" y="9275"/>
                  </a:cubicBezTo>
                  <a:lnTo>
                    <a:pt x="5371" y="9275"/>
                  </a:lnTo>
                  <a:cubicBezTo>
                    <a:pt x="5371" y="9275"/>
                    <a:pt x="5371" y="9275"/>
                    <a:pt x="5371" y="9275"/>
                  </a:cubicBezTo>
                  <a:cubicBezTo>
                    <a:pt x="5371" y="9274"/>
                    <a:pt x="5371" y="9274"/>
                    <a:pt x="5371" y="9274"/>
                  </a:cubicBezTo>
                  <a:close/>
                  <a:moveTo>
                    <a:pt x="1068" y="9276"/>
                  </a:moveTo>
                  <a:cubicBezTo>
                    <a:pt x="1055" y="9289"/>
                    <a:pt x="1041" y="9303"/>
                    <a:pt x="1028" y="9316"/>
                  </a:cubicBezTo>
                  <a:lnTo>
                    <a:pt x="1028" y="9316"/>
                  </a:lnTo>
                  <a:cubicBezTo>
                    <a:pt x="1031" y="9313"/>
                    <a:pt x="1034" y="9310"/>
                    <a:pt x="1037" y="9307"/>
                  </a:cubicBezTo>
                  <a:lnTo>
                    <a:pt x="1068" y="9276"/>
                  </a:lnTo>
                  <a:close/>
                  <a:moveTo>
                    <a:pt x="5523" y="9320"/>
                  </a:moveTo>
                  <a:cubicBezTo>
                    <a:pt x="5531" y="9320"/>
                    <a:pt x="5539" y="9322"/>
                    <a:pt x="5547" y="9324"/>
                  </a:cubicBezTo>
                  <a:lnTo>
                    <a:pt x="5547" y="9324"/>
                  </a:lnTo>
                  <a:cubicBezTo>
                    <a:pt x="5539" y="9323"/>
                    <a:pt x="5531" y="9322"/>
                    <a:pt x="5523" y="9320"/>
                  </a:cubicBezTo>
                  <a:close/>
                  <a:moveTo>
                    <a:pt x="5727" y="9358"/>
                  </a:moveTo>
                  <a:cubicBezTo>
                    <a:pt x="5727" y="9364"/>
                    <a:pt x="5720" y="9371"/>
                    <a:pt x="5714" y="9377"/>
                  </a:cubicBezTo>
                  <a:cubicBezTo>
                    <a:pt x="5714" y="9371"/>
                    <a:pt x="5720" y="9364"/>
                    <a:pt x="5720" y="9358"/>
                  </a:cubicBezTo>
                  <a:close/>
                  <a:moveTo>
                    <a:pt x="1177" y="9313"/>
                  </a:moveTo>
                  <a:cubicBezTo>
                    <a:pt x="1154" y="9339"/>
                    <a:pt x="1130" y="9363"/>
                    <a:pt x="1107" y="9387"/>
                  </a:cubicBezTo>
                  <a:lnTo>
                    <a:pt x="1107" y="9387"/>
                  </a:lnTo>
                  <a:lnTo>
                    <a:pt x="1177" y="9313"/>
                  </a:lnTo>
                  <a:close/>
                  <a:moveTo>
                    <a:pt x="6846" y="9397"/>
                  </a:moveTo>
                  <a:cubicBezTo>
                    <a:pt x="6844" y="9401"/>
                    <a:pt x="6843" y="9405"/>
                    <a:pt x="6839" y="9409"/>
                  </a:cubicBezTo>
                  <a:lnTo>
                    <a:pt x="6839" y="9402"/>
                  </a:lnTo>
                  <a:cubicBezTo>
                    <a:pt x="6841" y="9400"/>
                    <a:pt x="6844" y="9398"/>
                    <a:pt x="6846" y="9397"/>
                  </a:cubicBezTo>
                  <a:close/>
                  <a:moveTo>
                    <a:pt x="5434" y="9364"/>
                  </a:moveTo>
                  <a:cubicBezTo>
                    <a:pt x="5466" y="9390"/>
                    <a:pt x="5504" y="9409"/>
                    <a:pt x="5542" y="9415"/>
                  </a:cubicBezTo>
                  <a:cubicBezTo>
                    <a:pt x="5504" y="9409"/>
                    <a:pt x="5460" y="9390"/>
                    <a:pt x="5428" y="9364"/>
                  </a:cubicBezTo>
                  <a:close/>
                  <a:moveTo>
                    <a:pt x="5936" y="9441"/>
                  </a:moveTo>
                  <a:cubicBezTo>
                    <a:pt x="5949" y="9447"/>
                    <a:pt x="5955" y="9447"/>
                    <a:pt x="5968" y="9460"/>
                  </a:cubicBezTo>
                  <a:cubicBezTo>
                    <a:pt x="5955" y="9453"/>
                    <a:pt x="5943" y="9447"/>
                    <a:pt x="5930" y="9447"/>
                  </a:cubicBezTo>
                  <a:lnTo>
                    <a:pt x="5936" y="9441"/>
                  </a:lnTo>
                  <a:close/>
                  <a:moveTo>
                    <a:pt x="5816" y="9441"/>
                  </a:moveTo>
                  <a:cubicBezTo>
                    <a:pt x="5841" y="9447"/>
                    <a:pt x="5860" y="9460"/>
                    <a:pt x="5885" y="9460"/>
                  </a:cubicBezTo>
                  <a:lnTo>
                    <a:pt x="5892" y="9453"/>
                  </a:lnTo>
                  <a:lnTo>
                    <a:pt x="5892" y="9453"/>
                  </a:lnTo>
                  <a:cubicBezTo>
                    <a:pt x="5892" y="9453"/>
                    <a:pt x="5885" y="9460"/>
                    <a:pt x="5885" y="9466"/>
                  </a:cubicBezTo>
                  <a:cubicBezTo>
                    <a:pt x="5860" y="9460"/>
                    <a:pt x="5835" y="9453"/>
                    <a:pt x="5816" y="9447"/>
                  </a:cubicBezTo>
                  <a:lnTo>
                    <a:pt x="5816" y="9441"/>
                  </a:lnTo>
                  <a:close/>
                  <a:moveTo>
                    <a:pt x="6101" y="9472"/>
                  </a:moveTo>
                  <a:cubicBezTo>
                    <a:pt x="6082" y="9479"/>
                    <a:pt x="6057" y="9479"/>
                    <a:pt x="6038" y="9479"/>
                  </a:cubicBezTo>
                  <a:cubicBezTo>
                    <a:pt x="6063" y="9479"/>
                    <a:pt x="6082" y="9472"/>
                    <a:pt x="6101" y="9472"/>
                  </a:cubicBezTo>
                  <a:close/>
                  <a:moveTo>
                    <a:pt x="5666" y="9456"/>
                  </a:moveTo>
                  <a:lnTo>
                    <a:pt x="5666" y="9456"/>
                  </a:lnTo>
                  <a:cubicBezTo>
                    <a:pt x="5684" y="9474"/>
                    <a:pt x="5702" y="9486"/>
                    <a:pt x="5720" y="9498"/>
                  </a:cubicBezTo>
                  <a:lnTo>
                    <a:pt x="5727" y="9504"/>
                  </a:lnTo>
                  <a:cubicBezTo>
                    <a:pt x="5702" y="9486"/>
                    <a:pt x="5684" y="9474"/>
                    <a:pt x="5666" y="9456"/>
                  </a:cubicBezTo>
                  <a:close/>
                  <a:moveTo>
                    <a:pt x="2206" y="9498"/>
                  </a:moveTo>
                  <a:cubicBezTo>
                    <a:pt x="2187" y="9517"/>
                    <a:pt x="2174" y="9530"/>
                    <a:pt x="2155" y="9549"/>
                  </a:cubicBezTo>
                  <a:cubicBezTo>
                    <a:pt x="2168" y="9536"/>
                    <a:pt x="2181" y="9517"/>
                    <a:pt x="2200" y="9498"/>
                  </a:cubicBezTo>
                  <a:close/>
                  <a:moveTo>
                    <a:pt x="7105" y="9480"/>
                  </a:moveTo>
                  <a:lnTo>
                    <a:pt x="7105" y="9480"/>
                  </a:lnTo>
                  <a:cubicBezTo>
                    <a:pt x="7092" y="9505"/>
                    <a:pt x="7080" y="9530"/>
                    <a:pt x="7074" y="9561"/>
                  </a:cubicBezTo>
                  <a:lnTo>
                    <a:pt x="7074" y="9555"/>
                  </a:lnTo>
                  <a:cubicBezTo>
                    <a:pt x="7080" y="9530"/>
                    <a:pt x="7092" y="9505"/>
                    <a:pt x="7105" y="9480"/>
                  </a:cubicBezTo>
                  <a:close/>
                  <a:moveTo>
                    <a:pt x="3502" y="8608"/>
                  </a:moveTo>
                  <a:cubicBezTo>
                    <a:pt x="3324" y="8951"/>
                    <a:pt x="3127" y="9294"/>
                    <a:pt x="2911" y="9618"/>
                  </a:cubicBezTo>
                  <a:cubicBezTo>
                    <a:pt x="3127" y="9294"/>
                    <a:pt x="3318" y="8958"/>
                    <a:pt x="3502" y="8608"/>
                  </a:cubicBezTo>
                  <a:close/>
                  <a:moveTo>
                    <a:pt x="6292" y="9510"/>
                  </a:moveTo>
                  <a:lnTo>
                    <a:pt x="6292" y="9510"/>
                  </a:lnTo>
                  <a:cubicBezTo>
                    <a:pt x="6445" y="9542"/>
                    <a:pt x="6604" y="9593"/>
                    <a:pt x="6750" y="9638"/>
                  </a:cubicBezTo>
                  <a:cubicBezTo>
                    <a:pt x="6597" y="9599"/>
                    <a:pt x="6445" y="9549"/>
                    <a:pt x="6292" y="9510"/>
                  </a:cubicBezTo>
                  <a:close/>
                  <a:moveTo>
                    <a:pt x="10575" y="9638"/>
                  </a:moveTo>
                  <a:cubicBezTo>
                    <a:pt x="10578" y="9641"/>
                    <a:pt x="10585" y="9642"/>
                    <a:pt x="10592" y="9642"/>
                  </a:cubicBezTo>
                  <a:cubicBezTo>
                    <a:pt x="10598" y="9642"/>
                    <a:pt x="10604" y="9641"/>
                    <a:pt x="10609" y="9639"/>
                  </a:cubicBezTo>
                  <a:lnTo>
                    <a:pt x="10609" y="9639"/>
                  </a:lnTo>
                  <a:cubicBezTo>
                    <a:pt x="10604" y="9643"/>
                    <a:pt x="10598" y="9644"/>
                    <a:pt x="10592" y="9644"/>
                  </a:cubicBezTo>
                  <a:cubicBezTo>
                    <a:pt x="10586" y="9644"/>
                    <a:pt x="10580" y="9642"/>
                    <a:pt x="10575" y="9638"/>
                  </a:cubicBezTo>
                  <a:close/>
                  <a:moveTo>
                    <a:pt x="6750" y="9638"/>
                  </a:moveTo>
                  <a:cubicBezTo>
                    <a:pt x="6771" y="9644"/>
                    <a:pt x="6791" y="9650"/>
                    <a:pt x="6812" y="9657"/>
                  </a:cubicBezTo>
                  <a:lnTo>
                    <a:pt x="6812" y="9657"/>
                  </a:lnTo>
                  <a:lnTo>
                    <a:pt x="6750" y="9638"/>
                  </a:lnTo>
                  <a:close/>
                  <a:moveTo>
                    <a:pt x="312" y="9517"/>
                  </a:moveTo>
                  <a:lnTo>
                    <a:pt x="319" y="9523"/>
                  </a:lnTo>
                  <a:cubicBezTo>
                    <a:pt x="293" y="9568"/>
                    <a:pt x="274" y="9612"/>
                    <a:pt x="255" y="9663"/>
                  </a:cubicBezTo>
                  <a:cubicBezTo>
                    <a:pt x="268" y="9612"/>
                    <a:pt x="287" y="9568"/>
                    <a:pt x="312" y="9517"/>
                  </a:cubicBezTo>
                  <a:close/>
                  <a:moveTo>
                    <a:pt x="3121" y="9587"/>
                  </a:moveTo>
                  <a:lnTo>
                    <a:pt x="3121" y="9587"/>
                  </a:lnTo>
                  <a:cubicBezTo>
                    <a:pt x="3102" y="9625"/>
                    <a:pt x="3083" y="9657"/>
                    <a:pt x="3064" y="9688"/>
                  </a:cubicBezTo>
                  <a:lnTo>
                    <a:pt x="3121" y="9587"/>
                  </a:lnTo>
                  <a:close/>
                  <a:moveTo>
                    <a:pt x="3216" y="9620"/>
                  </a:moveTo>
                  <a:cubicBezTo>
                    <a:pt x="3216" y="9645"/>
                    <a:pt x="3210" y="9670"/>
                    <a:pt x="3216" y="9701"/>
                  </a:cubicBezTo>
                  <a:lnTo>
                    <a:pt x="3210" y="9695"/>
                  </a:lnTo>
                  <a:cubicBezTo>
                    <a:pt x="3210" y="9670"/>
                    <a:pt x="3216" y="9645"/>
                    <a:pt x="3216" y="9620"/>
                  </a:cubicBezTo>
                  <a:close/>
                  <a:moveTo>
                    <a:pt x="681" y="9692"/>
                  </a:moveTo>
                  <a:cubicBezTo>
                    <a:pt x="660" y="9716"/>
                    <a:pt x="639" y="9741"/>
                    <a:pt x="617" y="9765"/>
                  </a:cubicBezTo>
                  <a:cubicBezTo>
                    <a:pt x="639" y="9740"/>
                    <a:pt x="660" y="9716"/>
                    <a:pt x="681" y="9692"/>
                  </a:cubicBezTo>
                  <a:close/>
                  <a:moveTo>
                    <a:pt x="3578" y="9739"/>
                  </a:moveTo>
                  <a:lnTo>
                    <a:pt x="3578" y="9739"/>
                  </a:lnTo>
                  <a:cubicBezTo>
                    <a:pt x="3553" y="9758"/>
                    <a:pt x="3528" y="9777"/>
                    <a:pt x="3509" y="9790"/>
                  </a:cubicBezTo>
                  <a:cubicBezTo>
                    <a:pt x="3534" y="9771"/>
                    <a:pt x="3553" y="9758"/>
                    <a:pt x="3578" y="9739"/>
                  </a:cubicBezTo>
                  <a:close/>
                  <a:moveTo>
                    <a:pt x="1920" y="9803"/>
                  </a:moveTo>
                  <a:cubicBezTo>
                    <a:pt x="1914" y="9809"/>
                    <a:pt x="1907" y="9815"/>
                    <a:pt x="1901" y="9822"/>
                  </a:cubicBezTo>
                  <a:cubicBezTo>
                    <a:pt x="1901" y="9815"/>
                    <a:pt x="1907" y="9809"/>
                    <a:pt x="1914" y="9803"/>
                  </a:cubicBezTo>
                  <a:close/>
                  <a:moveTo>
                    <a:pt x="5702" y="9738"/>
                  </a:moveTo>
                  <a:cubicBezTo>
                    <a:pt x="5680" y="9770"/>
                    <a:pt x="5659" y="9802"/>
                    <a:pt x="5638" y="9835"/>
                  </a:cubicBezTo>
                  <a:lnTo>
                    <a:pt x="5638" y="9828"/>
                  </a:lnTo>
                  <a:cubicBezTo>
                    <a:pt x="5660" y="9798"/>
                    <a:pt x="5681" y="9768"/>
                    <a:pt x="5702" y="9738"/>
                  </a:cubicBezTo>
                  <a:close/>
                  <a:moveTo>
                    <a:pt x="4856" y="9682"/>
                  </a:moveTo>
                  <a:cubicBezTo>
                    <a:pt x="4765" y="9766"/>
                    <a:pt x="4669" y="9848"/>
                    <a:pt x="4571" y="9926"/>
                  </a:cubicBezTo>
                  <a:lnTo>
                    <a:pt x="4571" y="9926"/>
                  </a:lnTo>
                  <a:cubicBezTo>
                    <a:pt x="4667" y="9850"/>
                    <a:pt x="4759" y="9769"/>
                    <a:pt x="4850" y="9682"/>
                  </a:cubicBezTo>
                  <a:close/>
                  <a:moveTo>
                    <a:pt x="1901" y="9650"/>
                  </a:moveTo>
                  <a:cubicBezTo>
                    <a:pt x="1812" y="9746"/>
                    <a:pt x="1717" y="9841"/>
                    <a:pt x="1621" y="9930"/>
                  </a:cubicBezTo>
                  <a:cubicBezTo>
                    <a:pt x="1717" y="9841"/>
                    <a:pt x="1806" y="9746"/>
                    <a:pt x="1901" y="9650"/>
                  </a:cubicBezTo>
                  <a:close/>
                  <a:moveTo>
                    <a:pt x="617" y="9765"/>
                  </a:moveTo>
                  <a:lnTo>
                    <a:pt x="617" y="9765"/>
                  </a:lnTo>
                  <a:cubicBezTo>
                    <a:pt x="554" y="9841"/>
                    <a:pt x="490" y="9924"/>
                    <a:pt x="427" y="10000"/>
                  </a:cubicBezTo>
                  <a:cubicBezTo>
                    <a:pt x="484" y="9917"/>
                    <a:pt x="554" y="9841"/>
                    <a:pt x="617" y="9765"/>
                  </a:cubicBezTo>
                  <a:close/>
                  <a:moveTo>
                    <a:pt x="223" y="9943"/>
                  </a:moveTo>
                  <a:cubicBezTo>
                    <a:pt x="236" y="10025"/>
                    <a:pt x="261" y="10095"/>
                    <a:pt x="300" y="10165"/>
                  </a:cubicBezTo>
                  <a:cubicBezTo>
                    <a:pt x="261" y="10095"/>
                    <a:pt x="230" y="10019"/>
                    <a:pt x="217" y="9943"/>
                  </a:cubicBezTo>
                  <a:close/>
                  <a:moveTo>
                    <a:pt x="611" y="9904"/>
                  </a:moveTo>
                  <a:cubicBezTo>
                    <a:pt x="522" y="10006"/>
                    <a:pt x="427" y="10108"/>
                    <a:pt x="338" y="10209"/>
                  </a:cubicBezTo>
                  <a:cubicBezTo>
                    <a:pt x="427" y="10108"/>
                    <a:pt x="516" y="10012"/>
                    <a:pt x="605" y="9911"/>
                  </a:cubicBezTo>
                  <a:lnTo>
                    <a:pt x="611" y="9904"/>
                  </a:lnTo>
                  <a:close/>
                  <a:moveTo>
                    <a:pt x="10480" y="10235"/>
                  </a:moveTo>
                  <a:cubicBezTo>
                    <a:pt x="10613" y="10254"/>
                    <a:pt x="10740" y="10273"/>
                    <a:pt x="10868" y="10292"/>
                  </a:cubicBezTo>
                  <a:cubicBezTo>
                    <a:pt x="10740" y="10279"/>
                    <a:pt x="10607" y="10254"/>
                    <a:pt x="10480" y="10235"/>
                  </a:cubicBezTo>
                  <a:close/>
                  <a:moveTo>
                    <a:pt x="4081" y="10267"/>
                  </a:moveTo>
                  <a:cubicBezTo>
                    <a:pt x="4061" y="10279"/>
                    <a:pt x="4041" y="10290"/>
                    <a:pt x="4022" y="10301"/>
                  </a:cubicBezTo>
                  <a:lnTo>
                    <a:pt x="4022" y="10301"/>
                  </a:lnTo>
                  <a:cubicBezTo>
                    <a:pt x="4039" y="10290"/>
                    <a:pt x="4057" y="10278"/>
                    <a:pt x="4074" y="10267"/>
                  </a:cubicBezTo>
                  <a:close/>
                  <a:moveTo>
                    <a:pt x="8947" y="10299"/>
                  </a:moveTo>
                  <a:lnTo>
                    <a:pt x="8980" y="10305"/>
                  </a:lnTo>
                  <a:cubicBezTo>
                    <a:pt x="9025" y="10311"/>
                    <a:pt x="9069" y="10324"/>
                    <a:pt x="9120" y="10337"/>
                  </a:cubicBezTo>
                  <a:cubicBezTo>
                    <a:pt x="9069" y="10324"/>
                    <a:pt x="9025" y="10318"/>
                    <a:pt x="8974" y="10311"/>
                  </a:cubicBezTo>
                  <a:lnTo>
                    <a:pt x="8974" y="10305"/>
                  </a:lnTo>
                  <a:cubicBezTo>
                    <a:pt x="8965" y="10303"/>
                    <a:pt x="8956" y="10301"/>
                    <a:pt x="8947" y="10299"/>
                  </a:cubicBezTo>
                  <a:close/>
                  <a:moveTo>
                    <a:pt x="10868" y="10292"/>
                  </a:moveTo>
                  <a:cubicBezTo>
                    <a:pt x="10995" y="10311"/>
                    <a:pt x="11115" y="10324"/>
                    <a:pt x="11236" y="10343"/>
                  </a:cubicBezTo>
                  <a:cubicBezTo>
                    <a:pt x="11115" y="10324"/>
                    <a:pt x="10988" y="10311"/>
                    <a:pt x="10868" y="10292"/>
                  </a:cubicBezTo>
                  <a:close/>
                  <a:moveTo>
                    <a:pt x="1354" y="10324"/>
                  </a:moveTo>
                  <a:lnTo>
                    <a:pt x="1354" y="10330"/>
                  </a:lnTo>
                  <a:lnTo>
                    <a:pt x="1310" y="10362"/>
                  </a:lnTo>
                  <a:lnTo>
                    <a:pt x="1354" y="10324"/>
                  </a:lnTo>
                  <a:close/>
                  <a:moveTo>
                    <a:pt x="293" y="10330"/>
                  </a:moveTo>
                  <a:lnTo>
                    <a:pt x="293" y="10337"/>
                  </a:lnTo>
                  <a:cubicBezTo>
                    <a:pt x="262" y="10343"/>
                    <a:pt x="236" y="10362"/>
                    <a:pt x="217" y="10387"/>
                  </a:cubicBezTo>
                  <a:lnTo>
                    <a:pt x="217" y="10387"/>
                  </a:lnTo>
                  <a:cubicBezTo>
                    <a:pt x="236" y="10362"/>
                    <a:pt x="262" y="10343"/>
                    <a:pt x="293" y="10330"/>
                  </a:cubicBezTo>
                  <a:close/>
                  <a:moveTo>
                    <a:pt x="2930" y="10375"/>
                  </a:moveTo>
                  <a:cubicBezTo>
                    <a:pt x="2911" y="10406"/>
                    <a:pt x="2899" y="10445"/>
                    <a:pt x="2899" y="10483"/>
                  </a:cubicBezTo>
                  <a:cubicBezTo>
                    <a:pt x="2899" y="10445"/>
                    <a:pt x="2911" y="10406"/>
                    <a:pt x="2924" y="10375"/>
                  </a:cubicBezTo>
                  <a:close/>
                  <a:moveTo>
                    <a:pt x="2327" y="10254"/>
                  </a:moveTo>
                  <a:cubicBezTo>
                    <a:pt x="2263" y="10330"/>
                    <a:pt x="2200" y="10413"/>
                    <a:pt x="2136" y="10489"/>
                  </a:cubicBezTo>
                  <a:cubicBezTo>
                    <a:pt x="2193" y="10413"/>
                    <a:pt x="2263" y="10337"/>
                    <a:pt x="2320" y="10254"/>
                  </a:cubicBezTo>
                  <a:close/>
                  <a:moveTo>
                    <a:pt x="3642" y="10507"/>
                  </a:moveTo>
                  <a:lnTo>
                    <a:pt x="3642" y="10508"/>
                  </a:lnTo>
                  <a:lnTo>
                    <a:pt x="3623" y="10515"/>
                  </a:lnTo>
                  <a:cubicBezTo>
                    <a:pt x="3630" y="10512"/>
                    <a:pt x="3636" y="10510"/>
                    <a:pt x="3642" y="10507"/>
                  </a:cubicBezTo>
                  <a:close/>
                  <a:moveTo>
                    <a:pt x="9273" y="10502"/>
                  </a:moveTo>
                  <a:cubicBezTo>
                    <a:pt x="9280" y="10514"/>
                    <a:pt x="9294" y="10517"/>
                    <a:pt x="9311" y="10517"/>
                  </a:cubicBezTo>
                  <a:cubicBezTo>
                    <a:pt x="9341" y="10517"/>
                    <a:pt x="9377" y="10506"/>
                    <a:pt x="9393" y="10502"/>
                  </a:cubicBezTo>
                  <a:lnTo>
                    <a:pt x="9393" y="10502"/>
                  </a:lnTo>
                  <a:cubicBezTo>
                    <a:pt x="9373" y="10510"/>
                    <a:pt x="9334" y="10524"/>
                    <a:pt x="9303" y="10524"/>
                  </a:cubicBezTo>
                  <a:cubicBezTo>
                    <a:pt x="9287" y="10524"/>
                    <a:pt x="9273" y="10519"/>
                    <a:pt x="9266" y="10508"/>
                  </a:cubicBezTo>
                  <a:lnTo>
                    <a:pt x="9273" y="10502"/>
                  </a:lnTo>
                  <a:close/>
                  <a:moveTo>
                    <a:pt x="11139" y="10414"/>
                  </a:moveTo>
                  <a:lnTo>
                    <a:pt x="11139" y="10414"/>
                  </a:lnTo>
                  <a:cubicBezTo>
                    <a:pt x="11101" y="10442"/>
                    <a:pt x="11077" y="10485"/>
                    <a:pt x="11076" y="10533"/>
                  </a:cubicBezTo>
                  <a:lnTo>
                    <a:pt x="11076" y="10533"/>
                  </a:lnTo>
                  <a:cubicBezTo>
                    <a:pt x="11076" y="10487"/>
                    <a:pt x="11100" y="10443"/>
                    <a:pt x="11139" y="10414"/>
                  </a:cubicBezTo>
                  <a:close/>
                  <a:moveTo>
                    <a:pt x="9724" y="10546"/>
                  </a:moveTo>
                  <a:cubicBezTo>
                    <a:pt x="9877" y="10546"/>
                    <a:pt x="10029" y="10553"/>
                    <a:pt x="10175" y="10559"/>
                  </a:cubicBezTo>
                  <a:cubicBezTo>
                    <a:pt x="10023" y="10553"/>
                    <a:pt x="9877" y="10546"/>
                    <a:pt x="9724" y="10546"/>
                  </a:cubicBezTo>
                  <a:close/>
                  <a:moveTo>
                    <a:pt x="11090" y="10584"/>
                  </a:moveTo>
                  <a:cubicBezTo>
                    <a:pt x="11058" y="10591"/>
                    <a:pt x="11033" y="10591"/>
                    <a:pt x="11001" y="10591"/>
                  </a:cubicBezTo>
                  <a:lnTo>
                    <a:pt x="11007" y="10584"/>
                  </a:lnTo>
                  <a:close/>
                  <a:moveTo>
                    <a:pt x="3070" y="10603"/>
                  </a:moveTo>
                  <a:cubicBezTo>
                    <a:pt x="3051" y="10610"/>
                    <a:pt x="3032" y="10616"/>
                    <a:pt x="3013" y="10616"/>
                  </a:cubicBezTo>
                  <a:cubicBezTo>
                    <a:pt x="3032" y="10616"/>
                    <a:pt x="3051" y="10610"/>
                    <a:pt x="3064" y="10603"/>
                  </a:cubicBezTo>
                  <a:close/>
                  <a:moveTo>
                    <a:pt x="2079" y="10559"/>
                  </a:moveTo>
                  <a:cubicBezTo>
                    <a:pt x="2028" y="10616"/>
                    <a:pt x="1977" y="10680"/>
                    <a:pt x="1920" y="10737"/>
                  </a:cubicBezTo>
                  <a:cubicBezTo>
                    <a:pt x="1971" y="10680"/>
                    <a:pt x="2022" y="10623"/>
                    <a:pt x="2073" y="10559"/>
                  </a:cubicBezTo>
                  <a:close/>
                  <a:moveTo>
                    <a:pt x="240" y="10680"/>
                  </a:moveTo>
                  <a:lnTo>
                    <a:pt x="240" y="10680"/>
                  </a:lnTo>
                  <a:cubicBezTo>
                    <a:pt x="292" y="10724"/>
                    <a:pt x="361" y="10750"/>
                    <a:pt x="433" y="10750"/>
                  </a:cubicBezTo>
                  <a:cubicBezTo>
                    <a:pt x="428" y="10750"/>
                    <a:pt x="422" y="10750"/>
                    <a:pt x="417" y="10750"/>
                  </a:cubicBezTo>
                  <a:cubicBezTo>
                    <a:pt x="348" y="10750"/>
                    <a:pt x="287" y="10724"/>
                    <a:pt x="240" y="10680"/>
                  </a:cubicBezTo>
                  <a:close/>
                  <a:moveTo>
                    <a:pt x="2048" y="10757"/>
                  </a:moveTo>
                  <a:cubicBezTo>
                    <a:pt x="2048" y="10759"/>
                    <a:pt x="2047" y="10761"/>
                    <a:pt x="2047" y="10762"/>
                  </a:cubicBezTo>
                  <a:lnTo>
                    <a:pt x="2047" y="10759"/>
                  </a:lnTo>
                  <a:lnTo>
                    <a:pt x="2048" y="10757"/>
                  </a:lnTo>
                  <a:close/>
                  <a:moveTo>
                    <a:pt x="2511" y="10680"/>
                  </a:moveTo>
                  <a:lnTo>
                    <a:pt x="2511" y="10686"/>
                  </a:lnTo>
                  <a:cubicBezTo>
                    <a:pt x="2492" y="10712"/>
                    <a:pt x="2479" y="10743"/>
                    <a:pt x="2454" y="10769"/>
                  </a:cubicBezTo>
                  <a:cubicBezTo>
                    <a:pt x="2473" y="10737"/>
                    <a:pt x="2492" y="10712"/>
                    <a:pt x="2511" y="10680"/>
                  </a:cubicBezTo>
                  <a:close/>
                  <a:moveTo>
                    <a:pt x="2042" y="10765"/>
                  </a:moveTo>
                  <a:cubicBezTo>
                    <a:pt x="2035" y="10774"/>
                    <a:pt x="2027" y="10783"/>
                    <a:pt x="2022" y="10788"/>
                  </a:cubicBezTo>
                  <a:lnTo>
                    <a:pt x="2042" y="10765"/>
                  </a:lnTo>
                  <a:close/>
                  <a:moveTo>
                    <a:pt x="3096" y="10718"/>
                  </a:moveTo>
                  <a:cubicBezTo>
                    <a:pt x="3038" y="10762"/>
                    <a:pt x="2981" y="10800"/>
                    <a:pt x="2924" y="10845"/>
                  </a:cubicBezTo>
                  <a:cubicBezTo>
                    <a:pt x="2981" y="10800"/>
                    <a:pt x="3038" y="10756"/>
                    <a:pt x="3096" y="10718"/>
                  </a:cubicBezTo>
                  <a:close/>
                  <a:moveTo>
                    <a:pt x="2403" y="10839"/>
                  </a:moveTo>
                  <a:lnTo>
                    <a:pt x="2403" y="10845"/>
                  </a:lnTo>
                  <a:cubicBezTo>
                    <a:pt x="2390" y="10864"/>
                    <a:pt x="2371" y="10883"/>
                    <a:pt x="2358" y="10902"/>
                  </a:cubicBezTo>
                  <a:cubicBezTo>
                    <a:pt x="2371" y="10883"/>
                    <a:pt x="2384" y="10864"/>
                    <a:pt x="2403" y="10839"/>
                  </a:cubicBezTo>
                  <a:close/>
                  <a:moveTo>
                    <a:pt x="4863" y="10140"/>
                  </a:moveTo>
                  <a:lnTo>
                    <a:pt x="4863" y="10140"/>
                  </a:lnTo>
                  <a:cubicBezTo>
                    <a:pt x="4599" y="10415"/>
                    <a:pt x="4318" y="10671"/>
                    <a:pt x="4023" y="10909"/>
                  </a:cubicBezTo>
                  <a:lnTo>
                    <a:pt x="4023" y="10902"/>
                  </a:lnTo>
                  <a:cubicBezTo>
                    <a:pt x="4318" y="10671"/>
                    <a:pt x="4599" y="10415"/>
                    <a:pt x="4863" y="10140"/>
                  </a:cubicBezTo>
                  <a:close/>
                  <a:moveTo>
                    <a:pt x="2924" y="10845"/>
                  </a:moveTo>
                  <a:cubicBezTo>
                    <a:pt x="2873" y="10889"/>
                    <a:pt x="2816" y="10934"/>
                    <a:pt x="2765" y="10978"/>
                  </a:cubicBezTo>
                  <a:cubicBezTo>
                    <a:pt x="2816" y="10928"/>
                    <a:pt x="2873" y="10883"/>
                    <a:pt x="2924" y="10845"/>
                  </a:cubicBezTo>
                  <a:close/>
                  <a:moveTo>
                    <a:pt x="1869" y="10788"/>
                  </a:moveTo>
                  <a:lnTo>
                    <a:pt x="1869" y="10788"/>
                  </a:lnTo>
                  <a:cubicBezTo>
                    <a:pt x="1806" y="10858"/>
                    <a:pt x="1742" y="10921"/>
                    <a:pt x="1679" y="10991"/>
                  </a:cubicBezTo>
                  <a:cubicBezTo>
                    <a:pt x="1736" y="10928"/>
                    <a:pt x="1799" y="10864"/>
                    <a:pt x="1863" y="10794"/>
                  </a:cubicBezTo>
                  <a:lnTo>
                    <a:pt x="1869" y="10788"/>
                  </a:lnTo>
                  <a:close/>
                  <a:moveTo>
                    <a:pt x="4589" y="11074"/>
                  </a:moveTo>
                  <a:cubicBezTo>
                    <a:pt x="4551" y="11112"/>
                    <a:pt x="4506" y="11156"/>
                    <a:pt x="4468" y="11194"/>
                  </a:cubicBezTo>
                  <a:cubicBezTo>
                    <a:pt x="4506" y="11150"/>
                    <a:pt x="4545" y="11112"/>
                    <a:pt x="4583" y="11074"/>
                  </a:cubicBezTo>
                  <a:close/>
                  <a:moveTo>
                    <a:pt x="439" y="11106"/>
                  </a:moveTo>
                  <a:cubicBezTo>
                    <a:pt x="490" y="11182"/>
                    <a:pt x="554" y="11258"/>
                    <a:pt x="617" y="11322"/>
                  </a:cubicBezTo>
                  <a:cubicBezTo>
                    <a:pt x="547" y="11258"/>
                    <a:pt x="490" y="11182"/>
                    <a:pt x="433" y="11106"/>
                  </a:cubicBezTo>
                  <a:close/>
                  <a:moveTo>
                    <a:pt x="4379" y="11264"/>
                  </a:moveTo>
                  <a:lnTo>
                    <a:pt x="4386" y="11271"/>
                  </a:lnTo>
                  <a:cubicBezTo>
                    <a:pt x="4348" y="11303"/>
                    <a:pt x="4303" y="11341"/>
                    <a:pt x="4265" y="11372"/>
                  </a:cubicBezTo>
                  <a:cubicBezTo>
                    <a:pt x="4303" y="11341"/>
                    <a:pt x="4341" y="11303"/>
                    <a:pt x="4379" y="11264"/>
                  </a:cubicBezTo>
                  <a:close/>
                  <a:moveTo>
                    <a:pt x="3420" y="11309"/>
                  </a:moveTo>
                  <a:cubicBezTo>
                    <a:pt x="3356" y="11347"/>
                    <a:pt x="3286" y="11379"/>
                    <a:pt x="3223" y="11411"/>
                  </a:cubicBezTo>
                  <a:cubicBezTo>
                    <a:pt x="3286" y="11379"/>
                    <a:pt x="3350" y="11341"/>
                    <a:pt x="3413" y="11309"/>
                  </a:cubicBezTo>
                  <a:close/>
                  <a:moveTo>
                    <a:pt x="2428" y="11449"/>
                  </a:moveTo>
                  <a:lnTo>
                    <a:pt x="2428" y="11449"/>
                  </a:lnTo>
                  <a:cubicBezTo>
                    <a:pt x="2422" y="11480"/>
                    <a:pt x="2422" y="11512"/>
                    <a:pt x="2435" y="11543"/>
                  </a:cubicBezTo>
                  <a:lnTo>
                    <a:pt x="2435" y="11543"/>
                  </a:lnTo>
                  <a:cubicBezTo>
                    <a:pt x="2422" y="11512"/>
                    <a:pt x="2422" y="11480"/>
                    <a:pt x="2422" y="11455"/>
                  </a:cubicBezTo>
                  <a:lnTo>
                    <a:pt x="2428" y="11449"/>
                  </a:lnTo>
                  <a:close/>
                  <a:moveTo>
                    <a:pt x="4176" y="11442"/>
                  </a:moveTo>
                  <a:lnTo>
                    <a:pt x="4182" y="11449"/>
                  </a:lnTo>
                  <a:cubicBezTo>
                    <a:pt x="4138" y="11480"/>
                    <a:pt x="4100" y="11519"/>
                    <a:pt x="4055" y="11550"/>
                  </a:cubicBezTo>
                  <a:cubicBezTo>
                    <a:pt x="4093" y="11519"/>
                    <a:pt x="4138" y="11480"/>
                    <a:pt x="4176" y="11442"/>
                  </a:cubicBezTo>
                  <a:close/>
                  <a:moveTo>
                    <a:pt x="2784" y="11716"/>
                  </a:moveTo>
                  <a:lnTo>
                    <a:pt x="2791" y="11722"/>
                  </a:lnTo>
                  <a:cubicBezTo>
                    <a:pt x="2721" y="11747"/>
                    <a:pt x="2644" y="11760"/>
                    <a:pt x="2568" y="11760"/>
                  </a:cubicBezTo>
                  <a:cubicBezTo>
                    <a:pt x="2638" y="11760"/>
                    <a:pt x="2714" y="11747"/>
                    <a:pt x="2784" y="11716"/>
                  </a:cubicBezTo>
                  <a:close/>
                  <a:moveTo>
                    <a:pt x="3759" y="11782"/>
                  </a:moveTo>
                  <a:cubicBezTo>
                    <a:pt x="3665" y="11851"/>
                    <a:pt x="3571" y="11920"/>
                    <a:pt x="3477" y="11989"/>
                  </a:cubicBezTo>
                  <a:lnTo>
                    <a:pt x="3477" y="11982"/>
                  </a:lnTo>
                  <a:cubicBezTo>
                    <a:pt x="3571" y="11920"/>
                    <a:pt x="3665" y="11851"/>
                    <a:pt x="3759" y="11782"/>
                  </a:cubicBezTo>
                  <a:close/>
                  <a:moveTo>
                    <a:pt x="2670" y="12319"/>
                  </a:moveTo>
                  <a:cubicBezTo>
                    <a:pt x="2683" y="12364"/>
                    <a:pt x="2702" y="12408"/>
                    <a:pt x="2746" y="12415"/>
                  </a:cubicBezTo>
                  <a:cubicBezTo>
                    <a:pt x="2695" y="12415"/>
                    <a:pt x="2676" y="12364"/>
                    <a:pt x="2670" y="12319"/>
                  </a:cubicBezTo>
                  <a:close/>
                  <a:moveTo>
                    <a:pt x="8359" y="1"/>
                  </a:moveTo>
                  <a:cubicBezTo>
                    <a:pt x="8347" y="1"/>
                    <a:pt x="8336" y="3"/>
                    <a:pt x="8326" y="10"/>
                  </a:cubicBezTo>
                  <a:cubicBezTo>
                    <a:pt x="8319" y="16"/>
                    <a:pt x="8313" y="23"/>
                    <a:pt x="8313" y="35"/>
                  </a:cubicBezTo>
                  <a:cubicBezTo>
                    <a:pt x="8319" y="48"/>
                    <a:pt x="8326" y="61"/>
                    <a:pt x="8332" y="67"/>
                  </a:cubicBezTo>
                  <a:cubicBezTo>
                    <a:pt x="8230" y="35"/>
                    <a:pt x="8122" y="10"/>
                    <a:pt x="8008" y="4"/>
                  </a:cubicBezTo>
                  <a:cubicBezTo>
                    <a:pt x="8006" y="3"/>
                    <a:pt x="8004" y="2"/>
                    <a:pt x="8003" y="2"/>
                  </a:cubicBezTo>
                  <a:cubicBezTo>
                    <a:pt x="7992" y="2"/>
                    <a:pt x="7984" y="18"/>
                    <a:pt x="7995" y="29"/>
                  </a:cubicBezTo>
                  <a:cubicBezTo>
                    <a:pt x="7951" y="23"/>
                    <a:pt x="7913" y="16"/>
                    <a:pt x="7874" y="16"/>
                  </a:cubicBezTo>
                  <a:cubicBezTo>
                    <a:pt x="7855" y="23"/>
                    <a:pt x="7843" y="42"/>
                    <a:pt x="7849" y="61"/>
                  </a:cubicBezTo>
                  <a:cubicBezTo>
                    <a:pt x="7747" y="42"/>
                    <a:pt x="7652" y="29"/>
                    <a:pt x="7550" y="23"/>
                  </a:cubicBezTo>
                  <a:lnTo>
                    <a:pt x="7360" y="23"/>
                  </a:lnTo>
                  <a:cubicBezTo>
                    <a:pt x="7345" y="21"/>
                    <a:pt x="7330" y="20"/>
                    <a:pt x="7316" y="20"/>
                  </a:cubicBezTo>
                  <a:cubicBezTo>
                    <a:pt x="7269" y="20"/>
                    <a:pt x="7225" y="29"/>
                    <a:pt x="7182" y="48"/>
                  </a:cubicBezTo>
                  <a:cubicBezTo>
                    <a:pt x="7163" y="54"/>
                    <a:pt x="7150" y="86"/>
                    <a:pt x="7175" y="99"/>
                  </a:cubicBezTo>
                  <a:cubicBezTo>
                    <a:pt x="7220" y="124"/>
                    <a:pt x="7271" y="131"/>
                    <a:pt x="7322" y="131"/>
                  </a:cubicBezTo>
                  <a:lnTo>
                    <a:pt x="7360" y="131"/>
                  </a:lnTo>
                  <a:cubicBezTo>
                    <a:pt x="7277" y="131"/>
                    <a:pt x="7194" y="131"/>
                    <a:pt x="7112" y="137"/>
                  </a:cubicBezTo>
                  <a:cubicBezTo>
                    <a:pt x="6978" y="150"/>
                    <a:pt x="6851" y="175"/>
                    <a:pt x="6724" y="207"/>
                  </a:cubicBezTo>
                  <a:cubicBezTo>
                    <a:pt x="6661" y="220"/>
                    <a:pt x="6597" y="239"/>
                    <a:pt x="6534" y="258"/>
                  </a:cubicBezTo>
                  <a:cubicBezTo>
                    <a:pt x="6470" y="277"/>
                    <a:pt x="6407" y="309"/>
                    <a:pt x="6356" y="347"/>
                  </a:cubicBezTo>
                  <a:cubicBezTo>
                    <a:pt x="6332" y="364"/>
                    <a:pt x="6347" y="398"/>
                    <a:pt x="6374" y="398"/>
                  </a:cubicBezTo>
                  <a:cubicBezTo>
                    <a:pt x="6376" y="398"/>
                    <a:pt x="6379" y="398"/>
                    <a:pt x="6381" y="398"/>
                  </a:cubicBezTo>
                  <a:cubicBezTo>
                    <a:pt x="6438" y="398"/>
                    <a:pt x="6502" y="379"/>
                    <a:pt x="6559" y="360"/>
                  </a:cubicBezTo>
                  <a:lnTo>
                    <a:pt x="6572" y="360"/>
                  </a:lnTo>
                  <a:cubicBezTo>
                    <a:pt x="6483" y="398"/>
                    <a:pt x="6400" y="442"/>
                    <a:pt x="6318" y="493"/>
                  </a:cubicBezTo>
                  <a:cubicBezTo>
                    <a:pt x="6254" y="525"/>
                    <a:pt x="6203" y="557"/>
                    <a:pt x="6146" y="601"/>
                  </a:cubicBezTo>
                  <a:cubicBezTo>
                    <a:pt x="5993" y="645"/>
                    <a:pt x="5847" y="715"/>
                    <a:pt x="5714" y="804"/>
                  </a:cubicBezTo>
                  <a:cubicBezTo>
                    <a:pt x="5517" y="931"/>
                    <a:pt x="5313" y="1109"/>
                    <a:pt x="5212" y="1319"/>
                  </a:cubicBezTo>
                  <a:cubicBezTo>
                    <a:pt x="5205" y="1332"/>
                    <a:pt x="5205" y="1345"/>
                    <a:pt x="5218" y="1351"/>
                  </a:cubicBezTo>
                  <a:cubicBezTo>
                    <a:pt x="5155" y="1402"/>
                    <a:pt x="5104" y="1465"/>
                    <a:pt x="5059" y="1535"/>
                  </a:cubicBezTo>
                  <a:cubicBezTo>
                    <a:pt x="5053" y="1548"/>
                    <a:pt x="5053" y="1561"/>
                    <a:pt x="5066" y="1567"/>
                  </a:cubicBezTo>
                  <a:cubicBezTo>
                    <a:pt x="5047" y="1586"/>
                    <a:pt x="5034" y="1611"/>
                    <a:pt x="5021" y="1630"/>
                  </a:cubicBezTo>
                  <a:cubicBezTo>
                    <a:pt x="5016" y="1647"/>
                    <a:pt x="5029" y="1664"/>
                    <a:pt x="5045" y="1664"/>
                  </a:cubicBezTo>
                  <a:cubicBezTo>
                    <a:pt x="5048" y="1664"/>
                    <a:pt x="5050" y="1663"/>
                    <a:pt x="5053" y="1662"/>
                  </a:cubicBezTo>
                  <a:cubicBezTo>
                    <a:pt x="5072" y="1656"/>
                    <a:pt x="5085" y="1650"/>
                    <a:pt x="5097" y="1643"/>
                  </a:cubicBezTo>
                  <a:lnTo>
                    <a:pt x="5097" y="1643"/>
                  </a:lnTo>
                  <a:cubicBezTo>
                    <a:pt x="5040" y="1681"/>
                    <a:pt x="4996" y="1732"/>
                    <a:pt x="4951" y="1789"/>
                  </a:cubicBezTo>
                  <a:lnTo>
                    <a:pt x="4907" y="1847"/>
                  </a:lnTo>
                  <a:cubicBezTo>
                    <a:pt x="4892" y="1861"/>
                    <a:pt x="4908" y="1884"/>
                    <a:pt x="4928" y="1884"/>
                  </a:cubicBezTo>
                  <a:cubicBezTo>
                    <a:pt x="4934" y="1884"/>
                    <a:pt x="4939" y="1882"/>
                    <a:pt x="4945" y="1878"/>
                  </a:cubicBezTo>
                  <a:cubicBezTo>
                    <a:pt x="4989" y="1840"/>
                    <a:pt x="5040" y="1802"/>
                    <a:pt x="5085" y="1770"/>
                  </a:cubicBezTo>
                  <a:lnTo>
                    <a:pt x="5085" y="1770"/>
                  </a:lnTo>
                  <a:cubicBezTo>
                    <a:pt x="5053" y="1808"/>
                    <a:pt x="5021" y="1853"/>
                    <a:pt x="4996" y="1897"/>
                  </a:cubicBezTo>
                  <a:cubicBezTo>
                    <a:pt x="4964" y="1955"/>
                    <a:pt x="4932" y="2018"/>
                    <a:pt x="4913" y="2082"/>
                  </a:cubicBezTo>
                  <a:cubicBezTo>
                    <a:pt x="4888" y="2139"/>
                    <a:pt x="4881" y="2202"/>
                    <a:pt x="4894" y="2266"/>
                  </a:cubicBezTo>
                  <a:cubicBezTo>
                    <a:pt x="4881" y="2304"/>
                    <a:pt x="4869" y="2336"/>
                    <a:pt x="4856" y="2374"/>
                  </a:cubicBezTo>
                  <a:cubicBezTo>
                    <a:pt x="4843" y="2425"/>
                    <a:pt x="4818" y="2514"/>
                    <a:pt x="4869" y="2552"/>
                  </a:cubicBezTo>
                  <a:cubicBezTo>
                    <a:pt x="4878" y="2556"/>
                    <a:pt x="4887" y="2561"/>
                    <a:pt x="4893" y="2561"/>
                  </a:cubicBezTo>
                  <a:cubicBezTo>
                    <a:pt x="4896" y="2561"/>
                    <a:pt x="4899" y="2560"/>
                    <a:pt x="4900" y="2558"/>
                  </a:cubicBezTo>
                  <a:lnTo>
                    <a:pt x="4900" y="2558"/>
                  </a:lnTo>
                  <a:cubicBezTo>
                    <a:pt x="4900" y="2571"/>
                    <a:pt x="4894" y="2584"/>
                    <a:pt x="4894" y="2596"/>
                  </a:cubicBezTo>
                  <a:cubicBezTo>
                    <a:pt x="4856" y="2615"/>
                    <a:pt x="4824" y="2641"/>
                    <a:pt x="4792" y="2666"/>
                  </a:cubicBezTo>
                  <a:cubicBezTo>
                    <a:pt x="4786" y="2673"/>
                    <a:pt x="4786" y="2673"/>
                    <a:pt x="4786" y="2679"/>
                  </a:cubicBezTo>
                  <a:cubicBezTo>
                    <a:pt x="4437" y="2895"/>
                    <a:pt x="4119" y="3162"/>
                    <a:pt x="3852" y="3473"/>
                  </a:cubicBezTo>
                  <a:cubicBezTo>
                    <a:pt x="3706" y="3639"/>
                    <a:pt x="3566" y="3817"/>
                    <a:pt x="3445" y="4007"/>
                  </a:cubicBezTo>
                  <a:cubicBezTo>
                    <a:pt x="3388" y="4103"/>
                    <a:pt x="3331" y="4204"/>
                    <a:pt x="3274" y="4300"/>
                  </a:cubicBezTo>
                  <a:cubicBezTo>
                    <a:pt x="3223" y="4401"/>
                    <a:pt x="3146" y="4509"/>
                    <a:pt x="3140" y="4617"/>
                  </a:cubicBezTo>
                  <a:lnTo>
                    <a:pt x="3140" y="4643"/>
                  </a:lnTo>
                  <a:cubicBezTo>
                    <a:pt x="2778" y="5196"/>
                    <a:pt x="2536" y="5812"/>
                    <a:pt x="2422" y="6460"/>
                  </a:cubicBezTo>
                  <a:cubicBezTo>
                    <a:pt x="2409" y="6549"/>
                    <a:pt x="2390" y="6644"/>
                    <a:pt x="2378" y="6740"/>
                  </a:cubicBezTo>
                  <a:cubicBezTo>
                    <a:pt x="2378" y="6784"/>
                    <a:pt x="2371" y="6835"/>
                    <a:pt x="2365" y="6880"/>
                  </a:cubicBezTo>
                  <a:cubicBezTo>
                    <a:pt x="2358" y="6911"/>
                    <a:pt x="2358" y="6943"/>
                    <a:pt x="2358" y="6975"/>
                  </a:cubicBezTo>
                  <a:cubicBezTo>
                    <a:pt x="2200" y="6924"/>
                    <a:pt x="2041" y="6873"/>
                    <a:pt x="1882" y="6829"/>
                  </a:cubicBezTo>
                  <a:cubicBezTo>
                    <a:pt x="1666" y="6752"/>
                    <a:pt x="1437" y="6702"/>
                    <a:pt x="1208" y="6676"/>
                  </a:cubicBezTo>
                  <a:cubicBezTo>
                    <a:pt x="1206" y="6676"/>
                    <a:pt x="1204" y="6675"/>
                    <a:pt x="1202" y="6675"/>
                  </a:cubicBezTo>
                  <a:cubicBezTo>
                    <a:pt x="1186" y="6675"/>
                    <a:pt x="1172" y="6697"/>
                    <a:pt x="1183" y="6714"/>
                  </a:cubicBezTo>
                  <a:cubicBezTo>
                    <a:pt x="1157" y="6714"/>
                    <a:pt x="1126" y="6721"/>
                    <a:pt x="1100" y="6721"/>
                  </a:cubicBezTo>
                  <a:lnTo>
                    <a:pt x="852" y="6740"/>
                  </a:lnTo>
                  <a:cubicBezTo>
                    <a:pt x="808" y="6746"/>
                    <a:pt x="795" y="6803"/>
                    <a:pt x="827" y="6835"/>
                  </a:cubicBezTo>
                  <a:cubicBezTo>
                    <a:pt x="859" y="6861"/>
                    <a:pt x="884" y="6886"/>
                    <a:pt x="910" y="6924"/>
                  </a:cubicBezTo>
                  <a:cubicBezTo>
                    <a:pt x="624" y="6880"/>
                    <a:pt x="344" y="6835"/>
                    <a:pt x="64" y="6784"/>
                  </a:cubicBezTo>
                  <a:cubicBezTo>
                    <a:pt x="20" y="6784"/>
                    <a:pt x="1" y="6835"/>
                    <a:pt x="33" y="6867"/>
                  </a:cubicBezTo>
                  <a:cubicBezTo>
                    <a:pt x="249" y="7026"/>
                    <a:pt x="465" y="7185"/>
                    <a:pt x="681" y="7343"/>
                  </a:cubicBezTo>
                  <a:lnTo>
                    <a:pt x="484" y="7382"/>
                  </a:lnTo>
                  <a:cubicBezTo>
                    <a:pt x="446" y="7388"/>
                    <a:pt x="433" y="7432"/>
                    <a:pt x="465" y="7452"/>
                  </a:cubicBezTo>
                  <a:cubicBezTo>
                    <a:pt x="526" y="7508"/>
                    <a:pt x="605" y="7540"/>
                    <a:pt x="686" y="7540"/>
                  </a:cubicBezTo>
                  <a:cubicBezTo>
                    <a:pt x="705" y="7540"/>
                    <a:pt x="725" y="7538"/>
                    <a:pt x="744" y="7534"/>
                  </a:cubicBezTo>
                  <a:cubicBezTo>
                    <a:pt x="751" y="7534"/>
                    <a:pt x="751" y="7528"/>
                    <a:pt x="751" y="7528"/>
                  </a:cubicBezTo>
                  <a:cubicBezTo>
                    <a:pt x="1157" y="7610"/>
                    <a:pt x="1558" y="7725"/>
                    <a:pt x="1945" y="7871"/>
                  </a:cubicBezTo>
                  <a:cubicBezTo>
                    <a:pt x="1609" y="8081"/>
                    <a:pt x="1291" y="8328"/>
                    <a:pt x="999" y="8602"/>
                  </a:cubicBezTo>
                  <a:cubicBezTo>
                    <a:pt x="827" y="8761"/>
                    <a:pt x="662" y="8919"/>
                    <a:pt x="509" y="9085"/>
                  </a:cubicBezTo>
                  <a:cubicBezTo>
                    <a:pt x="350" y="9244"/>
                    <a:pt x="230" y="9428"/>
                    <a:pt x="147" y="9631"/>
                  </a:cubicBezTo>
                  <a:cubicBezTo>
                    <a:pt x="83" y="9822"/>
                    <a:pt x="71" y="10095"/>
                    <a:pt x="230" y="10254"/>
                  </a:cubicBezTo>
                  <a:lnTo>
                    <a:pt x="192" y="10298"/>
                  </a:lnTo>
                  <a:cubicBezTo>
                    <a:pt x="134" y="10337"/>
                    <a:pt x="90" y="10400"/>
                    <a:pt x="71" y="10470"/>
                  </a:cubicBezTo>
                  <a:cubicBezTo>
                    <a:pt x="58" y="10540"/>
                    <a:pt x="71" y="10623"/>
                    <a:pt x="109" y="10686"/>
                  </a:cubicBezTo>
                  <a:cubicBezTo>
                    <a:pt x="160" y="10826"/>
                    <a:pt x="223" y="10953"/>
                    <a:pt x="306" y="11080"/>
                  </a:cubicBezTo>
                  <a:cubicBezTo>
                    <a:pt x="395" y="11226"/>
                    <a:pt x="503" y="11360"/>
                    <a:pt x="643" y="11468"/>
                  </a:cubicBezTo>
                  <a:cubicBezTo>
                    <a:pt x="734" y="11541"/>
                    <a:pt x="846" y="11581"/>
                    <a:pt x="961" y="11581"/>
                  </a:cubicBezTo>
                  <a:cubicBezTo>
                    <a:pt x="1005" y="11581"/>
                    <a:pt x="1050" y="11575"/>
                    <a:pt x="1094" y="11563"/>
                  </a:cubicBezTo>
                  <a:cubicBezTo>
                    <a:pt x="1202" y="11531"/>
                    <a:pt x="1304" y="11474"/>
                    <a:pt x="1393" y="11404"/>
                  </a:cubicBezTo>
                  <a:cubicBezTo>
                    <a:pt x="1399" y="11411"/>
                    <a:pt x="1405" y="11417"/>
                    <a:pt x="1412" y="11417"/>
                  </a:cubicBezTo>
                  <a:cubicBezTo>
                    <a:pt x="1460" y="11425"/>
                    <a:pt x="1507" y="11429"/>
                    <a:pt x="1553" y="11429"/>
                  </a:cubicBezTo>
                  <a:cubicBezTo>
                    <a:pt x="1963" y="11429"/>
                    <a:pt x="2315" y="11119"/>
                    <a:pt x="2543" y="10794"/>
                  </a:cubicBezTo>
                  <a:cubicBezTo>
                    <a:pt x="2638" y="10654"/>
                    <a:pt x="2727" y="10502"/>
                    <a:pt x="2810" y="10349"/>
                  </a:cubicBezTo>
                  <a:lnTo>
                    <a:pt x="2810" y="10349"/>
                  </a:lnTo>
                  <a:cubicBezTo>
                    <a:pt x="2765" y="10470"/>
                    <a:pt x="2746" y="10623"/>
                    <a:pt x="2861" y="10699"/>
                  </a:cubicBezTo>
                  <a:cubicBezTo>
                    <a:pt x="2886" y="10718"/>
                    <a:pt x="2911" y="10724"/>
                    <a:pt x="2937" y="10731"/>
                  </a:cubicBezTo>
                  <a:cubicBezTo>
                    <a:pt x="2854" y="10775"/>
                    <a:pt x="2772" y="10832"/>
                    <a:pt x="2702" y="10896"/>
                  </a:cubicBezTo>
                  <a:cubicBezTo>
                    <a:pt x="2568" y="11010"/>
                    <a:pt x="2460" y="11137"/>
                    <a:pt x="2371" y="11283"/>
                  </a:cubicBezTo>
                  <a:cubicBezTo>
                    <a:pt x="2295" y="11417"/>
                    <a:pt x="2276" y="11601"/>
                    <a:pt x="2409" y="11703"/>
                  </a:cubicBezTo>
                  <a:cubicBezTo>
                    <a:pt x="2435" y="11722"/>
                    <a:pt x="2460" y="11735"/>
                    <a:pt x="2492" y="11747"/>
                  </a:cubicBezTo>
                  <a:cubicBezTo>
                    <a:pt x="2479" y="11925"/>
                    <a:pt x="2498" y="12103"/>
                    <a:pt x="2549" y="12281"/>
                  </a:cubicBezTo>
                  <a:cubicBezTo>
                    <a:pt x="2555" y="12357"/>
                    <a:pt x="2594" y="12427"/>
                    <a:pt x="2651" y="12478"/>
                  </a:cubicBezTo>
                  <a:cubicBezTo>
                    <a:pt x="2683" y="12500"/>
                    <a:pt x="2721" y="12512"/>
                    <a:pt x="2760" y="12512"/>
                  </a:cubicBezTo>
                  <a:cubicBezTo>
                    <a:pt x="2799" y="12512"/>
                    <a:pt x="2838" y="12500"/>
                    <a:pt x="2873" y="12478"/>
                  </a:cubicBezTo>
                  <a:cubicBezTo>
                    <a:pt x="3026" y="12402"/>
                    <a:pt x="3178" y="12313"/>
                    <a:pt x="3318" y="12218"/>
                  </a:cubicBezTo>
                  <a:cubicBezTo>
                    <a:pt x="3464" y="12122"/>
                    <a:pt x="3610" y="12021"/>
                    <a:pt x="3750" y="11919"/>
                  </a:cubicBezTo>
                  <a:cubicBezTo>
                    <a:pt x="4316" y="11512"/>
                    <a:pt x="4831" y="11029"/>
                    <a:pt x="5282" y="10502"/>
                  </a:cubicBezTo>
                  <a:cubicBezTo>
                    <a:pt x="5523" y="10203"/>
                    <a:pt x="5752" y="9898"/>
                    <a:pt x="5955" y="9574"/>
                  </a:cubicBezTo>
                  <a:cubicBezTo>
                    <a:pt x="5987" y="9577"/>
                    <a:pt x="6017" y="9579"/>
                    <a:pt x="6047" y="9579"/>
                  </a:cubicBezTo>
                  <a:cubicBezTo>
                    <a:pt x="6078" y="9579"/>
                    <a:pt x="6108" y="9577"/>
                    <a:pt x="6140" y="9574"/>
                  </a:cubicBezTo>
                  <a:cubicBezTo>
                    <a:pt x="6165" y="9568"/>
                    <a:pt x="6190" y="9568"/>
                    <a:pt x="6216" y="9561"/>
                  </a:cubicBezTo>
                  <a:cubicBezTo>
                    <a:pt x="6362" y="9618"/>
                    <a:pt x="6508" y="9676"/>
                    <a:pt x="6661" y="9720"/>
                  </a:cubicBezTo>
                  <a:lnTo>
                    <a:pt x="7188" y="9885"/>
                  </a:lnTo>
                  <a:cubicBezTo>
                    <a:pt x="7538" y="10000"/>
                    <a:pt x="7887" y="10127"/>
                    <a:pt x="8237" y="10248"/>
                  </a:cubicBezTo>
                  <a:cubicBezTo>
                    <a:pt x="8427" y="10324"/>
                    <a:pt x="8624" y="10381"/>
                    <a:pt x="8828" y="10432"/>
                  </a:cubicBezTo>
                  <a:cubicBezTo>
                    <a:pt x="8853" y="10432"/>
                    <a:pt x="8872" y="10419"/>
                    <a:pt x="8879" y="10394"/>
                  </a:cubicBezTo>
                  <a:lnTo>
                    <a:pt x="8955" y="10413"/>
                  </a:lnTo>
                  <a:cubicBezTo>
                    <a:pt x="9006" y="10419"/>
                    <a:pt x="9056" y="10432"/>
                    <a:pt x="9107" y="10451"/>
                  </a:cubicBezTo>
                  <a:cubicBezTo>
                    <a:pt x="9152" y="10476"/>
                    <a:pt x="9152" y="10502"/>
                    <a:pt x="9171" y="10546"/>
                  </a:cubicBezTo>
                  <a:cubicBezTo>
                    <a:pt x="9194" y="10616"/>
                    <a:pt x="9251" y="10635"/>
                    <a:pt x="9313" y="10635"/>
                  </a:cubicBezTo>
                  <a:cubicBezTo>
                    <a:pt x="9335" y="10635"/>
                    <a:pt x="9358" y="10632"/>
                    <a:pt x="9381" y="10629"/>
                  </a:cubicBezTo>
                  <a:lnTo>
                    <a:pt x="9539" y="10603"/>
                  </a:lnTo>
                  <a:cubicBezTo>
                    <a:pt x="9546" y="10610"/>
                    <a:pt x="9552" y="10616"/>
                    <a:pt x="9565" y="10616"/>
                  </a:cubicBezTo>
                  <a:cubicBezTo>
                    <a:pt x="9838" y="10648"/>
                    <a:pt x="10118" y="10654"/>
                    <a:pt x="10397" y="10667"/>
                  </a:cubicBezTo>
                  <a:lnTo>
                    <a:pt x="10798" y="10686"/>
                  </a:lnTo>
                  <a:lnTo>
                    <a:pt x="11014" y="10692"/>
                  </a:lnTo>
                  <a:cubicBezTo>
                    <a:pt x="11038" y="10697"/>
                    <a:pt x="11063" y="10699"/>
                    <a:pt x="11089" y="10699"/>
                  </a:cubicBezTo>
                  <a:cubicBezTo>
                    <a:pt x="11130" y="10699"/>
                    <a:pt x="11171" y="10694"/>
                    <a:pt x="11211" y="10686"/>
                  </a:cubicBezTo>
                  <a:cubicBezTo>
                    <a:pt x="11217" y="10680"/>
                    <a:pt x="11223" y="10673"/>
                    <a:pt x="11230" y="10661"/>
                  </a:cubicBezTo>
                  <a:cubicBezTo>
                    <a:pt x="11243" y="10654"/>
                    <a:pt x="11262" y="10648"/>
                    <a:pt x="11268" y="10635"/>
                  </a:cubicBezTo>
                  <a:cubicBezTo>
                    <a:pt x="11313" y="10600"/>
                    <a:pt x="11279" y="10537"/>
                    <a:pt x="11238" y="10537"/>
                  </a:cubicBezTo>
                  <a:cubicBezTo>
                    <a:pt x="11227" y="10537"/>
                    <a:pt x="11215" y="10542"/>
                    <a:pt x="11204" y="10553"/>
                  </a:cubicBezTo>
                  <a:cubicBezTo>
                    <a:pt x="11198" y="10546"/>
                    <a:pt x="11192" y="10540"/>
                    <a:pt x="11192" y="10534"/>
                  </a:cubicBezTo>
                  <a:cubicBezTo>
                    <a:pt x="11192" y="10527"/>
                    <a:pt x="11198" y="10508"/>
                    <a:pt x="11204" y="10502"/>
                  </a:cubicBezTo>
                  <a:cubicBezTo>
                    <a:pt x="11230" y="10476"/>
                    <a:pt x="11268" y="10451"/>
                    <a:pt x="11306" y="10438"/>
                  </a:cubicBezTo>
                  <a:lnTo>
                    <a:pt x="11554" y="10292"/>
                  </a:lnTo>
                  <a:lnTo>
                    <a:pt x="12069" y="10000"/>
                  </a:lnTo>
                  <a:cubicBezTo>
                    <a:pt x="12113" y="9974"/>
                    <a:pt x="12113" y="9898"/>
                    <a:pt x="12050" y="9892"/>
                  </a:cubicBezTo>
                  <a:cubicBezTo>
                    <a:pt x="11706" y="9873"/>
                    <a:pt x="11357" y="9847"/>
                    <a:pt x="11014" y="9828"/>
                  </a:cubicBezTo>
                  <a:cubicBezTo>
                    <a:pt x="11001" y="9829"/>
                    <a:pt x="10988" y="9830"/>
                    <a:pt x="10975" y="9830"/>
                  </a:cubicBezTo>
                  <a:cubicBezTo>
                    <a:pt x="10918" y="9830"/>
                    <a:pt x="10861" y="9820"/>
                    <a:pt x="10804" y="9809"/>
                  </a:cubicBezTo>
                  <a:cubicBezTo>
                    <a:pt x="10728" y="9784"/>
                    <a:pt x="10747" y="9720"/>
                    <a:pt x="10734" y="9650"/>
                  </a:cubicBezTo>
                  <a:cubicBezTo>
                    <a:pt x="10728" y="9606"/>
                    <a:pt x="10696" y="9568"/>
                    <a:pt x="10645" y="9561"/>
                  </a:cubicBezTo>
                  <a:lnTo>
                    <a:pt x="10639" y="9561"/>
                  </a:lnTo>
                  <a:cubicBezTo>
                    <a:pt x="10639" y="9555"/>
                    <a:pt x="10632" y="9549"/>
                    <a:pt x="10626" y="9549"/>
                  </a:cubicBezTo>
                  <a:cubicBezTo>
                    <a:pt x="10543" y="9523"/>
                    <a:pt x="10461" y="9498"/>
                    <a:pt x="10378" y="9485"/>
                  </a:cubicBezTo>
                  <a:cubicBezTo>
                    <a:pt x="10289" y="9460"/>
                    <a:pt x="10194" y="9441"/>
                    <a:pt x="10105" y="9421"/>
                  </a:cubicBezTo>
                  <a:cubicBezTo>
                    <a:pt x="9927" y="9383"/>
                    <a:pt x="9749" y="9352"/>
                    <a:pt x="9578" y="9307"/>
                  </a:cubicBezTo>
                  <a:cubicBezTo>
                    <a:pt x="9222" y="9231"/>
                    <a:pt x="8859" y="9136"/>
                    <a:pt x="8510" y="9034"/>
                  </a:cubicBezTo>
                  <a:cubicBezTo>
                    <a:pt x="8313" y="8977"/>
                    <a:pt x="8122" y="8926"/>
                    <a:pt x="7919" y="8875"/>
                  </a:cubicBezTo>
                  <a:lnTo>
                    <a:pt x="7906" y="8869"/>
                  </a:lnTo>
                  <a:cubicBezTo>
                    <a:pt x="7906" y="8862"/>
                    <a:pt x="7900" y="8862"/>
                    <a:pt x="7900" y="8856"/>
                  </a:cubicBezTo>
                  <a:lnTo>
                    <a:pt x="7894" y="8856"/>
                  </a:lnTo>
                  <a:lnTo>
                    <a:pt x="7887" y="8850"/>
                  </a:lnTo>
                  <a:lnTo>
                    <a:pt x="7932" y="8837"/>
                  </a:lnTo>
                  <a:cubicBezTo>
                    <a:pt x="8046" y="8792"/>
                    <a:pt x="8154" y="8735"/>
                    <a:pt x="8249" y="8672"/>
                  </a:cubicBezTo>
                  <a:cubicBezTo>
                    <a:pt x="8332" y="8614"/>
                    <a:pt x="8408" y="8557"/>
                    <a:pt x="8478" y="8487"/>
                  </a:cubicBezTo>
                  <a:cubicBezTo>
                    <a:pt x="8483" y="8492"/>
                    <a:pt x="8490" y="8496"/>
                    <a:pt x="8499" y="8496"/>
                  </a:cubicBezTo>
                  <a:cubicBezTo>
                    <a:pt x="8502" y="8496"/>
                    <a:pt x="8506" y="8496"/>
                    <a:pt x="8510" y="8494"/>
                  </a:cubicBezTo>
                  <a:cubicBezTo>
                    <a:pt x="8682" y="8411"/>
                    <a:pt x="8828" y="8290"/>
                    <a:pt x="8948" y="8144"/>
                  </a:cubicBezTo>
                  <a:lnTo>
                    <a:pt x="8961" y="8144"/>
                  </a:lnTo>
                  <a:cubicBezTo>
                    <a:pt x="9126" y="8068"/>
                    <a:pt x="9273" y="7960"/>
                    <a:pt x="9393" y="7826"/>
                  </a:cubicBezTo>
                  <a:cubicBezTo>
                    <a:pt x="9438" y="7776"/>
                    <a:pt x="9482" y="7725"/>
                    <a:pt x="9520" y="7674"/>
                  </a:cubicBezTo>
                  <a:cubicBezTo>
                    <a:pt x="9524" y="7677"/>
                    <a:pt x="9527" y="7679"/>
                    <a:pt x="9531" y="7679"/>
                  </a:cubicBezTo>
                  <a:cubicBezTo>
                    <a:pt x="9535" y="7679"/>
                    <a:pt x="9539" y="7677"/>
                    <a:pt x="9546" y="7674"/>
                  </a:cubicBezTo>
                  <a:cubicBezTo>
                    <a:pt x="9698" y="7566"/>
                    <a:pt x="9813" y="7413"/>
                    <a:pt x="9876" y="7235"/>
                  </a:cubicBezTo>
                  <a:cubicBezTo>
                    <a:pt x="9878" y="7237"/>
                    <a:pt x="9880" y="7238"/>
                    <a:pt x="9883" y="7238"/>
                  </a:cubicBezTo>
                  <a:cubicBezTo>
                    <a:pt x="9889" y="7238"/>
                    <a:pt x="9897" y="7234"/>
                    <a:pt x="9902" y="7229"/>
                  </a:cubicBezTo>
                  <a:cubicBezTo>
                    <a:pt x="9972" y="7134"/>
                    <a:pt x="10022" y="7019"/>
                    <a:pt x="10041" y="6905"/>
                  </a:cubicBezTo>
                  <a:cubicBezTo>
                    <a:pt x="10061" y="6822"/>
                    <a:pt x="10073" y="6733"/>
                    <a:pt x="10073" y="6651"/>
                  </a:cubicBezTo>
                  <a:cubicBezTo>
                    <a:pt x="10077" y="6667"/>
                    <a:pt x="10093" y="6677"/>
                    <a:pt x="10106" y="6677"/>
                  </a:cubicBezTo>
                  <a:cubicBezTo>
                    <a:pt x="10115" y="6677"/>
                    <a:pt x="10122" y="6673"/>
                    <a:pt x="10124" y="6664"/>
                  </a:cubicBezTo>
                  <a:cubicBezTo>
                    <a:pt x="10251" y="6289"/>
                    <a:pt x="10270" y="5882"/>
                    <a:pt x="10181" y="5494"/>
                  </a:cubicBezTo>
                  <a:cubicBezTo>
                    <a:pt x="10181" y="5494"/>
                    <a:pt x="10181" y="5488"/>
                    <a:pt x="10181" y="5488"/>
                  </a:cubicBezTo>
                  <a:cubicBezTo>
                    <a:pt x="10207" y="5215"/>
                    <a:pt x="10175" y="4941"/>
                    <a:pt x="10099" y="4687"/>
                  </a:cubicBezTo>
                  <a:cubicBezTo>
                    <a:pt x="10080" y="4630"/>
                    <a:pt x="10061" y="4573"/>
                    <a:pt x="10041" y="4516"/>
                  </a:cubicBezTo>
                  <a:cubicBezTo>
                    <a:pt x="10099" y="4503"/>
                    <a:pt x="10080" y="4427"/>
                    <a:pt x="10073" y="4388"/>
                  </a:cubicBezTo>
                  <a:cubicBezTo>
                    <a:pt x="10067" y="4350"/>
                    <a:pt x="10054" y="4293"/>
                    <a:pt x="10041" y="4242"/>
                  </a:cubicBezTo>
                  <a:cubicBezTo>
                    <a:pt x="10029" y="4211"/>
                    <a:pt x="10022" y="4179"/>
                    <a:pt x="10016" y="4153"/>
                  </a:cubicBezTo>
                  <a:cubicBezTo>
                    <a:pt x="10010" y="4090"/>
                    <a:pt x="10003" y="4026"/>
                    <a:pt x="9991" y="3969"/>
                  </a:cubicBezTo>
                  <a:lnTo>
                    <a:pt x="9991" y="3963"/>
                  </a:lnTo>
                  <a:cubicBezTo>
                    <a:pt x="10029" y="3867"/>
                    <a:pt x="10029" y="3759"/>
                    <a:pt x="10010" y="3658"/>
                  </a:cubicBezTo>
                  <a:cubicBezTo>
                    <a:pt x="10003" y="3645"/>
                    <a:pt x="10003" y="3632"/>
                    <a:pt x="10003" y="3620"/>
                  </a:cubicBezTo>
                  <a:cubicBezTo>
                    <a:pt x="10022" y="3581"/>
                    <a:pt x="10035" y="3543"/>
                    <a:pt x="10041" y="3505"/>
                  </a:cubicBezTo>
                  <a:cubicBezTo>
                    <a:pt x="10048" y="3467"/>
                    <a:pt x="10054" y="3429"/>
                    <a:pt x="10054" y="3391"/>
                  </a:cubicBezTo>
                  <a:cubicBezTo>
                    <a:pt x="10057" y="3394"/>
                    <a:pt x="10061" y="3396"/>
                    <a:pt x="10064" y="3396"/>
                  </a:cubicBezTo>
                  <a:cubicBezTo>
                    <a:pt x="10067" y="3396"/>
                    <a:pt x="10070" y="3394"/>
                    <a:pt x="10073" y="3391"/>
                  </a:cubicBezTo>
                  <a:cubicBezTo>
                    <a:pt x="10118" y="3359"/>
                    <a:pt x="10149" y="3308"/>
                    <a:pt x="10149" y="3251"/>
                  </a:cubicBezTo>
                  <a:cubicBezTo>
                    <a:pt x="10156" y="3251"/>
                    <a:pt x="10169" y="3251"/>
                    <a:pt x="10175" y="3245"/>
                  </a:cubicBezTo>
                  <a:cubicBezTo>
                    <a:pt x="10251" y="3181"/>
                    <a:pt x="10251" y="3029"/>
                    <a:pt x="10238" y="2927"/>
                  </a:cubicBezTo>
                  <a:cubicBezTo>
                    <a:pt x="10232" y="2819"/>
                    <a:pt x="10200" y="2704"/>
                    <a:pt x="10149" y="2609"/>
                  </a:cubicBezTo>
                  <a:cubicBezTo>
                    <a:pt x="10105" y="2520"/>
                    <a:pt x="10048" y="2438"/>
                    <a:pt x="9972" y="2374"/>
                  </a:cubicBezTo>
                  <a:cubicBezTo>
                    <a:pt x="9952" y="2355"/>
                    <a:pt x="9933" y="2342"/>
                    <a:pt x="9914" y="2323"/>
                  </a:cubicBezTo>
                  <a:cubicBezTo>
                    <a:pt x="10181" y="2310"/>
                    <a:pt x="10455" y="2272"/>
                    <a:pt x="10721" y="2247"/>
                  </a:cubicBezTo>
                  <a:lnTo>
                    <a:pt x="11141" y="2190"/>
                  </a:lnTo>
                  <a:lnTo>
                    <a:pt x="11357" y="2171"/>
                  </a:lnTo>
                  <a:cubicBezTo>
                    <a:pt x="11427" y="2164"/>
                    <a:pt x="11497" y="2158"/>
                    <a:pt x="11560" y="2139"/>
                  </a:cubicBezTo>
                  <a:cubicBezTo>
                    <a:pt x="11567" y="2133"/>
                    <a:pt x="11573" y="2133"/>
                    <a:pt x="11579" y="2126"/>
                  </a:cubicBezTo>
                  <a:lnTo>
                    <a:pt x="12361" y="2126"/>
                  </a:lnTo>
                  <a:cubicBezTo>
                    <a:pt x="12501" y="2126"/>
                    <a:pt x="12641" y="2133"/>
                    <a:pt x="12774" y="2139"/>
                  </a:cubicBezTo>
                  <a:cubicBezTo>
                    <a:pt x="12887" y="2144"/>
                    <a:pt x="13000" y="2153"/>
                    <a:pt x="13113" y="2153"/>
                  </a:cubicBezTo>
                  <a:cubicBezTo>
                    <a:pt x="13140" y="2153"/>
                    <a:pt x="13167" y="2153"/>
                    <a:pt x="13193" y="2152"/>
                  </a:cubicBezTo>
                  <a:cubicBezTo>
                    <a:pt x="13219" y="2152"/>
                    <a:pt x="13238" y="2133"/>
                    <a:pt x="13232" y="2113"/>
                  </a:cubicBezTo>
                  <a:cubicBezTo>
                    <a:pt x="13251" y="2075"/>
                    <a:pt x="13225" y="2037"/>
                    <a:pt x="13193" y="2031"/>
                  </a:cubicBezTo>
                  <a:cubicBezTo>
                    <a:pt x="12653" y="1923"/>
                    <a:pt x="12107" y="1840"/>
                    <a:pt x="11560" y="1802"/>
                  </a:cubicBezTo>
                  <a:cubicBezTo>
                    <a:pt x="11281" y="1777"/>
                    <a:pt x="11001" y="1764"/>
                    <a:pt x="10721" y="1764"/>
                  </a:cubicBezTo>
                  <a:lnTo>
                    <a:pt x="10397" y="1764"/>
                  </a:lnTo>
                  <a:lnTo>
                    <a:pt x="10397" y="1758"/>
                  </a:lnTo>
                  <a:cubicBezTo>
                    <a:pt x="10364" y="1729"/>
                    <a:pt x="10306" y="1725"/>
                    <a:pt x="10254" y="1725"/>
                  </a:cubicBezTo>
                  <a:cubicBezTo>
                    <a:pt x="10237" y="1725"/>
                    <a:pt x="10221" y="1726"/>
                    <a:pt x="10207" y="1726"/>
                  </a:cubicBezTo>
                  <a:lnTo>
                    <a:pt x="10003" y="1732"/>
                  </a:lnTo>
                  <a:cubicBezTo>
                    <a:pt x="9933" y="1732"/>
                    <a:pt x="9870" y="1739"/>
                    <a:pt x="9800" y="1745"/>
                  </a:cubicBezTo>
                  <a:cubicBezTo>
                    <a:pt x="9755" y="1745"/>
                    <a:pt x="9705" y="1732"/>
                    <a:pt x="9667" y="1707"/>
                  </a:cubicBezTo>
                  <a:cubicBezTo>
                    <a:pt x="9667" y="1700"/>
                    <a:pt x="9660" y="1694"/>
                    <a:pt x="9654" y="1681"/>
                  </a:cubicBezTo>
                  <a:cubicBezTo>
                    <a:pt x="9628" y="1624"/>
                    <a:pt x="9597" y="1561"/>
                    <a:pt x="9578" y="1503"/>
                  </a:cubicBezTo>
                  <a:cubicBezTo>
                    <a:pt x="9527" y="1376"/>
                    <a:pt x="9501" y="1249"/>
                    <a:pt x="9457" y="1128"/>
                  </a:cubicBezTo>
                  <a:cubicBezTo>
                    <a:pt x="9457" y="1116"/>
                    <a:pt x="9450" y="1116"/>
                    <a:pt x="9444" y="1116"/>
                  </a:cubicBezTo>
                  <a:cubicBezTo>
                    <a:pt x="9438" y="1065"/>
                    <a:pt x="9425" y="1020"/>
                    <a:pt x="9419" y="970"/>
                  </a:cubicBezTo>
                  <a:cubicBezTo>
                    <a:pt x="9374" y="792"/>
                    <a:pt x="9298" y="620"/>
                    <a:pt x="9196" y="468"/>
                  </a:cubicBezTo>
                  <a:cubicBezTo>
                    <a:pt x="9193" y="460"/>
                    <a:pt x="9186" y="457"/>
                    <a:pt x="9180" y="457"/>
                  </a:cubicBezTo>
                  <a:cubicBezTo>
                    <a:pt x="9163" y="457"/>
                    <a:pt x="9143" y="477"/>
                    <a:pt x="9152" y="499"/>
                  </a:cubicBezTo>
                  <a:cubicBezTo>
                    <a:pt x="9158" y="512"/>
                    <a:pt x="9164" y="531"/>
                    <a:pt x="9171" y="544"/>
                  </a:cubicBezTo>
                  <a:cubicBezTo>
                    <a:pt x="9145" y="499"/>
                    <a:pt x="9120" y="455"/>
                    <a:pt x="9088" y="417"/>
                  </a:cubicBezTo>
                  <a:cubicBezTo>
                    <a:pt x="9085" y="411"/>
                    <a:pt x="9079" y="409"/>
                    <a:pt x="9072" y="409"/>
                  </a:cubicBezTo>
                  <a:cubicBezTo>
                    <a:pt x="9058" y="409"/>
                    <a:pt x="9041" y="422"/>
                    <a:pt x="9050" y="436"/>
                  </a:cubicBezTo>
                  <a:lnTo>
                    <a:pt x="9063" y="455"/>
                  </a:lnTo>
                  <a:cubicBezTo>
                    <a:pt x="8993" y="360"/>
                    <a:pt x="8917" y="277"/>
                    <a:pt x="8828" y="207"/>
                  </a:cubicBezTo>
                  <a:cubicBezTo>
                    <a:pt x="8825" y="205"/>
                    <a:pt x="8822" y="204"/>
                    <a:pt x="8820" y="204"/>
                  </a:cubicBezTo>
                  <a:cubicBezTo>
                    <a:pt x="8807" y="204"/>
                    <a:pt x="8792" y="223"/>
                    <a:pt x="8802" y="239"/>
                  </a:cubicBezTo>
                  <a:cubicBezTo>
                    <a:pt x="8853" y="296"/>
                    <a:pt x="8898" y="353"/>
                    <a:pt x="8948" y="417"/>
                  </a:cubicBezTo>
                  <a:cubicBezTo>
                    <a:pt x="8910" y="379"/>
                    <a:pt x="8879" y="347"/>
                    <a:pt x="8840" y="309"/>
                  </a:cubicBezTo>
                  <a:cubicBezTo>
                    <a:pt x="8764" y="239"/>
                    <a:pt x="8682" y="175"/>
                    <a:pt x="8593" y="118"/>
                  </a:cubicBezTo>
                  <a:cubicBezTo>
                    <a:pt x="8548" y="86"/>
                    <a:pt x="8504" y="61"/>
                    <a:pt x="8459" y="35"/>
                  </a:cubicBezTo>
                  <a:cubicBezTo>
                    <a:pt x="8431" y="21"/>
                    <a:pt x="8393" y="1"/>
                    <a:pt x="8359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" name="Google Shape;1208;p45">
              <a:extLst>
                <a:ext uri="{FF2B5EF4-FFF2-40B4-BE49-F238E27FC236}">
                  <a16:creationId xmlns:a16="http://schemas.microsoft.com/office/drawing/2014/main" id="{7F144A7F-CDB5-4809-A0E7-3676815BBFE7}"/>
                </a:ext>
              </a:extLst>
            </p:cNvPr>
            <p:cNvGrpSpPr/>
            <p:nvPr/>
          </p:nvGrpSpPr>
          <p:grpSpPr>
            <a:xfrm>
              <a:off x="5698699" y="760576"/>
              <a:ext cx="2544735" cy="2404663"/>
              <a:chOff x="5698699" y="760576"/>
              <a:chExt cx="2544735" cy="2404663"/>
            </a:xfrm>
          </p:grpSpPr>
          <p:sp>
            <p:nvSpPr>
              <p:cNvPr id="12" name="Google Shape;1209;p45">
                <a:extLst>
                  <a:ext uri="{FF2B5EF4-FFF2-40B4-BE49-F238E27FC236}">
                    <a16:creationId xmlns:a16="http://schemas.microsoft.com/office/drawing/2014/main" id="{7DA062CF-4AA4-40FC-A53A-AD9BBA2894C8}"/>
                  </a:ext>
                </a:extLst>
              </p:cNvPr>
              <p:cNvSpPr/>
              <p:nvPr/>
            </p:nvSpPr>
            <p:spPr>
              <a:xfrm>
                <a:off x="7546131" y="1719933"/>
                <a:ext cx="20944" cy="4765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8" extrusionOk="0">
                    <a:moveTo>
                      <a:pt x="25" y="0"/>
                    </a:moveTo>
                    <a:cubicBezTo>
                      <a:pt x="23" y="0"/>
                      <a:pt x="21" y="1"/>
                      <a:pt x="19" y="3"/>
                    </a:cubicBezTo>
                    <a:cubicBezTo>
                      <a:pt x="6" y="9"/>
                      <a:pt x="0" y="22"/>
                      <a:pt x="6" y="28"/>
                    </a:cubicBezTo>
                    <a:lnTo>
                      <a:pt x="38" y="136"/>
                    </a:lnTo>
                    <a:cubicBezTo>
                      <a:pt x="45" y="168"/>
                      <a:pt x="57" y="206"/>
                      <a:pt x="76" y="238"/>
                    </a:cubicBezTo>
                    <a:cubicBezTo>
                      <a:pt x="79" y="244"/>
                      <a:pt x="83" y="247"/>
                      <a:pt x="88" y="247"/>
                    </a:cubicBezTo>
                    <a:cubicBezTo>
                      <a:pt x="97" y="247"/>
                      <a:pt x="108" y="237"/>
                      <a:pt x="108" y="225"/>
                    </a:cubicBezTo>
                    <a:cubicBezTo>
                      <a:pt x="102" y="193"/>
                      <a:pt x="95" y="155"/>
                      <a:pt x="83" y="117"/>
                    </a:cubicBezTo>
                    <a:lnTo>
                      <a:pt x="45" y="15"/>
                    </a:lnTo>
                    <a:cubicBezTo>
                      <a:pt x="40" y="6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1210;p45">
                <a:extLst>
                  <a:ext uri="{FF2B5EF4-FFF2-40B4-BE49-F238E27FC236}">
                    <a16:creationId xmlns:a16="http://schemas.microsoft.com/office/drawing/2014/main" id="{AC1CD348-8F18-41B7-AE59-8C9638A3275A}"/>
                  </a:ext>
                </a:extLst>
              </p:cNvPr>
              <p:cNvSpPr/>
              <p:nvPr/>
            </p:nvSpPr>
            <p:spPr>
              <a:xfrm>
                <a:off x="7527686" y="1629819"/>
                <a:ext cx="77241" cy="14583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759" extrusionOk="0">
                    <a:moveTo>
                      <a:pt x="34" y="1"/>
                    </a:moveTo>
                    <a:cubicBezTo>
                      <a:pt x="15" y="1"/>
                      <a:pt x="0" y="23"/>
                      <a:pt x="13" y="46"/>
                    </a:cubicBezTo>
                    <a:cubicBezTo>
                      <a:pt x="83" y="160"/>
                      <a:pt x="147" y="275"/>
                      <a:pt x="198" y="402"/>
                    </a:cubicBezTo>
                    <a:cubicBezTo>
                      <a:pt x="223" y="459"/>
                      <a:pt x="249" y="522"/>
                      <a:pt x="268" y="586"/>
                    </a:cubicBezTo>
                    <a:cubicBezTo>
                      <a:pt x="280" y="649"/>
                      <a:pt x="306" y="707"/>
                      <a:pt x="350" y="751"/>
                    </a:cubicBezTo>
                    <a:cubicBezTo>
                      <a:pt x="355" y="756"/>
                      <a:pt x="361" y="758"/>
                      <a:pt x="367" y="758"/>
                    </a:cubicBezTo>
                    <a:cubicBezTo>
                      <a:pt x="376" y="758"/>
                      <a:pt x="384" y="753"/>
                      <a:pt x="388" y="745"/>
                    </a:cubicBezTo>
                    <a:cubicBezTo>
                      <a:pt x="401" y="675"/>
                      <a:pt x="388" y="611"/>
                      <a:pt x="363" y="554"/>
                    </a:cubicBezTo>
                    <a:cubicBezTo>
                      <a:pt x="338" y="484"/>
                      <a:pt x="312" y="421"/>
                      <a:pt x="280" y="357"/>
                    </a:cubicBezTo>
                    <a:cubicBezTo>
                      <a:pt x="217" y="236"/>
                      <a:pt x="141" y="122"/>
                      <a:pt x="58" y="14"/>
                    </a:cubicBezTo>
                    <a:cubicBezTo>
                      <a:pt x="51" y="5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1211;p45">
                <a:extLst>
                  <a:ext uri="{FF2B5EF4-FFF2-40B4-BE49-F238E27FC236}">
                    <a16:creationId xmlns:a16="http://schemas.microsoft.com/office/drawing/2014/main" id="{2366986A-CB58-45E5-9F0A-262C3E9506C0}"/>
                  </a:ext>
                </a:extLst>
              </p:cNvPr>
              <p:cNvSpPr/>
              <p:nvPr/>
            </p:nvSpPr>
            <p:spPr>
              <a:xfrm>
                <a:off x="7512315" y="1960685"/>
                <a:ext cx="20559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89" extrusionOk="0">
                    <a:moveTo>
                      <a:pt x="28" y="1"/>
                    </a:moveTo>
                    <a:cubicBezTo>
                      <a:pt x="14" y="1"/>
                      <a:pt x="1" y="13"/>
                      <a:pt x="5" y="33"/>
                    </a:cubicBezTo>
                    <a:cubicBezTo>
                      <a:pt x="24" y="84"/>
                      <a:pt x="36" y="141"/>
                      <a:pt x="43" y="205"/>
                    </a:cubicBezTo>
                    <a:cubicBezTo>
                      <a:pt x="43" y="230"/>
                      <a:pt x="43" y="262"/>
                      <a:pt x="49" y="287"/>
                    </a:cubicBezTo>
                    <a:cubicBezTo>
                      <a:pt x="49" y="319"/>
                      <a:pt x="49" y="345"/>
                      <a:pt x="55" y="376"/>
                    </a:cubicBezTo>
                    <a:cubicBezTo>
                      <a:pt x="55" y="383"/>
                      <a:pt x="63" y="388"/>
                      <a:pt x="71" y="388"/>
                    </a:cubicBezTo>
                    <a:cubicBezTo>
                      <a:pt x="78" y="388"/>
                      <a:pt x="84" y="385"/>
                      <a:pt x="87" y="376"/>
                    </a:cubicBezTo>
                    <a:cubicBezTo>
                      <a:pt x="100" y="313"/>
                      <a:pt x="106" y="249"/>
                      <a:pt x="93" y="192"/>
                    </a:cubicBezTo>
                    <a:cubicBezTo>
                      <a:pt x="81" y="129"/>
                      <a:pt x="68" y="71"/>
                      <a:pt x="49" y="14"/>
                    </a:cubicBezTo>
                    <a:cubicBezTo>
                      <a:pt x="44" y="5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1212;p45">
                <a:extLst>
                  <a:ext uri="{FF2B5EF4-FFF2-40B4-BE49-F238E27FC236}">
                    <a16:creationId xmlns:a16="http://schemas.microsoft.com/office/drawing/2014/main" id="{09F5BF55-2EC1-40E2-A200-6DC8420685D6}"/>
                  </a:ext>
                </a:extLst>
              </p:cNvPr>
              <p:cNvSpPr/>
              <p:nvPr/>
            </p:nvSpPr>
            <p:spPr>
              <a:xfrm>
                <a:off x="7524612" y="1888056"/>
                <a:ext cx="43616" cy="17427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907" extrusionOk="0">
                    <a:moveTo>
                      <a:pt x="28" y="1"/>
                    </a:moveTo>
                    <a:cubicBezTo>
                      <a:pt x="14" y="1"/>
                      <a:pt x="0" y="16"/>
                      <a:pt x="4" y="36"/>
                    </a:cubicBezTo>
                    <a:cubicBezTo>
                      <a:pt x="49" y="176"/>
                      <a:pt x="80" y="316"/>
                      <a:pt x="99" y="462"/>
                    </a:cubicBezTo>
                    <a:cubicBezTo>
                      <a:pt x="106" y="532"/>
                      <a:pt x="112" y="602"/>
                      <a:pt x="118" y="672"/>
                    </a:cubicBezTo>
                    <a:cubicBezTo>
                      <a:pt x="112" y="742"/>
                      <a:pt x="118" y="818"/>
                      <a:pt x="138" y="888"/>
                    </a:cubicBezTo>
                    <a:cubicBezTo>
                      <a:pt x="144" y="901"/>
                      <a:pt x="157" y="907"/>
                      <a:pt x="169" y="907"/>
                    </a:cubicBezTo>
                    <a:cubicBezTo>
                      <a:pt x="182" y="907"/>
                      <a:pt x="195" y="901"/>
                      <a:pt x="201" y="888"/>
                    </a:cubicBezTo>
                    <a:cubicBezTo>
                      <a:pt x="220" y="818"/>
                      <a:pt x="226" y="742"/>
                      <a:pt x="214" y="672"/>
                    </a:cubicBezTo>
                    <a:cubicBezTo>
                      <a:pt x="207" y="596"/>
                      <a:pt x="195" y="519"/>
                      <a:pt x="182" y="443"/>
                    </a:cubicBezTo>
                    <a:cubicBezTo>
                      <a:pt x="150" y="297"/>
                      <a:pt x="106" y="157"/>
                      <a:pt x="49" y="17"/>
                    </a:cubicBezTo>
                    <a:cubicBezTo>
                      <a:pt x="44" y="6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1213;p45">
                <a:extLst>
                  <a:ext uri="{FF2B5EF4-FFF2-40B4-BE49-F238E27FC236}">
                    <a16:creationId xmlns:a16="http://schemas.microsoft.com/office/drawing/2014/main" id="{DF3E9980-4EA9-4627-B4C3-283FEEAC9470}"/>
                  </a:ext>
                </a:extLst>
              </p:cNvPr>
              <p:cNvSpPr/>
              <p:nvPr/>
            </p:nvSpPr>
            <p:spPr>
              <a:xfrm>
                <a:off x="7480035" y="1821575"/>
                <a:ext cx="11336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5" extrusionOk="0">
                    <a:moveTo>
                      <a:pt x="14" y="1"/>
                    </a:moveTo>
                    <a:cubicBezTo>
                      <a:pt x="7" y="1"/>
                      <a:pt x="1" y="14"/>
                      <a:pt x="1" y="20"/>
                    </a:cubicBezTo>
                    <a:lnTo>
                      <a:pt x="14" y="71"/>
                    </a:lnTo>
                    <a:lnTo>
                      <a:pt x="20" y="96"/>
                    </a:lnTo>
                    <a:cubicBezTo>
                      <a:pt x="20" y="109"/>
                      <a:pt x="26" y="115"/>
                      <a:pt x="26" y="128"/>
                    </a:cubicBezTo>
                    <a:cubicBezTo>
                      <a:pt x="33" y="134"/>
                      <a:pt x="39" y="134"/>
                      <a:pt x="45" y="134"/>
                    </a:cubicBezTo>
                    <a:cubicBezTo>
                      <a:pt x="52" y="128"/>
                      <a:pt x="58" y="122"/>
                      <a:pt x="52" y="115"/>
                    </a:cubicBezTo>
                    <a:cubicBezTo>
                      <a:pt x="52" y="109"/>
                      <a:pt x="52" y="103"/>
                      <a:pt x="52" y="90"/>
                    </a:cubicBezTo>
                    <a:lnTo>
                      <a:pt x="45" y="65"/>
                    </a:lnTo>
                    <a:lnTo>
                      <a:pt x="39" y="20"/>
                    </a:lnTo>
                    <a:cubicBezTo>
                      <a:pt x="33" y="7"/>
                      <a:pt x="26" y="1"/>
                      <a:pt x="1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1214;p45">
                <a:extLst>
                  <a:ext uri="{FF2B5EF4-FFF2-40B4-BE49-F238E27FC236}">
                    <a16:creationId xmlns:a16="http://schemas.microsoft.com/office/drawing/2014/main" id="{9BAA21D5-3D24-46E6-AD0D-F465449FC6DC}"/>
                  </a:ext>
                </a:extLst>
              </p:cNvPr>
              <p:cNvSpPr/>
              <p:nvPr/>
            </p:nvSpPr>
            <p:spPr>
              <a:xfrm>
                <a:off x="7234671" y="2290398"/>
                <a:ext cx="61293" cy="8127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23" extrusionOk="0">
                    <a:moveTo>
                      <a:pt x="297" y="1"/>
                    </a:moveTo>
                    <a:cubicBezTo>
                      <a:pt x="293" y="1"/>
                      <a:pt x="289" y="3"/>
                      <a:pt x="287" y="8"/>
                    </a:cubicBezTo>
                    <a:cubicBezTo>
                      <a:pt x="255" y="33"/>
                      <a:pt x="229" y="65"/>
                      <a:pt x="217" y="97"/>
                    </a:cubicBezTo>
                    <a:cubicBezTo>
                      <a:pt x="198" y="135"/>
                      <a:pt x="179" y="166"/>
                      <a:pt x="160" y="192"/>
                    </a:cubicBezTo>
                    <a:cubicBezTo>
                      <a:pt x="115" y="255"/>
                      <a:pt x="71" y="319"/>
                      <a:pt x="20" y="376"/>
                    </a:cubicBezTo>
                    <a:cubicBezTo>
                      <a:pt x="0" y="396"/>
                      <a:pt x="18" y="423"/>
                      <a:pt x="39" y="423"/>
                    </a:cubicBezTo>
                    <a:cubicBezTo>
                      <a:pt x="45" y="423"/>
                      <a:pt x="52" y="420"/>
                      <a:pt x="58" y="414"/>
                    </a:cubicBezTo>
                    <a:cubicBezTo>
                      <a:pt x="121" y="363"/>
                      <a:pt x="172" y="300"/>
                      <a:pt x="217" y="236"/>
                    </a:cubicBezTo>
                    <a:cubicBezTo>
                      <a:pt x="242" y="205"/>
                      <a:pt x="261" y="166"/>
                      <a:pt x="280" y="135"/>
                    </a:cubicBezTo>
                    <a:cubicBezTo>
                      <a:pt x="306" y="97"/>
                      <a:pt x="318" y="58"/>
                      <a:pt x="318" y="20"/>
                    </a:cubicBezTo>
                    <a:cubicBezTo>
                      <a:pt x="314" y="8"/>
                      <a:pt x="305" y="1"/>
                      <a:pt x="29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1215;p45">
                <a:extLst>
                  <a:ext uri="{FF2B5EF4-FFF2-40B4-BE49-F238E27FC236}">
                    <a16:creationId xmlns:a16="http://schemas.microsoft.com/office/drawing/2014/main" id="{723F27FA-DA14-4E19-95EF-368B73E82447}"/>
                  </a:ext>
                </a:extLst>
              </p:cNvPr>
              <p:cNvSpPr/>
              <p:nvPr/>
            </p:nvSpPr>
            <p:spPr>
              <a:xfrm>
                <a:off x="7306724" y="2249856"/>
                <a:ext cx="31896" cy="42848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3" extrusionOk="0">
                    <a:moveTo>
                      <a:pt x="141" y="1"/>
                    </a:moveTo>
                    <a:cubicBezTo>
                      <a:pt x="139" y="1"/>
                      <a:pt x="136" y="1"/>
                      <a:pt x="134" y="3"/>
                    </a:cubicBezTo>
                    <a:cubicBezTo>
                      <a:pt x="128" y="3"/>
                      <a:pt x="128" y="3"/>
                      <a:pt x="121" y="9"/>
                    </a:cubicBezTo>
                    <a:cubicBezTo>
                      <a:pt x="115" y="9"/>
                      <a:pt x="109" y="15"/>
                      <a:pt x="109" y="22"/>
                    </a:cubicBezTo>
                    <a:lnTo>
                      <a:pt x="96" y="47"/>
                    </a:lnTo>
                    <a:cubicBezTo>
                      <a:pt x="83" y="60"/>
                      <a:pt x="77" y="72"/>
                      <a:pt x="64" y="92"/>
                    </a:cubicBezTo>
                    <a:lnTo>
                      <a:pt x="7" y="180"/>
                    </a:lnTo>
                    <a:cubicBezTo>
                      <a:pt x="1" y="193"/>
                      <a:pt x="1" y="212"/>
                      <a:pt x="13" y="219"/>
                    </a:cubicBezTo>
                    <a:cubicBezTo>
                      <a:pt x="19" y="221"/>
                      <a:pt x="24" y="223"/>
                      <a:pt x="29" y="223"/>
                    </a:cubicBezTo>
                    <a:cubicBezTo>
                      <a:pt x="37" y="223"/>
                      <a:pt x="44" y="220"/>
                      <a:pt x="51" y="212"/>
                    </a:cubicBezTo>
                    <a:lnTo>
                      <a:pt x="109" y="123"/>
                    </a:lnTo>
                    <a:cubicBezTo>
                      <a:pt x="121" y="111"/>
                      <a:pt x="128" y="92"/>
                      <a:pt x="134" y="79"/>
                    </a:cubicBezTo>
                    <a:cubicBezTo>
                      <a:pt x="147" y="66"/>
                      <a:pt x="147" y="60"/>
                      <a:pt x="153" y="53"/>
                    </a:cubicBezTo>
                    <a:cubicBezTo>
                      <a:pt x="159" y="47"/>
                      <a:pt x="166" y="34"/>
                      <a:pt x="159" y="22"/>
                    </a:cubicBezTo>
                    <a:cubicBezTo>
                      <a:pt x="159" y="11"/>
                      <a:pt x="151" y="1"/>
                      <a:pt x="14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1216;p45">
                <a:extLst>
                  <a:ext uri="{FF2B5EF4-FFF2-40B4-BE49-F238E27FC236}">
                    <a16:creationId xmlns:a16="http://schemas.microsoft.com/office/drawing/2014/main" id="{FBCC7C57-35C2-438F-A0B7-64C66763AA99}"/>
                  </a:ext>
                </a:extLst>
              </p:cNvPr>
              <p:cNvSpPr/>
              <p:nvPr/>
            </p:nvSpPr>
            <p:spPr>
              <a:xfrm>
                <a:off x="7152627" y="2280214"/>
                <a:ext cx="30935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7" extrusionOk="0">
                    <a:moveTo>
                      <a:pt x="140" y="1"/>
                    </a:moveTo>
                    <a:cubicBezTo>
                      <a:pt x="136" y="1"/>
                      <a:pt x="132" y="2"/>
                      <a:pt x="129" y="3"/>
                    </a:cubicBezTo>
                    <a:cubicBezTo>
                      <a:pt x="123" y="10"/>
                      <a:pt x="116" y="22"/>
                      <a:pt x="110" y="35"/>
                    </a:cubicBezTo>
                    <a:cubicBezTo>
                      <a:pt x="104" y="42"/>
                      <a:pt x="97" y="54"/>
                      <a:pt x="91" y="61"/>
                    </a:cubicBezTo>
                    <a:cubicBezTo>
                      <a:pt x="78" y="86"/>
                      <a:pt x="72" y="105"/>
                      <a:pt x="59" y="131"/>
                    </a:cubicBezTo>
                    <a:lnTo>
                      <a:pt x="8" y="264"/>
                    </a:lnTo>
                    <a:cubicBezTo>
                      <a:pt x="0" y="284"/>
                      <a:pt x="15" y="297"/>
                      <a:pt x="32" y="297"/>
                    </a:cubicBezTo>
                    <a:cubicBezTo>
                      <a:pt x="42" y="297"/>
                      <a:pt x="52" y="292"/>
                      <a:pt x="59" y="283"/>
                    </a:cubicBezTo>
                    <a:lnTo>
                      <a:pt x="116" y="156"/>
                    </a:lnTo>
                    <a:cubicBezTo>
                      <a:pt x="129" y="131"/>
                      <a:pt x="135" y="111"/>
                      <a:pt x="148" y="92"/>
                    </a:cubicBezTo>
                    <a:cubicBezTo>
                      <a:pt x="148" y="80"/>
                      <a:pt x="154" y="67"/>
                      <a:pt x="154" y="54"/>
                    </a:cubicBezTo>
                    <a:cubicBezTo>
                      <a:pt x="161" y="42"/>
                      <a:pt x="161" y="29"/>
                      <a:pt x="161" y="16"/>
                    </a:cubicBezTo>
                    <a:cubicBezTo>
                      <a:pt x="161" y="7"/>
                      <a:pt x="151" y="1"/>
                      <a:pt x="14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1217;p45">
                <a:extLst>
                  <a:ext uri="{FF2B5EF4-FFF2-40B4-BE49-F238E27FC236}">
                    <a16:creationId xmlns:a16="http://schemas.microsoft.com/office/drawing/2014/main" id="{D6E75892-EE00-4238-A189-6C78A6CF295E}"/>
                  </a:ext>
                </a:extLst>
              </p:cNvPr>
              <p:cNvSpPr/>
              <p:nvPr/>
            </p:nvSpPr>
            <p:spPr>
              <a:xfrm>
                <a:off x="7118618" y="2265804"/>
                <a:ext cx="36891" cy="635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31" extrusionOk="0">
                    <a:moveTo>
                      <a:pt x="157" y="0"/>
                    </a:moveTo>
                    <a:cubicBezTo>
                      <a:pt x="154" y="0"/>
                      <a:pt x="150" y="1"/>
                      <a:pt x="147" y="2"/>
                    </a:cubicBezTo>
                    <a:cubicBezTo>
                      <a:pt x="134" y="15"/>
                      <a:pt x="122" y="21"/>
                      <a:pt x="115" y="40"/>
                    </a:cubicBezTo>
                    <a:cubicBezTo>
                      <a:pt x="109" y="47"/>
                      <a:pt x="103" y="66"/>
                      <a:pt x="96" y="78"/>
                    </a:cubicBezTo>
                    <a:cubicBezTo>
                      <a:pt x="84" y="97"/>
                      <a:pt x="71" y="123"/>
                      <a:pt x="64" y="148"/>
                    </a:cubicBezTo>
                    <a:cubicBezTo>
                      <a:pt x="52" y="167"/>
                      <a:pt x="39" y="193"/>
                      <a:pt x="33" y="218"/>
                    </a:cubicBezTo>
                    <a:cubicBezTo>
                      <a:pt x="26" y="237"/>
                      <a:pt x="14" y="269"/>
                      <a:pt x="7" y="294"/>
                    </a:cubicBezTo>
                    <a:cubicBezTo>
                      <a:pt x="1" y="307"/>
                      <a:pt x="7" y="320"/>
                      <a:pt x="14" y="326"/>
                    </a:cubicBezTo>
                    <a:cubicBezTo>
                      <a:pt x="19" y="329"/>
                      <a:pt x="24" y="330"/>
                      <a:pt x="29" y="330"/>
                    </a:cubicBezTo>
                    <a:cubicBezTo>
                      <a:pt x="37" y="330"/>
                      <a:pt x="44" y="327"/>
                      <a:pt x="52" y="320"/>
                    </a:cubicBezTo>
                    <a:cubicBezTo>
                      <a:pt x="77" y="275"/>
                      <a:pt x="103" y="231"/>
                      <a:pt x="128" y="180"/>
                    </a:cubicBezTo>
                    <a:lnTo>
                      <a:pt x="166" y="110"/>
                    </a:lnTo>
                    <a:cubicBezTo>
                      <a:pt x="173" y="104"/>
                      <a:pt x="173" y="91"/>
                      <a:pt x="179" y="78"/>
                    </a:cubicBezTo>
                    <a:cubicBezTo>
                      <a:pt x="185" y="66"/>
                      <a:pt x="192" y="47"/>
                      <a:pt x="192" y="28"/>
                    </a:cubicBezTo>
                    <a:cubicBezTo>
                      <a:pt x="186" y="12"/>
                      <a:pt x="173" y="0"/>
                      <a:pt x="15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1218;p45">
                <a:extLst>
                  <a:ext uri="{FF2B5EF4-FFF2-40B4-BE49-F238E27FC236}">
                    <a16:creationId xmlns:a16="http://schemas.microsoft.com/office/drawing/2014/main" id="{1E3321AC-FF2A-4C26-A496-7190579CC0D9}"/>
                  </a:ext>
                </a:extLst>
              </p:cNvPr>
              <p:cNvSpPr/>
              <p:nvPr/>
            </p:nvSpPr>
            <p:spPr>
              <a:xfrm>
                <a:off x="6956068" y="2351498"/>
                <a:ext cx="32088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10" extrusionOk="0">
                    <a:moveTo>
                      <a:pt x="141" y="0"/>
                    </a:moveTo>
                    <a:cubicBezTo>
                      <a:pt x="134" y="0"/>
                      <a:pt x="127" y="2"/>
                      <a:pt x="122" y="7"/>
                    </a:cubicBezTo>
                    <a:cubicBezTo>
                      <a:pt x="110" y="20"/>
                      <a:pt x="103" y="39"/>
                      <a:pt x="97" y="52"/>
                    </a:cubicBezTo>
                    <a:lnTo>
                      <a:pt x="84" y="77"/>
                    </a:lnTo>
                    <a:cubicBezTo>
                      <a:pt x="84" y="77"/>
                      <a:pt x="84" y="77"/>
                      <a:pt x="84" y="84"/>
                    </a:cubicBezTo>
                    <a:lnTo>
                      <a:pt x="78" y="90"/>
                    </a:lnTo>
                    <a:cubicBezTo>
                      <a:pt x="72" y="103"/>
                      <a:pt x="59" y="115"/>
                      <a:pt x="53" y="128"/>
                    </a:cubicBezTo>
                    <a:cubicBezTo>
                      <a:pt x="40" y="141"/>
                      <a:pt x="34" y="154"/>
                      <a:pt x="21" y="166"/>
                    </a:cubicBezTo>
                    <a:cubicBezTo>
                      <a:pt x="0" y="182"/>
                      <a:pt x="17" y="210"/>
                      <a:pt x="38" y="210"/>
                    </a:cubicBezTo>
                    <a:cubicBezTo>
                      <a:pt x="43" y="210"/>
                      <a:pt x="48" y="208"/>
                      <a:pt x="53" y="204"/>
                    </a:cubicBezTo>
                    <a:cubicBezTo>
                      <a:pt x="78" y="179"/>
                      <a:pt x="103" y="154"/>
                      <a:pt x="122" y="122"/>
                    </a:cubicBezTo>
                    <a:cubicBezTo>
                      <a:pt x="135" y="109"/>
                      <a:pt x="142" y="90"/>
                      <a:pt x="154" y="77"/>
                    </a:cubicBezTo>
                    <a:cubicBezTo>
                      <a:pt x="161" y="58"/>
                      <a:pt x="167" y="39"/>
                      <a:pt x="167" y="14"/>
                    </a:cubicBezTo>
                    <a:cubicBezTo>
                      <a:pt x="163" y="6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1219;p45">
                <a:extLst>
                  <a:ext uri="{FF2B5EF4-FFF2-40B4-BE49-F238E27FC236}">
                    <a16:creationId xmlns:a16="http://schemas.microsoft.com/office/drawing/2014/main" id="{FA611B98-0D12-4695-BE0F-DF465CC556F5}"/>
                  </a:ext>
                </a:extLst>
              </p:cNvPr>
              <p:cNvSpPr/>
              <p:nvPr/>
            </p:nvSpPr>
            <p:spPr>
              <a:xfrm>
                <a:off x="6884975" y="2312110"/>
                <a:ext cx="91076" cy="11490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98" extrusionOk="0">
                    <a:moveTo>
                      <a:pt x="433" y="0"/>
                    </a:moveTo>
                    <a:cubicBezTo>
                      <a:pt x="429" y="0"/>
                      <a:pt x="426" y="1"/>
                      <a:pt x="423" y="3"/>
                    </a:cubicBezTo>
                    <a:cubicBezTo>
                      <a:pt x="397" y="15"/>
                      <a:pt x="372" y="41"/>
                      <a:pt x="365" y="66"/>
                    </a:cubicBezTo>
                    <a:cubicBezTo>
                      <a:pt x="353" y="92"/>
                      <a:pt x="340" y="117"/>
                      <a:pt x="321" y="142"/>
                    </a:cubicBezTo>
                    <a:cubicBezTo>
                      <a:pt x="295" y="193"/>
                      <a:pt x="264" y="244"/>
                      <a:pt x="232" y="289"/>
                    </a:cubicBezTo>
                    <a:cubicBezTo>
                      <a:pt x="168" y="384"/>
                      <a:pt x="92" y="479"/>
                      <a:pt x="16" y="562"/>
                    </a:cubicBezTo>
                    <a:cubicBezTo>
                      <a:pt x="0" y="577"/>
                      <a:pt x="14" y="597"/>
                      <a:pt x="34" y="597"/>
                    </a:cubicBezTo>
                    <a:cubicBezTo>
                      <a:pt x="38" y="597"/>
                      <a:pt x="43" y="596"/>
                      <a:pt x="48" y="594"/>
                    </a:cubicBezTo>
                    <a:cubicBezTo>
                      <a:pt x="92" y="556"/>
                      <a:pt x="137" y="511"/>
                      <a:pt x="181" y="473"/>
                    </a:cubicBezTo>
                    <a:cubicBezTo>
                      <a:pt x="226" y="435"/>
                      <a:pt x="270" y="384"/>
                      <a:pt x="302" y="339"/>
                    </a:cubicBezTo>
                    <a:cubicBezTo>
                      <a:pt x="340" y="289"/>
                      <a:pt x="372" y="238"/>
                      <a:pt x="404" y="187"/>
                    </a:cubicBezTo>
                    <a:cubicBezTo>
                      <a:pt x="429" y="136"/>
                      <a:pt x="473" y="73"/>
                      <a:pt x="454" y="15"/>
                    </a:cubicBezTo>
                    <a:cubicBezTo>
                      <a:pt x="450" y="6"/>
                      <a:pt x="442" y="0"/>
                      <a:pt x="43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1220;p45">
                <a:extLst>
                  <a:ext uri="{FF2B5EF4-FFF2-40B4-BE49-F238E27FC236}">
                    <a16:creationId xmlns:a16="http://schemas.microsoft.com/office/drawing/2014/main" id="{37A06599-BF0F-49C6-A123-EABF1B1201C0}"/>
                  </a:ext>
                </a:extLst>
              </p:cNvPr>
              <p:cNvSpPr/>
              <p:nvPr/>
            </p:nvSpPr>
            <p:spPr>
              <a:xfrm>
                <a:off x="7004871" y="2292703"/>
                <a:ext cx="22481" cy="3785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7" extrusionOk="0">
                    <a:moveTo>
                      <a:pt x="95" y="0"/>
                    </a:moveTo>
                    <a:cubicBezTo>
                      <a:pt x="94" y="0"/>
                      <a:pt x="92" y="1"/>
                      <a:pt x="91" y="2"/>
                    </a:cubicBezTo>
                    <a:cubicBezTo>
                      <a:pt x="78" y="8"/>
                      <a:pt x="72" y="15"/>
                      <a:pt x="65" y="21"/>
                    </a:cubicBezTo>
                    <a:lnTo>
                      <a:pt x="59" y="46"/>
                    </a:lnTo>
                    <a:cubicBezTo>
                      <a:pt x="53" y="59"/>
                      <a:pt x="46" y="72"/>
                      <a:pt x="40" y="85"/>
                    </a:cubicBezTo>
                    <a:lnTo>
                      <a:pt x="8" y="161"/>
                    </a:lnTo>
                    <a:cubicBezTo>
                      <a:pt x="0" y="181"/>
                      <a:pt x="15" y="196"/>
                      <a:pt x="31" y="196"/>
                    </a:cubicBezTo>
                    <a:cubicBezTo>
                      <a:pt x="39" y="196"/>
                      <a:pt x="48" y="191"/>
                      <a:pt x="53" y="180"/>
                    </a:cubicBezTo>
                    <a:cubicBezTo>
                      <a:pt x="65" y="154"/>
                      <a:pt x="72" y="129"/>
                      <a:pt x="85" y="104"/>
                    </a:cubicBezTo>
                    <a:cubicBezTo>
                      <a:pt x="91" y="91"/>
                      <a:pt x="97" y="78"/>
                      <a:pt x="104" y="59"/>
                    </a:cubicBezTo>
                    <a:lnTo>
                      <a:pt x="110" y="40"/>
                    </a:lnTo>
                    <a:cubicBezTo>
                      <a:pt x="116" y="34"/>
                      <a:pt x="116" y="21"/>
                      <a:pt x="110" y="15"/>
                    </a:cubicBezTo>
                    <a:cubicBezTo>
                      <a:pt x="110" y="10"/>
                      <a:pt x="102" y="0"/>
                      <a:pt x="9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1221;p45">
                <a:extLst>
                  <a:ext uri="{FF2B5EF4-FFF2-40B4-BE49-F238E27FC236}">
                    <a16:creationId xmlns:a16="http://schemas.microsoft.com/office/drawing/2014/main" id="{C22CC04D-31AB-436D-A829-ECA1BB1A1EFC}"/>
                  </a:ext>
                </a:extLst>
              </p:cNvPr>
              <p:cNvSpPr/>
              <p:nvPr/>
            </p:nvSpPr>
            <p:spPr>
              <a:xfrm>
                <a:off x="6907456" y="2299813"/>
                <a:ext cx="12489" cy="1959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02" extrusionOk="0">
                    <a:moveTo>
                      <a:pt x="52" y="0"/>
                    </a:moveTo>
                    <a:cubicBezTo>
                      <a:pt x="49" y="0"/>
                      <a:pt x="47" y="1"/>
                      <a:pt x="45" y="3"/>
                    </a:cubicBezTo>
                    <a:cubicBezTo>
                      <a:pt x="45" y="9"/>
                      <a:pt x="39" y="9"/>
                      <a:pt x="39" y="22"/>
                    </a:cubicBezTo>
                    <a:lnTo>
                      <a:pt x="26" y="41"/>
                    </a:lnTo>
                    <a:lnTo>
                      <a:pt x="7" y="79"/>
                    </a:lnTo>
                    <a:cubicBezTo>
                      <a:pt x="1" y="86"/>
                      <a:pt x="7" y="98"/>
                      <a:pt x="13" y="98"/>
                    </a:cubicBezTo>
                    <a:cubicBezTo>
                      <a:pt x="17" y="100"/>
                      <a:pt x="20" y="101"/>
                      <a:pt x="23" y="101"/>
                    </a:cubicBezTo>
                    <a:cubicBezTo>
                      <a:pt x="29" y="101"/>
                      <a:pt x="32" y="97"/>
                      <a:pt x="32" y="92"/>
                    </a:cubicBezTo>
                    <a:lnTo>
                      <a:pt x="51" y="54"/>
                    </a:lnTo>
                    <a:cubicBezTo>
                      <a:pt x="51" y="48"/>
                      <a:pt x="58" y="35"/>
                      <a:pt x="58" y="29"/>
                    </a:cubicBezTo>
                    <a:cubicBezTo>
                      <a:pt x="58" y="22"/>
                      <a:pt x="58" y="16"/>
                      <a:pt x="64" y="9"/>
                    </a:cubicBezTo>
                    <a:cubicBezTo>
                      <a:pt x="64" y="5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1222;p45">
                <a:extLst>
                  <a:ext uri="{FF2B5EF4-FFF2-40B4-BE49-F238E27FC236}">
                    <a16:creationId xmlns:a16="http://schemas.microsoft.com/office/drawing/2014/main" id="{B845AFC1-5B8E-4ACE-B185-A35C49EE88DC}"/>
                  </a:ext>
                </a:extLst>
              </p:cNvPr>
              <p:cNvSpPr/>
              <p:nvPr/>
            </p:nvSpPr>
            <p:spPr>
              <a:xfrm>
                <a:off x="6807351" y="2521543"/>
                <a:ext cx="20944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3" extrusionOk="0">
                    <a:moveTo>
                      <a:pt x="90" y="1"/>
                    </a:moveTo>
                    <a:cubicBezTo>
                      <a:pt x="86" y="1"/>
                      <a:pt x="83" y="2"/>
                      <a:pt x="83" y="6"/>
                    </a:cubicBezTo>
                    <a:cubicBezTo>
                      <a:pt x="70" y="12"/>
                      <a:pt x="58" y="18"/>
                      <a:pt x="45" y="31"/>
                    </a:cubicBezTo>
                    <a:lnTo>
                      <a:pt x="7" y="50"/>
                    </a:lnTo>
                    <a:cubicBezTo>
                      <a:pt x="0" y="63"/>
                      <a:pt x="0" y="76"/>
                      <a:pt x="7" y="82"/>
                    </a:cubicBezTo>
                    <a:cubicBezTo>
                      <a:pt x="14" y="89"/>
                      <a:pt x="22" y="92"/>
                      <a:pt x="28" y="92"/>
                    </a:cubicBezTo>
                    <a:cubicBezTo>
                      <a:pt x="32" y="92"/>
                      <a:pt x="36" y="91"/>
                      <a:pt x="39" y="88"/>
                    </a:cubicBezTo>
                    <a:cubicBezTo>
                      <a:pt x="51" y="82"/>
                      <a:pt x="64" y="69"/>
                      <a:pt x="70" y="56"/>
                    </a:cubicBezTo>
                    <a:cubicBezTo>
                      <a:pt x="83" y="50"/>
                      <a:pt x="96" y="37"/>
                      <a:pt x="102" y="25"/>
                    </a:cubicBezTo>
                    <a:cubicBezTo>
                      <a:pt x="108" y="18"/>
                      <a:pt x="108" y="12"/>
                      <a:pt x="102" y="6"/>
                    </a:cubicBezTo>
                    <a:cubicBezTo>
                      <a:pt x="99" y="2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1223;p45">
                <a:extLst>
                  <a:ext uri="{FF2B5EF4-FFF2-40B4-BE49-F238E27FC236}">
                    <a16:creationId xmlns:a16="http://schemas.microsoft.com/office/drawing/2014/main" id="{0D3B0F5D-2EC5-4E69-B730-CBA400E48C17}"/>
                  </a:ext>
                </a:extLst>
              </p:cNvPr>
              <p:cNvSpPr/>
              <p:nvPr/>
            </p:nvSpPr>
            <p:spPr>
              <a:xfrm>
                <a:off x="6933011" y="2512704"/>
                <a:ext cx="28437" cy="3977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7" extrusionOk="0">
                    <a:moveTo>
                      <a:pt x="141" y="1"/>
                    </a:moveTo>
                    <a:cubicBezTo>
                      <a:pt x="128" y="1"/>
                      <a:pt x="122" y="1"/>
                      <a:pt x="115" y="7"/>
                    </a:cubicBezTo>
                    <a:cubicBezTo>
                      <a:pt x="103" y="14"/>
                      <a:pt x="96" y="20"/>
                      <a:pt x="90" y="26"/>
                    </a:cubicBezTo>
                    <a:cubicBezTo>
                      <a:pt x="71" y="39"/>
                      <a:pt x="58" y="52"/>
                      <a:pt x="52" y="71"/>
                    </a:cubicBezTo>
                    <a:cubicBezTo>
                      <a:pt x="33" y="102"/>
                      <a:pt x="14" y="134"/>
                      <a:pt x="7" y="172"/>
                    </a:cubicBezTo>
                    <a:cubicBezTo>
                      <a:pt x="1" y="185"/>
                      <a:pt x="7" y="198"/>
                      <a:pt x="20" y="204"/>
                    </a:cubicBezTo>
                    <a:cubicBezTo>
                      <a:pt x="23" y="206"/>
                      <a:pt x="27" y="207"/>
                      <a:pt x="30" y="207"/>
                    </a:cubicBezTo>
                    <a:cubicBezTo>
                      <a:pt x="39" y="207"/>
                      <a:pt x="47" y="201"/>
                      <a:pt x="52" y="191"/>
                    </a:cubicBezTo>
                    <a:cubicBezTo>
                      <a:pt x="58" y="179"/>
                      <a:pt x="65" y="160"/>
                      <a:pt x="71" y="147"/>
                    </a:cubicBezTo>
                    <a:lnTo>
                      <a:pt x="77" y="134"/>
                    </a:lnTo>
                    <a:cubicBezTo>
                      <a:pt x="77" y="134"/>
                      <a:pt x="77" y="134"/>
                      <a:pt x="77" y="128"/>
                    </a:cubicBezTo>
                    <a:cubicBezTo>
                      <a:pt x="84" y="122"/>
                      <a:pt x="90" y="115"/>
                      <a:pt x="90" y="109"/>
                    </a:cubicBezTo>
                    <a:cubicBezTo>
                      <a:pt x="103" y="96"/>
                      <a:pt x="115" y="83"/>
                      <a:pt x="128" y="71"/>
                    </a:cubicBezTo>
                    <a:cubicBezTo>
                      <a:pt x="128" y="64"/>
                      <a:pt x="134" y="58"/>
                      <a:pt x="141" y="52"/>
                    </a:cubicBezTo>
                    <a:cubicBezTo>
                      <a:pt x="141" y="45"/>
                      <a:pt x="147" y="39"/>
                      <a:pt x="147" y="33"/>
                    </a:cubicBezTo>
                    <a:cubicBezTo>
                      <a:pt x="147" y="33"/>
                      <a:pt x="147" y="26"/>
                      <a:pt x="147" y="20"/>
                    </a:cubicBezTo>
                    <a:cubicBezTo>
                      <a:pt x="147" y="14"/>
                      <a:pt x="147" y="7"/>
                      <a:pt x="14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1224;p45">
                <a:extLst>
                  <a:ext uri="{FF2B5EF4-FFF2-40B4-BE49-F238E27FC236}">
                    <a16:creationId xmlns:a16="http://schemas.microsoft.com/office/drawing/2014/main" id="{154CD70F-03E0-4B7F-8F15-247C09370A16}"/>
                  </a:ext>
                </a:extLst>
              </p:cNvPr>
              <p:cNvSpPr/>
              <p:nvPr/>
            </p:nvSpPr>
            <p:spPr>
              <a:xfrm>
                <a:off x="7312104" y="2533263"/>
                <a:ext cx="234222" cy="66481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46" extrusionOk="0">
                    <a:moveTo>
                      <a:pt x="19" y="1"/>
                    </a:moveTo>
                    <a:cubicBezTo>
                      <a:pt x="8" y="1"/>
                      <a:pt x="0" y="22"/>
                      <a:pt x="17" y="34"/>
                    </a:cubicBezTo>
                    <a:cubicBezTo>
                      <a:pt x="208" y="110"/>
                      <a:pt x="411" y="180"/>
                      <a:pt x="614" y="231"/>
                    </a:cubicBezTo>
                    <a:cubicBezTo>
                      <a:pt x="703" y="256"/>
                      <a:pt x="799" y="281"/>
                      <a:pt x="894" y="301"/>
                    </a:cubicBezTo>
                    <a:cubicBezTo>
                      <a:pt x="996" y="332"/>
                      <a:pt x="1097" y="345"/>
                      <a:pt x="1199" y="345"/>
                    </a:cubicBezTo>
                    <a:cubicBezTo>
                      <a:pt x="1218" y="345"/>
                      <a:pt x="1218" y="320"/>
                      <a:pt x="1199" y="320"/>
                    </a:cubicBezTo>
                    <a:cubicBezTo>
                      <a:pt x="1110" y="281"/>
                      <a:pt x="1015" y="256"/>
                      <a:pt x="919" y="243"/>
                    </a:cubicBezTo>
                    <a:cubicBezTo>
                      <a:pt x="824" y="224"/>
                      <a:pt x="722" y="199"/>
                      <a:pt x="627" y="173"/>
                    </a:cubicBezTo>
                    <a:cubicBezTo>
                      <a:pt x="424" y="123"/>
                      <a:pt x="227" y="65"/>
                      <a:pt x="23" y="2"/>
                    </a:cubicBezTo>
                    <a:cubicBezTo>
                      <a:pt x="22" y="1"/>
                      <a:pt x="21" y="1"/>
                      <a:pt x="1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225;p45">
                <a:extLst>
                  <a:ext uri="{FF2B5EF4-FFF2-40B4-BE49-F238E27FC236}">
                    <a16:creationId xmlns:a16="http://schemas.microsoft.com/office/drawing/2014/main" id="{562D3B61-DB87-4D12-920E-CBB6DB0AAD0F}"/>
                  </a:ext>
                </a:extLst>
              </p:cNvPr>
              <p:cNvSpPr/>
              <p:nvPr/>
            </p:nvSpPr>
            <p:spPr>
              <a:xfrm>
                <a:off x="7553817" y="2600512"/>
                <a:ext cx="52263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" extrusionOk="0">
                    <a:moveTo>
                      <a:pt x="25" y="1"/>
                    </a:moveTo>
                    <a:cubicBezTo>
                      <a:pt x="4" y="1"/>
                      <a:pt x="0" y="40"/>
                      <a:pt x="30" y="46"/>
                    </a:cubicBezTo>
                    <a:cubicBezTo>
                      <a:pt x="100" y="59"/>
                      <a:pt x="176" y="59"/>
                      <a:pt x="252" y="59"/>
                    </a:cubicBezTo>
                    <a:cubicBezTo>
                      <a:pt x="265" y="59"/>
                      <a:pt x="271" y="33"/>
                      <a:pt x="252" y="33"/>
                    </a:cubicBezTo>
                    <a:cubicBezTo>
                      <a:pt x="176" y="14"/>
                      <a:pt x="106" y="1"/>
                      <a:pt x="30" y="1"/>
                    </a:cubicBezTo>
                    <a:cubicBezTo>
                      <a:pt x="28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226;p45">
                <a:extLst>
                  <a:ext uri="{FF2B5EF4-FFF2-40B4-BE49-F238E27FC236}">
                    <a16:creationId xmlns:a16="http://schemas.microsoft.com/office/drawing/2014/main" id="{E200881A-1414-4D19-9DA3-FB85C6E28539}"/>
                  </a:ext>
                </a:extLst>
              </p:cNvPr>
              <p:cNvSpPr/>
              <p:nvPr/>
            </p:nvSpPr>
            <p:spPr>
              <a:xfrm>
                <a:off x="7244471" y="2542102"/>
                <a:ext cx="290712" cy="10394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41" extrusionOk="0">
                    <a:moveTo>
                      <a:pt x="51" y="0"/>
                    </a:moveTo>
                    <a:cubicBezTo>
                      <a:pt x="20" y="0"/>
                      <a:pt x="0" y="32"/>
                      <a:pt x="20" y="58"/>
                    </a:cubicBezTo>
                    <a:cubicBezTo>
                      <a:pt x="64" y="96"/>
                      <a:pt x="115" y="127"/>
                      <a:pt x="172" y="146"/>
                    </a:cubicBezTo>
                    <a:cubicBezTo>
                      <a:pt x="229" y="178"/>
                      <a:pt x="293" y="210"/>
                      <a:pt x="356" y="235"/>
                    </a:cubicBezTo>
                    <a:cubicBezTo>
                      <a:pt x="477" y="293"/>
                      <a:pt x="598" y="337"/>
                      <a:pt x="725" y="382"/>
                    </a:cubicBezTo>
                    <a:cubicBezTo>
                      <a:pt x="979" y="452"/>
                      <a:pt x="1233" y="509"/>
                      <a:pt x="1494" y="540"/>
                    </a:cubicBezTo>
                    <a:cubicBezTo>
                      <a:pt x="1513" y="534"/>
                      <a:pt x="1513" y="509"/>
                      <a:pt x="1494" y="509"/>
                    </a:cubicBezTo>
                    <a:cubicBezTo>
                      <a:pt x="1240" y="464"/>
                      <a:pt x="985" y="401"/>
                      <a:pt x="744" y="305"/>
                    </a:cubicBezTo>
                    <a:cubicBezTo>
                      <a:pt x="623" y="261"/>
                      <a:pt x="509" y="216"/>
                      <a:pt x="394" y="166"/>
                    </a:cubicBezTo>
                    <a:cubicBezTo>
                      <a:pt x="331" y="134"/>
                      <a:pt x="274" y="108"/>
                      <a:pt x="217" y="77"/>
                    </a:cubicBezTo>
                    <a:cubicBezTo>
                      <a:pt x="166" y="45"/>
                      <a:pt x="109" y="19"/>
                      <a:pt x="5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227;p45">
                <a:extLst>
                  <a:ext uri="{FF2B5EF4-FFF2-40B4-BE49-F238E27FC236}">
                    <a16:creationId xmlns:a16="http://schemas.microsoft.com/office/drawing/2014/main" id="{0C8EE646-C922-46C1-8DC0-DB71E4AEBF91}"/>
                  </a:ext>
                </a:extLst>
              </p:cNvPr>
              <p:cNvSpPr/>
              <p:nvPr/>
            </p:nvSpPr>
            <p:spPr>
              <a:xfrm>
                <a:off x="6121601" y="2135340"/>
                <a:ext cx="86464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80" extrusionOk="0">
                    <a:moveTo>
                      <a:pt x="30" y="0"/>
                    </a:moveTo>
                    <a:cubicBezTo>
                      <a:pt x="9" y="0"/>
                      <a:pt x="0" y="28"/>
                      <a:pt x="23" y="39"/>
                    </a:cubicBezTo>
                    <a:cubicBezTo>
                      <a:pt x="87" y="65"/>
                      <a:pt x="157" y="90"/>
                      <a:pt x="220" y="116"/>
                    </a:cubicBezTo>
                    <a:cubicBezTo>
                      <a:pt x="284" y="141"/>
                      <a:pt x="354" y="160"/>
                      <a:pt x="424" y="179"/>
                    </a:cubicBezTo>
                    <a:cubicBezTo>
                      <a:pt x="443" y="179"/>
                      <a:pt x="449" y="154"/>
                      <a:pt x="430" y="147"/>
                    </a:cubicBezTo>
                    <a:cubicBezTo>
                      <a:pt x="367" y="116"/>
                      <a:pt x="303" y="84"/>
                      <a:pt x="240" y="65"/>
                    </a:cubicBezTo>
                    <a:cubicBezTo>
                      <a:pt x="170" y="39"/>
                      <a:pt x="106" y="20"/>
                      <a:pt x="36" y="1"/>
                    </a:cubicBezTo>
                    <a:cubicBezTo>
                      <a:pt x="34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228;p45">
                <a:extLst>
                  <a:ext uri="{FF2B5EF4-FFF2-40B4-BE49-F238E27FC236}">
                    <a16:creationId xmlns:a16="http://schemas.microsoft.com/office/drawing/2014/main" id="{BFBE6D45-C896-4738-9824-B8C512631455}"/>
                  </a:ext>
                </a:extLst>
              </p:cNvPr>
              <p:cNvSpPr/>
              <p:nvPr/>
            </p:nvSpPr>
            <p:spPr>
              <a:xfrm>
                <a:off x="6176169" y="2207585"/>
                <a:ext cx="232877" cy="88193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59" extrusionOk="0">
                    <a:moveTo>
                      <a:pt x="19" y="0"/>
                    </a:moveTo>
                    <a:cubicBezTo>
                      <a:pt x="6" y="0"/>
                      <a:pt x="0" y="26"/>
                      <a:pt x="13" y="26"/>
                    </a:cubicBezTo>
                    <a:cubicBezTo>
                      <a:pt x="210" y="83"/>
                      <a:pt x="413" y="153"/>
                      <a:pt x="604" y="223"/>
                    </a:cubicBezTo>
                    <a:cubicBezTo>
                      <a:pt x="788" y="292"/>
                      <a:pt x="985" y="375"/>
                      <a:pt x="1176" y="458"/>
                    </a:cubicBezTo>
                    <a:cubicBezTo>
                      <a:pt x="1177" y="458"/>
                      <a:pt x="1179" y="458"/>
                      <a:pt x="1181" y="458"/>
                    </a:cubicBezTo>
                    <a:cubicBezTo>
                      <a:pt x="1198" y="458"/>
                      <a:pt x="1211" y="432"/>
                      <a:pt x="1188" y="426"/>
                    </a:cubicBezTo>
                    <a:cubicBezTo>
                      <a:pt x="813" y="242"/>
                      <a:pt x="426" y="102"/>
                      <a:pt x="1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229;p45">
                <a:extLst>
                  <a:ext uri="{FF2B5EF4-FFF2-40B4-BE49-F238E27FC236}">
                    <a16:creationId xmlns:a16="http://schemas.microsoft.com/office/drawing/2014/main" id="{0194F77A-1075-456A-A084-6839D11FE450}"/>
                  </a:ext>
                </a:extLst>
              </p:cNvPr>
              <p:cNvSpPr/>
              <p:nvPr/>
            </p:nvSpPr>
            <p:spPr>
              <a:xfrm>
                <a:off x="6465532" y="2300965"/>
                <a:ext cx="53416" cy="3016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57" extrusionOk="0">
                    <a:moveTo>
                      <a:pt x="22" y="1"/>
                    </a:moveTo>
                    <a:cubicBezTo>
                      <a:pt x="13" y="1"/>
                      <a:pt x="6" y="7"/>
                      <a:pt x="6" y="16"/>
                    </a:cubicBezTo>
                    <a:cubicBezTo>
                      <a:pt x="0" y="23"/>
                      <a:pt x="6" y="35"/>
                      <a:pt x="13" y="35"/>
                    </a:cubicBezTo>
                    <a:cubicBezTo>
                      <a:pt x="89" y="80"/>
                      <a:pt x="165" y="118"/>
                      <a:pt x="248" y="156"/>
                    </a:cubicBezTo>
                    <a:cubicBezTo>
                      <a:pt x="249" y="157"/>
                      <a:pt x="251" y="157"/>
                      <a:pt x="252" y="157"/>
                    </a:cubicBezTo>
                    <a:cubicBezTo>
                      <a:pt x="264" y="157"/>
                      <a:pt x="278" y="136"/>
                      <a:pt x="261" y="131"/>
                    </a:cubicBezTo>
                    <a:cubicBezTo>
                      <a:pt x="191" y="80"/>
                      <a:pt x="102" y="42"/>
                      <a:pt x="32" y="3"/>
                    </a:cubicBezTo>
                    <a:cubicBezTo>
                      <a:pt x="28" y="2"/>
                      <a:pt x="25" y="1"/>
                      <a:pt x="2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230;p45">
                <a:extLst>
                  <a:ext uri="{FF2B5EF4-FFF2-40B4-BE49-F238E27FC236}">
                    <a16:creationId xmlns:a16="http://schemas.microsoft.com/office/drawing/2014/main" id="{DF300C4C-E920-47E5-9D47-E9BA6991E5B3}"/>
                  </a:ext>
                </a:extLst>
              </p:cNvPr>
              <p:cNvSpPr/>
              <p:nvPr/>
            </p:nvSpPr>
            <p:spPr>
              <a:xfrm>
                <a:off x="7392611" y="1850588"/>
                <a:ext cx="30359" cy="1631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9" extrusionOk="0">
                    <a:moveTo>
                      <a:pt x="40" y="1"/>
                    </a:moveTo>
                    <a:cubicBezTo>
                      <a:pt x="21" y="1"/>
                      <a:pt x="1" y="17"/>
                      <a:pt x="5" y="41"/>
                    </a:cubicBezTo>
                    <a:cubicBezTo>
                      <a:pt x="17" y="111"/>
                      <a:pt x="17" y="174"/>
                      <a:pt x="24" y="244"/>
                    </a:cubicBezTo>
                    <a:cubicBezTo>
                      <a:pt x="24" y="314"/>
                      <a:pt x="30" y="377"/>
                      <a:pt x="37" y="447"/>
                    </a:cubicBezTo>
                    <a:cubicBezTo>
                      <a:pt x="37" y="511"/>
                      <a:pt x="37" y="581"/>
                      <a:pt x="37" y="644"/>
                    </a:cubicBezTo>
                    <a:cubicBezTo>
                      <a:pt x="37" y="708"/>
                      <a:pt x="11" y="784"/>
                      <a:pt x="49" y="835"/>
                    </a:cubicBezTo>
                    <a:cubicBezTo>
                      <a:pt x="57" y="843"/>
                      <a:pt x="70" y="848"/>
                      <a:pt x="81" y="848"/>
                    </a:cubicBezTo>
                    <a:cubicBezTo>
                      <a:pt x="89" y="848"/>
                      <a:pt x="95" y="846"/>
                      <a:pt x="100" y="841"/>
                    </a:cubicBezTo>
                    <a:cubicBezTo>
                      <a:pt x="157" y="797"/>
                      <a:pt x="151" y="708"/>
                      <a:pt x="151" y="644"/>
                    </a:cubicBezTo>
                    <a:cubicBezTo>
                      <a:pt x="157" y="574"/>
                      <a:pt x="157" y="505"/>
                      <a:pt x="151" y="435"/>
                    </a:cubicBezTo>
                    <a:cubicBezTo>
                      <a:pt x="145" y="365"/>
                      <a:pt x="138" y="301"/>
                      <a:pt x="125" y="231"/>
                    </a:cubicBezTo>
                    <a:cubicBezTo>
                      <a:pt x="106" y="161"/>
                      <a:pt x="87" y="91"/>
                      <a:pt x="68" y="22"/>
                    </a:cubicBezTo>
                    <a:cubicBezTo>
                      <a:pt x="63" y="7"/>
                      <a:pt x="52" y="1"/>
                      <a:pt x="4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231;p45">
                <a:extLst>
                  <a:ext uri="{FF2B5EF4-FFF2-40B4-BE49-F238E27FC236}">
                    <a16:creationId xmlns:a16="http://schemas.microsoft.com/office/drawing/2014/main" id="{A5B54D6A-7E2D-424E-8031-C60CDCB29692}"/>
                  </a:ext>
                </a:extLst>
              </p:cNvPr>
              <p:cNvSpPr/>
              <p:nvPr/>
            </p:nvSpPr>
            <p:spPr>
              <a:xfrm>
                <a:off x="7431231" y="1916685"/>
                <a:ext cx="13642" cy="589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7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2"/>
                    </a:cubicBezTo>
                    <a:cubicBezTo>
                      <a:pt x="13" y="2"/>
                      <a:pt x="1" y="21"/>
                      <a:pt x="1" y="33"/>
                    </a:cubicBezTo>
                    <a:cubicBezTo>
                      <a:pt x="1" y="122"/>
                      <a:pt x="7" y="205"/>
                      <a:pt x="20" y="288"/>
                    </a:cubicBezTo>
                    <a:cubicBezTo>
                      <a:pt x="23" y="300"/>
                      <a:pt x="34" y="307"/>
                      <a:pt x="44" y="307"/>
                    </a:cubicBezTo>
                    <a:cubicBezTo>
                      <a:pt x="55" y="307"/>
                      <a:pt x="64" y="300"/>
                      <a:pt x="64" y="288"/>
                    </a:cubicBezTo>
                    <a:cubicBezTo>
                      <a:pt x="71" y="199"/>
                      <a:pt x="71" y="116"/>
                      <a:pt x="64" y="27"/>
                    </a:cubicBezTo>
                    <a:cubicBezTo>
                      <a:pt x="64" y="11"/>
                      <a:pt x="51" y="0"/>
                      <a:pt x="3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232;p45">
                <a:extLst>
                  <a:ext uri="{FF2B5EF4-FFF2-40B4-BE49-F238E27FC236}">
                    <a16:creationId xmlns:a16="http://schemas.microsoft.com/office/drawing/2014/main" id="{1C2BA57A-7D0B-4486-86A5-B688D1E1ACED}"/>
                  </a:ext>
                </a:extLst>
              </p:cNvPr>
              <p:cNvSpPr/>
              <p:nvPr/>
            </p:nvSpPr>
            <p:spPr>
              <a:xfrm>
                <a:off x="7347074" y="1935322"/>
                <a:ext cx="14795" cy="89731"/>
              </a:xfrm>
              <a:custGeom>
                <a:avLst/>
                <a:gdLst/>
                <a:ahLst/>
                <a:cxnLst/>
                <a:rect l="l" t="t" r="r" b="b"/>
                <a:pathLst>
                  <a:path w="77" h="467" extrusionOk="0">
                    <a:moveTo>
                      <a:pt x="44" y="0"/>
                    </a:moveTo>
                    <a:cubicBezTo>
                      <a:pt x="32" y="0"/>
                      <a:pt x="19" y="11"/>
                      <a:pt x="19" y="25"/>
                    </a:cubicBezTo>
                    <a:cubicBezTo>
                      <a:pt x="19" y="165"/>
                      <a:pt x="7" y="305"/>
                      <a:pt x="0" y="445"/>
                    </a:cubicBezTo>
                    <a:cubicBezTo>
                      <a:pt x="0" y="457"/>
                      <a:pt x="11" y="467"/>
                      <a:pt x="20" y="467"/>
                    </a:cubicBezTo>
                    <a:cubicBezTo>
                      <a:pt x="25" y="467"/>
                      <a:pt x="30" y="464"/>
                      <a:pt x="32" y="458"/>
                    </a:cubicBezTo>
                    <a:cubicBezTo>
                      <a:pt x="70" y="311"/>
                      <a:pt x="77" y="165"/>
                      <a:pt x="64" y="19"/>
                    </a:cubicBezTo>
                    <a:cubicBezTo>
                      <a:pt x="61" y="6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233;p45">
                <a:extLst>
                  <a:ext uri="{FF2B5EF4-FFF2-40B4-BE49-F238E27FC236}">
                    <a16:creationId xmlns:a16="http://schemas.microsoft.com/office/drawing/2014/main" id="{313D8884-685B-4A5F-A9DE-C29BBC7FD9CB}"/>
                  </a:ext>
                </a:extLst>
              </p:cNvPr>
              <p:cNvSpPr/>
              <p:nvPr/>
            </p:nvSpPr>
            <p:spPr>
              <a:xfrm>
                <a:off x="6819455" y="1879794"/>
                <a:ext cx="33241" cy="572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8" extrusionOk="0">
                    <a:moveTo>
                      <a:pt x="145" y="1"/>
                    </a:moveTo>
                    <a:cubicBezTo>
                      <a:pt x="141" y="1"/>
                      <a:pt x="138" y="1"/>
                      <a:pt x="134" y="3"/>
                    </a:cubicBezTo>
                    <a:cubicBezTo>
                      <a:pt x="115" y="22"/>
                      <a:pt x="103" y="41"/>
                      <a:pt x="90" y="67"/>
                    </a:cubicBezTo>
                    <a:cubicBezTo>
                      <a:pt x="84" y="86"/>
                      <a:pt x="71" y="105"/>
                      <a:pt x="65" y="130"/>
                    </a:cubicBezTo>
                    <a:cubicBezTo>
                      <a:pt x="45" y="168"/>
                      <a:pt x="26" y="213"/>
                      <a:pt x="7" y="257"/>
                    </a:cubicBezTo>
                    <a:cubicBezTo>
                      <a:pt x="1" y="270"/>
                      <a:pt x="7" y="289"/>
                      <a:pt x="26" y="295"/>
                    </a:cubicBezTo>
                    <a:cubicBezTo>
                      <a:pt x="30" y="297"/>
                      <a:pt x="33" y="298"/>
                      <a:pt x="37" y="298"/>
                    </a:cubicBezTo>
                    <a:cubicBezTo>
                      <a:pt x="48" y="298"/>
                      <a:pt x="60" y="291"/>
                      <a:pt x="65" y="276"/>
                    </a:cubicBezTo>
                    <a:cubicBezTo>
                      <a:pt x="84" y="238"/>
                      <a:pt x="103" y="200"/>
                      <a:pt x="122" y="156"/>
                    </a:cubicBezTo>
                    <a:cubicBezTo>
                      <a:pt x="134" y="136"/>
                      <a:pt x="147" y="111"/>
                      <a:pt x="154" y="92"/>
                    </a:cubicBezTo>
                    <a:cubicBezTo>
                      <a:pt x="160" y="73"/>
                      <a:pt x="160" y="73"/>
                      <a:pt x="166" y="60"/>
                    </a:cubicBezTo>
                    <a:cubicBezTo>
                      <a:pt x="166" y="48"/>
                      <a:pt x="166" y="48"/>
                      <a:pt x="173" y="48"/>
                    </a:cubicBezTo>
                    <a:cubicBezTo>
                      <a:pt x="173" y="35"/>
                      <a:pt x="173" y="28"/>
                      <a:pt x="173" y="22"/>
                    </a:cubicBezTo>
                    <a:cubicBezTo>
                      <a:pt x="168" y="8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234;p45">
                <a:extLst>
                  <a:ext uri="{FF2B5EF4-FFF2-40B4-BE49-F238E27FC236}">
                    <a16:creationId xmlns:a16="http://schemas.microsoft.com/office/drawing/2014/main" id="{4AFEBBBC-75E7-4C6A-B9A4-24A1FBA826BB}"/>
                  </a:ext>
                </a:extLst>
              </p:cNvPr>
              <p:cNvSpPr/>
              <p:nvPr/>
            </p:nvSpPr>
            <p:spPr>
              <a:xfrm>
                <a:off x="6774302" y="1830414"/>
                <a:ext cx="28437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8" extrusionOk="0">
                    <a:moveTo>
                      <a:pt x="132" y="1"/>
                    </a:moveTo>
                    <a:cubicBezTo>
                      <a:pt x="129" y="1"/>
                      <a:pt x="125" y="2"/>
                      <a:pt x="122" y="6"/>
                    </a:cubicBezTo>
                    <a:cubicBezTo>
                      <a:pt x="109" y="6"/>
                      <a:pt x="103" y="12"/>
                      <a:pt x="96" y="19"/>
                    </a:cubicBezTo>
                    <a:cubicBezTo>
                      <a:pt x="96" y="25"/>
                      <a:pt x="90" y="31"/>
                      <a:pt x="83" y="38"/>
                    </a:cubicBezTo>
                    <a:cubicBezTo>
                      <a:pt x="77" y="50"/>
                      <a:pt x="64" y="63"/>
                      <a:pt x="58" y="76"/>
                    </a:cubicBezTo>
                    <a:lnTo>
                      <a:pt x="7" y="158"/>
                    </a:lnTo>
                    <a:cubicBezTo>
                      <a:pt x="1" y="165"/>
                      <a:pt x="1" y="184"/>
                      <a:pt x="14" y="190"/>
                    </a:cubicBezTo>
                    <a:cubicBezTo>
                      <a:pt x="19" y="195"/>
                      <a:pt x="24" y="197"/>
                      <a:pt x="30" y="197"/>
                    </a:cubicBezTo>
                    <a:cubicBezTo>
                      <a:pt x="37" y="197"/>
                      <a:pt x="44" y="194"/>
                      <a:pt x="52" y="190"/>
                    </a:cubicBezTo>
                    <a:lnTo>
                      <a:pt x="103" y="108"/>
                    </a:lnTo>
                    <a:cubicBezTo>
                      <a:pt x="115" y="95"/>
                      <a:pt x="122" y="82"/>
                      <a:pt x="128" y="69"/>
                    </a:cubicBezTo>
                    <a:cubicBezTo>
                      <a:pt x="141" y="50"/>
                      <a:pt x="141" y="50"/>
                      <a:pt x="141" y="44"/>
                    </a:cubicBezTo>
                    <a:cubicBezTo>
                      <a:pt x="147" y="38"/>
                      <a:pt x="147" y="25"/>
                      <a:pt x="147" y="19"/>
                    </a:cubicBezTo>
                    <a:cubicBezTo>
                      <a:pt x="147" y="10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235;p45">
                <a:extLst>
                  <a:ext uri="{FF2B5EF4-FFF2-40B4-BE49-F238E27FC236}">
                    <a16:creationId xmlns:a16="http://schemas.microsoft.com/office/drawing/2014/main" id="{00DCE947-6FBA-48F7-B03E-533BD8091372}"/>
                  </a:ext>
                </a:extLst>
              </p:cNvPr>
              <p:cNvSpPr/>
              <p:nvPr/>
            </p:nvSpPr>
            <p:spPr>
              <a:xfrm>
                <a:off x="6762774" y="1834641"/>
                <a:ext cx="85119" cy="1223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37" extrusionOk="0">
                    <a:moveTo>
                      <a:pt x="371" y="1"/>
                    </a:moveTo>
                    <a:cubicBezTo>
                      <a:pt x="367" y="1"/>
                      <a:pt x="363" y="1"/>
                      <a:pt x="360" y="3"/>
                    </a:cubicBezTo>
                    <a:cubicBezTo>
                      <a:pt x="328" y="9"/>
                      <a:pt x="315" y="35"/>
                      <a:pt x="302" y="60"/>
                    </a:cubicBezTo>
                    <a:cubicBezTo>
                      <a:pt x="264" y="143"/>
                      <a:pt x="220" y="225"/>
                      <a:pt x="175" y="308"/>
                    </a:cubicBezTo>
                    <a:cubicBezTo>
                      <a:pt x="150" y="352"/>
                      <a:pt x="124" y="397"/>
                      <a:pt x="99" y="441"/>
                    </a:cubicBezTo>
                    <a:cubicBezTo>
                      <a:pt x="74" y="480"/>
                      <a:pt x="48" y="537"/>
                      <a:pt x="23" y="581"/>
                    </a:cubicBezTo>
                    <a:cubicBezTo>
                      <a:pt x="1" y="612"/>
                      <a:pt x="21" y="636"/>
                      <a:pt x="44" y="636"/>
                    </a:cubicBezTo>
                    <a:cubicBezTo>
                      <a:pt x="55" y="636"/>
                      <a:pt x="66" y="631"/>
                      <a:pt x="74" y="619"/>
                    </a:cubicBezTo>
                    <a:cubicBezTo>
                      <a:pt x="131" y="549"/>
                      <a:pt x="188" y="473"/>
                      <a:pt x="239" y="397"/>
                    </a:cubicBezTo>
                    <a:cubicBezTo>
                      <a:pt x="290" y="321"/>
                      <a:pt x="334" y="238"/>
                      <a:pt x="379" y="155"/>
                    </a:cubicBezTo>
                    <a:cubicBezTo>
                      <a:pt x="398" y="117"/>
                      <a:pt x="442" y="60"/>
                      <a:pt x="410" y="22"/>
                    </a:cubicBezTo>
                    <a:cubicBezTo>
                      <a:pt x="401" y="8"/>
                      <a:pt x="384" y="1"/>
                      <a:pt x="37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236;p45">
                <a:extLst>
                  <a:ext uri="{FF2B5EF4-FFF2-40B4-BE49-F238E27FC236}">
                    <a16:creationId xmlns:a16="http://schemas.microsoft.com/office/drawing/2014/main" id="{B0323241-A667-4930-A103-8A3D6F1684FD}"/>
                  </a:ext>
                </a:extLst>
              </p:cNvPr>
              <p:cNvSpPr/>
              <p:nvPr/>
            </p:nvSpPr>
            <p:spPr>
              <a:xfrm>
                <a:off x="7456978" y="1252263"/>
                <a:ext cx="29398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29" y="0"/>
                    </a:moveTo>
                    <a:cubicBezTo>
                      <a:pt x="26" y="0"/>
                      <a:pt x="23" y="1"/>
                      <a:pt x="19" y="3"/>
                    </a:cubicBezTo>
                    <a:cubicBezTo>
                      <a:pt x="7" y="9"/>
                      <a:pt x="0" y="22"/>
                      <a:pt x="7" y="34"/>
                    </a:cubicBezTo>
                    <a:cubicBezTo>
                      <a:pt x="26" y="85"/>
                      <a:pt x="45" y="136"/>
                      <a:pt x="64" y="193"/>
                    </a:cubicBezTo>
                    <a:cubicBezTo>
                      <a:pt x="70" y="219"/>
                      <a:pt x="76" y="244"/>
                      <a:pt x="76" y="270"/>
                    </a:cubicBezTo>
                    <a:cubicBezTo>
                      <a:pt x="76" y="282"/>
                      <a:pt x="83" y="295"/>
                      <a:pt x="89" y="308"/>
                    </a:cubicBezTo>
                    <a:cubicBezTo>
                      <a:pt x="89" y="327"/>
                      <a:pt x="96" y="339"/>
                      <a:pt x="108" y="346"/>
                    </a:cubicBezTo>
                    <a:cubicBezTo>
                      <a:pt x="111" y="349"/>
                      <a:pt x="115" y="351"/>
                      <a:pt x="118" y="351"/>
                    </a:cubicBezTo>
                    <a:cubicBezTo>
                      <a:pt x="121" y="351"/>
                      <a:pt x="124" y="349"/>
                      <a:pt x="127" y="346"/>
                    </a:cubicBezTo>
                    <a:cubicBezTo>
                      <a:pt x="153" y="327"/>
                      <a:pt x="146" y="289"/>
                      <a:pt x="146" y="263"/>
                    </a:cubicBezTo>
                    <a:cubicBezTo>
                      <a:pt x="140" y="231"/>
                      <a:pt x="134" y="206"/>
                      <a:pt x="121" y="174"/>
                    </a:cubicBezTo>
                    <a:cubicBezTo>
                      <a:pt x="108" y="117"/>
                      <a:pt x="83" y="66"/>
                      <a:pt x="51" y="15"/>
                    </a:cubicBezTo>
                    <a:cubicBezTo>
                      <a:pt x="46" y="6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1237;p45">
                <a:extLst>
                  <a:ext uri="{FF2B5EF4-FFF2-40B4-BE49-F238E27FC236}">
                    <a16:creationId xmlns:a16="http://schemas.microsoft.com/office/drawing/2014/main" id="{5E173F87-900C-461A-B3B3-9CF7090325B7}"/>
                  </a:ext>
                </a:extLst>
              </p:cNvPr>
              <p:cNvSpPr/>
              <p:nvPr/>
            </p:nvSpPr>
            <p:spPr>
              <a:xfrm>
                <a:off x="7487529" y="1226516"/>
                <a:ext cx="23249" cy="4880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54" extrusionOk="0">
                    <a:moveTo>
                      <a:pt x="29" y="1"/>
                    </a:moveTo>
                    <a:cubicBezTo>
                      <a:pt x="26" y="1"/>
                      <a:pt x="23" y="1"/>
                      <a:pt x="19" y="3"/>
                    </a:cubicBezTo>
                    <a:cubicBezTo>
                      <a:pt x="6" y="10"/>
                      <a:pt x="0" y="22"/>
                      <a:pt x="6" y="35"/>
                    </a:cubicBezTo>
                    <a:cubicBezTo>
                      <a:pt x="13" y="73"/>
                      <a:pt x="25" y="111"/>
                      <a:pt x="38" y="143"/>
                    </a:cubicBezTo>
                    <a:cubicBezTo>
                      <a:pt x="45" y="162"/>
                      <a:pt x="51" y="181"/>
                      <a:pt x="57" y="194"/>
                    </a:cubicBezTo>
                    <a:cubicBezTo>
                      <a:pt x="64" y="213"/>
                      <a:pt x="64" y="213"/>
                      <a:pt x="70" y="226"/>
                    </a:cubicBezTo>
                    <a:cubicBezTo>
                      <a:pt x="76" y="232"/>
                      <a:pt x="83" y="238"/>
                      <a:pt x="89" y="245"/>
                    </a:cubicBezTo>
                    <a:cubicBezTo>
                      <a:pt x="92" y="250"/>
                      <a:pt x="99" y="254"/>
                      <a:pt x="105" y="254"/>
                    </a:cubicBezTo>
                    <a:cubicBezTo>
                      <a:pt x="113" y="254"/>
                      <a:pt x="121" y="249"/>
                      <a:pt x="121" y="238"/>
                    </a:cubicBezTo>
                    <a:cubicBezTo>
                      <a:pt x="121" y="226"/>
                      <a:pt x="121" y="219"/>
                      <a:pt x="121" y="207"/>
                    </a:cubicBezTo>
                    <a:cubicBezTo>
                      <a:pt x="121" y="200"/>
                      <a:pt x="114" y="187"/>
                      <a:pt x="108" y="181"/>
                    </a:cubicBezTo>
                    <a:cubicBezTo>
                      <a:pt x="108" y="168"/>
                      <a:pt x="102" y="143"/>
                      <a:pt x="89" y="124"/>
                    </a:cubicBezTo>
                    <a:lnTo>
                      <a:pt x="51" y="16"/>
                    </a:lnTo>
                    <a:cubicBezTo>
                      <a:pt x="46" y="7"/>
                      <a:pt x="38" y="1"/>
                      <a:pt x="2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238;p45">
                <a:extLst>
                  <a:ext uri="{FF2B5EF4-FFF2-40B4-BE49-F238E27FC236}">
                    <a16:creationId xmlns:a16="http://schemas.microsoft.com/office/drawing/2014/main" id="{D9B207B3-D678-46CE-97E4-7168B0DCD430}"/>
                  </a:ext>
                </a:extLst>
              </p:cNvPr>
              <p:cNvSpPr/>
              <p:nvPr/>
            </p:nvSpPr>
            <p:spPr>
              <a:xfrm>
                <a:off x="7430655" y="1291652"/>
                <a:ext cx="16332" cy="55913"/>
              </a:xfrm>
              <a:custGeom>
                <a:avLst/>
                <a:gdLst/>
                <a:ahLst/>
                <a:cxnLst/>
                <a:rect l="l" t="t" r="r" b="b"/>
                <a:pathLst>
                  <a:path w="85" h="291" extrusionOk="0">
                    <a:moveTo>
                      <a:pt x="20" y="0"/>
                    </a:moveTo>
                    <a:cubicBezTo>
                      <a:pt x="10" y="0"/>
                      <a:pt x="0" y="6"/>
                      <a:pt x="4" y="20"/>
                    </a:cubicBezTo>
                    <a:cubicBezTo>
                      <a:pt x="10" y="65"/>
                      <a:pt x="16" y="109"/>
                      <a:pt x="23" y="154"/>
                    </a:cubicBezTo>
                    <a:cubicBezTo>
                      <a:pt x="29" y="192"/>
                      <a:pt x="42" y="236"/>
                      <a:pt x="48" y="281"/>
                    </a:cubicBezTo>
                    <a:cubicBezTo>
                      <a:pt x="50" y="287"/>
                      <a:pt x="56" y="290"/>
                      <a:pt x="61" y="290"/>
                    </a:cubicBezTo>
                    <a:cubicBezTo>
                      <a:pt x="72" y="290"/>
                      <a:pt x="84" y="280"/>
                      <a:pt x="80" y="268"/>
                    </a:cubicBezTo>
                    <a:cubicBezTo>
                      <a:pt x="80" y="230"/>
                      <a:pt x="74" y="185"/>
                      <a:pt x="61" y="141"/>
                    </a:cubicBezTo>
                    <a:cubicBezTo>
                      <a:pt x="55" y="103"/>
                      <a:pt x="48" y="58"/>
                      <a:pt x="42" y="14"/>
                    </a:cubicBezTo>
                    <a:cubicBezTo>
                      <a:pt x="39" y="5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1239;p45">
                <a:extLst>
                  <a:ext uri="{FF2B5EF4-FFF2-40B4-BE49-F238E27FC236}">
                    <a16:creationId xmlns:a16="http://schemas.microsoft.com/office/drawing/2014/main" id="{496FF450-5D4C-45F2-B17D-209801D7B4B3}"/>
                  </a:ext>
                </a:extLst>
              </p:cNvPr>
              <p:cNvSpPr/>
              <p:nvPr/>
            </p:nvSpPr>
            <p:spPr>
              <a:xfrm>
                <a:off x="7111317" y="1195197"/>
                <a:ext cx="3285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3" extrusionOk="0">
                    <a:moveTo>
                      <a:pt x="20" y="1"/>
                    </a:moveTo>
                    <a:cubicBezTo>
                      <a:pt x="7" y="7"/>
                      <a:pt x="1" y="14"/>
                      <a:pt x="1" y="33"/>
                    </a:cubicBezTo>
                    <a:cubicBezTo>
                      <a:pt x="7" y="71"/>
                      <a:pt x="26" y="115"/>
                      <a:pt x="45" y="153"/>
                    </a:cubicBezTo>
                    <a:cubicBezTo>
                      <a:pt x="58" y="179"/>
                      <a:pt x="71" y="198"/>
                      <a:pt x="83" y="211"/>
                    </a:cubicBezTo>
                    <a:cubicBezTo>
                      <a:pt x="96" y="230"/>
                      <a:pt x="115" y="249"/>
                      <a:pt x="134" y="262"/>
                    </a:cubicBezTo>
                    <a:cubicBezTo>
                      <a:pt x="137" y="262"/>
                      <a:pt x="139" y="263"/>
                      <a:pt x="142" y="263"/>
                    </a:cubicBezTo>
                    <a:cubicBezTo>
                      <a:pt x="158" y="263"/>
                      <a:pt x="171" y="247"/>
                      <a:pt x="160" y="236"/>
                    </a:cubicBezTo>
                    <a:cubicBezTo>
                      <a:pt x="153" y="230"/>
                      <a:pt x="147" y="217"/>
                      <a:pt x="147" y="211"/>
                    </a:cubicBezTo>
                    <a:cubicBezTo>
                      <a:pt x="141" y="198"/>
                      <a:pt x="134" y="192"/>
                      <a:pt x="128" y="185"/>
                    </a:cubicBezTo>
                    <a:cubicBezTo>
                      <a:pt x="115" y="166"/>
                      <a:pt x="102" y="153"/>
                      <a:pt x="96" y="134"/>
                    </a:cubicBezTo>
                    <a:cubicBezTo>
                      <a:pt x="77" y="96"/>
                      <a:pt x="58" y="65"/>
                      <a:pt x="52" y="20"/>
                    </a:cubicBezTo>
                    <a:cubicBezTo>
                      <a:pt x="45" y="7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240;p45">
                <a:extLst>
                  <a:ext uri="{FF2B5EF4-FFF2-40B4-BE49-F238E27FC236}">
                    <a16:creationId xmlns:a16="http://schemas.microsoft.com/office/drawing/2014/main" id="{FCE16E6C-8AB7-46BA-AF8D-A0B9F10231F2}"/>
                  </a:ext>
                </a:extLst>
              </p:cNvPr>
              <p:cNvSpPr/>
              <p:nvPr/>
            </p:nvSpPr>
            <p:spPr>
              <a:xfrm>
                <a:off x="7128418" y="1149084"/>
                <a:ext cx="43040" cy="96648"/>
              </a:xfrm>
              <a:custGeom>
                <a:avLst/>
                <a:gdLst/>
                <a:ahLst/>
                <a:cxnLst/>
                <a:rect l="l" t="t" r="r" b="b"/>
                <a:pathLst>
                  <a:path w="224" h="503" extrusionOk="0">
                    <a:moveTo>
                      <a:pt x="52" y="0"/>
                    </a:moveTo>
                    <a:cubicBezTo>
                      <a:pt x="42" y="0"/>
                      <a:pt x="31" y="6"/>
                      <a:pt x="26" y="19"/>
                    </a:cubicBezTo>
                    <a:cubicBezTo>
                      <a:pt x="13" y="57"/>
                      <a:pt x="7" y="101"/>
                      <a:pt x="1" y="146"/>
                    </a:cubicBezTo>
                    <a:cubicBezTo>
                      <a:pt x="1" y="196"/>
                      <a:pt x="7" y="241"/>
                      <a:pt x="20" y="292"/>
                    </a:cubicBezTo>
                    <a:cubicBezTo>
                      <a:pt x="33" y="336"/>
                      <a:pt x="52" y="374"/>
                      <a:pt x="77" y="413"/>
                    </a:cubicBezTo>
                    <a:cubicBezTo>
                      <a:pt x="101" y="449"/>
                      <a:pt x="142" y="502"/>
                      <a:pt x="185" y="502"/>
                    </a:cubicBezTo>
                    <a:cubicBezTo>
                      <a:pt x="187" y="502"/>
                      <a:pt x="189" y="502"/>
                      <a:pt x="191" y="502"/>
                    </a:cubicBezTo>
                    <a:cubicBezTo>
                      <a:pt x="210" y="495"/>
                      <a:pt x="217" y="482"/>
                      <a:pt x="223" y="470"/>
                    </a:cubicBezTo>
                    <a:cubicBezTo>
                      <a:pt x="223" y="425"/>
                      <a:pt x="185" y="393"/>
                      <a:pt x="160" y="362"/>
                    </a:cubicBezTo>
                    <a:cubicBezTo>
                      <a:pt x="141" y="330"/>
                      <a:pt x="122" y="298"/>
                      <a:pt x="109" y="260"/>
                    </a:cubicBezTo>
                    <a:cubicBezTo>
                      <a:pt x="96" y="222"/>
                      <a:pt x="83" y="184"/>
                      <a:pt x="77" y="146"/>
                    </a:cubicBezTo>
                    <a:cubicBezTo>
                      <a:pt x="71" y="108"/>
                      <a:pt x="71" y="69"/>
                      <a:pt x="77" y="31"/>
                    </a:cubicBezTo>
                    <a:cubicBezTo>
                      <a:pt x="81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1241;p45">
                <a:extLst>
                  <a:ext uri="{FF2B5EF4-FFF2-40B4-BE49-F238E27FC236}">
                    <a16:creationId xmlns:a16="http://schemas.microsoft.com/office/drawing/2014/main" id="{B6C74A9A-EFF4-4E81-85D6-2CBE74F2A2E8}"/>
                  </a:ext>
                </a:extLst>
              </p:cNvPr>
              <p:cNvSpPr/>
              <p:nvPr/>
            </p:nvSpPr>
            <p:spPr>
              <a:xfrm>
                <a:off x="7310375" y="1170795"/>
                <a:ext cx="29590" cy="6302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28" extrusionOk="0">
                    <a:moveTo>
                      <a:pt x="128" y="1"/>
                    </a:moveTo>
                    <a:cubicBezTo>
                      <a:pt x="115" y="1"/>
                      <a:pt x="102" y="7"/>
                      <a:pt x="90" y="14"/>
                    </a:cubicBezTo>
                    <a:cubicBezTo>
                      <a:pt x="77" y="39"/>
                      <a:pt x="64" y="58"/>
                      <a:pt x="58" y="83"/>
                    </a:cubicBezTo>
                    <a:cubicBezTo>
                      <a:pt x="51" y="109"/>
                      <a:pt x="45" y="128"/>
                      <a:pt x="39" y="153"/>
                    </a:cubicBezTo>
                    <a:cubicBezTo>
                      <a:pt x="20" y="198"/>
                      <a:pt x="7" y="242"/>
                      <a:pt x="1" y="293"/>
                    </a:cubicBezTo>
                    <a:cubicBezTo>
                      <a:pt x="1" y="310"/>
                      <a:pt x="18" y="327"/>
                      <a:pt x="35" y="327"/>
                    </a:cubicBezTo>
                    <a:cubicBezTo>
                      <a:pt x="43" y="327"/>
                      <a:pt x="51" y="323"/>
                      <a:pt x="58" y="312"/>
                    </a:cubicBezTo>
                    <a:cubicBezTo>
                      <a:pt x="83" y="274"/>
                      <a:pt x="102" y="230"/>
                      <a:pt x="115" y="179"/>
                    </a:cubicBezTo>
                    <a:cubicBezTo>
                      <a:pt x="140" y="134"/>
                      <a:pt x="153" y="83"/>
                      <a:pt x="153" y="33"/>
                    </a:cubicBezTo>
                    <a:cubicBezTo>
                      <a:pt x="153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242;p45">
                <a:extLst>
                  <a:ext uri="{FF2B5EF4-FFF2-40B4-BE49-F238E27FC236}">
                    <a16:creationId xmlns:a16="http://schemas.microsoft.com/office/drawing/2014/main" id="{A7C0414B-05D4-41B8-AB49-568C2A34F7F4}"/>
                  </a:ext>
                </a:extLst>
              </p:cNvPr>
              <p:cNvSpPr/>
              <p:nvPr/>
            </p:nvSpPr>
            <p:spPr>
              <a:xfrm>
                <a:off x="7251772" y="1019005"/>
                <a:ext cx="56298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69" extrusionOk="0">
                    <a:moveTo>
                      <a:pt x="58" y="1"/>
                    </a:moveTo>
                    <a:cubicBezTo>
                      <a:pt x="45" y="1"/>
                      <a:pt x="33" y="1"/>
                      <a:pt x="20" y="3"/>
                    </a:cubicBezTo>
                    <a:cubicBezTo>
                      <a:pt x="13" y="9"/>
                      <a:pt x="1" y="16"/>
                      <a:pt x="1" y="28"/>
                    </a:cubicBezTo>
                    <a:cubicBezTo>
                      <a:pt x="1" y="41"/>
                      <a:pt x="7" y="54"/>
                      <a:pt x="20" y="54"/>
                    </a:cubicBezTo>
                    <a:lnTo>
                      <a:pt x="51" y="66"/>
                    </a:lnTo>
                    <a:lnTo>
                      <a:pt x="77" y="73"/>
                    </a:lnTo>
                    <a:lnTo>
                      <a:pt x="90" y="73"/>
                    </a:lnTo>
                    <a:cubicBezTo>
                      <a:pt x="109" y="79"/>
                      <a:pt x="128" y="85"/>
                      <a:pt x="153" y="98"/>
                    </a:cubicBezTo>
                    <a:cubicBezTo>
                      <a:pt x="159" y="105"/>
                      <a:pt x="166" y="105"/>
                      <a:pt x="179" y="111"/>
                    </a:cubicBezTo>
                    <a:lnTo>
                      <a:pt x="204" y="130"/>
                    </a:lnTo>
                    <a:cubicBezTo>
                      <a:pt x="217" y="143"/>
                      <a:pt x="223" y="149"/>
                      <a:pt x="236" y="155"/>
                    </a:cubicBezTo>
                    <a:cubicBezTo>
                      <a:pt x="248" y="162"/>
                      <a:pt x="261" y="168"/>
                      <a:pt x="267" y="168"/>
                    </a:cubicBezTo>
                    <a:cubicBezTo>
                      <a:pt x="287" y="168"/>
                      <a:pt x="293" y="155"/>
                      <a:pt x="293" y="149"/>
                    </a:cubicBezTo>
                    <a:cubicBezTo>
                      <a:pt x="287" y="92"/>
                      <a:pt x="229" y="54"/>
                      <a:pt x="179" y="35"/>
                    </a:cubicBezTo>
                    <a:cubicBezTo>
                      <a:pt x="144" y="10"/>
                      <a:pt x="102" y="1"/>
                      <a:pt x="5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1243;p45">
                <a:extLst>
                  <a:ext uri="{FF2B5EF4-FFF2-40B4-BE49-F238E27FC236}">
                    <a16:creationId xmlns:a16="http://schemas.microsoft.com/office/drawing/2014/main" id="{442A8A81-6922-4BDC-9103-4AEC168C0AD9}"/>
                  </a:ext>
                </a:extLst>
              </p:cNvPr>
              <p:cNvSpPr/>
              <p:nvPr/>
            </p:nvSpPr>
            <p:spPr>
              <a:xfrm>
                <a:off x="7166269" y="1044367"/>
                <a:ext cx="143146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28" extrusionOk="0">
                    <a:moveTo>
                      <a:pt x="324" y="1"/>
                    </a:moveTo>
                    <a:cubicBezTo>
                      <a:pt x="280" y="1"/>
                      <a:pt x="236" y="5"/>
                      <a:pt x="191" y="17"/>
                    </a:cubicBezTo>
                    <a:cubicBezTo>
                      <a:pt x="122" y="23"/>
                      <a:pt x="58" y="62"/>
                      <a:pt x="13" y="112"/>
                    </a:cubicBezTo>
                    <a:cubicBezTo>
                      <a:pt x="1" y="131"/>
                      <a:pt x="13" y="157"/>
                      <a:pt x="39" y="157"/>
                    </a:cubicBezTo>
                    <a:cubicBezTo>
                      <a:pt x="96" y="144"/>
                      <a:pt x="153" y="131"/>
                      <a:pt x="210" y="112"/>
                    </a:cubicBezTo>
                    <a:cubicBezTo>
                      <a:pt x="244" y="105"/>
                      <a:pt x="280" y="102"/>
                      <a:pt x="315" y="102"/>
                    </a:cubicBezTo>
                    <a:cubicBezTo>
                      <a:pt x="340" y="102"/>
                      <a:pt x="365" y="103"/>
                      <a:pt x="388" y="106"/>
                    </a:cubicBezTo>
                    <a:cubicBezTo>
                      <a:pt x="446" y="112"/>
                      <a:pt x="503" y="131"/>
                      <a:pt x="560" y="157"/>
                    </a:cubicBezTo>
                    <a:cubicBezTo>
                      <a:pt x="608" y="181"/>
                      <a:pt x="656" y="227"/>
                      <a:pt x="709" y="227"/>
                    </a:cubicBezTo>
                    <a:cubicBezTo>
                      <a:pt x="712" y="227"/>
                      <a:pt x="716" y="227"/>
                      <a:pt x="719" y="227"/>
                    </a:cubicBezTo>
                    <a:cubicBezTo>
                      <a:pt x="732" y="220"/>
                      <a:pt x="738" y="214"/>
                      <a:pt x="744" y="201"/>
                    </a:cubicBezTo>
                    <a:cubicBezTo>
                      <a:pt x="744" y="131"/>
                      <a:pt x="662" y="87"/>
                      <a:pt x="604" y="62"/>
                    </a:cubicBezTo>
                    <a:cubicBezTo>
                      <a:pt x="541" y="30"/>
                      <a:pt x="471" y="11"/>
                      <a:pt x="401" y="4"/>
                    </a:cubicBezTo>
                    <a:cubicBezTo>
                      <a:pt x="376" y="2"/>
                      <a:pt x="350" y="1"/>
                      <a:pt x="32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1244;p45">
                <a:extLst>
                  <a:ext uri="{FF2B5EF4-FFF2-40B4-BE49-F238E27FC236}">
                    <a16:creationId xmlns:a16="http://schemas.microsoft.com/office/drawing/2014/main" id="{48E13F5B-ACC0-4380-BE71-9111EC899D5E}"/>
                  </a:ext>
                </a:extLst>
              </p:cNvPr>
              <p:cNvSpPr/>
              <p:nvPr/>
            </p:nvSpPr>
            <p:spPr>
              <a:xfrm>
                <a:off x="7375126" y="1018236"/>
                <a:ext cx="19791" cy="53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1" extrusionOk="0">
                    <a:moveTo>
                      <a:pt x="26" y="1"/>
                    </a:moveTo>
                    <a:cubicBezTo>
                      <a:pt x="13" y="1"/>
                      <a:pt x="0" y="13"/>
                      <a:pt x="7" y="26"/>
                    </a:cubicBezTo>
                    <a:lnTo>
                      <a:pt x="32" y="153"/>
                    </a:lnTo>
                    <a:cubicBezTo>
                      <a:pt x="39" y="172"/>
                      <a:pt x="39" y="191"/>
                      <a:pt x="45" y="217"/>
                    </a:cubicBezTo>
                    <a:lnTo>
                      <a:pt x="58" y="248"/>
                    </a:lnTo>
                    <a:cubicBezTo>
                      <a:pt x="58" y="255"/>
                      <a:pt x="64" y="267"/>
                      <a:pt x="70" y="274"/>
                    </a:cubicBezTo>
                    <a:cubicBezTo>
                      <a:pt x="73" y="279"/>
                      <a:pt x="77" y="281"/>
                      <a:pt x="82" y="281"/>
                    </a:cubicBezTo>
                    <a:cubicBezTo>
                      <a:pt x="89" y="281"/>
                      <a:pt x="98" y="275"/>
                      <a:pt x="102" y="267"/>
                    </a:cubicBezTo>
                    <a:cubicBezTo>
                      <a:pt x="102" y="223"/>
                      <a:pt x="96" y="185"/>
                      <a:pt x="83" y="140"/>
                    </a:cubicBezTo>
                    <a:lnTo>
                      <a:pt x="51" y="20"/>
                    </a:lnTo>
                    <a:cubicBezTo>
                      <a:pt x="45" y="7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1245;p45">
                <a:extLst>
                  <a:ext uri="{FF2B5EF4-FFF2-40B4-BE49-F238E27FC236}">
                    <a16:creationId xmlns:a16="http://schemas.microsoft.com/office/drawing/2014/main" id="{2E71E2F6-AEFE-451B-B274-D967A6223DD4}"/>
                  </a:ext>
                </a:extLst>
              </p:cNvPr>
              <p:cNvSpPr/>
              <p:nvPr/>
            </p:nvSpPr>
            <p:spPr>
              <a:xfrm>
                <a:off x="7300960" y="1002288"/>
                <a:ext cx="79163" cy="9107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74" extrusionOk="0">
                    <a:moveTo>
                      <a:pt x="38" y="0"/>
                    </a:moveTo>
                    <a:cubicBezTo>
                      <a:pt x="15" y="0"/>
                      <a:pt x="0" y="34"/>
                      <a:pt x="18" y="45"/>
                    </a:cubicBezTo>
                    <a:cubicBezTo>
                      <a:pt x="56" y="71"/>
                      <a:pt x="88" y="103"/>
                      <a:pt x="120" y="141"/>
                    </a:cubicBezTo>
                    <a:cubicBezTo>
                      <a:pt x="151" y="166"/>
                      <a:pt x="183" y="204"/>
                      <a:pt x="208" y="236"/>
                    </a:cubicBezTo>
                    <a:cubicBezTo>
                      <a:pt x="234" y="274"/>
                      <a:pt x="259" y="312"/>
                      <a:pt x="278" y="350"/>
                    </a:cubicBezTo>
                    <a:cubicBezTo>
                      <a:pt x="291" y="369"/>
                      <a:pt x="297" y="389"/>
                      <a:pt x="310" y="408"/>
                    </a:cubicBezTo>
                    <a:cubicBezTo>
                      <a:pt x="317" y="439"/>
                      <a:pt x="329" y="458"/>
                      <a:pt x="355" y="471"/>
                    </a:cubicBezTo>
                    <a:cubicBezTo>
                      <a:pt x="359" y="473"/>
                      <a:pt x="364" y="474"/>
                      <a:pt x="369" y="474"/>
                    </a:cubicBezTo>
                    <a:cubicBezTo>
                      <a:pt x="382" y="474"/>
                      <a:pt x="394" y="466"/>
                      <a:pt x="399" y="452"/>
                    </a:cubicBezTo>
                    <a:cubicBezTo>
                      <a:pt x="412" y="427"/>
                      <a:pt x="405" y="401"/>
                      <a:pt x="393" y="376"/>
                    </a:cubicBezTo>
                    <a:cubicBezTo>
                      <a:pt x="380" y="350"/>
                      <a:pt x="374" y="331"/>
                      <a:pt x="361" y="312"/>
                    </a:cubicBezTo>
                    <a:cubicBezTo>
                      <a:pt x="336" y="268"/>
                      <a:pt x="304" y="223"/>
                      <a:pt x="272" y="185"/>
                    </a:cubicBezTo>
                    <a:cubicBezTo>
                      <a:pt x="240" y="147"/>
                      <a:pt x="208" y="115"/>
                      <a:pt x="170" y="84"/>
                    </a:cubicBezTo>
                    <a:cubicBezTo>
                      <a:pt x="132" y="52"/>
                      <a:pt x="88" y="26"/>
                      <a:pt x="43" y="1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1246;p45">
                <a:extLst>
                  <a:ext uri="{FF2B5EF4-FFF2-40B4-BE49-F238E27FC236}">
                    <a16:creationId xmlns:a16="http://schemas.microsoft.com/office/drawing/2014/main" id="{C94E70BF-8A35-46D4-9DC6-EB3DD3D51B14}"/>
                  </a:ext>
                </a:extLst>
              </p:cNvPr>
              <p:cNvSpPr/>
              <p:nvPr/>
            </p:nvSpPr>
            <p:spPr>
              <a:xfrm>
                <a:off x="7162619" y="1082603"/>
                <a:ext cx="161400" cy="15525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08" extrusionOk="0">
                    <a:moveTo>
                      <a:pt x="458" y="168"/>
                    </a:moveTo>
                    <a:cubicBezTo>
                      <a:pt x="554" y="168"/>
                      <a:pt x="611" y="276"/>
                      <a:pt x="547" y="352"/>
                    </a:cubicBezTo>
                    <a:cubicBezTo>
                      <a:pt x="519" y="394"/>
                      <a:pt x="476" y="413"/>
                      <a:pt x="432" y="413"/>
                    </a:cubicBezTo>
                    <a:cubicBezTo>
                      <a:pt x="376" y="413"/>
                      <a:pt x="321" y="381"/>
                      <a:pt x="299" y="320"/>
                    </a:cubicBezTo>
                    <a:lnTo>
                      <a:pt x="299" y="326"/>
                    </a:lnTo>
                    <a:cubicBezTo>
                      <a:pt x="293" y="314"/>
                      <a:pt x="293" y="301"/>
                      <a:pt x="293" y="288"/>
                    </a:cubicBezTo>
                    <a:cubicBezTo>
                      <a:pt x="325" y="225"/>
                      <a:pt x="388" y="180"/>
                      <a:pt x="458" y="168"/>
                    </a:cubicBezTo>
                    <a:close/>
                    <a:moveTo>
                      <a:pt x="467" y="1"/>
                    </a:moveTo>
                    <a:cubicBezTo>
                      <a:pt x="443" y="1"/>
                      <a:pt x="419" y="3"/>
                      <a:pt x="395" y="9"/>
                    </a:cubicBezTo>
                    <a:cubicBezTo>
                      <a:pt x="338" y="21"/>
                      <a:pt x="293" y="53"/>
                      <a:pt x="255" y="91"/>
                    </a:cubicBezTo>
                    <a:cubicBezTo>
                      <a:pt x="179" y="129"/>
                      <a:pt x="121" y="193"/>
                      <a:pt x="83" y="269"/>
                    </a:cubicBezTo>
                    <a:cubicBezTo>
                      <a:pt x="1" y="422"/>
                      <a:pt x="45" y="612"/>
                      <a:pt x="179" y="727"/>
                    </a:cubicBezTo>
                    <a:cubicBezTo>
                      <a:pt x="244" y="780"/>
                      <a:pt x="326" y="807"/>
                      <a:pt x="407" y="807"/>
                    </a:cubicBezTo>
                    <a:cubicBezTo>
                      <a:pt x="491" y="807"/>
                      <a:pt x="575" y="778"/>
                      <a:pt x="643" y="720"/>
                    </a:cubicBezTo>
                    <a:cubicBezTo>
                      <a:pt x="782" y="606"/>
                      <a:pt x="840" y="422"/>
                      <a:pt x="789" y="244"/>
                    </a:cubicBezTo>
                    <a:cubicBezTo>
                      <a:pt x="745" y="96"/>
                      <a:pt x="612" y="1"/>
                      <a:pt x="46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1247;p45">
                <a:extLst>
                  <a:ext uri="{FF2B5EF4-FFF2-40B4-BE49-F238E27FC236}">
                    <a16:creationId xmlns:a16="http://schemas.microsoft.com/office/drawing/2014/main" id="{976D0C25-758D-4474-BC33-16CE94F1297C}"/>
                  </a:ext>
                </a:extLst>
              </p:cNvPr>
              <p:cNvSpPr/>
              <p:nvPr/>
            </p:nvSpPr>
            <p:spPr>
              <a:xfrm>
                <a:off x="7343423" y="1185206"/>
                <a:ext cx="17293" cy="3593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7" extrusionOk="0">
                    <a:moveTo>
                      <a:pt x="65" y="1"/>
                    </a:moveTo>
                    <a:cubicBezTo>
                      <a:pt x="57" y="1"/>
                      <a:pt x="50" y="5"/>
                      <a:pt x="45" y="15"/>
                    </a:cubicBezTo>
                    <a:cubicBezTo>
                      <a:pt x="32" y="34"/>
                      <a:pt x="26" y="59"/>
                      <a:pt x="19" y="85"/>
                    </a:cubicBezTo>
                    <a:lnTo>
                      <a:pt x="0" y="155"/>
                    </a:lnTo>
                    <a:cubicBezTo>
                      <a:pt x="0" y="167"/>
                      <a:pt x="13" y="180"/>
                      <a:pt x="32" y="186"/>
                    </a:cubicBezTo>
                    <a:cubicBezTo>
                      <a:pt x="45" y="186"/>
                      <a:pt x="57" y="180"/>
                      <a:pt x="64" y="167"/>
                    </a:cubicBezTo>
                    <a:cubicBezTo>
                      <a:pt x="70" y="142"/>
                      <a:pt x="76" y="123"/>
                      <a:pt x="83" y="97"/>
                    </a:cubicBezTo>
                    <a:cubicBezTo>
                      <a:pt x="83" y="91"/>
                      <a:pt x="89" y="85"/>
                      <a:pt x="89" y="78"/>
                    </a:cubicBezTo>
                    <a:cubicBezTo>
                      <a:pt x="89" y="72"/>
                      <a:pt x="89" y="66"/>
                      <a:pt x="89" y="59"/>
                    </a:cubicBezTo>
                    <a:cubicBezTo>
                      <a:pt x="89" y="47"/>
                      <a:pt x="89" y="40"/>
                      <a:pt x="89" y="28"/>
                    </a:cubicBezTo>
                    <a:cubicBezTo>
                      <a:pt x="89" y="12"/>
                      <a:pt x="77" y="1"/>
                      <a:pt x="6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1248;p45">
                <a:extLst>
                  <a:ext uri="{FF2B5EF4-FFF2-40B4-BE49-F238E27FC236}">
                    <a16:creationId xmlns:a16="http://schemas.microsoft.com/office/drawing/2014/main" id="{BB07AF9E-35D1-4811-ABA8-5227CF37CC5D}"/>
                  </a:ext>
                </a:extLst>
              </p:cNvPr>
              <p:cNvSpPr/>
              <p:nvPr/>
            </p:nvSpPr>
            <p:spPr>
              <a:xfrm>
                <a:off x="6244379" y="1653260"/>
                <a:ext cx="265157" cy="49188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560" extrusionOk="0">
                    <a:moveTo>
                      <a:pt x="655" y="0"/>
                    </a:moveTo>
                    <a:cubicBezTo>
                      <a:pt x="605" y="51"/>
                      <a:pt x="554" y="95"/>
                      <a:pt x="490" y="133"/>
                    </a:cubicBezTo>
                    <a:cubicBezTo>
                      <a:pt x="473" y="141"/>
                      <a:pt x="455" y="145"/>
                      <a:pt x="437" y="145"/>
                    </a:cubicBezTo>
                    <a:cubicBezTo>
                      <a:pt x="397" y="145"/>
                      <a:pt x="358" y="126"/>
                      <a:pt x="331" y="95"/>
                    </a:cubicBezTo>
                    <a:cubicBezTo>
                      <a:pt x="211" y="413"/>
                      <a:pt x="122" y="737"/>
                      <a:pt x="64" y="1068"/>
                    </a:cubicBezTo>
                    <a:cubicBezTo>
                      <a:pt x="20" y="1360"/>
                      <a:pt x="1" y="1665"/>
                      <a:pt x="14" y="1964"/>
                    </a:cubicBezTo>
                    <a:cubicBezTo>
                      <a:pt x="7" y="2110"/>
                      <a:pt x="26" y="2256"/>
                      <a:pt x="58" y="2402"/>
                    </a:cubicBezTo>
                    <a:cubicBezTo>
                      <a:pt x="71" y="2466"/>
                      <a:pt x="115" y="2523"/>
                      <a:pt x="172" y="2555"/>
                    </a:cubicBezTo>
                    <a:cubicBezTo>
                      <a:pt x="189" y="2558"/>
                      <a:pt x="206" y="2559"/>
                      <a:pt x="223" y="2559"/>
                    </a:cubicBezTo>
                    <a:cubicBezTo>
                      <a:pt x="275" y="2559"/>
                      <a:pt x="325" y="2544"/>
                      <a:pt x="363" y="2510"/>
                    </a:cubicBezTo>
                    <a:cubicBezTo>
                      <a:pt x="598" y="2364"/>
                      <a:pt x="808" y="2192"/>
                      <a:pt x="992" y="1989"/>
                    </a:cubicBezTo>
                    <a:cubicBezTo>
                      <a:pt x="1081" y="1894"/>
                      <a:pt x="1170" y="1786"/>
                      <a:pt x="1246" y="1678"/>
                    </a:cubicBezTo>
                    <a:cubicBezTo>
                      <a:pt x="1285" y="1621"/>
                      <a:pt x="1329" y="1563"/>
                      <a:pt x="1361" y="1506"/>
                    </a:cubicBezTo>
                    <a:cubicBezTo>
                      <a:pt x="1367" y="1493"/>
                      <a:pt x="1374" y="1487"/>
                      <a:pt x="1380" y="1474"/>
                    </a:cubicBezTo>
                    <a:lnTo>
                      <a:pt x="1380" y="1474"/>
                    </a:lnTo>
                    <a:cubicBezTo>
                      <a:pt x="1325" y="1520"/>
                      <a:pt x="1258" y="1542"/>
                      <a:pt x="1187" y="1542"/>
                    </a:cubicBezTo>
                    <a:cubicBezTo>
                      <a:pt x="1158" y="1542"/>
                      <a:pt x="1129" y="1539"/>
                      <a:pt x="1100" y="1532"/>
                    </a:cubicBezTo>
                    <a:cubicBezTo>
                      <a:pt x="1030" y="1506"/>
                      <a:pt x="980" y="1430"/>
                      <a:pt x="973" y="1354"/>
                    </a:cubicBezTo>
                    <a:cubicBezTo>
                      <a:pt x="973" y="1296"/>
                      <a:pt x="986" y="1239"/>
                      <a:pt x="1011" y="1188"/>
                    </a:cubicBezTo>
                    <a:lnTo>
                      <a:pt x="1011" y="1188"/>
                    </a:lnTo>
                    <a:cubicBezTo>
                      <a:pt x="986" y="1195"/>
                      <a:pt x="967" y="1195"/>
                      <a:pt x="941" y="1195"/>
                    </a:cubicBezTo>
                    <a:cubicBezTo>
                      <a:pt x="878" y="1195"/>
                      <a:pt x="827" y="1157"/>
                      <a:pt x="802" y="1099"/>
                    </a:cubicBezTo>
                    <a:cubicBezTo>
                      <a:pt x="783" y="1036"/>
                      <a:pt x="783" y="966"/>
                      <a:pt x="802" y="902"/>
                    </a:cubicBezTo>
                    <a:cubicBezTo>
                      <a:pt x="814" y="864"/>
                      <a:pt x="821" y="833"/>
                      <a:pt x="833" y="794"/>
                    </a:cubicBezTo>
                    <a:lnTo>
                      <a:pt x="833" y="794"/>
                    </a:lnTo>
                    <a:cubicBezTo>
                      <a:pt x="776" y="852"/>
                      <a:pt x="693" y="878"/>
                      <a:pt x="612" y="878"/>
                    </a:cubicBezTo>
                    <a:cubicBezTo>
                      <a:pt x="603" y="878"/>
                      <a:pt x="594" y="878"/>
                      <a:pt x="586" y="877"/>
                    </a:cubicBezTo>
                    <a:cubicBezTo>
                      <a:pt x="503" y="845"/>
                      <a:pt x="452" y="756"/>
                      <a:pt x="471" y="667"/>
                    </a:cubicBezTo>
                    <a:cubicBezTo>
                      <a:pt x="477" y="559"/>
                      <a:pt x="503" y="451"/>
                      <a:pt x="535" y="343"/>
                    </a:cubicBezTo>
                    <a:cubicBezTo>
                      <a:pt x="566" y="235"/>
                      <a:pt x="605" y="127"/>
                      <a:pt x="649" y="19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1249;p45">
                <a:extLst>
                  <a:ext uri="{FF2B5EF4-FFF2-40B4-BE49-F238E27FC236}">
                    <a16:creationId xmlns:a16="http://schemas.microsoft.com/office/drawing/2014/main" id="{6408C65B-4E3A-441C-B9CC-877746F474AF}"/>
                  </a:ext>
                </a:extLst>
              </p:cNvPr>
              <p:cNvSpPr/>
              <p:nvPr/>
            </p:nvSpPr>
            <p:spPr>
              <a:xfrm>
                <a:off x="6315278" y="2060982"/>
                <a:ext cx="127198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89" extrusionOk="0">
                    <a:moveTo>
                      <a:pt x="661" y="1"/>
                    </a:moveTo>
                    <a:lnTo>
                      <a:pt x="617" y="45"/>
                    </a:lnTo>
                    <a:cubicBezTo>
                      <a:pt x="509" y="153"/>
                      <a:pt x="394" y="248"/>
                      <a:pt x="280" y="337"/>
                    </a:cubicBezTo>
                    <a:cubicBezTo>
                      <a:pt x="217" y="382"/>
                      <a:pt x="159" y="420"/>
                      <a:pt x="96" y="458"/>
                    </a:cubicBezTo>
                    <a:cubicBezTo>
                      <a:pt x="64" y="484"/>
                      <a:pt x="32" y="503"/>
                      <a:pt x="0" y="515"/>
                    </a:cubicBezTo>
                    <a:cubicBezTo>
                      <a:pt x="134" y="572"/>
                      <a:pt x="267" y="623"/>
                      <a:pt x="394" y="681"/>
                    </a:cubicBezTo>
                    <a:cubicBezTo>
                      <a:pt x="471" y="719"/>
                      <a:pt x="547" y="750"/>
                      <a:pt x="617" y="789"/>
                    </a:cubicBezTo>
                    <a:cubicBezTo>
                      <a:pt x="611" y="750"/>
                      <a:pt x="604" y="712"/>
                      <a:pt x="598" y="674"/>
                    </a:cubicBezTo>
                    <a:cubicBezTo>
                      <a:pt x="572" y="445"/>
                      <a:pt x="598" y="217"/>
                      <a:pt x="6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250;p45">
                <a:extLst>
                  <a:ext uri="{FF2B5EF4-FFF2-40B4-BE49-F238E27FC236}">
                    <a16:creationId xmlns:a16="http://schemas.microsoft.com/office/drawing/2014/main" id="{203A43D5-BC8F-495A-9061-F0A5F81CD49E}"/>
                  </a:ext>
                </a:extLst>
              </p:cNvPr>
              <p:cNvSpPr/>
              <p:nvPr/>
            </p:nvSpPr>
            <p:spPr>
              <a:xfrm>
                <a:off x="6167522" y="1692265"/>
                <a:ext cx="122395" cy="43981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2289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92" y="89"/>
                      <a:pt x="547" y="178"/>
                      <a:pt x="503" y="274"/>
                    </a:cubicBezTo>
                    <a:cubicBezTo>
                      <a:pt x="363" y="572"/>
                      <a:pt x="248" y="884"/>
                      <a:pt x="159" y="1208"/>
                    </a:cubicBezTo>
                    <a:cubicBezTo>
                      <a:pt x="121" y="1367"/>
                      <a:pt x="83" y="1532"/>
                      <a:pt x="58" y="1691"/>
                    </a:cubicBezTo>
                    <a:cubicBezTo>
                      <a:pt x="45" y="1773"/>
                      <a:pt x="32" y="1862"/>
                      <a:pt x="20" y="1945"/>
                    </a:cubicBezTo>
                    <a:cubicBezTo>
                      <a:pt x="20" y="2015"/>
                      <a:pt x="13" y="2085"/>
                      <a:pt x="1" y="2155"/>
                    </a:cubicBezTo>
                    <a:cubicBezTo>
                      <a:pt x="121" y="2193"/>
                      <a:pt x="248" y="2237"/>
                      <a:pt x="375" y="2288"/>
                    </a:cubicBezTo>
                    <a:cubicBezTo>
                      <a:pt x="363" y="2269"/>
                      <a:pt x="363" y="2256"/>
                      <a:pt x="356" y="2237"/>
                    </a:cubicBezTo>
                    <a:cubicBezTo>
                      <a:pt x="318" y="2085"/>
                      <a:pt x="306" y="1926"/>
                      <a:pt x="306" y="1773"/>
                    </a:cubicBezTo>
                    <a:cubicBezTo>
                      <a:pt x="287" y="1163"/>
                      <a:pt x="401" y="560"/>
                      <a:pt x="6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1251;p45">
                <a:extLst>
                  <a:ext uri="{FF2B5EF4-FFF2-40B4-BE49-F238E27FC236}">
                    <a16:creationId xmlns:a16="http://schemas.microsoft.com/office/drawing/2014/main" id="{1AF927DC-4410-411E-8582-EC84836A3672}"/>
                  </a:ext>
                </a:extLst>
              </p:cNvPr>
              <p:cNvSpPr/>
              <p:nvPr/>
            </p:nvSpPr>
            <p:spPr>
              <a:xfrm>
                <a:off x="5737704" y="2279638"/>
                <a:ext cx="422714" cy="432321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250" extrusionOk="0">
                    <a:moveTo>
                      <a:pt x="1837" y="0"/>
                    </a:moveTo>
                    <a:cubicBezTo>
                      <a:pt x="1672" y="121"/>
                      <a:pt x="1507" y="235"/>
                      <a:pt x="1348" y="362"/>
                    </a:cubicBezTo>
                    <a:cubicBezTo>
                      <a:pt x="1106" y="547"/>
                      <a:pt x="878" y="750"/>
                      <a:pt x="662" y="960"/>
                    </a:cubicBezTo>
                    <a:cubicBezTo>
                      <a:pt x="566" y="1049"/>
                      <a:pt x="477" y="1144"/>
                      <a:pt x="388" y="1239"/>
                    </a:cubicBezTo>
                    <a:cubicBezTo>
                      <a:pt x="242" y="1385"/>
                      <a:pt x="121" y="1557"/>
                      <a:pt x="45" y="1748"/>
                    </a:cubicBezTo>
                    <a:cubicBezTo>
                      <a:pt x="13" y="1837"/>
                      <a:pt x="1" y="1938"/>
                      <a:pt x="13" y="2034"/>
                    </a:cubicBezTo>
                    <a:cubicBezTo>
                      <a:pt x="20" y="2110"/>
                      <a:pt x="51" y="2186"/>
                      <a:pt x="90" y="2250"/>
                    </a:cubicBezTo>
                    <a:cubicBezTo>
                      <a:pt x="191" y="2116"/>
                      <a:pt x="293" y="1983"/>
                      <a:pt x="407" y="1856"/>
                    </a:cubicBezTo>
                    <a:cubicBezTo>
                      <a:pt x="541" y="1697"/>
                      <a:pt x="681" y="1551"/>
                      <a:pt x="827" y="1398"/>
                    </a:cubicBezTo>
                    <a:cubicBezTo>
                      <a:pt x="1253" y="953"/>
                      <a:pt x="1710" y="540"/>
                      <a:pt x="2199" y="159"/>
                    </a:cubicBezTo>
                    <a:cubicBezTo>
                      <a:pt x="2079" y="102"/>
                      <a:pt x="1958" y="51"/>
                      <a:pt x="1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1252;p45">
                <a:extLst>
                  <a:ext uri="{FF2B5EF4-FFF2-40B4-BE49-F238E27FC236}">
                    <a16:creationId xmlns:a16="http://schemas.microsoft.com/office/drawing/2014/main" id="{4EFB1DC8-78A5-407F-A58E-77BF16D5EEC5}"/>
                  </a:ext>
                </a:extLst>
              </p:cNvPr>
              <p:cNvSpPr/>
              <p:nvPr/>
            </p:nvSpPr>
            <p:spPr>
              <a:xfrm>
                <a:off x="5723101" y="2319795"/>
                <a:ext cx="550873" cy="505527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631" extrusionOk="0">
                    <a:moveTo>
                      <a:pt x="2383" y="1"/>
                    </a:moveTo>
                    <a:cubicBezTo>
                      <a:pt x="2383" y="7"/>
                      <a:pt x="2377" y="13"/>
                      <a:pt x="2371" y="13"/>
                    </a:cubicBezTo>
                    <a:cubicBezTo>
                      <a:pt x="2186" y="160"/>
                      <a:pt x="2002" y="312"/>
                      <a:pt x="1824" y="465"/>
                    </a:cubicBezTo>
                    <a:cubicBezTo>
                      <a:pt x="1481" y="757"/>
                      <a:pt x="1163" y="1068"/>
                      <a:pt x="846" y="1392"/>
                    </a:cubicBezTo>
                    <a:cubicBezTo>
                      <a:pt x="617" y="1628"/>
                      <a:pt x="394" y="1869"/>
                      <a:pt x="178" y="2117"/>
                    </a:cubicBezTo>
                    <a:cubicBezTo>
                      <a:pt x="178" y="2136"/>
                      <a:pt x="166" y="2149"/>
                      <a:pt x="147" y="2155"/>
                    </a:cubicBezTo>
                    <a:cubicBezTo>
                      <a:pt x="149" y="2155"/>
                      <a:pt x="150" y="2155"/>
                      <a:pt x="152" y="2155"/>
                    </a:cubicBezTo>
                    <a:cubicBezTo>
                      <a:pt x="185" y="2155"/>
                      <a:pt x="189" y="2206"/>
                      <a:pt x="153" y="2212"/>
                    </a:cubicBezTo>
                    <a:cubicBezTo>
                      <a:pt x="45" y="2244"/>
                      <a:pt x="0" y="2397"/>
                      <a:pt x="45" y="2492"/>
                    </a:cubicBezTo>
                    <a:cubicBezTo>
                      <a:pt x="92" y="2591"/>
                      <a:pt x="208" y="2630"/>
                      <a:pt x="315" y="2630"/>
                    </a:cubicBezTo>
                    <a:cubicBezTo>
                      <a:pt x="338" y="2630"/>
                      <a:pt x="360" y="2629"/>
                      <a:pt x="382" y="2625"/>
                    </a:cubicBezTo>
                    <a:cubicBezTo>
                      <a:pt x="521" y="2594"/>
                      <a:pt x="655" y="2524"/>
                      <a:pt x="763" y="2428"/>
                    </a:cubicBezTo>
                    <a:cubicBezTo>
                      <a:pt x="884" y="2339"/>
                      <a:pt x="998" y="2244"/>
                      <a:pt x="1119" y="2149"/>
                    </a:cubicBezTo>
                    <a:lnTo>
                      <a:pt x="1132" y="2136"/>
                    </a:lnTo>
                    <a:cubicBezTo>
                      <a:pt x="1354" y="1945"/>
                      <a:pt x="1564" y="1742"/>
                      <a:pt x="1767" y="1532"/>
                    </a:cubicBezTo>
                    <a:cubicBezTo>
                      <a:pt x="1970" y="1316"/>
                      <a:pt x="2174" y="1081"/>
                      <a:pt x="2352" y="865"/>
                    </a:cubicBezTo>
                    <a:cubicBezTo>
                      <a:pt x="2530" y="649"/>
                      <a:pt x="2695" y="420"/>
                      <a:pt x="2866" y="198"/>
                    </a:cubicBezTo>
                    <a:lnTo>
                      <a:pt x="2746" y="147"/>
                    </a:lnTo>
                    <a:cubicBezTo>
                      <a:pt x="2742" y="159"/>
                      <a:pt x="2730" y="166"/>
                      <a:pt x="2716" y="166"/>
                    </a:cubicBezTo>
                    <a:cubicBezTo>
                      <a:pt x="2709" y="166"/>
                      <a:pt x="2702" y="164"/>
                      <a:pt x="2695" y="160"/>
                    </a:cubicBezTo>
                    <a:cubicBezTo>
                      <a:pt x="2593" y="102"/>
                      <a:pt x="2485" y="52"/>
                      <a:pt x="2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253;p45">
                <a:extLst>
                  <a:ext uri="{FF2B5EF4-FFF2-40B4-BE49-F238E27FC236}">
                    <a16:creationId xmlns:a16="http://schemas.microsoft.com/office/drawing/2014/main" id="{3841D344-39B3-40FB-9095-DED940D4FB3C}"/>
                  </a:ext>
                </a:extLst>
              </p:cNvPr>
              <p:cNvSpPr/>
              <p:nvPr/>
            </p:nvSpPr>
            <p:spPr>
              <a:xfrm>
                <a:off x="5746350" y="2366293"/>
                <a:ext cx="611782" cy="59948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3120" extrusionOk="0">
                    <a:moveTo>
                      <a:pt x="2853" y="0"/>
                    </a:moveTo>
                    <a:cubicBezTo>
                      <a:pt x="2644" y="299"/>
                      <a:pt x="2409" y="591"/>
                      <a:pt x="2167" y="877"/>
                    </a:cubicBezTo>
                    <a:cubicBezTo>
                      <a:pt x="1837" y="1271"/>
                      <a:pt x="1481" y="1640"/>
                      <a:pt x="1087" y="1977"/>
                    </a:cubicBezTo>
                    <a:cubicBezTo>
                      <a:pt x="972" y="2078"/>
                      <a:pt x="858" y="2167"/>
                      <a:pt x="737" y="2263"/>
                    </a:cubicBezTo>
                    <a:cubicBezTo>
                      <a:pt x="579" y="2378"/>
                      <a:pt x="381" y="2504"/>
                      <a:pt x="186" y="2504"/>
                    </a:cubicBezTo>
                    <a:cubicBezTo>
                      <a:pt x="123" y="2504"/>
                      <a:pt x="61" y="2491"/>
                      <a:pt x="0" y="2460"/>
                    </a:cubicBezTo>
                    <a:lnTo>
                      <a:pt x="0" y="2460"/>
                    </a:lnTo>
                    <a:cubicBezTo>
                      <a:pt x="51" y="2561"/>
                      <a:pt x="108" y="2650"/>
                      <a:pt x="178" y="2746"/>
                    </a:cubicBezTo>
                    <a:cubicBezTo>
                      <a:pt x="280" y="2885"/>
                      <a:pt x="400" y="3038"/>
                      <a:pt x="572" y="3101"/>
                    </a:cubicBezTo>
                    <a:cubicBezTo>
                      <a:pt x="611" y="3114"/>
                      <a:pt x="649" y="3119"/>
                      <a:pt x="688" y="3119"/>
                    </a:cubicBezTo>
                    <a:cubicBezTo>
                      <a:pt x="806" y="3119"/>
                      <a:pt x="921" y="3065"/>
                      <a:pt x="1017" y="2993"/>
                    </a:cubicBezTo>
                    <a:cubicBezTo>
                      <a:pt x="1150" y="2892"/>
                      <a:pt x="1277" y="2784"/>
                      <a:pt x="1392" y="2663"/>
                    </a:cubicBezTo>
                    <a:cubicBezTo>
                      <a:pt x="1468" y="2580"/>
                      <a:pt x="1551" y="2498"/>
                      <a:pt x="1627" y="2415"/>
                    </a:cubicBezTo>
                    <a:cubicBezTo>
                      <a:pt x="1779" y="2243"/>
                      <a:pt x="1926" y="2072"/>
                      <a:pt x="2065" y="1894"/>
                    </a:cubicBezTo>
                    <a:cubicBezTo>
                      <a:pt x="2485" y="1347"/>
                      <a:pt x="2853" y="769"/>
                      <a:pt x="3165" y="153"/>
                    </a:cubicBezTo>
                    <a:cubicBezTo>
                      <a:pt x="3171" y="146"/>
                      <a:pt x="3178" y="140"/>
                      <a:pt x="3184" y="134"/>
                    </a:cubicBezTo>
                    <a:lnTo>
                      <a:pt x="28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254;p45">
                <a:extLst>
                  <a:ext uri="{FF2B5EF4-FFF2-40B4-BE49-F238E27FC236}">
                    <a16:creationId xmlns:a16="http://schemas.microsoft.com/office/drawing/2014/main" id="{9DE3C498-FA7F-4F28-9CA9-945A555FA09C}"/>
                  </a:ext>
                </a:extLst>
              </p:cNvPr>
              <p:cNvSpPr/>
              <p:nvPr/>
            </p:nvSpPr>
            <p:spPr>
              <a:xfrm>
                <a:off x="5974613" y="2399149"/>
                <a:ext cx="426364" cy="545108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837" extrusionOk="0">
                    <a:moveTo>
                      <a:pt x="2091" y="1"/>
                    </a:moveTo>
                    <a:cubicBezTo>
                      <a:pt x="2091" y="7"/>
                      <a:pt x="2085" y="20"/>
                      <a:pt x="2085" y="26"/>
                    </a:cubicBezTo>
                    <a:cubicBezTo>
                      <a:pt x="1894" y="395"/>
                      <a:pt x="1691" y="751"/>
                      <a:pt x="1468" y="1094"/>
                    </a:cubicBezTo>
                    <a:cubicBezTo>
                      <a:pt x="1208" y="1494"/>
                      <a:pt x="916" y="1875"/>
                      <a:pt x="604" y="2231"/>
                    </a:cubicBezTo>
                    <a:cubicBezTo>
                      <a:pt x="433" y="2416"/>
                      <a:pt x="261" y="2594"/>
                      <a:pt x="77" y="2765"/>
                    </a:cubicBezTo>
                    <a:cubicBezTo>
                      <a:pt x="51" y="2791"/>
                      <a:pt x="26" y="2810"/>
                      <a:pt x="0" y="2835"/>
                    </a:cubicBezTo>
                    <a:cubicBezTo>
                      <a:pt x="17" y="2836"/>
                      <a:pt x="33" y="2836"/>
                      <a:pt x="49" y="2836"/>
                    </a:cubicBezTo>
                    <a:cubicBezTo>
                      <a:pt x="274" y="2836"/>
                      <a:pt x="496" y="2755"/>
                      <a:pt x="674" y="2606"/>
                    </a:cubicBezTo>
                    <a:cubicBezTo>
                      <a:pt x="846" y="2466"/>
                      <a:pt x="985" y="2301"/>
                      <a:pt x="1094" y="2111"/>
                    </a:cubicBezTo>
                    <a:lnTo>
                      <a:pt x="1113" y="2085"/>
                    </a:lnTo>
                    <a:cubicBezTo>
                      <a:pt x="1240" y="1869"/>
                      <a:pt x="1354" y="1647"/>
                      <a:pt x="1475" y="1424"/>
                    </a:cubicBezTo>
                    <a:cubicBezTo>
                      <a:pt x="1538" y="1304"/>
                      <a:pt x="1608" y="1183"/>
                      <a:pt x="1672" y="1062"/>
                    </a:cubicBezTo>
                    <a:lnTo>
                      <a:pt x="1678" y="1024"/>
                    </a:lnTo>
                    <a:cubicBezTo>
                      <a:pt x="1716" y="871"/>
                      <a:pt x="1786" y="732"/>
                      <a:pt x="1888" y="617"/>
                    </a:cubicBezTo>
                    <a:cubicBezTo>
                      <a:pt x="1901" y="598"/>
                      <a:pt x="1926" y="573"/>
                      <a:pt x="1945" y="554"/>
                    </a:cubicBezTo>
                    <a:cubicBezTo>
                      <a:pt x="2034" y="388"/>
                      <a:pt x="2123" y="217"/>
                      <a:pt x="2218" y="52"/>
                    </a:cubicBezTo>
                    <a:lnTo>
                      <a:pt x="20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255;p45">
                <a:extLst>
                  <a:ext uri="{FF2B5EF4-FFF2-40B4-BE49-F238E27FC236}">
                    <a16:creationId xmlns:a16="http://schemas.microsoft.com/office/drawing/2014/main" id="{729DE1F3-A756-45D0-ABB8-76B8F64015D6}"/>
                  </a:ext>
                </a:extLst>
              </p:cNvPr>
              <p:cNvSpPr/>
              <p:nvPr/>
            </p:nvSpPr>
            <p:spPr>
              <a:xfrm>
                <a:off x="6392135" y="2417595"/>
                <a:ext cx="72246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80" extrusionOk="0">
                    <a:moveTo>
                      <a:pt x="153" y="0"/>
                    </a:moveTo>
                    <a:lnTo>
                      <a:pt x="1" y="280"/>
                    </a:lnTo>
                    <a:cubicBezTo>
                      <a:pt x="26" y="261"/>
                      <a:pt x="58" y="242"/>
                      <a:pt x="90" y="223"/>
                    </a:cubicBezTo>
                    <a:cubicBezTo>
                      <a:pt x="160" y="184"/>
                      <a:pt x="236" y="146"/>
                      <a:pt x="312" y="115"/>
                    </a:cubicBezTo>
                    <a:lnTo>
                      <a:pt x="376" y="89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256;p45">
                <a:extLst>
                  <a:ext uri="{FF2B5EF4-FFF2-40B4-BE49-F238E27FC236}">
                    <a16:creationId xmlns:a16="http://schemas.microsoft.com/office/drawing/2014/main" id="{1A0EF87B-B8D1-437B-A5EC-173674CBD0A4}"/>
                  </a:ext>
                </a:extLst>
              </p:cNvPr>
              <p:cNvSpPr/>
              <p:nvPr/>
            </p:nvSpPr>
            <p:spPr>
              <a:xfrm>
                <a:off x="6314126" y="2441997"/>
                <a:ext cx="278414" cy="21500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19" extrusionOk="0">
                    <a:moveTo>
                      <a:pt x="883" y="0"/>
                    </a:moveTo>
                    <a:cubicBezTo>
                      <a:pt x="845" y="19"/>
                      <a:pt x="814" y="38"/>
                      <a:pt x="769" y="57"/>
                    </a:cubicBezTo>
                    <a:cubicBezTo>
                      <a:pt x="725" y="83"/>
                      <a:pt x="680" y="102"/>
                      <a:pt x="636" y="127"/>
                    </a:cubicBezTo>
                    <a:lnTo>
                      <a:pt x="578" y="153"/>
                    </a:lnTo>
                    <a:cubicBezTo>
                      <a:pt x="470" y="216"/>
                      <a:pt x="375" y="286"/>
                      <a:pt x="286" y="362"/>
                    </a:cubicBezTo>
                    <a:cubicBezTo>
                      <a:pt x="229" y="464"/>
                      <a:pt x="172" y="566"/>
                      <a:pt x="114" y="667"/>
                    </a:cubicBezTo>
                    <a:lnTo>
                      <a:pt x="6" y="864"/>
                    </a:lnTo>
                    <a:cubicBezTo>
                      <a:pt x="0" y="903"/>
                      <a:pt x="0" y="947"/>
                      <a:pt x="0" y="992"/>
                    </a:cubicBezTo>
                    <a:cubicBezTo>
                      <a:pt x="0" y="1036"/>
                      <a:pt x="6" y="1074"/>
                      <a:pt x="13" y="1119"/>
                    </a:cubicBezTo>
                    <a:lnTo>
                      <a:pt x="19" y="1112"/>
                    </a:lnTo>
                    <a:cubicBezTo>
                      <a:pt x="178" y="985"/>
                      <a:pt x="343" y="864"/>
                      <a:pt x="515" y="756"/>
                    </a:cubicBezTo>
                    <a:cubicBezTo>
                      <a:pt x="521" y="744"/>
                      <a:pt x="534" y="737"/>
                      <a:pt x="547" y="731"/>
                    </a:cubicBezTo>
                    <a:cubicBezTo>
                      <a:pt x="705" y="623"/>
                      <a:pt x="871" y="528"/>
                      <a:pt x="1036" y="432"/>
                    </a:cubicBezTo>
                    <a:cubicBezTo>
                      <a:pt x="1169" y="356"/>
                      <a:pt x="1303" y="280"/>
                      <a:pt x="1449" y="216"/>
                    </a:cubicBez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257;p45">
                <a:extLst>
                  <a:ext uri="{FF2B5EF4-FFF2-40B4-BE49-F238E27FC236}">
                    <a16:creationId xmlns:a16="http://schemas.microsoft.com/office/drawing/2014/main" id="{E7105A43-8EBA-4BD2-AF77-FCAC2C515FDB}"/>
                  </a:ext>
                </a:extLst>
              </p:cNvPr>
              <p:cNvSpPr/>
              <p:nvPr/>
            </p:nvSpPr>
            <p:spPr>
              <a:xfrm>
                <a:off x="6255523" y="2645858"/>
                <a:ext cx="46498" cy="6974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63" extrusionOk="0">
                    <a:moveTo>
                      <a:pt x="203" y="0"/>
                    </a:moveTo>
                    <a:lnTo>
                      <a:pt x="13" y="344"/>
                    </a:lnTo>
                    <a:lnTo>
                      <a:pt x="0" y="363"/>
                    </a:lnTo>
                    <a:cubicBezTo>
                      <a:pt x="70" y="274"/>
                      <a:pt x="153" y="191"/>
                      <a:pt x="242" y="121"/>
                    </a:cubicBezTo>
                    <a:cubicBezTo>
                      <a:pt x="223" y="83"/>
                      <a:pt x="210" y="45"/>
                      <a:pt x="2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258;p45">
                <a:extLst>
                  <a:ext uri="{FF2B5EF4-FFF2-40B4-BE49-F238E27FC236}">
                    <a16:creationId xmlns:a16="http://schemas.microsoft.com/office/drawing/2014/main" id="{0FDE3584-7D62-4FBE-8D47-EDF05109D0A5}"/>
                  </a:ext>
                </a:extLst>
              </p:cNvPr>
              <p:cNvSpPr/>
              <p:nvPr/>
            </p:nvSpPr>
            <p:spPr>
              <a:xfrm>
                <a:off x="6251872" y="2491953"/>
                <a:ext cx="442120" cy="308581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606" extrusionOk="0">
                    <a:moveTo>
                      <a:pt x="1875" y="1"/>
                    </a:moveTo>
                    <a:cubicBezTo>
                      <a:pt x="1716" y="90"/>
                      <a:pt x="1557" y="172"/>
                      <a:pt x="1398" y="261"/>
                    </a:cubicBezTo>
                    <a:cubicBezTo>
                      <a:pt x="1214" y="369"/>
                      <a:pt x="1029" y="484"/>
                      <a:pt x="852" y="611"/>
                    </a:cubicBezTo>
                    <a:cubicBezTo>
                      <a:pt x="845" y="617"/>
                      <a:pt x="839" y="617"/>
                      <a:pt x="832" y="624"/>
                    </a:cubicBezTo>
                    <a:cubicBezTo>
                      <a:pt x="686" y="725"/>
                      <a:pt x="547" y="833"/>
                      <a:pt x="407" y="948"/>
                    </a:cubicBezTo>
                    <a:cubicBezTo>
                      <a:pt x="267" y="1049"/>
                      <a:pt x="153" y="1170"/>
                      <a:pt x="57" y="1316"/>
                    </a:cubicBezTo>
                    <a:cubicBezTo>
                      <a:pt x="19" y="1380"/>
                      <a:pt x="0" y="1456"/>
                      <a:pt x="6" y="1539"/>
                    </a:cubicBezTo>
                    <a:cubicBezTo>
                      <a:pt x="14" y="1590"/>
                      <a:pt x="49" y="1606"/>
                      <a:pt x="90" y="1606"/>
                    </a:cubicBezTo>
                    <a:cubicBezTo>
                      <a:pt x="119" y="1606"/>
                      <a:pt x="151" y="1598"/>
                      <a:pt x="178" y="1589"/>
                    </a:cubicBezTo>
                    <a:cubicBezTo>
                      <a:pt x="343" y="1539"/>
                      <a:pt x="502" y="1475"/>
                      <a:pt x="661" y="1405"/>
                    </a:cubicBezTo>
                    <a:cubicBezTo>
                      <a:pt x="769" y="1354"/>
                      <a:pt x="871" y="1297"/>
                      <a:pt x="972" y="1246"/>
                    </a:cubicBezTo>
                    <a:cubicBezTo>
                      <a:pt x="1169" y="1132"/>
                      <a:pt x="1360" y="1011"/>
                      <a:pt x="1538" y="878"/>
                    </a:cubicBezTo>
                    <a:cubicBezTo>
                      <a:pt x="1811" y="662"/>
                      <a:pt x="2059" y="427"/>
                      <a:pt x="2288" y="172"/>
                    </a:cubicBezTo>
                    <a:lnTo>
                      <a:pt x="2300" y="160"/>
                    </a:lnTo>
                    <a:lnTo>
                      <a:pt x="2205" y="128"/>
                    </a:lnTo>
                    <a:lnTo>
                      <a:pt x="1919" y="13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259;p45">
                <a:extLst>
                  <a:ext uri="{FF2B5EF4-FFF2-40B4-BE49-F238E27FC236}">
                    <a16:creationId xmlns:a16="http://schemas.microsoft.com/office/drawing/2014/main" id="{BBB5F62E-FD26-47E3-9A41-E9CED18366D9}"/>
                  </a:ext>
                </a:extLst>
              </p:cNvPr>
              <p:cNvSpPr/>
              <p:nvPr/>
            </p:nvSpPr>
            <p:spPr>
              <a:xfrm>
                <a:off x="6159068" y="2528652"/>
                <a:ext cx="601982" cy="46863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439" extrusionOk="0">
                    <a:moveTo>
                      <a:pt x="2860" y="0"/>
                    </a:moveTo>
                    <a:cubicBezTo>
                      <a:pt x="2866" y="19"/>
                      <a:pt x="2860" y="32"/>
                      <a:pt x="2847" y="45"/>
                    </a:cubicBezTo>
                    <a:cubicBezTo>
                      <a:pt x="2586" y="369"/>
                      <a:pt x="2275" y="655"/>
                      <a:pt x="1932" y="890"/>
                    </a:cubicBezTo>
                    <a:cubicBezTo>
                      <a:pt x="1709" y="1043"/>
                      <a:pt x="1474" y="1182"/>
                      <a:pt x="1233" y="1297"/>
                    </a:cubicBezTo>
                    <a:cubicBezTo>
                      <a:pt x="1138" y="1341"/>
                      <a:pt x="1036" y="1386"/>
                      <a:pt x="953" y="1418"/>
                    </a:cubicBezTo>
                    <a:cubicBezTo>
                      <a:pt x="864" y="1456"/>
                      <a:pt x="782" y="1487"/>
                      <a:pt x="693" y="1513"/>
                    </a:cubicBezTo>
                    <a:cubicBezTo>
                      <a:pt x="629" y="1551"/>
                      <a:pt x="572" y="1595"/>
                      <a:pt x="521" y="1640"/>
                    </a:cubicBezTo>
                    <a:cubicBezTo>
                      <a:pt x="445" y="1691"/>
                      <a:pt x="381" y="1748"/>
                      <a:pt x="318" y="1812"/>
                    </a:cubicBezTo>
                    <a:cubicBezTo>
                      <a:pt x="254" y="1869"/>
                      <a:pt x="197" y="1939"/>
                      <a:pt x="146" y="2009"/>
                    </a:cubicBezTo>
                    <a:cubicBezTo>
                      <a:pt x="83" y="2072"/>
                      <a:pt x="38" y="2155"/>
                      <a:pt x="19" y="2244"/>
                    </a:cubicBezTo>
                    <a:cubicBezTo>
                      <a:pt x="0" y="2314"/>
                      <a:pt x="32" y="2390"/>
                      <a:pt x="95" y="2428"/>
                    </a:cubicBezTo>
                    <a:cubicBezTo>
                      <a:pt x="122" y="2435"/>
                      <a:pt x="149" y="2439"/>
                      <a:pt x="176" y="2439"/>
                    </a:cubicBezTo>
                    <a:cubicBezTo>
                      <a:pt x="222" y="2439"/>
                      <a:pt x="268" y="2429"/>
                      <a:pt x="311" y="2409"/>
                    </a:cubicBezTo>
                    <a:cubicBezTo>
                      <a:pt x="470" y="2358"/>
                      <a:pt x="623" y="2295"/>
                      <a:pt x="775" y="2225"/>
                    </a:cubicBezTo>
                    <a:cubicBezTo>
                      <a:pt x="947" y="2142"/>
                      <a:pt x="1112" y="2047"/>
                      <a:pt x="1271" y="1945"/>
                    </a:cubicBezTo>
                    <a:cubicBezTo>
                      <a:pt x="1392" y="1869"/>
                      <a:pt x="1506" y="1786"/>
                      <a:pt x="1621" y="1704"/>
                    </a:cubicBezTo>
                    <a:cubicBezTo>
                      <a:pt x="2180" y="1271"/>
                      <a:pt x="2656" y="750"/>
                      <a:pt x="3120" y="229"/>
                    </a:cubicBezTo>
                    <a:cubicBezTo>
                      <a:pt x="3120" y="223"/>
                      <a:pt x="3127" y="216"/>
                      <a:pt x="3133" y="210"/>
                    </a:cubicBezTo>
                    <a:cubicBezTo>
                      <a:pt x="3095" y="204"/>
                      <a:pt x="3057" y="191"/>
                      <a:pt x="3025" y="166"/>
                    </a:cubicBezTo>
                    <a:cubicBezTo>
                      <a:pt x="3000" y="140"/>
                      <a:pt x="2974" y="115"/>
                      <a:pt x="2961" y="83"/>
                    </a:cubicBezTo>
                    <a:cubicBezTo>
                      <a:pt x="2955" y="64"/>
                      <a:pt x="2949" y="45"/>
                      <a:pt x="2949" y="26"/>
                    </a:cubicBezTo>
                    <a:cubicBezTo>
                      <a:pt x="2917" y="19"/>
                      <a:pt x="2891" y="13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260;p45">
                <a:extLst>
                  <a:ext uri="{FF2B5EF4-FFF2-40B4-BE49-F238E27FC236}">
                    <a16:creationId xmlns:a16="http://schemas.microsoft.com/office/drawing/2014/main" id="{CABB8DC5-7A6F-4EEC-9720-1FC1C50E9C97}"/>
                  </a:ext>
                </a:extLst>
              </p:cNvPr>
              <p:cNvSpPr/>
              <p:nvPr/>
            </p:nvSpPr>
            <p:spPr>
              <a:xfrm>
                <a:off x="6189426" y="2570154"/>
                <a:ext cx="627922" cy="575275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2994" extrusionOk="0">
                    <a:moveTo>
                      <a:pt x="3045" y="0"/>
                    </a:moveTo>
                    <a:cubicBezTo>
                      <a:pt x="3077" y="13"/>
                      <a:pt x="3089" y="58"/>
                      <a:pt x="3064" y="83"/>
                    </a:cubicBezTo>
                    <a:cubicBezTo>
                      <a:pt x="2772" y="414"/>
                      <a:pt x="2479" y="738"/>
                      <a:pt x="2162" y="1036"/>
                    </a:cubicBezTo>
                    <a:cubicBezTo>
                      <a:pt x="1837" y="1354"/>
                      <a:pt x="1482" y="1634"/>
                      <a:pt x="1100" y="1875"/>
                    </a:cubicBezTo>
                    <a:cubicBezTo>
                      <a:pt x="852" y="2028"/>
                      <a:pt x="592" y="2161"/>
                      <a:pt x="319" y="2263"/>
                    </a:cubicBezTo>
                    <a:cubicBezTo>
                      <a:pt x="217" y="2307"/>
                      <a:pt x="109" y="2333"/>
                      <a:pt x="1" y="2339"/>
                    </a:cubicBezTo>
                    <a:cubicBezTo>
                      <a:pt x="14" y="2422"/>
                      <a:pt x="14" y="2511"/>
                      <a:pt x="26" y="2587"/>
                    </a:cubicBezTo>
                    <a:cubicBezTo>
                      <a:pt x="45" y="2695"/>
                      <a:pt x="64" y="2797"/>
                      <a:pt x="96" y="2898"/>
                    </a:cubicBezTo>
                    <a:cubicBezTo>
                      <a:pt x="109" y="2936"/>
                      <a:pt x="128" y="2994"/>
                      <a:pt x="179" y="2994"/>
                    </a:cubicBezTo>
                    <a:cubicBezTo>
                      <a:pt x="223" y="2987"/>
                      <a:pt x="268" y="2975"/>
                      <a:pt x="300" y="2949"/>
                    </a:cubicBezTo>
                    <a:cubicBezTo>
                      <a:pt x="382" y="2905"/>
                      <a:pt x="458" y="2854"/>
                      <a:pt x="541" y="2809"/>
                    </a:cubicBezTo>
                    <a:cubicBezTo>
                      <a:pt x="776" y="2657"/>
                      <a:pt x="999" y="2504"/>
                      <a:pt x="1221" y="2339"/>
                    </a:cubicBezTo>
                    <a:cubicBezTo>
                      <a:pt x="1526" y="2110"/>
                      <a:pt x="1818" y="1856"/>
                      <a:pt x="2092" y="1589"/>
                    </a:cubicBezTo>
                    <a:cubicBezTo>
                      <a:pt x="2536" y="1144"/>
                      <a:pt x="2930" y="655"/>
                      <a:pt x="3267" y="128"/>
                    </a:cubicBezTo>
                    <a:cubicBezTo>
                      <a:pt x="3236" y="115"/>
                      <a:pt x="3197" y="96"/>
                      <a:pt x="3166" y="83"/>
                    </a:cubicBezTo>
                    <a:cubicBezTo>
                      <a:pt x="3127" y="58"/>
                      <a:pt x="3096" y="32"/>
                      <a:pt x="30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261;p45">
                <a:extLst>
                  <a:ext uri="{FF2B5EF4-FFF2-40B4-BE49-F238E27FC236}">
                    <a16:creationId xmlns:a16="http://schemas.microsoft.com/office/drawing/2014/main" id="{7B0AC7FC-C0E7-4071-B424-8C9E7D9A56A0}"/>
                  </a:ext>
                </a:extLst>
              </p:cNvPr>
              <p:cNvSpPr/>
              <p:nvPr/>
            </p:nvSpPr>
            <p:spPr>
              <a:xfrm>
                <a:off x="5745005" y="2063480"/>
                <a:ext cx="2230967" cy="732831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3814" extrusionOk="0">
                    <a:moveTo>
                      <a:pt x="1100" y="0"/>
                    </a:moveTo>
                    <a:cubicBezTo>
                      <a:pt x="1100" y="7"/>
                      <a:pt x="1094" y="7"/>
                      <a:pt x="1094" y="13"/>
                    </a:cubicBezTo>
                    <a:cubicBezTo>
                      <a:pt x="1081" y="19"/>
                      <a:pt x="1068" y="26"/>
                      <a:pt x="1056" y="26"/>
                    </a:cubicBezTo>
                    <a:lnTo>
                      <a:pt x="1100" y="45"/>
                    </a:lnTo>
                    <a:cubicBezTo>
                      <a:pt x="1183" y="70"/>
                      <a:pt x="1259" y="108"/>
                      <a:pt x="1342" y="146"/>
                    </a:cubicBezTo>
                    <a:cubicBezTo>
                      <a:pt x="1418" y="185"/>
                      <a:pt x="1494" y="216"/>
                      <a:pt x="1577" y="248"/>
                    </a:cubicBezTo>
                    <a:cubicBezTo>
                      <a:pt x="1659" y="274"/>
                      <a:pt x="1742" y="293"/>
                      <a:pt x="1831" y="305"/>
                    </a:cubicBezTo>
                    <a:cubicBezTo>
                      <a:pt x="1850" y="305"/>
                      <a:pt x="1850" y="331"/>
                      <a:pt x="1831" y="337"/>
                    </a:cubicBezTo>
                    <a:cubicBezTo>
                      <a:pt x="1804" y="342"/>
                      <a:pt x="1778" y="344"/>
                      <a:pt x="1751" y="344"/>
                    </a:cubicBezTo>
                    <a:cubicBezTo>
                      <a:pt x="1611" y="344"/>
                      <a:pt x="1471" y="281"/>
                      <a:pt x="1348" y="223"/>
                    </a:cubicBezTo>
                    <a:cubicBezTo>
                      <a:pt x="1265" y="185"/>
                      <a:pt x="1183" y="146"/>
                      <a:pt x="1100" y="115"/>
                    </a:cubicBezTo>
                    <a:cubicBezTo>
                      <a:pt x="1030" y="83"/>
                      <a:pt x="960" y="70"/>
                      <a:pt x="890" y="45"/>
                    </a:cubicBezTo>
                    <a:lnTo>
                      <a:pt x="871" y="45"/>
                    </a:lnTo>
                    <a:lnTo>
                      <a:pt x="738" y="57"/>
                    </a:lnTo>
                    <a:cubicBezTo>
                      <a:pt x="763" y="96"/>
                      <a:pt x="789" y="140"/>
                      <a:pt x="808" y="185"/>
                    </a:cubicBezTo>
                    <a:cubicBezTo>
                      <a:pt x="820" y="220"/>
                      <a:pt x="799" y="255"/>
                      <a:pt x="765" y="255"/>
                    </a:cubicBezTo>
                    <a:cubicBezTo>
                      <a:pt x="763" y="255"/>
                      <a:pt x="760" y="255"/>
                      <a:pt x="757" y="254"/>
                    </a:cubicBezTo>
                    <a:cubicBezTo>
                      <a:pt x="503" y="216"/>
                      <a:pt x="249" y="172"/>
                      <a:pt x="1" y="127"/>
                    </a:cubicBezTo>
                    <a:lnTo>
                      <a:pt x="1" y="127"/>
                    </a:lnTo>
                    <a:lnTo>
                      <a:pt x="573" y="553"/>
                    </a:lnTo>
                    <a:cubicBezTo>
                      <a:pt x="604" y="579"/>
                      <a:pt x="592" y="629"/>
                      <a:pt x="554" y="636"/>
                    </a:cubicBezTo>
                    <a:lnTo>
                      <a:pt x="369" y="668"/>
                    </a:lnTo>
                    <a:lnTo>
                      <a:pt x="465" y="699"/>
                    </a:lnTo>
                    <a:cubicBezTo>
                      <a:pt x="922" y="756"/>
                      <a:pt x="1380" y="871"/>
                      <a:pt x="1812" y="1036"/>
                    </a:cubicBezTo>
                    <a:cubicBezTo>
                      <a:pt x="1831" y="1023"/>
                      <a:pt x="1856" y="1011"/>
                      <a:pt x="1875" y="998"/>
                    </a:cubicBezTo>
                    <a:cubicBezTo>
                      <a:pt x="1880" y="996"/>
                      <a:pt x="1885" y="994"/>
                      <a:pt x="1890" y="994"/>
                    </a:cubicBezTo>
                    <a:cubicBezTo>
                      <a:pt x="1921" y="994"/>
                      <a:pt x="1941" y="1046"/>
                      <a:pt x="1914" y="1068"/>
                    </a:cubicBezTo>
                    <a:lnTo>
                      <a:pt x="1907" y="1074"/>
                    </a:lnTo>
                    <a:cubicBezTo>
                      <a:pt x="2155" y="1170"/>
                      <a:pt x="2397" y="1284"/>
                      <a:pt x="2638" y="1405"/>
                    </a:cubicBezTo>
                    <a:cubicBezTo>
                      <a:pt x="2644" y="1411"/>
                      <a:pt x="2657" y="1424"/>
                      <a:pt x="2657" y="1436"/>
                    </a:cubicBezTo>
                    <a:lnTo>
                      <a:pt x="2816" y="1487"/>
                    </a:lnTo>
                    <a:cubicBezTo>
                      <a:pt x="2824" y="1481"/>
                      <a:pt x="2834" y="1478"/>
                      <a:pt x="2843" y="1478"/>
                    </a:cubicBezTo>
                    <a:cubicBezTo>
                      <a:pt x="2863" y="1478"/>
                      <a:pt x="2884" y="1491"/>
                      <a:pt x="2892" y="1513"/>
                    </a:cubicBezTo>
                    <a:cubicBezTo>
                      <a:pt x="2968" y="1538"/>
                      <a:pt x="3045" y="1570"/>
                      <a:pt x="3115" y="1595"/>
                    </a:cubicBezTo>
                    <a:cubicBezTo>
                      <a:pt x="3464" y="1716"/>
                      <a:pt x="3807" y="1843"/>
                      <a:pt x="4150" y="1970"/>
                    </a:cubicBezTo>
                    <a:lnTo>
                      <a:pt x="4589" y="2142"/>
                    </a:lnTo>
                    <a:lnTo>
                      <a:pt x="4595" y="2142"/>
                    </a:lnTo>
                    <a:lnTo>
                      <a:pt x="4672" y="2167"/>
                    </a:lnTo>
                    <a:lnTo>
                      <a:pt x="4926" y="2263"/>
                    </a:lnTo>
                    <a:lnTo>
                      <a:pt x="5066" y="2320"/>
                    </a:lnTo>
                    <a:cubicBezTo>
                      <a:pt x="5104" y="2332"/>
                      <a:pt x="5142" y="2345"/>
                      <a:pt x="5174" y="2371"/>
                    </a:cubicBezTo>
                    <a:cubicBezTo>
                      <a:pt x="5180" y="2383"/>
                      <a:pt x="5186" y="2402"/>
                      <a:pt x="5186" y="2415"/>
                    </a:cubicBezTo>
                    <a:cubicBezTo>
                      <a:pt x="5205" y="2402"/>
                      <a:pt x="5224" y="2390"/>
                      <a:pt x="5243" y="2377"/>
                    </a:cubicBezTo>
                    <a:cubicBezTo>
                      <a:pt x="5263" y="2371"/>
                      <a:pt x="5275" y="2358"/>
                      <a:pt x="5294" y="2345"/>
                    </a:cubicBezTo>
                    <a:cubicBezTo>
                      <a:pt x="5307" y="2339"/>
                      <a:pt x="5326" y="2326"/>
                      <a:pt x="5339" y="2313"/>
                    </a:cubicBezTo>
                    <a:cubicBezTo>
                      <a:pt x="5352" y="2301"/>
                      <a:pt x="5364" y="2288"/>
                      <a:pt x="5383" y="2275"/>
                    </a:cubicBezTo>
                    <a:cubicBezTo>
                      <a:pt x="5396" y="2269"/>
                      <a:pt x="5409" y="2263"/>
                      <a:pt x="5421" y="2263"/>
                    </a:cubicBezTo>
                    <a:cubicBezTo>
                      <a:pt x="5434" y="2263"/>
                      <a:pt x="5440" y="2275"/>
                      <a:pt x="5447" y="2288"/>
                    </a:cubicBezTo>
                    <a:cubicBezTo>
                      <a:pt x="5440" y="2307"/>
                      <a:pt x="5434" y="2332"/>
                      <a:pt x="5415" y="2345"/>
                    </a:cubicBezTo>
                    <a:cubicBezTo>
                      <a:pt x="5390" y="2377"/>
                      <a:pt x="5352" y="2402"/>
                      <a:pt x="5320" y="2428"/>
                    </a:cubicBezTo>
                    <a:cubicBezTo>
                      <a:pt x="5282" y="2447"/>
                      <a:pt x="5243" y="2460"/>
                      <a:pt x="5205" y="2466"/>
                    </a:cubicBezTo>
                    <a:lnTo>
                      <a:pt x="5199" y="2466"/>
                    </a:lnTo>
                    <a:cubicBezTo>
                      <a:pt x="5205" y="2479"/>
                      <a:pt x="5212" y="2485"/>
                      <a:pt x="5218" y="2491"/>
                    </a:cubicBezTo>
                    <a:cubicBezTo>
                      <a:pt x="5237" y="2517"/>
                      <a:pt x="5256" y="2529"/>
                      <a:pt x="5282" y="2542"/>
                    </a:cubicBezTo>
                    <a:cubicBezTo>
                      <a:pt x="5294" y="2549"/>
                      <a:pt x="5307" y="2549"/>
                      <a:pt x="5320" y="2555"/>
                    </a:cubicBezTo>
                    <a:lnTo>
                      <a:pt x="5358" y="2555"/>
                    </a:lnTo>
                    <a:lnTo>
                      <a:pt x="5377" y="2549"/>
                    </a:lnTo>
                    <a:lnTo>
                      <a:pt x="5390" y="2549"/>
                    </a:lnTo>
                    <a:cubicBezTo>
                      <a:pt x="5402" y="2542"/>
                      <a:pt x="5415" y="2536"/>
                      <a:pt x="5428" y="2529"/>
                    </a:cubicBezTo>
                    <a:cubicBezTo>
                      <a:pt x="5433" y="2526"/>
                      <a:pt x="5439" y="2524"/>
                      <a:pt x="5445" y="2524"/>
                    </a:cubicBezTo>
                    <a:cubicBezTo>
                      <a:pt x="5460" y="2524"/>
                      <a:pt x="5476" y="2535"/>
                      <a:pt x="5485" y="2549"/>
                    </a:cubicBezTo>
                    <a:cubicBezTo>
                      <a:pt x="5491" y="2568"/>
                      <a:pt x="5485" y="2593"/>
                      <a:pt x="5466" y="2606"/>
                    </a:cubicBezTo>
                    <a:lnTo>
                      <a:pt x="5453" y="2618"/>
                    </a:lnTo>
                    <a:cubicBezTo>
                      <a:pt x="5485" y="2637"/>
                      <a:pt x="5523" y="2650"/>
                      <a:pt x="5561" y="2669"/>
                    </a:cubicBezTo>
                    <a:cubicBezTo>
                      <a:pt x="5587" y="2676"/>
                      <a:pt x="5612" y="2688"/>
                      <a:pt x="5637" y="2695"/>
                    </a:cubicBezTo>
                    <a:cubicBezTo>
                      <a:pt x="5648" y="2681"/>
                      <a:pt x="5665" y="2674"/>
                      <a:pt x="5682" y="2674"/>
                    </a:cubicBezTo>
                    <a:cubicBezTo>
                      <a:pt x="5704" y="2674"/>
                      <a:pt x="5726" y="2686"/>
                      <a:pt x="5733" y="2707"/>
                    </a:cubicBezTo>
                    <a:cubicBezTo>
                      <a:pt x="5747" y="2708"/>
                      <a:pt x="5761" y="2709"/>
                      <a:pt x="5775" y="2709"/>
                    </a:cubicBezTo>
                    <a:cubicBezTo>
                      <a:pt x="5842" y="2709"/>
                      <a:pt x="5906" y="2697"/>
                      <a:pt x="5974" y="2676"/>
                    </a:cubicBezTo>
                    <a:cubicBezTo>
                      <a:pt x="5981" y="2672"/>
                      <a:pt x="5989" y="2671"/>
                      <a:pt x="5997" y="2671"/>
                    </a:cubicBezTo>
                    <a:cubicBezTo>
                      <a:pt x="6016" y="2671"/>
                      <a:pt x="6035" y="2681"/>
                      <a:pt x="6044" y="2695"/>
                    </a:cubicBezTo>
                    <a:cubicBezTo>
                      <a:pt x="6051" y="2714"/>
                      <a:pt x="6051" y="2726"/>
                      <a:pt x="6044" y="2739"/>
                    </a:cubicBezTo>
                    <a:cubicBezTo>
                      <a:pt x="6197" y="2771"/>
                      <a:pt x="6356" y="2828"/>
                      <a:pt x="6502" y="2873"/>
                    </a:cubicBezTo>
                    <a:cubicBezTo>
                      <a:pt x="6858" y="2981"/>
                      <a:pt x="7207" y="3089"/>
                      <a:pt x="7563" y="3203"/>
                    </a:cubicBezTo>
                    <a:lnTo>
                      <a:pt x="8084" y="3375"/>
                    </a:lnTo>
                    <a:cubicBezTo>
                      <a:pt x="8198" y="3406"/>
                      <a:pt x="8319" y="3445"/>
                      <a:pt x="8427" y="3489"/>
                    </a:cubicBezTo>
                    <a:cubicBezTo>
                      <a:pt x="8472" y="3489"/>
                      <a:pt x="8510" y="3495"/>
                      <a:pt x="8554" y="3502"/>
                    </a:cubicBezTo>
                    <a:lnTo>
                      <a:pt x="8732" y="3540"/>
                    </a:lnTo>
                    <a:cubicBezTo>
                      <a:pt x="8815" y="3540"/>
                      <a:pt x="8897" y="3572"/>
                      <a:pt x="8967" y="3622"/>
                    </a:cubicBezTo>
                    <a:cubicBezTo>
                      <a:pt x="8980" y="3635"/>
                      <a:pt x="8993" y="3654"/>
                      <a:pt x="9006" y="3673"/>
                    </a:cubicBezTo>
                    <a:cubicBezTo>
                      <a:pt x="9012" y="3692"/>
                      <a:pt x="9012" y="3718"/>
                      <a:pt x="9025" y="3737"/>
                    </a:cubicBezTo>
                    <a:cubicBezTo>
                      <a:pt x="9029" y="3749"/>
                      <a:pt x="9043" y="3753"/>
                      <a:pt x="9059" y="3753"/>
                    </a:cubicBezTo>
                    <a:cubicBezTo>
                      <a:pt x="9087" y="3753"/>
                      <a:pt x="9125" y="3741"/>
                      <a:pt x="9145" y="3737"/>
                    </a:cubicBezTo>
                    <a:lnTo>
                      <a:pt x="9317" y="3711"/>
                    </a:lnTo>
                    <a:cubicBezTo>
                      <a:pt x="9339" y="3702"/>
                      <a:pt x="9365" y="3697"/>
                      <a:pt x="9391" y="3697"/>
                    </a:cubicBezTo>
                    <a:cubicBezTo>
                      <a:pt x="9417" y="3697"/>
                      <a:pt x="9444" y="3702"/>
                      <a:pt x="9469" y="3711"/>
                    </a:cubicBezTo>
                    <a:cubicBezTo>
                      <a:pt x="9495" y="3724"/>
                      <a:pt x="9501" y="3756"/>
                      <a:pt x="9476" y="3775"/>
                    </a:cubicBezTo>
                    <a:cubicBezTo>
                      <a:pt x="9698" y="3775"/>
                      <a:pt x="9914" y="3781"/>
                      <a:pt x="10137" y="3788"/>
                    </a:cubicBezTo>
                    <a:cubicBezTo>
                      <a:pt x="10276" y="3794"/>
                      <a:pt x="10416" y="3800"/>
                      <a:pt x="10556" y="3807"/>
                    </a:cubicBezTo>
                    <a:lnTo>
                      <a:pt x="10759" y="3813"/>
                    </a:lnTo>
                    <a:lnTo>
                      <a:pt x="10842" y="3813"/>
                    </a:lnTo>
                    <a:cubicBezTo>
                      <a:pt x="10836" y="3800"/>
                      <a:pt x="10829" y="3788"/>
                      <a:pt x="10829" y="3769"/>
                    </a:cubicBezTo>
                    <a:cubicBezTo>
                      <a:pt x="10823" y="3718"/>
                      <a:pt x="10848" y="3667"/>
                      <a:pt x="10893" y="3635"/>
                    </a:cubicBezTo>
                    <a:cubicBezTo>
                      <a:pt x="10791" y="3622"/>
                      <a:pt x="10696" y="3603"/>
                      <a:pt x="10601" y="3591"/>
                    </a:cubicBezTo>
                    <a:cubicBezTo>
                      <a:pt x="10473" y="3572"/>
                      <a:pt x="10353" y="3546"/>
                      <a:pt x="10226" y="3527"/>
                    </a:cubicBezTo>
                    <a:cubicBezTo>
                      <a:pt x="9971" y="3483"/>
                      <a:pt x="9717" y="3425"/>
                      <a:pt x="9469" y="3368"/>
                    </a:cubicBezTo>
                    <a:cubicBezTo>
                      <a:pt x="9440" y="3362"/>
                      <a:pt x="9443" y="3323"/>
                      <a:pt x="9470" y="3323"/>
                    </a:cubicBezTo>
                    <a:cubicBezTo>
                      <a:pt x="9472" y="3323"/>
                      <a:pt x="9474" y="3323"/>
                      <a:pt x="9476" y="3324"/>
                    </a:cubicBezTo>
                    <a:cubicBezTo>
                      <a:pt x="9730" y="3375"/>
                      <a:pt x="9984" y="3419"/>
                      <a:pt x="10238" y="3457"/>
                    </a:cubicBezTo>
                    <a:cubicBezTo>
                      <a:pt x="10365" y="3483"/>
                      <a:pt x="10493" y="3502"/>
                      <a:pt x="10620" y="3521"/>
                    </a:cubicBezTo>
                    <a:cubicBezTo>
                      <a:pt x="10740" y="3540"/>
                      <a:pt x="10867" y="3546"/>
                      <a:pt x="10988" y="3572"/>
                    </a:cubicBezTo>
                    <a:lnTo>
                      <a:pt x="11020" y="3553"/>
                    </a:lnTo>
                    <a:lnTo>
                      <a:pt x="11064" y="3527"/>
                    </a:lnTo>
                    <a:lnTo>
                      <a:pt x="10982" y="3508"/>
                    </a:lnTo>
                    <a:cubicBezTo>
                      <a:pt x="10918" y="3489"/>
                      <a:pt x="10861" y="3476"/>
                      <a:pt x="10798" y="3464"/>
                    </a:cubicBezTo>
                    <a:cubicBezTo>
                      <a:pt x="10664" y="3432"/>
                      <a:pt x="10531" y="3406"/>
                      <a:pt x="10397" y="3387"/>
                    </a:cubicBezTo>
                    <a:cubicBezTo>
                      <a:pt x="10367" y="3381"/>
                      <a:pt x="10371" y="3336"/>
                      <a:pt x="10398" y="3336"/>
                    </a:cubicBezTo>
                    <a:cubicBezTo>
                      <a:pt x="10400" y="3336"/>
                      <a:pt x="10402" y="3336"/>
                      <a:pt x="10404" y="3337"/>
                    </a:cubicBezTo>
                    <a:cubicBezTo>
                      <a:pt x="10537" y="3349"/>
                      <a:pt x="10670" y="3375"/>
                      <a:pt x="10804" y="3394"/>
                    </a:cubicBezTo>
                    <a:cubicBezTo>
                      <a:pt x="10874" y="3406"/>
                      <a:pt x="10937" y="3425"/>
                      <a:pt x="11001" y="3438"/>
                    </a:cubicBezTo>
                    <a:cubicBezTo>
                      <a:pt x="11039" y="3445"/>
                      <a:pt x="11071" y="3451"/>
                      <a:pt x="11103" y="3464"/>
                    </a:cubicBezTo>
                    <a:lnTo>
                      <a:pt x="11147" y="3470"/>
                    </a:lnTo>
                    <a:lnTo>
                      <a:pt x="11611" y="3209"/>
                    </a:lnTo>
                    <a:cubicBezTo>
                      <a:pt x="11357" y="3190"/>
                      <a:pt x="11103" y="3178"/>
                      <a:pt x="10867" y="3165"/>
                    </a:cubicBezTo>
                    <a:cubicBezTo>
                      <a:pt x="10791" y="3159"/>
                      <a:pt x="10715" y="3152"/>
                      <a:pt x="10639" y="3146"/>
                    </a:cubicBezTo>
                    <a:cubicBezTo>
                      <a:pt x="10588" y="3146"/>
                      <a:pt x="10537" y="3133"/>
                      <a:pt x="10493" y="3108"/>
                    </a:cubicBezTo>
                    <a:cubicBezTo>
                      <a:pt x="10448" y="3082"/>
                      <a:pt x="10423" y="3038"/>
                      <a:pt x="10416" y="2993"/>
                    </a:cubicBezTo>
                    <a:cubicBezTo>
                      <a:pt x="10410" y="2962"/>
                      <a:pt x="10416" y="2930"/>
                      <a:pt x="10416" y="2904"/>
                    </a:cubicBezTo>
                    <a:cubicBezTo>
                      <a:pt x="10416" y="2892"/>
                      <a:pt x="10410" y="2879"/>
                      <a:pt x="10404" y="2866"/>
                    </a:cubicBezTo>
                    <a:cubicBezTo>
                      <a:pt x="10404" y="2866"/>
                      <a:pt x="10387" y="2858"/>
                      <a:pt x="10381" y="2858"/>
                    </a:cubicBezTo>
                    <a:cubicBezTo>
                      <a:pt x="10379" y="2858"/>
                      <a:pt x="10378" y="2859"/>
                      <a:pt x="10378" y="2860"/>
                    </a:cubicBezTo>
                    <a:cubicBezTo>
                      <a:pt x="10373" y="2870"/>
                      <a:pt x="10365" y="2874"/>
                      <a:pt x="10356" y="2874"/>
                    </a:cubicBezTo>
                    <a:cubicBezTo>
                      <a:pt x="10343" y="2874"/>
                      <a:pt x="10330" y="2863"/>
                      <a:pt x="10334" y="2847"/>
                    </a:cubicBezTo>
                    <a:lnTo>
                      <a:pt x="10334" y="2834"/>
                    </a:lnTo>
                    <a:cubicBezTo>
                      <a:pt x="10143" y="2815"/>
                      <a:pt x="9959" y="2790"/>
                      <a:pt x="9781" y="2746"/>
                    </a:cubicBezTo>
                    <a:cubicBezTo>
                      <a:pt x="9425" y="2676"/>
                      <a:pt x="9069" y="2587"/>
                      <a:pt x="8713" y="2491"/>
                    </a:cubicBezTo>
                    <a:cubicBezTo>
                      <a:pt x="8408" y="2415"/>
                      <a:pt x="8103" y="2313"/>
                      <a:pt x="7804" y="2205"/>
                    </a:cubicBezTo>
                    <a:cubicBezTo>
                      <a:pt x="7804" y="2212"/>
                      <a:pt x="7798" y="2218"/>
                      <a:pt x="7792" y="2218"/>
                    </a:cubicBezTo>
                    <a:cubicBezTo>
                      <a:pt x="7779" y="2224"/>
                      <a:pt x="7766" y="2224"/>
                      <a:pt x="7760" y="2224"/>
                    </a:cubicBezTo>
                    <a:lnTo>
                      <a:pt x="7722" y="2224"/>
                    </a:lnTo>
                    <a:cubicBezTo>
                      <a:pt x="7696" y="2224"/>
                      <a:pt x="7677" y="2218"/>
                      <a:pt x="7658" y="2212"/>
                    </a:cubicBezTo>
                    <a:cubicBezTo>
                      <a:pt x="7639" y="2205"/>
                      <a:pt x="7620" y="2193"/>
                      <a:pt x="7607" y="2186"/>
                    </a:cubicBezTo>
                    <a:lnTo>
                      <a:pt x="7607" y="2186"/>
                    </a:lnTo>
                    <a:cubicBezTo>
                      <a:pt x="7614" y="2294"/>
                      <a:pt x="7588" y="2409"/>
                      <a:pt x="7538" y="2504"/>
                    </a:cubicBezTo>
                    <a:cubicBezTo>
                      <a:pt x="7487" y="2618"/>
                      <a:pt x="7372" y="2688"/>
                      <a:pt x="7252" y="2695"/>
                    </a:cubicBezTo>
                    <a:cubicBezTo>
                      <a:pt x="7194" y="2752"/>
                      <a:pt x="7125" y="2803"/>
                      <a:pt x="7048" y="2834"/>
                    </a:cubicBezTo>
                    <a:cubicBezTo>
                      <a:pt x="7010" y="2854"/>
                      <a:pt x="6966" y="2866"/>
                      <a:pt x="6928" y="2873"/>
                    </a:cubicBezTo>
                    <a:cubicBezTo>
                      <a:pt x="6923" y="2873"/>
                      <a:pt x="6918" y="2874"/>
                      <a:pt x="6914" y="2874"/>
                    </a:cubicBezTo>
                    <a:cubicBezTo>
                      <a:pt x="6874" y="2874"/>
                      <a:pt x="6839" y="2849"/>
                      <a:pt x="6839" y="2809"/>
                    </a:cubicBezTo>
                    <a:cubicBezTo>
                      <a:pt x="6845" y="2765"/>
                      <a:pt x="6864" y="2720"/>
                      <a:pt x="6889" y="2682"/>
                    </a:cubicBezTo>
                    <a:lnTo>
                      <a:pt x="6889" y="2682"/>
                    </a:lnTo>
                    <a:cubicBezTo>
                      <a:pt x="6844" y="2705"/>
                      <a:pt x="6791" y="2716"/>
                      <a:pt x="6738" y="2716"/>
                    </a:cubicBezTo>
                    <a:cubicBezTo>
                      <a:pt x="6703" y="2716"/>
                      <a:pt x="6668" y="2711"/>
                      <a:pt x="6635" y="2701"/>
                    </a:cubicBezTo>
                    <a:cubicBezTo>
                      <a:pt x="6603" y="2682"/>
                      <a:pt x="6597" y="2644"/>
                      <a:pt x="6622" y="2618"/>
                    </a:cubicBezTo>
                    <a:cubicBezTo>
                      <a:pt x="6699" y="2574"/>
                      <a:pt x="6762" y="2510"/>
                      <a:pt x="6819" y="2447"/>
                    </a:cubicBezTo>
                    <a:cubicBezTo>
                      <a:pt x="6845" y="2409"/>
                      <a:pt x="6864" y="2371"/>
                      <a:pt x="6889" y="2332"/>
                    </a:cubicBezTo>
                    <a:cubicBezTo>
                      <a:pt x="6896" y="2313"/>
                      <a:pt x="6908" y="2294"/>
                      <a:pt x="6921" y="2275"/>
                    </a:cubicBezTo>
                    <a:lnTo>
                      <a:pt x="6928" y="2256"/>
                    </a:lnTo>
                    <a:lnTo>
                      <a:pt x="6928" y="2256"/>
                    </a:lnTo>
                    <a:cubicBezTo>
                      <a:pt x="6895" y="2265"/>
                      <a:pt x="6863" y="2270"/>
                      <a:pt x="6830" y="2270"/>
                    </a:cubicBezTo>
                    <a:cubicBezTo>
                      <a:pt x="6793" y="2270"/>
                      <a:pt x="6755" y="2263"/>
                      <a:pt x="6718" y="2250"/>
                    </a:cubicBezTo>
                    <a:cubicBezTo>
                      <a:pt x="6686" y="2250"/>
                      <a:pt x="6661" y="2243"/>
                      <a:pt x="6635" y="2237"/>
                    </a:cubicBezTo>
                    <a:cubicBezTo>
                      <a:pt x="6616" y="2231"/>
                      <a:pt x="6603" y="2224"/>
                      <a:pt x="6584" y="2218"/>
                    </a:cubicBezTo>
                    <a:cubicBezTo>
                      <a:pt x="6527" y="2234"/>
                      <a:pt x="6466" y="2243"/>
                      <a:pt x="6405" y="2243"/>
                    </a:cubicBezTo>
                    <a:cubicBezTo>
                      <a:pt x="6324" y="2243"/>
                      <a:pt x="6241" y="2228"/>
                      <a:pt x="6165" y="2199"/>
                    </a:cubicBezTo>
                    <a:cubicBezTo>
                      <a:pt x="6159" y="2199"/>
                      <a:pt x="6152" y="2193"/>
                      <a:pt x="6152" y="2186"/>
                    </a:cubicBezTo>
                    <a:cubicBezTo>
                      <a:pt x="6097" y="2201"/>
                      <a:pt x="6038" y="2216"/>
                      <a:pt x="5982" y="2216"/>
                    </a:cubicBezTo>
                    <a:cubicBezTo>
                      <a:pt x="5941" y="2216"/>
                      <a:pt x="5901" y="2208"/>
                      <a:pt x="5866" y="2186"/>
                    </a:cubicBezTo>
                    <a:cubicBezTo>
                      <a:pt x="5777" y="2135"/>
                      <a:pt x="5739" y="2002"/>
                      <a:pt x="5707" y="1926"/>
                    </a:cubicBezTo>
                    <a:cubicBezTo>
                      <a:pt x="5676" y="1850"/>
                      <a:pt x="5644" y="1773"/>
                      <a:pt x="5612" y="1697"/>
                    </a:cubicBezTo>
                    <a:cubicBezTo>
                      <a:pt x="5587" y="1703"/>
                      <a:pt x="5561" y="1710"/>
                      <a:pt x="5542" y="1710"/>
                    </a:cubicBezTo>
                    <a:cubicBezTo>
                      <a:pt x="5517" y="1716"/>
                      <a:pt x="5485" y="1722"/>
                      <a:pt x="5460" y="1722"/>
                    </a:cubicBezTo>
                    <a:cubicBezTo>
                      <a:pt x="5445" y="1723"/>
                      <a:pt x="5431" y="1724"/>
                      <a:pt x="5416" y="1724"/>
                    </a:cubicBezTo>
                    <a:cubicBezTo>
                      <a:pt x="5315" y="1724"/>
                      <a:pt x="5211" y="1704"/>
                      <a:pt x="5116" y="1665"/>
                    </a:cubicBezTo>
                    <a:cubicBezTo>
                      <a:pt x="5066" y="1640"/>
                      <a:pt x="5015" y="1614"/>
                      <a:pt x="4964" y="1576"/>
                    </a:cubicBezTo>
                    <a:cubicBezTo>
                      <a:pt x="4938" y="1557"/>
                      <a:pt x="4913" y="1532"/>
                      <a:pt x="4894" y="1506"/>
                    </a:cubicBezTo>
                    <a:cubicBezTo>
                      <a:pt x="4843" y="1500"/>
                      <a:pt x="4792" y="1494"/>
                      <a:pt x="4741" y="1481"/>
                    </a:cubicBezTo>
                    <a:cubicBezTo>
                      <a:pt x="4665" y="1456"/>
                      <a:pt x="4595" y="1424"/>
                      <a:pt x="4525" y="1379"/>
                    </a:cubicBezTo>
                    <a:cubicBezTo>
                      <a:pt x="4494" y="1360"/>
                      <a:pt x="4462" y="1335"/>
                      <a:pt x="4436" y="1309"/>
                    </a:cubicBezTo>
                    <a:lnTo>
                      <a:pt x="4411" y="1290"/>
                    </a:lnTo>
                    <a:cubicBezTo>
                      <a:pt x="4335" y="1265"/>
                      <a:pt x="4252" y="1239"/>
                      <a:pt x="4176" y="1208"/>
                    </a:cubicBezTo>
                    <a:cubicBezTo>
                      <a:pt x="4068" y="1163"/>
                      <a:pt x="3960" y="1106"/>
                      <a:pt x="3864" y="1036"/>
                    </a:cubicBezTo>
                    <a:cubicBezTo>
                      <a:pt x="3833" y="1011"/>
                      <a:pt x="3801" y="985"/>
                      <a:pt x="3769" y="960"/>
                    </a:cubicBezTo>
                    <a:cubicBezTo>
                      <a:pt x="3706" y="934"/>
                      <a:pt x="3642" y="903"/>
                      <a:pt x="3579" y="877"/>
                    </a:cubicBezTo>
                    <a:lnTo>
                      <a:pt x="3502" y="845"/>
                    </a:lnTo>
                    <a:lnTo>
                      <a:pt x="3267" y="750"/>
                    </a:lnTo>
                    <a:cubicBezTo>
                      <a:pt x="2886" y="598"/>
                      <a:pt x="2505" y="451"/>
                      <a:pt x="2117" y="318"/>
                    </a:cubicBezTo>
                    <a:cubicBezTo>
                      <a:pt x="1926" y="254"/>
                      <a:pt x="1723" y="191"/>
                      <a:pt x="1526" y="134"/>
                    </a:cubicBezTo>
                    <a:cubicBezTo>
                      <a:pt x="1386" y="96"/>
                      <a:pt x="1240" y="51"/>
                      <a:pt x="1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262;p45">
                <a:extLst>
                  <a:ext uri="{FF2B5EF4-FFF2-40B4-BE49-F238E27FC236}">
                    <a16:creationId xmlns:a16="http://schemas.microsoft.com/office/drawing/2014/main" id="{841DF615-F196-4800-8DDB-0EF797EDADE7}"/>
                  </a:ext>
                </a:extLst>
              </p:cNvPr>
              <p:cNvSpPr/>
              <p:nvPr/>
            </p:nvSpPr>
            <p:spPr>
              <a:xfrm>
                <a:off x="7146863" y="2466398"/>
                <a:ext cx="45346" cy="10029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22" extrusionOk="0">
                    <a:moveTo>
                      <a:pt x="223" y="0"/>
                    </a:moveTo>
                    <a:lnTo>
                      <a:pt x="178" y="13"/>
                    </a:lnTo>
                    <a:lnTo>
                      <a:pt x="127" y="32"/>
                    </a:lnTo>
                    <a:cubicBezTo>
                      <a:pt x="140" y="77"/>
                      <a:pt x="140" y="121"/>
                      <a:pt x="140" y="166"/>
                    </a:cubicBezTo>
                    <a:cubicBezTo>
                      <a:pt x="134" y="223"/>
                      <a:pt x="121" y="274"/>
                      <a:pt x="102" y="324"/>
                    </a:cubicBezTo>
                    <a:cubicBezTo>
                      <a:pt x="76" y="394"/>
                      <a:pt x="45" y="464"/>
                      <a:pt x="0" y="521"/>
                    </a:cubicBezTo>
                    <a:cubicBezTo>
                      <a:pt x="76" y="490"/>
                      <a:pt x="140" y="432"/>
                      <a:pt x="172" y="356"/>
                    </a:cubicBezTo>
                    <a:cubicBezTo>
                      <a:pt x="216" y="242"/>
                      <a:pt x="235" y="121"/>
                      <a:pt x="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263;p45">
                <a:extLst>
                  <a:ext uri="{FF2B5EF4-FFF2-40B4-BE49-F238E27FC236}">
                    <a16:creationId xmlns:a16="http://schemas.microsoft.com/office/drawing/2014/main" id="{0F116B2C-2220-4C25-8034-EED71680E988}"/>
                  </a:ext>
                </a:extLst>
              </p:cNvPr>
              <p:cNvSpPr/>
              <p:nvPr/>
            </p:nvSpPr>
            <p:spPr>
              <a:xfrm>
                <a:off x="7072313" y="2478503"/>
                <a:ext cx="86848" cy="118744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18" extrusionOk="0">
                    <a:moveTo>
                      <a:pt x="452" y="1"/>
                    </a:moveTo>
                    <a:cubicBezTo>
                      <a:pt x="394" y="20"/>
                      <a:pt x="337" y="39"/>
                      <a:pt x="280" y="52"/>
                    </a:cubicBezTo>
                    <a:cubicBezTo>
                      <a:pt x="274" y="77"/>
                      <a:pt x="261" y="103"/>
                      <a:pt x="255" y="128"/>
                    </a:cubicBezTo>
                    <a:cubicBezTo>
                      <a:pt x="242" y="166"/>
                      <a:pt x="229" y="204"/>
                      <a:pt x="217" y="236"/>
                    </a:cubicBezTo>
                    <a:cubicBezTo>
                      <a:pt x="185" y="306"/>
                      <a:pt x="147" y="369"/>
                      <a:pt x="96" y="427"/>
                    </a:cubicBezTo>
                    <a:lnTo>
                      <a:pt x="83" y="439"/>
                    </a:lnTo>
                    <a:cubicBezTo>
                      <a:pt x="64" y="477"/>
                      <a:pt x="51" y="509"/>
                      <a:pt x="32" y="541"/>
                    </a:cubicBezTo>
                    <a:cubicBezTo>
                      <a:pt x="26" y="554"/>
                      <a:pt x="20" y="566"/>
                      <a:pt x="20" y="579"/>
                    </a:cubicBezTo>
                    <a:cubicBezTo>
                      <a:pt x="13" y="592"/>
                      <a:pt x="7" y="605"/>
                      <a:pt x="0" y="617"/>
                    </a:cubicBezTo>
                    <a:cubicBezTo>
                      <a:pt x="7" y="617"/>
                      <a:pt x="13" y="611"/>
                      <a:pt x="26" y="611"/>
                    </a:cubicBezTo>
                    <a:cubicBezTo>
                      <a:pt x="108" y="579"/>
                      <a:pt x="185" y="535"/>
                      <a:pt x="255" y="477"/>
                    </a:cubicBezTo>
                    <a:cubicBezTo>
                      <a:pt x="325" y="408"/>
                      <a:pt x="382" y="325"/>
                      <a:pt x="414" y="236"/>
                    </a:cubicBezTo>
                    <a:cubicBezTo>
                      <a:pt x="426" y="192"/>
                      <a:pt x="439" y="147"/>
                      <a:pt x="445" y="103"/>
                    </a:cubicBezTo>
                    <a:cubicBezTo>
                      <a:pt x="452" y="77"/>
                      <a:pt x="452" y="52"/>
                      <a:pt x="452" y="26"/>
                    </a:cubicBezTo>
                    <a:lnTo>
                      <a:pt x="4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264;p45">
                <a:extLst>
                  <a:ext uri="{FF2B5EF4-FFF2-40B4-BE49-F238E27FC236}">
                    <a16:creationId xmlns:a16="http://schemas.microsoft.com/office/drawing/2014/main" id="{BD9D9FCD-C62F-47ED-8FB4-B18E731AB993}"/>
                  </a:ext>
                </a:extLst>
              </p:cNvPr>
              <p:cNvSpPr/>
              <p:nvPr/>
            </p:nvSpPr>
            <p:spPr>
              <a:xfrm>
                <a:off x="7042915" y="2490800"/>
                <a:ext cx="67442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89" extrusionOk="0">
                    <a:moveTo>
                      <a:pt x="350" y="0"/>
                    </a:moveTo>
                    <a:lnTo>
                      <a:pt x="350" y="0"/>
                    </a:lnTo>
                    <a:cubicBezTo>
                      <a:pt x="306" y="7"/>
                      <a:pt x="261" y="13"/>
                      <a:pt x="223" y="13"/>
                    </a:cubicBezTo>
                    <a:cubicBezTo>
                      <a:pt x="223" y="58"/>
                      <a:pt x="211" y="96"/>
                      <a:pt x="192" y="134"/>
                    </a:cubicBezTo>
                    <a:cubicBezTo>
                      <a:pt x="147" y="229"/>
                      <a:pt x="84" y="318"/>
                      <a:pt x="1" y="388"/>
                    </a:cubicBezTo>
                    <a:cubicBezTo>
                      <a:pt x="77" y="375"/>
                      <a:pt x="147" y="337"/>
                      <a:pt x="198" y="280"/>
                    </a:cubicBezTo>
                    <a:cubicBezTo>
                      <a:pt x="242" y="236"/>
                      <a:pt x="274" y="185"/>
                      <a:pt x="306" y="121"/>
                    </a:cubicBezTo>
                    <a:cubicBezTo>
                      <a:pt x="319" y="96"/>
                      <a:pt x="331" y="64"/>
                      <a:pt x="344" y="32"/>
                    </a:cubicBez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265;p45">
                <a:extLst>
                  <a:ext uri="{FF2B5EF4-FFF2-40B4-BE49-F238E27FC236}">
                    <a16:creationId xmlns:a16="http://schemas.microsoft.com/office/drawing/2014/main" id="{9352B273-3886-4965-9E04-5C6906D7AEE9}"/>
                  </a:ext>
                </a:extLst>
              </p:cNvPr>
              <p:cNvSpPr/>
              <p:nvPr/>
            </p:nvSpPr>
            <p:spPr>
              <a:xfrm>
                <a:off x="6318929" y="794777"/>
                <a:ext cx="1329818" cy="1681631"/>
              </a:xfrm>
              <a:custGeom>
                <a:avLst/>
                <a:gdLst/>
                <a:ahLst/>
                <a:cxnLst/>
                <a:rect l="l" t="t" r="r" b="b"/>
                <a:pathLst>
                  <a:path w="6921" h="8752" extrusionOk="0">
                    <a:moveTo>
                      <a:pt x="2057" y="1329"/>
                    </a:moveTo>
                    <a:lnTo>
                      <a:pt x="2057" y="1329"/>
                    </a:lnTo>
                    <a:cubicBezTo>
                      <a:pt x="2053" y="1330"/>
                      <a:pt x="2050" y="1332"/>
                      <a:pt x="2047" y="1335"/>
                    </a:cubicBezTo>
                    <a:lnTo>
                      <a:pt x="2057" y="1329"/>
                    </a:lnTo>
                    <a:close/>
                    <a:moveTo>
                      <a:pt x="6875" y="2687"/>
                    </a:moveTo>
                    <a:cubicBezTo>
                      <a:pt x="6876" y="2692"/>
                      <a:pt x="6876" y="2697"/>
                      <a:pt x="6876" y="2701"/>
                    </a:cubicBezTo>
                    <a:cubicBezTo>
                      <a:pt x="6876" y="2696"/>
                      <a:pt x="6876" y="2691"/>
                      <a:pt x="6875" y="2687"/>
                    </a:cubicBezTo>
                    <a:close/>
                    <a:moveTo>
                      <a:pt x="4589" y="1"/>
                    </a:moveTo>
                    <a:cubicBezTo>
                      <a:pt x="4589" y="7"/>
                      <a:pt x="4589" y="13"/>
                      <a:pt x="4589" y="20"/>
                    </a:cubicBezTo>
                    <a:lnTo>
                      <a:pt x="4646" y="39"/>
                    </a:lnTo>
                    <a:cubicBezTo>
                      <a:pt x="4678" y="45"/>
                      <a:pt x="4665" y="83"/>
                      <a:pt x="4633" y="83"/>
                    </a:cubicBezTo>
                    <a:cubicBezTo>
                      <a:pt x="4491" y="69"/>
                      <a:pt x="4346" y="59"/>
                      <a:pt x="4200" y="59"/>
                    </a:cubicBezTo>
                    <a:cubicBezTo>
                      <a:pt x="4143" y="59"/>
                      <a:pt x="4086" y="61"/>
                      <a:pt x="4029" y="64"/>
                    </a:cubicBezTo>
                    <a:cubicBezTo>
                      <a:pt x="3826" y="102"/>
                      <a:pt x="3623" y="166"/>
                      <a:pt x="3432" y="242"/>
                    </a:cubicBezTo>
                    <a:cubicBezTo>
                      <a:pt x="3337" y="287"/>
                      <a:pt x="3241" y="331"/>
                      <a:pt x="3153" y="382"/>
                    </a:cubicBezTo>
                    <a:cubicBezTo>
                      <a:pt x="3172" y="395"/>
                      <a:pt x="3178" y="420"/>
                      <a:pt x="3153" y="426"/>
                    </a:cubicBezTo>
                    <a:cubicBezTo>
                      <a:pt x="3108" y="439"/>
                      <a:pt x="3064" y="452"/>
                      <a:pt x="3019" y="464"/>
                    </a:cubicBezTo>
                    <a:cubicBezTo>
                      <a:pt x="2962" y="515"/>
                      <a:pt x="2892" y="553"/>
                      <a:pt x="2822" y="579"/>
                    </a:cubicBezTo>
                    <a:cubicBezTo>
                      <a:pt x="2819" y="580"/>
                      <a:pt x="2816" y="581"/>
                      <a:pt x="2813" y="581"/>
                    </a:cubicBezTo>
                    <a:cubicBezTo>
                      <a:pt x="2799" y="581"/>
                      <a:pt x="2790" y="569"/>
                      <a:pt x="2790" y="553"/>
                    </a:cubicBezTo>
                    <a:cubicBezTo>
                      <a:pt x="2695" y="598"/>
                      <a:pt x="2606" y="642"/>
                      <a:pt x="2517" y="700"/>
                    </a:cubicBezTo>
                    <a:cubicBezTo>
                      <a:pt x="2422" y="763"/>
                      <a:pt x="2333" y="833"/>
                      <a:pt x="2250" y="909"/>
                    </a:cubicBezTo>
                    <a:cubicBezTo>
                      <a:pt x="2206" y="954"/>
                      <a:pt x="2168" y="998"/>
                      <a:pt x="2123" y="1049"/>
                    </a:cubicBezTo>
                    <a:lnTo>
                      <a:pt x="2155" y="1024"/>
                    </a:lnTo>
                    <a:cubicBezTo>
                      <a:pt x="2225" y="973"/>
                      <a:pt x="2295" y="928"/>
                      <a:pt x="2365" y="890"/>
                    </a:cubicBezTo>
                    <a:cubicBezTo>
                      <a:pt x="2396" y="871"/>
                      <a:pt x="2434" y="852"/>
                      <a:pt x="2466" y="839"/>
                    </a:cubicBezTo>
                    <a:cubicBezTo>
                      <a:pt x="2504" y="814"/>
                      <a:pt x="2542" y="808"/>
                      <a:pt x="2581" y="808"/>
                    </a:cubicBezTo>
                    <a:cubicBezTo>
                      <a:pt x="2600" y="814"/>
                      <a:pt x="2612" y="839"/>
                      <a:pt x="2600" y="852"/>
                    </a:cubicBezTo>
                    <a:cubicBezTo>
                      <a:pt x="2574" y="884"/>
                      <a:pt x="2542" y="909"/>
                      <a:pt x="2504" y="922"/>
                    </a:cubicBezTo>
                    <a:lnTo>
                      <a:pt x="2409" y="979"/>
                    </a:lnTo>
                    <a:cubicBezTo>
                      <a:pt x="2339" y="1017"/>
                      <a:pt x="2269" y="1062"/>
                      <a:pt x="2212" y="1100"/>
                    </a:cubicBezTo>
                    <a:cubicBezTo>
                      <a:pt x="2155" y="1144"/>
                      <a:pt x="2098" y="1183"/>
                      <a:pt x="2047" y="1233"/>
                    </a:cubicBezTo>
                    <a:cubicBezTo>
                      <a:pt x="2091" y="1202"/>
                      <a:pt x="2142" y="1176"/>
                      <a:pt x="2193" y="1151"/>
                    </a:cubicBezTo>
                    <a:cubicBezTo>
                      <a:pt x="2244" y="1125"/>
                      <a:pt x="2301" y="1113"/>
                      <a:pt x="2358" y="1113"/>
                    </a:cubicBezTo>
                    <a:cubicBezTo>
                      <a:pt x="2377" y="1113"/>
                      <a:pt x="2384" y="1132"/>
                      <a:pt x="2377" y="1144"/>
                    </a:cubicBezTo>
                    <a:cubicBezTo>
                      <a:pt x="2333" y="1183"/>
                      <a:pt x="2288" y="1208"/>
                      <a:pt x="2237" y="1227"/>
                    </a:cubicBezTo>
                    <a:cubicBezTo>
                      <a:pt x="2187" y="1252"/>
                      <a:pt x="2136" y="1278"/>
                      <a:pt x="2091" y="1310"/>
                    </a:cubicBezTo>
                    <a:lnTo>
                      <a:pt x="2057" y="1329"/>
                    </a:lnTo>
                    <a:lnTo>
                      <a:pt x="2057" y="1329"/>
                    </a:lnTo>
                    <a:cubicBezTo>
                      <a:pt x="2060" y="1329"/>
                      <a:pt x="2063" y="1329"/>
                      <a:pt x="2066" y="1329"/>
                    </a:cubicBezTo>
                    <a:lnTo>
                      <a:pt x="2085" y="1322"/>
                    </a:lnTo>
                    <a:cubicBezTo>
                      <a:pt x="2161" y="1272"/>
                      <a:pt x="2250" y="1240"/>
                      <a:pt x="2339" y="1208"/>
                    </a:cubicBezTo>
                    <a:cubicBezTo>
                      <a:pt x="2384" y="1195"/>
                      <a:pt x="2428" y="1183"/>
                      <a:pt x="2473" y="1176"/>
                    </a:cubicBezTo>
                    <a:cubicBezTo>
                      <a:pt x="2490" y="1171"/>
                      <a:pt x="2508" y="1167"/>
                      <a:pt x="2527" y="1167"/>
                    </a:cubicBezTo>
                    <a:cubicBezTo>
                      <a:pt x="2549" y="1167"/>
                      <a:pt x="2572" y="1172"/>
                      <a:pt x="2593" y="1183"/>
                    </a:cubicBezTo>
                    <a:cubicBezTo>
                      <a:pt x="2606" y="1183"/>
                      <a:pt x="2612" y="1202"/>
                      <a:pt x="2606" y="1208"/>
                    </a:cubicBezTo>
                    <a:cubicBezTo>
                      <a:pt x="2574" y="1233"/>
                      <a:pt x="2536" y="1252"/>
                      <a:pt x="2498" y="1265"/>
                    </a:cubicBezTo>
                    <a:cubicBezTo>
                      <a:pt x="2453" y="1284"/>
                      <a:pt x="2415" y="1297"/>
                      <a:pt x="2377" y="1310"/>
                    </a:cubicBezTo>
                    <a:cubicBezTo>
                      <a:pt x="2295" y="1335"/>
                      <a:pt x="2212" y="1373"/>
                      <a:pt x="2136" y="1411"/>
                    </a:cubicBezTo>
                    <a:cubicBezTo>
                      <a:pt x="2117" y="1424"/>
                      <a:pt x="2091" y="1437"/>
                      <a:pt x="2072" y="1449"/>
                    </a:cubicBezTo>
                    <a:cubicBezTo>
                      <a:pt x="2072" y="1456"/>
                      <a:pt x="2072" y="1469"/>
                      <a:pt x="2072" y="1475"/>
                    </a:cubicBezTo>
                    <a:cubicBezTo>
                      <a:pt x="2028" y="1519"/>
                      <a:pt x="1983" y="1577"/>
                      <a:pt x="1945" y="1627"/>
                    </a:cubicBezTo>
                    <a:cubicBezTo>
                      <a:pt x="1907" y="1672"/>
                      <a:pt x="1869" y="1723"/>
                      <a:pt x="1843" y="1780"/>
                    </a:cubicBezTo>
                    <a:cubicBezTo>
                      <a:pt x="1831" y="1793"/>
                      <a:pt x="1824" y="1818"/>
                      <a:pt x="1812" y="1837"/>
                    </a:cubicBezTo>
                    <a:cubicBezTo>
                      <a:pt x="1843" y="1805"/>
                      <a:pt x="1875" y="1780"/>
                      <a:pt x="1907" y="1755"/>
                    </a:cubicBezTo>
                    <a:cubicBezTo>
                      <a:pt x="1912" y="1752"/>
                      <a:pt x="1917" y="1751"/>
                      <a:pt x="1921" y="1751"/>
                    </a:cubicBezTo>
                    <a:cubicBezTo>
                      <a:pt x="1942" y="1751"/>
                      <a:pt x="1961" y="1772"/>
                      <a:pt x="1945" y="1793"/>
                    </a:cubicBezTo>
                    <a:cubicBezTo>
                      <a:pt x="1875" y="1875"/>
                      <a:pt x="1812" y="1971"/>
                      <a:pt x="1774" y="2079"/>
                    </a:cubicBezTo>
                    <a:cubicBezTo>
                      <a:pt x="1748" y="2129"/>
                      <a:pt x="1729" y="2180"/>
                      <a:pt x="1723" y="2237"/>
                    </a:cubicBezTo>
                    <a:lnTo>
                      <a:pt x="1723" y="2257"/>
                    </a:lnTo>
                    <a:lnTo>
                      <a:pt x="1729" y="2244"/>
                    </a:lnTo>
                    <a:cubicBezTo>
                      <a:pt x="1761" y="2193"/>
                      <a:pt x="1805" y="2142"/>
                      <a:pt x="1856" y="2104"/>
                    </a:cubicBezTo>
                    <a:cubicBezTo>
                      <a:pt x="1862" y="2098"/>
                      <a:pt x="1870" y="2095"/>
                      <a:pt x="1878" y="2095"/>
                    </a:cubicBezTo>
                    <a:cubicBezTo>
                      <a:pt x="1886" y="2095"/>
                      <a:pt x="1894" y="2098"/>
                      <a:pt x="1901" y="2104"/>
                    </a:cubicBezTo>
                    <a:cubicBezTo>
                      <a:pt x="1907" y="2110"/>
                      <a:pt x="1907" y="2129"/>
                      <a:pt x="1901" y="2142"/>
                    </a:cubicBezTo>
                    <a:cubicBezTo>
                      <a:pt x="1856" y="2187"/>
                      <a:pt x="1824" y="2231"/>
                      <a:pt x="1799" y="2288"/>
                    </a:cubicBezTo>
                    <a:cubicBezTo>
                      <a:pt x="1793" y="2301"/>
                      <a:pt x="1786" y="2320"/>
                      <a:pt x="1780" y="2333"/>
                    </a:cubicBezTo>
                    <a:cubicBezTo>
                      <a:pt x="1805" y="2295"/>
                      <a:pt x="1831" y="2263"/>
                      <a:pt x="1869" y="2237"/>
                    </a:cubicBezTo>
                    <a:cubicBezTo>
                      <a:pt x="1872" y="2233"/>
                      <a:pt x="1876" y="2231"/>
                      <a:pt x="1881" y="2231"/>
                    </a:cubicBezTo>
                    <a:cubicBezTo>
                      <a:pt x="1901" y="2231"/>
                      <a:pt x="1927" y="2272"/>
                      <a:pt x="1901" y="2282"/>
                    </a:cubicBezTo>
                    <a:lnTo>
                      <a:pt x="1901" y="2288"/>
                    </a:lnTo>
                    <a:lnTo>
                      <a:pt x="1894" y="2295"/>
                    </a:lnTo>
                    <a:lnTo>
                      <a:pt x="1875" y="2314"/>
                    </a:lnTo>
                    <a:cubicBezTo>
                      <a:pt x="1869" y="2320"/>
                      <a:pt x="1862" y="2333"/>
                      <a:pt x="1856" y="2339"/>
                    </a:cubicBezTo>
                    <a:cubicBezTo>
                      <a:pt x="1856" y="2339"/>
                      <a:pt x="1862" y="2346"/>
                      <a:pt x="1869" y="2352"/>
                    </a:cubicBezTo>
                    <a:lnTo>
                      <a:pt x="1888" y="2339"/>
                    </a:lnTo>
                    <a:cubicBezTo>
                      <a:pt x="1920" y="2326"/>
                      <a:pt x="1951" y="2314"/>
                      <a:pt x="1983" y="2307"/>
                    </a:cubicBezTo>
                    <a:cubicBezTo>
                      <a:pt x="2015" y="2295"/>
                      <a:pt x="2053" y="2288"/>
                      <a:pt x="2085" y="2288"/>
                    </a:cubicBezTo>
                    <a:cubicBezTo>
                      <a:pt x="2098" y="2295"/>
                      <a:pt x="2104" y="2314"/>
                      <a:pt x="2091" y="2320"/>
                    </a:cubicBezTo>
                    <a:cubicBezTo>
                      <a:pt x="2066" y="2346"/>
                      <a:pt x="2034" y="2358"/>
                      <a:pt x="2002" y="2365"/>
                    </a:cubicBezTo>
                    <a:lnTo>
                      <a:pt x="1913" y="2403"/>
                    </a:lnTo>
                    <a:lnTo>
                      <a:pt x="1818" y="2434"/>
                    </a:lnTo>
                    <a:cubicBezTo>
                      <a:pt x="1793" y="2447"/>
                      <a:pt x="1761" y="2460"/>
                      <a:pt x="1729" y="2473"/>
                    </a:cubicBezTo>
                    <a:cubicBezTo>
                      <a:pt x="1723" y="2479"/>
                      <a:pt x="1710" y="2485"/>
                      <a:pt x="1697" y="2485"/>
                    </a:cubicBezTo>
                    <a:lnTo>
                      <a:pt x="1685" y="2485"/>
                    </a:lnTo>
                    <a:cubicBezTo>
                      <a:pt x="1500" y="2606"/>
                      <a:pt x="1322" y="2740"/>
                      <a:pt x="1151" y="2886"/>
                    </a:cubicBezTo>
                    <a:cubicBezTo>
                      <a:pt x="852" y="3146"/>
                      <a:pt x="585" y="3451"/>
                      <a:pt x="356" y="3782"/>
                    </a:cubicBezTo>
                    <a:cubicBezTo>
                      <a:pt x="248" y="3947"/>
                      <a:pt x="147" y="4119"/>
                      <a:pt x="58" y="4296"/>
                    </a:cubicBezTo>
                    <a:cubicBezTo>
                      <a:pt x="32" y="4347"/>
                      <a:pt x="13" y="4398"/>
                      <a:pt x="7" y="4449"/>
                    </a:cubicBezTo>
                    <a:cubicBezTo>
                      <a:pt x="7" y="4468"/>
                      <a:pt x="1" y="4493"/>
                      <a:pt x="26" y="4506"/>
                    </a:cubicBezTo>
                    <a:cubicBezTo>
                      <a:pt x="29" y="4507"/>
                      <a:pt x="32" y="4507"/>
                      <a:pt x="34" y="4507"/>
                    </a:cubicBezTo>
                    <a:cubicBezTo>
                      <a:pt x="58" y="4507"/>
                      <a:pt x="85" y="4486"/>
                      <a:pt x="96" y="4474"/>
                    </a:cubicBezTo>
                    <a:cubicBezTo>
                      <a:pt x="185" y="4398"/>
                      <a:pt x="274" y="4328"/>
                      <a:pt x="369" y="4258"/>
                    </a:cubicBezTo>
                    <a:cubicBezTo>
                      <a:pt x="439" y="4131"/>
                      <a:pt x="522" y="4010"/>
                      <a:pt x="611" y="3896"/>
                    </a:cubicBezTo>
                    <a:cubicBezTo>
                      <a:pt x="614" y="3891"/>
                      <a:pt x="618" y="3889"/>
                      <a:pt x="623" y="3889"/>
                    </a:cubicBezTo>
                    <a:cubicBezTo>
                      <a:pt x="639" y="3889"/>
                      <a:pt x="657" y="3909"/>
                      <a:pt x="642" y="3928"/>
                    </a:cubicBezTo>
                    <a:cubicBezTo>
                      <a:pt x="522" y="4119"/>
                      <a:pt x="420" y="4328"/>
                      <a:pt x="337" y="4544"/>
                    </a:cubicBezTo>
                    <a:cubicBezTo>
                      <a:pt x="267" y="4729"/>
                      <a:pt x="217" y="4926"/>
                      <a:pt x="198" y="5123"/>
                    </a:cubicBezTo>
                    <a:cubicBezTo>
                      <a:pt x="191" y="5161"/>
                      <a:pt x="191" y="5224"/>
                      <a:pt x="236" y="5231"/>
                    </a:cubicBezTo>
                    <a:cubicBezTo>
                      <a:pt x="239" y="5231"/>
                      <a:pt x="241" y="5231"/>
                      <a:pt x="245" y="5231"/>
                    </a:cubicBezTo>
                    <a:cubicBezTo>
                      <a:pt x="281" y="5231"/>
                      <a:pt x="327" y="5197"/>
                      <a:pt x="356" y="5180"/>
                    </a:cubicBezTo>
                    <a:cubicBezTo>
                      <a:pt x="433" y="5116"/>
                      <a:pt x="509" y="5059"/>
                      <a:pt x="585" y="4995"/>
                    </a:cubicBezTo>
                    <a:cubicBezTo>
                      <a:pt x="738" y="4862"/>
                      <a:pt x="884" y="4722"/>
                      <a:pt x="1024" y="4576"/>
                    </a:cubicBezTo>
                    <a:cubicBezTo>
                      <a:pt x="1157" y="4436"/>
                      <a:pt x="1265" y="4265"/>
                      <a:pt x="1411" y="4138"/>
                    </a:cubicBezTo>
                    <a:cubicBezTo>
                      <a:pt x="1418" y="4132"/>
                      <a:pt x="1426" y="4129"/>
                      <a:pt x="1434" y="4129"/>
                    </a:cubicBezTo>
                    <a:cubicBezTo>
                      <a:pt x="1460" y="4129"/>
                      <a:pt x="1485" y="4159"/>
                      <a:pt x="1475" y="4188"/>
                    </a:cubicBezTo>
                    <a:cubicBezTo>
                      <a:pt x="1424" y="4303"/>
                      <a:pt x="1354" y="4411"/>
                      <a:pt x="1265" y="4506"/>
                    </a:cubicBezTo>
                    <a:cubicBezTo>
                      <a:pt x="1183" y="4601"/>
                      <a:pt x="1094" y="4697"/>
                      <a:pt x="1005" y="4792"/>
                    </a:cubicBezTo>
                    <a:cubicBezTo>
                      <a:pt x="865" y="4932"/>
                      <a:pt x="712" y="5065"/>
                      <a:pt x="547" y="5186"/>
                    </a:cubicBezTo>
                    <a:cubicBezTo>
                      <a:pt x="547" y="5212"/>
                      <a:pt x="534" y="5243"/>
                      <a:pt x="528" y="5269"/>
                    </a:cubicBezTo>
                    <a:cubicBezTo>
                      <a:pt x="515" y="5301"/>
                      <a:pt x="509" y="5339"/>
                      <a:pt x="503" y="5370"/>
                    </a:cubicBezTo>
                    <a:cubicBezTo>
                      <a:pt x="490" y="5428"/>
                      <a:pt x="490" y="5478"/>
                      <a:pt x="509" y="5529"/>
                    </a:cubicBezTo>
                    <a:cubicBezTo>
                      <a:pt x="520" y="5551"/>
                      <a:pt x="536" y="5559"/>
                      <a:pt x="555" y="5559"/>
                    </a:cubicBezTo>
                    <a:cubicBezTo>
                      <a:pt x="590" y="5559"/>
                      <a:pt x="634" y="5529"/>
                      <a:pt x="668" y="5504"/>
                    </a:cubicBezTo>
                    <a:cubicBezTo>
                      <a:pt x="719" y="5472"/>
                      <a:pt x="769" y="5434"/>
                      <a:pt x="820" y="5402"/>
                    </a:cubicBezTo>
                    <a:cubicBezTo>
                      <a:pt x="922" y="5320"/>
                      <a:pt x="1024" y="5243"/>
                      <a:pt x="1113" y="5154"/>
                    </a:cubicBezTo>
                    <a:cubicBezTo>
                      <a:pt x="1163" y="5110"/>
                      <a:pt x="1208" y="5065"/>
                      <a:pt x="1252" y="5021"/>
                    </a:cubicBezTo>
                    <a:cubicBezTo>
                      <a:pt x="1297" y="4976"/>
                      <a:pt x="1348" y="4932"/>
                      <a:pt x="1399" y="4894"/>
                    </a:cubicBezTo>
                    <a:cubicBezTo>
                      <a:pt x="1403" y="4891"/>
                      <a:pt x="1407" y="4890"/>
                      <a:pt x="1412" y="4890"/>
                    </a:cubicBezTo>
                    <a:cubicBezTo>
                      <a:pt x="1427" y="4890"/>
                      <a:pt x="1442" y="4906"/>
                      <a:pt x="1437" y="4926"/>
                    </a:cubicBezTo>
                    <a:cubicBezTo>
                      <a:pt x="1399" y="4995"/>
                      <a:pt x="1354" y="5065"/>
                      <a:pt x="1297" y="5123"/>
                    </a:cubicBezTo>
                    <a:cubicBezTo>
                      <a:pt x="1246" y="5180"/>
                      <a:pt x="1189" y="5237"/>
                      <a:pt x="1132" y="5288"/>
                    </a:cubicBezTo>
                    <a:cubicBezTo>
                      <a:pt x="1017" y="5389"/>
                      <a:pt x="890" y="5491"/>
                      <a:pt x="757" y="5574"/>
                    </a:cubicBezTo>
                    <a:lnTo>
                      <a:pt x="706" y="5606"/>
                    </a:lnTo>
                    <a:cubicBezTo>
                      <a:pt x="655" y="5682"/>
                      <a:pt x="649" y="5777"/>
                      <a:pt x="680" y="5853"/>
                    </a:cubicBezTo>
                    <a:cubicBezTo>
                      <a:pt x="706" y="5898"/>
                      <a:pt x="743" y="5915"/>
                      <a:pt x="783" y="5915"/>
                    </a:cubicBezTo>
                    <a:cubicBezTo>
                      <a:pt x="834" y="5915"/>
                      <a:pt x="889" y="5888"/>
                      <a:pt x="928" y="5860"/>
                    </a:cubicBezTo>
                    <a:cubicBezTo>
                      <a:pt x="1195" y="5675"/>
                      <a:pt x="1424" y="5447"/>
                      <a:pt x="1608" y="5180"/>
                    </a:cubicBezTo>
                    <a:cubicBezTo>
                      <a:pt x="1697" y="5053"/>
                      <a:pt x="1780" y="4913"/>
                      <a:pt x="1850" y="4773"/>
                    </a:cubicBezTo>
                    <a:cubicBezTo>
                      <a:pt x="1869" y="4741"/>
                      <a:pt x="1882" y="4710"/>
                      <a:pt x="1901" y="4671"/>
                    </a:cubicBezTo>
                    <a:lnTo>
                      <a:pt x="1901" y="4671"/>
                    </a:lnTo>
                    <a:cubicBezTo>
                      <a:pt x="1818" y="4767"/>
                      <a:pt x="1704" y="4824"/>
                      <a:pt x="1583" y="4830"/>
                    </a:cubicBezTo>
                    <a:cubicBezTo>
                      <a:pt x="1577" y="4831"/>
                      <a:pt x="1571" y="4831"/>
                      <a:pt x="1566" y="4831"/>
                    </a:cubicBezTo>
                    <a:cubicBezTo>
                      <a:pt x="1454" y="4831"/>
                      <a:pt x="1316" y="4773"/>
                      <a:pt x="1316" y="4646"/>
                    </a:cubicBezTo>
                    <a:cubicBezTo>
                      <a:pt x="1316" y="4622"/>
                      <a:pt x="1337" y="4599"/>
                      <a:pt x="1358" y="4599"/>
                    </a:cubicBezTo>
                    <a:cubicBezTo>
                      <a:pt x="1366" y="4599"/>
                      <a:pt x="1373" y="4601"/>
                      <a:pt x="1380" y="4608"/>
                    </a:cubicBezTo>
                    <a:cubicBezTo>
                      <a:pt x="1424" y="4652"/>
                      <a:pt x="1475" y="4684"/>
                      <a:pt x="1532" y="4703"/>
                    </a:cubicBezTo>
                    <a:cubicBezTo>
                      <a:pt x="1543" y="4704"/>
                      <a:pt x="1554" y="4705"/>
                      <a:pt x="1565" y="4705"/>
                    </a:cubicBezTo>
                    <a:cubicBezTo>
                      <a:pt x="1624" y="4705"/>
                      <a:pt x="1681" y="4690"/>
                      <a:pt x="1729" y="4652"/>
                    </a:cubicBezTo>
                    <a:cubicBezTo>
                      <a:pt x="1862" y="4551"/>
                      <a:pt x="1971" y="4430"/>
                      <a:pt x="2059" y="4290"/>
                    </a:cubicBezTo>
                    <a:cubicBezTo>
                      <a:pt x="2250" y="4010"/>
                      <a:pt x="2390" y="3699"/>
                      <a:pt x="2466" y="3369"/>
                    </a:cubicBezTo>
                    <a:cubicBezTo>
                      <a:pt x="2469" y="3351"/>
                      <a:pt x="2481" y="3343"/>
                      <a:pt x="2494" y="3343"/>
                    </a:cubicBezTo>
                    <a:cubicBezTo>
                      <a:pt x="2508" y="3343"/>
                      <a:pt x="2523" y="3354"/>
                      <a:pt x="2523" y="3375"/>
                    </a:cubicBezTo>
                    <a:cubicBezTo>
                      <a:pt x="2498" y="3547"/>
                      <a:pt x="2460" y="3712"/>
                      <a:pt x="2403" y="3877"/>
                    </a:cubicBezTo>
                    <a:cubicBezTo>
                      <a:pt x="2339" y="4030"/>
                      <a:pt x="2263" y="4182"/>
                      <a:pt x="2174" y="4322"/>
                    </a:cubicBezTo>
                    <a:lnTo>
                      <a:pt x="2244" y="4252"/>
                    </a:lnTo>
                    <a:cubicBezTo>
                      <a:pt x="2282" y="4214"/>
                      <a:pt x="2320" y="4169"/>
                      <a:pt x="2358" y="4125"/>
                    </a:cubicBezTo>
                    <a:cubicBezTo>
                      <a:pt x="2390" y="4080"/>
                      <a:pt x="2428" y="4030"/>
                      <a:pt x="2453" y="3979"/>
                    </a:cubicBezTo>
                    <a:cubicBezTo>
                      <a:pt x="2473" y="3953"/>
                      <a:pt x="2485" y="3928"/>
                      <a:pt x="2498" y="3902"/>
                    </a:cubicBezTo>
                    <a:cubicBezTo>
                      <a:pt x="2504" y="3883"/>
                      <a:pt x="2511" y="3871"/>
                      <a:pt x="2517" y="3858"/>
                    </a:cubicBezTo>
                    <a:cubicBezTo>
                      <a:pt x="2530" y="3852"/>
                      <a:pt x="2536" y="3845"/>
                      <a:pt x="2555" y="3839"/>
                    </a:cubicBezTo>
                    <a:cubicBezTo>
                      <a:pt x="2568" y="3839"/>
                      <a:pt x="2574" y="3845"/>
                      <a:pt x="2581" y="3858"/>
                    </a:cubicBezTo>
                    <a:cubicBezTo>
                      <a:pt x="2600" y="3890"/>
                      <a:pt x="2581" y="3915"/>
                      <a:pt x="2568" y="3947"/>
                    </a:cubicBezTo>
                    <a:cubicBezTo>
                      <a:pt x="2549" y="3972"/>
                      <a:pt x="2536" y="4004"/>
                      <a:pt x="2517" y="4030"/>
                    </a:cubicBezTo>
                    <a:cubicBezTo>
                      <a:pt x="2453" y="4131"/>
                      <a:pt x="2377" y="4227"/>
                      <a:pt x="2288" y="4309"/>
                    </a:cubicBezTo>
                    <a:cubicBezTo>
                      <a:pt x="2244" y="4354"/>
                      <a:pt x="2193" y="4385"/>
                      <a:pt x="2136" y="4411"/>
                    </a:cubicBezTo>
                    <a:cubicBezTo>
                      <a:pt x="2133" y="4414"/>
                      <a:pt x="2129" y="4416"/>
                      <a:pt x="2126" y="4416"/>
                    </a:cubicBezTo>
                    <a:cubicBezTo>
                      <a:pt x="2123" y="4416"/>
                      <a:pt x="2120" y="4414"/>
                      <a:pt x="2117" y="4411"/>
                    </a:cubicBezTo>
                    <a:cubicBezTo>
                      <a:pt x="2066" y="4601"/>
                      <a:pt x="1990" y="4773"/>
                      <a:pt x="1894" y="4938"/>
                    </a:cubicBezTo>
                    <a:cubicBezTo>
                      <a:pt x="1710" y="5269"/>
                      <a:pt x="1468" y="5555"/>
                      <a:pt x="1176" y="5790"/>
                    </a:cubicBezTo>
                    <a:lnTo>
                      <a:pt x="1170" y="5803"/>
                    </a:lnTo>
                    <a:cubicBezTo>
                      <a:pt x="1170" y="5809"/>
                      <a:pt x="1176" y="5822"/>
                      <a:pt x="1170" y="5828"/>
                    </a:cubicBezTo>
                    <a:cubicBezTo>
                      <a:pt x="1144" y="5911"/>
                      <a:pt x="1113" y="5987"/>
                      <a:pt x="1062" y="6050"/>
                    </a:cubicBezTo>
                    <a:cubicBezTo>
                      <a:pt x="1017" y="6120"/>
                      <a:pt x="973" y="6190"/>
                      <a:pt x="922" y="6260"/>
                    </a:cubicBezTo>
                    <a:cubicBezTo>
                      <a:pt x="865" y="6336"/>
                      <a:pt x="808" y="6406"/>
                      <a:pt x="744" y="6470"/>
                    </a:cubicBezTo>
                    <a:cubicBezTo>
                      <a:pt x="706" y="6616"/>
                      <a:pt x="680" y="6762"/>
                      <a:pt x="668" y="6908"/>
                    </a:cubicBezTo>
                    <a:cubicBezTo>
                      <a:pt x="655" y="7010"/>
                      <a:pt x="655" y="7118"/>
                      <a:pt x="668" y="7220"/>
                    </a:cubicBezTo>
                    <a:cubicBezTo>
                      <a:pt x="668" y="7258"/>
                      <a:pt x="674" y="7296"/>
                      <a:pt x="687" y="7334"/>
                    </a:cubicBezTo>
                    <a:cubicBezTo>
                      <a:pt x="687" y="7347"/>
                      <a:pt x="693" y="7353"/>
                      <a:pt x="693" y="7366"/>
                    </a:cubicBezTo>
                    <a:cubicBezTo>
                      <a:pt x="700" y="7366"/>
                      <a:pt x="706" y="7366"/>
                      <a:pt x="712" y="7372"/>
                    </a:cubicBezTo>
                    <a:cubicBezTo>
                      <a:pt x="738" y="7417"/>
                      <a:pt x="769" y="7448"/>
                      <a:pt x="808" y="7480"/>
                    </a:cubicBezTo>
                    <a:cubicBezTo>
                      <a:pt x="839" y="7499"/>
                      <a:pt x="877" y="7525"/>
                      <a:pt x="909" y="7550"/>
                    </a:cubicBezTo>
                    <a:cubicBezTo>
                      <a:pt x="909" y="7550"/>
                      <a:pt x="916" y="7556"/>
                      <a:pt x="916" y="7563"/>
                    </a:cubicBezTo>
                    <a:lnTo>
                      <a:pt x="941" y="7582"/>
                    </a:lnTo>
                    <a:cubicBezTo>
                      <a:pt x="1030" y="7639"/>
                      <a:pt x="1132" y="7684"/>
                      <a:pt x="1227" y="7728"/>
                    </a:cubicBezTo>
                    <a:cubicBezTo>
                      <a:pt x="1278" y="7747"/>
                      <a:pt x="1335" y="7766"/>
                      <a:pt x="1386" y="7779"/>
                    </a:cubicBezTo>
                    <a:cubicBezTo>
                      <a:pt x="1443" y="7798"/>
                      <a:pt x="1494" y="7811"/>
                      <a:pt x="1545" y="7817"/>
                    </a:cubicBezTo>
                    <a:cubicBezTo>
                      <a:pt x="1602" y="7830"/>
                      <a:pt x="1659" y="7836"/>
                      <a:pt x="1710" y="7842"/>
                    </a:cubicBezTo>
                    <a:cubicBezTo>
                      <a:pt x="1761" y="7849"/>
                      <a:pt x="1805" y="7855"/>
                      <a:pt x="1856" y="7868"/>
                    </a:cubicBezTo>
                    <a:cubicBezTo>
                      <a:pt x="1875" y="7874"/>
                      <a:pt x="1875" y="7906"/>
                      <a:pt x="1856" y="7912"/>
                    </a:cubicBezTo>
                    <a:cubicBezTo>
                      <a:pt x="1808" y="7926"/>
                      <a:pt x="1761" y="7932"/>
                      <a:pt x="1714" y="7932"/>
                    </a:cubicBezTo>
                    <a:cubicBezTo>
                      <a:pt x="1674" y="7932"/>
                      <a:pt x="1634" y="7928"/>
                      <a:pt x="1596" y="7919"/>
                    </a:cubicBezTo>
                    <a:lnTo>
                      <a:pt x="1596" y="7919"/>
                    </a:lnTo>
                    <a:cubicBezTo>
                      <a:pt x="1646" y="7950"/>
                      <a:pt x="1697" y="7970"/>
                      <a:pt x="1754" y="7989"/>
                    </a:cubicBezTo>
                    <a:cubicBezTo>
                      <a:pt x="1824" y="8008"/>
                      <a:pt x="1894" y="8014"/>
                      <a:pt x="1971" y="8014"/>
                    </a:cubicBezTo>
                    <a:cubicBezTo>
                      <a:pt x="2034" y="8014"/>
                      <a:pt x="2104" y="8008"/>
                      <a:pt x="2174" y="8008"/>
                    </a:cubicBezTo>
                    <a:cubicBezTo>
                      <a:pt x="2193" y="8008"/>
                      <a:pt x="2199" y="8033"/>
                      <a:pt x="2187" y="8052"/>
                    </a:cubicBezTo>
                    <a:cubicBezTo>
                      <a:pt x="2129" y="8084"/>
                      <a:pt x="2059" y="8103"/>
                      <a:pt x="1996" y="8103"/>
                    </a:cubicBezTo>
                    <a:cubicBezTo>
                      <a:pt x="2059" y="8141"/>
                      <a:pt x="2136" y="8173"/>
                      <a:pt x="2212" y="8186"/>
                    </a:cubicBezTo>
                    <a:cubicBezTo>
                      <a:pt x="2266" y="8201"/>
                      <a:pt x="2323" y="8209"/>
                      <a:pt x="2381" y="8209"/>
                    </a:cubicBezTo>
                    <a:cubicBezTo>
                      <a:pt x="2439" y="8209"/>
                      <a:pt x="2498" y="8201"/>
                      <a:pt x="2555" y="8186"/>
                    </a:cubicBezTo>
                    <a:cubicBezTo>
                      <a:pt x="2555" y="8186"/>
                      <a:pt x="2555" y="8179"/>
                      <a:pt x="2555" y="8179"/>
                    </a:cubicBezTo>
                    <a:cubicBezTo>
                      <a:pt x="2547" y="8159"/>
                      <a:pt x="2562" y="8144"/>
                      <a:pt x="2578" y="8144"/>
                    </a:cubicBezTo>
                    <a:cubicBezTo>
                      <a:pt x="2586" y="8144"/>
                      <a:pt x="2595" y="8149"/>
                      <a:pt x="2600" y="8160"/>
                    </a:cubicBezTo>
                    <a:cubicBezTo>
                      <a:pt x="2606" y="8167"/>
                      <a:pt x="2612" y="8179"/>
                      <a:pt x="2612" y="8186"/>
                    </a:cubicBezTo>
                    <a:cubicBezTo>
                      <a:pt x="2625" y="8192"/>
                      <a:pt x="2631" y="8198"/>
                      <a:pt x="2638" y="8205"/>
                    </a:cubicBezTo>
                    <a:cubicBezTo>
                      <a:pt x="2644" y="8217"/>
                      <a:pt x="2644" y="8230"/>
                      <a:pt x="2644" y="8243"/>
                    </a:cubicBezTo>
                    <a:cubicBezTo>
                      <a:pt x="2682" y="8313"/>
                      <a:pt x="2714" y="8376"/>
                      <a:pt x="2752" y="8446"/>
                    </a:cubicBezTo>
                    <a:lnTo>
                      <a:pt x="2822" y="8592"/>
                    </a:lnTo>
                    <a:cubicBezTo>
                      <a:pt x="2835" y="8630"/>
                      <a:pt x="2860" y="8662"/>
                      <a:pt x="2886" y="8688"/>
                    </a:cubicBezTo>
                    <a:cubicBezTo>
                      <a:pt x="2910" y="8698"/>
                      <a:pt x="2935" y="8703"/>
                      <a:pt x="2958" y="8703"/>
                    </a:cubicBezTo>
                    <a:cubicBezTo>
                      <a:pt x="2977" y="8703"/>
                      <a:pt x="2996" y="8700"/>
                      <a:pt x="3013" y="8694"/>
                    </a:cubicBezTo>
                    <a:cubicBezTo>
                      <a:pt x="3064" y="8688"/>
                      <a:pt x="3114" y="8675"/>
                      <a:pt x="3159" y="8662"/>
                    </a:cubicBezTo>
                    <a:cubicBezTo>
                      <a:pt x="3210" y="8649"/>
                      <a:pt x="3254" y="8630"/>
                      <a:pt x="3299" y="8618"/>
                    </a:cubicBezTo>
                    <a:cubicBezTo>
                      <a:pt x="3343" y="8599"/>
                      <a:pt x="3388" y="8586"/>
                      <a:pt x="3432" y="8580"/>
                    </a:cubicBezTo>
                    <a:cubicBezTo>
                      <a:pt x="3435" y="8579"/>
                      <a:pt x="3437" y="8579"/>
                      <a:pt x="3440" y="8579"/>
                    </a:cubicBezTo>
                    <a:cubicBezTo>
                      <a:pt x="3460" y="8579"/>
                      <a:pt x="3469" y="8601"/>
                      <a:pt x="3458" y="8618"/>
                    </a:cubicBezTo>
                    <a:cubicBezTo>
                      <a:pt x="3419" y="8662"/>
                      <a:pt x="3369" y="8700"/>
                      <a:pt x="3311" y="8719"/>
                    </a:cubicBezTo>
                    <a:cubicBezTo>
                      <a:pt x="3381" y="8719"/>
                      <a:pt x="3451" y="8719"/>
                      <a:pt x="3521" y="8707"/>
                    </a:cubicBezTo>
                    <a:cubicBezTo>
                      <a:pt x="3629" y="8688"/>
                      <a:pt x="3731" y="8643"/>
                      <a:pt x="3826" y="8586"/>
                    </a:cubicBezTo>
                    <a:cubicBezTo>
                      <a:pt x="3915" y="8535"/>
                      <a:pt x="3991" y="8465"/>
                      <a:pt x="4055" y="8383"/>
                    </a:cubicBezTo>
                    <a:cubicBezTo>
                      <a:pt x="4087" y="8338"/>
                      <a:pt x="4118" y="8294"/>
                      <a:pt x="4138" y="8262"/>
                    </a:cubicBezTo>
                    <a:cubicBezTo>
                      <a:pt x="4157" y="8224"/>
                      <a:pt x="4176" y="8179"/>
                      <a:pt x="4214" y="8160"/>
                    </a:cubicBezTo>
                    <a:cubicBezTo>
                      <a:pt x="4219" y="8158"/>
                      <a:pt x="4224" y="8158"/>
                      <a:pt x="4228" y="8158"/>
                    </a:cubicBezTo>
                    <a:cubicBezTo>
                      <a:pt x="4239" y="8158"/>
                      <a:pt x="4247" y="8164"/>
                      <a:pt x="4252" y="8173"/>
                    </a:cubicBezTo>
                    <a:cubicBezTo>
                      <a:pt x="4271" y="8217"/>
                      <a:pt x="4239" y="8287"/>
                      <a:pt x="4220" y="8325"/>
                    </a:cubicBezTo>
                    <a:cubicBezTo>
                      <a:pt x="4188" y="8376"/>
                      <a:pt x="4157" y="8421"/>
                      <a:pt x="4125" y="8465"/>
                    </a:cubicBezTo>
                    <a:cubicBezTo>
                      <a:pt x="4049" y="8554"/>
                      <a:pt x="3966" y="8624"/>
                      <a:pt x="3871" y="8681"/>
                    </a:cubicBezTo>
                    <a:cubicBezTo>
                      <a:pt x="3832" y="8707"/>
                      <a:pt x="3794" y="8726"/>
                      <a:pt x="3750" y="8745"/>
                    </a:cubicBezTo>
                    <a:lnTo>
                      <a:pt x="3756" y="8745"/>
                    </a:lnTo>
                    <a:lnTo>
                      <a:pt x="3794" y="8738"/>
                    </a:lnTo>
                    <a:cubicBezTo>
                      <a:pt x="3816" y="8734"/>
                      <a:pt x="3838" y="8727"/>
                      <a:pt x="3860" y="8727"/>
                    </a:cubicBezTo>
                    <a:cubicBezTo>
                      <a:pt x="3870" y="8727"/>
                      <a:pt x="3880" y="8728"/>
                      <a:pt x="3890" y="8732"/>
                    </a:cubicBezTo>
                    <a:cubicBezTo>
                      <a:pt x="3896" y="8738"/>
                      <a:pt x="3902" y="8745"/>
                      <a:pt x="3909" y="8751"/>
                    </a:cubicBezTo>
                    <a:lnTo>
                      <a:pt x="3928" y="8751"/>
                    </a:lnTo>
                    <a:cubicBezTo>
                      <a:pt x="3934" y="8751"/>
                      <a:pt x="3941" y="8751"/>
                      <a:pt x="3947" y="8745"/>
                    </a:cubicBezTo>
                    <a:cubicBezTo>
                      <a:pt x="4029" y="8719"/>
                      <a:pt x="4106" y="8675"/>
                      <a:pt x="4176" y="8624"/>
                    </a:cubicBezTo>
                    <a:cubicBezTo>
                      <a:pt x="4182" y="8620"/>
                      <a:pt x="4189" y="8618"/>
                      <a:pt x="4196" y="8618"/>
                    </a:cubicBezTo>
                    <a:cubicBezTo>
                      <a:pt x="4221" y="8618"/>
                      <a:pt x="4242" y="8643"/>
                      <a:pt x="4226" y="8669"/>
                    </a:cubicBezTo>
                    <a:cubicBezTo>
                      <a:pt x="4220" y="8681"/>
                      <a:pt x="4214" y="8688"/>
                      <a:pt x="4207" y="8694"/>
                    </a:cubicBezTo>
                    <a:cubicBezTo>
                      <a:pt x="4246" y="8681"/>
                      <a:pt x="4284" y="8669"/>
                      <a:pt x="4322" y="8656"/>
                    </a:cubicBezTo>
                    <a:cubicBezTo>
                      <a:pt x="4411" y="8618"/>
                      <a:pt x="4506" y="8567"/>
                      <a:pt x="4589" y="8516"/>
                    </a:cubicBezTo>
                    <a:cubicBezTo>
                      <a:pt x="4627" y="8484"/>
                      <a:pt x="4665" y="8459"/>
                      <a:pt x="4703" y="8427"/>
                    </a:cubicBezTo>
                    <a:cubicBezTo>
                      <a:pt x="4741" y="8395"/>
                      <a:pt x="4779" y="8376"/>
                      <a:pt x="4817" y="8364"/>
                    </a:cubicBezTo>
                    <a:cubicBezTo>
                      <a:pt x="4843" y="8364"/>
                      <a:pt x="4862" y="8383"/>
                      <a:pt x="4856" y="8402"/>
                    </a:cubicBezTo>
                    <a:cubicBezTo>
                      <a:pt x="4843" y="8453"/>
                      <a:pt x="4817" y="8491"/>
                      <a:pt x="4779" y="8522"/>
                    </a:cubicBezTo>
                    <a:cubicBezTo>
                      <a:pt x="4945" y="8440"/>
                      <a:pt x="5091" y="8325"/>
                      <a:pt x="5218" y="8192"/>
                    </a:cubicBezTo>
                    <a:cubicBezTo>
                      <a:pt x="5256" y="8154"/>
                      <a:pt x="5294" y="8109"/>
                      <a:pt x="5326" y="8065"/>
                    </a:cubicBezTo>
                    <a:cubicBezTo>
                      <a:pt x="5351" y="8020"/>
                      <a:pt x="5383" y="7982"/>
                      <a:pt x="5428" y="7944"/>
                    </a:cubicBezTo>
                    <a:cubicBezTo>
                      <a:pt x="5432" y="7941"/>
                      <a:pt x="5438" y="7939"/>
                      <a:pt x="5444" y="7939"/>
                    </a:cubicBezTo>
                    <a:cubicBezTo>
                      <a:pt x="5460" y="7939"/>
                      <a:pt x="5477" y="7952"/>
                      <a:pt x="5472" y="7976"/>
                    </a:cubicBezTo>
                    <a:cubicBezTo>
                      <a:pt x="5453" y="8046"/>
                      <a:pt x="5415" y="8116"/>
                      <a:pt x="5358" y="8167"/>
                    </a:cubicBezTo>
                    <a:cubicBezTo>
                      <a:pt x="5466" y="8084"/>
                      <a:pt x="5561" y="7989"/>
                      <a:pt x="5644" y="7881"/>
                    </a:cubicBezTo>
                    <a:cubicBezTo>
                      <a:pt x="5701" y="7804"/>
                      <a:pt x="5752" y="7722"/>
                      <a:pt x="5790" y="7639"/>
                    </a:cubicBezTo>
                    <a:cubicBezTo>
                      <a:pt x="5822" y="7550"/>
                      <a:pt x="5860" y="7474"/>
                      <a:pt x="5904" y="7391"/>
                    </a:cubicBezTo>
                    <a:cubicBezTo>
                      <a:pt x="5909" y="7387"/>
                      <a:pt x="5915" y="7385"/>
                      <a:pt x="5921" y="7385"/>
                    </a:cubicBezTo>
                    <a:cubicBezTo>
                      <a:pt x="5932" y="7385"/>
                      <a:pt x="5945" y="7392"/>
                      <a:pt x="5949" y="7404"/>
                    </a:cubicBezTo>
                    <a:cubicBezTo>
                      <a:pt x="5949" y="7506"/>
                      <a:pt x="5917" y="7601"/>
                      <a:pt x="5866" y="7684"/>
                    </a:cubicBezTo>
                    <a:cubicBezTo>
                      <a:pt x="5841" y="7741"/>
                      <a:pt x="5809" y="7792"/>
                      <a:pt x="5777" y="7842"/>
                    </a:cubicBezTo>
                    <a:cubicBezTo>
                      <a:pt x="5885" y="7766"/>
                      <a:pt x="5980" y="7684"/>
                      <a:pt x="6069" y="7582"/>
                    </a:cubicBezTo>
                    <a:cubicBezTo>
                      <a:pt x="6127" y="7518"/>
                      <a:pt x="6184" y="7448"/>
                      <a:pt x="6228" y="7379"/>
                    </a:cubicBezTo>
                    <a:cubicBezTo>
                      <a:pt x="6254" y="7340"/>
                      <a:pt x="6273" y="7309"/>
                      <a:pt x="6292" y="7271"/>
                    </a:cubicBezTo>
                    <a:cubicBezTo>
                      <a:pt x="6304" y="7232"/>
                      <a:pt x="6330" y="7194"/>
                      <a:pt x="6362" y="7169"/>
                    </a:cubicBezTo>
                    <a:cubicBezTo>
                      <a:pt x="6368" y="7165"/>
                      <a:pt x="6376" y="7162"/>
                      <a:pt x="6383" y="7162"/>
                    </a:cubicBezTo>
                    <a:cubicBezTo>
                      <a:pt x="6398" y="7162"/>
                      <a:pt x="6413" y="7171"/>
                      <a:pt x="6413" y="7188"/>
                    </a:cubicBezTo>
                    <a:cubicBezTo>
                      <a:pt x="6413" y="7232"/>
                      <a:pt x="6406" y="7277"/>
                      <a:pt x="6381" y="7315"/>
                    </a:cubicBezTo>
                    <a:cubicBezTo>
                      <a:pt x="6451" y="7220"/>
                      <a:pt x="6508" y="7112"/>
                      <a:pt x="6540" y="7004"/>
                    </a:cubicBezTo>
                    <a:cubicBezTo>
                      <a:pt x="6565" y="6915"/>
                      <a:pt x="6578" y="6826"/>
                      <a:pt x="6578" y="6737"/>
                    </a:cubicBezTo>
                    <a:cubicBezTo>
                      <a:pt x="6571" y="6654"/>
                      <a:pt x="6565" y="6571"/>
                      <a:pt x="6571" y="6489"/>
                    </a:cubicBezTo>
                    <a:cubicBezTo>
                      <a:pt x="6575" y="6473"/>
                      <a:pt x="6586" y="6465"/>
                      <a:pt x="6597" y="6465"/>
                    </a:cubicBezTo>
                    <a:cubicBezTo>
                      <a:pt x="6604" y="6465"/>
                      <a:pt x="6611" y="6469"/>
                      <a:pt x="6616" y="6476"/>
                    </a:cubicBezTo>
                    <a:cubicBezTo>
                      <a:pt x="6679" y="6546"/>
                      <a:pt x="6679" y="6660"/>
                      <a:pt x="6679" y="6749"/>
                    </a:cubicBezTo>
                    <a:lnTo>
                      <a:pt x="6679" y="6794"/>
                    </a:lnTo>
                    <a:cubicBezTo>
                      <a:pt x="6718" y="6641"/>
                      <a:pt x="6737" y="6489"/>
                      <a:pt x="6730" y="6336"/>
                    </a:cubicBezTo>
                    <a:cubicBezTo>
                      <a:pt x="6724" y="6209"/>
                      <a:pt x="6711" y="6082"/>
                      <a:pt x="6686" y="5955"/>
                    </a:cubicBezTo>
                    <a:cubicBezTo>
                      <a:pt x="6679" y="5892"/>
                      <a:pt x="6667" y="5834"/>
                      <a:pt x="6654" y="5771"/>
                    </a:cubicBezTo>
                    <a:cubicBezTo>
                      <a:pt x="6635" y="5714"/>
                      <a:pt x="6635" y="5656"/>
                      <a:pt x="6635" y="5599"/>
                    </a:cubicBezTo>
                    <a:cubicBezTo>
                      <a:pt x="6639" y="5582"/>
                      <a:pt x="6652" y="5574"/>
                      <a:pt x="6666" y="5574"/>
                    </a:cubicBezTo>
                    <a:cubicBezTo>
                      <a:pt x="6672" y="5574"/>
                      <a:pt x="6679" y="5576"/>
                      <a:pt x="6686" y="5580"/>
                    </a:cubicBezTo>
                    <a:cubicBezTo>
                      <a:pt x="6711" y="5637"/>
                      <a:pt x="6737" y="5695"/>
                      <a:pt x="6749" y="5758"/>
                    </a:cubicBezTo>
                    <a:cubicBezTo>
                      <a:pt x="6762" y="5822"/>
                      <a:pt x="6775" y="5892"/>
                      <a:pt x="6787" y="5961"/>
                    </a:cubicBezTo>
                    <a:cubicBezTo>
                      <a:pt x="6813" y="6095"/>
                      <a:pt x="6826" y="6228"/>
                      <a:pt x="6832" y="6362"/>
                    </a:cubicBezTo>
                    <a:lnTo>
                      <a:pt x="6832" y="6457"/>
                    </a:lnTo>
                    <a:cubicBezTo>
                      <a:pt x="6895" y="6203"/>
                      <a:pt x="6921" y="5936"/>
                      <a:pt x="6895" y="5675"/>
                    </a:cubicBezTo>
                    <a:cubicBezTo>
                      <a:pt x="6889" y="5548"/>
                      <a:pt x="6864" y="5421"/>
                      <a:pt x="6838" y="5294"/>
                    </a:cubicBezTo>
                    <a:cubicBezTo>
                      <a:pt x="6819" y="5231"/>
                      <a:pt x="6800" y="5161"/>
                      <a:pt x="6775" y="5097"/>
                    </a:cubicBezTo>
                    <a:cubicBezTo>
                      <a:pt x="6756" y="5046"/>
                      <a:pt x="6737" y="4989"/>
                      <a:pt x="6730" y="4932"/>
                    </a:cubicBezTo>
                    <a:cubicBezTo>
                      <a:pt x="6726" y="4912"/>
                      <a:pt x="6737" y="4899"/>
                      <a:pt x="6751" y="4899"/>
                    </a:cubicBezTo>
                    <a:cubicBezTo>
                      <a:pt x="6759" y="4899"/>
                      <a:pt x="6768" y="4904"/>
                      <a:pt x="6775" y="4913"/>
                    </a:cubicBezTo>
                    <a:cubicBezTo>
                      <a:pt x="6807" y="4945"/>
                      <a:pt x="6826" y="4983"/>
                      <a:pt x="6845" y="5021"/>
                    </a:cubicBezTo>
                    <a:cubicBezTo>
                      <a:pt x="6826" y="4856"/>
                      <a:pt x="6794" y="4690"/>
                      <a:pt x="6749" y="4532"/>
                    </a:cubicBezTo>
                    <a:cubicBezTo>
                      <a:pt x="6711" y="4404"/>
                      <a:pt x="6673" y="4277"/>
                      <a:pt x="6622" y="4157"/>
                    </a:cubicBezTo>
                    <a:cubicBezTo>
                      <a:pt x="6597" y="4093"/>
                      <a:pt x="6565" y="4036"/>
                      <a:pt x="6540" y="3972"/>
                    </a:cubicBezTo>
                    <a:cubicBezTo>
                      <a:pt x="6514" y="3922"/>
                      <a:pt x="6495" y="3864"/>
                      <a:pt x="6482" y="3807"/>
                    </a:cubicBezTo>
                    <a:cubicBezTo>
                      <a:pt x="6482" y="3793"/>
                      <a:pt x="6493" y="3786"/>
                      <a:pt x="6504" y="3786"/>
                    </a:cubicBezTo>
                    <a:cubicBezTo>
                      <a:pt x="6507" y="3786"/>
                      <a:pt x="6511" y="3786"/>
                      <a:pt x="6514" y="3788"/>
                    </a:cubicBezTo>
                    <a:cubicBezTo>
                      <a:pt x="6559" y="3833"/>
                      <a:pt x="6597" y="3883"/>
                      <a:pt x="6622" y="3941"/>
                    </a:cubicBezTo>
                    <a:cubicBezTo>
                      <a:pt x="6641" y="3972"/>
                      <a:pt x="6667" y="4010"/>
                      <a:pt x="6679" y="4049"/>
                    </a:cubicBezTo>
                    <a:cubicBezTo>
                      <a:pt x="6673" y="4010"/>
                      <a:pt x="6667" y="3972"/>
                      <a:pt x="6667" y="3934"/>
                    </a:cubicBezTo>
                    <a:cubicBezTo>
                      <a:pt x="6660" y="3883"/>
                      <a:pt x="6660" y="3833"/>
                      <a:pt x="6654" y="3782"/>
                    </a:cubicBezTo>
                    <a:lnTo>
                      <a:pt x="6654" y="3775"/>
                    </a:lnTo>
                    <a:cubicBezTo>
                      <a:pt x="6641" y="3737"/>
                      <a:pt x="6635" y="3693"/>
                      <a:pt x="6616" y="3655"/>
                    </a:cubicBezTo>
                    <a:cubicBezTo>
                      <a:pt x="6610" y="3610"/>
                      <a:pt x="6578" y="3559"/>
                      <a:pt x="6597" y="3521"/>
                    </a:cubicBezTo>
                    <a:cubicBezTo>
                      <a:pt x="6602" y="3507"/>
                      <a:pt x="6610" y="3500"/>
                      <a:pt x="6622" y="3500"/>
                    </a:cubicBezTo>
                    <a:cubicBezTo>
                      <a:pt x="6626" y="3500"/>
                      <a:pt x="6630" y="3501"/>
                      <a:pt x="6635" y="3502"/>
                    </a:cubicBezTo>
                    <a:cubicBezTo>
                      <a:pt x="6660" y="3515"/>
                      <a:pt x="6679" y="3540"/>
                      <a:pt x="6686" y="3566"/>
                    </a:cubicBezTo>
                    <a:cubicBezTo>
                      <a:pt x="6686" y="3540"/>
                      <a:pt x="6679" y="3515"/>
                      <a:pt x="6673" y="3489"/>
                    </a:cubicBezTo>
                    <a:cubicBezTo>
                      <a:pt x="6667" y="3445"/>
                      <a:pt x="6654" y="3394"/>
                      <a:pt x="6641" y="3356"/>
                    </a:cubicBezTo>
                    <a:cubicBezTo>
                      <a:pt x="6635" y="3311"/>
                      <a:pt x="6597" y="3254"/>
                      <a:pt x="6622" y="3210"/>
                    </a:cubicBezTo>
                    <a:cubicBezTo>
                      <a:pt x="6622" y="3200"/>
                      <a:pt x="6632" y="3195"/>
                      <a:pt x="6643" y="3195"/>
                    </a:cubicBezTo>
                    <a:cubicBezTo>
                      <a:pt x="6647" y="3195"/>
                      <a:pt x="6651" y="3195"/>
                      <a:pt x="6654" y="3197"/>
                    </a:cubicBezTo>
                    <a:cubicBezTo>
                      <a:pt x="6692" y="3210"/>
                      <a:pt x="6711" y="3254"/>
                      <a:pt x="6724" y="3292"/>
                    </a:cubicBezTo>
                    <a:cubicBezTo>
                      <a:pt x="6724" y="3254"/>
                      <a:pt x="6730" y="3216"/>
                      <a:pt x="6730" y="3178"/>
                    </a:cubicBezTo>
                    <a:cubicBezTo>
                      <a:pt x="6730" y="3127"/>
                      <a:pt x="6724" y="3083"/>
                      <a:pt x="6718" y="3038"/>
                    </a:cubicBezTo>
                    <a:cubicBezTo>
                      <a:pt x="6711" y="3000"/>
                      <a:pt x="6686" y="2943"/>
                      <a:pt x="6718" y="2911"/>
                    </a:cubicBezTo>
                    <a:cubicBezTo>
                      <a:pt x="6724" y="2898"/>
                      <a:pt x="6737" y="2898"/>
                      <a:pt x="6749" y="2898"/>
                    </a:cubicBezTo>
                    <a:cubicBezTo>
                      <a:pt x="6775" y="2911"/>
                      <a:pt x="6787" y="2937"/>
                      <a:pt x="6794" y="2968"/>
                    </a:cubicBezTo>
                    <a:lnTo>
                      <a:pt x="6794" y="2937"/>
                    </a:lnTo>
                    <a:cubicBezTo>
                      <a:pt x="6794" y="2854"/>
                      <a:pt x="6787" y="2771"/>
                      <a:pt x="6762" y="2695"/>
                    </a:cubicBezTo>
                    <a:cubicBezTo>
                      <a:pt x="6711" y="2543"/>
                      <a:pt x="6622" y="2415"/>
                      <a:pt x="6501" y="2314"/>
                    </a:cubicBezTo>
                    <a:cubicBezTo>
                      <a:pt x="6480" y="2298"/>
                      <a:pt x="6494" y="2265"/>
                      <a:pt x="6514" y="2265"/>
                    </a:cubicBezTo>
                    <a:cubicBezTo>
                      <a:pt x="6518" y="2265"/>
                      <a:pt x="6523" y="2266"/>
                      <a:pt x="6527" y="2269"/>
                    </a:cubicBezTo>
                    <a:cubicBezTo>
                      <a:pt x="6679" y="2352"/>
                      <a:pt x="6800" y="2492"/>
                      <a:pt x="6864" y="2657"/>
                    </a:cubicBezTo>
                    <a:cubicBezTo>
                      <a:pt x="6868" y="2666"/>
                      <a:pt x="6873" y="2675"/>
                      <a:pt x="6875" y="2687"/>
                    </a:cubicBezTo>
                    <a:lnTo>
                      <a:pt x="6875" y="2687"/>
                    </a:lnTo>
                    <a:cubicBezTo>
                      <a:pt x="6867" y="2609"/>
                      <a:pt x="6843" y="2532"/>
                      <a:pt x="6813" y="2460"/>
                    </a:cubicBezTo>
                    <a:cubicBezTo>
                      <a:pt x="6768" y="2377"/>
                      <a:pt x="6718" y="2307"/>
                      <a:pt x="6654" y="2244"/>
                    </a:cubicBezTo>
                    <a:cubicBezTo>
                      <a:pt x="6635" y="2231"/>
                      <a:pt x="6616" y="2212"/>
                      <a:pt x="6597" y="2193"/>
                    </a:cubicBezTo>
                    <a:cubicBezTo>
                      <a:pt x="6514" y="2174"/>
                      <a:pt x="6425" y="2155"/>
                      <a:pt x="6349" y="2136"/>
                    </a:cubicBezTo>
                    <a:cubicBezTo>
                      <a:pt x="6285" y="2117"/>
                      <a:pt x="6222" y="2098"/>
                      <a:pt x="6158" y="2085"/>
                    </a:cubicBezTo>
                    <a:cubicBezTo>
                      <a:pt x="6133" y="2072"/>
                      <a:pt x="6120" y="2040"/>
                      <a:pt x="6133" y="2015"/>
                    </a:cubicBezTo>
                    <a:cubicBezTo>
                      <a:pt x="6177" y="1882"/>
                      <a:pt x="6279" y="1774"/>
                      <a:pt x="6413" y="1723"/>
                    </a:cubicBezTo>
                    <a:cubicBezTo>
                      <a:pt x="6374" y="1666"/>
                      <a:pt x="6343" y="1608"/>
                      <a:pt x="6324" y="1551"/>
                    </a:cubicBezTo>
                    <a:cubicBezTo>
                      <a:pt x="6292" y="1488"/>
                      <a:pt x="6266" y="1424"/>
                      <a:pt x="6241" y="1354"/>
                    </a:cubicBezTo>
                    <a:cubicBezTo>
                      <a:pt x="6228" y="1322"/>
                      <a:pt x="6222" y="1291"/>
                      <a:pt x="6209" y="1259"/>
                    </a:cubicBezTo>
                    <a:cubicBezTo>
                      <a:pt x="6209" y="1284"/>
                      <a:pt x="6196" y="1316"/>
                      <a:pt x="6184" y="1341"/>
                    </a:cubicBezTo>
                    <a:cubicBezTo>
                      <a:pt x="6177" y="1354"/>
                      <a:pt x="6166" y="1361"/>
                      <a:pt x="6155" y="1361"/>
                    </a:cubicBezTo>
                    <a:cubicBezTo>
                      <a:pt x="6144" y="1361"/>
                      <a:pt x="6133" y="1354"/>
                      <a:pt x="6127" y="1341"/>
                    </a:cubicBezTo>
                    <a:cubicBezTo>
                      <a:pt x="6107" y="1259"/>
                      <a:pt x="6101" y="1170"/>
                      <a:pt x="6107" y="1087"/>
                    </a:cubicBezTo>
                    <a:cubicBezTo>
                      <a:pt x="6101" y="998"/>
                      <a:pt x="6088" y="916"/>
                      <a:pt x="6069" y="827"/>
                    </a:cubicBezTo>
                    <a:cubicBezTo>
                      <a:pt x="6069" y="814"/>
                      <a:pt x="6057" y="795"/>
                      <a:pt x="6057" y="776"/>
                    </a:cubicBezTo>
                    <a:cubicBezTo>
                      <a:pt x="6053" y="779"/>
                      <a:pt x="6050" y="781"/>
                      <a:pt x="6047" y="781"/>
                    </a:cubicBezTo>
                    <a:cubicBezTo>
                      <a:pt x="6044" y="781"/>
                      <a:pt x="6041" y="779"/>
                      <a:pt x="6038" y="776"/>
                    </a:cubicBezTo>
                    <a:cubicBezTo>
                      <a:pt x="6025" y="776"/>
                      <a:pt x="6019" y="770"/>
                      <a:pt x="6012" y="763"/>
                    </a:cubicBezTo>
                    <a:cubicBezTo>
                      <a:pt x="6012" y="776"/>
                      <a:pt x="6012" y="789"/>
                      <a:pt x="6006" y="801"/>
                    </a:cubicBezTo>
                    <a:cubicBezTo>
                      <a:pt x="6002" y="809"/>
                      <a:pt x="5996" y="815"/>
                      <a:pt x="5988" y="815"/>
                    </a:cubicBezTo>
                    <a:cubicBezTo>
                      <a:pt x="5984" y="815"/>
                      <a:pt x="5979" y="813"/>
                      <a:pt x="5974" y="808"/>
                    </a:cubicBezTo>
                    <a:cubicBezTo>
                      <a:pt x="5949" y="782"/>
                      <a:pt x="5936" y="750"/>
                      <a:pt x="5930" y="719"/>
                    </a:cubicBezTo>
                    <a:cubicBezTo>
                      <a:pt x="5917" y="693"/>
                      <a:pt x="5910" y="668"/>
                      <a:pt x="5898" y="636"/>
                    </a:cubicBezTo>
                    <a:cubicBezTo>
                      <a:pt x="5809" y="509"/>
                      <a:pt x="5707" y="395"/>
                      <a:pt x="5593" y="287"/>
                    </a:cubicBezTo>
                    <a:lnTo>
                      <a:pt x="5593" y="287"/>
                    </a:lnTo>
                    <a:cubicBezTo>
                      <a:pt x="5598" y="306"/>
                      <a:pt x="5583" y="322"/>
                      <a:pt x="5568" y="322"/>
                    </a:cubicBezTo>
                    <a:cubicBezTo>
                      <a:pt x="5563" y="322"/>
                      <a:pt x="5559" y="321"/>
                      <a:pt x="5555" y="318"/>
                    </a:cubicBezTo>
                    <a:cubicBezTo>
                      <a:pt x="5516" y="306"/>
                      <a:pt x="5485" y="280"/>
                      <a:pt x="5459" y="255"/>
                    </a:cubicBezTo>
                    <a:cubicBezTo>
                      <a:pt x="5434" y="223"/>
                      <a:pt x="5402" y="198"/>
                      <a:pt x="5377" y="172"/>
                    </a:cubicBezTo>
                    <a:cubicBezTo>
                      <a:pt x="5326" y="134"/>
                      <a:pt x="5275" y="96"/>
                      <a:pt x="5218" y="64"/>
                    </a:cubicBezTo>
                    <a:cubicBezTo>
                      <a:pt x="5218" y="64"/>
                      <a:pt x="5218" y="70"/>
                      <a:pt x="5218" y="70"/>
                    </a:cubicBezTo>
                    <a:cubicBezTo>
                      <a:pt x="5207" y="87"/>
                      <a:pt x="5185" y="93"/>
                      <a:pt x="5163" y="93"/>
                    </a:cubicBezTo>
                    <a:cubicBezTo>
                      <a:pt x="5134" y="93"/>
                      <a:pt x="5102" y="84"/>
                      <a:pt x="5084" y="77"/>
                    </a:cubicBezTo>
                    <a:lnTo>
                      <a:pt x="5059" y="70"/>
                    </a:lnTo>
                    <a:lnTo>
                      <a:pt x="5059" y="70"/>
                    </a:lnTo>
                    <a:cubicBezTo>
                      <a:pt x="5110" y="109"/>
                      <a:pt x="5154" y="147"/>
                      <a:pt x="5199" y="198"/>
                    </a:cubicBezTo>
                    <a:cubicBezTo>
                      <a:pt x="5219" y="218"/>
                      <a:pt x="5198" y="247"/>
                      <a:pt x="5172" y="247"/>
                    </a:cubicBezTo>
                    <a:cubicBezTo>
                      <a:pt x="5166" y="247"/>
                      <a:pt x="5160" y="246"/>
                      <a:pt x="5154" y="242"/>
                    </a:cubicBezTo>
                    <a:cubicBezTo>
                      <a:pt x="4989" y="121"/>
                      <a:pt x="4798" y="39"/>
                      <a:pt x="46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266;p45">
                <a:extLst>
                  <a:ext uri="{FF2B5EF4-FFF2-40B4-BE49-F238E27FC236}">
                    <a16:creationId xmlns:a16="http://schemas.microsoft.com/office/drawing/2014/main" id="{F9B70D7A-564F-4EC2-A297-5BB5271E7784}"/>
                  </a:ext>
                </a:extLst>
              </p:cNvPr>
              <p:cNvSpPr/>
              <p:nvPr/>
            </p:nvSpPr>
            <p:spPr>
              <a:xfrm>
                <a:off x="7538638" y="1170795"/>
                <a:ext cx="260353" cy="27092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41" extrusionOk="0">
                    <a:moveTo>
                      <a:pt x="1285" y="1"/>
                    </a:moveTo>
                    <a:cubicBezTo>
                      <a:pt x="1037" y="7"/>
                      <a:pt x="789" y="20"/>
                      <a:pt x="541" y="39"/>
                    </a:cubicBezTo>
                    <a:cubicBezTo>
                      <a:pt x="363" y="45"/>
                      <a:pt x="179" y="64"/>
                      <a:pt x="1" y="71"/>
                    </a:cubicBezTo>
                    <a:lnTo>
                      <a:pt x="90" y="103"/>
                    </a:lnTo>
                    <a:cubicBezTo>
                      <a:pt x="90" y="87"/>
                      <a:pt x="103" y="75"/>
                      <a:pt x="118" y="75"/>
                    </a:cubicBezTo>
                    <a:cubicBezTo>
                      <a:pt x="121" y="75"/>
                      <a:pt x="125" y="76"/>
                      <a:pt x="128" y="77"/>
                    </a:cubicBezTo>
                    <a:cubicBezTo>
                      <a:pt x="173" y="96"/>
                      <a:pt x="217" y="115"/>
                      <a:pt x="268" y="141"/>
                    </a:cubicBezTo>
                    <a:cubicBezTo>
                      <a:pt x="554" y="83"/>
                      <a:pt x="840" y="64"/>
                      <a:pt x="1126" y="26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267;p45">
                <a:extLst>
                  <a:ext uri="{FF2B5EF4-FFF2-40B4-BE49-F238E27FC236}">
                    <a16:creationId xmlns:a16="http://schemas.microsoft.com/office/drawing/2014/main" id="{6C57DABE-EA08-4A86-83A4-16748825D184}"/>
                  </a:ext>
                </a:extLst>
              </p:cNvPr>
              <p:cNvSpPr/>
              <p:nvPr/>
            </p:nvSpPr>
            <p:spPr>
              <a:xfrm>
                <a:off x="7520385" y="1115075"/>
                <a:ext cx="611974" cy="62062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323" extrusionOk="0">
                    <a:moveTo>
                      <a:pt x="1060" y="0"/>
                    </a:moveTo>
                    <a:cubicBezTo>
                      <a:pt x="874" y="0"/>
                      <a:pt x="689" y="14"/>
                      <a:pt x="503" y="43"/>
                    </a:cubicBezTo>
                    <a:cubicBezTo>
                      <a:pt x="325" y="81"/>
                      <a:pt x="90" y="151"/>
                      <a:pt x="1" y="323"/>
                    </a:cubicBezTo>
                    <a:cubicBezTo>
                      <a:pt x="109" y="304"/>
                      <a:pt x="217" y="297"/>
                      <a:pt x="325" y="285"/>
                    </a:cubicBezTo>
                    <a:cubicBezTo>
                      <a:pt x="465" y="265"/>
                      <a:pt x="604" y="253"/>
                      <a:pt x="738" y="240"/>
                    </a:cubicBezTo>
                    <a:cubicBezTo>
                      <a:pt x="1227" y="202"/>
                      <a:pt x="1723" y="183"/>
                      <a:pt x="2212" y="183"/>
                    </a:cubicBezTo>
                    <a:cubicBezTo>
                      <a:pt x="2295" y="181"/>
                      <a:pt x="2377" y="180"/>
                      <a:pt x="2460" y="180"/>
                    </a:cubicBezTo>
                    <a:cubicBezTo>
                      <a:pt x="2626" y="180"/>
                      <a:pt x="2793" y="183"/>
                      <a:pt x="2962" y="183"/>
                    </a:cubicBezTo>
                    <a:lnTo>
                      <a:pt x="3184" y="189"/>
                    </a:lnTo>
                    <a:cubicBezTo>
                      <a:pt x="3064" y="170"/>
                      <a:pt x="2943" y="145"/>
                      <a:pt x="2816" y="126"/>
                    </a:cubicBezTo>
                    <a:cubicBezTo>
                      <a:pt x="2295" y="49"/>
                      <a:pt x="1774" y="11"/>
                      <a:pt x="1246" y="5"/>
                    </a:cubicBezTo>
                    <a:cubicBezTo>
                      <a:pt x="1184" y="2"/>
                      <a:pt x="1122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268;p45">
                <a:extLst>
                  <a:ext uri="{FF2B5EF4-FFF2-40B4-BE49-F238E27FC236}">
                    <a16:creationId xmlns:a16="http://schemas.microsoft.com/office/drawing/2014/main" id="{449F35F0-1DCE-4989-9A86-FD71BB650810}"/>
                  </a:ext>
                </a:extLst>
              </p:cNvPr>
              <p:cNvSpPr/>
              <p:nvPr/>
            </p:nvSpPr>
            <p:spPr>
              <a:xfrm>
                <a:off x="6647297" y="1312019"/>
                <a:ext cx="63791" cy="2670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9" extrusionOk="0">
                    <a:moveTo>
                      <a:pt x="295" y="0"/>
                    </a:moveTo>
                    <a:cubicBezTo>
                      <a:pt x="286" y="0"/>
                      <a:pt x="277" y="5"/>
                      <a:pt x="268" y="9"/>
                    </a:cubicBezTo>
                    <a:lnTo>
                      <a:pt x="223" y="22"/>
                    </a:lnTo>
                    <a:cubicBezTo>
                      <a:pt x="204" y="28"/>
                      <a:pt x="179" y="35"/>
                      <a:pt x="160" y="41"/>
                    </a:cubicBezTo>
                    <a:cubicBezTo>
                      <a:pt x="134" y="48"/>
                      <a:pt x="115" y="54"/>
                      <a:pt x="96" y="60"/>
                    </a:cubicBezTo>
                    <a:cubicBezTo>
                      <a:pt x="65" y="60"/>
                      <a:pt x="39" y="67"/>
                      <a:pt x="14" y="79"/>
                    </a:cubicBezTo>
                    <a:cubicBezTo>
                      <a:pt x="1" y="92"/>
                      <a:pt x="1" y="111"/>
                      <a:pt x="14" y="124"/>
                    </a:cubicBezTo>
                    <a:cubicBezTo>
                      <a:pt x="32" y="133"/>
                      <a:pt x="54" y="139"/>
                      <a:pt x="75" y="139"/>
                    </a:cubicBezTo>
                    <a:cubicBezTo>
                      <a:pt x="82" y="139"/>
                      <a:pt x="89" y="138"/>
                      <a:pt x="96" y="136"/>
                    </a:cubicBezTo>
                    <a:cubicBezTo>
                      <a:pt x="128" y="136"/>
                      <a:pt x="153" y="130"/>
                      <a:pt x="179" y="124"/>
                    </a:cubicBezTo>
                    <a:cubicBezTo>
                      <a:pt x="204" y="117"/>
                      <a:pt x="230" y="105"/>
                      <a:pt x="255" y="98"/>
                    </a:cubicBezTo>
                    <a:cubicBezTo>
                      <a:pt x="287" y="86"/>
                      <a:pt x="312" y="67"/>
                      <a:pt x="325" y="41"/>
                    </a:cubicBezTo>
                    <a:cubicBezTo>
                      <a:pt x="331" y="22"/>
                      <a:pt x="325" y="3"/>
                      <a:pt x="306" y="3"/>
                    </a:cubicBezTo>
                    <a:cubicBezTo>
                      <a:pt x="302" y="1"/>
                      <a:pt x="299" y="0"/>
                      <a:pt x="29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Google Shape;1269;p45">
                <a:extLst>
                  <a:ext uri="{FF2B5EF4-FFF2-40B4-BE49-F238E27FC236}">
                    <a16:creationId xmlns:a16="http://schemas.microsoft.com/office/drawing/2014/main" id="{7067160B-9EB9-43E0-9D5E-23D0ECF07D78}"/>
                  </a:ext>
                </a:extLst>
              </p:cNvPr>
              <p:cNvSpPr/>
              <p:nvPr/>
            </p:nvSpPr>
            <p:spPr>
              <a:xfrm>
                <a:off x="6673044" y="1344298"/>
                <a:ext cx="30743" cy="1229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4" extrusionOk="0">
                    <a:moveTo>
                      <a:pt x="108" y="0"/>
                    </a:moveTo>
                    <a:cubicBezTo>
                      <a:pt x="102" y="0"/>
                      <a:pt x="89" y="7"/>
                      <a:pt x="83" y="7"/>
                    </a:cubicBezTo>
                    <a:lnTo>
                      <a:pt x="19" y="26"/>
                    </a:lnTo>
                    <a:cubicBezTo>
                      <a:pt x="0" y="32"/>
                      <a:pt x="0" y="64"/>
                      <a:pt x="26" y="64"/>
                    </a:cubicBezTo>
                    <a:lnTo>
                      <a:pt x="89" y="57"/>
                    </a:lnTo>
                    <a:cubicBezTo>
                      <a:pt x="96" y="57"/>
                      <a:pt x="108" y="51"/>
                      <a:pt x="115" y="51"/>
                    </a:cubicBezTo>
                    <a:cubicBezTo>
                      <a:pt x="121" y="45"/>
                      <a:pt x="128" y="45"/>
                      <a:pt x="134" y="45"/>
                    </a:cubicBezTo>
                    <a:cubicBezTo>
                      <a:pt x="140" y="38"/>
                      <a:pt x="147" y="38"/>
                      <a:pt x="153" y="32"/>
                    </a:cubicBezTo>
                    <a:cubicBezTo>
                      <a:pt x="159" y="26"/>
                      <a:pt x="159" y="13"/>
                      <a:pt x="153" y="0"/>
                    </a:cubicBezTo>
                    <a:lnTo>
                      <a:pt x="147" y="7"/>
                    </a:lnTo>
                    <a:cubicBezTo>
                      <a:pt x="140" y="7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Google Shape;1270;p45">
                <a:extLst>
                  <a:ext uri="{FF2B5EF4-FFF2-40B4-BE49-F238E27FC236}">
                    <a16:creationId xmlns:a16="http://schemas.microsoft.com/office/drawing/2014/main" id="{0036A85B-2456-4624-890F-786513825FB8}"/>
                  </a:ext>
                </a:extLst>
              </p:cNvPr>
              <p:cNvSpPr/>
              <p:nvPr/>
            </p:nvSpPr>
            <p:spPr>
              <a:xfrm>
                <a:off x="6636345" y="1296647"/>
                <a:ext cx="51494" cy="1441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5" extrusionOk="0">
                    <a:moveTo>
                      <a:pt x="198" y="0"/>
                    </a:moveTo>
                    <a:cubicBezTo>
                      <a:pt x="179" y="0"/>
                      <a:pt x="160" y="7"/>
                      <a:pt x="147" y="7"/>
                    </a:cubicBezTo>
                    <a:cubicBezTo>
                      <a:pt x="128" y="10"/>
                      <a:pt x="110" y="12"/>
                      <a:pt x="93" y="12"/>
                    </a:cubicBezTo>
                    <a:cubicBezTo>
                      <a:pt x="75" y="12"/>
                      <a:pt x="58" y="10"/>
                      <a:pt x="39" y="7"/>
                    </a:cubicBezTo>
                    <a:cubicBezTo>
                      <a:pt x="13" y="7"/>
                      <a:pt x="1" y="45"/>
                      <a:pt x="33" y="51"/>
                    </a:cubicBezTo>
                    <a:cubicBezTo>
                      <a:pt x="64" y="66"/>
                      <a:pt x="102" y="75"/>
                      <a:pt x="139" y="75"/>
                    </a:cubicBezTo>
                    <a:cubicBezTo>
                      <a:pt x="185" y="75"/>
                      <a:pt x="230" y="61"/>
                      <a:pt x="261" y="26"/>
                    </a:cubicBezTo>
                    <a:cubicBezTo>
                      <a:pt x="268" y="13"/>
                      <a:pt x="261" y="0"/>
                      <a:pt x="24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Google Shape;1271;p45">
                <a:extLst>
                  <a:ext uri="{FF2B5EF4-FFF2-40B4-BE49-F238E27FC236}">
                    <a16:creationId xmlns:a16="http://schemas.microsoft.com/office/drawing/2014/main" id="{05C132B9-26A5-47E8-8BFC-427E8F0BC5E1}"/>
                  </a:ext>
                </a:extLst>
              </p:cNvPr>
              <p:cNvSpPr/>
              <p:nvPr/>
            </p:nvSpPr>
            <p:spPr>
              <a:xfrm>
                <a:off x="7095562" y="1124105"/>
                <a:ext cx="19022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9" extrusionOk="0">
                    <a:moveTo>
                      <a:pt x="72" y="1"/>
                    </a:moveTo>
                    <a:cubicBezTo>
                      <a:pt x="66" y="1"/>
                      <a:pt x="61" y="3"/>
                      <a:pt x="57" y="9"/>
                    </a:cubicBezTo>
                    <a:cubicBezTo>
                      <a:pt x="38" y="41"/>
                      <a:pt x="26" y="72"/>
                      <a:pt x="13" y="104"/>
                    </a:cubicBezTo>
                    <a:cubicBezTo>
                      <a:pt x="7" y="123"/>
                      <a:pt x="0" y="136"/>
                      <a:pt x="0" y="155"/>
                    </a:cubicBezTo>
                    <a:lnTo>
                      <a:pt x="0" y="180"/>
                    </a:lnTo>
                    <a:cubicBezTo>
                      <a:pt x="0" y="193"/>
                      <a:pt x="7" y="199"/>
                      <a:pt x="7" y="206"/>
                    </a:cubicBezTo>
                    <a:cubicBezTo>
                      <a:pt x="10" y="215"/>
                      <a:pt x="14" y="218"/>
                      <a:pt x="19" y="218"/>
                    </a:cubicBezTo>
                    <a:cubicBezTo>
                      <a:pt x="24" y="218"/>
                      <a:pt x="29" y="215"/>
                      <a:pt x="32" y="212"/>
                    </a:cubicBezTo>
                    <a:cubicBezTo>
                      <a:pt x="38" y="199"/>
                      <a:pt x="38" y="193"/>
                      <a:pt x="38" y="187"/>
                    </a:cubicBezTo>
                    <a:cubicBezTo>
                      <a:pt x="38" y="180"/>
                      <a:pt x="38" y="168"/>
                      <a:pt x="45" y="161"/>
                    </a:cubicBezTo>
                    <a:cubicBezTo>
                      <a:pt x="51" y="155"/>
                      <a:pt x="57" y="129"/>
                      <a:pt x="57" y="117"/>
                    </a:cubicBezTo>
                    <a:cubicBezTo>
                      <a:pt x="64" y="85"/>
                      <a:pt x="76" y="60"/>
                      <a:pt x="89" y="28"/>
                    </a:cubicBezTo>
                    <a:cubicBezTo>
                      <a:pt x="98" y="14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272;p45">
                <a:extLst>
                  <a:ext uri="{FF2B5EF4-FFF2-40B4-BE49-F238E27FC236}">
                    <a16:creationId xmlns:a16="http://schemas.microsoft.com/office/drawing/2014/main" id="{00611E23-43D9-49B3-BB3C-F4F1958DD916}"/>
                  </a:ext>
                </a:extLst>
              </p:cNvPr>
              <p:cNvSpPr/>
              <p:nvPr/>
            </p:nvSpPr>
            <p:spPr>
              <a:xfrm>
                <a:off x="7367825" y="1136210"/>
                <a:ext cx="6341" cy="21136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0" extrusionOk="0">
                    <a:moveTo>
                      <a:pt x="11" y="0"/>
                    </a:moveTo>
                    <a:cubicBezTo>
                      <a:pt x="4" y="0"/>
                      <a:pt x="0" y="6"/>
                      <a:pt x="0" y="16"/>
                    </a:cubicBezTo>
                    <a:lnTo>
                      <a:pt x="0" y="41"/>
                    </a:lnTo>
                    <a:cubicBezTo>
                      <a:pt x="0" y="47"/>
                      <a:pt x="0" y="54"/>
                      <a:pt x="0" y="66"/>
                    </a:cubicBezTo>
                    <a:lnTo>
                      <a:pt x="0" y="86"/>
                    </a:lnTo>
                    <a:cubicBezTo>
                      <a:pt x="0" y="92"/>
                      <a:pt x="0" y="92"/>
                      <a:pt x="0" y="98"/>
                    </a:cubicBezTo>
                    <a:cubicBezTo>
                      <a:pt x="0" y="98"/>
                      <a:pt x="7" y="105"/>
                      <a:pt x="13" y="105"/>
                    </a:cubicBezTo>
                    <a:cubicBezTo>
                      <a:pt x="13" y="108"/>
                      <a:pt x="16" y="109"/>
                      <a:pt x="19" y="109"/>
                    </a:cubicBezTo>
                    <a:cubicBezTo>
                      <a:pt x="23" y="109"/>
                      <a:pt x="26" y="108"/>
                      <a:pt x="26" y="105"/>
                    </a:cubicBezTo>
                    <a:cubicBezTo>
                      <a:pt x="32" y="105"/>
                      <a:pt x="32" y="98"/>
                      <a:pt x="32" y="92"/>
                    </a:cubicBezTo>
                    <a:lnTo>
                      <a:pt x="32" y="86"/>
                    </a:lnTo>
                    <a:lnTo>
                      <a:pt x="32" y="73"/>
                    </a:lnTo>
                    <a:lnTo>
                      <a:pt x="32" y="66"/>
                    </a:lnTo>
                    <a:cubicBezTo>
                      <a:pt x="32" y="60"/>
                      <a:pt x="32" y="47"/>
                      <a:pt x="32" y="41"/>
                    </a:cubicBezTo>
                    <a:lnTo>
                      <a:pt x="32" y="22"/>
                    </a:lnTo>
                    <a:cubicBezTo>
                      <a:pt x="32" y="9"/>
                      <a:pt x="26" y="3"/>
                      <a:pt x="19" y="3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273;p45">
                <a:extLst>
                  <a:ext uri="{FF2B5EF4-FFF2-40B4-BE49-F238E27FC236}">
                    <a16:creationId xmlns:a16="http://schemas.microsoft.com/office/drawing/2014/main" id="{547AA38B-0799-4C9A-B144-A72CEF276775}"/>
                  </a:ext>
                </a:extLst>
              </p:cNvPr>
              <p:cNvSpPr/>
              <p:nvPr/>
            </p:nvSpPr>
            <p:spPr>
              <a:xfrm>
                <a:off x="7392611" y="1138516"/>
                <a:ext cx="710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37" h="74" extrusionOk="0">
                    <a:moveTo>
                      <a:pt x="26" y="1"/>
                    </a:moveTo>
                    <a:cubicBezTo>
                      <a:pt x="15" y="1"/>
                      <a:pt x="1" y="10"/>
                      <a:pt x="5" y="23"/>
                    </a:cubicBezTo>
                    <a:lnTo>
                      <a:pt x="11" y="42"/>
                    </a:lnTo>
                    <a:lnTo>
                      <a:pt x="17" y="67"/>
                    </a:lnTo>
                    <a:cubicBezTo>
                      <a:pt x="24" y="74"/>
                      <a:pt x="24" y="74"/>
                      <a:pt x="30" y="74"/>
                    </a:cubicBezTo>
                    <a:cubicBezTo>
                      <a:pt x="37" y="74"/>
                      <a:pt x="37" y="67"/>
                      <a:pt x="37" y="61"/>
                    </a:cubicBezTo>
                    <a:lnTo>
                      <a:pt x="37" y="35"/>
                    </a:lnTo>
                    <a:lnTo>
                      <a:pt x="37" y="10"/>
                    </a:lnTo>
                    <a:cubicBezTo>
                      <a:pt x="37" y="3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274;p45">
                <a:extLst>
                  <a:ext uri="{FF2B5EF4-FFF2-40B4-BE49-F238E27FC236}">
                    <a16:creationId xmlns:a16="http://schemas.microsoft.com/office/drawing/2014/main" id="{BFD91397-8E70-44BC-92D1-38B8AF028EB4}"/>
                  </a:ext>
                </a:extLst>
              </p:cNvPr>
              <p:cNvSpPr/>
              <p:nvPr/>
            </p:nvSpPr>
            <p:spPr>
              <a:xfrm>
                <a:off x="7107666" y="1291652"/>
                <a:ext cx="19791" cy="2344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2" extrusionOk="0">
                    <a:moveTo>
                      <a:pt x="67" y="0"/>
                    </a:moveTo>
                    <a:cubicBezTo>
                      <a:pt x="60" y="0"/>
                      <a:pt x="53" y="4"/>
                      <a:pt x="45" y="7"/>
                    </a:cubicBezTo>
                    <a:lnTo>
                      <a:pt x="20" y="52"/>
                    </a:lnTo>
                    <a:lnTo>
                      <a:pt x="7" y="77"/>
                    </a:lnTo>
                    <a:cubicBezTo>
                      <a:pt x="7" y="84"/>
                      <a:pt x="1" y="90"/>
                      <a:pt x="1" y="96"/>
                    </a:cubicBezTo>
                    <a:lnTo>
                      <a:pt x="1" y="103"/>
                    </a:lnTo>
                    <a:cubicBezTo>
                      <a:pt x="1" y="109"/>
                      <a:pt x="7" y="115"/>
                      <a:pt x="13" y="122"/>
                    </a:cubicBezTo>
                    <a:lnTo>
                      <a:pt x="26" y="122"/>
                    </a:lnTo>
                    <a:lnTo>
                      <a:pt x="39" y="115"/>
                    </a:lnTo>
                    <a:cubicBezTo>
                      <a:pt x="45" y="109"/>
                      <a:pt x="45" y="109"/>
                      <a:pt x="52" y="103"/>
                    </a:cubicBezTo>
                    <a:cubicBezTo>
                      <a:pt x="58" y="96"/>
                      <a:pt x="58" y="90"/>
                      <a:pt x="64" y="84"/>
                    </a:cubicBezTo>
                    <a:lnTo>
                      <a:pt x="96" y="39"/>
                    </a:lnTo>
                    <a:cubicBezTo>
                      <a:pt x="102" y="26"/>
                      <a:pt x="96" y="14"/>
                      <a:pt x="83" y="7"/>
                    </a:cubicBezTo>
                    <a:cubicBezTo>
                      <a:pt x="78" y="2"/>
                      <a:pt x="73" y="0"/>
                      <a:pt x="6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275;p45">
                <a:extLst>
                  <a:ext uri="{FF2B5EF4-FFF2-40B4-BE49-F238E27FC236}">
                    <a16:creationId xmlns:a16="http://schemas.microsoft.com/office/drawing/2014/main" id="{E2427C96-53B1-4F61-AB23-8610480F92EC}"/>
                  </a:ext>
                </a:extLst>
              </p:cNvPr>
              <p:cNvSpPr/>
              <p:nvPr/>
            </p:nvSpPr>
            <p:spPr>
              <a:xfrm>
                <a:off x="7086915" y="1269364"/>
                <a:ext cx="43040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8" extrusionOk="0">
                    <a:moveTo>
                      <a:pt x="196" y="0"/>
                    </a:moveTo>
                    <a:cubicBezTo>
                      <a:pt x="192" y="0"/>
                      <a:pt x="188" y="1"/>
                      <a:pt x="185" y="3"/>
                    </a:cubicBezTo>
                    <a:cubicBezTo>
                      <a:pt x="141" y="15"/>
                      <a:pt x="102" y="41"/>
                      <a:pt x="71" y="73"/>
                    </a:cubicBezTo>
                    <a:cubicBezTo>
                      <a:pt x="52" y="85"/>
                      <a:pt x="39" y="104"/>
                      <a:pt x="26" y="123"/>
                    </a:cubicBezTo>
                    <a:cubicBezTo>
                      <a:pt x="13" y="149"/>
                      <a:pt x="7" y="168"/>
                      <a:pt x="1" y="193"/>
                    </a:cubicBezTo>
                    <a:cubicBezTo>
                      <a:pt x="1" y="207"/>
                      <a:pt x="14" y="217"/>
                      <a:pt x="26" y="217"/>
                    </a:cubicBezTo>
                    <a:cubicBezTo>
                      <a:pt x="31" y="217"/>
                      <a:pt x="35" y="216"/>
                      <a:pt x="39" y="212"/>
                    </a:cubicBezTo>
                    <a:cubicBezTo>
                      <a:pt x="52" y="193"/>
                      <a:pt x="64" y="181"/>
                      <a:pt x="77" y="168"/>
                    </a:cubicBezTo>
                    <a:cubicBezTo>
                      <a:pt x="83" y="155"/>
                      <a:pt x="90" y="149"/>
                      <a:pt x="96" y="142"/>
                    </a:cubicBezTo>
                    <a:lnTo>
                      <a:pt x="115" y="123"/>
                    </a:lnTo>
                    <a:lnTo>
                      <a:pt x="115" y="117"/>
                    </a:lnTo>
                    <a:cubicBezTo>
                      <a:pt x="134" y="104"/>
                      <a:pt x="147" y="92"/>
                      <a:pt x="166" y="79"/>
                    </a:cubicBezTo>
                    <a:cubicBezTo>
                      <a:pt x="172" y="73"/>
                      <a:pt x="179" y="66"/>
                      <a:pt x="185" y="60"/>
                    </a:cubicBezTo>
                    <a:lnTo>
                      <a:pt x="191" y="60"/>
                    </a:lnTo>
                    <a:lnTo>
                      <a:pt x="204" y="53"/>
                    </a:lnTo>
                    <a:cubicBezTo>
                      <a:pt x="217" y="47"/>
                      <a:pt x="223" y="34"/>
                      <a:pt x="223" y="15"/>
                    </a:cubicBezTo>
                    <a:cubicBezTo>
                      <a:pt x="218" y="6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276;p45">
                <a:extLst>
                  <a:ext uri="{FF2B5EF4-FFF2-40B4-BE49-F238E27FC236}">
                    <a16:creationId xmlns:a16="http://schemas.microsoft.com/office/drawing/2014/main" id="{36F67D8C-DA11-4772-BC1F-26F15519890A}"/>
                  </a:ext>
                </a:extLst>
              </p:cNvPr>
              <p:cNvSpPr/>
              <p:nvPr/>
            </p:nvSpPr>
            <p:spPr>
              <a:xfrm>
                <a:off x="6953954" y="1207110"/>
                <a:ext cx="45346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1" extrusionOk="0">
                    <a:moveTo>
                      <a:pt x="213" y="0"/>
                    </a:moveTo>
                    <a:cubicBezTo>
                      <a:pt x="210" y="0"/>
                      <a:pt x="207" y="1"/>
                      <a:pt x="203" y="3"/>
                    </a:cubicBezTo>
                    <a:cubicBezTo>
                      <a:pt x="127" y="22"/>
                      <a:pt x="57" y="66"/>
                      <a:pt x="0" y="130"/>
                    </a:cubicBezTo>
                    <a:cubicBezTo>
                      <a:pt x="0" y="140"/>
                      <a:pt x="4" y="150"/>
                      <a:pt x="13" y="150"/>
                    </a:cubicBezTo>
                    <a:cubicBezTo>
                      <a:pt x="15" y="150"/>
                      <a:pt x="17" y="150"/>
                      <a:pt x="19" y="149"/>
                    </a:cubicBezTo>
                    <a:cubicBezTo>
                      <a:pt x="89" y="117"/>
                      <a:pt x="153" y="72"/>
                      <a:pt x="222" y="47"/>
                    </a:cubicBezTo>
                    <a:cubicBezTo>
                      <a:pt x="235" y="41"/>
                      <a:pt x="235" y="28"/>
                      <a:pt x="235" y="15"/>
                    </a:cubicBezTo>
                    <a:cubicBezTo>
                      <a:pt x="231" y="6"/>
                      <a:pt x="222" y="0"/>
                      <a:pt x="21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277;p45">
                <a:extLst>
                  <a:ext uri="{FF2B5EF4-FFF2-40B4-BE49-F238E27FC236}">
                    <a16:creationId xmlns:a16="http://schemas.microsoft.com/office/drawing/2014/main" id="{8AAF054D-DF6E-4084-9FF2-36CEAC00668A}"/>
                  </a:ext>
                </a:extLst>
              </p:cNvPr>
              <p:cNvSpPr/>
              <p:nvPr/>
            </p:nvSpPr>
            <p:spPr>
              <a:xfrm>
                <a:off x="6970286" y="1219791"/>
                <a:ext cx="10106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41" extrusionOk="0">
                    <a:moveTo>
                      <a:pt x="493" y="0"/>
                    </a:moveTo>
                    <a:cubicBezTo>
                      <a:pt x="442" y="13"/>
                      <a:pt x="398" y="25"/>
                      <a:pt x="354" y="51"/>
                    </a:cubicBezTo>
                    <a:cubicBezTo>
                      <a:pt x="315" y="76"/>
                      <a:pt x="271" y="102"/>
                      <a:pt x="226" y="127"/>
                    </a:cubicBezTo>
                    <a:cubicBezTo>
                      <a:pt x="188" y="153"/>
                      <a:pt x="150" y="178"/>
                      <a:pt x="112" y="210"/>
                    </a:cubicBezTo>
                    <a:cubicBezTo>
                      <a:pt x="74" y="235"/>
                      <a:pt x="36" y="273"/>
                      <a:pt x="10" y="311"/>
                    </a:cubicBezTo>
                    <a:cubicBezTo>
                      <a:pt x="0" y="322"/>
                      <a:pt x="6" y="340"/>
                      <a:pt x="19" y="340"/>
                    </a:cubicBezTo>
                    <a:cubicBezTo>
                      <a:pt x="22" y="340"/>
                      <a:pt x="26" y="339"/>
                      <a:pt x="29" y="337"/>
                    </a:cubicBezTo>
                    <a:cubicBezTo>
                      <a:pt x="68" y="318"/>
                      <a:pt x="112" y="292"/>
                      <a:pt x="150" y="267"/>
                    </a:cubicBezTo>
                    <a:cubicBezTo>
                      <a:pt x="188" y="235"/>
                      <a:pt x="226" y="210"/>
                      <a:pt x="265" y="184"/>
                    </a:cubicBezTo>
                    <a:cubicBezTo>
                      <a:pt x="309" y="159"/>
                      <a:pt x="347" y="140"/>
                      <a:pt x="385" y="114"/>
                    </a:cubicBezTo>
                    <a:cubicBezTo>
                      <a:pt x="430" y="89"/>
                      <a:pt x="468" y="70"/>
                      <a:pt x="512" y="38"/>
                    </a:cubicBezTo>
                    <a:cubicBezTo>
                      <a:pt x="525" y="25"/>
                      <a:pt x="512" y="0"/>
                      <a:pt x="49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278;p45">
                <a:extLst>
                  <a:ext uri="{FF2B5EF4-FFF2-40B4-BE49-F238E27FC236}">
                    <a16:creationId xmlns:a16="http://schemas.microsoft.com/office/drawing/2014/main" id="{0389635F-ED9A-4B5D-A639-6C6813491FC7}"/>
                  </a:ext>
                </a:extLst>
              </p:cNvPr>
              <p:cNvSpPr/>
              <p:nvPr/>
            </p:nvSpPr>
            <p:spPr>
              <a:xfrm>
                <a:off x="6973552" y="1222097"/>
                <a:ext cx="60717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75" extrusionOk="0">
                    <a:moveTo>
                      <a:pt x="279" y="0"/>
                    </a:moveTo>
                    <a:cubicBezTo>
                      <a:pt x="277" y="0"/>
                      <a:pt x="275" y="0"/>
                      <a:pt x="273" y="1"/>
                    </a:cubicBezTo>
                    <a:cubicBezTo>
                      <a:pt x="222" y="20"/>
                      <a:pt x="178" y="39"/>
                      <a:pt x="133" y="64"/>
                    </a:cubicBezTo>
                    <a:cubicBezTo>
                      <a:pt x="108" y="77"/>
                      <a:pt x="89" y="90"/>
                      <a:pt x="70" y="102"/>
                    </a:cubicBezTo>
                    <a:lnTo>
                      <a:pt x="31" y="128"/>
                    </a:lnTo>
                    <a:cubicBezTo>
                      <a:pt x="25" y="134"/>
                      <a:pt x="12" y="141"/>
                      <a:pt x="6" y="153"/>
                    </a:cubicBezTo>
                    <a:cubicBezTo>
                      <a:pt x="1" y="164"/>
                      <a:pt x="8" y="174"/>
                      <a:pt x="18" y="174"/>
                    </a:cubicBezTo>
                    <a:cubicBezTo>
                      <a:pt x="20" y="174"/>
                      <a:pt x="23" y="174"/>
                      <a:pt x="25" y="172"/>
                    </a:cubicBezTo>
                    <a:cubicBezTo>
                      <a:pt x="70" y="153"/>
                      <a:pt x="108" y="128"/>
                      <a:pt x="152" y="102"/>
                    </a:cubicBezTo>
                    <a:cubicBezTo>
                      <a:pt x="197" y="77"/>
                      <a:pt x="241" y="58"/>
                      <a:pt x="292" y="39"/>
                    </a:cubicBezTo>
                    <a:cubicBezTo>
                      <a:pt x="316" y="33"/>
                      <a:pt x="301" y="0"/>
                      <a:pt x="27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279;p45">
                <a:extLst>
                  <a:ext uri="{FF2B5EF4-FFF2-40B4-BE49-F238E27FC236}">
                    <a16:creationId xmlns:a16="http://schemas.microsoft.com/office/drawing/2014/main" id="{8CBC148B-3C83-41CE-AEE4-979AD74AEEAF}"/>
                  </a:ext>
                </a:extLst>
              </p:cNvPr>
              <p:cNvSpPr/>
              <p:nvPr/>
            </p:nvSpPr>
            <p:spPr>
              <a:xfrm>
                <a:off x="6966059" y="1178097"/>
                <a:ext cx="55913" cy="2228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6" extrusionOk="0">
                    <a:moveTo>
                      <a:pt x="261" y="0"/>
                    </a:moveTo>
                    <a:cubicBezTo>
                      <a:pt x="259" y="0"/>
                      <a:pt x="257" y="1"/>
                      <a:pt x="255" y="1"/>
                    </a:cubicBezTo>
                    <a:cubicBezTo>
                      <a:pt x="217" y="7"/>
                      <a:pt x="172" y="20"/>
                      <a:pt x="128" y="33"/>
                    </a:cubicBezTo>
                    <a:lnTo>
                      <a:pt x="70" y="52"/>
                    </a:lnTo>
                    <a:lnTo>
                      <a:pt x="45" y="65"/>
                    </a:lnTo>
                    <a:cubicBezTo>
                      <a:pt x="32" y="71"/>
                      <a:pt x="26" y="77"/>
                      <a:pt x="13" y="90"/>
                    </a:cubicBezTo>
                    <a:cubicBezTo>
                      <a:pt x="1" y="96"/>
                      <a:pt x="7" y="115"/>
                      <a:pt x="26" y="115"/>
                    </a:cubicBezTo>
                    <a:cubicBezTo>
                      <a:pt x="39" y="115"/>
                      <a:pt x="45" y="109"/>
                      <a:pt x="58" y="109"/>
                    </a:cubicBezTo>
                    <a:lnTo>
                      <a:pt x="83" y="96"/>
                    </a:lnTo>
                    <a:lnTo>
                      <a:pt x="147" y="77"/>
                    </a:lnTo>
                    <a:cubicBezTo>
                      <a:pt x="185" y="65"/>
                      <a:pt x="223" y="52"/>
                      <a:pt x="261" y="45"/>
                    </a:cubicBezTo>
                    <a:cubicBezTo>
                      <a:pt x="291" y="40"/>
                      <a:pt x="287" y="0"/>
                      <a:pt x="26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280;p45">
                <a:extLst>
                  <a:ext uri="{FF2B5EF4-FFF2-40B4-BE49-F238E27FC236}">
                    <a16:creationId xmlns:a16="http://schemas.microsoft.com/office/drawing/2014/main" id="{E60733C8-BB29-4120-885E-A08ECE3F35EA}"/>
                  </a:ext>
                </a:extLst>
              </p:cNvPr>
              <p:cNvSpPr/>
              <p:nvPr/>
            </p:nvSpPr>
            <p:spPr>
              <a:xfrm>
                <a:off x="6900155" y="1229014"/>
                <a:ext cx="17293" cy="1172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1" extrusionOk="0">
                    <a:moveTo>
                      <a:pt x="76" y="0"/>
                    </a:moveTo>
                    <a:cubicBezTo>
                      <a:pt x="74" y="0"/>
                      <a:pt x="72" y="1"/>
                      <a:pt x="70" y="3"/>
                    </a:cubicBezTo>
                    <a:lnTo>
                      <a:pt x="39" y="22"/>
                    </a:lnTo>
                    <a:lnTo>
                      <a:pt x="19" y="28"/>
                    </a:lnTo>
                    <a:lnTo>
                      <a:pt x="13" y="35"/>
                    </a:lnTo>
                    <a:cubicBezTo>
                      <a:pt x="13" y="35"/>
                      <a:pt x="7" y="41"/>
                      <a:pt x="7" y="41"/>
                    </a:cubicBezTo>
                    <a:cubicBezTo>
                      <a:pt x="0" y="47"/>
                      <a:pt x="7" y="60"/>
                      <a:pt x="13" y="60"/>
                    </a:cubicBezTo>
                    <a:lnTo>
                      <a:pt x="13" y="54"/>
                    </a:lnTo>
                    <a:lnTo>
                      <a:pt x="32" y="54"/>
                    </a:lnTo>
                    <a:lnTo>
                      <a:pt x="51" y="47"/>
                    </a:lnTo>
                    <a:lnTo>
                      <a:pt x="77" y="28"/>
                    </a:lnTo>
                    <a:cubicBezTo>
                      <a:pt x="89" y="28"/>
                      <a:pt x="89" y="16"/>
                      <a:pt x="89" y="9"/>
                    </a:cubicBezTo>
                    <a:cubicBezTo>
                      <a:pt x="85" y="5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281;p45">
                <a:extLst>
                  <a:ext uri="{FF2B5EF4-FFF2-40B4-BE49-F238E27FC236}">
                    <a16:creationId xmlns:a16="http://schemas.microsoft.com/office/drawing/2014/main" id="{D91866B9-36F4-42A4-BC25-DA0697BC13D6}"/>
                  </a:ext>
                </a:extLst>
              </p:cNvPr>
              <p:cNvSpPr/>
              <p:nvPr/>
            </p:nvSpPr>
            <p:spPr>
              <a:xfrm>
                <a:off x="6703787" y="1208647"/>
                <a:ext cx="30551" cy="138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72" extrusionOk="0">
                    <a:moveTo>
                      <a:pt x="114" y="1"/>
                    </a:moveTo>
                    <a:lnTo>
                      <a:pt x="82" y="7"/>
                    </a:lnTo>
                    <a:cubicBezTo>
                      <a:pt x="63" y="14"/>
                      <a:pt x="44" y="26"/>
                      <a:pt x="18" y="33"/>
                    </a:cubicBezTo>
                    <a:cubicBezTo>
                      <a:pt x="1" y="44"/>
                      <a:pt x="10" y="72"/>
                      <a:pt x="31" y="72"/>
                    </a:cubicBezTo>
                    <a:cubicBezTo>
                      <a:pt x="33" y="72"/>
                      <a:pt x="35" y="71"/>
                      <a:pt x="37" y="71"/>
                    </a:cubicBezTo>
                    <a:lnTo>
                      <a:pt x="69" y="58"/>
                    </a:lnTo>
                    <a:cubicBezTo>
                      <a:pt x="76" y="58"/>
                      <a:pt x="88" y="58"/>
                      <a:pt x="95" y="52"/>
                    </a:cubicBezTo>
                    <a:lnTo>
                      <a:pt x="120" y="39"/>
                    </a:lnTo>
                    <a:lnTo>
                      <a:pt x="139" y="33"/>
                    </a:lnTo>
                    <a:lnTo>
                      <a:pt x="152" y="20"/>
                    </a:lnTo>
                    <a:cubicBezTo>
                      <a:pt x="158" y="20"/>
                      <a:pt x="158" y="1"/>
                      <a:pt x="14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282;p45">
                <a:extLst>
                  <a:ext uri="{FF2B5EF4-FFF2-40B4-BE49-F238E27FC236}">
                    <a16:creationId xmlns:a16="http://schemas.microsoft.com/office/drawing/2014/main" id="{1AC959AC-46E2-4C9D-A954-CE7E3593B95E}"/>
                  </a:ext>
                </a:extLst>
              </p:cNvPr>
              <p:cNvSpPr/>
              <p:nvPr/>
            </p:nvSpPr>
            <p:spPr>
              <a:xfrm>
                <a:off x="7517502" y="1426919"/>
                <a:ext cx="48228" cy="8050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9" extrusionOk="0">
                    <a:moveTo>
                      <a:pt x="27" y="1"/>
                    </a:moveTo>
                    <a:cubicBezTo>
                      <a:pt x="14" y="1"/>
                      <a:pt x="0" y="14"/>
                      <a:pt x="9" y="28"/>
                    </a:cubicBezTo>
                    <a:cubicBezTo>
                      <a:pt x="41" y="91"/>
                      <a:pt x="73" y="161"/>
                      <a:pt x="105" y="225"/>
                    </a:cubicBezTo>
                    <a:cubicBezTo>
                      <a:pt x="124" y="257"/>
                      <a:pt x="136" y="288"/>
                      <a:pt x="149" y="326"/>
                    </a:cubicBezTo>
                    <a:cubicBezTo>
                      <a:pt x="162" y="358"/>
                      <a:pt x="175" y="403"/>
                      <a:pt x="206" y="415"/>
                    </a:cubicBezTo>
                    <a:cubicBezTo>
                      <a:pt x="210" y="417"/>
                      <a:pt x="213" y="418"/>
                      <a:pt x="216" y="418"/>
                    </a:cubicBezTo>
                    <a:cubicBezTo>
                      <a:pt x="223" y="418"/>
                      <a:pt x="227" y="414"/>
                      <a:pt x="232" y="409"/>
                    </a:cubicBezTo>
                    <a:cubicBezTo>
                      <a:pt x="251" y="377"/>
                      <a:pt x="232" y="333"/>
                      <a:pt x="225" y="301"/>
                    </a:cubicBezTo>
                    <a:cubicBezTo>
                      <a:pt x="213" y="269"/>
                      <a:pt x="194" y="231"/>
                      <a:pt x="175" y="193"/>
                    </a:cubicBezTo>
                    <a:cubicBezTo>
                      <a:pt x="155" y="161"/>
                      <a:pt x="136" y="129"/>
                      <a:pt x="117" y="98"/>
                    </a:cubicBezTo>
                    <a:cubicBezTo>
                      <a:pt x="92" y="66"/>
                      <a:pt x="66" y="34"/>
                      <a:pt x="41" y="9"/>
                    </a:cubicBezTo>
                    <a:cubicBezTo>
                      <a:pt x="37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283;p45">
                <a:extLst>
                  <a:ext uri="{FF2B5EF4-FFF2-40B4-BE49-F238E27FC236}">
                    <a16:creationId xmlns:a16="http://schemas.microsoft.com/office/drawing/2014/main" id="{C157AC98-12AB-488A-9834-EDC3B724BB84}"/>
                  </a:ext>
                </a:extLst>
              </p:cNvPr>
              <p:cNvSpPr/>
              <p:nvPr/>
            </p:nvSpPr>
            <p:spPr>
              <a:xfrm>
                <a:off x="7486952" y="1467268"/>
                <a:ext cx="58027" cy="993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17" extrusionOk="0">
                    <a:moveTo>
                      <a:pt x="27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54" y="110"/>
                      <a:pt x="98" y="193"/>
                      <a:pt x="137" y="275"/>
                    </a:cubicBezTo>
                    <a:cubicBezTo>
                      <a:pt x="156" y="313"/>
                      <a:pt x="168" y="352"/>
                      <a:pt x="187" y="396"/>
                    </a:cubicBezTo>
                    <a:cubicBezTo>
                      <a:pt x="200" y="441"/>
                      <a:pt x="225" y="479"/>
                      <a:pt x="257" y="510"/>
                    </a:cubicBezTo>
                    <a:cubicBezTo>
                      <a:pt x="262" y="515"/>
                      <a:pt x="267" y="517"/>
                      <a:pt x="273" y="517"/>
                    </a:cubicBezTo>
                    <a:cubicBezTo>
                      <a:pt x="285" y="517"/>
                      <a:pt x="298" y="508"/>
                      <a:pt x="302" y="491"/>
                    </a:cubicBezTo>
                    <a:cubicBezTo>
                      <a:pt x="302" y="447"/>
                      <a:pt x="289" y="402"/>
                      <a:pt x="264" y="364"/>
                    </a:cubicBezTo>
                    <a:cubicBezTo>
                      <a:pt x="245" y="320"/>
                      <a:pt x="219" y="282"/>
                      <a:pt x="194" y="237"/>
                    </a:cubicBezTo>
                    <a:cubicBezTo>
                      <a:pt x="149" y="161"/>
                      <a:pt x="98" y="85"/>
                      <a:pt x="41" y="8"/>
                    </a:cubicBezTo>
                    <a:cubicBezTo>
                      <a:pt x="38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284;p45">
                <a:extLst>
                  <a:ext uri="{FF2B5EF4-FFF2-40B4-BE49-F238E27FC236}">
                    <a16:creationId xmlns:a16="http://schemas.microsoft.com/office/drawing/2014/main" id="{B8486707-8878-4652-A9BC-FFDD44E15637}"/>
                  </a:ext>
                </a:extLst>
              </p:cNvPr>
              <p:cNvSpPr/>
              <p:nvPr/>
            </p:nvSpPr>
            <p:spPr>
              <a:xfrm>
                <a:off x="7565538" y="1595234"/>
                <a:ext cx="24210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36" y="1"/>
                    </a:moveTo>
                    <a:cubicBezTo>
                      <a:pt x="33" y="1"/>
                      <a:pt x="30" y="2"/>
                      <a:pt x="26" y="3"/>
                    </a:cubicBezTo>
                    <a:cubicBezTo>
                      <a:pt x="7" y="10"/>
                      <a:pt x="1" y="22"/>
                      <a:pt x="7" y="41"/>
                    </a:cubicBezTo>
                    <a:lnTo>
                      <a:pt x="45" y="118"/>
                    </a:lnTo>
                    <a:cubicBezTo>
                      <a:pt x="45" y="130"/>
                      <a:pt x="52" y="143"/>
                      <a:pt x="58" y="150"/>
                    </a:cubicBezTo>
                    <a:cubicBezTo>
                      <a:pt x="64" y="162"/>
                      <a:pt x="77" y="175"/>
                      <a:pt x="83" y="188"/>
                    </a:cubicBezTo>
                    <a:cubicBezTo>
                      <a:pt x="88" y="194"/>
                      <a:pt x="95" y="197"/>
                      <a:pt x="101" y="197"/>
                    </a:cubicBezTo>
                    <a:cubicBezTo>
                      <a:pt x="114" y="197"/>
                      <a:pt x="126" y="187"/>
                      <a:pt x="122" y="175"/>
                    </a:cubicBezTo>
                    <a:cubicBezTo>
                      <a:pt x="122" y="156"/>
                      <a:pt x="115" y="143"/>
                      <a:pt x="109" y="130"/>
                    </a:cubicBezTo>
                    <a:cubicBezTo>
                      <a:pt x="109" y="118"/>
                      <a:pt x="102" y="105"/>
                      <a:pt x="96" y="92"/>
                    </a:cubicBezTo>
                    <a:cubicBezTo>
                      <a:pt x="83" y="67"/>
                      <a:pt x="71" y="41"/>
                      <a:pt x="58" y="16"/>
                    </a:cubicBezTo>
                    <a:cubicBezTo>
                      <a:pt x="53" y="7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285;p45">
                <a:extLst>
                  <a:ext uri="{FF2B5EF4-FFF2-40B4-BE49-F238E27FC236}">
                    <a16:creationId xmlns:a16="http://schemas.microsoft.com/office/drawing/2014/main" id="{9F7751CC-F578-40AE-B9E4-C9961270F6A6}"/>
                  </a:ext>
                </a:extLst>
              </p:cNvPr>
              <p:cNvSpPr/>
              <p:nvPr/>
            </p:nvSpPr>
            <p:spPr>
              <a:xfrm>
                <a:off x="6842705" y="1551041"/>
                <a:ext cx="2824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2" extrusionOk="0">
                    <a:moveTo>
                      <a:pt x="132" y="0"/>
                    </a:moveTo>
                    <a:cubicBezTo>
                      <a:pt x="127" y="0"/>
                      <a:pt x="120" y="2"/>
                      <a:pt x="115" y="5"/>
                    </a:cubicBezTo>
                    <a:lnTo>
                      <a:pt x="102" y="11"/>
                    </a:lnTo>
                    <a:cubicBezTo>
                      <a:pt x="102" y="11"/>
                      <a:pt x="96" y="17"/>
                      <a:pt x="96" y="24"/>
                    </a:cubicBezTo>
                    <a:lnTo>
                      <a:pt x="77" y="43"/>
                    </a:lnTo>
                    <a:cubicBezTo>
                      <a:pt x="71" y="62"/>
                      <a:pt x="58" y="81"/>
                      <a:pt x="52" y="100"/>
                    </a:cubicBezTo>
                    <a:cubicBezTo>
                      <a:pt x="33" y="132"/>
                      <a:pt x="20" y="163"/>
                      <a:pt x="7" y="202"/>
                    </a:cubicBezTo>
                    <a:cubicBezTo>
                      <a:pt x="1" y="208"/>
                      <a:pt x="7" y="221"/>
                      <a:pt x="13" y="227"/>
                    </a:cubicBezTo>
                    <a:cubicBezTo>
                      <a:pt x="19" y="230"/>
                      <a:pt x="24" y="231"/>
                      <a:pt x="29" y="231"/>
                    </a:cubicBezTo>
                    <a:cubicBezTo>
                      <a:pt x="36" y="231"/>
                      <a:pt x="42" y="228"/>
                      <a:pt x="45" y="221"/>
                    </a:cubicBezTo>
                    <a:cubicBezTo>
                      <a:pt x="64" y="189"/>
                      <a:pt x="90" y="157"/>
                      <a:pt x="109" y="119"/>
                    </a:cubicBezTo>
                    <a:cubicBezTo>
                      <a:pt x="115" y="106"/>
                      <a:pt x="128" y="87"/>
                      <a:pt x="134" y="68"/>
                    </a:cubicBezTo>
                    <a:lnTo>
                      <a:pt x="141" y="49"/>
                    </a:lnTo>
                    <a:cubicBezTo>
                      <a:pt x="147" y="43"/>
                      <a:pt x="147" y="36"/>
                      <a:pt x="147" y="24"/>
                    </a:cubicBezTo>
                    <a:cubicBezTo>
                      <a:pt x="147" y="24"/>
                      <a:pt x="147" y="17"/>
                      <a:pt x="147" y="11"/>
                    </a:cubicBezTo>
                    <a:cubicBezTo>
                      <a:pt x="147" y="3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286;p45">
                <a:extLst>
                  <a:ext uri="{FF2B5EF4-FFF2-40B4-BE49-F238E27FC236}">
                    <a16:creationId xmlns:a16="http://schemas.microsoft.com/office/drawing/2014/main" id="{ADAF24E7-497C-4213-92E7-56751FF6DE1E}"/>
                  </a:ext>
                </a:extLst>
              </p:cNvPr>
              <p:cNvSpPr/>
              <p:nvPr/>
            </p:nvSpPr>
            <p:spPr>
              <a:xfrm>
                <a:off x="6802547" y="1531443"/>
                <a:ext cx="50149" cy="7435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87" extrusionOk="0">
                    <a:moveTo>
                      <a:pt x="217" y="0"/>
                    </a:moveTo>
                    <a:cubicBezTo>
                      <a:pt x="211" y="0"/>
                      <a:pt x="204" y="2"/>
                      <a:pt x="197" y="5"/>
                    </a:cubicBezTo>
                    <a:cubicBezTo>
                      <a:pt x="165" y="18"/>
                      <a:pt x="153" y="62"/>
                      <a:pt x="140" y="94"/>
                    </a:cubicBezTo>
                    <a:cubicBezTo>
                      <a:pt x="121" y="126"/>
                      <a:pt x="108" y="151"/>
                      <a:pt x="95" y="176"/>
                    </a:cubicBezTo>
                    <a:cubicBezTo>
                      <a:pt x="57" y="240"/>
                      <a:pt x="32" y="297"/>
                      <a:pt x="0" y="354"/>
                    </a:cubicBezTo>
                    <a:cubicBezTo>
                      <a:pt x="0" y="367"/>
                      <a:pt x="0" y="380"/>
                      <a:pt x="13" y="386"/>
                    </a:cubicBezTo>
                    <a:cubicBezTo>
                      <a:pt x="19" y="386"/>
                      <a:pt x="32" y="386"/>
                      <a:pt x="38" y="380"/>
                    </a:cubicBezTo>
                    <a:cubicBezTo>
                      <a:pt x="89" y="329"/>
                      <a:pt x="127" y="278"/>
                      <a:pt x="165" y="227"/>
                    </a:cubicBezTo>
                    <a:cubicBezTo>
                      <a:pt x="184" y="196"/>
                      <a:pt x="197" y="164"/>
                      <a:pt x="216" y="138"/>
                    </a:cubicBezTo>
                    <a:cubicBezTo>
                      <a:pt x="222" y="119"/>
                      <a:pt x="235" y="107"/>
                      <a:pt x="242" y="94"/>
                    </a:cubicBezTo>
                    <a:cubicBezTo>
                      <a:pt x="254" y="75"/>
                      <a:pt x="261" y="56"/>
                      <a:pt x="254" y="37"/>
                    </a:cubicBezTo>
                    <a:cubicBezTo>
                      <a:pt x="254" y="13"/>
                      <a:pt x="237" y="0"/>
                      <a:pt x="21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287;p45">
                <a:extLst>
                  <a:ext uri="{FF2B5EF4-FFF2-40B4-BE49-F238E27FC236}">
                    <a16:creationId xmlns:a16="http://schemas.microsoft.com/office/drawing/2014/main" id="{C0145E6B-0AD0-4BD5-A342-E0F0D1C1A5B6}"/>
                  </a:ext>
                </a:extLst>
              </p:cNvPr>
              <p:cNvSpPr/>
              <p:nvPr/>
            </p:nvSpPr>
            <p:spPr>
              <a:xfrm>
                <a:off x="7340925" y="1570448"/>
                <a:ext cx="1248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290" extrusionOk="0">
                    <a:moveTo>
                      <a:pt x="26" y="0"/>
                    </a:moveTo>
                    <a:cubicBezTo>
                      <a:pt x="13" y="0"/>
                      <a:pt x="0" y="8"/>
                      <a:pt x="0" y="24"/>
                    </a:cubicBezTo>
                    <a:lnTo>
                      <a:pt x="0" y="158"/>
                    </a:lnTo>
                    <a:lnTo>
                      <a:pt x="0" y="215"/>
                    </a:lnTo>
                    <a:cubicBezTo>
                      <a:pt x="0" y="240"/>
                      <a:pt x="7" y="266"/>
                      <a:pt x="20" y="285"/>
                    </a:cubicBezTo>
                    <a:cubicBezTo>
                      <a:pt x="23" y="288"/>
                      <a:pt x="28" y="290"/>
                      <a:pt x="33" y="290"/>
                    </a:cubicBezTo>
                    <a:cubicBezTo>
                      <a:pt x="39" y="290"/>
                      <a:pt x="45" y="288"/>
                      <a:pt x="51" y="285"/>
                    </a:cubicBezTo>
                    <a:cubicBezTo>
                      <a:pt x="58" y="259"/>
                      <a:pt x="64" y="240"/>
                      <a:pt x="58" y="215"/>
                    </a:cubicBezTo>
                    <a:lnTo>
                      <a:pt x="58" y="151"/>
                    </a:lnTo>
                    <a:cubicBezTo>
                      <a:pt x="58" y="107"/>
                      <a:pt x="51" y="62"/>
                      <a:pt x="51" y="24"/>
                    </a:cubicBezTo>
                    <a:cubicBezTo>
                      <a:pt x="51" y="8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288;p45">
                <a:extLst>
                  <a:ext uri="{FF2B5EF4-FFF2-40B4-BE49-F238E27FC236}">
                    <a16:creationId xmlns:a16="http://schemas.microsoft.com/office/drawing/2014/main" id="{382CFFC0-379A-4BA8-9367-03F47989E57D}"/>
                  </a:ext>
                </a:extLst>
              </p:cNvPr>
              <p:cNvSpPr/>
              <p:nvPr/>
            </p:nvSpPr>
            <p:spPr>
              <a:xfrm>
                <a:off x="7359179" y="1558535"/>
                <a:ext cx="18638" cy="5629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3" extrusionOk="0">
                    <a:moveTo>
                      <a:pt x="25" y="0"/>
                    </a:moveTo>
                    <a:cubicBezTo>
                      <a:pt x="13" y="0"/>
                      <a:pt x="1" y="9"/>
                      <a:pt x="1" y="23"/>
                    </a:cubicBezTo>
                    <a:lnTo>
                      <a:pt x="33" y="156"/>
                    </a:lnTo>
                    <a:cubicBezTo>
                      <a:pt x="33" y="201"/>
                      <a:pt x="45" y="245"/>
                      <a:pt x="64" y="283"/>
                    </a:cubicBezTo>
                    <a:cubicBezTo>
                      <a:pt x="68" y="290"/>
                      <a:pt x="74" y="293"/>
                      <a:pt x="80" y="293"/>
                    </a:cubicBezTo>
                    <a:cubicBezTo>
                      <a:pt x="87" y="293"/>
                      <a:pt x="93" y="290"/>
                      <a:pt x="96" y="283"/>
                    </a:cubicBezTo>
                    <a:cubicBezTo>
                      <a:pt x="96" y="239"/>
                      <a:pt x="90" y="194"/>
                      <a:pt x="77" y="150"/>
                    </a:cubicBezTo>
                    <a:lnTo>
                      <a:pt x="45" y="16"/>
                    </a:lnTo>
                    <a:cubicBezTo>
                      <a:pt x="43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289;p45">
                <a:extLst>
                  <a:ext uri="{FF2B5EF4-FFF2-40B4-BE49-F238E27FC236}">
                    <a16:creationId xmlns:a16="http://schemas.microsoft.com/office/drawing/2014/main" id="{7A15EAEE-FEC9-4FFF-88B7-B7FDDB1705CF}"/>
                  </a:ext>
                </a:extLst>
              </p:cNvPr>
              <p:cNvSpPr/>
              <p:nvPr/>
            </p:nvSpPr>
            <p:spPr>
              <a:xfrm>
                <a:off x="7425083" y="1048402"/>
                <a:ext cx="13642" cy="45153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5" extrusionOk="0">
                    <a:moveTo>
                      <a:pt x="27" y="1"/>
                    </a:moveTo>
                    <a:cubicBezTo>
                      <a:pt x="25" y="1"/>
                      <a:pt x="22" y="1"/>
                      <a:pt x="20" y="2"/>
                    </a:cubicBezTo>
                    <a:cubicBezTo>
                      <a:pt x="7" y="2"/>
                      <a:pt x="1" y="15"/>
                      <a:pt x="1" y="21"/>
                    </a:cubicBezTo>
                    <a:lnTo>
                      <a:pt x="1" y="123"/>
                    </a:lnTo>
                    <a:lnTo>
                      <a:pt x="1" y="174"/>
                    </a:lnTo>
                    <a:cubicBezTo>
                      <a:pt x="1" y="180"/>
                      <a:pt x="7" y="193"/>
                      <a:pt x="7" y="199"/>
                    </a:cubicBezTo>
                    <a:cubicBezTo>
                      <a:pt x="7" y="212"/>
                      <a:pt x="14" y="218"/>
                      <a:pt x="26" y="225"/>
                    </a:cubicBezTo>
                    <a:cubicBezTo>
                      <a:pt x="30" y="231"/>
                      <a:pt x="36" y="234"/>
                      <a:pt x="42" y="234"/>
                    </a:cubicBezTo>
                    <a:cubicBezTo>
                      <a:pt x="49" y="234"/>
                      <a:pt x="55" y="231"/>
                      <a:pt x="58" y="225"/>
                    </a:cubicBezTo>
                    <a:cubicBezTo>
                      <a:pt x="65" y="212"/>
                      <a:pt x="71" y="206"/>
                      <a:pt x="71" y="193"/>
                    </a:cubicBezTo>
                    <a:cubicBezTo>
                      <a:pt x="71" y="187"/>
                      <a:pt x="71" y="174"/>
                      <a:pt x="71" y="168"/>
                    </a:cubicBezTo>
                    <a:cubicBezTo>
                      <a:pt x="71" y="149"/>
                      <a:pt x="71" y="136"/>
                      <a:pt x="65" y="117"/>
                    </a:cubicBezTo>
                    <a:lnTo>
                      <a:pt x="45" y="15"/>
                    </a:lnTo>
                    <a:cubicBezTo>
                      <a:pt x="45" y="10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290;p45">
                <a:extLst>
                  <a:ext uri="{FF2B5EF4-FFF2-40B4-BE49-F238E27FC236}">
                    <a16:creationId xmlns:a16="http://schemas.microsoft.com/office/drawing/2014/main" id="{92AD26D0-CBC8-4D9F-A5E0-D26E4A57210E}"/>
                  </a:ext>
                </a:extLst>
              </p:cNvPr>
              <p:cNvSpPr/>
              <p:nvPr/>
            </p:nvSpPr>
            <p:spPr>
              <a:xfrm>
                <a:off x="7450830" y="1056088"/>
                <a:ext cx="11144" cy="3862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01" extrusionOk="0">
                    <a:moveTo>
                      <a:pt x="39" y="1"/>
                    </a:moveTo>
                    <a:cubicBezTo>
                      <a:pt x="29" y="1"/>
                      <a:pt x="19" y="7"/>
                      <a:pt x="19" y="20"/>
                    </a:cubicBezTo>
                    <a:cubicBezTo>
                      <a:pt x="0" y="77"/>
                      <a:pt x="7" y="134"/>
                      <a:pt x="26" y="191"/>
                    </a:cubicBezTo>
                    <a:cubicBezTo>
                      <a:pt x="26" y="197"/>
                      <a:pt x="31" y="200"/>
                      <a:pt x="37" y="200"/>
                    </a:cubicBezTo>
                    <a:cubicBezTo>
                      <a:pt x="44" y="200"/>
                      <a:pt x="51" y="195"/>
                      <a:pt x="51" y="185"/>
                    </a:cubicBezTo>
                    <a:cubicBezTo>
                      <a:pt x="51" y="159"/>
                      <a:pt x="58" y="128"/>
                      <a:pt x="58" y="102"/>
                    </a:cubicBezTo>
                    <a:cubicBezTo>
                      <a:pt x="51" y="77"/>
                      <a:pt x="51" y="51"/>
                      <a:pt x="58" y="20"/>
                    </a:cubicBezTo>
                    <a:cubicBezTo>
                      <a:pt x="58" y="7"/>
                      <a:pt x="48" y="1"/>
                      <a:pt x="3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291;p45">
                <a:extLst>
                  <a:ext uri="{FF2B5EF4-FFF2-40B4-BE49-F238E27FC236}">
                    <a16:creationId xmlns:a16="http://schemas.microsoft.com/office/drawing/2014/main" id="{3F9F884E-AB7F-441E-A5CA-1DBE81782487}"/>
                  </a:ext>
                </a:extLst>
              </p:cNvPr>
              <p:cNvSpPr/>
              <p:nvPr/>
            </p:nvSpPr>
            <p:spPr>
              <a:xfrm>
                <a:off x="6585044" y="1199040"/>
                <a:ext cx="1063701" cy="1277363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6648" extrusionOk="0">
                    <a:moveTo>
                      <a:pt x="4997" y="5203"/>
                    </a:moveTo>
                    <a:lnTo>
                      <a:pt x="4997" y="5203"/>
                    </a:lnTo>
                    <a:cubicBezTo>
                      <a:pt x="4997" y="5203"/>
                      <a:pt x="4996" y="5204"/>
                      <a:pt x="4996" y="5205"/>
                    </a:cubicBezTo>
                    <a:cubicBezTo>
                      <a:pt x="4996" y="5204"/>
                      <a:pt x="4997" y="5203"/>
                      <a:pt x="4997" y="5203"/>
                    </a:cubicBezTo>
                    <a:close/>
                    <a:moveTo>
                      <a:pt x="4664" y="0"/>
                    </a:moveTo>
                    <a:cubicBezTo>
                      <a:pt x="4618" y="0"/>
                      <a:pt x="4572" y="2"/>
                      <a:pt x="4525" y="6"/>
                    </a:cubicBezTo>
                    <a:cubicBezTo>
                      <a:pt x="4360" y="25"/>
                      <a:pt x="4214" y="121"/>
                      <a:pt x="4138" y="267"/>
                    </a:cubicBezTo>
                    <a:cubicBezTo>
                      <a:pt x="4049" y="445"/>
                      <a:pt x="4087" y="718"/>
                      <a:pt x="3896" y="788"/>
                    </a:cubicBezTo>
                    <a:cubicBezTo>
                      <a:pt x="3844" y="800"/>
                      <a:pt x="3794" y="805"/>
                      <a:pt x="3744" y="805"/>
                    </a:cubicBezTo>
                    <a:cubicBezTo>
                      <a:pt x="3715" y="805"/>
                      <a:pt x="3685" y="803"/>
                      <a:pt x="3655" y="801"/>
                    </a:cubicBezTo>
                    <a:cubicBezTo>
                      <a:pt x="3471" y="820"/>
                      <a:pt x="3331" y="985"/>
                      <a:pt x="3242" y="1144"/>
                    </a:cubicBezTo>
                    <a:cubicBezTo>
                      <a:pt x="3153" y="1309"/>
                      <a:pt x="3077" y="1493"/>
                      <a:pt x="2924" y="1601"/>
                    </a:cubicBezTo>
                    <a:cubicBezTo>
                      <a:pt x="2740" y="1729"/>
                      <a:pt x="2467" y="1722"/>
                      <a:pt x="2327" y="1913"/>
                    </a:cubicBezTo>
                    <a:cubicBezTo>
                      <a:pt x="2181" y="2097"/>
                      <a:pt x="2257" y="2389"/>
                      <a:pt x="2136" y="2593"/>
                    </a:cubicBezTo>
                    <a:cubicBezTo>
                      <a:pt x="2047" y="2739"/>
                      <a:pt x="1863" y="2809"/>
                      <a:pt x="1729" y="2917"/>
                    </a:cubicBezTo>
                    <a:cubicBezTo>
                      <a:pt x="1469" y="3120"/>
                      <a:pt x="1354" y="3470"/>
                      <a:pt x="1227" y="3781"/>
                    </a:cubicBezTo>
                    <a:cubicBezTo>
                      <a:pt x="1037" y="4239"/>
                      <a:pt x="757" y="4658"/>
                      <a:pt x="414" y="5020"/>
                    </a:cubicBezTo>
                    <a:cubicBezTo>
                      <a:pt x="230" y="5211"/>
                      <a:pt x="14" y="5408"/>
                      <a:pt x="1" y="5675"/>
                    </a:cubicBezTo>
                    <a:cubicBezTo>
                      <a:pt x="52" y="5688"/>
                      <a:pt x="109" y="5700"/>
                      <a:pt x="160" y="5713"/>
                    </a:cubicBezTo>
                    <a:cubicBezTo>
                      <a:pt x="217" y="5719"/>
                      <a:pt x="268" y="5732"/>
                      <a:pt x="325" y="5738"/>
                    </a:cubicBezTo>
                    <a:cubicBezTo>
                      <a:pt x="376" y="5738"/>
                      <a:pt x="420" y="5745"/>
                      <a:pt x="471" y="5758"/>
                    </a:cubicBezTo>
                    <a:cubicBezTo>
                      <a:pt x="490" y="5770"/>
                      <a:pt x="490" y="5802"/>
                      <a:pt x="471" y="5808"/>
                    </a:cubicBezTo>
                    <a:cubicBezTo>
                      <a:pt x="419" y="5819"/>
                      <a:pt x="368" y="5826"/>
                      <a:pt x="317" y="5826"/>
                    </a:cubicBezTo>
                    <a:cubicBezTo>
                      <a:pt x="281" y="5826"/>
                      <a:pt x="245" y="5823"/>
                      <a:pt x="211" y="5815"/>
                    </a:cubicBezTo>
                    <a:lnTo>
                      <a:pt x="211" y="5815"/>
                    </a:lnTo>
                    <a:cubicBezTo>
                      <a:pt x="261" y="5840"/>
                      <a:pt x="312" y="5866"/>
                      <a:pt x="369" y="5878"/>
                    </a:cubicBezTo>
                    <a:cubicBezTo>
                      <a:pt x="439" y="5897"/>
                      <a:pt x="509" y="5910"/>
                      <a:pt x="579" y="5910"/>
                    </a:cubicBezTo>
                    <a:cubicBezTo>
                      <a:pt x="649" y="5910"/>
                      <a:pt x="719" y="5897"/>
                      <a:pt x="789" y="5897"/>
                    </a:cubicBezTo>
                    <a:cubicBezTo>
                      <a:pt x="808" y="5904"/>
                      <a:pt x="814" y="5929"/>
                      <a:pt x="802" y="5942"/>
                    </a:cubicBezTo>
                    <a:cubicBezTo>
                      <a:pt x="738" y="5980"/>
                      <a:pt x="674" y="5999"/>
                      <a:pt x="611" y="5999"/>
                    </a:cubicBezTo>
                    <a:cubicBezTo>
                      <a:pt x="674" y="6037"/>
                      <a:pt x="751" y="6063"/>
                      <a:pt x="827" y="6082"/>
                    </a:cubicBezTo>
                    <a:cubicBezTo>
                      <a:pt x="881" y="6094"/>
                      <a:pt x="938" y="6101"/>
                      <a:pt x="995" y="6101"/>
                    </a:cubicBezTo>
                    <a:cubicBezTo>
                      <a:pt x="1053" y="6101"/>
                      <a:pt x="1110" y="6094"/>
                      <a:pt x="1164" y="6082"/>
                    </a:cubicBezTo>
                    <a:cubicBezTo>
                      <a:pt x="1164" y="6082"/>
                      <a:pt x="1164" y="6075"/>
                      <a:pt x="1164" y="6075"/>
                    </a:cubicBezTo>
                    <a:cubicBezTo>
                      <a:pt x="1155" y="6054"/>
                      <a:pt x="1173" y="6038"/>
                      <a:pt x="1191" y="6038"/>
                    </a:cubicBezTo>
                    <a:cubicBezTo>
                      <a:pt x="1200" y="6038"/>
                      <a:pt x="1208" y="6042"/>
                      <a:pt x="1215" y="6050"/>
                    </a:cubicBezTo>
                    <a:cubicBezTo>
                      <a:pt x="1221" y="6063"/>
                      <a:pt x="1221" y="6075"/>
                      <a:pt x="1227" y="6082"/>
                    </a:cubicBezTo>
                    <a:cubicBezTo>
                      <a:pt x="1240" y="6088"/>
                      <a:pt x="1246" y="6094"/>
                      <a:pt x="1253" y="6101"/>
                    </a:cubicBezTo>
                    <a:cubicBezTo>
                      <a:pt x="1259" y="6107"/>
                      <a:pt x="1259" y="6120"/>
                      <a:pt x="1259" y="6132"/>
                    </a:cubicBezTo>
                    <a:lnTo>
                      <a:pt x="1316" y="6247"/>
                    </a:lnTo>
                    <a:cubicBezTo>
                      <a:pt x="1335" y="6279"/>
                      <a:pt x="1348" y="6310"/>
                      <a:pt x="1367" y="6342"/>
                    </a:cubicBezTo>
                    <a:lnTo>
                      <a:pt x="1437" y="6488"/>
                    </a:lnTo>
                    <a:cubicBezTo>
                      <a:pt x="1450" y="6520"/>
                      <a:pt x="1475" y="6552"/>
                      <a:pt x="1501" y="6577"/>
                    </a:cubicBezTo>
                    <a:cubicBezTo>
                      <a:pt x="1525" y="6590"/>
                      <a:pt x="1555" y="6597"/>
                      <a:pt x="1584" y="6597"/>
                    </a:cubicBezTo>
                    <a:cubicBezTo>
                      <a:pt x="1599" y="6597"/>
                      <a:pt x="1614" y="6594"/>
                      <a:pt x="1628" y="6590"/>
                    </a:cubicBezTo>
                    <a:cubicBezTo>
                      <a:pt x="1679" y="6584"/>
                      <a:pt x="1723" y="6571"/>
                      <a:pt x="1774" y="6558"/>
                    </a:cubicBezTo>
                    <a:cubicBezTo>
                      <a:pt x="1818" y="6545"/>
                      <a:pt x="1869" y="6526"/>
                      <a:pt x="1914" y="6507"/>
                    </a:cubicBezTo>
                    <a:cubicBezTo>
                      <a:pt x="1958" y="6495"/>
                      <a:pt x="2003" y="6482"/>
                      <a:pt x="2047" y="6476"/>
                    </a:cubicBezTo>
                    <a:cubicBezTo>
                      <a:pt x="2050" y="6475"/>
                      <a:pt x="2052" y="6475"/>
                      <a:pt x="2055" y="6475"/>
                    </a:cubicBezTo>
                    <a:cubicBezTo>
                      <a:pt x="2075" y="6475"/>
                      <a:pt x="2084" y="6497"/>
                      <a:pt x="2073" y="6514"/>
                    </a:cubicBezTo>
                    <a:cubicBezTo>
                      <a:pt x="2034" y="6558"/>
                      <a:pt x="1984" y="6596"/>
                      <a:pt x="1926" y="6615"/>
                    </a:cubicBezTo>
                    <a:cubicBezTo>
                      <a:pt x="1996" y="6615"/>
                      <a:pt x="2066" y="6609"/>
                      <a:pt x="2130" y="6603"/>
                    </a:cubicBezTo>
                    <a:cubicBezTo>
                      <a:pt x="2244" y="6584"/>
                      <a:pt x="2346" y="6539"/>
                      <a:pt x="2441" y="6482"/>
                    </a:cubicBezTo>
                    <a:cubicBezTo>
                      <a:pt x="2524" y="6425"/>
                      <a:pt x="2606" y="6355"/>
                      <a:pt x="2670" y="6279"/>
                    </a:cubicBezTo>
                    <a:cubicBezTo>
                      <a:pt x="2695" y="6234"/>
                      <a:pt x="2727" y="6190"/>
                      <a:pt x="2753" y="6152"/>
                    </a:cubicBezTo>
                    <a:cubicBezTo>
                      <a:pt x="2772" y="6120"/>
                      <a:pt x="2791" y="6069"/>
                      <a:pt x="2829" y="6056"/>
                    </a:cubicBezTo>
                    <a:cubicBezTo>
                      <a:pt x="2832" y="6054"/>
                      <a:pt x="2836" y="6054"/>
                      <a:pt x="2840" y="6054"/>
                    </a:cubicBezTo>
                    <a:cubicBezTo>
                      <a:pt x="2851" y="6054"/>
                      <a:pt x="2862" y="6060"/>
                      <a:pt x="2867" y="6069"/>
                    </a:cubicBezTo>
                    <a:cubicBezTo>
                      <a:pt x="2886" y="6113"/>
                      <a:pt x="2854" y="6177"/>
                      <a:pt x="2829" y="6221"/>
                    </a:cubicBezTo>
                    <a:cubicBezTo>
                      <a:pt x="2803" y="6272"/>
                      <a:pt x="2772" y="6317"/>
                      <a:pt x="2740" y="6361"/>
                    </a:cubicBezTo>
                    <a:cubicBezTo>
                      <a:pt x="2664" y="6444"/>
                      <a:pt x="2581" y="6520"/>
                      <a:pt x="2486" y="6577"/>
                    </a:cubicBezTo>
                    <a:cubicBezTo>
                      <a:pt x="2447" y="6603"/>
                      <a:pt x="2403" y="6622"/>
                      <a:pt x="2365" y="6641"/>
                    </a:cubicBezTo>
                    <a:lnTo>
                      <a:pt x="2371" y="6641"/>
                    </a:lnTo>
                    <a:lnTo>
                      <a:pt x="2409" y="6634"/>
                    </a:lnTo>
                    <a:cubicBezTo>
                      <a:pt x="2431" y="6630"/>
                      <a:pt x="2453" y="6620"/>
                      <a:pt x="2474" y="6620"/>
                    </a:cubicBezTo>
                    <a:cubicBezTo>
                      <a:pt x="2485" y="6620"/>
                      <a:pt x="2495" y="6622"/>
                      <a:pt x="2505" y="6628"/>
                    </a:cubicBezTo>
                    <a:cubicBezTo>
                      <a:pt x="2511" y="6628"/>
                      <a:pt x="2517" y="6641"/>
                      <a:pt x="2524" y="6647"/>
                    </a:cubicBezTo>
                    <a:lnTo>
                      <a:pt x="2536" y="6647"/>
                    </a:lnTo>
                    <a:cubicBezTo>
                      <a:pt x="2543" y="6647"/>
                      <a:pt x="2549" y="6641"/>
                      <a:pt x="2562" y="6641"/>
                    </a:cubicBezTo>
                    <a:cubicBezTo>
                      <a:pt x="2638" y="6615"/>
                      <a:pt x="2721" y="6571"/>
                      <a:pt x="2791" y="6520"/>
                    </a:cubicBezTo>
                    <a:cubicBezTo>
                      <a:pt x="2798" y="6514"/>
                      <a:pt x="2806" y="6512"/>
                      <a:pt x="2813" y="6512"/>
                    </a:cubicBezTo>
                    <a:cubicBezTo>
                      <a:pt x="2837" y="6512"/>
                      <a:pt x="2856" y="6540"/>
                      <a:pt x="2841" y="6565"/>
                    </a:cubicBezTo>
                    <a:cubicBezTo>
                      <a:pt x="2835" y="6571"/>
                      <a:pt x="2829" y="6577"/>
                      <a:pt x="2822" y="6584"/>
                    </a:cubicBezTo>
                    <a:cubicBezTo>
                      <a:pt x="2861" y="6577"/>
                      <a:pt x="2899" y="6565"/>
                      <a:pt x="2937" y="6545"/>
                    </a:cubicBezTo>
                    <a:cubicBezTo>
                      <a:pt x="3026" y="6514"/>
                      <a:pt x="3115" y="6463"/>
                      <a:pt x="3204" y="6406"/>
                    </a:cubicBezTo>
                    <a:cubicBezTo>
                      <a:pt x="3242" y="6380"/>
                      <a:pt x="3280" y="6349"/>
                      <a:pt x="3318" y="6323"/>
                    </a:cubicBezTo>
                    <a:cubicBezTo>
                      <a:pt x="3350" y="6291"/>
                      <a:pt x="3388" y="6272"/>
                      <a:pt x="3432" y="6260"/>
                    </a:cubicBezTo>
                    <a:cubicBezTo>
                      <a:pt x="3436" y="6259"/>
                      <a:pt x="3439" y="6258"/>
                      <a:pt x="3442" y="6258"/>
                    </a:cubicBezTo>
                    <a:cubicBezTo>
                      <a:pt x="3461" y="6258"/>
                      <a:pt x="3471" y="6276"/>
                      <a:pt x="3471" y="6298"/>
                    </a:cubicBezTo>
                    <a:cubicBezTo>
                      <a:pt x="3458" y="6342"/>
                      <a:pt x="3432" y="6387"/>
                      <a:pt x="3394" y="6418"/>
                    </a:cubicBezTo>
                    <a:cubicBezTo>
                      <a:pt x="3560" y="6336"/>
                      <a:pt x="3706" y="6221"/>
                      <a:pt x="3833" y="6088"/>
                    </a:cubicBezTo>
                    <a:cubicBezTo>
                      <a:pt x="3871" y="6043"/>
                      <a:pt x="3909" y="6005"/>
                      <a:pt x="3941" y="5961"/>
                    </a:cubicBezTo>
                    <a:cubicBezTo>
                      <a:pt x="3966" y="5916"/>
                      <a:pt x="3998" y="5872"/>
                      <a:pt x="4036" y="5840"/>
                    </a:cubicBezTo>
                    <a:cubicBezTo>
                      <a:pt x="4043" y="5835"/>
                      <a:pt x="4051" y="5832"/>
                      <a:pt x="4058" y="5832"/>
                    </a:cubicBezTo>
                    <a:cubicBezTo>
                      <a:pt x="4077" y="5832"/>
                      <a:pt x="4092" y="5847"/>
                      <a:pt x="4087" y="5866"/>
                    </a:cubicBezTo>
                    <a:cubicBezTo>
                      <a:pt x="4068" y="5942"/>
                      <a:pt x="4030" y="6012"/>
                      <a:pt x="3973" y="6063"/>
                    </a:cubicBezTo>
                    <a:cubicBezTo>
                      <a:pt x="4081" y="5980"/>
                      <a:pt x="4176" y="5885"/>
                      <a:pt x="4259" y="5777"/>
                    </a:cubicBezTo>
                    <a:cubicBezTo>
                      <a:pt x="4316" y="5700"/>
                      <a:pt x="4367" y="5618"/>
                      <a:pt x="4405" y="5535"/>
                    </a:cubicBezTo>
                    <a:cubicBezTo>
                      <a:pt x="4437" y="5446"/>
                      <a:pt x="4475" y="5364"/>
                      <a:pt x="4519" y="5287"/>
                    </a:cubicBezTo>
                    <a:cubicBezTo>
                      <a:pt x="4524" y="5283"/>
                      <a:pt x="4530" y="5281"/>
                      <a:pt x="4536" y="5281"/>
                    </a:cubicBezTo>
                    <a:cubicBezTo>
                      <a:pt x="4547" y="5281"/>
                      <a:pt x="4557" y="5288"/>
                      <a:pt x="4557" y="5300"/>
                    </a:cubicBezTo>
                    <a:cubicBezTo>
                      <a:pt x="4564" y="5395"/>
                      <a:pt x="4532" y="5497"/>
                      <a:pt x="4481" y="5580"/>
                    </a:cubicBezTo>
                    <a:cubicBezTo>
                      <a:pt x="4456" y="5637"/>
                      <a:pt x="4424" y="5688"/>
                      <a:pt x="4392" y="5738"/>
                    </a:cubicBezTo>
                    <a:cubicBezTo>
                      <a:pt x="4500" y="5662"/>
                      <a:pt x="4595" y="5573"/>
                      <a:pt x="4684" y="5478"/>
                    </a:cubicBezTo>
                    <a:cubicBezTo>
                      <a:pt x="4742" y="5414"/>
                      <a:pt x="4799" y="5344"/>
                      <a:pt x="4843" y="5275"/>
                    </a:cubicBezTo>
                    <a:cubicBezTo>
                      <a:pt x="4869" y="5236"/>
                      <a:pt x="4888" y="5198"/>
                      <a:pt x="4907" y="5160"/>
                    </a:cubicBezTo>
                    <a:cubicBezTo>
                      <a:pt x="4919" y="5122"/>
                      <a:pt x="4945" y="5090"/>
                      <a:pt x="4977" y="5065"/>
                    </a:cubicBezTo>
                    <a:cubicBezTo>
                      <a:pt x="4983" y="5058"/>
                      <a:pt x="4990" y="5056"/>
                      <a:pt x="4997" y="5056"/>
                    </a:cubicBezTo>
                    <a:cubicBezTo>
                      <a:pt x="5011" y="5056"/>
                      <a:pt x="5023" y="5067"/>
                      <a:pt x="5028" y="5084"/>
                    </a:cubicBezTo>
                    <a:cubicBezTo>
                      <a:pt x="5028" y="5128"/>
                      <a:pt x="5021" y="5171"/>
                      <a:pt x="4997" y="5203"/>
                    </a:cubicBezTo>
                    <a:lnTo>
                      <a:pt x="4997" y="5203"/>
                    </a:lnTo>
                    <a:cubicBezTo>
                      <a:pt x="5066" y="5114"/>
                      <a:pt x="5117" y="5007"/>
                      <a:pt x="5155" y="4893"/>
                    </a:cubicBezTo>
                    <a:cubicBezTo>
                      <a:pt x="5180" y="4811"/>
                      <a:pt x="5193" y="4722"/>
                      <a:pt x="5193" y="4633"/>
                    </a:cubicBezTo>
                    <a:cubicBezTo>
                      <a:pt x="5186" y="4550"/>
                      <a:pt x="5180" y="4467"/>
                      <a:pt x="5186" y="4385"/>
                    </a:cubicBezTo>
                    <a:cubicBezTo>
                      <a:pt x="5190" y="4369"/>
                      <a:pt x="5201" y="4361"/>
                      <a:pt x="5212" y="4361"/>
                    </a:cubicBezTo>
                    <a:cubicBezTo>
                      <a:pt x="5219" y="4361"/>
                      <a:pt x="5226" y="4365"/>
                      <a:pt x="5231" y="4372"/>
                    </a:cubicBezTo>
                    <a:cubicBezTo>
                      <a:pt x="5294" y="4442"/>
                      <a:pt x="5294" y="4556"/>
                      <a:pt x="5294" y="4645"/>
                    </a:cubicBezTo>
                    <a:lnTo>
                      <a:pt x="5294" y="4684"/>
                    </a:lnTo>
                    <a:cubicBezTo>
                      <a:pt x="5333" y="4537"/>
                      <a:pt x="5352" y="4385"/>
                      <a:pt x="5345" y="4232"/>
                    </a:cubicBezTo>
                    <a:cubicBezTo>
                      <a:pt x="5339" y="4105"/>
                      <a:pt x="5326" y="3978"/>
                      <a:pt x="5301" y="3851"/>
                    </a:cubicBezTo>
                    <a:cubicBezTo>
                      <a:pt x="5288" y="3788"/>
                      <a:pt x="5282" y="3730"/>
                      <a:pt x="5269" y="3667"/>
                    </a:cubicBezTo>
                    <a:cubicBezTo>
                      <a:pt x="5250" y="3610"/>
                      <a:pt x="5250" y="3552"/>
                      <a:pt x="5250" y="3495"/>
                    </a:cubicBezTo>
                    <a:cubicBezTo>
                      <a:pt x="5255" y="3480"/>
                      <a:pt x="5269" y="3468"/>
                      <a:pt x="5281" y="3468"/>
                    </a:cubicBezTo>
                    <a:cubicBezTo>
                      <a:pt x="5283" y="3468"/>
                      <a:pt x="5286" y="3469"/>
                      <a:pt x="5288" y="3470"/>
                    </a:cubicBezTo>
                    <a:cubicBezTo>
                      <a:pt x="5294" y="3476"/>
                      <a:pt x="5294" y="3476"/>
                      <a:pt x="5301" y="3476"/>
                    </a:cubicBezTo>
                    <a:cubicBezTo>
                      <a:pt x="5326" y="3533"/>
                      <a:pt x="5352" y="3591"/>
                      <a:pt x="5364" y="3654"/>
                    </a:cubicBezTo>
                    <a:cubicBezTo>
                      <a:pt x="5377" y="3718"/>
                      <a:pt x="5390" y="3788"/>
                      <a:pt x="5402" y="3857"/>
                    </a:cubicBezTo>
                    <a:cubicBezTo>
                      <a:pt x="5428" y="3991"/>
                      <a:pt x="5441" y="4124"/>
                      <a:pt x="5447" y="4258"/>
                    </a:cubicBezTo>
                    <a:lnTo>
                      <a:pt x="5447" y="4353"/>
                    </a:lnTo>
                    <a:cubicBezTo>
                      <a:pt x="5510" y="4099"/>
                      <a:pt x="5536" y="3832"/>
                      <a:pt x="5510" y="3571"/>
                    </a:cubicBezTo>
                    <a:cubicBezTo>
                      <a:pt x="5504" y="3470"/>
                      <a:pt x="5491" y="3374"/>
                      <a:pt x="5466" y="3279"/>
                    </a:cubicBezTo>
                    <a:cubicBezTo>
                      <a:pt x="5460" y="3247"/>
                      <a:pt x="5453" y="3222"/>
                      <a:pt x="5447" y="3190"/>
                    </a:cubicBezTo>
                    <a:cubicBezTo>
                      <a:pt x="5434" y="3127"/>
                      <a:pt x="5409" y="3063"/>
                      <a:pt x="5390" y="2993"/>
                    </a:cubicBezTo>
                    <a:cubicBezTo>
                      <a:pt x="5364" y="2942"/>
                      <a:pt x="5352" y="2885"/>
                      <a:pt x="5339" y="2828"/>
                    </a:cubicBezTo>
                    <a:cubicBezTo>
                      <a:pt x="5339" y="2811"/>
                      <a:pt x="5353" y="2800"/>
                      <a:pt x="5368" y="2800"/>
                    </a:cubicBezTo>
                    <a:cubicBezTo>
                      <a:pt x="5376" y="2800"/>
                      <a:pt x="5383" y="2803"/>
                      <a:pt x="5390" y="2809"/>
                    </a:cubicBezTo>
                    <a:cubicBezTo>
                      <a:pt x="5415" y="2841"/>
                      <a:pt x="5441" y="2879"/>
                      <a:pt x="5460" y="2923"/>
                    </a:cubicBezTo>
                    <a:cubicBezTo>
                      <a:pt x="5434" y="2758"/>
                      <a:pt x="5402" y="2593"/>
                      <a:pt x="5364" y="2428"/>
                    </a:cubicBezTo>
                    <a:cubicBezTo>
                      <a:pt x="5326" y="2300"/>
                      <a:pt x="5282" y="2180"/>
                      <a:pt x="5231" y="2053"/>
                    </a:cubicBezTo>
                    <a:cubicBezTo>
                      <a:pt x="5205" y="1995"/>
                      <a:pt x="5180" y="1932"/>
                      <a:pt x="5155" y="1868"/>
                    </a:cubicBezTo>
                    <a:cubicBezTo>
                      <a:pt x="5123" y="1818"/>
                      <a:pt x="5104" y="1760"/>
                      <a:pt x="5097" y="1703"/>
                    </a:cubicBezTo>
                    <a:cubicBezTo>
                      <a:pt x="5093" y="1694"/>
                      <a:pt x="5101" y="1685"/>
                      <a:pt x="5111" y="1685"/>
                    </a:cubicBezTo>
                    <a:cubicBezTo>
                      <a:pt x="5115" y="1685"/>
                      <a:pt x="5119" y="1687"/>
                      <a:pt x="5123" y="1690"/>
                    </a:cubicBezTo>
                    <a:cubicBezTo>
                      <a:pt x="5174" y="1729"/>
                      <a:pt x="5212" y="1779"/>
                      <a:pt x="5237" y="1837"/>
                    </a:cubicBezTo>
                    <a:cubicBezTo>
                      <a:pt x="5256" y="1868"/>
                      <a:pt x="5275" y="1906"/>
                      <a:pt x="5294" y="1945"/>
                    </a:cubicBezTo>
                    <a:cubicBezTo>
                      <a:pt x="5288" y="1906"/>
                      <a:pt x="5275" y="1868"/>
                      <a:pt x="5275" y="1830"/>
                    </a:cubicBezTo>
                    <a:cubicBezTo>
                      <a:pt x="5275" y="1779"/>
                      <a:pt x="5269" y="1729"/>
                      <a:pt x="5263" y="1684"/>
                    </a:cubicBezTo>
                    <a:lnTo>
                      <a:pt x="5263" y="1671"/>
                    </a:lnTo>
                    <a:cubicBezTo>
                      <a:pt x="5256" y="1633"/>
                      <a:pt x="5244" y="1589"/>
                      <a:pt x="5231" y="1551"/>
                    </a:cubicBezTo>
                    <a:cubicBezTo>
                      <a:pt x="5218" y="1506"/>
                      <a:pt x="5193" y="1455"/>
                      <a:pt x="5212" y="1417"/>
                    </a:cubicBezTo>
                    <a:cubicBezTo>
                      <a:pt x="5218" y="1404"/>
                      <a:pt x="5231" y="1398"/>
                      <a:pt x="5244" y="1398"/>
                    </a:cubicBezTo>
                    <a:cubicBezTo>
                      <a:pt x="5269" y="1411"/>
                      <a:pt x="5288" y="1436"/>
                      <a:pt x="5301" y="1462"/>
                    </a:cubicBezTo>
                    <a:cubicBezTo>
                      <a:pt x="5294" y="1443"/>
                      <a:pt x="5294" y="1411"/>
                      <a:pt x="5288" y="1385"/>
                    </a:cubicBezTo>
                    <a:cubicBezTo>
                      <a:pt x="5282" y="1341"/>
                      <a:pt x="5269" y="1296"/>
                      <a:pt x="5256" y="1252"/>
                    </a:cubicBezTo>
                    <a:cubicBezTo>
                      <a:pt x="5244" y="1207"/>
                      <a:pt x="5212" y="1150"/>
                      <a:pt x="5231" y="1112"/>
                    </a:cubicBezTo>
                    <a:cubicBezTo>
                      <a:pt x="5236" y="1098"/>
                      <a:pt x="5248" y="1091"/>
                      <a:pt x="5259" y="1091"/>
                    </a:cubicBezTo>
                    <a:cubicBezTo>
                      <a:pt x="5262" y="1091"/>
                      <a:pt x="5266" y="1091"/>
                      <a:pt x="5269" y="1093"/>
                    </a:cubicBezTo>
                    <a:cubicBezTo>
                      <a:pt x="5307" y="1106"/>
                      <a:pt x="5320" y="1150"/>
                      <a:pt x="5333" y="1188"/>
                    </a:cubicBezTo>
                    <a:cubicBezTo>
                      <a:pt x="5339" y="1150"/>
                      <a:pt x="5339" y="1112"/>
                      <a:pt x="5339" y="1074"/>
                    </a:cubicBezTo>
                    <a:cubicBezTo>
                      <a:pt x="5339" y="1030"/>
                      <a:pt x="5339" y="985"/>
                      <a:pt x="5326" y="941"/>
                    </a:cubicBezTo>
                    <a:cubicBezTo>
                      <a:pt x="5326" y="896"/>
                      <a:pt x="5301" y="845"/>
                      <a:pt x="5326" y="807"/>
                    </a:cubicBezTo>
                    <a:cubicBezTo>
                      <a:pt x="5334" y="800"/>
                      <a:pt x="5339" y="797"/>
                      <a:pt x="5345" y="797"/>
                    </a:cubicBezTo>
                    <a:cubicBezTo>
                      <a:pt x="5349" y="797"/>
                      <a:pt x="5353" y="798"/>
                      <a:pt x="5358" y="801"/>
                    </a:cubicBezTo>
                    <a:cubicBezTo>
                      <a:pt x="5383" y="813"/>
                      <a:pt x="5402" y="839"/>
                      <a:pt x="5409" y="864"/>
                    </a:cubicBezTo>
                    <a:lnTo>
                      <a:pt x="5409" y="833"/>
                    </a:lnTo>
                    <a:cubicBezTo>
                      <a:pt x="5409" y="750"/>
                      <a:pt x="5396" y="667"/>
                      <a:pt x="5371" y="591"/>
                    </a:cubicBezTo>
                    <a:cubicBezTo>
                      <a:pt x="5320" y="445"/>
                      <a:pt x="5231" y="311"/>
                      <a:pt x="5110" y="216"/>
                    </a:cubicBezTo>
                    <a:cubicBezTo>
                      <a:pt x="5094" y="200"/>
                      <a:pt x="5105" y="161"/>
                      <a:pt x="5128" y="161"/>
                    </a:cubicBezTo>
                    <a:cubicBezTo>
                      <a:pt x="5132" y="161"/>
                      <a:pt x="5137" y="162"/>
                      <a:pt x="5142" y="165"/>
                    </a:cubicBezTo>
                    <a:cubicBezTo>
                      <a:pt x="5294" y="248"/>
                      <a:pt x="5415" y="388"/>
                      <a:pt x="5479" y="553"/>
                    </a:cubicBezTo>
                    <a:cubicBezTo>
                      <a:pt x="5485" y="566"/>
                      <a:pt x="5485" y="578"/>
                      <a:pt x="5491" y="597"/>
                    </a:cubicBezTo>
                    <a:cubicBezTo>
                      <a:pt x="5479" y="515"/>
                      <a:pt x="5460" y="432"/>
                      <a:pt x="5422" y="356"/>
                    </a:cubicBezTo>
                    <a:cubicBezTo>
                      <a:pt x="5383" y="280"/>
                      <a:pt x="5333" y="203"/>
                      <a:pt x="5263" y="140"/>
                    </a:cubicBezTo>
                    <a:cubicBezTo>
                      <a:pt x="5250" y="127"/>
                      <a:pt x="5231" y="108"/>
                      <a:pt x="5212" y="89"/>
                    </a:cubicBezTo>
                    <a:cubicBezTo>
                      <a:pt x="5123" y="76"/>
                      <a:pt x="5040" y="51"/>
                      <a:pt x="4958" y="32"/>
                    </a:cubicBezTo>
                    <a:cubicBezTo>
                      <a:pt x="4862" y="10"/>
                      <a:pt x="4764" y="0"/>
                      <a:pt x="4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292;p45">
                <a:extLst>
                  <a:ext uri="{FF2B5EF4-FFF2-40B4-BE49-F238E27FC236}">
                    <a16:creationId xmlns:a16="http://schemas.microsoft.com/office/drawing/2014/main" id="{E18F4273-EA0E-4164-AD36-0DA5D66BA637}"/>
                  </a:ext>
                </a:extLst>
              </p:cNvPr>
              <p:cNvSpPr/>
              <p:nvPr/>
            </p:nvSpPr>
            <p:spPr>
              <a:xfrm>
                <a:off x="7202968" y="1110271"/>
                <a:ext cx="90307" cy="83774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36" extrusionOk="0">
                    <a:moveTo>
                      <a:pt x="208" y="0"/>
                    </a:moveTo>
                    <a:cubicBezTo>
                      <a:pt x="165" y="0"/>
                      <a:pt x="122" y="16"/>
                      <a:pt x="89" y="49"/>
                    </a:cubicBezTo>
                    <a:cubicBezTo>
                      <a:pt x="26" y="106"/>
                      <a:pt x="0" y="189"/>
                      <a:pt x="19" y="265"/>
                    </a:cubicBezTo>
                    <a:cubicBezTo>
                      <a:pt x="32" y="348"/>
                      <a:pt x="96" y="411"/>
                      <a:pt x="178" y="430"/>
                    </a:cubicBezTo>
                    <a:cubicBezTo>
                      <a:pt x="194" y="434"/>
                      <a:pt x="210" y="436"/>
                      <a:pt x="225" y="436"/>
                    </a:cubicBezTo>
                    <a:cubicBezTo>
                      <a:pt x="367" y="436"/>
                      <a:pt x="470" y="282"/>
                      <a:pt x="401" y="144"/>
                    </a:cubicBezTo>
                    <a:lnTo>
                      <a:pt x="407" y="144"/>
                    </a:lnTo>
                    <a:cubicBezTo>
                      <a:pt x="394" y="125"/>
                      <a:pt x="382" y="113"/>
                      <a:pt x="369" y="93"/>
                    </a:cubicBezTo>
                    <a:cubicBezTo>
                      <a:pt x="356" y="74"/>
                      <a:pt x="344" y="55"/>
                      <a:pt x="325" y="43"/>
                    </a:cubicBezTo>
                    <a:cubicBezTo>
                      <a:pt x="290" y="15"/>
                      <a:pt x="249" y="0"/>
                      <a:pt x="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Google Shape;1293;p45">
                <a:extLst>
                  <a:ext uri="{FF2B5EF4-FFF2-40B4-BE49-F238E27FC236}">
                    <a16:creationId xmlns:a16="http://schemas.microsoft.com/office/drawing/2014/main" id="{9303E939-BB01-4DBD-9EE5-0DD18ED6F9E8}"/>
                  </a:ext>
                </a:extLst>
              </p:cNvPr>
              <p:cNvSpPr/>
              <p:nvPr/>
            </p:nvSpPr>
            <p:spPr>
              <a:xfrm>
                <a:off x="7172418" y="990952"/>
                <a:ext cx="44193" cy="27476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43" extrusionOk="0">
                    <a:moveTo>
                      <a:pt x="35" y="0"/>
                    </a:moveTo>
                    <a:cubicBezTo>
                      <a:pt x="26" y="0"/>
                      <a:pt x="18" y="6"/>
                      <a:pt x="13" y="15"/>
                    </a:cubicBezTo>
                    <a:cubicBezTo>
                      <a:pt x="1" y="28"/>
                      <a:pt x="7" y="41"/>
                      <a:pt x="20" y="47"/>
                    </a:cubicBezTo>
                    <a:lnTo>
                      <a:pt x="109" y="104"/>
                    </a:lnTo>
                    <a:cubicBezTo>
                      <a:pt x="121" y="111"/>
                      <a:pt x="140" y="117"/>
                      <a:pt x="153" y="130"/>
                    </a:cubicBezTo>
                    <a:lnTo>
                      <a:pt x="178" y="136"/>
                    </a:lnTo>
                    <a:cubicBezTo>
                      <a:pt x="185" y="143"/>
                      <a:pt x="191" y="143"/>
                      <a:pt x="204" y="143"/>
                    </a:cubicBezTo>
                    <a:cubicBezTo>
                      <a:pt x="217" y="143"/>
                      <a:pt x="229" y="130"/>
                      <a:pt x="217" y="117"/>
                    </a:cubicBezTo>
                    <a:cubicBezTo>
                      <a:pt x="217" y="111"/>
                      <a:pt x="210" y="98"/>
                      <a:pt x="198" y="92"/>
                    </a:cubicBezTo>
                    <a:lnTo>
                      <a:pt x="178" y="79"/>
                    </a:lnTo>
                    <a:lnTo>
                      <a:pt x="134" y="54"/>
                    </a:lnTo>
                    <a:lnTo>
                      <a:pt x="45" y="3"/>
                    </a:lnTo>
                    <a:cubicBezTo>
                      <a:pt x="42" y="1"/>
                      <a:pt x="38" y="0"/>
                      <a:pt x="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Google Shape;1294;p45">
                <a:extLst>
                  <a:ext uri="{FF2B5EF4-FFF2-40B4-BE49-F238E27FC236}">
                    <a16:creationId xmlns:a16="http://schemas.microsoft.com/office/drawing/2014/main" id="{AD72D4F4-2552-4CFF-ABB3-6E08AE20A90E}"/>
                  </a:ext>
                </a:extLst>
              </p:cNvPr>
              <p:cNvSpPr/>
              <p:nvPr/>
            </p:nvSpPr>
            <p:spPr>
              <a:xfrm>
                <a:off x="7094217" y="1019389"/>
                <a:ext cx="35739" cy="1614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84" extrusionOk="0">
                    <a:moveTo>
                      <a:pt x="39" y="1"/>
                    </a:moveTo>
                    <a:cubicBezTo>
                      <a:pt x="20" y="1"/>
                      <a:pt x="7" y="14"/>
                      <a:pt x="7" y="26"/>
                    </a:cubicBezTo>
                    <a:cubicBezTo>
                      <a:pt x="1" y="45"/>
                      <a:pt x="14" y="58"/>
                      <a:pt x="33" y="64"/>
                    </a:cubicBezTo>
                    <a:cubicBezTo>
                      <a:pt x="52" y="71"/>
                      <a:pt x="77" y="77"/>
                      <a:pt x="96" y="77"/>
                    </a:cubicBezTo>
                    <a:lnTo>
                      <a:pt x="128" y="83"/>
                    </a:lnTo>
                    <a:lnTo>
                      <a:pt x="153" y="83"/>
                    </a:lnTo>
                    <a:lnTo>
                      <a:pt x="172" y="77"/>
                    </a:lnTo>
                    <a:cubicBezTo>
                      <a:pt x="179" y="71"/>
                      <a:pt x="185" y="58"/>
                      <a:pt x="179" y="45"/>
                    </a:cubicBezTo>
                    <a:cubicBezTo>
                      <a:pt x="172" y="45"/>
                      <a:pt x="166" y="39"/>
                      <a:pt x="166" y="33"/>
                    </a:cubicBezTo>
                    <a:cubicBezTo>
                      <a:pt x="153" y="33"/>
                      <a:pt x="147" y="26"/>
                      <a:pt x="141" y="26"/>
                    </a:cubicBezTo>
                    <a:lnTo>
                      <a:pt x="103" y="14"/>
                    </a:lnTo>
                    <a:cubicBezTo>
                      <a:pt x="83" y="14"/>
                      <a:pt x="58" y="7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" name="Google Shape;1295;p45">
                <a:extLst>
                  <a:ext uri="{FF2B5EF4-FFF2-40B4-BE49-F238E27FC236}">
                    <a16:creationId xmlns:a16="http://schemas.microsoft.com/office/drawing/2014/main" id="{241B25B3-9A27-419F-A3DE-BBAE86EB29A9}"/>
                  </a:ext>
                </a:extLst>
              </p:cNvPr>
              <p:cNvSpPr/>
              <p:nvPr/>
            </p:nvSpPr>
            <p:spPr>
              <a:xfrm>
                <a:off x="7016208" y="1001328"/>
                <a:ext cx="396966" cy="264196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5" extrusionOk="0">
                    <a:moveTo>
                      <a:pt x="1249" y="1"/>
                    </a:moveTo>
                    <a:cubicBezTo>
                      <a:pt x="1227" y="1"/>
                      <a:pt x="1205" y="30"/>
                      <a:pt x="1220" y="50"/>
                    </a:cubicBezTo>
                    <a:cubicBezTo>
                      <a:pt x="1258" y="95"/>
                      <a:pt x="1303" y="133"/>
                      <a:pt x="1341" y="177"/>
                    </a:cubicBezTo>
                    <a:lnTo>
                      <a:pt x="1297" y="165"/>
                    </a:lnTo>
                    <a:cubicBezTo>
                      <a:pt x="1227" y="120"/>
                      <a:pt x="1157" y="89"/>
                      <a:pt x="1074" y="63"/>
                    </a:cubicBezTo>
                    <a:cubicBezTo>
                      <a:pt x="1069" y="60"/>
                      <a:pt x="1064" y="59"/>
                      <a:pt x="1059" y="59"/>
                    </a:cubicBezTo>
                    <a:cubicBezTo>
                      <a:pt x="1030" y="59"/>
                      <a:pt x="1017" y="104"/>
                      <a:pt x="1055" y="120"/>
                    </a:cubicBezTo>
                    <a:lnTo>
                      <a:pt x="1119" y="158"/>
                    </a:lnTo>
                    <a:cubicBezTo>
                      <a:pt x="1112" y="165"/>
                      <a:pt x="1106" y="184"/>
                      <a:pt x="1100" y="197"/>
                    </a:cubicBezTo>
                    <a:lnTo>
                      <a:pt x="1068" y="197"/>
                    </a:lnTo>
                    <a:cubicBezTo>
                      <a:pt x="953" y="127"/>
                      <a:pt x="826" y="82"/>
                      <a:pt x="693" y="63"/>
                    </a:cubicBezTo>
                    <a:cubicBezTo>
                      <a:pt x="655" y="63"/>
                      <a:pt x="648" y="120"/>
                      <a:pt x="680" y="127"/>
                    </a:cubicBezTo>
                    <a:cubicBezTo>
                      <a:pt x="725" y="133"/>
                      <a:pt x="763" y="152"/>
                      <a:pt x="807" y="165"/>
                    </a:cubicBezTo>
                    <a:cubicBezTo>
                      <a:pt x="769" y="165"/>
                      <a:pt x="756" y="222"/>
                      <a:pt x="801" y="228"/>
                    </a:cubicBezTo>
                    <a:lnTo>
                      <a:pt x="833" y="228"/>
                    </a:lnTo>
                    <a:cubicBezTo>
                      <a:pt x="820" y="235"/>
                      <a:pt x="814" y="247"/>
                      <a:pt x="820" y="260"/>
                    </a:cubicBezTo>
                    <a:cubicBezTo>
                      <a:pt x="756" y="260"/>
                      <a:pt x="699" y="260"/>
                      <a:pt x="636" y="266"/>
                    </a:cubicBezTo>
                    <a:cubicBezTo>
                      <a:pt x="604" y="273"/>
                      <a:pt x="604" y="330"/>
                      <a:pt x="636" y="330"/>
                    </a:cubicBezTo>
                    <a:lnTo>
                      <a:pt x="693" y="330"/>
                    </a:lnTo>
                    <a:cubicBezTo>
                      <a:pt x="623" y="336"/>
                      <a:pt x="547" y="343"/>
                      <a:pt x="470" y="362"/>
                    </a:cubicBezTo>
                    <a:cubicBezTo>
                      <a:pt x="445" y="368"/>
                      <a:pt x="451" y="413"/>
                      <a:pt x="483" y="413"/>
                    </a:cubicBezTo>
                    <a:cubicBezTo>
                      <a:pt x="513" y="407"/>
                      <a:pt x="549" y="401"/>
                      <a:pt x="584" y="400"/>
                    </a:cubicBezTo>
                    <a:lnTo>
                      <a:pt x="584" y="400"/>
                    </a:lnTo>
                    <a:cubicBezTo>
                      <a:pt x="521" y="413"/>
                      <a:pt x="464" y="419"/>
                      <a:pt x="400" y="432"/>
                    </a:cubicBezTo>
                    <a:cubicBezTo>
                      <a:pt x="375" y="438"/>
                      <a:pt x="381" y="483"/>
                      <a:pt x="407" y="483"/>
                    </a:cubicBezTo>
                    <a:cubicBezTo>
                      <a:pt x="464" y="470"/>
                      <a:pt x="521" y="463"/>
                      <a:pt x="578" y="457"/>
                    </a:cubicBezTo>
                    <a:lnTo>
                      <a:pt x="578" y="463"/>
                    </a:lnTo>
                    <a:lnTo>
                      <a:pt x="521" y="470"/>
                    </a:lnTo>
                    <a:cubicBezTo>
                      <a:pt x="439" y="495"/>
                      <a:pt x="356" y="521"/>
                      <a:pt x="273" y="552"/>
                    </a:cubicBezTo>
                    <a:cubicBezTo>
                      <a:pt x="246" y="564"/>
                      <a:pt x="257" y="599"/>
                      <a:pt x="281" y="599"/>
                    </a:cubicBezTo>
                    <a:cubicBezTo>
                      <a:pt x="285" y="599"/>
                      <a:pt x="289" y="598"/>
                      <a:pt x="292" y="597"/>
                    </a:cubicBezTo>
                    <a:cubicBezTo>
                      <a:pt x="350" y="578"/>
                      <a:pt x="413" y="565"/>
                      <a:pt x="470" y="552"/>
                    </a:cubicBezTo>
                    <a:cubicBezTo>
                      <a:pt x="470" y="559"/>
                      <a:pt x="470" y="565"/>
                      <a:pt x="470" y="571"/>
                    </a:cubicBezTo>
                    <a:cubicBezTo>
                      <a:pt x="451" y="571"/>
                      <a:pt x="432" y="578"/>
                      <a:pt x="413" y="578"/>
                    </a:cubicBezTo>
                    <a:cubicBezTo>
                      <a:pt x="362" y="597"/>
                      <a:pt x="305" y="616"/>
                      <a:pt x="254" y="648"/>
                    </a:cubicBezTo>
                    <a:cubicBezTo>
                      <a:pt x="235" y="660"/>
                      <a:pt x="210" y="680"/>
                      <a:pt x="191" y="699"/>
                    </a:cubicBezTo>
                    <a:cubicBezTo>
                      <a:pt x="172" y="718"/>
                      <a:pt x="146" y="743"/>
                      <a:pt x="146" y="775"/>
                    </a:cubicBezTo>
                    <a:cubicBezTo>
                      <a:pt x="153" y="781"/>
                      <a:pt x="153" y="788"/>
                      <a:pt x="153" y="788"/>
                    </a:cubicBezTo>
                    <a:cubicBezTo>
                      <a:pt x="134" y="807"/>
                      <a:pt x="115" y="826"/>
                      <a:pt x="95" y="845"/>
                    </a:cubicBezTo>
                    <a:cubicBezTo>
                      <a:pt x="76" y="870"/>
                      <a:pt x="51" y="896"/>
                      <a:pt x="32" y="921"/>
                    </a:cubicBezTo>
                    <a:cubicBezTo>
                      <a:pt x="13" y="946"/>
                      <a:pt x="0" y="985"/>
                      <a:pt x="0" y="1016"/>
                    </a:cubicBezTo>
                    <a:cubicBezTo>
                      <a:pt x="5" y="1032"/>
                      <a:pt x="19" y="1043"/>
                      <a:pt x="31" y="1043"/>
                    </a:cubicBezTo>
                    <a:cubicBezTo>
                      <a:pt x="34" y="1043"/>
                      <a:pt x="36" y="1043"/>
                      <a:pt x="38" y="1042"/>
                    </a:cubicBezTo>
                    <a:cubicBezTo>
                      <a:pt x="64" y="1029"/>
                      <a:pt x="89" y="997"/>
                      <a:pt x="102" y="978"/>
                    </a:cubicBezTo>
                    <a:cubicBezTo>
                      <a:pt x="121" y="959"/>
                      <a:pt x="140" y="934"/>
                      <a:pt x="159" y="908"/>
                    </a:cubicBezTo>
                    <a:cubicBezTo>
                      <a:pt x="203" y="864"/>
                      <a:pt x="248" y="826"/>
                      <a:pt x="299" y="794"/>
                    </a:cubicBezTo>
                    <a:cubicBezTo>
                      <a:pt x="318" y="781"/>
                      <a:pt x="337" y="768"/>
                      <a:pt x="356" y="762"/>
                    </a:cubicBezTo>
                    <a:lnTo>
                      <a:pt x="356" y="762"/>
                    </a:lnTo>
                    <a:lnTo>
                      <a:pt x="343" y="768"/>
                    </a:lnTo>
                    <a:cubicBezTo>
                      <a:pt x="286" y="838"/>
                      <a:pt x="235" y="915"/>
                      <a:pt x="197" y="997"/>
                    </a:cubicBezTo>
                    <a:cubicBezTo>
                      <a:pt x="184" y="1016"/>
                      <a:pt x="178" y="1042"/>
                      <a:pt x="165" y="1067"/>
                    </a:cubicBezTo>
                    <a:cubicBezTo>
                      <a:pt x="153" y="1093"/>
                      <a:pt x="153" y="1118"/>
                      <a:pt x="165" y="1143"/>
                    </a:cubicBezTo>
                    <a:lnTo>
                      <a:pt x="178" y="1150"/>
                    </a:lnTo>
                    <a:cubicBezTo>
                      <a:pt x="178" y="1162"/>
                      <a:pt x="184" y="1169"/>
                      <a:pt x="191" y="1175"/>
                    </a:cubicBezTo>
                    <a:cubicBezTo>
                      <a:pt x="197" y="1182"/>
                      <a:pt x="207" y="1185"/>
                      <a:pt x="216" y="1185"/>
                    </a:cubicBezTo>
                    <a:cubicBezTo>
                      <a:pt x="226" y="1185"/>
                      <a:pt x="235" y="1182"/>
                      <a:pt x="242" y="1175"/>
                    </a:cubicBezTo>
                    <a:cubicBezTo>
                      <a:pt x="261" y="1156"/>
                      <a:pt x="280" y="1137"/>
                      <a:pt x="292" y="1118"/>
                    </a:cubicBezTo>
                    <a:lnTo>
                      <a:pt x="292" y="1118"/>
                    </a:lnTo>
                    <a:cubicBezTo>
                      <a:pt x="286" y="1188"/>
                      <a:pt x="286" y="1258"/>
                      <a:pt x="286" y="1328"/>
                    </a:cubicBezTo>
                    <a:cubicBezTo>
                      <a:pt x="286" y="1354"/>
                      <a:pt x="313" y="1367"/>
                      <a:pt x="336" y="1367"/>
                    </a:cubicBezTo>
                    <a:cubicBezTo>
                      <a:pt x="341" y="1367"/>
                      <a:pt x="345" y="1367"/>
                      <a:pt x="350" y="1366"/>
                    </a:cubicBezTo>
                    <a:cubicBezTo>
                      <a:pt x="358" y="1372"/>
                      <a:pt x="367" y="1375"/>
                      <a:pt x="377" y="1375"/>
                    </a:cubicBezTo>
                    <a:cubicBezTo>
                      <a:pt x="397" y="1375"/>
                      <a:pt x="417" y="1362"/>
                      <a:pt x="426" y="1340"/>
                    </a:cubicBezTo>
                    <a:cubicBezTo>
                      <a:pt x="426" y="1334"/>
                      <a:pt x="432" y="1321"/>
                      <a:pt x="439" y="1315"/>
                    </a:cubicBezTo>
                    <a:cubicBezTo>
                      <a:pt x="443" y="1317"/>
                      <a:pt x="448" y="1317"/>
                      <a:pt x="453" y="1317"/>
                    </a:cubicBezTo>
                    <a:cubicBezTo>
                      <a:pt x="467" y="1317"/>
                      <a:pt x="480" y="1310"/>
                      <a:pt x="489" y="1296"/>
                    </a:cubicBezTo>
                    <a:cubicBezTo>
                      <a:pt x="496" y="1302"/>
                      <a:pt x="502" y="1309"/>
                      <a:pt x="509" y="1309"/>
                    </a:cubicBezTo>
                    <a:cubicBezTo>
                      <a:pt x="513" y="1310"/>
                      <a:pt x="517" y="1310"/>
                      <a:pt x="521" y="1310"/>
                    </a:cubicBezTo>
                    <a:cubicBezTo>
                      <a:pt x="542" y="1310"/>
                      <a:pt x="560" y="1298"/>
                      <a:pt x="566" y="1277"/>
                    </a:cubicBezTo>
                    <a:lnTo>
                      <a:pt x="572" y="1251"/>
                    </a:lnTo>
                    <a:cubicBezTo>
                      <a:pt x="591" y="1271"/>
                      <a:pt x="610" y="1283"/>
                      <a:pt x="629" y="1290"/>
                    </a:cubicBezTo>
                    <a:cubicBezTo>
                      <a:pt x="636" y="1292"/>
                      <a:pt x="643" y="1293"/>
                      <a:pt x="649" y="1293"/>
                    </a:cubicBezTo>
                    <a:cubicBezTo>
                      <a:pt x="680" y="1293"/>
                      <a:pt x="707" y="1270"/>
                      <a:pt x="712" y="1239"/>
                    </a:cubicBezTo>
                    <a:cubicBezTo>
                      <a:pt x="712" y="1182"/>
                      <a:pt x="712" y="1118"/>
                      <a:pt x="706" y="1054"/>
                    </a:cubicBezTo>
                    <a:lnTo>
                      <a:pt x="712" y="1029"/>
                    </a:lnTo>
                    <a:cubicBezTo>
                      <a:pt x="718" y="1061"/>
                      <a:pt x="731" y="1093"/>
                      <a:pt x="750" y="1118"/>
                    </a:cubicBezTo>
                    <a:cubicBezTo>
                      <a:pt x="760" y="1143"/>
                      <a:pt x="782" y="1160"/>
                      <a:pt x="806" y="1160"/>
                    </a:cubicBezTo>
                    <a:cubicBezTo>
                      <a:pt x="813" y="1160"/>
                      <a:pt x="819" y="1159"/>
                      <a:pt x="826" y="1156"/>
                    </a:cubicBezTo>
                    <a:cubicBezTo>
                      <a:pt x="858" y="1150"/>
                      <a:pt x="877" y="1118"/>
                      <a:pt x="877" y="1086"/>
                    </a:cubicBezTo>
                    <a:cubicBezTo>
                      <a:pt x="845" y="959"/>
                      <a:pt x="858" y="819"/>
                      <a:pt x="915" y="705"/>
                    </a:cubicBezTo>
                    <a:lnTo>
                      <a:pt x="998" y="648"/>
                    </a:lnTo>
                    <a:cubicBezTo>
                      <a:pt x="1023" y="629"/>
                      <a:pt x="1030" y="597"/>
                      <a:pt x="1004" y="571"/>
                    </a:cubicBezTo>
                    <a:cubicBezTo>
                      <a:pt x="1011" y="565"/>
                      <a:pt x="1011" y="552"/>
                      <a:pt x="1004" y="540"/>
                    </a:cubicBezTo>
                    <a:lnTo>
                      <a:pt x="1030" y="533"/>
                    </a:lnTo>
                    <a:lnTo>
                      <a:pt x="1112" y="508"/>
                    </a:lnTo>
                    <a:cubicBezTo>
                      <a:pt x="1119" y="508"/>
                      <a:pt x="1125" y="502"/>
                      <a:pt x="1131" y="495"/>
                    </a:cubicBezTo>
                    <a:cubicBezTo>
                      <a:pt x="1176" y="489"/>
                      <a:pt x="1220" y="489"/>
                      <a:pt x="1271" y="483"/>
                    </a:cubicBezTo>
                    <a:cubicBezTo>
                      <a:pt x="1284" y="495"/>
                      <a:pt x="1297" y="502"/>
                      <a:pt x="1316" y="508"/>
                    </a:cubicBezTo>
                    <a:cubicBezTo>
                      <a:pt x="1318" y="509"/>
                      <a:pt x="1320" y="510"/>
                      <a:pt x="1323" y="510"/>
                    </a:cubicBezTo>
                    <a:cubicBezTo>
                      <a:pt x="1334" y="510"/>
                      <a:pt x="1347" y="498"/>
                      <a:pt x="1347" y="483"/>
                    </a:cubicBezTo>
                    <a:cubicBezTo>
                      <a:pt x="1347" y="463"/>
                      <a:pt x="1341" y="451"/>
                      <a:pt x="1335" y="432"/>
                    </a:cubicBezTo>
                    <a:cubicBezTo>
                      <a:pt x="1335" y="432"/>
                      <a:pt x="1335" y="425"/>
                      <a:pt x="1335" y="425"/>
                    </a:cubicBezTo>
                    <a:cubicBezTo>
                      <a:pt x="1379" y="451"/>
                      <a:pt x="1417" y="483"/>
                      <a:pt x="1449" y="514"/>
                    </a:cubicBezTo>
                    <a:cubicBezTo>
                      <a:pt x="1506" y="584"/>
                      <a:pt x="1544" y="667"/>
                      <a:pt x="1563" y="749"/>
                    </a:cubicBezTo>
                    <a:cubicBezTo>
                      <a:pt x="1576" y="826"/>
                      <a:pt x="1582" y="896"/>
                      <a:pt x="1595" y="965"/>
                    </a:cubicBezTo>
                    <a:cubicBezTo>
                      <a:pt x="1595" y="985"/>
                      <a:pt x="1608" y="997"/>
                      <a:pt x="1621" y="1004"/>
                    </a:cubicBezTo>
                    <a:cubicBezTo>
                      <a:pt x="1621" y="1004"/>
                      <a:pt x="1621" y="1010"/>
                      <a:pt x="1621" y="1010"/>
                    </a:cubicBezTo>
                    <a:cubicBezTo>
                      <a:pt x="1614" y="1044"/>
                      <a:pt x="1636" y="1062"/>
                      <a:pt x="1662" y="1062"/>
                    </a:cubicBezTo>
                    <a:cubicBezTo>
                      <a:pt x="1684" y="1062"/>
                      <a:pt x="1707" y="1049"/>
                      <a:pt x="1716" y="1023"/>
                    </a:cubicBezTo>
                    <a:cubicBezTo>
                      <a:pt x="1722" y="991"/>
                      <a:pt x="1729" y="959"/>
                      <a:pt x="1729" y="927"/>
                    </a:cubicBezTo>
                    <a:cubicBezTo>
                      <a:pt x="1739" y="935"/>
                      <a:pt x="1750" y="939"/>
                      <a:pt x="1762" y="939"/>
                    </a:cubicBezTo>
                    <a:cubicBezTo>
                      <a:pt x="1787" y="939"/>
                      <a:pt x="1811" y="922"/>
                      <a:pt x="1811" y="896"/>
                    </a:cubicBezTo>
                    <a:cubicBezTo>
                      <a:pt x="1811" y="864"/>
                      <a:pt x="1818" y="832"/>
                      <a:pt x="1818" y="807"/>
                    </a:cubicBezTo>
                    <a:cubicBezTo>
                      <a:pt x="1824" y="819"/>
                      <a:pt x="1830" y="832"/>
                      <a:pt x="1837" y="845"/>
                    </a:cubicBezTo>
                    <a:cubicBezTo>
                      <a:pt x="1844" y="866"/>
                      <a:pt x="1863" y="878"/>
                      <a:pt x="1884" y="878"/>
                    </a:cubicBezTo>
                    <a:cubicBezTo>
                      <a:pt x="1899" y="878"/>
                      <a:pt x="1915" y="871"/>
                      <a:pt x="1926" y="857"/>
                    </a:cubicBezTo>
                    <a:cubicBezTo>
                      <a:pt x="1935" y="872"/>
                      <a:pt x="1949" y="878"/>
                      <a:pt x="1963" y="878"/>
                    </a:cubicBezTo>
                    <a:cubicBezTo>
                      <a:pt x="1987" y="878"/>
                      <a:pt x="2011" y="860"/>
                      <a:pt x="2015" y="832"/>
                    </a:cubicBezTo>
                    <a:cubicBezTo>
                      <a:pt x="2015" y="788"/>
                      <a:pt x="2021" y="743"/>
                      <a:pt x="2021" y="699"/>
                    </a:cubicBezTo>
                    <a:cubicBezTo>
                      <a:pt x="2053" y="692"/>
                      <a:pt x="2065" y="654"/>
                      <a:pt x="2053" y="629"/>
                    </a:cubicBezTo>
                    <a:cubicBezTo>
                      <a:pt x="2002" y="457"/>
                      <a:pt x="1926" y="298"/>
                      <a:pt x="1824" y="152"/>
                    </a:cubicBezTo>
                    <a:cubicBezTo>
                      <a:pt x="1814" y="144"/>
                      <a:pt x="1803" y="141"/>
                      <a:pt x="1791" y="141"/>
                    </a:cubicBezTo>
                    <a:cubicBezTo>
                      <a:pt x="1766" y="141"/>
                      <a:pt x="1741" y="159"/>
                      <a:pt x="1741" y="190"/>
                    </a:cubicBezTo>
                    <a:cubicBezTo>
                      <a:pt x="1741" y="209"/>
                      <a:pt x="1748" y="235"/>
                      <a:pt x="1748" y="254"/>
                    </a:cubicBezTo>
                    <a:cubicBezTo>
                      <a:pt x="1703" y="209"/>
                      <a:pt x="1652" y="171"/>
                      <a:pt x="1602" y="133"/>
                    </a:cubicBezTo>
                    <a:cubicBezTo>
                      <a:pt x="1593" y="129"/>
                      <a:pt x="1584" y="126"/>
                      <a:pt x="1575" y="126"/>
                    </a:cubicBezTo>
                    <a:cubicBezTo>
                      <a:pt x="1559" y="126"/>
                      <a:pt x="1544" y="133"/>
                      <a:pt x="1532" y="146"/>
                    </a:cubicBezTo>
                    <a:cubicBezTo>
                      <a:pt x="1506" y="129"/>
                      <a:pt x="1475" y="120"/>
                      <a:pt x="1444" y="120"/>
                    </a:cubicBezTo>
                    <a:cubicBezTo>
                      <a:pt x="1429" y="120"/>
                      <a:pt x="1413" y="122"/>
                      <a:pt x="1398" y="127"/>
                    </a:cubicBezTo>
                    <a:cubicBezTo>
                      <a:pt x="1354" y="89"/>
                      <a:pt x="1309" y="50"/>
                      <a:pt x="1265" y="6"/>
                    </a:cubicBezTo>
                    <a:cubicBezTo>
                      <a:pt x="1260" y="2"/>
                      <a:pt x="1255" y="1"/>
                      <a:pt x="1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296;p45">
                <a:extLst>
                  <a:ext uri="{FF2B5EF4-FFF2-40B4-BE49-F238E27FC236}">
                    <a16:creationId xmlns:a16="http://schemas.microsoft.com/office/drawing/2014/main" id="{E88B6E32-C6FB-41A2-B891-795204B48C39}"/>
                  </a:ext>
                </a:extLst>
              </p:cNvPr>
              <p:cNvSpPr/>
              <p:nvPr/>
            </p:nvSpPr>
            <p:spPr>
              <a:xfrm>
                <a:off x="6228623" y="1844440"/>
                <a:ext cx="246711" cy="3051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588" extrusionOk="0">
                    <a:moveTo>
                      <a:pt x="155" y="0"/>
                    </a:moveTo>
                    <a:cubicBezTo>
                      <a:pt x="39" y="0"/>
                      <a:pt x="44" y="230"/>
                      <a:pt x="38" y="301"/>
                    </a:cubicBezTo>
                    <a:cubicBezTo>
                      <a:pt x="0" y="645"/>
                      <a:pt x="19" y="988"/>
                      <a:pt x="89" y="1318"/>
                    </a:cubicBezTo>
                    <a:cubicBezTo>
                      <a:pt x="108" y="1420"/>
                      <a:pt x="146" y="1528"/>
                      <a:pt x="242" y="1572"/>
                    </a:cubicBezTo>
                    <a:cubicBezTo>
                      <a:pt x="265" y="1583"/>
                      <a:pt x="290" y="1587"/>
                      <a:pt x="315" y="1587"/>
                    </a:cubicBezTo>
                    <a:cubicBezTo>
                      <a:pt x="398" y="1587"/>
                      <a:pt x="486" y="1539"/>
                      <a:pt x="559" y="1490"/>
                    </a:cubicBezTo>
                    <a:cubicBezTo>
                      <a:pt x="839" y="1299"/>
                      <a:pt x="1138" y="1096"/>
                      <a:pt x="1284" y="784"/>
                    </a:cubicBezTo>
                    <a:lnTo>
                      <a:pt x="1284" y="784"/>
                    </a:lnTo>
                    <a:cubicBezTo>
                      <a:pt x="1192" y="844"/>
                      <a:pt x="1084" y="875"/>
                      <a:pt x="977" y="875"/>
                    </a:cubicBezTo>
                    <a:cubicBezTo>
                      <a:pt x="892" y="875"/>
                      <a:pt x="807" y="856"/>
                      <a:pt x="731" y="816"/>
                    </a:cubicBezTo>
                    <a:cubicBezTo>
                      <a:pt x="553" y="714"/>
                      <a:pt x="420" y="562"/>
                      <a:pt x="343" y="384"/>
                    </a:cubicBezTo>
                    <a:cubicBezTo>
                      <a:pt x="305" y="301"/>
                      <a:pt x="280" y="28"/>
                      <a:pt x="178" y="3"/>
                    </a:cubicBezTo>
                    <a:cubicBezTo>
                      <a:pt x="170" y="1"/>
                      <a:pt x="162" y="0"/>
                      <a:pt x="1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297;p45">
                <a:extLst>
                  <a:ext uri="{FF2B5EF4-FFF2-40B4-BE49-F238E27FC236}">
                    <a16:creationId xmlns:a16="http://schemas.microsoft.com/office/drawing/2014/main" id="{B7383D79-3DC7-42CE-897D-B7A4AFC14A11}"/>
                  </a:ext>
                </a:extLst>
              </p:cNvPr>
              <p:cNvSpPr/>
              <p:nvPr/>
            </p:nvSpPr>
            <p:spPr>
              <a:xfrm>
                <a:off x="6306632" y="1527408"/>
                <a:ext cx="321454" cy="406189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2114" extrusionOk="0">
                    <a:moveTo>
                      <a:pt x="586" y="223"/>
                    </a:moveTo>
                    <a:lnTo>
                      <a:pt x="586" y="223"/>
                    </a:lnTo>
                    <a:cubicBezTo>
                      <a:pt x="578" y="244"/>
                      <a:pt x="570" y="266"/>
                      <a:pt x="562" y="288"/>
                    </a:cubicBezTo>
                    <a:lnTo>
                      <a:pt x="562" y="288"/>
                    </a:lnTo>
                    <a:cubicBezTo>
                      <a:pt x="577" y="270"/>
                      <a:pt x="586" y="247"/>
                      <a:pt x="586" y="223"/>
                    </a:cubicBezTo>
                    <a:close/>
                    <a:moveTo>
                      <a:pt x="1" y="693"/>
                    </a:moveTo>
                    <a:cubicBezTo>
                      <a:pt x="1" y="693"/>
                      <a:pt x="1" y="693"/>
                      <a:pt x="1" y="693"/>
                    </a:cubicBezTo>
                    <a:cubicBezTo>
                      <a:pt x="1" y="693"/>
                      <a:pt x="1" y="693"/>
                      <a:pt x="1" y="693"/>
                    </a:cubicBezTo>
                    <a:close/>
                    <a:moveTo>
                      <a:pt x="1672" y="1411"/>
                    </a:moveTo>
                    <a:cubicBezTo>
                      <a:pt x="1672" y="1412"/>
                      <a:pt x="1671" y="1412"/>
                      <a:pt x="1671" y="1413"/>
                    </a:cubicBezTo>
                    <a:lnTo>
                      <a:pt x="1671" y="1413"/>
                    </a:lnTo>
                    <a:cubicBezTo>
                      <a:pt x="1671" y="1412"/>
                      <a:pt x="1672" y="1412"/>
                      <a:pt x="1672" y="1411"/>
                    </a:cubicBezTo>
                    <a:close/>
                    <a:moveTo>
                      <a:pt x="389" y="0"/>
                    </a:moveTo>
                    <a:cubicBezTo>
                      <a:pt x="300" y="0"/>
                      <a:pt x="198" y="223"/>
                      <a:pt x="160" y="293"/>
                    </a:cubicBezTo>
                    <a:cubicBezTo>
                      <a:pt x="141" y="337"/>
                      <a:pt x="22" y="688"/>
                      <a:pt x="1" y="693"/>
                    </a:cubicBezTo>
                    <a:lnTo>
                      <a:pt x="1" y="693"/>
                    </a:lnTo>
                    <a:cubicBezTo>
                      <a:pt x="147" y="674"/>
                      <a:pt x="281" y="623"/>
                      <a:pt x="401" y="547"/>
                    </a:cubicBezTo>
                    <a:lnTo>
                      <a:pt x="401" y="547"/>
                    </a:lnTo>
                    <a:cubicBezTo>
                      <a:pt x="319" y="769"/>
                      <a:pt x="255" y="998"/>
                      <a:pt x="198" y="1227"/>
                    </a:cubicBezTo>
                    <a:cubicBezTo>
                      <a:pt x="185" y="1271"/>
                      <a:pt x="179" y="1316"/>
                      <a:pt x="185" y="1360"/>
                    </a:cubicBezTo>
                    <a:cubicBezTo>
                      <a:pt x="192" y="1411"/>
                      <a:pt x="217" y="1449"/>
                      <a:pt x="262" y="1468"/>
                    </a:cubicBezTo>
                    <a:cubicBezTo>
                      <a:pt x="272" y="1472"/>
                      <a:pt x="282" y="1473"/>
                      <a:pt x="292" y="1473"/>
                    </a:cubicBezTo>
                    <a:cubicBezTo>
                      <a:pt x="350" y="1473"/>
                      <a:pt x="413" y="1431"/>
                      <a:pt x="469" y="1431"/>
                    </a:cubicBezTo>
                    <a:cubicBezTo>
                      <a:pt x="485" y="1431"/>
                      <a:pt x="501" y="1434"/>
                      <a:pt x="516" y="1443"/>
                    </a:cubicBezTo>
                    <a:cubicBezTo>
                      <a:pt x="459" y="1500"/>
                      <a:pt x="484" y="1596"/>
                      <a:pt x="535" y="1665"/>
                    </a:cubicBezTo>
                    <a:cubicBezTo>
                      <a:pt x="592" y="1723"/>
                      <a:pt x="636" y="1793"/>
                      <a:pt x="675" y="1862"/>
                    </a:cubicBezTo>
                    <a:cubicBezTo>
                      <a:pt x="687" y="1920"/>
                      <a:pt x="700" y="1977"/>
                      <a:pt x="719" y="2034"/>
                    </a:cubicBezTo>
                    <a:cubicBezTo>
                      <a:pt x="757" y="2086"/>
                      <a:pt x="820" y="2114"/>
                      <a:pt x="883" y="2114"/>
                    </a:cubicBezTo>
                    <a:cubicBezTo>
                      <a:pt x="905" y="2114"/>
                      <a:pt x="927" y="2110"/>
                      <a:pt x="948" y="2104"/>
                    </a:cubicBezTo>
                    <a:cubicBezTo>
                      <a:pt x="1030" y="2072"/>
                      <a:pt x="1100" y="2021"/>
                      <a:pt x="1158" y="1958"/>
                    </a:cubicBezTo>
                    <a:cubicBezTo>
                      <a:pt x="1348" y="1793"/>
                      <a:pt x="1519" y="1609"/>
                      <a:pt x="1671" y="1413"/>
                    </a:cubicBezTo>
                    <a:lnTo>
                      <a:pt x="1671" y="1413"/>
                    </a:lnTo>
                    <a:cubicBezTo>
                      <a:pt x="1658" y="1429"/>
                      <a:pt x="1641" y="1435"/>
                      <a:pt x="1623" y="1435"/>
                    </a:cubicBezTo>
                    <a:cubicBezTo>
                      <a:pt x="1586" y="1435"/>
                      <a:pt x="1545" y="1407"/>
                      <a:pt x="1532" y="1373"/>
                    </a:cubicBezTo>
                    <a:cubicBezTo>
                      <a:pt x="1520" y="1310"/>
                      <a:pt x="1526" y="1246"/>
                      <a:pt x="1552" y="1195"/>
                    </a:cubicBezTo>
                    <a:lnTo>
                      <a:pt x="1552" y="1195"/>
                    </a:lnTo>
                    <a:lnTo>
                      <a:pt x="1094" y="1462"/>
                    </a:lnTo>
                    <a:cubicBezTo>
                      <a:pt x="1054" y="1485"/>
                      <a:pt x="1007" y="1507"/>
                      <a:pt x="965" y="1507"/>
                    </a:cubicBezTo>
                    <a:cubicBezTo>
                      <a:pt x="947" y="1507"/>
                      <a:pt x="931" y="1503"/>
                      <a:pt x="916" y="1494"/>
                    </a:cubicBezTo>
                    <a:cubicBezTo>
                      <a:pt x="859" y="1462"/>
                      <a:pt x="859" y="1379"/>
                      <a:pt x="865" y="1322"/>
                    </a:cubicBezTo>
                    <a:cubicBezTo>
                      <a:pt x="891" y="1189"/>
                      <a:pt x="929" y="1062"/>
                      <a:pt x="999" y="947"/>
                    </a:cubicBezTo>
                    <a:lnTo>
                      <a:pt x="999" y="947"/>
                    </a:lnTo>
                    <a:cubicBezTo>
                      <a:pt x="935" y="998"/>
                      <a:pt x="872" y="1043"/>
                      <a:pt x="795" y="1074"/>
                    </a:cubicBezTo>
                    <a:cubicBezTo>
                      <a:pt x="767" y="1086"/>
                      <a:pt x="736" y="1092"/>
                      <a:pt x="706" y="1092"/>
                    </a:cubicBezTo>
                    <a:cubicBezTo>
                      <a:pt x="656" y="1092"/>
                      <a:pt x="606" y="1077"/>
                      <a:pt x="567" y="1049"/>
                    </a:cubicBezTo>
                    <a:cubicBezTo>
                      <a:pt x="509" y="998"/>
                      <a:pt x="471" y="928"/>
                      <a:pt x="465" y="858"/>
                    </a:cubicBezTo>
                    <a:cubicBezTo>
                      <a:pt x="436" y="665"/>
                      <a:pt x="494" y="472"/>
                      <a:pt x="562" y="288"/>
                    </a:cubicBezTo>
                    <a:lnTo>
                      <a:pt x="562" y="288"/>
                    </a:lnTo>
                    <a:cubicBezTo>
                      <a:pt x="543" y="310"/>
                      <a:pt x="514" y="325"/>
                      <a:pt x="482" y="325"/>
                    </a:cubicBezTo>
                    <a:cubicBezTo>
                      <a:pt x="478" y="325"/>
                      <a:pt x="475" y="325"/>
                      <a:pt x="471" y="325"/>
                    </a:cubicBezTo>
                    <a:cubicBezTo>
                      <a:pt x="414" y="318"/>
                      <a:pt x="363" y="274"/>
                      <a:pt x="350" y="210"/>
                    </a:cubicBezTo>
                    <a:cubicBezTo>
                      <a:pt x="344" y="140"/>
                      <a:pt x="357" y="64"/>
                      <a:pt x="3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298;p45">
                <a:extLst>
                  <a:ext uri="{FF2B5EF4-FFF2-40B4-BE49-F238E27FC236}">
                    <a16:creationId xmlns:a16="http://schemas.microsoft.com/office/drawing/2014/main" id="{EC86267B-CD5F-481B-9220-0A9276804D3C}"/>
                  </a:ext>
                </a:extLst>
              </p:cNvPr>
              <p:cNvSpPr/>
              <p:nvPr/>
            </p:nvSpPr>
            <p:spPr>
              <a:xfrm>
                <a:off x="6840015" y="1114690"/>
                <a:ext cx="39581" cy="2786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45" extrusionOk="0">
                    <a:moveTo>
                      <a:pt x="174" y="1"/>
                    </a:moveTo>
                    <a:cubicBezTo>
                      <a:pt x="167" y="1"/>
                      <a:pt x="155" y="1"/>
                      <a:pt x="148" y="7"/>
                    </a:cubicBezTo>
                    <a:lnTo>
                      <a:pt x="129" y="13"/>
                    </a:lnTo>
                    <a:cubicBezTo>
                      <a:pt x="116" y="26"/>
                      <a:pt x="104" y="32"/>
                      <a:pt x="91" y="39"/>
                    </a:cubicBezTo>
                    <a:cubicBezTo>
                      <a:pt x="78" y="45"/>
                      <a:pt x="47" y="70"/>
                      <a:pt x="27" y="90"/>
                    </a:cubicBezTo>
                    <a:cubicBezTo>
                      <a:pt x="1" y="106"/>
                      <a:pt x="15" y="145"/>
                      <a:pt x="43" y="145"/>
                    </a:cubicBezTo>
                    <a:cubicBezTo>
                      <a:pt x="48" y="145"/>
                      <a:pt x="53" y="143"/>
                      <a:pt x="59" y="140"/>
                    </a:cubicBezTo>
                    <a:cubicBezTo>
                      <a:pt x="85" y="128"/>
                      <a:pt x="110" y="115"/>
                      <a:pt x="135" y="96"/>
                    </a:cubicBezTo>
                    <a:cubicBezTo>
                      <a:pt x="148" y="96"/>
                      <a:pt x="155" y="90"/>
                      <a:pt x="161" y="77"/>
                    </a:cubicBezTo>
                    <a:lnTo>
                      <a:pt x="161" y="77"/>
                    </a:lnTo>
                    <a:cubicBezTo>
                      <a:pt x="156" y="82"/>
                      <a:pt x="154" y="84"/>
                      <a:pt x="153" y="84"/>
                    </a:cubicBezTo>
                    <a:cubicBezTo>
                      <a:pt x="152" y="84"/>
                      <a:pt x="155" y="80"/>
                      <a:pt x="155" y="77"/>
                    </a:cubicBezTo>
                    <a:lnTo>
                      <a:pt x="167" y="70"/>
                    </a:lnTo>
                    <a:lnTo>
                      <a:pt x="180" y="58"/>
                    </a:lnTo>
                    <a:cubicBezTo>
                      <a:pt x="186" y="51"/>
                      <a:pt x="193" y="45"/>
                      <a:pt x="199" y="39"/>
                    </a:cubicBezTo>
                    <a:cubicBezTo>
                      <a:pt x="205" y="26"/>
                      <a:pt x="205" y="20"/>
                      <a:pt x="199" y="7"/>
                    </a:cubicBezTo>
                    <a:cubicBezTo>
                      <a:pt x="193" y="1"/>
                      <a:pt x="180" y="1"/>
                      <a:pt x="17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299;p45">
                <a:extLst>
                  <a:ext uri="{FF2B5EF4-FFF2-40B4-BE49-F238E27FC236}">
                    <a16:creationId xmlns:a16="http://schemas.microsoft.com/office/drawing/2014/main" id="{C948414C-1AA5-45F4-97D0-5C0D0917B20A}"/>
                  </a:ext>
                </a:extLst>
              </p:cNvPr>
              <p:cNvSpPr/>
              <p:nvPr/>
            </p:nvSpPr>
            <p:spPr>
              <a:xfrm>
                <a:off x="6850198" y="1082411"/>
                <a:ext cx="26900" cy="180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94" extrusionOk="0">
                    <a:moveTo>
                      <a:pt x="124" y="1"/>
                    </a:moveTo>
                    <a:cubicBezTo>
                      <a:pt x="121" y="1"/>
                      <a:pt x="118" y="1"/>
                      <a:pt x="114" y="3"/>
                    </a:cubicBezTo>
                    <a:lnTo>
                      <a:pt x="102" y="3"/>
                    </a:lnTo>
                    <a:lnTo>
                      <a:pt x="89" y="10"/>
                    </a:lnTo>
                    <a:lnTo>
                      <a:pt x="63" y="16"/>
                    </a:lnTo>
                    <a:cubicBezTo>
                      <a:pt x="57" y="16"/>
                      <a:pt x="51" y="22"/>
                      <a:pt x="44" y="29"/>
                    </a:cubicBezTo>
                    <a:lnTo>
                      <a:pt x="19" y="41"/>
                    </a:lnTo>
                    <a:cubicBezTo>
                      <a:pt x="13" y="41"/>
                      <a:pt x="6" y="48"/>
                      <a:pt x="6" y="54"/>
                    </a:cubicBezTo>
                    <a:cubicBezTo>
                      <a:pt x="1" y="76"/>
                      <a:pt x="14" y="94"/>
                      <a:pt x="35" y="94"/>
                    </a:cubicBezTo>
                    <a:cubicBezTo>
                      <a:pt x="38" y="94"/>
                      <a:pt x="41" y="93"/>
                      <a:pt x="44" y="92"/>
                    </a:cubicBezTo>
                    <a:lnTo>
                      <a:pt x="70" y="80"/>
                    </a:lnTo>
                    <a:cubicBezTo>
                      <a:pt x="76" y="80"/>
                      <a:pt x="89" y="73"/>
                      <a:pt x="95" y="67"/>
                    </a:cubicBezTo>
                    <a:lnTo>
                      <a:pt x="114" y="54"/>
                    </a:lnTo>
                    <a:lnTo>
                      <a:pt x="127" y="48"/>
                    </a:lnTo>
                    <a:cubicBezTo>
                      <a:pt x="127" y="41"/>
                      <a:pt x="133" y="41"/>
                      <a:pt x="140" y="35"/>
                    </a:cubicBezTo>
                    <a:cubicBezTo>
                      <a:pt x="140" y="29"/>
                      <a:pt x="140" y="16"/>
                      <a:pt x="140" y="10"/>
                    </a:cubicBezTo>
                    <a:cubicBezTo>
                      <a:pt x="135" y="5"/>
                      <a:pt x="131" y="1"/>
                      <a:pt x="12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Google Shape;1300;p45">
                <a:extLst>
                  <a:ext uri="{FF2B5EF4-FFF2-40B4-BE49-F238E27FC236}">
                    <a16:creationId xmlns:a16="http://schemas.microsoft.com/office/drawing/2014/main" id="{7C9CFADD-4C79-4992-AA9B-39727F74872F}"/>
                  </a:ext>
                </a:extLst>
              </p:cNvPr>
              <p:cNvSpPr/>
              <p:nvPr/>
            </p:nvSpPr>
            <p:spPr>
              <a:xfrm>
                <a:off x="6693411" y="1282621"/>
                <a:ext cx="65328" cy="3189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66" extrusionOk="0">
                    <a:moveTo>
                      <a:pt x="288" y="0"/>
                    </a:moveTo>
                    <a:cubicBezTo>
                      <a:pt x="276" y="0"/>
                      <a:pt x="263" y="4"/>
                      <a:pt x="250" y="10"/>
                    </a:cubicBezTo>
                    <a:cubicBezTo>
                      <a:pt x="225" y="16"/>
                      <a:pt x="199" y="29"/>
                      <a:pt x="174" y="35"/>
                    </a:cubicBezTo>
                    <a:cubicBezTo>
                      <a:pt x="130" y="54"/>
                      <a:pt x="85" y="80"/>
                      <a:pt x="34" y="99"/>
                    </a:cubicBezTo>
                    <a:cubicBezTo>
                      <a:pt x="1" y="110"/>
                      <a:pt x="21" y="166"/>
                      <a:pt x="53" y="166"/>
                    </a:cubicBezTo>
                    <a:cubicBezTo>
                      <a:pt x="57" y="166"/>
                      <a:pt x="61" y="165"/>
                      <a:pt x="66" y="162"/>
                    </a:cubicBezTo>
                    <a:cubicBezTo>
                      <a:pt x="110" y="150"/>
                      <a:pt x="161" y="131"/>
                      <a:pt x="206" y="118"/>
                    </a:cubicBezTo>
                    <a:cubicBezTo>
                      <a:pt x="231" y="112"/>
                      <a:pt x="257" y="99"/>
                      <a:pt x="276" y="86"/>
                    </a:cubicBezTo>
                    <a:cubicBezTo>
                      <a:pt x="301" y="73"/>
                      <a:pt x="333" y="61"/>
                      <a:pt x="339" y="29"/>
                    </a:cubicBezTo>
                    <a:cubicBezTo>
                      <a:pt x="339" y="23"/>
                      <a:pt x="333" y="16"/>
                      <a:pt x="327" y="10"/>
                    </a:cubicBezTo>
                    <a:cubicBezTo>
                      <a:pt x="314" y="4"/>
                      <a:pt x="301" y="0"/>
                      <a:pt x="28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Google Shape;1301;p45">
                <a:extLst>
                  <a:ext uri="{FF2B5EF4-FFF2-40B4-BE49-F238E27FC236}">
                    <a16:creationId xmlns:a16="http://schemas.microsoft.com/office/drawing/2014/main" id="{81C9B4FE-DADE-4F57-82DE-F48BCCE2C0B7}"/>
                  </a:ext>
                </a:extLst>
              </p:cNvPr>
              <p:cNvSpPr/>
              <p:nvPr/>
            </p:nvSpPr>
            <p:spPr>
              <a:xfrm>
                <a:off x="6795054" y="1277049"/>
                <a:ext cx="38044" cy="2152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2" extrusionOk="0">
                    <a:moveTo>
                      <a:pt x="153" y="1"/>
                    </a:moveTo>
                    <a:lnTo>
                      <a:pt x="134" y="7"/>
                    </a:lnTo>
                    <a:cubicBezTo>
                      <a:pt x="122" y="7"/>
                      <a:pt x="109" y="13"/>
                      <a:pt x="96" y="20"/>
                    </a:cubicBezTo>
                    <a:lnTo>
                      <a:pt x="26" y="58"/>
                    </a:lnTo>
                    <a:cubicBezTo>
                      <a:pt x="7" y="64"/>
                      <a:pt x="1" y="83"/>
                      <a:pt x="7" y="96"/>
                    </a:cubicBezTo>
                    <a:cubicBezTo>
                      <a:pt x="12" y="105"/>
                      <a:pt x="23" y="111"/>
                      <a:pt x="34" y="111"/>
                    </a:cubicBezTo>
                    <a:cubicBezTo>
                      <a:pt x="38" y="111"/>
                      <a:pt x="42" y="110"/>
                      <a:pt x="45" y="109"/>
                    </a:cubicBezTo>
                    <a:lnTo>
                      <a:pt x="122" y="71"/>
                    </a:lnTo>
                    <a:cubicBezTo>
                      <a:pt x="147" y="58"/>
                      <a:pt x="172" y="45"/>
                      <a:pt x="192" y="20"/>
                    </a:cubicBezTo>
                    <a:cubicBezTo>
                      <a:pt x="198" y="7"/>
                      <a:pt x="192" y="1"/>
                      <a:pt x="17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302;p45">
                <a:extLst>
                  <a:ext uri="{FF2B5EF4-FFF2-40B4-BE49-F238E27FC236}">
                    <a16:creationId xmlns:a16="http://schemas.microsoft.com/office/drawing/2014/main" id="{2C0410EE-3FAB-47B5-AD83-87BA7DC06FC8}"/>
                  </a:ext>
                </a:extLst>
              </p:cNvPr>
              <p:cNvSpPr/>
              <p:nvPr/>
            </p:nvSpPr>
            <p:spPr>
              <a:xfrm>
                <a:off x="6448048" y="824943"/>
                <a:ext cx="635415" cy="618507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3219" extrusionOk="0">
                    <a:moveTo>
                      <a:pt x="3215" y="0"/>
                    </a:moveTo>
                    <a:cubicBezTo>
                      <a:pt x="3159" y="0"/>
                      <a:pt x="3106" y="8"/>
                      <a:pt x="3052" y="28"/>
                    </a:cubicBezTo>
                    <a:cubicBezTo>
                      <a:pt x="2983" y="47"/>
                      <a:pt x="2906" y="66"/>
                      <a:pt x="2836" y="91"/>
                    </a:cubicBezTo>
                    <a:cubicBezTo>
                      <a:pt x="2690" y="142"/>
                      <a:pt x="2544" y="193"/>
                      <a:pt x="2404" y="257"/>
                    </a:cubicBezTo>
                    <a:cubicBezTo>
                      <a:pt x="2264" y="320"/>
                      <a:pt x="2125" y="384"/>
                      <a:pt x="1998" y="466"/>
                    </a:cubicBezTo>
                    <a:cubicBezTo>
                      <a:pt x="1883" y="524"/>
                      <a:pt x="1775" y="593"/>
                      <a:pt x="1680" y="676"/>
                    </a:cubicBezTo>
                    <a:cubicBezTo>
                      <a:pt x="1623" y="714"/>
                      <a:pt x="1565" y="746"/>
                      <a:pt x="1508" y="784"/>
                    </a:cubicBezTo>
                    <a:cubicBezTo>
                      <a:pt x="1457" y="818"/>
                      <a:pt x="1497" y="903"/>
                      <a:pt x="1551" y="903"/>
                    </a:cubicBezTo>
                    <a:cubicBezTo>
                      <a:pt x="1558" y="903"/>
                      <a:pt x="1565" y="901"/>
                      <a:pt x="1572" y="898"/>
                    </a:cubicBezTo>
                    <a:lnTo>
                      <a:pt x="1572" y="898"/>
                    </a:lnTo>
                    <a:lnTo>
                      <a:pt x="1476" y="981"/>
                    </a:lnTo>
                    <a:cubicBezTo>
                      <a:pt x="1451" y="1007"/>
                      <a:pt x="1451" y="1051"/>
                      <a:pt x="1476" y="1076"/>
                    </a:cubicBezTo>
                    <a:cubicBezTo>
                      <a:pt x="1445" y="1115"/>
                      <a:pt x="1407" y="1153"/>
                      <a:pt x="1375" y="1191"/>
                    </a:cubicBezTo>
                    <a:cubicBezTo>
                      <a:pt x="1368" y="1204"/>
                      <a:pt x="1362" y="1223"/>
                      <a:pt x="1362" y="1235"/>
                    </a:cubicBezTo>
                    <a:cubicBezTo>
                      <a:pt x="1337" y="1261"/>
                      <a:pt x="1311" y="1292"/>
                      <a:pt x="1286" y="1318"/>
                    </a:cubicBezTo>
                    <a:cubicBezTo>
                      <a:pt x="1260" y="1350"/>
                      <a:pt x="1273" y="1394"/>
                      <a:pt x="1311" y="1407"/>
                    </a:cubicBezTo>
                    <a:cubicBezTo>
                      <a:pt x="1210" y="1496"/>
                      <a:pt x="1121" y="1591"/>
                      <a:pt x="1038" y="1699"/>
                    </a:cubicBezTo>
                    <a:cubicBezTo>
                      <a:pt x="1004" y="1750"/>
                      <a:pt x="1040" y="1810"/>
                      <a:pt x="1093" y="1810"/>
                    </a:cubicBezTo>
                    <a:cubicBezTo>
                      <a:pt x="1100" y="1810"/>
                      <a:pt x="1107" y="1809"/>
                      <a:pt x="1114" y="1807"/>
                    </a:cubicBezTo>
                    <a:lnTo>
                      <a:pt x="1203" y="1763"/>
                    </a:lnTo>
                    <a:lnTo>
                      <a:pt x="1203" y="1763"/>
                    </a:lnTo>
                    <a:cubicBezTo>
                      <a:pt x="1152" y="1820"/>
                      <a:pt x="1108" y="1883"/>
                      <a:pt x="1070" y="1953"/>
                    </a:cubicBezTo>
                    <a:cubicBezTo>
                      <a:pt x="1057" y="1972"/>
                      <a:pt x="1044" y="1985"/>
                      <a:pt x="1032" y="2004"/>
                    </a:cubicBezTo>
                    <a:cubicBezTo>
                      <a:pt x="999" y="2048"/>
                      <a:pt x="1032" y="2097"/>
                      <a:pt x="1075" y="2097"/>
                    </a:cubicBezTo>
                    <a:cubicBezTo>
                      <a:pt x="1081" y="2097"/>
                      <a:pt x="1088" y="2096"/>
                      <a:pt x="1095" y="2093"/>
                    </a:cubicBezTo>
                    <a:cubicBezTo>
                      <a:pt x="1102" y="2106"/>
                      <a:pt x="1108" y="2119"/>
                      <a:pt x="1121" y="2125"/>
                    </a:cubicBezTo>
                    <a:lnTo>
                      <a:pt x="1095" y="2157"/>
                    </a:lnTo>
                    <a:cubicBezTo>
                      <a:pt x="1070" y="2195"/>
                      <a:pt x="1095" y="2246"/>
                      <a:pt x="1140" y="2252"/>
                    </a:cubicBezTo>
                    <a:cubicBezTo>
                      <a:pt x="1082" y="2284"/>
                      <a:pt x="1019" y="2322"/>
                      <a:pt x="962" y="2360"/>
                    </a:cubicBezTo>
                    <a:cubicBezTo>
                      <a:pt x="822" y="2455"/>
                      <a:pt x="682" y="2563"/>
                      <a:pt x="555" y="2678"/>
                    </a:cubicBezTo>
                    <a:cubicBezTo>
                      <a:pt x="491" y="2716"/>
                      <a:pt x="428" y="2754"/>
                      <a:pt x="371" y="2799"/>
                    </a:cubicBezTo>
                    <a:cubicBezTo>
                      <a:pt x="250" y="2888"/>
                      <a:pt x="136" y="2996"/>
                      <a:pt x="40" y="3110"/>
                    </a:cubicBezTo>
                    <a:cubicBezTo>
                      <a:pt x="0" y="3160"/>
                      <a:pt x="43" y="3219"/>
                      <a:pt x="95" y="3219"/>
                    </a:cubicBezTo>
                    <a:cubicBezTo>
                      <a:pt x="108" y="3219"/>
                      <a:pt x="122" y="3215"/>
                      <a:pt x="136" y="3205"/>
                    </a:cubicBezTo>
                    <a:cubicBezTo>
                      <a:pt x="282" y="3091"/>
                      <a:pt x="434" y="2989"/>
                      <a:pt x="593" y="2888"/>
                    </a:cubicBezTo>
                    <a:cubicBezTo>
                      <a:pt x="599" y="2894"/>
                      <a:pt x="599" y="2894"/>
                      <a:pt x="606" y="2894"/>
                    </a:cubicBezTo>
                    <a:cubicBezTo>
                      <a:pt x="612" y="2898"/>
                      <a:pt x="618" y="2899"/>
                      <a:pt x="625" y="2899"/>
                    </a:cubicBezTo>
                    <a:cubicBezTo>
                      <a:pt x="640" y="2899"/>
                      <a:pt x="656" y="2892"/>
                      <a:pt x="669" y="2888"/>
                    </a:cubicBezTo>
                    <a:cubicBezTo>
                      <a:pt x="708" y="2862"/>
                      <a:pt x="739" y="2837"/>
                      <a:pt x="777" y="2818"/>
                    </a:cubicBezTo>
                    <a:cubicBezTo>
                      <a:pt x="816" y="2792"/>
                      <a:pt x="854" y="2773"/>
                      <a:pt x="892" y="2754"/>
                    </a:cubicBezTo>
                    <a:cubicBezTo>
                      <a:pt x="981" y="2716"/>
                      <a:pt x="1070" y="2684"/>
                      <a:pt x="1165" y="2659"/>
                    </a:cubicBezTo>
                    <a:cubicBezTo>
                      <a:pt x="1201" y="2653"/>
                      <a:pt x="1197" y="2595"/>
                      <a:pt x="1158" y="2595"/>
                    </a:cubicBezTo>
                    <a:cubicBezTo>
                      <a:pt x="1157" y="2595"/>
                      <a:pt x="1154" y="2595"/>
                      <a:pt x="1152" y="2595"/>
                    </a:cubicBezTo>
                    <a:lnTo>
                      <a:pt x="1102" y="2608"/>
                    </a:lnTo>
                    <a:cubicBezTo>
                      <a:pt x="1152" y="2583"/>
                      <a:pt x="1197" y="2557"/>
                      <a:pt x="1241" y="2538"/>
                    </a:cubicBezTo>
                    <a:cubicBezTo>
                      <a:pt x="1292" y="2519"/>
                      <a:pt x="1362" y="2494"/>
                      <a:pt x="1387" y="2436"/>
                    </a:cubicBezTo>
                    <a:cubicBezTo>
                      <a:pt x="1394" y="2424"/>
                      <a:pt x="1394" y="2411"/>
                      <a:pt x="1387" y="2398"/>
                    </a:cubicBezTo>
                    <a:lnTo>
                      <a:pt x="1438" y="2379"/>
                    </a:lnTo>
                    <a:cubicBezTo>
                      <a:pt x="1502" y="2354"/>
                      <a:pt x="1565" y="2335"/>
                      <a:pt x="1629" y="2309"/>
                    </a:cubicBezTo>
                    <a:cubicBezTo>
                      <a:pt x="1693" y="2297"/>
                      <a:pt x="1762" y="2277"/>
                      <a:pt x="1820" y="2246"/>
                    </a:cubicBezTo>
                    <a:cubicBezTo>
                      <a:pt x="2061" y="2189"/>
                      <a:pt x="2303" y="2131"/>
                      <a:pt x="2544" y="2068"/>
                    </a:cubicBezTo>
                    <a:cubicBezTo>
                      <a:pt x="2615" y="2050"/>
                      <a:pt x="2609" y="1945"/>
                      <a:pt x="2547" y="1945"/>
                    </a:cubicBezTo>
                    <a:cubicBezTo>
                      <a:pt x="2542" y="1945"/>
                      <a:pt x="2537" y="1946"/>
                      <a:pt x="2531" y="1947"/>
                    </a:cubicBezTo>
                    <a:cubicBezTo>
                      <a:pt x="2322" y="1992"/>
                      <a:pt x="2112" y="2042"/>
                      <a:pt x="1902" y="2093"/>
                    </a:cubicBezTo>
                    <a:cubicBezTo>
                      <a:pt x="2004" y="2042"/>
                      <a:pt x="2106" y="1992"/>
                      <a:pt x="2207" y="1947"/>
                    </a:cubicBezTo>
                    <a:lnTo>
                      <a:pt x="2214" y="1941"/>
                    </a:lnTo>
                    <a:lnTo>
                      <a:pt x="2252" y="1934"/>
                    </a:lnTo>
                    <a:cubicBezTo>
                      <a:pt x="2288" y="1928"/>
                      <a:pt x="2284" y="1870"/>
                      <a:pt x="2245" y="1870"/>
                    </a:cubicBezTo>
                    <a:cubicBezTo>
                      <a:pt x="2243" y="1870"/>
                      <a:pt x="2241" y="1870"/>
                      <a:pt x="2239" y="1871"/>
                    </a:cubicBezTo>
                    <a:cubicBezTo>
                      <a:pt x="2234" y="1846"/>
                      <a:pt x="2217" y="1829"/>
                      <a:pt x="2195" y="1829"/>
                    </a:cubicBezTo>
                    <a:cubicBezTo>
                      <a:pt x="2189" y="1829"/>
                      <a:pt x="2182" y="1830"/>
                      <a:pt x="2175" y="1833"/>
                    </a:cubicBezTo>
                    <a:cubicBezTo>
                      <a:pt x="2087" y="1852"/>
                      <a:pt x="1991" y="1883"/>
                      <a:pt x="1902" y="1909"/>
                    </a:cubicBezTo>
                    <a:lnTo>
                      <a:pt x="1890" y="1909"/>
                    </a:lnTo>
                    <a:lnTo>
                      <a:pt x="2055" y="1801"/>
                    </a:lnTo>
                    <a:cubicBezTo>
                      <a:pt x="2111" y="1767"/>
                      <a:pt x="2068" y="1695"/>
                      <a:pt x="2014" y="1695"/>
                    </a:cubicBezTo>
                    <a:cubicBezTo>
                      <a:pt x="2007" y="1695"/>
                      <a:pt x="1999" y="1696"/>
                      <a:pt x="1991" y="1699"/>
                    </a:cubicBezTo>
                    <a:cubicBezTo>
                      <a:pt x="1934" y="1718"/>
                      <a:pt x="1877" y="1737"/>
                      <a:pt x="1826" y="1763"/>
                    </a:cubicBezTo>
                    <a:cubicBezTo>
                      <a:pt x="1817" y="1741"/>
                      <a:pt x="1797" y="1728"/>
                      <a:pt x="1777" y="1728"/>
                    </a:cubicBezTo>
                    <a:cubicBezTo>
                      <a:pt x="1767" y="1728"/>
                      <a:pt x="1758" y="1731"/>
                      <a:pt x="1750" y="1737"/>
                    </a:cubicBezTo>
                    <a:lnTo>
                      <a:pt x="1604" y="1814"/>
                    </a:lnTo>
                    <a:lnTo>
                      <a:pt x="1712" y="1712"/>
                    </a:lnTo>
                    <a:cubicBezTo>
                      <a:pt x="1724" y="1706"/>
                      <a:pt x="1724" y="1699"/>
                      <a:pt x="1731" y="1686"/>
                    </a:cubicBezTo>
                    <a:cubicBezTo>
                      <a:pt x="1743" y="1680"/>
                      <a:pt x="1750" y="1674"/>
                      <a:pt x="1762" y="1667"/>
                    </a:cubicBezTo>
                    <a:lnTo>
                      <a:pt x="1775" y="1655"/>
                    </a:lnTo>
                    <a:cubicBezTo>
                      <a:pt x="1794" y="1648"/>
                      <a:pt x="1813" y="1629"/>
                      <a:pt x="1832" y="1617"/>
                    </a:cubicBezTo>
                    <a:cubicBezTo>
                      <a:pt x="1851" y="1604"/>
                      <a:pt x="1864" y="1598"/>
                      <a:pt x="1883" y="1578"/>
                    </a:cubicBezTo>
                    <a:cubicBezTo>
                      <a:pt x="1890" y="1572"/>
                      <a:pt x="1890" y="1559"/>
                      <a:pt x="1883" y="1547"/>
                    </a:cubicBezTo>
                    <a:lnTo>
                      <a:pt x="1902" y="1540"/>
                    </a:lnTo>
                    <a:cubicBezTo>
                      <a:pt x="1940" y="1528"/>
                      <a:pt x="1966" y="1515"/>
                      <a:pt x="1991" y="1489"/>
                    </a:cubicBezTo>
                    <a:cubicBezTo>
                      <a:pt x="2010" y="1464"/>
                      <a:pt x="1991" y="1426"/>
                      <a:pt x="1959" y="1420"/>
                    </a:cubicBezTo>
                    <a:lnTo>
                      <a:pt x="1947" y="1420"/>
                    </a:lnTo>
                    <a:lnTo>
                      <a:pt x="2004" y="1394"/>
                    </a:lnTo>
                    <a:cubicBezTo>
                      <a:pt x="2055" y="1369"/>
                      <a:pt x="2055" y="1299"/>
                      <a:pt x="2004" y="1280"/>
                    </a:cubicBezTo>
                    <a:cubicBezTo>
                      <a:pt x="2061" y="1254"/>
                      <a:pt x="2048" y="1178"/>
                      <a:pt x="1991" y="1165"/>
                    </a:cubicBezTo>
                    <a:cubicBezTo>
                      <a:pt x="2080" y="1134"/>
                      <a:pt x="2169" y="1108"/>
                      <a:pt x="2258" y="1076"/>
                    </a:cubicBezTo>
                    <a:cubicBezTo>
                      <a:pt x="2303" y="1064"/>
                      <a:pt x="2277" y="1013"/>
                      <a:pt x="2239" y="1013"/>
                    </a:cubicBezTo>
                    <a:cubicBezTo>
                      <a:pt x="2188" y="1013"/>
                      <a:pt x="2131" y="1019"/>
                      <a:pt x="2074" y="1032"/>
                    </a:cubicBezTo>
                    <a:cubicBezTo>
                      <a:pt x="2079" y="998"/>
                      <a:pt x="2055" y="960"/>
                      <a:pt x="2024" y="960"/>
                    </a:cubicBezTo>
                    <a:cubicBezTo>
                      <a:pt x="2019" y="960"/>
                      <a:pt x="2015" y="961"/>
                      <a:pt x="2010" y="962"/>
                    </a:cubicBezTo>
                    <a:lnTo>
                      <a:pt x="1991" y="962"/>
                    </a:lnTo>
                    <a:lnTo>
                      <a:pt x="1940" y="981"/>
                    </a:lnTo>
                    <a:cubicBezTo>
                      <a:pt x="1978" y="962"/>
                      <a:pt x="2017" y="943"/>
                      <a:pt x="2055" y="930"/>
                    </a:cubicBezTo>
                    <a:cubicBezTo>
                      <a:pt x="2118" y="905"/>
                      <a:pt x="2087" y="822"/>
                      <a:pt x="2029" y="816"/>
                    </a:cubicBezTo>
                    <a:lnTo>
                      <a:pt x="2042" y="810"/>
                    </a:lnTo>
                    <a:cubicBezTo>
                      <a:pt x="2080" y="790"/>
                      <a:pt x="2118" y="771"/>
                      <a:pt x="2163" y="752"/>
                    </a:cubicBezTo>
                    <a:cubicBezTo>
                      <a:pt x="2226" y="721"/>
                      <a:pt x="2207" y="632"/>
                      <a:pt x="2144" y="625"/>
                    </a:cubicBezTo>
                    <a:lnTo>
                      <a:pt x="2175" y="606"/>
                    </a:lnTo>
                    <a:cubicBezTo>
                      <a:pt x="2201" y="593"/>
                      <a:pt x="2214" y="574"/>
                      <a:pt x="2214" y="549"/>
                    </a:cubicBezTo>
                    <a:cubicBezTo>
                      <a:pt x="2417" y="460"/>
                      <a:pt x="2633" y="396"/>
                      <a:pt x="2843" y="307"/>
                    </a:cubicBezTo>
                    <a:cubicBezTo>
                      <a:pt x="2881" y="288"/>
                      <a:pt x="2881" y="231"/>
                      <a:pt x="2836" y="219"/>
                    </a:cubicBezTo>
                    <a:lnTo>
                      <a:pt x="2855" y="206"/>
                    </a:lnTo>
                    <a:cubicBezTo>
                      <a:pt x="2932" y="187"/>
                      <a:pt x="3008" y="168"/>
                      <a:pt x="3078" y="149"/>
                    </a:cubicBezTo>
                    <a:cubicBezTo>
                      <a:pt x="3154" y="136"/>
                      <a:pt x="3218" y="110"/>
                      <a:pt x="3281" y="72"/>
                    </a:cubicBezTo>
                    <a:cubicBezTo>
                      <a:pt x="3307" y="53"/>
                      <a:pt x="3300" y="9"/>
                      <a:pt x="3269" y="2"/>
                    </a:cubicBezTo>
                    <a:cubicBezTo>
                      <a:pt x="3251" y="1"/>
                      <a:pt x="3233" y="0"/>
                      <a:pt x="321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303;p45">
                <a:extLst>
                  <a:ext uri="{FF2B5EF4-FFF2-40B4-BE49-F238E27FC236}">
                    <a16:creationId xmlns:a16="http://schemas.microsoft.com/office/drawing/2014/main" id="{7894797D-2C6A-48E9-B109-426623883ED6}"/>
                  </a:ext>
                </a:extLst>
              </p:cNvPr>
              <p:cNvSpPr/>
              <p:nvPr/>
            </p:nvSpPr>
            <p:spPr>
              <a:xfrm>
                <a:off x="6536624" y="1389259"/>
                <a:ext cx="47459" cy="47459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7" extrusionOk="0">
                    <a:moveTo>
                      <a:pt x="212" y="1"/>
                    </a:moveTo>
                    <a:cubicBezTo>
                      <a:pt x="206" y="1"/>
                      <a:pt x="201" y="3"/>
                      <a:pt x="196" y="8"/>
                    </a:cubicBezTo>
                    <a:cubicBezTo>
                      <a:pt x="158" y="33"/>
                      <a:pt x="126" y="65"/>
                      <a:pt x="94" y="97"/>
                    </a:cubicBezTo>
                    <a:cubicBezTo>
                      <a:pt x="75" y="116"/>
                      <a:pt x="56" y="135"/>
                      <a:pt x="43" y="148"/>
                    </a:cubicBezTo>
                    <a:cubicBezTo>
                      <a:pt x="37" y="160"/>
                      <a:pt x="30" y="167"/>
                      <a:pt x="24" y="179"/>
                    </a:cubicBezTo>
                    <a:cubicBezTo>
                      <a:pt x="18" y="192"/>
                      <a:pt x="11" y="205"/>
                      <a:pt x="5" y="217"/>
                    </a:cubicBezTo>
                    <a:cubicBezTo>
                      <a:pt x="0" y="232"/>
                      <a:pt x="10" y="247"/>
                      <a:pt x="24" y="247"/>
                    </a:cubicBezTo>
                    <a:cubicBezTo>
                      <a:pt x="28" y="247"/>
                      <a:pt x="33" y="246"/>
                      <a:pt x="37" y="243"/>
                    </a:cubicBezTo>
                    <a:cubicBezTo>
                      <a:pt x="56" y="230"/>
                      <a:pt x="75" y="217"/>
                      <a:pt x="94" y="198"/>
                    </a:cubicBezTo>
                    <a:lnTo>
                      <a:pt x="138" y="148"/>
                    </a:lnTo>
                    <a:cubicBezTo>
                      <a:pt x="145" y="141"/>
                      <a:pt x="145" y="141"/>
                      <a:pt x="151" y="135"/>
                    </a:cubicBezTo>
                    <a:lnTo>
                      <a:pt x="158" y="128"/>
                    </a:lnTo>
                    <a:lnTo>
                      <a:pt x="183" y="109"/>
                    </a:lnTo>
                    <a:cubicBezTo>
                      <a:pt x="196" y="90"/>
                      <a:pt x="215" y="78"/>
                      <a:pt x="234" y="59"/>
                    </a:cubicBezTo>
                    <a:cubicBezTo>
                      <a:pt x="247" y="52"/>
                      <a:pt x="247" y="27"/>
                      <a:pt x="240" y="14"/>
                    </a:cubicBezTo>
                    <a:cubicBezTo>
                      <a:pt x="232" y="6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304;p45">
                <a:extLst>
                  <a:ext uri="{FF2B5EF4-FFF2-40B4-BE49-F238E27FC236}">
                    <a16:creationId xmlns:a16="http://schemas.microsoft.com/office/drawing/2014/main" id="{09F0EEE3-794D-4497-9A3C-83CEC910E3E4}"/>
                  </a:ext>
                </a:extLst>
              </p:cNvPr>
              <p:cNvSpPr/>
              <p:nvPr/>
            </p:nvSpPr>
            <p:spPr>
              <a:xfrm>
                <a:off x="5737704" y="2465053"/>
                <a:ext cx="158902" cy="24824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292" extrusionOk="0">
                    <a:moveTo>
                      <a:pt x="655" y="1"/>
                    </a:moveTo>
                    <a:lnTo>
                      <a:pt x="655" y="1"/>
                    </a:lnTo>
                    <a:cubicBezTo>
                      <a:pt x="566" y="90"/>
                      <a:pt x="471" y="185"/>
                      <a:pt x="388" y="281"/>
                    </a:cubicBezTo>
                    <a:cubicBezTo>
                      <a:pt x="236" y="420"/>
                      <a:pt x="121" y="592"/>
                      <a:pt x="39" y="789"/>
                    </a:cubicBezTo>
                    <a:cubicBezTo>
                      <a:pt x="7" y="878"/>
                      <a:pt x="1" y="973"/>
                      <a:pt x="7" y="1069"/>
                    </a:cubicBezTo>
                    <a:cubicBezTo>
                      <a:pt x="20" y="1145"/>
                      <a:pt x="51" y="1221"/>
                      <a:pt x="90" y="1291"/>
                    </a:cubicBezTo>
                    <a:cubicBezTo>
                      <a:pt x="191" y="1158"/>
                      <a:pt x="293" y="1024"/>
                      <a:pt x="407" y="891"/>
                    </a:cubicBezTo>
                    <a:cubicBezTo>
                      <a:pt x="541" y="738"/>
                      <a:pt x="681" y="586"/>
                      <a:pt x="827" y="439"/>
                    </a:cubicBezTo>
                    <a:cubicBezTo>
                      <a:pt x="757" y="439"/>
                      <a:pt x="693" y="408"/>
                      <a:pt x="655" y="357"/>
                    </a:cubicBezTo>
                    <a:cubicBezTo>
                      <a:pt x="604" y="287"/>
                      <a:pt x="592" y="198"/>
                      <a:pt x="617" y="109"/>
                    </a:cubicBezTo>
                    <a:cubicBezTo>
                      <a:pt x="623" y="71"/>
                      <a:pt x="636" y="33"/>
                      <a:pt x="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305;p45">
                <a:extLst>
                  <a:ext uri="{FF2B5EF4-FFF2-40B4-BE49-F238E27FC236}">
                    <a16:creationId xmlns:a16="http://schemas.microsoft.com/office/drawing/2014/main" id="{A6C27E08-63E9-4DBB-BB90-189577DB0919}"/>
                  </a:ext>
                </a:extLst>
              </p:cNvPr>
              <p:cNvSpPr/>
              <p:nvPr/>
            </p:nvSpPr>
            <p:spPr>
              <a:xfrm>
                <a:off x="5724254" y="2587255"/>
                <a:ext cx="216352" cy="23883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43" extrusionOk="0">
                    <a:moveTo>
                      <a:pt x="846" y="0"/>
                    </a:moveTo>
                    <a:lnTo>
                      <a:pt x="846" y="0"/>
                    </a:lnTo>
                    <a:cubicBezTo>
                      <a:pt x="617" y="236"/>
                      <a:pt x="395" y="477"/>
                      <a:pt x="179" y="725"/>
                    </a:cubicBezTo>
                    <a:cubicBezTo>
                      <a:pt x="172" y="744"/>
                      <a:pt x="160" y="757"/>
                      <a:pt x="141" y="763"/>
                    </a:cubicBezTo>
                    <a:cubicBezTo>
                      <a:pt x="143" y="763"/>
                      <a:pt x="144" y="763"/>
                      <a:pt x="146" y="763"/>
                    </a:cubicBezTo>
                    <a:cubicBezTo>
                      <a:pt x="180" y="763"/>
                      <a:pt x="189" y="814"/>
                      <a:pt x="153" y="820"/>
                    </a:cubicBezTo>
                    <a:cubicBezTo>
                      <a:pt x="39" y="846"/>
                      <a:pt x="1" y="1005"/>
                      <a:pt x="45" y="1100"/>
                    </a:cubicBezTo>
                    <a:cubicBezTo>
                      <a:pt x="95" y="1204"/>
                      <a:pt x="216" y="1242"/>
                      <a:pt x="326" y="1242"/>
                    </a:cubicBezTo>
                    <a:cubicBezTo>
                      <a:pt x="343" y="1242"/>
                      <a:pt x="360" y="1241"/>
                      <a:pt x="376" y="1240"/>
                    </a:cubicBezTo>
                    <a:cubicBezTo>
                      <a:pt x="522" y="1202"/>
                      <a:pt x="649" y="1138"/>
                      <a:pt x="757" y="1043"/>
                    </a:cubicBezTo>
                    <a:cubicBezTo>
                      <a:pt x="878" y="954"/>
                      <a:pt x="998" y="858"/>
                      <a:pt x="1113" y="757"/>
                    </a:cubicBezTo>
                    <a:lnTo>
                      <a:pt x="1126" y="750"/>
                    </a:lnTo>
                    <a:lnTo>
                      <a:pt x="1126" y="750"/>
                    </a:lnTo>
                    <a:cubicBezTo>
                      <a:pt x="1100" y="757"/>
                      <a:pt x="1075" y="769"/>
                      <a:pt x="1043" y="776"/>
                    </a:cubicBezTo>
                    <a:cubicBezTo>
                      <a:pt x="1022" y="781"/>
                      <a:pt x="1001" y="783"/>
                      <a:pt x="980" y="783"/>
                    </a:cubicBezTo>
                    <a:cubicBezTo>
                      <a:pt x="919" y="783"/>
                      <a:pt x="860" y="763"/>
                      <a:pt x="808" y="725"/>
                    </a:cubicBezTo>
                    <a:cubicBezTo>
                      <a:pt x="725" y="642"/>
                      <a:pt x="725" y="515"/>
                      <a:pt x="738" y="407"/>
                    </a:cubicBezTo>
                    <a:cubicBezTo>
                      <a:pt x="757" y="267"/>
                      <a:pt x="789" y="128"/>
                      <a:pt x="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306;p45">
                <a:extLst>
                  <a:ext uri="{FF2B5EF4-FFF2-40B4-BE49-F238E27FC236}">
                    <a16:creationId xmlns:a16="http://schemas.microsoft.com/office/drawing/2014/main" id="{120CFFED-0E08-4EF6-9114-6FC3471B457F}"/>
                  </a:ext>
                </a:extLst>
              </p:cNvPr>
              <p:cNvSpPr/>
              <p:nvPr/>
            </p:nvSpPr>
            <p:spPr>
              <a:xfrm>
                <a:off x="5746350" y="2745963"/>
                <a:ext cx="312616" cy="219811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44" extrusionOk="0">
                    <a:moveTo>
                      <a:pt x="1087" y="1"/>
                    </a:moveTo>
                    <a:lnTo>
                      <a:pt x="1087" y="1"/>
                    </a:lnTo>
                    <a:cubicBezTo>
                      <a:pt x="972" y="102"/>
                      <a:pt x="858" y="191"/>
                      <a:pt x="737" y="287"/>
                    </a:cubicBezTo>
                    <a:cubicBezTo>
                      <a:pt x="579" y="402"/>
                      <a:pt x="381" y="528"/>
                      <a:pt x="186" y="528"/>
                    </a:cubicBezTo>
                    <a:cubicBezTo>
                      <a:pt x="123" y="528"/>
                      <a:pt x="61" y="515"/>
                      <a:pt x="0" y="484"/>
                    </a:cubicBezTo>
                    <a:lnTo>
                      <a:pt x="0" y="484"/>
                    </a:lnTo>
                    <a:cubicBezTo>
                      <a:pt x="51" y="585"/>
                      <a:pt x="108" y="674"/>
                      <a:pt x="178" y="770"/>
                    </a:cubicBezTo>
                    <a:cubicBezTo>
                      <a:pt x="280" y="909"/>
                      <a:pt x="400" y="1062"/>
                      <a:pt x="572" y="1125"/>
                    </a:cubicBezTo>
                    <a:cubicBezTo>
                      <a:pt x="611" y="1138"/>
                      <a:pt x="649" y="1143"/>
                      <a:pt x="688" y="1143"/>
                    </a:cubicBezTo>
                    <a:cubicBezTo>
                      <a:pt x="806" y="1143"/>
                      <a:pt x="921" y="1089"/>
                      <a:pt x="1017" y="1017"/>
                    </a:cubicBezTo>
                    <a:cubicBezTo>
                      <a:pt x="1150" y="916"/>
                      <a:pt x="1277" y="808"/>
                      <a:pt x="1392" y="687"/>
                    </a:cubicBezTo>
                    <a:cubicBezTo>
                      <a:pt x="1474" y="604"/>
                      <a:pt x="1551" y="522"/>
                      <a:pt x="1627" y="439"/>
                    </a:cubicBezTo>
                    <a:lnTo>
                      <a:pt x="1627" y="439"/>
                    </a:lnTo>
                    <a:cubicBezTo>
                      <a:pt x="1532" y="509"/>
                      <a:pt x="1443" y="585"/>
                      <a:pt x="1335" y="585"/>
                    </a:cubicBezTo>
                    <a:cubicBezTo>
                      <a:pt x="1332" y="585"/>
                      <a:pt x="1328" y="585"/>
                      <a:pt x="1325" y="585"/>
                    </a:cubicBezTo>
                    <a:cubicBezTo>
                      <a:pt x="1177" y="585"/>
                      <a:pt x="1061" y="436"/>
                      <a:pt x="1049" y="287"/>
                    </a:cubicBezTo>
                    <a:cubicBezTo>
                      <a:pt x="1042" y="185"/>
                      <a:pt x="1055" y="90"/>
                      <a:pt x="10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307;p45">
                <a:extLst>
                  <a:ext uri="{FF2B5EF4-FFF2-40B4-BE49-F238E27FC236}">
                    <a16:creationId xmlns:a16="http://schemas.microsoft.com/office/drawing/2014/main" id="{26460808-012C-4664-827D-B8FF194B077A}"/>
                  </a:ext>
                </a:extLst>
              </p:cNvPr>
              <p:cNvSpPr/>
              <p:nvPr/>
            </p:nvSpPr>
            <p:spPr>
              <a:xfrm>
                <a:off x="5974613" y="2804566"/>
                <a:ext cx="210204" cy="139688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727" extrusionOk="0">
                    <a:moveTo>
                      <a:pt x="1094" y="1"/>
                    </a:moveTo>
                    <a:lnTo>
                      <a:pt x="1094" y="1"/>
                    </a:lnTo>
                    <a:cubicBezTo>
                      <a:pt x="1005" y="45"/>
                      <a:pt x="916" y="90"/>
                      <a:pt x="820" y="128"/>
                    </a:cubicBezTo>
                    <a:cubicBezTo>
                      <a:pt x="776" y="153"/>
                      <a:pt x="725" y="166"/>
                      <a:pt x="674" y="166"/>
                    </a:cubicBezTo>
                    <a:cubicBezTo>
                      <a:pt x="642" y="159"/>
                      <a:pt x="617" y="147"/>
                      <a:pt x="604" y="121"/>
                    </a:cubicBezTo>
                    <a:cubicBezTo>
                      <a:pt x="433" y="306"/>
                      <a:pt x="261" y="484"/>
                      <a:pt x="77" y="655"/>
                    </a:cubicBezTo>
                    <a:cubicBezTo>
                      <a:pt x="51" y="681"/>
                      <a:pt x="26" y="706"/>
                      <a:pt x="0" y="725"/>
                    </a:cubicBezTo>
                    <a:cubicBezTo>
                      <a:pt x="17" y="726"/>
                      <a:pt x="33" y="726"/>
                      <a:pt x="49" y="726"/>
                    </a:cubicBezTo>
                    <a:cubicBezTo>
                      <a:pt x="274" y="726"/>
                      <a:pt x="496" y="645"/>
                      <a:pt x="674" y="496"/>
                    </a:cubicBezTo>
                    <a:cubicBezTo>
                      <a:pt x="846" y="356"/>
                      <a:pt x="985" y="191"/>
                      <a:pt x="1094" y="1"/>
                    </a:cubicBezTo>
                    <a:close/>
                  </a:path>
                </a:pathLst>
              </a:custGeom>
              <a:solidFill>
                <a:srgbClr val="D3D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1308;p45">
                <a:extLst>
                  <a:ext uri="{FF2B5EF4-FFF2-40B4-BE49-F238E27FC236}">
                    <a16:creationId xmlns:a16="http://schemas.microsoft.com/office/drawing/2014/main" id="{F2808FB1-B35A-4CD3-A259-32D8C656A93A}"/>
                  </a:ext>
                </a:extLst>
              </p:cNvPr>
              <p:cNvSpPr/>
              <p:nvPr/>
            </p:nvSpPr>
            <p:spPr>
              <a:xfrm>
                <a:off x="6159068" y="2777666"/>
                <a:ext cx="243060" cy="219811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144" extrusionOk="0">
                    <a:moveTo>
                      <a:pt x="1233" y="1"/>
                    </a:moveTo>
                    <a:lnTo>
                      <a:pt x="1233" y="1"/>
                    </a:lnTo>
                    <a:cubicBezTo>
                      <a:pt x="1138" y="45"/>
                      <a:pt x="1036" y="90"/>
                      <a:pt x="947" y="122"/>
                    </a:cubicBezTo>
                    <a:cubicBezTo>
                      <a:pt x="864" y="160"/>
                      <a:pt x="775" y="191"/>
                      <a:pt x="686" y="217"/>
                    </a:cubicBezTo>
                    <a:cubicBezTo>
                      <a:pt x="629" y="255"/>
                      <a:pt x="572" y="299"/>
                      <a:pt x="515" y="344"/>
                    </a:cubicBezTo>
                    <a:cubicBezTo>
                      <a:pt x="445" y="395"/>
                      <a:pt x="375" y="452"/>
                      <a:pt x="311" y="516"/>
                    </a:cubicBezTo>
                    <a:cubicBezTo>
                      <a:pt x="248" y="573"/>
                      <a:pt x="191" y="643"/>
                      <a:pt x="140" y="713"/>
                    </a:cubicBezTo>
                    <a:cubicBezTo>
                      <a:pt x="83" y="776"/>
                      <a:pt x="38" y="859"/>
                      <a:pt x="19" y="948"/>
                    </a:cubicBezTo>
                    <a:cubicBezTo>
                      <a:pt x="0" y="1018"/>
                      <a:pt x="32" y="1094"/>
                      <a:pt x="95" y="1132"/>
                    </a:cubicBezTo>
                    <a:cubicBezTo>
                      <a:pt x="123" y="1139"/>
                      <a:pt x="151" y="1143"/>
                      <a:pt x="178" y="1143"/>
                    </a:cubicBezTo>
                    <a:cubicBezTo>
                      <a:pt x="219" y="1143"/>
                      <a:pt x="260" y="1135"/>
                      <a:pt x="299" y="1119"/>
                    </a:cubicBezTo>
                    <a:cubicBezTo>
                      <a:pt x="458" y="1068"/>
                      <a:pt x="616" y="1005"/>
                      <a:pt x="769" y="929"/>
                    </a:cubicBezTo>
                    <a:cubicBezTo>
                      <a:pt x="941" y="852"/>
                      <a:pt x="1106" y="757"/>
                      <a:pt x="1265" y="655"/>
                    </a:cubicBezTo>
                    <a:lnTo>
                      <a:pt x="1265" y="655"/>
                    </a:lnTo>
                    <a:cubicBezTo>
                      <a:pt x="1227" y="662"/>
                      <a:pt x="1182" y="662"/>
                      <a:pt x="1144" y="662"/>
                    </a:cubicBezTo>
                    <a:cubicBezTo>
                      <a:pt x="1049" y="655"/>
                      <a:pt x="960" y="592"/>
                      <a:pt x="934" y="503"/>
                    </a:cubicBezTo>
                    <a:cubicBezTo>
                      <a:pt x="921" y="414"/>
                      <a:pt x="947" y="331"/>
                      <a:pt x="1004" y="261"/>
                    </a:cubicBezTo>
                    <a:cubicBezTo>
                      <a:pt x="1074" y="172"/>
                      <a:pt x="1150" y="83"/>
                      <a:pt x="12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309;p45">
                <a:extLst>
                  <a:ext uri="{FF2B5EF4-FFF2-40B4-BE49-F238E27FC236}">
                    <a16:creationId xmlns:a16="http://schemas.microsoft.com/office/drawing/2014/main" id="{CA0D3802-84FA-47A0-A8D5-860A50CDE4D4}"/>
                  </a:ext>
                </a:extLst>
              </p:cNvPr>
              <p:cNvSpPr/>
              <p:nvPr/>
            </p:nvSpPr>
            <p:spPr>
              <a:xfrm>
                <a:off x="6190771" y="2930418"/>
                <a:ext cx="233453" cy="215007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19" extrusionOk="0">
                    <a:moveTo>
                      <a:pt x="1100" y="0"/>
                    </a:moveTo>
                    <a:cubicBezTo>
                      <a:pt x="852" y="153"/>
                      <a:pt x="591" y="286"/>
                      <a:pt x="318" y="388"/>
                    </a:cubicBezTo>
                    <a:cubicBezTo>
                      <a:pt x="216" y="432"/>
                      <a:pt x="108" y="458"/>
                      <a:pt x="0" y="464"/>
                    </a:cubicBezTo>
                    <a:cubicBezTo>
                      <a:pt x="7" y="547"/>
                      <a:pt x="13" y="636"/>
                      <a:pt x="26" y="712"/>
                    </a:cubicBezTo>
                    <a:cubicBezTo>
                      <a:pt x="38" y="820"/>
                      <a:pt x="64" y="922"/>
                      <a:pt x="96" y="1023"/>
                    </a:cubicBezTo>
                    <a:cubicBezTo>
                      <a:pt x="108" y="1061"/>
                      <a:pt x="127" y="1119"/>
                      <a:pt x="178" y="1119"/>
                    </a:cubicBezTo>
                    <a:cubicBezTo>
                      <a:pt x="223" y="1112"/>
                      <a:pt x="261" y="1100"/>
                      <a:pt x="299" y="1074"/>
                    </a:cubicBezTo>
                    <a:cubicBezTo>
                      <a:pt x="382" y="1030"/>
                      <a:pt x="458" y="979"/>
                      <a:pt x="540" y="934"/>
                    </a:cubicBezTo>
                    <a:cubicBezTo>
                      <a:pt x="769" y="782"/>
                      <a:pt x="998" y="629"/>
                      <a:pt x="1214" y="464"/>
                    </a:cubicBezTo>
                    <a:cubicBezTo>
                      <a:pt x="1150" y="413"/>
                      <a:pt x="1100" y="337"/>
                      <a:pt x="1074" y="254"/>
                    </a:cubicBezTo>
                    <a:cubicBezTo>
                      <a:pt x="1055" y="165"/>
                      <a:pt x="1062" y="83"/>
                      <a:pt x="11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1310;p45">
                <a:extLst>
                  <a:ext uri="{FF2B5EF4-FFF2-40B4-BE49-F238E27FC236}">
                    <a16:creationId xmlns:a16="http://schemas.microsoft.com/office/drawing/2014/main" id="{BEB4A6EB-4662-4306-873E-DC3B518E552B}"/>
                  </a:ext>
                </a:extLst>
              </p:cNvPr>
              <p:cNvSpPr/>
              <p:nvPr/>
            </p:nvSpPr>
            <p:spPr>
              <a:xfrm>
                <a:off x="6314126" y="2466398"/>
                <a:ext cx="122203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92" extrusionOk="0">
                    <a:moveTo>
                      <a:pt x="636" y="0"/>
                    </a:moveTo>
                    <a:lnTo>
                      <a:pt x="578" y="26"/>
                    </a:lnTo>
                    <a:cubicBezTo>
                      <a:pt x="470" y="89"/>
                      <a:pt x="375" y="159"/>
                      <a:pt x="286" y="235"/>
                    </a:cubicBezTo>
                    <a:cubicBezTo>
                      <a:pt x="229" y="337"/>
                      <a:pt x="172" y="439"/>
                      <a:pt x="114" y="540"/>
                    </a:cubicBezTo>
                    <a:lnTo>
                      <a:pt x="6" y="737"/>
                    </a:lnTo>
                    <a:cubicBezTo>
                      <a:pt x="0" y="776"/>
                      <a:pt x="0" y="820"/>
                      <a:pt x="0" y="865"/>
                    </a:cubicBezTo>
                    <a:cubicBezTo>
                      <a:pt x="0" y="909"/>
                      <a:pt x="6" y="947"/>
                      <a:pt x="13" y="992"/>
                    </a:cubicBezTo>
                    <a:lnTo>
                      <a:pt x="19" y="985"/>
                    </a:lnTo>
                    <a:cubicBezTo>
                      <a:pt x="178" y="858"/>
                      <a:pt x="343" y="737"/>
                      <a:pt x="515" y="629"/>
                    </a:cubicBezTo>
                    <a:cubicBezTo>
                      <a:pt x="521" y="617"/>
                      <a:pt x="534" y="610"/>
                      <a:pt x="547" y="604"/>
                    </a:cubicBezTo>
                    <a:cubicBezTo>
                      <a:pt x="489" y="585"/>
                      <a:pt x="445" y="540"/>
                      <a:pt x="420" y="483"/>
                    </a:cubicBezTo>
                    <a:cubicBezTo>
                      <a:pt x="388" y="394"/>
                      <a:pt x="400" y="293"/>
                      <a:pt x="451" y="210"/>
                    </a:cubicBezTo>
                    <a:cubicBezTo>
                      <a:pt x="502" y="127"/>
                      <a:pt x="566" y="58"/>
                      <a:pt x="6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311;p45">
                <a:extLst>
                  <a:ext uri="{FF2B5EF4-FFF2-40B4-BE49-F238E27FC236}">
                    <a16:creationId xmlns:a16="http://schemas.microsoft.com/office/drawing/2014/main" id="{3D37B60B-BF98-4402-91D0-ACF9D3F4D701}"/>
                  </a:ext>
                </a:extLst>
              </p:cNvPr>
              <p:cNvSpPr/>
              <p:nvPr/>
            </p:nvSpPr>
            <p:spPr>
              <a:xfrm>
                <a:off x="6251872" y="2611657"/>
                <a:ext cx="188108" cy="18849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81" extrusionOk="0">
                    <a:moveTo>
                      <a:pt x="832" y="1"/>
                    </a:moveTo>
                    <a:cubicBezTo>
                      <a:pt x="686" y="102"/>
                      <a:pt x="547" y="210"/>
                      <a:pt x="407" y="325"/>
                    </a:cubicBezTo>
                    <a:cubicBezTo>
                      <a:pt x="267" y="420"/>
                      <a:pt x="153" y="547"/>
                      <a:pt x="64" y="693"/>
                    </a:cubicBezTo>
                    <a:cubicBezTo>
                      <a:pt x="19" y="757"/>
                      <a:pt x="0" y="833"/>
                      <a:pt x="13" y="916"/>
                    </a:cubicBezTo>
                    <a:cubicBezTo>
                      <a:pt x="20" y="965"/>
                      <a:pt x="56" y="981"/>
                      <a:pt x="98" y="981"/>
                    </a:cubicBezTo>
                    <a:cubicBezTo>
                      <a:pt x="126" y="981"/>
                      <a:pt x="157" y="974"/>
                      <a:pt x="184" y="966"/>
                    </a:cubicBezTo>
                    <a:cubicBezTo>
                      <a:pt x="350" y="916"/>
                      <a:pt x="515" y="852"/>
                      <a:pt x="667" y="776"/>
                    </a:cubicBezTo>
                    <a:cubicBezTo>
                      <a:pt x="775" y="731"/>
                      <a:pt x="877" y="674"/>
                      <a:pt x="979" y="617"/>
                    </a:cubicBezTo>
                    <a:lnTo>
                      <a:pt x="979" y="617"/>
                    </a:lnTo>
                    <a:cubicBezTo>
                      <a:pt x="969" y="618"/>
                      <a:pt x="959" y="619"/>
                      <a:pt x="950" y="619"/>
                    </a:cubicBezTo>
                    <a:cubicBezTo>
                      <a:pt x="865" y="619"/>
                      <a:pt x="789" y="570"/>
                      <a:pt x="744" y="496"/>
                    </a:cubicBezTo>
                    <a:cubicBezTo>
                      <a:pt x="680" y="388"/>
                      <a:pt x="680" y="255"/>
                      <a:pt x="744" y="140"/>
                    </a:cubicBezTo>
                    <a:cubicBezTo>
                      <a:pt x="769" y="90"/>
                      <a:pt x="801" y="45"/>
                      <a:pt x="8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312;p45">
                <a:extLst>
                  <a:ext uri="{FF2B5EF4-FFF2-40B4-BE49-F238E27FC236}">
                    <a16:creationId xmlns:a16="http://schemas.microsoft.com/office/drawing/2014/main" id="{E51D9837-6C0B-4B82-A24D-8828A20DE74E}"/>
                  </a:ext>
                </a:extLst>
              </p:cNvPr>
              <p:cNvSpPr/>
              <p:nvPr/>
            </p:nvSpPr>
            <p:spPr>
              <a:xfrm>
                <a:off x="6837901" y="1902274"/>
                <a:ext cx="775487" cy="574122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2988" extrusionOk="0">
                    <a:moveTo>
                      <a:pt x="3947" y="0"/>
                    </a:moveTo>
                    <a:cubicBezTo>
                      <a:pt x="3883" y="439"/>
                      <a:pt x="3718" y="858"/>
                      <a:pt x="3470" y="1233"/>
                    </a:cubicBezTo>
                    <a:lnTo>
                      <a:pt x="3260" y="1068"/>
                    </a:lnTo>
                    <a:cubicBezTo>
                      <a:pt x="3165" y="1348"/>
                      <a:pt x="3025" y="1621"/>
                      <a:pt x="2854" y="1869"/>
                    </a:cubicBezTo>
                    <a:cubicBezTo>
                      <a:pt x="2815" y="1932"/>
                      <a:pt x="2758" y="1983"/>
                      <a:pt x="2682" y="2002"/>
                    </a:cubicBezTo>
                    <a:cubicBezTo>
                      <a:pt x="2678" y="2003"/>
                      <a:pt x="2674" y="2003"/>
                      <a:pt x="2670" y="2003"/>
                    </a:cubicBezTo>
                    <a:cubicBezTo>
                      <a:pt x="2604" y="2003"/>
                      <a:pt x="2538" y="1957"/>
                      <a:pt x="2472" y="1945"/>
                    </a:cubicBezTo>
                    <a:cubicBezTo>
                      <a:pt x="2463" y="1944"/>
                      <a:pt x="2453" y="1943"/>
                      <a:pt x="2444" y="1943"/>
                    </a:cubicBezTo>
                    <a:cubicBezTo>
                      <a:pt x="2335" y="1943"/>
                      <a:pt x="2237" y="2009"/>
                      <a:pt x="2161" y="2091"/>
                    </a:cubicBezTo>
                    <a:cubicBezTo>
                      <a:pt x="2091" y="2180"/>
                      <a:pt x="2015" y="2269"/>
                      <a:pt x="1926" y="2345"/>
                    </a:cubicBezTo>
                    <a:cubicBezTo>
                      <a:pt x="1876" y="2378"/>
                      <a:pt x="1813" y="2399"/>
                      <a:pt x="1753" y="2399"/>
                    </a:cubicBezTo>
                    <a:cubicBezTo>
                      <a:pt x="1697" y="2399"/>
                      <a:pt x="1645" y="2382"/>
                      <a:pt x="1608" y="2339"/>
                    </a:cubicBezTo>
                    <a:cubicBezTo>
                      <a:pt x="1557" y="2288"/>
                      <a:pt x="1538" y="2199"/>
                      <a:pt x="1475" y="2174"/>
                    </a:cubicBezTo>
                    <a:cubicBezTo>
                      <a:pt x="1460" y="2166"/>
                      <a:pt x="1444" y="2163"/>
                      <a:pt x="1429" y="2163"/>
                    </a:cubicBezTo>
                    <a:cubicBezTo>
                      <a:pt x="1379" y="2163"/>
                      <a:pt x="1329" y="2197"/>
                      <a:pt x="1290" y="2231"/>
                    </a:cubicBezTo>
                    <a:cubicBezTo>
                      <a:pt x="1138" y="2358"/>
                      <a:pt x="1011" y="2511"/>
                      <a:pt x="839" y="2612"/>
                    </a:cubicBezTo>
                    <a:cubicBezTo>
                      <a:pt x="749" y="2669"/>
                      <a:pt x="641" y="2703"/>
                      <a:pt x="538" y="2703"/>
                    </a:cubicBezTo>
                    <a:cubicBezTo>
                      <a:pt x="445" y="2703"/>
                      <a:pt x="356" y="2675"/>
                      <a:pt x="286" y="2612"/>
                    </a:cubicBezTo>
                    <a:cubicBezTo>
                      <a:pt x="235" y="2574"/>
                      <a:pt x="197" y="2517"/>
                      <a:pt x="134" y="2511"/>
                    </a:cubicBezTo>
                    <a:cubicBezTo>
                      <a:pt x="83" y="2511"/>
                      <a:pt x="32" y="2542"/>
                      <a:pt x="0" y="2587"/>
                    </a:cubicBezTo>
                    <a:cubicBezTo>
                      <a:pt x="19" y="2619"/>
                      <a:pt x="38" y="2650"/>
                      <a:pt x="51" y="2682"/>
                    </a:cubicBezTo>
                    <a:lnTo>
                      <a:pt x="121" y="2828"/>
                    </a:lnTo>
                    <a:cubicBezTo>
                      <a:pt x="134" y="2860"/>
                      <a:pt x="159" y="2892"/>
                      <a:pt x="191" y="2917"/>
                    </a:cubicBezTo>
                    <a:cubicBezTo>
                      <a:pt x="216" y="2930"/>
                      <a:pt x="243" y="2937"/>
                      <a:pt x="271" y="2937"/>
                    </a:cubicBezTo>
                    <a:cubicBezTo>
                      <a:pt x="287" y="2937"/>
                      <a:pt x="302" y="2934"/>
                      <a:pt x="318" y="2930"/>
                    </a:cubicBezTo>
                    <a:cubicBezTo>
                      <a:pt x="363" y="2924"/>
                      <a:pt x="413" y="2911"/>
                      <a:pt x="458" y="2898"/>
                    </a:cubicBezTo>
                    <a:cubicBezTo>
                      <a:pt x="509" y="2879"/>
                      <a:pt x="553" y="2866"/>
                      <a:pt x="598" y="2847"/>
                    </a:cubicBezTo>
                    <a:cubicBezTo>
                      <a:pt x="642" y="2835"/>
                      <a:pt x="687" y="2822"/>
                      <a:pt x="737" y="2809"/>
                    </a:cubicBezTo>
                    <a:cubicBezTo>
                      <a:pt x="757" y="2809"/>
                      <a:pt x="769" y="2835"/>
                      <a:pt x="757" y="2854"/>
                    </a:cubicBezTo>
                    <a:cubicBezTo>
                      <a:pt x="718" y="2898"/>
                      <a:pt x="668" y="2930"/>
                      <a:pt x="610" y="2955"/>
                    </a:cubicBezTo>
                    <a:cubicBezTo>
                      <a:pt x="680" y="2955"/>
                      <a:pt x="750" y="2949"/>
                      <a:pt x="820" y="2943"/>
                    </a:cubicBezTo>
                    <a:cubicBezTo>
                      <a:pt x="928" y="2917"/>
                      <a:pt x="1030" y="2879"/>
                      <a:pt x="1125" y="2822"/>
                    </a:cubicBezTo>
                    <a:cubicBezTo>
                      <a:pt x="1214" y="2765"/>
                      <a:pt x="1290" y="2695"/>
                      <a:pt x="1354" y="2619"/>
                    </a:cubicBezTo>
                    <a:cubicBezTo>
                      <a:pt x="1386" y="2574"/>
                      <a:pt x="1417" y="2530"/>
                      <a:pt x="1437" y="2492"/>
                    </a:cubicBezTo>
                    <a:cubicBezTo>
                      <a:pt x="1462" y="2460"/>
                      <a:pt x="1481" y="2409"/>
                      <a:pt x="1519" y="2396"/>
                    </a:cubicBezTo>
                    <a:cubicBezTo>
                      <a:pt x="1523" y="2394"/>
                      <a:pt x="1526" y="2394"/>
                      <a:pt x="1529" y="2394"/>
                    </a:cubicBezTo>
                    <a:cubicBezTo>
                      <a:pt x="1538" y="2394"/>
                      <a:pt x="1546" y="2400"/>
                      <a:pt x="1551" y="2409"/>
                    </a:cubicBezTo>
                    <a:cubicBezTo>
                      <a:pt x="1570" y="2453"/>
                      <a:pt x="1538" y="2517"/>
                      <a:pt x="1519" y="2561"/>
                    </a:cubicBezTo>
                    <a:cubicBezTo>
                      <a:pt x="1494" y="2606"/>
                      <a:pt x="1462" y="2657"/>
                      <a:pt x="1424" y="2701"/>
                    </a:cubicBezTo>
                    <a:cubicBezTo>
                      <a:pt x="1354" y="2784"/>
                      <a:pt x="1265" y="2860"/>
                      <a:pt x="1170" y="2917"/>
                    </a:cubicBezTo>
                    <a:cubicBezTo>
                      <a:pt x="1131" y="2943"/>
                      <a:pt x="1093" y="2962"/>
                      <a:pt x="1049" y="2981"/>
                    </a:cubicBezTo>
                    <a:lnTo>
                      <a:pt x="1055" y="2981"/>
                    </a:lnTo>
                    <a:lnTo>
                      <a:pt x="1093" y="2974"/>
                    </a:lnTo>
                    <a:cubicBezTo>
                      <a:pt x="1115" y="2970"/>
                      <a:pt x="1137" y="2960"/>
                      <a:pt x="1158" y="2960"/>
                    </a:cubicBezTo>
                    <a:cubicBezTo>
                      <a:pt x="1169" y="2960"/>
                      <a:pt x="1179" y="2962"/>
                      <a:pt x="1189" y="2968"/>
                    </a:cubicBezTo>
                    <a:cubicBezTo>
                      <a:pt x="1195" y="2968"/>
                      <a:pt x="1208" y="2974"/>
                      <a:pt x="1208" y="2987"/>
                    </a:cubicBezTo>
                    <a:lnTo>
                      <a:pt x="1227" y="2987"/>
                    </a:lnTo>
                    <a:cubicBezTo>
                      <a:pt x="1233" y="2987"/>
                      <a:pt x="1240" y="2981"/>
                      <a:pt x="1246" y="2981"/>
                    </a:cubicBezTo>
                    <a:cubicBezTo>
                      <a:pt x="1328" y="2949"/>
                      <a:pt x="1405" y="2911"/>
                      <a:pt x="1475" y="2860"/>
                    </a:cubicBezTo>
                    <a:cubicBezTo>
                      <a:pt x="1482" y="2854"/>
                      <a:pt x="1490" y="2852"/>
                      <a:pt x="1497" y="2852"/>
                    </a:cubicBezTo>
                    <a:cubicBezTo>
                      <a:pt x="1521" y="2852"/>
                      <a:pt x="1540" y="2880"/>
                      <a:pt x="1525" y="2905"/>
                    </a:cubicBezTo>
                    <a:cubicBezTo>
                      <a:pt x="1519" y="2911"/>
                      <a:pt x="1513" y="2917"/>
                      <a:pt x="1513" y="2924"/>
                    </a:cubicBezTo>
                    <a:cubicBezTo>
                      <a:pt x="1545" y="2917"/>
                      <a:pt x="1583" y="2905"/>
                      <a:pt x="1621" y="2885"/>
                    </a:cubicBezTo>
                    <a:cubicBezTo>
                      <a:pt x="1716" y="2847"/>
                      <a:pt x="1805" y="2803"/>
                      <a:pt x="1888" y="2746"/>
                    </a:cubicBezTo>
                    <a:cubicBezTo>
                      <a:pt x="1926" y="2720"/>
                      <a:pt x="1970" y="2689"/>
                      <a:pt x="2008" y="2663"/>
                    </a:cubicBezTo>
                    <a:cubicBezTo>
                      <a:pt x="2040" y="2631"/>
                      <a:pt x="2078" y="2612"/>
                      <a:pt x="2123" y="2600"/>
                    </a:cubicBezTo>
                    <a:cubicBezTo>
                      <a:pt x="2125" y="2599"/>
                      <a:pt x="2128" y="2598"/>
                      <a:pt x="2130" y="2598"/>
                    </a:cubicBezTo>
                    <a:cubicBezTo>
                      <a:pt x="2147" y="2598"/>
                      <a:pt x="2161" y="2616"/>
                      <a:pt x="2161" y="2638"/>
                    </a:cubicBezTo>
                    <a:cubicBezTo>
                      <a:pt x="2142" y="2682"/>
                      <a:pt x="2116" y="2727"/>
                      <a:pt x="2078" y="2758"/>
                    </a:cubicBezTo>
                    <a:cubicBezTo>
                      <a:pt x="2244" y="2676"/>
                      <a:pt x="2390" y="2561"/>
                      <a:pt x="2517" y="2428"/>
                    </a:cubicBezTo>
                    <a:cubicBezTo>
                      <a:pt x="2555" y="2383"/>
                      <a:pt x="2593" y="2345"/>
                      <a:pt x="2625" y="2301"/>
                    </a:cubicBezTo>
                    <a:cubicBezTo>
                      <a:pt x="2650" y="2256"/>
                      <a:pt x="2688" y="2212"/>
                      <a:pt x="2727" y="2180"/>
                    </a:cubicBezTo>
                    <a:cubicBezTo>
                      <a:pt x="2732" y="2175"/>
                      <a:pt x="2738" y="2172"/>
                      <a:pt x="2745" y="2172"/>
                    </a:cubicBezTo>
                    <a:cubicBezTo>
                      <a:pt x="2761" y="2172"/>
                      <a:pt x="2776" y="2187"/>
                      <a:pt x="2771" y="2206"/>
                    </a:cubicBezTo>
                    <a:cubicBezTo>
                      <a:pt x="2752" y="2282"/>
                      <a:pt x="2714" y="2345"/>
                      <a:pt x="2657" y="2403"/>
                    </a:cubicBezTo>
                    <a:cubicBezTo>
                      <a:pt x="2765" y="2320"/>
                      <a:pt x="2860" y="2225"/>
                      <a:pt x="2943" y="2117"/>
                    </a:cubicBezTo>
                    <a:cubicBezTo>
                      <a:pt x="3000" y="2040"/>
                      <a:pt x="3051" y="1958"/>
                      <a:pt x="3095" y="1875"/>
                    </a:cubicBezTo>
                    <a:cubicBezTo>
                      <a:pt x="3121" y="1786"/>
                      <a:pt x="3159" y="1704"/>
                      <a:pt x="3203" y="1627"/>
                    </a:cubicBezTo>
                    <a:cubicBezTo>
                      <a:pt x="3208" y="1623"/>
                      <a:pt x="3214" y="1621"/>
                      <a:pt x="3220" y="1621"/>
                    </a:cubicBezTo>
                    <a:cubicBezTo>
                      <a:pt x="3231" y="1621"/>
                      <a:pt x="3244" y="1628"/>
                      <a:pt x="3248" y="1640"/>
                    </a:cubicBezTo>
                    <a:cubicBezTo>
                      <a:pt x="3248" y="1735"/>
                      <a:pt x="3222" y="1837"/>
                      <a:pt x="3165" y="1920"/>
                    </a:cubicBezTo>
                    <a:cubicBezTo>
                      <a:pt x="3140" y="1970"/>
                      <a:pt x="3108" y="2028"/>
                      <a:pt x="3076" y="2078"/>
                    </a:cubicBezTo>
                    <a:cubicBezTo>
                      <a:pt x="3184" y="2002"/>
                      <a:pt x="3286" y="1913"/>
                      <a:pt x="3368" y="1818"/>
                    </a:cubicBezTo>
                    <a:cubicBezTo>
                      <a:pt x="3432" y="1754"/>
                      <a:pt x="3483" y="1684"/>
                      <a:pt x="3527" y="1608"/>
                    </a:cubicBezTo>
                    <a:cubicBezTo>
                      <a:pt x="3553" y="1576"/>
                      <a:pt x="3572" y="1538"/>
                      <a:pt x="3591" y="1500"/>
                    </a:cubicBezTo>
                    <a:cubicBezTo>
                      <a:pt x="3610" y="1462"/>
                      <a:pt x="3629" y="1430"/>
                      <a:pt x="3661" y="1405"/>
                    </a:cubicBezTo>
                    <a:cubicBezTo>
                      <a:pt x="3667" y="1398"/>
                      <a:pt x="3675" y="1396"/>
                      <a:pt x="3683" y="1396"/>
                    </a:cubicBezTo>
                    <a:cubicBezTo>
                      <a:pt x="3698" y="1396"/>
                      <a:pt x="3714" y="1407"/>
                      <a:pt x="3718" y="1424"/>
                    </a:cubicBezTo>
                    <a:cubicBezTo>
                      <a:pt x="3718" y="1468"/>
                      <a:pt x="3705" y="1507"/>
                      <a:pt x="3680" y="1545"/>
                    </a:cubicBezTo>
                    <a:cubicBezTo>
                      <a:pt x="3750" y="1449"/>
                      <a:pt x="3807" y="1348"/>
                      <a:pt x="3839" y="1233"/>
                    </a:cubicBezTo>
                    <a:cubicBezTo>
                      <a:pt x="3864" y="1151"/>
                      <a:pt x="3877" y="1062"/>
                      <a:pt x="3883" y="973"/>
                    </a:cubicBezTo>
                    <a:cubicBezTo>
                      <a:pt x="3870" y="890"/>
                      <a:pt x="3870" y="807"/>
                      <a:pt x="3877" y="719"/>
                    </a:cubicBezTo>
                    <a:cubicBezTo>
                      <a:pt x="3877" y="706"/>
                      <a:pt x="3887" y="699"/>
                      <a:pt x="3900" y="699"/>
                    </a:cubicBezTo>
                    <a:cubicBezTo>
                      <a:pt x="3907" y="699"/>
                      <a:pt x="3914" y="701"/>
                      <a:pt x="3921" y="706"/>
                    </a:cubicBezTo>
                    <a:cubicBezTo>
                      <a:pt x="3985" y="782"/>
                      <a:pt x="3985" y="896"/>
                      <a:pt x="3985" y="985"/>
                    </a:cubicBezTo>
                    <a:lnTo>
                      <a:pt x="3985" y="1024"/>
                    </a:lnTo>
                    <a:cubicBezTo>
                      <a:pt x="4017" y="877"/>
                      <a:pt x="4036" y="725"/>
                      <a:pt x="4029" y="572"/>
                    </a:cubicBezTo>
                    <a:cubicBezTo>
                      <a:pt x="4023" y="445"/>
                      <a:pt x="4010" y="318"/>
                      <a:pt x="3985" y="191"/>
                    </a:cubicBezTo>
                    <a:cubicBezTo>
                      <a:pt x="3978" y="128"/>
                      <a:pt x="3966" y="64"/>
                      <a:pt x="394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1313;p45">
                <a:extLst>
                  <a:ext uri="{FF2B5EF4-FFF2-40B4-BE49-F238E27FC236}">
                    <a16:creationId xmlns:a16="http://schemas.microsoft.com/office/drawing/2014/main" id="{5EAAEEF9-67E3-4331-93EE-87B7B8970610}"/>
                  </a:ext>
                </a:extLst>
              </p:cNvPr>
              <p:cNvSpPr/>
              <p:nvPr/>
            </p:nvSpPr>
            <p:spPr>
              <a:xfrm>
                <a:off x="7601084" y="1769121"/>
                <a:ext cx="47651" cy="26650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3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" y="172"/>
                      <a:pt x="19" y="338"/>
                      <a:pt x="0" y="503"/>
                    </a:cubicBezTo>
                    <a:cubicBezTo>
                      <a:pt x="6" y="509"/>
                      <a:pt x="6" y="509"/>
                      <a:pt x="13" y="509"/>
                    </a:cubicBezTo>
                    <a:cubicBezTo>
                      <a:pt x="38" y="566"/>
                      <a:pt x="64" y="624"/>
                      <a:pt x="76" y="687"/>
                    </a:cubicBezTo>
                    <a:cubicBezTo>
                      <a:pt x="89" y="751"/>
                      <a:pt x="102" y="821"/>
                      <a:pt x="114" y="890"/>
                    </a:cubicBezTo>
                    <a:cubicBezTo>
                      <a:pt x="140" y="1024"/>
                      <a:pt x="153" y="1157"/>
                      <a:pt x="159" y="1291"/>
                    </a:cubicBezTo>
                    <a:lnTo>
                      <a:pt x="159" y="1386"/>
                    </a:lnTo>
                    <a:cubicBezTo>
                      <a:pt x="229" y="1132"/>
                      <a:pt x="248" y="865"/>
                      <a:pt x="229" y="604"/>
                    </a:cubicBezTo>
                    <a:cubicBezTo>
                      <a:pt x="222" y="509"/>
                      <a:pt x="210" y="414"/>
                      <a:pt x="184" y="318"/>
                    </a:cubicBezTo>
                    <a:cubicBezTo>
                      <a:pt x="134" y="204"/>
                      <a:pt x="76" y="102"/>
                      <a:pt x="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1314;p45">
                <a:extLst>
                  <a:ext uri="{FF2B5EF4-FFF2-40B4-BE49-F238E27FC236}">
                    <a16:creationId xmlns:a16="http://schemas.microsoft.com/office/drawing/2014/main" id="{BA647D64-6FA6-435F-93E3-8EF8DFC04898}"/>
                  </a:ext>
                </a:extLst>
              </p:cNvPr>
              <p:cNvSpPr/>
              <p:nvPr/>
            </p:nvSpPr>
            <p:spPr>
              <a:xfrm>
                <a:off x="6694372" y="1539129"/>
                <a:ext cx="49573" cy="7051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67" extrusionOk="0">
                    <a:moveTo>
                      <a:pt x="202" y="1"/>
                    </a:moveTo>
                    <a:cubicBezTo>
                      <a:pt x="198" y="1"/>
                      <a:pt x="193" y="1"/>
                      <a:pt x="188" y="3"/>
                    </a:cubicBezTo>
                    <a:cubicBezTo>
                      <a:pt x="163" y="9"/>
                      <a:pt x="150" y="28"/>
                      <a:pt x="137" y="48"/>
                    </a:cubicBezTo>
                    <a:cubicBezTo>
                      <a:pt x="118" y="92"/>
                      <a:pt x="99" y="136"/>
                      <a:pt x="80" y="181"/>
                    </a:cubicBezTo>
                    <a:cubicBezTo>
                      <a:pt x="67" y="200"/>
                      <a:pt x="55" y="225"/>
                      <a:pt x="42" y="251"/>
                    </a:cubicBezTo>
                    <a:cubicBezTo>
                      <a:pt x="36" y="276"/>
                      <a:pt x="23" y="302"/>
                      <a:pt x="10" y="327"/>
                    </a:cubicBezTo>
                    <a:cubicBezTo>
                      <a:pt x="1" y="350"/>
                      <a:pt x="18" y="367"/>
                      <a:pt x="36" y="367"/>
                    </a:cubicBezTo>
                    <a:cubicBezTo>
                      <a:pt x="43" y="367"/>
                      <a:pt x="49" y="364"/>
                      <a:pt x="55" y="359"/>
                    </a:cubicBezTo>
                    <a:cubicBezTo>
                      <a:pt x="74" y="340"/>
                      <a:pt x="93" y="327"/>
                      <a:pt x="105" y="308"/>
                    </a:cubicBezTo>
                    <a:cubicBezTo>
                      <a:pt x="125" y="289"/>
                      <a:pt x="144" y="270"/>
                      <a:pt x="156" y="251"/>
                    </a:cubicBezTo>
                    <a:cubicBezTo>
                      <a:pt x="182" y="206"/>
                      <a:pt x="214" y="162"/>
                      <a:pt x="233" y="117"/>
                    </a:cubicBezTo>
                    <a:cubicBezTo>
                      <a:pt x="252" y="92"/>
                      <a:pt x="258" y="48"/>
                      <a:pt x="239" y="22"/>
                    </a:cubicBezTo>
                    <a:cubicBezTo>
                      <a:pt x="229" y="8"/>
                      <a:pt x="216" y="1"/>
                      <a:pt x="2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1315;p45">
                <a:extLst>
                  <a:ext uri="{FF2B5EF4-FFF2-40B4-BE49-F238E27FC236}">
                    <a16:creationId xmlns:a16="http://schemas.microsoft.com/office/drawing/2014/main" id="{92543803-A78D-465E-9A16-6C0F56460826}"/>
                  </a:ext>
                </a:extLst>
              </p:cNvPr>
              <p:cNvSpPr/>
              <p:nvPr/>
            </p:nvSpPr>
            <p:spPr>
              <a:xfrm>
                <a:off x="6731647" y="1509155"/>
                <a:ext cx="12297" cy="15756"/>
              </a:xfrm>
              <a:custGeom>
                <a:avLst/>
                <a:gdLst/>
                <a:ahLst/>
                <a:cxnLst/>
                <a:rect l="l" t="t" r="r" b="b"/>
                <a:pathLst>
                  <a:path w="64" h="82" extrusionOk="0">
                    <a:moveTo>
                      <a:pt x="39" y="0"/>
                    </a:moveTo>
                    <a:lnTo>
                      <a:pt x="32" y="7"/>
                    </a:lnTo>
                    <a:lnTo>
                      <a:pt x="20" y="19"/>
                    </a:lnTo>
                    <a:lnTo>
                      <a:pt x="7" y="38"/>
                    </a:lnTo>
                    <a:cubicBezTo>
                      <a:pt x="0" y="45"/>
                      <a:pt x="0" y="51"/>
                      <a:pt x="0" y="57"/>
                    </a:cubicBezTo>
                    <a:cubicBezTo>
                      <a:pt x="0" y="64"/>
                      <a:pt x="7" y="64"/>
                      <a:pt x="7" y="70"/>
                    </a:cubicBezTo>
                    <a:cubicBezTo>
                      <a:pt x="13" y="76"/>
                      <a:pt x="20" y="76"/>
                      <a:pt x="26" y="76"/>
                    </a:cubicBezTo>
                    <a:cubicBezTo>
                      <a:pt x="29" y="80"/>
                      <a:pt x="31" y="81"/>
                      <a:pt x="32" y="81"/>
                    </a:cubicBezTo>
                    <a:cubicBezTo>
                      <a:pt x="34" y="81"/>
                      <a:pt x="35" y="80"/>
                      <a:pt x="39" y="76"/>
                    </a:cubicBezTo>
                    <a:lnTo>
                      <a:pt x="45" y="76"/>
                    </a:lnTo>
                    <a:cubicBezTo>
                      <a:pt x="51" y="70"/>
                      <a:pt x="51" y="70"/>
                      <a:pt x="51" y="64"/>
                    </a:cubicBezTo>
                    <a:cubicBezTo>
                      <a:pt x="58" y="57"/>
                      <a:pt x="58" y="51"/>
                      <a:pt x="64" y="45"/>
                    </a:cubicBezTo>
                    <a:cubicBezTo>
                      <a:pt x="64" y="38"/>
                      <a:pt x="64" y="32"/>
                      <a:pt x="64" y="26"/>
                    </a:cubicBezTo>
                    <a:lnTo>
                      <a:pt x="64" y="19"/>
                    </a:lnTo>
                    <a:lnTo>
                      <a:pt x="64" y="13"/>
                    </a:lnTo>
                    <a:cubicBezTo>
                      <a:pt x="64" y="7"/>
                      <a:pt x="64" y="7"/>
                      <a:pt x="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1316;p45">
                <a:extLst>
                  <a:ext uri="{FF2B5EF4-FFF2-40B4-BE49-F238E27FC236}">
                    <a16:creationId xmlns:a16="http://schemas.microsoft.com/office/drawing/2014/main" id="{93225421-FDE0-4331-8901-6EE51507512D}"/>
                  </a:ext>
                </a:extLst>
              </p:cNvPr>
              <p:cNvSpPr/>
              <p:nvPr/>
            </p:nvSpPr>
            <p:spPr>
              <a:xfrm>
                <a:off x="7021011" y="1258796"/>
                <a:ext cx="44193" cy="49381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57" extrusionOk="0">
                    <a:moveTo>
                      <a:pt x="185" y="0"/>
                    </a:moveTo>
                    <a:cubicBezTo>
                      <a:pt x="172" y="0"/>
                      <a:pt x="166" y="7"/>
                      <a:pt x="153" y="13"/>
                    </a:cubicBezTo>
                    <a:cubicBezTo>
                      <a:pt x="140" y="19"/>
                      <a:pt x="128" y="26"/>
                      <a:pt x="121" y="32"/>
                    </a:cubicBezTo>
                    <a:cubicBezTo>
                      <a:pt x="102" y="45"/>
                      <a:pt x="83" y="58"/>
                      <a:pt x="70" y="77"/>
                    </a:cubicBezTo>
                    <a:cubicBezTo>
                      <a:pt x="51" y="96"/>
                      <a:pt x="45" y="115"/>
                      <a:pt x="32" y="134"/>
                    </a:cubicBezTo>
                    <a:cubicBezTo>
                      <a:pt x="20" y="166"/>
                      <a:pt x="1" y="210"/>
                      <a:pt x="26" y="236"/>
                    </a:cubicBezTo>
                    <a:cubicBezTo>
                      <a:pt x="35" y="250"/>
                      <a:pt x="52" y="257"/>
                      <a:pt x="71" y="257"/>
                    </a:cubicBezTo>
                    <a:cubicBezTo>
                      <a:pt x="77" y="257"/>
                      <a:pt x="83" y="256"/>
                      <a:pt x="90" y="255"/>
                    </a:cubicBezTo>
                    <a:cubicBezTo>
                      <a:pt x="109" y="242"/>
                      <a:pt x="121" y="229"/>
                      <a:pt x="121" y="210"/>
                    </a:cubicBezTo>
                    <a:cubicBezTo>
                      <a:pt x="121" y="197"/>
                      <a:pt x="128" y="191"/>
                      <a:pt x="134" y="185"/>
                    </a:cubicBezTo>
                    <a:cubicBezTo>
                      <a:pt x="140" y="172"/>
                      <a:pt x="140" y="159"/>
                      <a:pt x="147" y="147"/>
                    </a:cubicBezTo>
                    <a:cubicBezTo>
                      <a:pt x="159" y="134"/>
                      <a:pt x="172" y="121"/>
                      <a:pt x="185" y="102"/>
                    </a:cubicBezTo>
                    <a:cubicBezTo>
                      <a:pt x="191" y="96"/>
                      <a:pt x="198" y="89"/>
                      <a:pt x="204" y="83"/>
                    </a:cubicBezTo>
                    <a:cubicBezTo>
                      <a:pt x="204" y="77"/>
                      <a:pt x="210" y="77"/>
                      <a:pt x="210" y="70"/>
                    </a:cubicBezTo>
                    <a:cubicBezTo>
                      <a:pt x="210" y="70"/>
                      <a:pt x="217" y="64"/>
                      <a:pt x="223" y="58"/>
                    </a:cubicBezTo>
                    <a:cubicBezTo>
                      <a:pt x="229" y="45"/>
                      <a:pt x="229" y="32"/>
                      <a:pt x="223" y="19"/>
                    </a:cubicBezTo>
                    <a:cubicBezTo>
                      <a:pt x="217" y="7"/>
                      <a:pt x="204" y="0"/>
                      <a:pt x="1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1317;p45">
                <a:extLst>
                  <a:ext uri="{FF2B5EF4-FFF2-40B4-BE49-F238E27FC236}">
                    <a16:creationId xmlns:a16="http://schemas.microsoft.com/office/drawing/2014/main" id="{425ECD36-B45B-4790-82BA-D4AB8D2C5D53}"/>
                  </a:ext>
                </a:extLst>
              </p:cNvPr>
              <p:cNvSpPr/>
              <p:nvPr/>
            </p:nvSpPr>
            <p:spPr>
              <a:xfrm>
                <a:off x="7047911" y="1310097"/>
                <a:ext cx="14795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0" extrusionOk="0">
                    <a:moveTo>
                      <a:pt x="51" y="0"/>
                    </a:moveTo>
                    <a:cubicBezTo>
                      <a:pt x="38" y="0"/>
                      <a:pt x="32" y="7"/>
                      <a:pt x="32" y="13"/>
                    </a:cubicBezTo>
                    <a:lnTo>
                      <a:pt x="13" y="38"/>
                    </a:lnTo>
                    <a:cubicBezTo>
                      <a:pt x="13" y="38"/>
                      <a:pt x="13" y="45"/>
                      <a:pt x="7" y="45"/>
                    </a:cubicBezTo>
                    <a:lnTo>
                      <a:pt x="7" y="51"/>
                    </a:lnTo>
                    <a:lnTo>
                      <a:pt x="7" y="70"/>
                    </a:lnTo>
                    <a:cubicBezTo>
                      <a:pt x="0" y="77"/>
                      <a:pt x="0" y="83"/>
                      <a:pt x="7" y="89"/>
                    </a:cubicBezTo>
                    <a:cubicBezTo>
                      <a:pt x="7" y="89"/>
                      <a:pt x="7" y="96"/>
                      <a:pt x="13" y="96"/>
                    </a:cubicBezTo>
                    <a:cubicBezTo>
                      <a:pt x="18" y="98"/>
                      <a:pt x="22" y="100"/>
                      <a:pt x="26" y="100"/>
                    </a:cubicBezTo>
                    <a:cubicBezTo>
                      <a:pt x="31" y="100"/>
                      <a:pt x="35" y="97"/>
                      <a:pt x="38" y="89"/>
                    </a:cubicBezTo>
                    <a:lnTo>
                      <a:pt x="51" y="83"/>
                    </a:lnTo>
                    <a:lnTo>
                      <a:pt x="51" y="77"/>
                    </a:lnTo>
                    <a:cubicBezTo>
                      <a:pt x="58" y="70"/>
                      <a:pt x="58" y="70"/>
                      <a:pt x="58" y="64"/>
                    </a:cubicBezTo>
                    <a:lnTo>
                      <a:pt x="77" y="38"/>
                    </a:lnTo>
                    <a:cubicBezTo>
                      <a:pt x="77" y="32"/>
                      <a:pt x="77" y="32"/>
                      <a:pt x="77" y="26"/>
                    </a:cubicBezTo>
                    <a:cubicBezTo>
                      <a:pt x="77" y="19"/>
                      <a:pt x="77" y="19"/>
                      <a:pt x="77" y="13"/>
                    </a:cubicBezTo>
                    <a:cubicBezTo>
                      <a:pt x="77" y="13"/>
                      <a:pt x="70" y="7"/>
                      <a:pt x="64" y="7"/>
                    </a:cubicBezTo>
                    <a:cubicBezTo>
                      <a:pt x="58" y="0"/>
                      <a:pt x="51" y="0"/>
                      <a:pt x="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1318;p45">
                <a:extLst>
                  <a:ext uri="{FF2B5EF4-FFF2-40B4-BE49-F238E27FC236}">
                    <a16:creationId xmlns:a16="http://schemas.microsoft.com/office/drawing/2014/main" id="{D6C17344-D471-49F1-B679-7AF63E8CA2F7}"/>
                  </a:ext>
                </a:extLst>
              </p:cNvPr>
              <p:cNvSpPr/>
              <p:nvPr/>
            </p:nvSpPr>
            <p:spPr>
              <a:xfrm>
                <a:off x="6968557" y="1123913"/>
                <a:ext cx="56298" cy="26131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6" extrusionOk="0">
                    <a:moveTo>
                      <a:pt x="169" y="1"/>
                    </a:moveTo>
                    <a:cubicBezTo>
                      <a:pt x="158" y="1"/>
                      <a:pt x="146" y="2"/>
                      <a:pt x="134" y="3"/>
                    </a:cubicBezTo>
                    <a:cubicBezTo>
                      <a:pt x="108" y="10"/>
                      <a:pt x="89" y="16"/>
                      <a:pt x="70" y="22"/>
                    </a:cubicBezTo>
                    <a:cubicBezTo>
                      <a:pt x="57" y="29"/>
                      <a:pt x="45" y="35"/>
                      <a:pt x="32" y="42"/>
                    </a:cubicBezTo>
                    <a:cubicBezTo>
                      <a:pt x="13" y="54"/>
                      <a:pt x="0" y="73"/>
                      <a:pt x="7" y="99"/>
                    </a:cubicBezTo>
                    <a:cubicBezTo>
                      <a:pt x="7" y="111"/>
                      <a:pt x="19" y="124"/>
                      <a:pt x="32" y="130"/>
                    </a:cubicBezTo>
                    <a:cubicBezTo>
                      <a:pt x="38" y="134"/>
                      <a:pt x="45" y="135"/>
                      <a:pt x="51" y="135"/>
                    </a:cubicBezTo>
                    <a:cubicBezTo>
                      <a:pt x="57" y="135"/>
                      <a:pt x="64" y="134"/>
                      <a:pt x="70" y="130"/>
                    </a:cubicBezTo>
                    <a:cubicBezTo>
                      <a:pt x="77" y="130"/>
                      <a:pt x="83" y="124"/>
                      <a:pt x="89" y="118"/>
                    </a:cubicBezTo>
                    <a:lnTo>
                      <a:pt x="102" y="118"/>
                    </a:lnTo>
                    <a:cubicBezTo>
                      <a:pt x="121" y="105"/>
                      <a:pt x="134" y="99"/>
                      <a:pt x="153" y="92"/>
                    </a:cubicBezTo>
                    <a:lnTo>
                      <a:pt x="197" y="92"/>
                    </a:lnTo>
                    <a:cubicBezTo>
                      <a:pt x="200" y="89"/>
                      <a:pt x="204" y="88"/>
                      <a:pt x="208" y="88"/>
                    </a:cubicBezTo>
                    <a:cubicBezTo>
                      <a:pt x="212" y="88"/>
                      <a:pt x="216" y="89"/>
                      <a:pt x="223" y="92"/>
                    </a:cubicBezTo>
                    <a:lnTo>
                      <a:pt x="242" y="92"/>
                    </a:lnTo>
                    <a:cubicBezTo>
                      <a:pt x="261" y="92"/>
                      <a:pt x="274" y="80"/>
                      <a:pt x="280" y="67"/>
                    </a:cubicBezTo>
                    <a:cubicBezTo>
                      <a:pt x="293" y="48"/>
                      <a:pt x="286" y="22"/>
                      <a:pt x="267" y="16"/>
                    </a:cubicBezTo>
                    <a:cubicBezTo>
                      <a:pt x="235" y="7"/>
                      <a:pt x="202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1319;p45">
                <a:extLst>
                  <a:ext uri="{FF2B5EF4-FFF2-40B4-BE49-F238E27FC236}">
                    <a16:creationId xmlns:a16="http://schemas.microsoft.com/office/drawing/2014/main" id="{B57B9C30-1216-454D-B24A-C1AB68F28A98}"/>
                  </a:ext>
                </a:extLst>
              </p:cNvPr>
              <p:cNvSpPr/>
              <p:nvPr/>
            </p:nvSpPr>
            <p:spPr>
              <a:xfrm>
                <a:off x="6986810" y="1146394"/>
                <a:ext cx="192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4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1320;p45">
                <a:extLst>
                  <a:ext uri="{FF2B5EF4-FFF2-40B4-BE49-F238E27FC236}">
                    <a16:creationId xmlns:a16="http://schemas.microsoft.com/office/drawing/2014/main" id="{F4D7D3F5-3E83-46FA-BB80-1EFD24F9B4A0}"/>
                  </a:ext>
                </a:extLst>
              </p:cNvPr>
              <p:cNvSpPr/>
              <p:nvPr/>
            </p:nvSpPr>
            <p:spPr>
              <a:xfrm>
                <a:off x="6986810" y="1086254"/>
                <a:ext cx="43040" cy="2613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6" extrusionOk="0">
                    <a:moveTo>
                      <a:pt x="186" y="0"/>
                    </a:moveTo>
                    <a:cubicBezTo>
                      <a:pt x="182" y="0"/>
                      <a:pt x="177" y="1"/>
                      <a:pt x="172" y="2"/>
                    </a:cubicBezTo>
                    <a:lnTo>
                      <a:pt x="90" y="47"/>
                    </a:lnTo>
                    <a:cubicBezTo>
                      <a:pt x="71" y="53"/>
                      <a:pt x="58" y="60"/>
                      <a:pt x="45" y="72"/>
                    </a:cubicBezTo>
                    <a:cubicBezTo>
                      <a:pt x="32" y="79"/>
                      <a:pt x="13" y="91"/>
                      <a:pt x="7" y="110"/>
                    </a:cubicBezTo>
                    <a:cubicBezTo>
                      <a:pt x="1" y="117"/>
                      <a:pt x="7" y="129"/>
                      <a:pt x="20" y="136"/>
                    </a:cubicBezTo>
                    <a:cubicBezTo>
                      <a:pt x="39" y="136"/>
                      <a:pt x="58" y="136"/>
                      <a:pt x="71" y="129"/>
                    </a:cubicBezTo>
                    <a:cubicBezTo>
                      <a:pt x="90" y="123"/>
                      <a:pt x="102" y="117"/>
                      <a:pt x="115" y="110"/>
                    </a:cubicBezTo>
                    <a:lnTo>
                      <a:pt x="198" y="66"/>
                    </a:lnTo>
                    <a:cubicBezTo>
                      <a:pt x="217" y="60"/>
                      <a:pt x="223" y="41"/>
                      <a:pt x="217" y="21"/>
                    </a:cubicBezTo>
                    <a:cubicBezTo>
                      <a:pt x="212" y="7"/>
                      <a:pt x="200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1321;p45">
                <a:extLst>
                  <a:ext uri="{FF2B5EF4-FFF2-40B4-BE49-F238E27FC236}">
                    <a16:creationId xmlns:a16="http://schemas.microsoft.com/office/drawing/2014/main" id="{9B934668-ABE1-4A2A-8204-2B8584FE608A}"/>
                  </a:ext>
                </a:extLst>
              </p:cNvPr>
              <p:cNvSpPr/>
              <p:nvPr/>
            </p:nvSpPr>
            <p:spPr>
              <a:xfrm>
                <a:off x="7150514" y="1264752"/>
                <a:ext cx="30743" cy="3324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73" extrusionOk="0">
                    <a:moveTo>
                      <a:pt x="117" y="1"/>
                    </a:moveTo>
                    <a:cubicBezTo>
                      <a:pt x="110" y="1"/>
                      <a:pt x="103" y="3"/>
                      <a:pt x="95" y="8"/>
                    </a:cubicBezTo>
                    <a:cubicBezTo>
                      <a:pt x="76" y="27"/>
                      <a:pt x="57" y="46"/>
                      <a:pt x="38" y="65"/>
                    </a:cubicBezTo>
                    <a:lnTo>
                      <a:pt x="26" y="77"/>
                    </a:lnTo>
                    <a:cubicBezTo>
                      <a:pt x="26" y="84"/>
                      <a:pt x="19" y="90"/>
                      <a:pt x="13" y="103"/>
                    </a:cubicBezTo>
                    <a:cubicBezTo>
                      <a:pt x="13" y="103"/>
                      <a:pt x="7" y="109"/>
                      <a:pt x="7" y="116"/>
                    </a:cubicBezTo>
                    <a:cubicBezTo>
                      <a:pt x="0" y="128"/>
                      <a:pt x="0" y="141"/>
                      <a:pt x="7" y="154"/>
                    </a:cubicBezTo>
                    <a:cubicBezTo>
                      <a:pt x="13" y="166"/>
                      <a:pt x="26" y="173"/>
                      <a:pt x="38" y="173"/>
                    </a:cubicBezTo>
                    <a:cubicBezTo>
                      <a:pt x="45" y="166"/>
                      <a:pt x="57" y="160"/>
                      <a:pt x="64" y="154"/>
                    </a:cubicBezTo>
                    <a:lnTo>
                      <a:pt x="70" y="141"/>
                    </a:lnTo>
                    <a:cubicBezTo>
                      <a:pt x="76" y="135"/>
                      <a:pt x="83" y="128"/>
                      <a:pt x="89" y="122"/>
                    </a:cubicBezTo>
                    <a:cubicBezTo>
                      <a:pt x="102" y="109"/>
                      <a:pt x="108" y="90"/>
                      <a:pt x="121" y="77"/>
                    </a:cubicBezTo>
                    <a:lnTo>
                      <a:pt x="140" y="65"/>
                    </a:lnTo>
                    <a:cubicBezTo>
                      <a:pt x="159" y="52"/>
                      <a:pt x="159" y="27"/>
                      <a:pt x="146" y="14"/>
                    </a:cubicBezTo>
                    <a:cubicBezTo>
                      <a:pt x="138" y="6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1322;p45">
                <a:extLst>
                  <a:ext uri="{FF2B5EF4-FFF2-40B4-BE49-F238E27FC236}">
                    <a16:creationId xmlns:a16="http://schemas.microsoft.com/office/drawing/2014/main" id="{9B2316B5-413E-445E-B628-854FEDCBB63A}"/>
                  </a:ext>
                </a:extLst>
              </p:cNvPr>
              <p:cNvSpPr/>
              <p:nvPr/>
            </p:nvSpPr>
            <p:spPr>
              <a:xfrm>
                <a:off x="7222567" y="1261294"/>
                <a:ext cx="28245" cy="48036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0" extrusionOk="0">
                    <a:moveTo>
                      <a:pt x="108" y="0"/>
                    </a:moveTo>
                    <a:cubicBezTo>
                      <a:pt x="95" y="0"/>
                      <a:pt x="76" y="0"/>
                      <a:pt x="70" y="13"/>
                    </a:cubicBezTo>
                    <a:cubicBezTo>
                      <a:pt x="57" y="19"/>
                      <a:pt x="51" y="26"/>
                      <a:pt x="45" y="38"/>
                    </a:cubicBezTo>
                    <a:lnTo>
                      <a:pt x="38" y="57"/>
                    </a:lnTo>
                    <a:cubicBezTo>
                      <a:pt x="32" y="64"/>
                      <a:pt x="26" y="76"/>
                      <a:pt x="26" y="89"/>
                    </a:cubicBezTo>
                    <a:cubicBezTo>
                      <a:pt x="19" y="108"/>
                      <a:pt x="13" y="121"/>
                      <a:pt x="6" y="140"/>
                    </a:cubicBezTo>
                    <a:cubicBezTo>
                      <a:pt x="0" y="159"/>
                      <a:pt x="0" y="172"/>
                      <a:pt x="0" y="191"/>
                    </a:cubicBezTo>
                    <a:cubicBezTo>
                      <a:pt x="6" y="216"/>
                      <a:pt x="26" y="242"/>
                      <a:pt x="51" y="248"/>
                    </a:cubicBezTo>
                    <a:cubicBezTo>
                      <a:pt x="55" y="249"/>
                      <a:pt x="60" y="250"/>
                      <a:pt x="64" y="250"/>
                    </a:cubicBezTo>
                    <a:cubicBezTo>
                      <a:pt x="85" y="250"/>
                      <a:pt x="105" y="238"/>
                      <a:pt x="121" y="223"/>
                    </a:cubicBezTo>
                    <a:cubicBezTo>
                      <a:pt x="134" y="210"/>
                      <a:pt x="134" y="191"/>
                      <a:pt x="140" y="178"/>
                    </a:cubicBezTo>
                    <a:lnTo>
                      <a:pt x="140" y="159"/>
                    </a:lnTo>
                    <a:cubicBezTo>
                      <a:pt x="140" y="146"/>
                      <a:pt x="140" y="134"/>
                      <a:pt x="140" y="121"/>
                    </a:cubicBezTo>
                    <a:lnTo>
                      <a:pt x="140" y="70"/>
                    </a:lnTo>
                    <a:lnTo>
                      <a:pt x="146" y="57"/>
                    </a:lnTo>
                    <a:cubicBezTo>
                      <a:pt x="146" y="45"/>
                      <a:pt x="146" y="38"/>
                      <a:pt x="140" y="26"/>
                    </a:cubicBezTo>
                    <a:cubicBezTo>
                      <a:pt x="134" y="13"/>
                      <a:pt x="121" y="6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1323;p45">
                <a:extLst>
                  <a:ext uri="{FF2B5EF4-FFF2-40B4-BE49-F238E27FC236}">
                    <a16:creationId xmlns:a16="http://schemas.microsoft.com/office/drawing/2014/main" id="{304F52C9-B5D5-40BE-8759-B8E8F85CE2FB}"/>
                  </a:ext>
                </a:extLst>
              </p:cNvPr>
              <p:cNvSpPr/>
              <p:nvPr/>
            </p:nvSpPr>
            <p:spPr>
              <a:xfrm>
                <a:off x="7265222" y="1257259"/>
                <a:ext cx="1844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63" extrusionOk="0">
                    <a:moveTo>
                      <a:pt x="56" y="1"/>
                    </a:moveTo>
                    <a:cubicBezTo>
                      <a:pt x="40" y="1"/>
                      <a:pt x="25" y="17"/>
                      <a:pt x="20" y="34"/>
                    </a:cubicBezTo>
                    <a:lnTo>
                      <a:pt x="7" y="129"/>
                    </a:lnTo>
                    <a:cubicBezTo>
                      <a:pt x="7" y="142"/>
                      <a:pt x="7" y="155"/>
                      <a:pt x="1" y="174"/>
                    </a:cubicBezTo>
                    <a:cubicBezTo>
                      <a:pt x="1" y="186"/>
                      <a:pt x="1" y="205"/>
                      <a:pt x="7" y="224"/>
                    </a:cubicBezTo>
                    <a:cubicBezTo>
                      <a:pt x="7" y="249"/>
                      <a:pt x="25" y="262"/>
                      <a:pt x="43" y="262"/>
                    </a:cubicBezTo>
                    <a:cubicBezTo>
                      <a:pt x="57" y="262"/>
                      <a:pt x="71" y="254"/>
                      <a:pt x="77" y="237"/>
                    </a:cubicBezTo>
                    <a:cubicBezTo>
                      <a:pt x="89" y="218"/>
                      <a:pt x="89" y="199"/>
                      <a:pt x="96" y="186"/>
                    </a:cubicBezTo>
                    <a:cubicBezTo>
                      <a:pt x="96" y="167"/>
                      <a:pt x="96" y="155"/>
                      <a:pt x="96" y="136"/>
                    </a:cubicBezTo>
                    <a:lnTo>
                      <a:pt x="96" y="47"/>
                    </a:lnTo>
                    <a:cubicBezTo>
                      <a:pt x="96" y="27"/>
                      <a:pt x="83" y="2"/>
                      <a:pt x="64" y="2"/>
                    </a:cubicBezTo>
                    <a:cubicBezTo>
                      <a:pt x="61" y="1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1324;p45">
                <a:extLst>
                  <a:ext uri="{FF2B5EF4-FFF2-40B4-BE49-F238E27FC236}">
                    <a16:creationId xmlns:a16="http://schemas.microsoft.com/office/drawing/2014/main" id="{81DCC426-08E7-4A2E-A99F-6CAC111776EC}"/>
                  </a:ext>
                </a:extLst>
              </p:cNvPr>
              <p:cNvSpPr/>
              <p:nvPr/>
            </p:nvSpPr>
            <p:spPr>
              <a:xfrm>
                <a:off x="7293274" y="1261294"/>
                <a:ext cx="16140" cy="40158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9" extrusionOk="0">
                    <a:moveTo>
                      <a:pt x="45" y="0"/>
                    </a:moveTo>
                    <a:cubicBezTo>
                      <a:pt x="26" y="0"/>
                      <a:pt x="7" y="13"/>
                      <a:pt x="7" y="32"/>
                    </a:cubicBezTo>
                    <a:lnTo>
                      <a:pt x="7" y="115"/>
                    </a:lnTo>
                    <a:cubicBezTo>
                      <a:pt x="1" y="127"/>
                      <a:pt x="1" y="146"/>
                      <a:pt x="7" y="159"/>
                    </a:cubicBezTo>
                    <a:cubicBezTo>
                      <a:pt x="7" y="172"/>
                      <a:pt x="7" y="178"/>
                      <a:pt x="13" y="184"/>
                    </a:cubicBezTo>
                    <a:cubicBezTo>
                      <a:pt x="13" y="197"/>
                      <a:pt x="20" y="203"/>
                      <a:pt x="26" y="203"/>
                    </a:cubicBezTo>
                    <a:cubicBezTo>
                      <a:pt x="32" y="207"/>
                      <a:pt x="39" y="208"/>
                      <a:pt x="44" y="208"/>
                    </a:cubicBezTo>
                    <a:cubicBezTo>
                      <a:pt x="50" y="208"/>
                      <a:pt x="55" y="207"/>
                      <a:pt x="58" y="203"/>
                    </a:cubicBezTo>
                    <a:cubicBezTo>
                      <a:pt x="64" y="203"/>
                      <a:pt x="71" y="197"/>
                      <a:pt x="77" y="184"/>
                    </a:cubicBezTo>
                    <a:cubicBezTo>
                      <a:pt x="77" y="178"/>
                      <a:pt x="77" y="172"/>
                      <a:pt x="77" y="159"/>
                    </a:cubicBezTo>
                    <a:cubicBezTo>
                      <a:pt x="83" y="146"/>
                      <a:pt x="83" y="127"/>
                      <a:pt x="77" y="115"/>
                    </a:cubicBezTo>
                    <a:cubicBezTo>
                      <a:pt x="83" y="89"/>
                      <a:pt x="83" y="57"/>
                      <a:pt x="83" y="32"/>
                    </a:cubicBezTo>
                    <a:cubicBezTo>
                      <a:pt x="83" y="26"/>
                      <a:pt x="77" y="13"/>
                      <a:pt x="64" y="6"/>
                    </a:cubicBezTo>
                    <a:cubicBezTo>
                      <a:pt x="58" y="0"/>
                      <a:pt x="51" y="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1325;p45">
                <a:extLst>
                  <a:ext uri="{FF2B5EF4-FFF2-40B4-BE49-F238E27FC236}">
                    <a16:creationId xmlns:a16="http://schemas.microsoft.com/office/drawing/2014/main" id="{94892347-053E-4058-8762-BA3CFC89B314}"/>
                  </a:ext>
                </a:extLst>
              </p:cNvPr>
              <p:cNvSpPr/>
              <p:nvPr/>
            </p:nvSpPr>
            <p:spPr>
              <a:xfrm>
                <a:off x="7228331" y="917362"/>
                <a:ext cx="29782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83" extrusionOk="0">
                    <a:moveTo>
                      <a:pt x="129" y="100"/>
                    </a:moveTo>
                    <a:cubicBezTo>
                      <a:pt x="129" y="102"/>
                      <a:pt x="130" y="104"/>
                      <a:pt x="132" y="105"/>
                    </a:cubicBezTo>
                    <a:lnTo>
                      <a:pt x="132" y="105"/>
                    </a:lnTo>
                    <a:lnTo>
                      <a:pt x="129" y="100"/>
                    </a:lnTo>
                    <a:close/>
                    <a:moveTo>
                      <a:pt x="41" y="0"/>
                    </a:moveTo>
                    <a:cubicBezTo>
                      <a:pt x="20" y="0"/>
                      <a:pt x="0" y="21"/>
                      <a:pt x="8" y="49"/>
                    </a:cubicBezTo>
                    <a:cubicBezTo>
                      <a:pt x="21" y="74"/>
                      <a:pt x="34" y="100"/>
                      <a:pt x="46" y="119"/>
                    </a:cubicBezTo>
                    <a:cubicBezTo>
                      <a:pt x="53" y="132"/>
                      <a:pt x="59" y="144"/>
                      <a:pt x="72" y="151"/>
                    </a:cubicBezTo>
                    <a:cubicBezTo>
                      <a:pt x="78" y="163"/>
                      <a:pt x="84" y="170"/>
                      <a:pt x="97" y="176"/>
                    </a:cubicBezTo>
                    <a:cubicBezTo>
                      <a:pt x="110" y="182"/>
                      <a:pt x="116" y="182"/>
                      <a:pt x="129" y="182"/>
                    </a:cubicBezTo>
                    <a:cubicBezTo>
                      <a:pt x="135" y="182"/>
                      <a:pt x="142" y="176"/>
                      <a:pt x="148" y="170"/>
                    </a:cubicBezTo>
                    <a:cubicBezTo>
                      <a:pt x="154" y="163"/>
                      <a:pt x="154" y="151"/>
                      <a:pt x="154" y="144"/>
                    </a:cubicBezTo>
                    <a:cubicBezTo>
                      <a:pt x="154" y="138"/>
                      <a:pt x="148" y="132"/>
                      <a:pt x="148" y="125"/>
                    </a:cubicBezTo>
                    <a:lnTo>
                      <a:pt x="142" y="112"/>
                    </a:lnTo>
                    <a:cubicBezTo>
                      <a:pt x="142" y="112"/>
                      <a:pt x="136" y="109"/>
                      <a:pt x="132" y="105"/>
                    </a:cubicBezTo>
                    <a:lnTo>
                      <a:pt x="132" y="105"/>
                    </a:lnTo>
                    <a:lnTo>
                      <a:pt x="135" y="112"/>
                    </a:lnTo>
                    <a:lnTo>
                      <a:pt x="123" y="100"/>
                    </a:lnTo>
                    <a:cubicBezTo>
                      <a:pt x="110" y="87"/>
                      <a:pt x="97" y="74"/>
                      <a:pt x="91" y="62"/>
                    </a:cubicBezTo>
                    <a:lnTo>
                      <a:pt x="84" y="49"/>
                    </a:lnTo>
                    <a:lnTo>
                      <a:pt x="84" y="43"/>
                    </a:lnTo>
                    <a:cubicBezTo>
                      <a:pt x="84" y="36"/>
                      <a:pt x="72" y="30"/>
                      <a:pt x="72" y="23"/>
                    </a:cubicBezTo>
                    <a:cubicBezTo>
                      <a:pt x="65" y="7"/>
                      <a:pt x="53" y="0"/>
                      <a:pt x="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1326;p45">
                <a:extLst>
                  <a:ext uri="{FF2B5EF4-FFF2-40B4-BE49-F238E27FC236}">
                    <a16:creationId xmlns:a16="http://schemas.microsoft.com/office/drawing/2014/main" id="{B493F284-FEDD-430F-8FD3-7A5832DF7638}"/>
                  </a:ext>
                </a:extLst>
              </p:cNvPr>
              <p:cNvSpPr/>
              <p:nvPr/>
            </p:nvSpPr>
            <p:spPr>
              <a:xfrm>
                <a:off x="7169920" y="948681"/>
                <a:ext cx="62062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27" extrusionOk="0">
                    <a:moveTo>
                      <a:pt x="71" y="0"/>
                    </a:moveTo>
                    <a:cubicBezTo>
                      <a:pt x="58" y="0"/>
                      <a:pt x="45" y="0"/>
                      <a:pt x="33" y="7"/>
                    </a:cubicBezTo>
                    <a:cubicBezTo>
                      <a:pt x="20" y="13"/>
                      <a:pt x="7" y="26"/>
                      <a:pt x="7" y="38"/>
                    </a:cubicBezTo>
                    <a:cubicBezTo>
                      <a:pt x="1" y="51"/>
                      <a:pt x="7" y="70"/>
                      <a:pt x="14" y="83"/>
                    </a:cubicBezTo>
                    <a:cubicBezTo>
                      <a:pt x="26" y="108"/>
                      <a:pt x="58" y="115"/>
                      <a:pt x="83" y="127"/>
                    </a:cubicBezTo>
                    <a:lnTo>
                      <a:pt x="115" y="140"/>
                    </a:lnTo>
                    <a:lnTo>
                      <a:pt x="134" y="153"/>
                    </a:lnTo>
                    <a:lnTo>
                      <a:pt x="141" y="153"/>
                    </a:lnTo>
                    <a:lnTo>
                      <a:pt x="153" y="166"/>
                    </a:lnTo>
                    <a:lnTo>
                      <a:pt x="166" y="172"/>
                    </a:lnTo>
                    <a:cubicBezTo>
                      <a:pt x="179" y="178"/>
                      <a:pt x="191" y="185"/>
                      <a:pt x="198" y="191"/>
                    </a:cubicBezTo>
                    <a:cubicBezTo>
                      <a:pt x="217" y="204"/>
                      <a:pt x="242" y="216"/>
                      <a:pt x="268" y="223"/>
                    </a:cubicBezTo>
                    <a:cubicBezTo>
                      <a:pt x="272" y="225"/>
                      <a:pt x="277" y="226"/>
                      <a:pt x="282" y="226"/>
                    </a:cubicBezTo>
                    <a:cubicBezTo>
                      <a:pt x="303" y="226"/>
                      <a:pt x="323" y="204"/>
                      <a:pt x="312" y="178"/>
                    </a:cubicBezTo>
                    <a:cubicBezTo>
                      <a:pt x="300" y="153"/>
                      <a:pt x="280" y="127"/>
                      <a:pt x="261" y="115"/>
                    </a:cubicBezTo>
                    <a:cubicBezTo>
                      <a:pt x="242" y="96"/>
                      <a:pt x="223" y="83"/>
                      <a:pt x="204" y="64"/>
                    </a:cubicBezTo>
                    <a:cubicBezTo>
                      <a:pt x="179" y="51"/>
                      <a:pt x="153" y="38"/>
                      <a:pt x="128" y="26"/>
                    </a:cubicBezTo>
                    <a:cubicBezTo>
                      <a:pt x="115" y="19"/>
                      <a:pt x="109" y="13"/>
                      <a:pt x="96" y="7"/>
                    </a:cubicBezTo>
                    <a:cubicBezTo>
                      <a:pt x="83" y="7"/>
                      <a:pt x="77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1327;p45">
                <a:extLst>
                  <a:ext uri="{FF2B5EF4-FFF2-40B4-BE49-F238E27FC236}">
                    <a16:creationId xmlns:a16="http://schemas.microsoft.com/office/drawing/2014/main" id="{6F19C202-C401-4254-874E-E5D193061272}"/>
                  </a:ext>
                </a:extLst>
              </p:cNvPr>
              <p:cNvSpPr/>
              <p:nvPr/>
            </p:nvSpPr>
            <p:spPr>
              <a:xfrm>
                <a:off x="7192016" y="919091"/>
                <a:ext cx="60717" cy="5975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11" extrusionOk="0">
                    <a:moveTo>
                      <a:pt x="25" y="1"/>
                    </a:moveTo>
                    <a:cubicBezTo>
                      <a:pt x="10" y="1"/>
                      <a:pt x="0" y="16"/>
                      <a:pt x="0" y="27"/>
                    </a:cubicBezTo>
                    <a:cubicBezTo>
                      <a:pt x="0" y="40"/>
                      <a:pt x="7" y="46"/>
                      <a:pt x="7" y="53"/>
                    </a:cubicBezTo>
                    <a:cubicBezTo>
                      <a:pt x="13" y="59"/>
                      <a:pt x="19" y="65"/>
                      <a:pt x="26" y="72"/>
                    </a:cubicBezTo>
                    <a:cubicBezTo>
                      <a:pt x="32" y="84"/>
                      <a:pt x="45" y="97"/>
                      <a:pt x="57" y="110"/>
                    </a:cubicBezTo>
                    <a:cubicBezTo>
                      <a:pt x="76" y="135"/>
                      <a:pt x="102" y="161"/>
                      <a:pt x="127" y="180"/>
                    </a:cubicBezTo>
                    <a:cubicBezTo>
                      <a:pt x="146" y="205"/>
                      <a:pt x="172" y="224"/>
                      <a:pt x="191" y="243"/>
                    </a:cubicBezTo>
                    <a:cubicBezTo>
                      <a:pt x="216" y="262"/>
                      <a:pt x="242" y="281"/>
                      <a:pt x="267" y="307"/>
                    </a:cubicBezTo>
                    <a:cubicBezTo>
                      <a:pt x="272" y="309"/>
                      <a:pt x="276" y="310"/>
                      <a:pt x="281" y="310"/>
                    </a:cubicBezTo>
                    <a:cubicBezTo>
                      <a:pt x="301" y="310"/>
                      <a:pt x="316" y="289"/>
                      <a:pt x="305" y="269"/>
                    </a:cubicBezTo>
                    <a:cubicBezTo>
                      <a:pt x="280" y="243"/>
                      <a:pt x="267" y="218"/>
                      <a:pt x="248" y="192"/>
                    </a:cubicBezTo>
                    <a:cubicBezTo>
                      <a:pt x="223" y="167"/>
                      <a:pt x="204" y="148"/>
                      <a:pt x="185" y="123"/>
                    </a:cubicBezTo>
                    <a:lnTo>
                      <a:pt x="115" y="59"/>
                    </a:lnTo>
                    <a:cubicBezTo>
                      <a:pt x="102" y="46"/>
                      <a:pt x="89" y="34"/>
                      <a:pt x="76" y="21"/>
                    </a:cubicBezTo>
                    <a:lnTo>
                      <a:pt x="57" y="8"/>
                    </a:lnTo>
                    <a:cubicBezTo>
                      <a:pt x="51" y="2"/>
                      <a:pt x="38" y="2"/>
                      <a:pt x="32" y="2"/>
                    </a:cubicBezTo>
                    <a:cubicBezTo>
                      <a:pt x="29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1328;p45">
                <a:extLst>
                  <a:ext uri="{FF2B5EF4-FFF2-40B4-BE49-F238E27FC236}">
                    <a16:creationId xmlns:a16="http://schemas.microsoft.com/office/drawing/2014/main" id="{2D203E3A-3E00-4F12-8C7F-83561C6A1831}"/>
                  </a:ext>
                </a:extLst>
              </p:cNvPr>
              <p:cNvSpPr/>
              <p:nvPr/>
            </p:nvSpPr>
            <p:spPr>
              <a:xfrm>
                <a:off x="7271370" y="977886"/>
                <a:ext cx="20944" cy="2920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52" extrusionOk="0">
                    <a:moveTo>
                      <a:pt x="32" y="1"/>
                    </a:moveTo>
                    <a:cubicBezTo>
                      <a:pt x="19" y="7"/>
                      <a:pt x="13" y="14"/>
                      <a:pt x="7" y="26"/>
                    </a:cubicBezTo>
                    <a:cubicBezTo>
                      <a:pt x="0" y="33"/>
                      <a:pt x="0" y="45"/>
                      <a:pt x="7" y="58"/>
                    </a:cubicBezTo>
                    <a:cubicBezTo>
                      <a:pt x="13" y="71"/>
                      <a:pt x="19" y="77"/>
                      <a:pt x="19" y="90"/>
                    </a:cubicBezTo>
                    <a:lnTo>
                      <a:pt x="26" y="109"/>
                    </a:lnTo>
                    <a:lnTo>
                      <a:pt x="26" y="96"/>
                    </a:lnTo>
                    <a:cubicBezTo>
                      <a:pt x="26" y="102"/>
                      <a:pt x="26" y="109"/>
                      <a:pt x="32" y="115"/>
                    </a:cubicBezTo>
                    <a:cubicBezTo>
                      <a:pt x="32" y="122"/>
                      <a:pt x="38" y="128"/>
                      <a:pt x="38" y="128"/>
                    </a:cubicBezTo>
                    <a:cubicBezTo>
                      <a:pt x="45" y="134"/>
                      <a:pt x="45" y="141"/>
                      <a:pt x="51" y="147"/>
                    </a:cubicBezTo>
                    <a:cubicBezTo>
                      <a:pt x="57" y="150"/>
                      <a:pt x="64" y="152"/>
                      <a:pt x="70" y="152"/>
                    </a:cubicBezTo>
                    <a:cubicBezTo>
                      <a:pt x="77" y="152"/>
                      <a:pt x="83" y="150"/>
                      <a:pt x="89" y="147"/>
                    </a:cubicBezTo>
                    <a:cubicBezTo>
                      <a:pt x="96" y="134"/>
                      <a:pt x="102" y="128"/>
                      <a:pt x="108" y="115"/>
                    </a:cubicBezTo>
                    <a:cubicBezTo>
                      <a:pt x="108" y="102"/>
                      <a:pt x="108" y="90"/>
                      <a:pt x="108" y="77"/>
                    </a:cubicBezTo>
                    <a:cubicBezTo>
                      <a:pt x="102" y="58"/>
                      <a:pt x="96" y="39"/>
                      <a:pt x="83" y="26"/>
                    </a:cubicBezTo>
                    <a:cubicBezTo>
                      <a:pt x="83" y="20"/>
                      <a:pt x="83" y="14"/>
                      <a:pt x="77" y="14"/>
                    </a:cubicBezTo>
                    <a:cubicBezTo>
                      <a:pt x="70" y="7"/>
                      <a:pt x="70" y="7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1329;p45">
                <a:extLst>
                  <a:ext uri="{FF2B5EF4-FFF2-40B4-BE49-F238E27FC236}">
                    <a16:creationId xmlns:a16="http://schemas.microsoft.com/office/drawing/2014/main" id="{7C136722-BB17-4919-8B23-3F22130B1464}"/>
                  </a:ext>
                </a:extLst>
              </p:cNvPr>
              <p:cNvSpPr/>
              <p:nvPr/>
            </p:nvSpPr>
            <p:spPr>
              <a:xfrm>
                <a:off x="6410580" y="2224686"/>
                <a:ext cx="663084" cy="284371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1480" extrusionOk="0">
                    <a:moveTo>
                      <a:pt x="26" y="0"/>
                    </a:moveTo>
                    <a:cubicBezTo>
                      <a:pt x="0" y="45"/>
                      <a:pt x="6" y="102"/>
                      <a:pt x="45" y="140"/>
                    </a:cubicBezTo>
                    <a:cubicBezTo>
                      <a:pt x="83" y="172"/>
                      <a:pt x="127" y="197"/>
                      <a:pt x="172" y="210"/>
                    </a:cubicBezTo>
                    <a:cubicBezTo>
                      <a:pt x="312" y="261"/>
                      <a:pt x="458" y="311"/>
                      <a:pt x="553" y="420"/>
                    </a:cubicBezTo>
                    <a:cubicBezTo>
                      <a:pt x="636" y="515"/>
                      <a:pt x="674" y="642"/>
                      <a:pt x="750" y="737"/>
                    </a:cubicBezTo>
                    <a:cubicBezTo>
                      <a:pt x="883" y="883"/>
                      <a:pt x="1087" y="915"/>
                      <a:pt x="1277" y="922"/>
                    </a:cubicBezTo>
                    <a:cubicBezTo>
                      <a:pt x="1300" y="922"/>
                      <a:pt x="1322" y="921"/>
                      <a:pt x="1345" y="921"/>
                    </a:cubicBezTo>
                    <a:cubicBezTo>
                      <a:pt x="1515" y="921"/>
                      <a:pt x="1691" y="926"/>
                      <a:pt x="1837" y="1011"/>
                    </a:cubicBezTo>
                    <a:cubicBezTo>
                      <a:pt x="2021" y="1119"/>
                      <a:pt x="2129" y="1328"/>
                      <a:pt x="2313" y="1417"/>
                    </a:cubicBezTo>
                    <a:cubicBezTo>
                      <a:pt x="2417" y="1458"/>
                      <a:pt x="2527" y="1479"/>
                      <a:pt x="2636" y="1479"/>
                    </a:cubicBezTo>
                    <a:cubicBezTo>
                      <a:pt x="2681" y="1479"/>
                      <a:pt x="2726" y="1475"/>
                      <a:pt x="2771" y="1468"/>
                    </a:cubicBezTo>
                    <a:lnTo>
                      <a:pt x="3413" y="1424"/>
                    </a:lnTo>
                    <a:lnTo>
                      <a:pt x="3438" y="1424"/>
                    </a:lnTo>
                    <a:lnTo>
                      <a:pt x="3451" y="1411"/>
                    </a:lnTo>
                    <a:lnTo>
                      <a:pt x="3451" y="1411"/>
                    </a:lnTo>
                    <a:cubicBezTo>
                      <a:pt x="3419" y="1417"/>
                      <a:pt x="3388" y="1420"/>
                      <a:pt x="3357" y="1420"/>
                    </a:cubicBezTo>
                    <a:cubicBezTo>
                      <a:pt x="3318" y="1420"/>
                      <a:pt x="3280" y="1415"/>
                      <a:pt x="3241" y="1404"/>
                    </a:cubicBezTo>
                    <a:cubicBezTo>
                      <a:pt x="3209" y="1404"/>
                      <a:pt x="3184" y="1398"/>
                      <a:pt x="3158" y="1385"/>
                    </a:cubicBezTo>
                    <a:cubicBezTo>
                      <a:pt x="3139" y="1385"/>
                      <a:pt x="3127" y="1379"/>
                      <a:pt x="3114" y="1366"/>
                    </a:cubicBezTo>
                    <a:cubicBezTo>
                      <a:pt x="3049" y="1384"/>
                      <a:pt x="2983" y="1394"/>
                      <a:pt x="2917" y="1394"/>
                    </a:cubicBezTo>
                    <a:cubicBezTo>
                      <a:pt x="2840" y="1394"/>
                      <a:pt x="2763" y="1381"/>
                      <a:pt x="2688" y="1354"/>
                    </a:cubicBezTo>
                    <a:cubicBezTo>
                      <a:pt x="2682" y="1354"/>
                      <a:pt x="2676" y="1347"/>
                      <a:pt x="2676" y="1341"/>
                    </a:cubicBezTo>
                    <a:cubicBezTo>
                      <a:pt x="2622" y="1352"/>
                      <a:pt x="2560" y="1368"/>
                      <a:pt x="2500" y="1368"/>
                    </a:cubicBezTo>
                    <a:cubicBezTo>
                      <a:pt x="2461" y="1368"/>
                      <a:pt x="2423" y="1361"/>
                      <a:pt x="2390" y="1341"/>
                    </a:cubicBezTo>
                    <a:cubicBezTo>
                      <a:pt x="2301" y="1290"/>
                      <a:pt x="2262" y="1157"/>
                      <a:pt x="2231" y="1080"/>
                    </a:cubicBezTo>
                    <a:cubicBezTo>
                      <a:pt x="2199" y="1004"/>
                      <a:pt x="2167" y="928"/>
                      <a:pt x="2135" y="845"/>
                    </a:cubicBezTo>
                    <a:cubicBezTo>
                      <a:pt x="2110" y="858"/>
                      <a:pt x="2091" y="864"/>
                      <a:pt x="2065" y="864"/>
                    </a:cubicBezTo>
                    <a:cubicBezTo>
                      <a:pt x="2040" y="871"/>
                      <a:pt x="2015" y="871"/>
                      <a:pt x="1983" y="877"/>
                    </a:cubicBezTo>
                    <a:cubicBezTo>
                      <a:pt x="1969" y="878"/>
                      <a:pt x="1955" y="878"/>
                      <a:pt x="1940" y="878"/>
                    </a:cubicBezTo>
                    <a:cubicBezTo>
                      <a:pt x="1839" y="878"/>
                      <a:pt x="1734" y="858"/>
                      <a:pt x="1640" y="814"/>
                    </a:cubicBezTo>
                    <a:cubicBezTo>
                      <a:pt x="1589" y="794"/>
                      <a:pt x="1538" y="769"/>
                      <a:pt x="1494" y="731"/>
                    </a:cubicBezTo>
                    <a:cubicBezTo>
                      <a:pt x="1462" y="712"/>
                      <a:pt x="1443" y="686"/>
                      <a:pt x="1417" y="661"/>
                    </a:cubicBezTo>
                    <a:cubicBezTo>
                      <a:pt x="1366" y="655"/>
                      <a:pt x="1316" y="648"/>
                      <a:pt x="1265" y="629"/>
                    </a:cubicBezTo>
                    <a:cubicBezTo>
                      <a:pt x="1188" y="610"/>
                      <a:pt x="1119" y="578"/>
                      <a:pt x="1049" y="534"/>
                    </a:cubicBezTo>
                    <a:cubicBezTo>
                      <a:pt x="1017" y="515"/>
                      <a:pt x="985" y="489"/>
                      <a:pt x="960" y="464"/>
                    </a:cubicBezTo>
                    <a:lnTo>
                      <a:pt x="941" y="439"/>
                    </a:lnTo>
                    <a:cubicBezTo>
                      <a:pt x="858" y="420"/>
                      <a:pt x="775" y="394"/>
                      <a:pt x="699" y="362"/>
                    </a:cubicBezTo>
                    <a:cubicBezTo>
                      <a:pt x="591" y="318"/>
                      <a:pt x="483" y="261"/>
                      <a:pt x="388" y="191"/>
                    </a:cubicBezTo>
                    <a:cubicBezTo>
                      <a:pt x="356" y="165"/>
                      <a:pt x="324" y="140"/>
                      <a:pt x="292" y="108"/>
                    </a:cubicBezTo>
                    <a:cubicBezTo>
                      <a:pt x="229" y="83"/>
                      <a:pt x="165" y="57"/>
                      <a:pt x="102" y="32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1330;p45">
                <a:extLst>
                  <a:ext uri="{FF2B5EF4-FFF2-40B4-BE49-F238E27FC236}">
                    <a16:creationId xmlns:a16="http://schemas.microsoft.com/office/drawing/2014/main" id="{CBAD8669-D083-41F6-92FD-818FB9D4D5B9}"/>
                  </a:ext>
                </a:extLst>
              </p:cNvPr>
              <p:cNvSpPr/>
              <p:nvPr/>
            </p:nvSpPr>
            <p:spPr>
              <a:xfrm>
                <a:off x="5747887" y="2097105"/>
                <a:ext cx="551641" cy="209435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1090" extrusionOk="0">
                    <a:moveTo>
                      <a:pt x="22" y="0"/>
                    </a:moveTo>
                    <a:cubicBezTo>
                      <a:pt x="8" y="0"/>
                      <a:pt x="1" y="24"/>
                      <a:pt x="11" y="35"/>
                    </a:cubicBezTo>
                    <a:cubicBezTo>
                      <a:pt x="164" y="143"/>
                      <a:pt x="323" y="238"/>
                      <a:pt x="494" y="308"/>
                    </a:cubicBezTo>
                    <a:cubicBezTo>
                      <a:pt x="666" y="391"/>
                      <a:pt x="844" y="454"/>
                      <a:pt x="1022" y="518"/>
                    </a:cubicBezTo>
                    <a:cubicBezTo>
                      <a:pt x="1403" y="651"/>
                      <a:pt x="1791" y="785"/>
                      <a:pt x="2172" y="912"/>
                    </a:cubicBezTo>
                    <a:cubicBezTo>
                      <a:pt x="2280" y="950"/>
                      <a:pt x="2388" y="988"/>
                      <a:pt x="2496" y="1020"/>
                    </a:cubicBezTo>
                    <a:cubicBezTo>
                      <a:pt x="2553" y="1039"/>
                      <a:pt x="2610" y="1052"/>
                      <a:pt x="2668" y="1064"/>
                    </a:cubicBezTo>
                    <a:cubicBezTo>
                      <a:pt x="2718" y="1084"/>
                      <a:pt x="2776" y="1090"/>
                      <a:pt x="2833" y="1090"/>
                    </a:cubicBezTo>
                    <a:cubicBezTo>
                      <a:pt x="2852" y="1090"/>
                      <a:pt x="2871" y="1058"/>
                      <a:pt x="2852" y="1039"/>
                    </a:cubicBezTo>
                    <a:cubicBezTo>
                      <a:pt x="2776" y="982"/>
                      <a:pt x="2693" y="937"/>
                      <a:pt x="2598" y="912"/>
                    </a:cubicBezTo>
                    <a:cubicBezTo>
                      <a:pt x="2502" y="874"/>
                      <a:pt x="2407" y="842"/>
                      <a:pt x="2305" y="810"/>
                    </a:cubicBezTo>
                    <a:cubicBezTo>
                      <a:pt x="2115" y="747"/>
                      <a:pt x="1924" y="683"/>
                      <a:pt x="1733" y="620"/>
                    </a:cubicBezTo>
                    <a:cubicBezTo>
                      <a:pt x="1365" y="499"/>
                      <a:pt x="990" y="391"/>
                      <a:pt x="628" y="251"/>
                    </a:cubicBezTo>
                    <a:cubicBezTo>
                      <a:pt x="424" y="175"/>
                      <a:pt x="227" y="86"/>
                      <a:pt x="30" y="3"/>
                    </a:cubicBezTo>
                    <a:cubicBezTo>
                      <a:pt x="27" y="1"/>
                      <a:pt x="24" y="0"/>
                      <a:pt x="22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1331;p45">
                <a:extLst>
                  <a:ext uri="{FF2B5EF4-FFF2-40B4-BE49-F238E27FC236}">
                    <a16:creationId xmlns:a16="http://schemas.microsoft.com/office/drawing/2014/main" id="{1A693ED9-4494-4F3A-B653-34B7549E541D}"/>
                  </a:ext>
                </a:extLst>
              </p:cNvPr>
              <p:cNvSpPr/>
              <p:nvPr/>
            </p:nvSpPr>
            <p:spPr>
              <a:xfrm>
                <a:off x="6358702" y="2330555"/>
                <a:ext cx="81276" cy="3708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93" extrusionOk="0">
                    <a:moveTo>
                      <a:pt x="48" y="0"/>
                    </a:moveTo>
                    <a:cubicBezTo>
                      <a:pt x="13" y="0"/>
                      <a:pt x="1" y="48"/>
                      <a:pt x="35" y="59"/>
                    </a:cubicBezTo>
                    <a:cubicBezTo>
                      <a:pt x="92" y="85"/>
                      <a:pt x="149" y="116"/>
                      <a:pt x="207" y="142"/>
                    </a:cubicBezTo>
                    <a:cubicBezTo>
                      <a:pt x="238" y="154"/>
                      <a:pt x="270" y="161"/>
                      <a:pt x="302" y="174"/>
                    </a:cubicBezTo>
                    <a:cubicBezTo>
                      <a:pt x="327" y="186"/>
                      <a:pt x="359" y="193"/>
                      <a:pt x="397" y="193"/>
                    </a:cubicBezTo>
                    <a:cubicBezTo>
                      <a:pt x="410" y="193"/>
                      <a:pt x="423" y="174"/>
                      <a:pt x="410" y="161"/>
                    </a:cubicBezTo>
                    <a:cubicBezTo>
                      <a:pt x="385" y="135"/>
                      <a:pt x="353" y="123"/>
                      <a:pt x="327" y="110"/>
                    </a:cubicBezTo>
                    <a:cubicBezTo>
                      <a:pt x="296" y="91"/>
                      <a:pt x="270" y="78"/>
                      <a:pt x="238" y="66"/>
                    </a:cubicBezTo>
                    <a:cubicBezTo>
                      <a:pt x="181" y="46"/>
                      <a:pt x="118" y="21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1332;p45">
                <a:extLst>
                  <a:ext uri="{FF2B5EF4-FFF2-40B4-BE49-F238E27FC236}">
                    <a16:creationId xmlns:a16="http://schemas.microsoft.com/office/drawing/2014/main" id="{C1BAF6E3-533E-4040-AB28-102DA56666FA}"/>
                  </a:ext>
                </a:extLst>
              </p:cNvPr>
              <p:cNvSpPr/>
              <p:nvPr/>
            </p:nvSpPr>
            <p:spPr>
              <a:xfrm>
                <a:off x="6645376" y="2433350"/>
                <a:ext cx="63215" cy="1863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97" extrusionOk="0">
                    <a:moveTo>
                      <a:pt x="37" y="0"/>
                    </a:moveTo>
                    <a:cubicBezTo>
                      <a:pt x="4" y="0"/>
                      <a:pt x="0" y="52"/>
                      <a:pt x="36" y="58"/>
                    </a:cubicBezTo>
                    <a:lnTo>
                      <a:pt x="163" y="83"/>
                    </a:lnTo>
                    <a:lnTo>
                      <a:pt x="227" y="96"/>
                    </a:lnTo>
                    <a:lnTo>
                      <a:pt x="297" y="96"/>
                    </a:lnTo>
                    <a:cubicBezTo>
                      <a:pt x="316" y="96"/>
                      <a:pt x="329" y="64"/>
                      <a:pt x="310" y="52"/>
                    </a:cubicBezTo>
                    <a:cubicBezTo>
                      <a:pt x="297" y="45"/>
                      <a:pt x="284" y="39"/>
                      <a:pt x="272" y="39"/>
                    </a:cubicBezTo>
                    <a:lnTo>
                      <a:pt x="246" y="33"/>
                    </a:lnTo>
                    <a:lnTo>
                      <a:pt x="176" y="20"/>
                    </a:lnTo>
                    <a:lnTo>
                      <a:pt x="43" y="1"/>
                    </a:lnTo>
                    <a:cubicBezTo>
                      <a:pt x="41" y="0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1333;p45">
                <a:extLst>
                  <a:ext uri="{FF2B5EF4-FFF2-40B4-BE49-F238E27FC236}">
                    <a16:creationId xmlns:a16="http://schemas.microsoft.com/office/drawing/2014/main" id="{9C38DB69-1CFC-4818-83DD-78AE7535BB50}"/>
                  </a:ext>
                </a:extLst>
              </p:cNvPr>
              <p:cNvSpPr/>
              <p:nvPr/>
            </p:nvSpPr>
            <p:spPr>
              <a:xfrm>
                <a:off x="7269641" y="2663727"/>
                <a:ext cx="134884" cy="38428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00" extrusionOk="0">
                    <a:moveTo>
                      <a:pt x="44" y="1"/>
                    </a:moveTo>
                    <a:cubicBezTo>
                      <a:pt x="17" y="1"/>
                      <a:pt x="1" y="43"/>
                      <a:pt x="35" y="60"/>
                    </a:cubicBezTo>
                    <a:cubicBezTo>
                      <a:pt x="232" y="149"/>
                      <a:pt x="454" y="200"/>
                      <a:pt x="677" y="200"/>
                    </a:cubicBezTo>
                    <a:cubicBezTo>
                      <a:pt x="702" y="200"/>
                      <a:pt x="696" y="168"/>
                      <a:pt x="677" y="162"/>
                    </a:cubicBezTo>
                    <a:cubicBezTo>
                      <a:pt x="568" y="136"/>
                      <a:pt x="467" y="124"/>
                      <a:pt x="365" y="98"/>
                    </a:cubicBezTo>
                    <a:cubicBezTo>
                      <a:pt x="257" y="73"/>
                      <a:pt x="155" y="41"/>
                      <a:pt x="54" y="3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1334;p45">
                <a:extLst>
                  <a:ext uri="{FF2B5EF4-FFF2-40B4-BE49-F238E27FC236}">
                    <a16:creationId xmlns:a16="http://schemas.microsoft.com/office/drawing/2014/main" id="{0221024A-88AF-4CDB-BFE0-4DBBDB6C869F}"/>
                  </a:ext>
                </a:extLst>
              </p:cNvPr>
              <p:cNvSpPr/>
              <p:nvPr/>
            </p:nvSpPr>
            <p:spPr>
              <a:xfrm>
                <a:off x="7213152" y="2511359"/>
                <a:ext cx="501300" cy="1713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892" extrusionOk="0">
                    <a:moveTo>
                      <a:pt x="37" y="1"/>
                    </a:moveTo>
                    <a:cubicBezTo>
                      <a:pt x="9" y="1"/>
                      <a:pt x="0" y="41"/>
                      <a:pt x="30" y="59"/>
                    </a:cubicBezTo>
                    <a:cubicBezTo>
                      <a:pt x="132" y="103"/>
                      <a:pt x="240" y="148"/>
                      <a:pt x="348" y="179"/>
                    </a:cubicBezTo>
                    <a:cubicBezTo>
                      <a:pt x="449" y="218"/>
                      <a:pt x="551" y="249"/>
                      <a:pt x="653" y="287"/>
                    </a:cubicBezTo>
                    <a:cubicBezTo>
                      <a:pt x="862" y="357"/>
                      <a:pt x="1072" y="427"/>
                      <a:pt x="1282" y="497"/>
                    </a:cubicBezTo>
                    <a:lnTo>
                      <a:pt x="1911" y="700"/>
                    </a:lnTo>
                    <a:lnTo>
                      <a:pt x="2216" y="802"/>
                    </a:lnTo>
                    <a:cubicBezTo>
                      <a:pt x="2324" y="840"/>
                      <a:pt x="2432" y="872"/>
                      <a:pt x="2540" y="891"/>
                    </a:cubicBezTo>
                    <a:cubicBezTo>
                      <a:pt x="2542" y="891"/>
                      <a:pt x="2545" y="892"/>
                      <a:pt x="2547" y="892"/>
                    </a:cubicBezTo>
                    <a:cubicBezTo>
                      <a:pt x="2598" y="892"/>
                      <a:pt x="2608" y="820"/>
                      <a:pt x="2566" y="796"/>
                    </a:cubicBezTo>
                    <a:cubicBezTo>
                      <a:pt x="2464" y="745"/>
                      <a:pt x="2356" y="707"/>
                      <a:pt x="2248" y="675"/>
                    </a:cubicBezTo>
                    <a:lnTo>
                      <a:pt x="1943" y="580"/>
                    </a:lnTo>
                    <a:cubicBezTo>
                      <a:pt x="1727" y="510"/>
                      <a:pt x="1517" y="440"/>
                      <a:pt x="1307" y="376"/>
                    </a:cubicBezTo>
                    <a:cubicBezTo>
                      <a:pt x="1098" y="306"/>
                      <a:pt x="882" y="243"/>
                      <a:pt x="672" y="173"/>
                    </a:cubicBezTo>
                    <a:cubicBezTo>
                      <a:pt x="570" y="141"/>
                      <a:pt x="468" y="109"/>
                      <a:pt x="360" y="78"/>
                    </a:cubicBezTo>
                    <a:cubicBezTo>
                      <a:pt x="259" y="46"/>
                      <a:pt x="151" y="21"/>
                      <a:pt x="43" y="1"/>
                    </a:cubicBezTo>
                    <a:cubicBezTo>
                      <a:pt x="41" y="1"/>
                      <a:pt x="39" y="1"/>
                      <a:pt x="3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1335;p45">
                <a:extLst>
                  <a:ext uri="{FF2B5EF4-FFF2-40B4-BE49-F238E27FC236}">
                    <a16:creationId xmlns:a16="http://schemas.microsoft.com/office/drawing/2014/main" id="{9CEF4343-3A8B-469E-8B82-797AD268CFB6}"/>
                  </a:ext>
                </a:extLst>
              </p:cNvPr>
              <p:cNvSpPr/>
              <p:nvPr/>
            </p:nvSpPr>
            <p:spPr>
              <a:xfrm>
                <a:off x="7181256" y="2601857"/>
                <a:ext cx="423674" cy="130849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681" extrusionOk="0">
                    <a:moveTo>
                      <a:pt x="39" y="0"/>
                    </a:moveTo>
                    <a:cubicBezTo>
                      <a:pt x="16" y="0"/>
                      <a:pt x="1" y="46"/>
                      <a:pt x="31" y="52"/>
                    </a:cubicBezTo>
                    <a:cubicBezTo>
                      <a:pt x="387" y="153"/>
                      <a:pt x="749" y="249"/>
                      <a:pt x="1098" y="357"/>
                    </a:cubicBezTo>
                    <a:cubicBezTo>
                      <a:pt x="1276" y="407"/>
                      <a:pt x="1454" y="465"/>
                      <a:pt x="1626" y="522"/>
                    </a:cubicBezTo>
                    <a:cubicBezTo>
                      <a:pt x="1715" y="547"/>
                      <a:pt x="1797" y="579"/>
                      <a:pt x="1886" y="604"/>
                    </a:cubicBezTo>
                    <a:cubicBezTo>
                      <a:pt x="1969" y="643"/>
                      <a:pt x="2064" y="668"/>
                      <a:pt x="2153" y="681"/>
                    </a:cubicBezTo>
                    <a:cubicBezTo>
                      <a:pt x="2185" y="681"/>
                      <a:pt x="2204" y="643"/>
                      <a:pt x="2179" y="617"/>
                    </a:cubicBezTo>
                    <a:cubicBezTo>
                      <a:pt x="2102" y="573"/>
                      <a:pt x="2013" y="528"/>
                      <a:pt x="1925" y="503"/>
                    </a:cubicBezTo>
                    <a:cubicBezTo>
                      <a:pt x="1842" y="477"/>
                      <a:pt x="1753" y="446"/>
                      <a:pt x="1670" y="420"/>
                    </a:cubicBezTo>
                    <a:cubicBezTo>
                      <a:pt x="1492" y="363"/>
                      <a:pt x="1308" y="306"/>
                      <a:pt x="1130" y="255"/>
                    </a:cubicBezTo>
                    <a:cubicBezTo>
                      <a:pt x="774" y="147"/>
                      <a:pt x="412" y="64"/>
                      <a:pt x="44" y="1"/>
                    </a:cubicBezTo>
                    <a:cubicBezTo>
                      <a:pt x="42" y="0"/>
                      <a:pt x="41" y="0"/>
                      <a:pt x="39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1336;p45">
                <a:extLst>
                  <a:ext uri="{FF2B5EF4-FFF2-40B4-BE49-F238E27FC236}">
                    <a16:creationId xmlns:a16="http://schemas.microsoft.com/office/drawing/2014/main" id="{058DB18C-2C50-4400-BE64-60DB6D624CD8}"/>
                  </a:ext>
                </a:extLst>
              </p:cNvPr>
              <p:cNvSpPr/>
              <p:nvPr/>
            </p:nvSpPr>
            <p:spPr>
              <a:xfrm>
                <a:off x="7697538" y="2692163"/>
                <a:ext cx="212510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56" extrusionOk="0">
                    <a:moveTo>
                      <a:pt x="51" y="1"/>
                    </a:moveTo>
                    <a:cubicBezTo>
                      <a:pt x="6" y="1"/>
                      <a:pt x="0" y="65"/>
                      <a:pt x="45" y="71"/>
                    </a:cubicBezTo>
                    <a:cubicBezTo>
                      <a:pt x="203" y="103"/>
                      <a:pt x="369" y="141"/>
                      <a:pt x="534" y="173"/>
                    </a:cubicBezTo>
                    <a:lnTo>
                      <a:pt x="769" y="211"/>
                    </a:lnTo>
                    <a:cubicBezTo>
                      <a:pt x="852" y="236"/>
                      <a:pt x="934" y="249"/>
                      <a:pt x="1017" y="255"/>
                    </a:cubicBezTo>
                    <a:cubicBezTo>
                      <a:pt x="1074" y="255"/>
                      <a:pt x="1106" y="179"/>
                      <a:pt x="1049" y="160"/>
                    </a:cubicBezTo>
                    <a:cubicBezTo>
                      <a:pt x="966" y="134"/>
                      <a:pt x="883" y="122"/>
                      <a:pt x="801" y="109"/>
                    </a:cubicBezTo>
                    <a:lnTo>
                      <a:pt x="553" y="71"/>
                    </a:lnTo>
                    <a:cubicBezTo>
                      <a:pt x="388" y="45"/>
                      <a:pt x="223" y="26"/>
                      <a:pt x="5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1337;p45">
                <a:extLst>
                  <a:ext uri="{FF2B5EF4-FFF2-40B4-BE49-F238E27FC236}">
                    <a16:creationId xmlns:a16="http://schemas.microsoft.com/office/drawing/2014/main" id="{09251D2A-46E5-4666-BDD7-A08ED2403A6A}"/>
                  </a:ext>
                </a:extLst>
              </p:cNvPr>
              <p:cNvSpPr/>
              <p:nvPr/>
            </p:nvSpPr>
            <p:spPr>
              <a:xfrm>
                <a:off x="7546131" y="1719933"/>
                <a:ext cx="20944" cy="4765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8" extrusionOk="0">
                    <a:moveTo>
                      <a:pt x="25" y="0"/>
                    </a:moveTo>
                    <a:cubicBezTo>
                      <a:pt x="23" y="0"/>
                      <a:pt x="21" y="1"/>
                      <a:pt x="19" y="3"/>
                    </a:cubicBezTo>
                    <a:cubicBezTo>
                      <a:pt x="6" y="9"/>
                      <a:pt x="0" y="22"/>
                      <a:pt x="6" y="28"/>
                    </a:cubicBezTo>
                    <a:lnTo>
                      <a:pt x="38" y="136"/>
                    </a:lnTo>
                    <a:cubicBezTo>
                      <a:pt x="45" y="168"/>
                      <a:pt x="57" y="206"/>
                      <a:pt x="76" y="238"/>
                    </a:cubicBezTo>
                    <a:cubicBezTo>
                      <a:pt x="79" y="244"/>
                      <a:pt x="83" y="247"/>
                      <a:pt x="88" y="247"/>
                    </a:cubicBezTo>
                    <a:cubicBezTo>
                      <a:pt x="97" y="247"/>
                      <a:pt x="108" y="237"/>
                      <a:pt x="108" y="225"/>
                    </a:cubicBezTo>
                    <a:cubicBezTo>
                      <a:pt x="102" y="193"/>
                      <a:pt x="95" y="155"/>
                      <a:pt x="83" y="117"/>
                    </a:cubicBezTo>
                    <a:lnTo>
                      <a:pt x="45" y="15"/>
                    </a:lnTo>
                    <a:cubicBezTo>
                      <a:pt x="40" y="6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1338;p45">
                <a:extLst>
                  <a:ext uri="{FF2B5EF4-FFF2-40B4-BE49-F238E27FC236}">
                    <a16:creationId xmlns:a16="http://schemas.microsoft.com/office/drawing/2014/main" id="{5F09BFB2-CE10-4F1B-AF20-7CF4235A4BA5}"/>
                  </a:ext>
                </a:extLst>
              </p:cNvPr>
              <p:cNvSpPr/>
              <p:nvPr/>
            </p:nvSpPr>
            <p:spPr>
              <a:xfrm>
                <a:off x="7527686" y="1629819"/>
                <a:ext cx="77241" cy="14583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759" extrusionOk="0">
                    <a:moveTo>
                      <a:pt x="34" y="1"/>
                    </a:moveTo>
                    <a:cubicBezTo>
                      <a:pt x="15" y="1"/>
                      <a:pt x="0" y="23"/>
                      <a:pt x="13" y="46"/>
                    </a:cubicBezTo>
                    <a:cubicBezTo>
                      <a:pt x="83" y="160"/>
                      <a:pt x="147" y="275"/>
                      <a:pt x="198" y="402"/>
                    </a:cubicBezTo>
                    <a:cubicBezTo>
                      <a:pt x="223" y="459"/>
                      <a:pt x="249" y="522"/>
                      <a:pt x="268" y="586"/>
                    </a:cubicBezTo>
                    <a:cubicBezTo>
                      <a:pt x="280" y="649"/>
                      <a:pt x="306" y="707"/>
                      <a:pt x="350" y="751"/>
                    </a:cubicBezTo>
                    <a:cubicBezTo>
                      <a:pt x="355" y="756"/>
                      <a:pt x="361" y="758"/>
                      <a:pt x="367" y="758"/>
                    </a:cubicBezTo>
                    <a:cubicBezTo>
                      <a:pt x="376" y="758"/>
                      <a:pt x="384" y="753"/>
                      <a:pt x="388" y="745"/>
                    </a:cubicBezTo>
                    <a:cubicBezTo>
                      <a:pt x="401" y="675"/>
                      <a:pt x="388" y="611"/>
                      <a:pt x="363" y="554"/>
                    </a:cubicBezTo>
                    <a:cubicBezTo>
                      <a:pt x="338" y="484"/>
                      <a:pt x="312" y="421"/>
                      <a:pt x="280" y="357"/>
                    </a:cubicBezTo>
                    <a:cubicBezTo>
                      <a:pt x="217" y="236"/>
                      <a:pt x="141" y="122"/>
                      <a:pt x="58" y="14"/>
                    </a:cubicBezTo>
                    <a:cubicBezTo>
                      <a:pt x="51" y="5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1339;p45">
                <a:extLst>
                  <a:ext uri="{FF2B5EF4-FFF2-40B4-BE49-F238E27FC236}">
                    <a16:creationId xmlns:a16="http://schemas.microsoft.com/office/drawing/2014/main" id="{FA6466C2-7F48-41E3-BA27-5D74BFD2CB6D}"/>
                  </a:ext>
                </a:extLst>
              </p:cNvPr>
              <p:cNvSpPr/>
              <p:nvPr/>
            </p:nvSpPr>
            <p:spPr>
              <a:xfrm>
                <a:off x="7512315" y="1960685"/>
                <a:ext cx="20559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89" extrusionOk="0">
                    <a:moveTo>
                      <a:pt x="28" y="1"/>
                    </a:moveTo>
                    <a:cubicBezTo>
                      <a:pt x="14" y="1"/>
                      <a:pt x="1" y="13"/>
                      <a:pt x="5" y="33"/>
                    </a:cubicBezTo>
                    <a:cubicBezTo>
                      <a:pt x="24" y="84"/>
                      <a:pt x="36" y="141"/>
                      <a:pt x="43" y="205"/>
                    </a:cubicBezTo>
                    <a:cubicBezTo>
                      <a:pt x="43" y="230"/>
                      <a:pt x="43" y="262"/>
                      <a:pt x="49" y="287"/>
                    </a:cubicBezTo>
                    <a:cubicBezTo>
                      <a:pt x="49" y="319"/>
                      <a:pt x="49" y="345"/>
                      <a:pt x="55" y="376"/>
                    </a:cubicBezTo>
                    <a:cubicBezTo>
                      <a:pt x="55" y="383"/>
                      <a:pt x="63" y="388"/>
                      <a:pt x="71" y="388"/>
                    </a:cubicBezTo>
                    <a:cubicBezTo>
                      <a:pt x="78" y="388"/>
                      <a:pt x="84" y="385"/>
                      <a:pt x="87" y="376"/>
                    </a:cubicBezTo>
                    <a:cubicBezTo>
                      <a:pt x="100" y="313"/>
                      <a:pt x="106" y="249"/>
                      <a:pt x="93" y="192"/>
                    </a:cubicBezTo>
                    <a:cubicBezTo>
                      <a:pt x="81" y="129"/>
                      <a:pt x="68" y="71"/>
                      <a:pt x="49" y="14"/>
                    </a:cubicBezTo>
                    <a:cubicBezTo>
                      <a:pt x="44" y="5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1340;p45">
                <a:extLst>
                  <a:ext uri="{FF2B5EF4-FFF2-40B4-BE49-F238E27FC236}">
                    <a16:creationId xmlns:a16="http://schemas.microsoft.com/office/drawing/2014/main" id="{CF7B5317-FA91-464C-9C61-A556987695B8}"/>
                  </a:ext>
                </a:extLst>
              </p:cNvPr>
              <p:cNvSpPr/>
              <p:nvPr/>
            </p:nvSpPr>
            <p:spPr>
              <a:xfrm>
                <a:off x="7524612" y="1888056"/>
                <a:ext cx="43616" cy="17427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907" extrusionOk="0">
                    <a:moveTo>
                      <a:pt x="28" y="1"/>
                    </a:moveTo>
                    <a:cubicBezTo>
                      <a:pt x="14" y="1"/>
                      <a:pt x="0" y="16"/>
                      <a:pt x="4" y="36"/>
                    </a:cubicBezTo>
                    <a:cubicBezTo>
                      <a:pt x="49" y="176"/>
                      <a:pt x="80" y="316"/>
                      <a:pt x="99" y="462"/>
                    </a:cubicBezTo>
                    <a:cubicBezTo>
                      <a:pt x="106" y="532"/>
                      <a:pt x="112" y="602"/>
                      <a:pt x="118" y="672"/>
                    </a:cubicBezTo>
                    <a:cubicBezTo>
                      <a:pt x="112" y="742"/>
                      <a:pt x="118" y="818"/>
                      <a:pt x="138" y="888"/>
                    </a:cubicBezTo>
                    <a:cubicBezTo>
                      <a:pt x="144" y="901"/>
                      <a:pt x="157" y="907"/>
                      <a:pt x="169" y="907"/>
                    </a:cubicBezTo>
                    <a:cubicBezTo>
                      <a:pt x="182" y="907"/>
                      <a:pt x="195" y="901"/>
                      <a:pt x="201" y="888"/>
                    </a:cubicBezTo>
                    <a:cubicBezTo>
                      <a:pt x="220" y="818"/>
                      <a:pt x="226" y="742"/>
                      <a:pt x="214" y="672"/>
                    </a:cubicBezTo>
                    <a:cubicBezTo>
                      <a:pt x="207" y="596"/>
                      <a:pt x="195" y="519"/>
                      <a:pt x="182" y="443"/>
                    </a:cubicBezTo>
                    <a:cubicBezTo>
                      <a:pt x="150" y="297"/>
                      <a:pt x="106" y="157"/>
                      <a:pt x="49" y="17"/>
                    </a:cubicBezTo>
                    <a:cubicBezTo>
                      <a:pt x="44" y="6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1341;p45">
                <a:extLst>
                  <a:ext uri="{FF2B5EF4-FFF2-40B4-BE49-F238E27FC236}">
                    <a16:creationId xmlns:a16="http://schemas.microsoft.com/office/drawing/2014/main" id="{FE8F7798-EFCF-446F-8BA8-D3BFB745ED01}"/>
                  </a:ext>
                </a:extLst>
              </p:cNvPr>
              <p:cNvSpPr/>
              <p:nvPr/>
            </p:nvSpPr>
            <p:spPr>
              <a:xfrm>
                <a:off x="7480035" y="1821575"/>
                <a:ext cx="11336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5" extrusionOk="0">
                    <a:moveTo>
                      <a:pt x="14" y="1"/>
                    </a:moveTo>
                    <a:cubicBezTo>
                      <a:pt x="7" y="1"/>
                      <a:pt x="1" y="14"/>
                      <a:pt x="1" y="20"/>
                    </a:cubicBezTo>
                    <a:lnTo>
                      <a:pt x="14" y="71"/>
                    </a:lnTo>
                    <a:lnTo>
                      <a:pt x="20" y="96"/>
                    </a:lnTo>
                    <a:cubicBezTo>
                      <a:pt x="20" y="109"/>
                      <a:pt x="26" y="115"/>
                      <a:pt x="26" y="128"/>
                    </a:cubicBezTo>
                    <a:cubicBezTo>
                      <a:pt x="33" y="134"/>
                      <a:pt x="39" y="134"/>
                      <a:pt x="45" y="134"/>
                    </a:cubicBezTo>
                    <a:cubicBezTo>
                      <a:pt x="52" y="128"/>
                      <a:pt x="58" y="122"/>
                      <a:pt x="52" y="115"/>
                    </a:cubicBezTo>
                    <a:cubicBezTo>
                      <a:pt x="52" y="109"/>
                      <a:pt x="52" y="103"/>
                      <a:pt x="52" y="90"/>
                    </a:cubicBezTo>
                    <a:lnTo>
                      <a:pt x="45" y="65"/>
                    </a:lnTo>
                    <a:lnTo>
                      <a:pt x="39" y="20"/>
                    </a:lnTo>
                    <a:cubicBezTo>
                      <a:pt x="33" y="7"/>
                      <a:pt x="26" y="1"/>
                      <a:pt x="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1342;p45">
                <a:extLst>
                  <a:ext uri="{FF2B5EF4-FFF2-40B4-BE49-F238E27FC236}">
                    <a16:creationId xmlns:a16="http://schemas.microsoft.com/office/drawing/2014/main" id="{AA501534-12BE-4CCD-A580-E8EB55E40C9D}"/>
                  </a:ext>
                </a:extLst>
              </p:cNvPr>
              <p:cNvSpPr/>
              <p:nvPr/>
            </p:nvSpPr>
            <p:spPr>
              <a:xfrm>
                <a:off x="7234671" y="2290398"/>
                <a:ext cx="61293" cy="8127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23" extrusionOk="0">
                    <a:moveTo>
                      <a:pt x="297" y="1"/>
                    </a:moveTo>
                    <a:cubicBezTo>
                      <a:pt x="293" y="1"/>
                      <a:pt x="289" y="3"/>
                      <a:pt x="287" y="8"/>
                    </a:cubicBezTo>
                    <a:cubicBezTo>
                      <a:pt x="255" y="33"/>
                      <a:pt x="229" y="65"/>
                      <a:pt x="217" y="97"/>
                    </a:cubicBezTo>
                    <a:cubicBezTo>
                      <a:pt x="198" y="135"/>
                      <a:pt x="179" y="166"/>
                      <a:pt x="160" y="192"/>
                    </a:cubicBezTo>
                    <a:cubicBezTo>
                      <a:pt x="115" y="255"/>
                      <a:pt x="71" y="319"/>
                      <a:pt x="20" y="376"/>
                    </a:cubicBezTo>
                    <a:cubicBezTo>
                      <a:pt x="0" y="396"/>
                      <a:pt x="18" y="423"/>
                      <a:pt x="39" y="423"/>
                    </a:cubicBezTo>
                    <a:cubicBezTo>
                      <a:pt x="45" y="423"/>
                      <a:pt x="52" y="420"/>
                      <a:pt x="58" y="414"/>
                    </a:cubicBezTo>
                    <a:cubicBezTo>
                      <a:pt x="121" y="363"/>
                      <a:pt x="172" y="300"/>
                      <a:pt x="217" y="236"/>
                    </a:cubicBezTo>
                    <a:cubicBezTo>
                      <a:pt x="242" y="205"/>
                      <a:pt x="261" y="166"/>
                      <a:pt x="280" y="135"/>
                    </a:cubicBezTo>
                    <a:cubicBezTo>
                      <a:pt x="306" y="97"/>
                      <a:pt x="318" y="58"/>
                      <a:pt x="318" y="20"/>
                    </a:cubicBezTo>
                    <a:cubicBezTo>
                      <a:pt x="314" y="8"/>
                      <a:pt x="305" y="1"/>
                      <a:pt x="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1343;p45">
                <a:extLst>
                  <a:ext uri="{FF2B5EF4-FFF2-40B4-BE49-F238E27FC236}">
                    <a16:creationId xmlns:a16="http://schemas.microsoft.com/office/drawing/2014/main" id="{8710CB50-89BA-4415-9A83-C2BEA7947976}"/>
                  </a:ext>
                </a:extLst>
              </p:cNvPr>
              <p:cNvSpPr/>
              <p:nvPr/>
            </p:nvSpPr>
            <p:spPr>
              <a:xfrm>
                <a:off x="7306724" y="2249856"/>
                <a:ext cx="31896" cy="42848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3" extrusionOk="0">
                    <a:moveTo>
                      <a:pt x="141" y="1"/>
                    </a:moveTo>
                    <a:cubicBezTo>
                      <a:pt x="139" y="1"/>
                      <a:pt x="136" y="1"/>
                      <a:pt x="134" y="3"/>
                    </a:cubicBezTo>
                    <a:cubicBezTo>
                      <a:pt x="128" y="3"/>
                      <a:pt x="128" y="3"/>
                      <a:pt x="121" y="9"/>
                    </a:cubicBezTo>
                    <a:cubicBezTo>
                      <a:pt x="115" y="9"/>
                      <a:pt x="109" y="15"/>
                      <a:pt x="109" y="22"/>
                    </a:cubicBezTo>
                    <a:lnTo>
                      <a:pt x="96" y="47"/>
                    </a:lnTo>
                    <a:cubicBezTo>
                      <a:pt x="83" y="60"/>
                      <a:pt x="77" y="72"/>
                      <a:pt x="64" y="92"/>
                    </a:cubicBezTo>
                    <a:lnTo>
                      <a:pt x="7" y="180"/>
                    </a:lnTo>
                    <a:cubicBezTo>
                      <a:pt x="1" y="193"/>
                      <a:pt x="1" y="212"/>
                      <a:pt x="13" y="219"/>
                    </a:cubicBezTo>
                    <a:cubicBezTo>
                      <a:pt x="19" y="221"/>
                      <a:pt x="24" y="223"/>
                      <a:pt x="29" y="223"/>
                    </a:cubicBezTo>
                    <a:cubicBezTo>
                      <a:pt x="37" y="223"/>
                      <a:pt x="44" y="220"/>
                      <a:pt x="51" y="212"/>
                    </a:cubicBezTo>
                    <a:lnTo>
                      <a:pt x="109" y="123"/>
                    </a:lnTo>
                    <a:cubicBezTo>
                      <a:pt x="121" y="111"/>
                      <a:pt x="128" y="92"/>
                      <a:pt x="134" y="79"/>
                    </a:cubicBezTo>
                    <a:cubicBezTo>
                      <a:pt x="147" y="66"/>
                      <a:pt x="147" y="60"/>
                      <a:pt x="153" y="53"/>
                    </a:cubicBezTo>
                    <a:cubicBezTo>
                      <a:pt x="159" y="47"/>
                      <a:pt x="166" y="34"/>
                      <a:pt x="159" y="22"/>
                    </a:cubicBezTo>
                    <a:cubicBezTo>
                      <a:pt x="159" y="11"/>
                      <a:pt x="151" y="1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1344;p45">
                <a:extLst>
                  <a:ext uri="{FF2B5EF4-FFF2-40B4-BE49-F238E27FC236}">
                    <a16:creationId xmlns:a16="http://schemas.microsoft.com/office/drawing/2014/main" id="{F0278C9B-C7A7-4C20-A108-B2B43E712E13}"/>
                  </a:ext>
                </a:extLst>
              </p:cNvPr>
              <p:cNvSpPr/>
              <p:nvPr/>
            </p:nvSpPr>
            <p:spPr>
              <a:xfrm>
                <a:off x="7152627" y="2280214"/>
                <a:ext cx="30935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7" extrusionOk="0">
                    <a:moveTo>
                      <a:pt x="140" y="1"/>
                    </a:moveTo>
                    <a:cubicBezTo>
                      <a:pt x="136" y="1"/>
                      <a:pt x="132" y="2"/>
                      <a:pt x="129" y="3"/>
                    </a:cubicBezTo>
                    <a:cubicBezTo>
                      <a:pt x="123" y="10"/>
                      <a:pt x="116" y="22"/>
                      <a:pt x="110" y="35"/>
                    </a:cubicBezTo>
                    <a:cubicBezTo>
                      <a:pt x="104" y="42"/>
                      <a:pt x="97" y="54"/>
                      <a:pt x="91" y="61"/>
                    </a:cubicBezTo>
                    <a:cubicBezTo>
                      <a:pt x="78" y="86"/>
                      <a:pt x="72" y="105"/>
                      <a:pt x="59" y="131"/>
                    </a:cubicBezTo>
                    <a:lnTo>
                      <a:pt x="8" y="264"/>
                    </a:lnTo>
                    <a:cubicBezTo>
                      <a:pt x="0" y="284"/>
                      <a:pt x="15" y="297"/>
                      <a:pt x="32" y="297"/>
                    </a:cubicBezTo>
                    <a:cubicBezTo>
                      <a:pt x="42" y="297"/>
                      <a:pt x="52" y="292"/>
                      <a:pt x="59" y="283"/>
                    </a:cubicBezTo>
                    <a:lnTo>
                      <a:pt x="116" y="156"/>
                    </a:lnTo>
                    <a:cubicBezTo>
                      <a:pt x="129" y="131"/>
                      <a:pt x="135" y="111"/>
                      <a:pt x="148" y="92"/>
                    </a:cubicBezTo>
                    <a:cubicBezTo>
                      <a:pt x="148" y="80"/>
                      <a:pt x="154" y="67"/>
                      <a:pt x="154" y="54"/>
                    </a:cubicBezTo>
                    <a:cubicBezTo>
                      <a:pt x="161" y="42"/>
                      <a:pt x="161" y="29"/>
                      <a:pt x="161" y="16"/>
                    </a:cubicBezTo>
                    <a:cubicBezTo>
                      <a:pt x="161" y="7"/>
                      <a:pt x="151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1345;p45">
                <a:extLst>
                  <a:ext uri="{FF2B5EF4-FFF2-40B4-BE49-F238E27FC236}">
                    <a16:creationId xmlns:a16="http://schemas.microsoft.com/office/drawing/2014/main" id="{F992FE64-A8F9-4A78-9EEF-4743878E03C7}"/>
                  </a:ext>
                </a:extLst>
              </p:cNvPr>
              <p:cNvSpPr/>
              <p:nvPr/>
            </p:nvSpPr>
            <p:spPr>
              <a:xfrm>
                <a:off x="7118618" y="2265804"/>
                <a:ext cx="36891" cy="635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31" extrusionOk="0">
                    <a:moveTo>
                      <a:pt x="157" y="0"/>
                    </a:moveTo>
                    <a:cubicBezTo>
                      <a:pt x="154" y="0"/>
                      <a:pt x="150" y="1"/>
                      <a:pt x="147" y="2"/>
                    </a:cubicBezTo>
                    <a:cubicBezTo>
                      <a:pt x="134" y="15"/>
                      <a:pt x="122" y="21"/>
                      <a:pt x="115" y="40"/>
                    </a:cubicBezTo>
                    <a:cubicBezTo>
                      <a:pt x="109" y="47"/>
                      <a:pt x="103" y="66"/>
                      <a:pt x="96" y="78"/>
                    </a:cubicBezTo>
                    <a:cubicBezTo>
                      <a:pt x="84" y="97"/>
                      <a:pt x="71" y="123"/>
                      <a:pt x="64" y="148"/>
                    </a:cubicBezTo>
                    <a:cubicBezTo>
                      <a:pt x="52" y="167"/>
                      <a:pt x="39" y="193"/>
                      <a:pt x="33" y="218"/>
                    </a:cubicBezTo>
                    <a:cubicBezTo>
                      <a:pt x="26" y="237"/>
                      <a:pt x="14" y="269"/>
                      <a:pt x="7" y="294"/>
                    </a:cubicBezTo>
                    <a:cubicBezTo>
                      <a:pt x="1" y="307"/>
                      <a:pt x="7" y="320"/>
                      <a:pt x="14" y="326"/>
                    </a:cubicBezTo>
                    <a:cubicBezTo>
                      <a:pt x="19" y="329"/>
                      <a:pt x="24" y="330"/>
                      <a:pt x="29" y="330"/>
                    </a:cubicBezTo>
                    <a:cubicBezTo>
                      <a:pt x="37" y="330"/>
                      <a:pt x="44" y="327"/>
                      <a:pt x="52" y="320"/>
                    </a:cubicBezTo>
                    <a:cubicBezTo>
                      <a:pt x="77" y="275"/>
                      <a:pt x="103" y="231"/>
                      <a:pt x="128" y="180"/>
                    </a:cubicBezTo>
                    <a:lnTo>
                      <a:pt x="166" y="110"/>
                    </a:lnTo>
                    <a:cubicBezTo>
                      <a:pt x="173" y="104"/>
                      <a:pt x="173" y="91"/>
                      <a:pt x="179" y="78"/>
                    </a:cubicBezTo>
                    <a:cubicBezTo>
                      <a:pt x="185" y="66"/>
                      <a:pt x="192" y="47"/>
                      <a:pt x="192" y="28"/>
                    </a:cubicBezTo>
                    <a:cubicBezTo>
                      <a:pt x="186" y="12"/>
                      <a:pt x="173" y="0"/>
                      <a:pt x="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1346;p45">
                <a:extLst>
                  <a:ext uri="{FF2B5EF4-FFF2-40B4-BE49-F238E27FC236}">
                    <a16:creationId xmlns:a16="http://schemas.microsoft.com/office/drawing/2014/main" id="{40D50C36-E775-4F1C-BE5A-E0C43788A95B}"/>
                  </a:ext>
                </a:extLst>
              </p:cNvPr>
              <p:cNvSpPr/>
              <p:nvPr/>
            </p:nvSpPr>
            <p:spPr>
              <a:xfrm>
                <a:off x="6956068" y="2351498"/>
                <a:ext cx="32088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10" extrusionOk="0">
                    <a:moveTo>
                      <a:pt x="141" y="0"/>
                    </a:moveTo>
                    <a:cubicBezTo>
                      <a:pt x="134" y="0"/>
                      <a:pt x="127" y="2"/>
                      <a:pt x="122" y="7"/>
                    </a:cubicBezTo>
                    <a:cubicBezTo>
                      <a:pt x="110" y="20"/>
                      <a:pt x="103" y="39"/>
                      <a:pt x="97" y="52"/>
                    </a:cubicBezTo>
                    <a:lnTo>
                      <a:pt x="84" y="77"/>
                    </a:lnTo>
                    <a:cubicBezTo>
                      <a:pt x="84" y="77"/>
                      <a:pt x="84" y="77"/>
                      <a:pt x="84" y="84"/>
                    </a:cubicBezTo>
                    <a:lnTo>
                      <a:pt x="78" y="90"/>
                    </a:lnTo>
                    <a:cubicBezTo>
                      <a:pt x="72" y="103"/>
                      <a:pt x="59" y="115"/>
                      <a:pt x="53" y="128"/>
                    </a:cubicBezTo>
                    <a:cubicBezTo>
                      <a:pt x="40" y="141"/>
                      <a:pt x="34" y="154"/>
                      <a:pt x="21" y="166"/>
                    </a:cubicBezTo>
                    <a:cubicBezTo>
                      <a:pt x="0" y="182"/>
                      <a:pt x="17" y="210"/>
                      <a:pt x="38" y="210"/>
                    </a:cubicBezTo>
                    <a:cubicBezTo>
                      <a:pt x="43" y="210"/>
                      <a:pt x="48" y="208"/>
                      <a:pt x="53" y="204"/>
                    </a:cubicBezTo>
                    <a:cubicBezTo>
                      <a:pt x="78" y="179"/>
                      <a:pt x="103" y="154"/>
                      <a:pt x="122" y="122"/>
                    </a:cubicBezTo>
                    <a:cubicBezTo>
                      <a:pt x="135" y="109"/>
                      <a:pt x="142" y="90"/>
                      <a:pt x="154" y="77"/>
                    </a:cubicBezTo>
                    <a:cubicBezTo>
                      <a:pt x="161" y="58"/>
                      <a:pt x="167" y="39"/>
                      <a:pt x="167" y="14"/>
                    </a:cubicBezTo>
                    <a:cubicBezTo>
                      <a:pt x="163" y="6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1347;p45">
                <a:extLst>
                  <a:ext uri="{FF2B5EF4-FFF2-40B4-BE49-F238E27FC236}">
                    <a16:creationId xmlns:a16="http://schemas.microsoft.com/office/drawing/2014/main" id="{1FD23D42-9E5C-403D-B701-95EC83A2B8AD}"/>
                  </a:ext>
                </a:extLst>
              </p:cNvPr>
              <p:cNvSpPr/>
              <p:nvPr/>
            </p:nvSpPr>
            <p:spPr>
              <a:xfrm>
                <a:off x="6884975" y="2312110"/>
                <a:ext cx="91076" cy="11490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98" extrusionOk="0">
                    <a:moveTo>
                      <a:pt x="433" y="0"/>
                    </a:moveTo>
                    <a:cubicBezTo>
                      <a:pt x="429" y="0"/>
                      <a:pt x="426" y="1"/>
                      <a:pt x="423" y="3"/>
                    </a:cubicBezTo>
                    <a:cubicBezTo>
                      <a:pt x="397" y="15"/>
                      <a:pt x="372" y="41"/>
                      <a:pt x="365" y="66"/>
                    </a:cubicBezTo>
                    <a:cubicBezTo>
                      <a:pt x="353" y="92"/>
                      <a:pt x="340" y="117"/>
                      <a:pt x="321" y="142"/>
                    </a:cubicBezTo>
                    <a:cubicBezTo>
                      <a:pt x="295" y="193"/>
                      <a:pt x="264" y="244"/>
                      <a:pt x="232" y="289"/>
                    </a:cubicBezTo>
                    <a:cubicBezTo>
                      <a:pt x="168" y="384"/>
                      <a:pt x="92" y="479"/>
                      <a:pt x="16" y="562"/>
                    </a:cubicBezTo>
                    <a:cubicBezTo>
                      <a:pt x="0" y="577"/>
                      <a:pt x="14" y="597"/>
                      <a:pt x="34" y="597"/>
                    </a:cubicBezTo>
                    <a:cubicBezTo>
                      <a:pt x="38" y="597"/>
                      <a:pt x="43" y="596"/>
                      <a:pt x="48" y="594"/>
                    </a:cubicBezTo>
                    <a:cubicBezTo>
                      <a:pt x="92" y="556"/>
                      <a:pt x="137" y="511"/>
                      <a:pt x="181" y="473"/>
                    </a:cubicBezTo>
                    <a:cubicBezTo>
                      <a:pt x="226" y="435"/>
                      <a:pt x="270" y="384"/>
                      <a:pt x="302" y="339"/>
                    </a:cubicBezTo>
                    <a:cubicBezTo>
                      <a:pt x="340" y="289"/>
                      <a:pt x="372" y="238"/>
                      <a:pt x="404" y="187"/>
                    </a:cubicBezTo>
                    <a:cubicBezTo>
                      <a:pt x="429" y="136"/>
                      <a:pt x="473" y="73"/>
                      <a:pt x="454" y="15"/>
                    </a:cubicBezTo>
                    <a:cubicBezTo>
                      <a:pt x="450" y="6"/>
                      <a:pt x="442" y="0"/>
                      <a:pt x="4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1348;p45">
                <a:extLst>
                  <a:ext uri="{FF2B5EF4-FFF2-40B4-BE49-F238E27FC236}">
                    <a16:creationId xmlns:a16="http://schemas.microsoft.com/office/drawing/2014/main" id="{D8530166-68A8-475F-BFE2-BA54ED82EA0B}"/>
                  </a:ext>
                </a:extLst>
              </p:cNvPr>
              <p:cNvSpPr/>
              <p:nvPr/>
            </p:nvSpPr>
            <p:spPr>
              <a:xfrm>
                <a:off x="7004871" y="2292703"/>
                <a:ext cx="22481" cy="3785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7" extrusionOk="0">
                    <a:moveTo>
                      <a:pt x="95" y="0"/>
                    </a:moveTo>
                    <a:cubicBezTo>
                      <a:pt x="94" y="0"/>
                      <a:pt x="92" y="1"/>
                      <a:pt x="91" y="2"/>
                    </a:cubicBezTo>
                    <a:cubicBezTo>
                      <a:pt x="78" y="8"/>
                      <a:pt x="72" y="15"/>
                      <a:pt x="65" y="21"/>
                    </a:cubicBezTo>
                    <a:lnTo>
                      <a:pt x="59" y="46"/>
                    </a:lnTo>
                    <a:cubicBezTo>
                      <a:pt x="53" y="59"/>
                      <a:pt x="46" y="72"/>
                      <a:pt x="40" y="85"/>
                    </a:cubicBezTo>
                    <a:lnTo>
                      <a:pt x="8" y="161"/>
                    </a:lnTo>
                    <a:cubicBezTo>
                      <a:pt x="0" y="181"/>
                      <a:pt x="15" y="196"/>
                      <a:pt x="31" y="196"/>
                    </a:cubicBezTo>
                    <a:cubicBezTo>
                      <a:pt x="39" y="196"/>
                      <a:pt x="48" y="191"/>
                      <a:pt x="53" y="180"/>
                    </a:cubicBezTo>
                    <a:cubicBezTo>
                      <a:pt x="65" y="154"/>
                      <a:pt x="72" y="129"/>
                      <a:pt x="85" y="104"/>
                    </a:cubicBezTo>
                    <a:cubicBezTo>
                      <a:pt x="91" y="91"/>
                      <a:pt x="97" y="78"/>
                      <a:pt x="104" y="59"/>
                    </a:cubicBezTo>
                    <a:lnTo>
                      <a:pt x="110" y="40"/>
                    </a:lnTo>
                    <a:cubicBezTo>
                      <a:pt x="116" y="34"/>
                      <a:pt x="116" y="21"/>
                      <a:pt x="110" y="15"/>
                    </a:cubicBezTo>
                    <a:cubicBezTo>
                      <a:pt x="110" y="10"/>
                      <a:pt x="102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1349;p45">
                <a:extLst>
                  <a:ext uri="{FF2B5EF4-FFF2-40B4-BE49-F238E27FC236}">
                    <a16:creationId xmlns:a16="http://schemas.microsoft.com/office/drawing/2014/main" id="{211D4091-60A1-415F-9629-A26C80A73657}"/>
                  </a:ext>
                </a:extLst>
              </p:cNvPr>
              <p:cNvSpPr/>
              <p:nvPr/>
            </p:nvSpPr>
            <p:spPr>
              <a:xfrm>
                <a:off x="6907456" y="2299813"/>
                <a:ext cx="12489" cy="1959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02" extrusionOk="0">
                    <a:moveTo>
                      <a:pt x="52" y="0"/>
                    </a:moveTo>
                    <a:cubicBezTo>
                      <a:pt x="49" y="0"/>
                      <a:pt x="47" y="1"/>
                      <a:pt x="45" y="3"/>
                    </a:cubicBezTo>
                    <a:cubicBezTo>
                      <a:pt x="45" y="9"/>
                      <a:pt x="39" y="9"/>
                      <a:pt x="39" y="22"/>
                    </a:cubicBezTo>
                    <a:lnTo>
                      <a:pt x="26" y="41"/>
                    </a:lnTo>
                    <a:lnTo>
                      <a:pt x="7" y="79"/>
                    </a:lnTo>
                    <a:cubicBezTo>
                      <a:pt x="1" y="86"/>
                      <a:pt x="7" y="98"/>
                      <a:pt x="13" y="98"/>
                    </a:cubicBezTo>
                    <a:cubicBezTo>
                      <a:pt x="17" y="100"/>
                      <a:pt x="20" y="101"/>
                      <a:pt x="23" y="101"/>
                    </a:cubicBezTo>
                    <a:cubicBezTo>
                      <a:pt x="29" y="101"/>
                      <a:pt x="32" y="97"/>
                      <a:pt x="32" y="92"/>
                    </a:cubicBezTo>
                    <a:lnTo>
                      <a:pt x="51" y="54"/>
                    </a:lnTo>
                    <a:cubicBezTo>
                      <a:pt x="51" y="48"/>
                      <a:pt x="58" y="35"/>
                      <a:pt x="58" y="29"/>
                    </a:cubicBezTo>
                    <a:cubicBezTo>
                      <a:pt x="58" y="22"/>
                      <a:pt x="58" y="16"/>
                      <a:pt x="64" y="9"/>
                    </a:cubicBezTo>
                    <a:cubicBezTo>
                      <a:pt x="64" y="5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1350;p45">
                <a:extLst>
                  <a:ext uri="{FF2B5EF4-FFF2-40B4-BE49-F238E27FC236}">
                    <a16:creationId xmlns:a16="http://schemas.microsoft.com/office/drawing/2014/main" id="{311AD379-D9C5-4EEA-8C4D-1FA7A3F90579}"/>
                  </a:ext>
                </a:extLst>
              </p:cNvPr>
              <p:cNvSpPr/>
              <p:nvPr/>
            </p:nvSpPr>
            <p:spPr>
              <a:xfrm>
                <a:off x="6807351" y="2521543"/>
                <a:ext cx="20944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3" extrusionOk="0">
                    <a:moveTo>
                      <a:pt x="90" y="1"/>
                    </a:moveTo>
                    <a:cubicBezTo>
                      <a:pt x="86" y="1"/>
                      <a:pt x="83" y="2"/>
                      <a:pt x="83" y="6"/>
                    </a:cubicBezTo>
                    <a:cubicBezTo>
                      <a:pt x="70" y="12"/>
                      <a:pt x="58" y="18"/>
                      <a:pt x="45" y="31"/>
                    </a:cubicBezTo>
                    <a:lnTo>
                      <a:pt x="7" y="50"/>
                    </a:lnTo>
                    <a:cubicBezTo>
                      <a:pt x="0" y="63"/>
                      <a:pt x="0" y="76"/>
                      <a:pt x="7" y="82"/>
                    </a:cubicBezTo>
                    <a:cubicBezTo>
                      <a:pt x="14" y="89"/>
                      <a:pt x="22" y="92"/>
                      <a:pt x="28" y="92"/>
                    </a:cubicBezTo>
                    <a:cubicBezTo>
                      <a:pt x="32" y="92"/>
                      <a:pt x="36" y="91"/>
                      <a:pt x="39" y="88"/>
                    </a:cubicBezTo>
                    <a:cubicBezTo>
                      <a:pt x="51" y="82"/>
                      <a:pt x="64" y="69"/>
                      <a:pt x="70" y="56"/>
                    </a:cubicBezTo>
                    <a:cubicBezTo>
                      <a:pt x="83" y="50"/>
                      <a:pt x="96" y="37"/>
                      <a:pt x="102" y="25"/>
                    </a:cubicBezTo>
                    <a:cubicBezTo>
                      <a:pt x="108" y="18"/>
                      <a:pt x="108" y="12"/>
                      <a:pt x="102" y="6"/>
                    </a:cubicBezTo>
                    <a:cubicBezTo>
                      <a:pt x="99" y="2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1351;p45">
                <a:extLst>
                  <a:ext uri="{FF2B5EF4-FFF2-40B4-BE49-F238E27FC236}">
                    <a16:creationId xmlns:a16="http://schemas.microsoft.com/office/drawing/2014/main" id="{D2BDACAE-3F2B-4BCF-AA77-9D37ED185E86}"/>
                  </a:ext>
                </a:extLst>
              </p:cNvPr>
              <p:cNvSpPr/>
              <p:nvPr/>
            </p:nvSpPr>
            <p:spPr>
              <a:xfrm>
                <a:off x="6933011" y="2512704"/>
                <a:ext cx="28437" cy="3977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7" extrusionOk="0">
                    <a:moveTo>
                      <a:pt x="141" y="1"/>
                    </a:moveTo>
                    <a:cubicBezTo>
                      <a:pt x="128" y="1"/>
                      <a:pt x="122" y="1"/>
                      <a:pt x="115" y="7"/>
                    </a:cubicBezTo>
                    <a:cubicBezTo>
                      <a:pt x="103" y="14"/>
                      <a:pt x="96" y="20"/>
                      <a:pt x="90" y="26"/>
                    </a:cubicBezTo>
                    <a:cubicBezTo>
                      <a:pt x="71" y="39"/>
                      <a:pt x="58" y="52"/>
                      <a:pt x="52" y="71"/>
                    </a:cubicBezTo>
                    <a:cubicBezTo>
                      <a:pt x="33" y="102"/>
                      <a:pt x="14" y="134"/>
                      <a:pt x="7" y="172"/>
                    </a:cubicBezTo>
                    <a:cubicBezTo>
                      <a:pt x="1" y="185"/>
                      <a:pt x="7" y="198"/>
                      <a:pt x="20" y="204"/>
                    </a:cubicBezTo>
                    <a:cubicBezTo>
                      <a:pt x="23" y="206"/>
                      <a:pt x="27" y="207"/>
                      <a:pt x="30" y="207"/>
                    </a:cubicBezTo>
                    <a:cubicBezTo>
                      <a:pt x="39" y="207"/>
                      <a:pt x="47" y="201"/>
                      <a:pt x="52" y="191"/>
                    </a:cubicBezTo>
                    <a:cubicBezTo>
                      <a:pt x="58" y="179"/>
                      <a:pt x="65" y="160"/>
                      <a:pt x="71" y="147"/>
                    </a:cubicBezTo>
                    <a:lnTo>
                      <a:pt x="77" y="134"/>
                    </a:lnTo>
                    <a:cubicBezTo>
                      <a:pt x="77" y="134"/>
                      <a:pt x="77" y="134"/>
                      <a:pt x="77" y="128"/>
                    </a:cubicBezTo>
                    <a:cubicBezTo>
                      <a:pt x="84" y="122"/>
                      <a:pt x="90" y="115"/>
                      <a:pt x="90" y="109"/>
                    </a:cubicBezTo>
                    <a:cubicBezTo>
                      <a:pt x="103" y="96"/>
                      <a:pt x="115" y="83"/>
                      <a:pt x="128" y="71"/>
                    </a:cubicBezTo>
                    <a:cubicBezTo>
                      <a:pt x="128" y="64"/>
                      <a:pt x="134" y="58"/>
                      <a:pt x="141" y="52"/>
                    </a:cubicBezTo>
                    <a:cubicBezTo>
                      <a:pt x="141" y="45"/>
                      <a:pt x="147" y="39"/>
                      <a:pt x="147" y="33"/>
                    </a:cubicBezTo>
                    <a:cubicBezTo>
                      <a:pt x="147" y="33"/>
                      <a:pt x="147" y="26"/>
                      <a:pt x="147" y="20"/>
                    </a:cubicBezTo>
                    <a:cubicBezTo>
                      <a:pt x="147" y="14"/>
                      <a:pt x="147" y="7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1352;p45">
                <a:extLst>
                  <a:ext uri="{FF2B5EF4-FFF2-40B4-BE49-F238E27FC236}">
                    <a16:creationId xmlns:a16="http://schemas.microsoft.com/office/drawing/2014/main" id="{8ADB350C-0456-4B26-9B16-D8BABA874166}"/>
                  </a:ext>
                </a:extLst>
              </p:cNvPr>
              <p:cNvSpPr/>
              <p:nvPr/>
            </p:nvSpPr>
            <p:spPr>
              <a:xfrm>
                <a:off x="7312104" y="2533263"/>
                <a:ext cx="234222" cy="66481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46" extrusionOk="0">
                    <a:moveTo>
                      <a:pt x="19" y="1"/>
                    </a:moveTo>
                    <a:cubicBezTo>
                      <a:pt x="8" y="1"/>
                      <a:pt x="0" y="22"/>
                      <a:pt x="17" y="34"/>
                    </a:cubicBezTo>
                    <a:cubicBezTo>
                      <a:pt x="208" y="110"/>
                      <a:pt x="411" y="180"/>
                      <a:pt x="614" y="231"/>
                    </a:cubicBezTo>
                    <a:cubicBezTo>
                      <a:pt x="703" y="256"/>
                      <a:pt x="799" y="281"/>
                      <a:pt x="894" y="301"/>
                    </a:cubicBezTo>
                    <a:cubicBezTo>
                      <a:pt x="996" y="332"/>
                      <a:pt x="1097" y="345"/>
                      <a:pt x="1199" y="345"/>
                    </a:cubicBezTo>
                    <a:cubicBezTo>
                      <a:pt x="1218" y="345"/>
                      <a:pt x="1218" y="320"/>
                      <a:pt x="1199" y="320"/>
                    </a:cubicBezTo>
                    <a:cubicBezTo>
                      <a:pt x="1110" y="281"/>
                      <a:pt x="1015" y="256"/>
                      <a:pt x="919" y="243"/>
                    </a:cubicBezTo>
                    <a:cubicBezTo>
                      <a:pt x="824" y="224"/>
                      <a:pt x="722" y="199"/>
                      <a:pt x="627" y="173"/>
                    </a:cubicBezTo>
                    <a:cubicBezTo>
                      <a:pt x="424" y="123"/>
                      <a:pt x="227" y="65"/>
                      <a:pt x="23" y="2"/>
                    </a:cubicBezTo>
                    <a:cubicBezTo>
                      <a:pt x="22" y="1"/>
                      <a:pt x="21" y="1"/>
                      <a:pt x="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1353;p45">
                <a:extLst>
                  <a:ext uri="{FF2B5EF4-FFF2-40B4-BE49-F238E27FC236}">
                    <a16:creationId xmlns:a16="http://schemas.microsoft.com/office/drawing/2014/main" id="{B2CCF972-D749-4DCF-A122-23F5B2248FF3}"/>
                  </a:ext>
                </a:extLst>
              </p:cNvPr>
              <p:cNvSpPr/>
              <p:nvPr/>
            </p:nvSpPr>
            <p:spPr>
              <a:xfrm>
                <a:off x="7553817" y="2600512"/>
                <a:ext cx="52263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" extrusionOk="0">
                    <a:moveTo>
                      <a:pt x="25" y="1"/>
                    </a:moveTo>
                    <a:cubicBezTo>
                      <a:pt x="4" y="1"/>
                      <a:pt x="0" y="40"/>
                      <a:pt x="30" y="46"/>
                    </a:cubicBezTo>
                    <a:cubicBezTo>
                      <a:pt x="100" y="59"/>
                      <a:pt x="176" y="59"/>
                      <a:pt x="252" y="59"/>
                    </a:cubicBezTo>
                    <a:cubicBezTo>
                      <a:pt x="265" y="59"/>
                      <a:pt x="271" y="33"/>
                      <a:pt x="252" y="33"/>
                    </a:cubicBezTo>
                    <a:cubicBezTo>
                      <a:pt x="176" y="14"/>
                      <a:pt x="106" y="1"/>
                      <a:pt x="30" y="1"/>
                    </a:cubicBezTo>
                    <a:cubicBezTo>
                      <a:pt x="28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1354;p45">
                <a:extLst>
                  <a:ext uri="{FF2B5EF4-FFF2-40B4-BE49-F238E27FC236}">
                    <a16:creationId xmlns:a16="http://schemas.microsoft.com/office/drawing/2014/main" id="{38549C62-D41E-4928-ACAC-33F2D23FECA1}"/>
                  </a:ext>
                </a:extLst>
              </p:cNvPr>
              <p:cNvSpPr/>
              <p:nvPr/>
            </p:nvSpPr>
            <p:spPr>
              <a:xfrm>
                <a:off x="7244471" y="2542102"/>
                <a:ext cx="290712" cy="10394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41" extrusionOk="0">
                    <a:moveTo>
                      <a:pt x="51" y="0"/>
                    </a:moveTo>
                    <a:cubicBezTo>
                      <a:pt x="20" y="0"/>
                      <a:pt x="0" y="32"/>
                      <a:pt x="20" y="58"/>
                    </a:cubicBezTo>
                    <a:cubicBezTo>
                      <a:pt x="64" y="96"/>
                      <a:pt x="115" y="127"/>
                      <a:pt x="172" y="146"/>
                    </a:cubicBezTo>
                    <a:cubicBezTo>
                      <a:pt x="229" y="178"/>
                      <a:pt x="293" y="210"/>
                      <a:pt x="356" y="235"/>
                    </a:cubicBezTo>
                    <a:cubicBezTo>
                      <a:pt x="477" y="293"/>
                      <a:pt x="598" y="337"/>
                      <a:pt x="725" y="382"/>
                    </a:cubicBezTo>
                    <a:cubicBezTo>
                      <a:pt x="979" y="452"/>
                      <a:pt x="1233" y="509"/>
                      <a:pt x="1494" y="540"/>
                    </a:cubicBezTo>
                    <a:cubicBezTo>
                      <a:pt x="1513" y="534"/>
                      <a:pt x="1513" y="509"/>
                      <a:pt x="1494" y="509"/>
                    </a:cubicBezTo>
                    <a:cubicBezTo>
                      <a:pt x="1240" y="464"/>
                      <a:pt x="985" y="401"/>
                      <a:pt x="744" y="305"/>
                    </a:cubicBezTo>
                    <a:cubicBezTo>
                      <a:pt x="623" y="261"/>
                      <a:pt x="509" y="216"/>
                      <a:pt x="394" y="166"/>
                    </a:cubicBezTo>
                    <a:cubicBezTo>
                      <a:pt x="331" y="134"/>
                      <a:pt x="274" y="108"/>
                      <a:pt x="217" y="77"/>
                    </a:cubicBezTo>
                    <a:cubicBezTo>
                      <a:pt x="166" y="45"/>
                      <a:pt x="109" y="19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1355;p45">
                <a:extLst>
                  <a:ext uri="{FF2B5EF4-FFF2-40B4-BE49-F238E27FC236}">
                    <a16:creationId xmlns:a16="http://schemas.microsoft.com/office/drawing/2014/main" id="{F5CC18DB-C246-4010-A33D-6B35F2A9A3E2}"/>
                  </a:ext>
                </a:extLst>
              </p:cNvPr>
              <p:cNvSpPr/>
              <p:nvPr/>
            </p:nvSpPr>
            <p:spPr>
              <a:xfrm>
                <a:off x="6121601" y="2135340"/>
                <a:ext cx="86464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80" extrusionOk="0">
                    <a:moveTo>
                      <a:pt x="30" y="0"/>
                    </a:moveTo>
                    <a:cubicBezTo>
                      <a:pt x="9" y="0"/>
                      <a:pt x="0" y="28"/>
                      <a:pt x="23" y="39"/>
                    </a:cubicBezTo>
                    <a:cubicBezTo>
                      <a:pt x="87" y="65"/>
                      <a:pt x="157" y="90"/>
                      <a:pt x="220" y="116"/>
                    </a:cubicBezTo>
                    <a:cubicBezTo>
                      <a:pt x="284" y="141"/>
                      <a:pt x="354" y="160"/>
                      <a:pt x="424" y="179"/>
                    </a:cubicBezTo>
                    <a:cubicBezTo>
                      <a:pt x="443" y="179"/>
                      <a:pt x="449" y="154"/>
                      <a:pt x="430" y="147"/>
                    </a:cubicBezTo>
                    <a:cubicBezTo>
                      <a:pt x="367" y="116"/>
                      <a:pt x="303" y="84"/>
                      <a:pt x="240" y="65"/>
                    </a:cubicBezTo>
                    <a:cubicBezTo>
                      <a:pt x="170" y="39"/>
                      <a:pt x="106" y="20"/>
                      <a:pt x="36" y="1"/>
                    </a:cubicBezTo>
                    <a:cubicBezTo>
                      <a:pt x="34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1356;p45">
                <a:extLst>
                  <a:ext uri="{FF2B5EF4-FFF2-40B4-BE49-F238E27FC236}">
                    <a16:creationId xmlns:a16="http://schemas.microsoft.com/office/drawing/2014/main" id="{55FCE96A-D050-4994-8AD4-3C687017FFE5}"/>
                  </a:ext>
                </a:extLst>
              </p:cNvPr>
              <p:cNvSpPr/>
              <p:nvPr/>
            </p:nvSpPr>
            <p:spPr>
              <a:xfrm>
                <a:off x="6176169" y="2207585"/>
                <a:ext cx="232877" cy="88193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59" extrusionOk="0">
                    <a:moveTo>
                      <a:pt x="19" y="0"/>
                    </a:moveTo>
                    <a:cubicBezTo>
                      <a:pt x="6" y="0"/>
                      <a:pt x="0" y="26"/>
                      <a:pt x="13" y="26"/>
                    </a:cubicBezTo>
                    <a:cubicBezTo>
                      <a:pt x="210" y="83"/>
                      <a:pt x="413" y="153"/>
                      <a:pt x="604" y="223"/>
                    </a:cubicBezTo>
                    <a:cubicBezTo>
                      <a:pt x="788" y="292"/>
                      <a:pt x="985" y="375"/>
                      <a:pt x="1176" y="458"/>
                    </a:cubicBezTo>
                    <a:cubicBezTo>
                      <a:pt x="1177" y="458"/>
                      <a:pt x="1179" y="458"/>
                      <a:pt x="1181" y="458"/>
                    </a:cubicBezTo>
                    <a:cubicBezTo>
                      <a:pt x="1198" y="458"/>
                      <a:pt x="1211" y="432"/>
                      <a:pt x="1188" y="426"/>
                    </a:cubicBezTo>
                    <a:cubicBezTo>
                      <a:pt x="813" y="242"/>
                      <a:pt x="426" y="102"/>
                      <a:pt x="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1357;p45">
                <a:extLst>
                  <a:ext uri="{FF2B5EF4-FFF2-40B4-BE49-F238E27FC236}">
                    <a16:creationId xmlns:a16="http://schemas.microsoft.com/office/drawing/2014/main" id="{B2FA199B-1500-4C01-BF4C-B45B1C40CF1E}"/>
                  </a:ext>
                </a:extLst>
              </p:cNvPr>
              <p:cNvSpPr/>
              <p:nvPr/>
            </p:nvSpPr>
            <p:spPr>
              <a:xfrm>
                <a:off x="6465532" y="2300965"/>
                <a:ext cx="53416" cy="3016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57" extrusionOk="0">
                    <a:moveTo>
                      <a:pt x="22" y="1"/>
                    </a:moveTo>
                    <a:cubicBezTo>
                      <a:pt x="13" y="1"/>
                      <a:pt x="6" y="7"/>
                      <a:pt x="6" y="16"/>
                    </a:cubicBezTo>
                    <a:cubicBezTo>
                      <a:pt x="0" y="23"/>
                      <a:pt x="6" y="35"/>
                      <a:pt x="13" y="35"/>
                    </a:cubicBezTo>
                    <a:cubicBezTo>
                      <a:pt x="89" y="80"/>
                      <a:pt x="165" y="118"/>
                      <a:pt x="248" y="156"/>
                    </a:cubicBezTo>
                    <a:cubicBezTo>
                      <a:pt x="249" y="157"/>
                      <a:pt x="251" y="157"/>
                      <a:pt x="252" y="157"/>
                    </a:cubicBezTo>
                    <a:cubicBezTo>
                      <a:pt x="264" y="157"/>
                      <a:pt x="278" y="136"/>
                      <a:pt x="261" y="131"/>
                    </a:cubicBezTo>
                    <a:cubicBezTo>
                      <a:pt x="191" y="80"/>
                      <a:pt x="102" y="42"/>
                      <a:pt x="32" y="3"/>
                    </a:cubicBezTo>
                    <a:cubicBezTo>
                      <a:pt x="28" y="2"/>
                      <a:pt x="25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1358;p45">
                <a:extLst>
                  <a:ext uri="{FF2B5EF4-FFF2-40B4-BE49-F238E27FC236}">
                    <a16:creationId xmlns:a16="http://schemas.microsoft.com/office/drawing/2014/main" id="{386A8BA8-6D8D-4832-95D6-107B9262DAB1}"/>
                  </a:ext>
                </a:extLst>
              </p:cNvPr>
              <p:cNvSpPr/>
              <p:nvPr/>
            </p:nvSpPr>
            <p:spPr>
              <a:xfrm>
                <a:off x="7392611" y="1850588"/>
                <a:ext cx="30359" cy="1631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9" extrusionOk="0">
                    <a:moveTo>
                      <a:pt x="40" y="1"/>
                    </a:moveTo>
                    <a:cubicBezTo>
                      <a:pt x="21" y="1"/>
                      <a:pt x="1" y="17"/>
                      <a:pt x="5" y="41"/>
                    </a:cubicBezTo>
                    <a:cubicBezTo>
                      <a:pt x="17" y="111"/>
                      <a:pt x="17" y="174"/>
                      <a:pt x="24" y="244"/>
                    </a:cubicBezTo>
                    <a:cubicBezTo>
                      <a:pt x="24" y="314"/>
                      <a:pt x="30" y="377"/>
                      <a:pt x="37" y="447"/>
                    </a:cubicBezTo>
                    <a:cubicBezTo>
                      <a:pt x="37" y="511"/>
                      <a:pt x="37" y="581"/>
                      <a:pt x="37" y="644"/>
                    </a:cubicBezTo>
                    <a:cubicBezTo>
                      <a:pt x="37" y="708"/>
                      <a:pt x="11" y="784"/>
                      <a:pt x="49" y="835"/>
                    </a:cubicBezTo>
                    <a:cubicBezTo>
                      <a:pt x="57" y="843"/>
                      <a:pt x="70" y="848"/>
                      <a:pt x="81" y="848"/>
                    </a:cubicBezTo>
                    <a:cubicBezTo>
                      <a:pt x="89" y="848"/>
                      <a:pt x="95" y="846"/>
                      <a:pt x="100" y="841"/>
                    </a:cubicBezTo>
                    <a:cubicBezTo>
                      <a:pt x="157" y="797"/>
                      <a:pt x="151" y="708"/>
                      <a:pt x="151" y="644"/>
                    </a:cubicBezTo>
                    <a:cubicBezTo>
                      <a:pt x="157" y="574"/>
                      <a:pt x="157" y="505"/>
                      <a:pt x="151" y="435"/>
                    </a:cubicBezTo>
                    <a:cubicBezTo>
                      <a:pt x="145" y="365"/>
                      <a:pt x="138" y="301"/>
                      <a:pt x="125" y="231"/>
                    </a:cubicBezTo>
                    <a:cubicBezTo>
                      <a:pt x="106" y="161"/>
                      <a:pt x="87" y="91"/>
                      <a:pt x="68" y="22"/>
                    </a:cubicBezTo>
                    <a:cubicBezTo>
                      <a:pt x="63" y="7"/>
                      <a:pt x="52" y="1"/>
                      <a:pt x="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1359;p45">
                <a:extLst>
                  <a:ext uri="{FF2B5EF4-FFF2-40B4-BE49-F238E27FC236}">
                    <a16:creationId xmlns:a16="http://schemas.microsoft.com/office/drawing/2014/main" id="{B612AA2D-5D50-4D3C-8B65-6A65724D508C}"/>
                  </a:ext>
                </a:extLst>
              </p:cNvPr>
              <p:cNvSpPr/>
              <p:nvPr/>
            </p:nvSpPr>
            <p:spPr>
              <a:xfrm>
                <a:off x="7431231" y="1916685"/>
                <a:ext cx="13642" cy="589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7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2"/>
                    </a:cubicBezTo>
                    <a:cubicBezTo>
                      <a:pt x="13" y="2"/>
                      <a:pt x="1" y="21"/>
                      <a:pt x="1" y="33"/>
                    </a:cubicBezTo>
                    <a:cubicBezTo>
                      <a:pt x="1" y="122"/>
                      <a:pt x="7" y="205"/>
                      <a:pt x="20" y="288"/>
                    </a:cubicBezTo>
                    <a:cubicBezTo>
                      <a:pt x="23" y="300"/>
                      <a:pt x="34" y="307"/>
                      <a:pt x="44" y="307"/>
                    </a:cubicBezTo>
                    <a:cubicBezTo>
                      <a:pt x="55" y="307"/>
                      <a:pt x="64" y="300"/>
                      <a:pt x="64" y="288"/>
                    </a:cubicBezTo>
                    <a:cubicBezTo>
                      <a:pt x="71" y="199"/>
                      <a:pt x="71" y="116"/>
                      <a:pt x="64" y="27"/>
                    </a:cubicBezTo>
                    <a:cubicBezTo>
                      <a:pt x="64" y="11"/>
                      <a:pt x="51" y="0"/>
                      <a:pt x="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1360;p45">
                <a:extLst>
                  <a:ext uri="{FF2B5EF4-FFF2-40B4-BE49-F238E27FC236}">
                    <a16:creationId xmlns:a16="http://schemas.microsoft.com/office/drawing/2014/main" id="{44ADD62B-88A8-49CD-90BB-D028881F28EB}"/>
                  </a:ext>
                </a:extLst>
              </p:cNvPr>
              <p:cNvSpPr/>
              <p:nvPr/>
            </p:nvSpPr>
            <p:spPr>
              <a:xfrm>
                <a:off x="7347074" y="1935322"/>
                <a:ext cx="14795" cy="89731"/>
              </a:xfrm>
              <a:custGeom>
                <a:avLst/>
                <a:gdLst/>
                <a:ahLst/>
                <a:cxnLst/>
                <a:rect l="l" t="t" r="r" b="b"/>
                <a:pathLst>
                  <a:path w="77" h="467" extrusionOk="0">
                    <a:moveTo>
                      <a:pt x="44" y="0"/>
                    </a:moveTo>
                    <a:cubicBezTo>
                      <a:pt x="32" y="0"/>
                      <a:pt x="19" y="11"/>
                      <a:pt x="19" y="25"/>
                    </a:cubicBezTo>
                    <a:cubicBezTo>
                      <a:pt x="19" y="165"/>
                      <a:pt x="7" y="305"/>
                      <a:pt x="0" y="445"/>
                    </a:cubicBezTo>
                    <a:cubicBezTo>
                      <a:pt x="0" y="457"/>
                      <a:pt x="11" y="467"/>
                      <a:pt x="20" y="467"/>
                    </a:cubicBezTo>
                    <a:cubicBezTo>
                      <a:pt x="25" y="467"/>
                      <a:pt x="30" y="464"/>
                      <a:pt x="32" y="458"/>
                    </a:cubicBezTo>
                    <a:cubicBezTo>
                      <a:pt x="70" y="311"/>
                      <a:pt x="77" y="165"/>
                      <a:pt x="64" y="19"/>
                    </a:cubicBezTo>
                    <a:cubicBezTo>
                      <a:pt x="61" y="6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1361;p45">
                <a:extLst>
                  <a:ext uri="{FF2B5EF4-FFF2-40B4-BE49-F238E27FC236}">
                    <a16:creationId xmlns:a16="http://schemas.microsoft.com/office/drawing/2014/main" id="{3F89B0A6-8CCB-4EF0-BB5D-AF8C16229DC5}"/>
                  </a:ext>
                </a:extLst>
              </p:cNvPr>
              <p:cNvSpPr/>
              <p:nvPr/>
            </p:nvSpPr>
            <p:spPr>
              <a:xfrm>
                <a:off x="6819455" y="1879794"/>
                <a:ext cx="33241" cy="572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8" extrusionOk="0">
                    <a:moveTo>
                      <a:pt x="145" y="1"/>
                    </a:moveTo>
                    <a:cubicBezTo>
                      <a:pt x="141" y="1"/>
                      <a:pt x="138" y="1"/>
                      <a:pt x="134" y="3"/>
                    </a:cubicBezTo>
                    <a:cubicBezTo>
                      <a:pt x="115" y="22"/>
                      <a:pt x="103" y="41"/>
                      <a:pt x="90" y="67"/>
                    </a:cubicBezTo>
                    <a:cubicBezTo>
                      <a:pt x="84" y="86"/>
                      <a:pt x="71" y="105"/>
                      <a:pt x="65" y="130"/>
                    </a:cubicBezTo>
                    <a:cubicBezTo>
                      <a:pt x="45" y="168"/>
                      <a:pt x="26" y="213"/>
                      <a:pt x="7" y="257"/>
                    </a:cubicBezTo>
                    <a:cubicBezTo>
                      <a:pt x="1" y="270"/>
                      <a:pt x="7" y="289"/>
                      <a:pt x="26" y="295"/>
                    </a:cubicBezTo>
                    <a:cubicBezTo>
                      <a:pt x="30" y="297"/>
                      <a:pt x="33" y="298"/>
                      <a:pt x="37" y="298"/>
                    </a:cubicBezTo>
                    <a:cubicBezTo>
                      <a:pt x="48" y="298"/>
                      <a:pt x="60" y="291"/>
                      <a:pt x="65" y="276"/>
                    </a:cubicBezTo>
                    <a:cubicBezTo>
                      <a:pt x="84" y="238"/>
                      <a:pt x="103" y="200"/>
                      <a:pt x="122" y="156"/>
                    </a:cubicBezTo>
                    <a:cubicBezTo>
                      <a:pt x="134" y="136"/>
                      <a:pt x="147" y="111"/>
                      <a:pt x="154" y="92"/>
                    </a:cubicBezTo>
                    <a:cubicBezTo>
                      <a:pt x="160" y="73"/>
                      <a:pt x="160" y="73"/>
                      <a:pt x="166" y="60"/>
                    </a:cubicBezTo>
                    <a:cubicBezTo>
                      <a:pt x="166" y="48"/>
                      <a:pt x="166" y="48"/>
                      <a:pt x="173" y="48"/>
                    </a:cubicBezTo>
                    <a:cubicBezTo>
                      <a:pt x="173" y="35"/>
                      <a:pt x="173" y="28"/>
                      <a:pt x="173" y="22"/>
                    </a:cubicBezTo>
                    <a:cubicBezTo>
                      <a:pt x="168" y="8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1362;p45">
                <a:extLst>
                  <a:ext uri="{FF2B5EF4-FFF2-40B4-BE49-F238E27FC236}">
                    <a16:creationId xmlns:a16="http://schemas.microsoft.com/office/drawing/2014/main" id="{E64D160B-DBE4-4E7C-B2B7-42CF764D5EBD}"/>
                  </a:ext>
                </a:extLst>
              </p:cNvPr>
              <p:cNvSpPr/>
              <p:nvPr/>
            </p:nvSpPr>
            <p:spPr>
              <a:xfrm>
                <a:off x="6774302" y="1830414"/>
                <a:ext cx="28437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8" extrusionOk="0">
                    <a:moveTo>
                      <a:pt x="132" y="1"/>
                    </a:moveTo>
                    <a:cubicBezTo>
                      <a:pt x="129" y="1"/>
                      <a:pt x="125" y="2"/>
                      <a:pt x="122" y="6"/>
                    </a:cubicBezTo>
                    <a:cubicBezTo>
                      <a:pt x="109" y="6"/>
                      <a:pt x="103" y="12"/>
                      <a:pt x="96" y="19"/>
                    </a:cubicBezTo>
                    <a:cubicBezTo>
                      <a:pt x="96" y="25"/>
                      <a:pt x="90" y="31"/>
                      <a:pt x="83" y="38"/>
                    </a:cubicBezTo>
                    <a:cubicBezTo>
                      <a:pt x="77" y="50"/>
                      <a:pt x="64" y="63"/>
                      <a:pt x="58" y="76"/>
                    </a:cubicBezTo>
                    <a:lnTo>
                      <a:pt x="7" y="158"/>
                    </a:lnTo>
                    <a:cubicBezTo>
                      <a:pt x="1" y="165"/>
                      <a:pt x="1" y="184"/>
                      <a:pt x="14" y="190"/>
                    </a:cubicBezTo>
                    <a:cubicBezTo>
                      <a:pt x="19" y="195"/>
                      <a:pt x="24" y="197"/>
                      <a:pt x="30" y="197"/>
                    </a:cubicBezTo>
                    <a:cubicBezTo>
                      <a:pt x="37" y="197"/>
                      <a:pt x="44" y="194"/>
                      <a:pt x="52" y="190"/>
                    </a:cubicBezTo>
                    <a:lnTo>
                      <a:pt x="103" y="108"/>
                    </a:lnTo>
                    <a:cubicBezTo>
                      <a:pt x="115" y="95"/>
                      <a:pt x="122" y="82"/>
                      <a:pt x="128" y="69"/>
                    </a:cubicBezTo>
                    <a:cubicBezTo>
                      <a:pt x="141" y="50"/>
                      <a:pt x="141" y="50"/>
                      <a:pt x="141" y="44"/>
                    </a:cubicBezTo>
                    <a:cubicBezTo>
                      <a:pt x="147" y="38"/>
                      <a:pt x="147" y="25"/>
                      <a:pt x="147" y="19"/>
                    </a:cubicBezTo>
                    <a:cubicBezTo>
                      <a:pt x="147" y="10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1363;p45">
                <a:extLst>
                  <a:ext uri="{FF2B5EF4-FFF2-40B4-BE49-F238E27FC236}">
                    <a16:creationId xmlns:a16="http://schemas.microsoft.com/office/drawing/2014/main" id="{7D023F18-7510-488C-9C51-E407678277E2}"/>
                  </a:ext>
                </a:extLst>
              </p:cNvPr>
              <p:cNvSpPr/>
              <p:nvPr/>
            </p:nvSpPr>
            <p:spPr>
              <a:xfrm>
                <a:off x="6762774" y="1834641"/>
                <a:ext cx="85119" cy="1223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37" extrusionOk="0">
                    <a:moveTo>
                      <a:pt x="371" y="1"/>
                    </a:moveTo>
                    <a:cubicBezTo>
                      <a:pt x="367" y="1"/>
                      <a:pt x="363" y="1"/>
                      <a:pt x="360" y="3"/>
                    </a:cubicBezTo>
                    <a:cubicBezTo>
                      <a:pt x="328" y="9"/>
                      <a:pt x="315" y="35"/>
                      <a:pt x="302" y="60"/>
                    </a:cubicBezTo>
                    <a:cubicBezTo>
                      <a:pt x="264" y="143"/>
                      <a:pt x="220" y="225"/>
                      <a:pt x="175" y="308"/>
                    </a:cubicBezTo>
                    <a:cubicBezTo>
                      <a:pt x="150" y="352"/>
                      <a:pt x="124" y="397"/>
                      <a:pt x="99" y="441"/>
                    </a:cubicBezTo>
                    <a:cubicBezTo>
                      <a:pt x="74" y="480"/>
                      <a:pt x="48" y="537"/>
                      <a:pt x="23" y="581"/>
                    </a:cubicBezTo>
                    <a:cubicBezTo>
                      <a:pt x="1" y="612"/>
                      <a:pt x="21" y="636"/>
                      <a:pt x="44" y="636"/>
                    </a:cubicBezTo>
                    <a:cubicBezTo>
                      <a:pt x="55" y="636"/>
                      <a:pt x="66" y="631"/>
                      <a:pt x="74" y="619"/>
                    </a:cubicBezTo>
                    <a:cubicBezTo>
                      <a:pt x="131" y="549"/>
                      <a:pt x="188" y="473"/>
                      <a:pt x="239" y="397"/>
                    </a:cubicBezTo>
                    <a:cubicBezTo>
                      <a:pt x="290" y="321"/>
                      <a:pt x="334" y="238"/>
                      <a:pt x="379" y="155"/>
                    </a:cubicBezTo>
                    <a:cubicBezTo>
                      <a:pt x="398" y="117"/>
                      <a:pt x="442" y="60"/>
                      <a:pt x="410" y="22"/>
                    </a:cubicBezTo>
                    <a:cubicBezTo>
                      <a:pt x="401" y="8"/>
                      <a:pt x="384" y="1"/>
                      <a:pt x="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1364;p45">
                <a:extLst>
                  <a:ext uri="{FF2B5EF4-FFF2-40B4-BE49-F238E27FC236}">
                    <a16:creationId xmlns:a16="http://schemas.microsoft.com/office/drawing/2014/main" id="{A14FF5AA-1F6D-4431-9800-58B5E7B7D70B}"/>
                  </a:ext>
                </a:extLst>
              </p:cNvPr>
              <p:cNvSpPr/>
              <p:nvPr/>
            </p:nvSpPr>
            <p:spPr>
              <a:xfrm>
                <a:off x="7456978" y="1252263"/>
                <a:ext cx="29398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29" y="0"/>
                    </a:moveTo>
                    <a:cubicBezTo>
                      <a:pt x="26" y="0"/>
                      <a:pt x="23" y="1"/>
                      <a:pt x="19" y="3"/>
                    </a:cubicBezTo>
                    <a:cubicBezTo>
                      <a:pt x="7" y="9"/>
                      <a:pt x="0" y="22"/>
                      <a:pt x="7" y="34"/>
                    </a:cubicBezTo>
                    <a:cubicBezTo>
                      <a:pt x="26" y="85"/>
                      <a:pt x="45" y="136"/>
                      <a:pt x="64" y="193"/>
                    </a:cubicBezTo>
                    <a:cubicBezTo>
                      <a:pt x="70" y="219"/>
                      <a:pt x="76" y="244"/>
                      <a:pt x="76" y="270"/>
                    </a:cubicBezTo>
                    <a:cubicBezTo>
                      <a:pt x="76" y="282"/>
                      <a:pt x="83" y="295"/>
                      <a:pt x="89" y="308"/>
                    </a:cubicBezTo>
                    <a:cubicBezTo>
                      <a:pt x="89" y="327"/>
                      <a:pt x="96" y="339"/>
                      <a:pt x="108" y="346"/>
                    </a:cubicBezTo>
                    <a:cubicBezTo>
                      <a:pt x="111" y="349"/>
                      <a:pt x="115" y="351"/>
                      <a:pt x="118" y="351"/>
                    </a:cubicBezTo>
                    <a:cubicBezTo>
                      <a:pt x="121" y="351"/>
                      <a:pt x="124" y="349"/>
                      <a:pt x="127" y="346"/>
                    </a:cubicBezTo>
                    <a:cubicBezTo>
                      <a:pt x="153" y="327"/>
                      <a:pt x="146" y="289"/>
                      <a:pt x="146" y="263"/>
                    </a:cubicBezTo>
                    <a:cubicBezTo>
                      <a:pt x="140" y="231"/>
                      <a:pt x="134" y="206"/>
                      <a:pt x="121" y="174"/>
                    </a:cubicBezTo>
                    <a:cubicBezTo>
                      <a:pt x="108" y="117"/>
                      <a:pt x="83" y="66"/>
                      <a:pt x="51" y="15"/>
                    </a:cubicBezTo>
                    <a:cubicBezTo>
                      <a:pt x="46" y="6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1365;p45">
                <a:extLst>
                  <a:ext uri="{FF2B5EF4-FFF2-40B4-BE49-F238E27FC236}">
                    <a16:creationId xmlns:a16="http://schemas.microsoft.com/office/drawing/2014/main" id="{0E13F339-6B4A-4264-8097-4D26DA2F6FDF}"/>
                  </a:ext>
                </a:extLst>
              </p:cNvPr>
              <p:cNvSpPr/>
              <p:nvPr/>
            </p:nvSpPr>
            <p:spPr>
              <a:xfrm>
                <a:off x="7487529" y="1226516"/>
                <a:ext cx="23249" cy="4880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54" extrusionOk="0">
                    <a:moveTo>
                      <a:pt x="29" y="1"/>
                    </a:moveTo>
                    <a:cubicBezTo>
                      <a:pt x="26" y="1"/>
                      <a:pt x="23" y="1"/>
                      <a:pt x="19" y="3"/>
                    </a:cubicBezTo>
                    <a:cubicBezTo>
                      <a:pt x="6" y="10"/>
                      <a:pt x="0" y="22"/>
                      <a:pt x="6" y="35"/>
                    </a:cubicBezTo>
                    <a:cubicBezTo>
                      <a:pt x="13" y="73"/>
                      <a:pt x="25" y="111"/>
                      <a:pt x="38" y="143"/>
                    </a:cubicBezTo>
                    <a:cubicBezTo>
                      <a:pt x="45" y="162"/>
                      <a:pt x="51" y="181"/>
                      <a:pt x="57" y="194"/>
                    </a:cubicBezTo>
                    <a:cubicBezTo>
                      <a:pt x="64" y="213"/>
                      <a:pt x="64" y="213"/>
                      <a:pt x="70" y="226"/>
                    </a:cubicBezTo>
                    <a:cubicBezTo>
                      <a:pt x="76" y="232"/>
                      <a:pt x="83" y="238"/>
                      <a:pt x="89" y="245"/>
                    </a:cubicBezTo>
                    <a:cubicBezTo>
                      <a:pt x="92" y="250"/>
                      <a:pt x="99" y="254"/>
                      <a:pt x="105" y="254"/>
                    </a:cubicBezTo>
                    <a:cubicBezTo>
                      <a:pt x="113" y="254"/>
                      <a:pt x="121" y="249"/>
                      <a:pt x="121" y="238"/>
                    </a:cubicBezTo>
                    <a:cubicBezTo>
                      <a:pt x="121" y="226"/>
                      <a:pt x="121" y="219"/>
                      <a:pt x="121" y="207"/>
                    </a:cubicBezTo>
                    <a:cubicBezTo>
                      <a:pt x="121" y="200"/>
                      <a:pt x="114" y="187"/>
                      <a:pt x="108" y="181"/>
                    </a:cubicBezTo>
                    <a:cubicBezTo>
                      <a:pt x="108" y="168"/>
                      <a:pt x="102" y="143"/>
                      <a:pt x="89" y="124"/>
                    </a:cubicBezTo>
                    <a:lnTo>
                      <a:pt x="51" y="16"/>
                    </a:lnTo>
                    <a:cubicBezTo>
                      <a:pt x="46" y="7"/>
                      <a:pt x="38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1366;p45">
                <a:extLst>
                  <a:ext uri="{FF2B5EF4-FFF2-40B4-BE49-F238E27FC236}">
                    <a16:creationId xmlns:a16="http://schemas.microsoft.com/office/drawing/2014/main" id="{48E9258B-EE5A-4F96-B375-3FA344760250}"/>
                  </a:ext>
                </a:extLst>
              </p:cNvPr>
              <p:cNvSpPr/>
              <p:nvPr/>
            </p:nvSpPr>
            <p:spPr>
              <a:xfrm>
                <a:off x="7430655" y="1291652"/>
                <a:ext cx="16332" cy="55913"/>
              </a:xfrm>
              <a:custGeom>
                <a:avLst/>
                <a:gdLst/>
                <a:ahLst/>
                <a:cxnLst/>
                <a:rect l="l" t="t" r="r" b="b"/>
                <a:pathLst>
                  <a:path w="85" h="291" extrusionOk="0">
                    <a:moveTo>
                      <a:pt x="20" y="0"/>
                    </a:moveTo>
                    <a:cubicBezTo>
                      <a:pt x="10" y="0"/>
                      <a:pt x="0" y="6"/>
                      <a:pt x="4" y="20"/>
                    </a:cubicBezTo>
                    <a:cubicBezTo>
                      <a:pt x="10" y="65"/>
                      <a:pt x="16" y="109"/>
                      <a:pt x="23" y="154"/>
                    </a:cubicBezTo>
                    <a:cubicBezTo>
                      <a:pt x="29" y="192"/>
                      <a:pt x="42" y="236"/>
                      <a:pt x="48" y="281"/>
                    </a:cubicBezTo>
                    <a:cubicBezTo>
                      <a:pt x="50" y="287"/>
                      <a:pt x="56" y="290"/>
                      <a:pt x="61" y="290"/>
                    </a:cubicBezTo>
                    <a:cubicBezTo>
                      <a:pt x="72" y="290"/>
                      <a:pt x="84" y="280"/>
                      <a:pt x="80" y="268"/>
                    </a:cubicBezTo>
                    <a:cubicBezTo>
                      <a:pt x="80" y="230"/>
                      <a:pt x="74" y="185"/>
                      <a:pt x="61" y="141"/>
                    </a:cubicBezTo>
                    <a:cubicBezTo>
                      <a:pt x="55" y="103"/>
                      <a:pt x="48" y="58"/>
                      <a:pt x="42" y="14"/>
                    </a:cubicBezTo>
                    <a:cubicBezTo>
                      <a:pt x="39" y="5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1367;p45">
                <a:extLst>
                  <a:ext uri="{FF2B5EF4-FFF2-40B4-BE49-F238E27FC236}">
                    <a16:creationId xmlns:a16="http://schemas.microsoft.com/office/drawing/2014/main" id="{94E1FF2E-41D2-49D6-B7AD-20021F97DD0C}"/>
                  </a:ext>
                </a:extLst>
              </p:cNvPr>
              <p:cNvSpPr/>
              <p:nvPr/>
            </p:nvSpPr>
            <p:spPr>
              <a:xfrm>
                <a:off x="7111317" y="1195197"/>
                <a:ext cx="3285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3" extrusionOk="0">
                    <a:moveTo>
                      <a:pt x="20" y="1"/>
                    </a:moveTo>
                    <a:cubicBezTo>
                      <a:pt x="7" y="7"/>
                      <a:pt x="1" y="14"/>
                      <a:pt x="1" y="33"/>
                    </a:cubicBezTo>
                    <a:cubicBezTo>
                      <a:pt x="7" y="71"/>
                      <a:pt x="26" y="115"/>
                      <a:pt x="45" y="153"/>
                    </a:cubicBezTo>
                    <a:cubicBezTo>
                      <a:pt x="58" y="179"/>
                      <a:pt x="71" y="198"/>
                      <a:pt x="83" y="211"/>
                    </a:cubicBezTo>
                    <a:cubicBezTo>
                      <a:pt x="96" y="230"/>
                      <a:pt x="115" y="249"/>
                      <a:pt x="134" y="262"/>
                    </a:cubicBezTo>
                    <a:cubicBezTo>
                      <a:pt x="137" y="262"/>
                      <a:pt x="139" y="263"/>
                      <a:pt x="142" y="263"/>
                    </a:cubicBezTo>
                    <a:cubicBezTo>
                      <a:pt x="158" y="263"/>
                      <a:pt x="171" y="247"/>
                      <a:pt x="160" y="236"/>
                    </a:cubicBezTo>
                    <a:cubicBezTo>
                      <a:pt x="153" y="230"/>
                      <a:pt x="147" y="217"/>
                      <a:pt x="147" y="211"/>
                    </a:cubicBezTo>
                    <a:cubicBezTo>
                      <a:pt x="141" y="198"/>
                      <a:pt x="134" y="192"/>
                      <a:pt x="128" y="185"/>
                    </a:cubicBezTo>
                    <a:cubicBezTo>
                      <a:pt x="115" y="166"/>
                      <a:pt x="102" y="153"/>
                      <a:pt x="96" y="134"/>
                    </a:cubicBezTo>
                    <a:cubicBezTo>
                      <a:pt x="77" y="96"/>
                      <a:pt x="58" y="65"/>
                      <a:pt x="52" y="20"/>
                    </a:cubicBezTo>
                    <a:cubicBezTo>
                      <a:pt x="45" y="7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1368;p45">
                <a:extLst>
                  <a:ext uri="{FF2B5EF4-FFF2-40B4-BE49-F238E27FC236}">
                    <a16:creationId xmlns:a16="http://schemas.microsoft.com/office/drawing/2014/main" id="{E2C2FDF0-7B1A-4B91-8C59-BED3E5A1390D}"/>
                  </a:ext>
                </a:extLst>
              </p:cNvPr>
              <p:cNvSpPr/>
              <p:nvPr/>
            </p:nvSpPr>
            <p:spPr>
              <a:xfrm>
                <a:off x="7128418" y="1149084"/>
                <a:ext cx="43040" cy="96648"/>
              </a:xfrm>
              <a:custGeom>
                <a:avLst/>
                <a:gdLst/>
                <a:ahLst/>
                <a:cxnLst/>
                <a:rect l="l" t="t" r="r" b="b"/>
                <a:pathLst>
                  <a:path w="224" h="503" extrusionOk="0">
                    <a:moveTo>
                      <a:pt x="52" y="0"/>
                    </a:moveTo>
                    <a:cubicBezTo>
                      <a:pt x="42" y="0"/>
                      <a:pt x="31" y="6"/>
                      <a:pt x="26" y="19"/>
                    </a:cubicBezTo>
                    <a:cubicBezTo>
                      <a:pt x="13" y="57"/>
                      <a:pt x="7" y="101"/>
                      <a:pt x="1" y="146"/>
                    </a:cubicBezTo>
                    <a:cubicBezTo>
                      <a:pt x="1" y="196"/>
                      <a:pt x="7" y="241"/>
                      <a:pt x="20" y="292"/>
                    </a:cubicBezTo>
                    <a:cubicBezTo>
                      <a:pt x="33" y="336"/>
                      <a:pt x="52" y="374"/>
                      <a:pt x="77" y="413"/>
                    </a:cubicBezTo>
                    <a:cubicBezTo>
                      <a:pt x="101" y="449"/>
                      <a:pt x="142" y="502"/>
                      <a:pt x="185" y="502"/>
                    </a:cubicBezTo>
                    <a:cubicBezTo>
                      <a:pt x="187" y="502"/>
                      <a:pt x="189" y="502"/>
                      <a:pt x="191" y="502"/>
                    </a:cubicBezTo>
                    <a:cubicBezTo>
                      <a:pt x="210" y="495"/>
                      <a:pt x="217" y="482"/>
                      <a:pt x="223" y="470"/>
                    </a:cubicBezTo>
                    <a:cubicBezTo>
                      <a:pt x="223" y="425"/>
                      <a:pt x="185" y="393"/>
                      <a:pt x="160" y="362"/>
                    </a:cubicBezTo>
                    <a:cubicBezTo>
                      <a:pt x="141" y="330"/>
                      <a:pt x="122" y="298"/>
                      <a:pt x="109" y="260"/>
                    </a:cubicBezTo>
                    <a:cubicBezTo>
                      <a:pt x="96" y="222"/>
                      <a:pt x="83" y="184"/>
                      <a:pt x="77" y="146"/>
                    </a:cubicBezTo>
                    <a:cubicBezTo>
                      <a:pt x="71" y="108"/>
                      <a:pt x="71" y="69"/>
                      <a:pt x="77" y="31"/>
                    </a:cubicBezTo>
                    <a:cubicBezTo>
                      <a:pt x="81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1369;p45">
                <a:extLst>
                  <a:ext uri="{FF2B5EF4-FFF2-40B4-BE49-F238E27FC236}">
                    <a16:creationId xmlns:a16="http://schemas.microsoft.com/office/drawing/2014/main" id="{08C04AEB-05B6-41D6-8B86-B7FB13DDC413}"/>
                  </a:ext>
                </a:extLst>
              </p:cNvPr>
              <p:cNvSpPr/>
              <p:nvPr/>
            </p:nvSpPr>
            <p:spPr>
              <a:xfrm>
                <a:off x="7310375" y="1170795"/>
                <a:ext cx="29590" cy="6302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28" extrusionOk="0">
                    <a:moveTo>
                      <a:pt x="128" y="1"/>
                    </a:moveTo>
                    <a:cubicBezTo>
                      <a:pt x="115" y="1"/>
                      <a:pt x="102" y="7"/>
                      <a:pt x="90" y="14"/>
                    </a:cubicBezTo>
                    <a:cubicBezTo>
                      <a:pt x="77" y="39"/>
                      <a:pt x="64" y="58"/>
                      <a:pt x="58" y="83"/>
                    </a:cubicBezTo>
                    <a:cubicBezTo>
                      <a:pt x="51" y="109"/>
                      <a:pt x="45" y="128"/>
                      <a:pt x="39" y="153"/>
                    </a:cubicBezTo>
                    <a:cubicBezTo>
                      <a:pt x="20" y="198"/>
                      <a:pt x="7" y="242"/>
                      <a:pt x="1" y="293"/>
                    </a:cubicBezTo>
                    <a:cubicBezTo>
                      <a:pt x="1" y="310"/>
                      <a:pt x="18" y="327"/>
                      <a:pt x="35" y="327"/>
                    </a:cubicBezTo>
                    <a:cubicBezTo>
                      <a:pt x="43" y="327"/>
                      <a:pt x="51" y="323"/>
                      <a:pt x="58" y="312"/>
                    </a:cubicBezTo>
                    <a:cubicBezTo>
                      <a:pt x="83" y="274"/>
                      <a:pt x="102" y="230"/>
                      <a:pt x="115" y="179"/>
                    </a:cubicBezTo>
                    <a:cubicBezTo>
                      <a:pt x="140" y="134"/>
                      <a:pt x="153" y="83"/>
                      <a:pt x="153" y="33"/>
                    </a:cubicBezTo>
                    <a:cubicBezTo>
                      <a:pt x="153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1370;p45">
                <a:extLst>
                  <a:ext uri="{FF2B5EF4-FFF2-40B4-BE49-F238E27FC236}">
                    <a16:creationId xmlns:a16="http://schemas.microsoft.com/office/drawing/2014/main" id="{3DDBB84A-3F99-4CE4-B775-9596C1FB19B4}"/>
                  </a:ext>
                </a:extLst>
              </p:cNvPr>
              <p:cNvSpPr/>
              <p:nvPr/>
            </p:nvSpPr>
            <p:spPr>
              <a:xfrm>
                <a:off x="7251772" y="1019005"/>
                <a:ext cx="56298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69" extrusionOk="0">
                    <a:moveTo>
                      <a:pt x="58" y="1"/>
                    </a:moveTo>
                    <a:cubicBezTo>
                      <a:pt x="45" y="1"/>
                      <a:pt x="33" y="1"/>
                      <a:pt x="20" y="3"/>
                    </a:cubicBezTo>
                    <a:cubicBezTo>
                      <a:pt x="13" y="9"/>
                      <a:pt x="1" y="16"/>
                      <a:pt x="1" y="28"/>
                    </a:cubicBezTo>
                    <a:cubicBezTo>
                      <a:pt x="1" y="41"/>
                      <a:pt x="7" y="54"/>
                      <a:pt x="20" y="54"/>
                    </a:cubicBezTo>
                    <a:lnTo>
                      <a:pt x="51" y="66"/>
                    </a:lnTo>
                    <a:lnTo>
                      <a:pt x="77" y="73"/>
                    </a:lnTo>
                    <a:lnTo>
                      <a:pt x="90" y="73"/>
                    </a:lnTo>
                    <a:cubicBezTo>
                      <a:pt x="109" y="79"/>
                      <a:pt x="128" y="85"/>
                      <a:pt x="153" y="98"/>
                    </a:cubicBezTo>
                    <a:cubicBezTo>
                      <a:pt x="159" y="105"/>
                      <a:pt x="166" y="105"/>
                      <a:pt x="179" y="111"/>
                    </a:cubicBezTo>
                    <a:lnTo>
                      <a:pt x="204" y="130"/>
                    </a:lnTo>
                    <a:cubicBezTo>
                      <a:pt x="217" y="143"/>
                      <a:pt x="223" y="149"/>
                      <a:pt x="236" y="155"/>
                    </a:cubicBezTo>
                    <a:cubicBezTo>
                      <a:pt x="248" y="162"/>
                      <a:pt x="261" y="168"/>
                      <a:pt x="267" y="168"/>
                    </a:cubicBezTo>
                    <a:cubicBezTo>
                      <a:pt x="287" y="168"/>
                      <a:pt x="293" y="155"/>
                      <a:pt x="293" y="149"/>
                    </a:cubicBezTo>
                    <a:cubicBezTo>
                      <a:pt x="287" y="92"/>
                      <a:pt x="229" y="54"/>
                      <a:pt x="179" y="35"/>
                    </a:cubicBezTo>
                    <a:cubicBezTo>
                      <a:pt x="144" y="10"/>
                      <a:pt x="102" y="1"/>
                      <a:pt x="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1371;p45">
                <a:extLst>
                  <a:ext uri="{FF2B5EF4-FFF2-40B4-BE49-F238E27FC236}">
                    <a16:creationId xmlns:a16="http://schemas.microsoft.com/office/drawing/2014/main" id="{C5D88D3F-EBE5-4804-BB82-94FCEDD17A6F}"/>
                  </a:ext>
                </a:extLst>
              </p:cNvPr>
              <p:cNvSpPr/>
              <p:nvPr/>
            </p:nvSpPr>
            <p:spPr>
              <a:xfrm>
                <a:off x="7166269" y="1044367"/>
                <a:ext cx="143146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28" extrusionOk="0">
                    <a:moveTo>
                      <a:pt x="324" y="1"/>
                    </a:moveTo>
                    <a:cubicBezTo>
                      <a:pt x="280" y="1"/>
                      <a:pt x="236" y="5"/>
                      <a:pt x="191" y="17"/>
                    </a:cubicBezTo>
                    <a:cubicBezTo>
                      <a:pt x="122" y="23"/>
                      <a:pt x="58" y="62"/>
                      <a:pt x="13" y="112"/>
                    </a:cubicBezTo>
                    <a:cubicBezTo>
                      <a:pt x="1" y="131"/>
                      <a:pt x="13" y="157"/>
                      <a:pt x="39" y="157"/>
                    </a:cubicBezTo>
                    <a:cubicBezTo>
                      <a:pt x="96" y="144"/>
                      <a:pt x="153" y="131"/>
                      <a:pt x="210" y="112"/>
                    </a:cubicBezTo>
                    <a:cubicBezTo>
                      <a:pt x="244" y="105"/>
                      <a:pt x="280" y="102"/>
                      <a:pt x="315" y="102"/>
                    </a:cubicBezTo>
                    <a:cubicBezTo>
                      <a:pt x="340" y="102"/>
                      <a:pt x="365" y="103"/>
                      <a:pt x="388" y="106"/>
                    </a:cubicBezTo>
                    <a:cubicBezTo>
                      <a:pt x="446" y="112"/>
                      <a:pt x="503" y="131"/>
                      <a:pt x="560" y="157"/>
                    </a:cubicBezTo>
                    <a:cubicBezTo>
                      <a:pt x="608" y="181"/>
                      <a:pt x="656" y="227"/>
                      <a:pt x="709" y="227"/>
                    </a:cubicBezTo>
                    <a:cubicBezTo>
                      <a:pt x="712" y="227"/>
                      <a:pt x="716" y="227"/>
                      <a:pt x="719" y="227"/>
                    </a:cubicBezTo>
                    <a:cubicBezTo>
                      <a:pt x="732" y="220"/>
                      <a:pt x="738" y="214"/>
                      <a:pt x="744" y="201"/>
                    </a:cubicBezTo>
                    <a:cubicBezTo>
                      <a:pt x="744" y="131"/>
                      <a:pt x="662" y="87"/>
                      <a:pt x="604" y="62"/>
                    </a:cubicBezTo>
                    <a:cubicBezTo>
                      <a:pt x="541" y="30"/>
                      <a:pt x="471" y="11"/>
                      <a:pt x="401" y="4"/>
                    </a:cubicBezTo>
                    <a:cubicBezTo>
                      <a:pt x="376" y="2"/>
                      <a:pt x="350" y="1"/>
                      <a:pt x="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1372;p45">
                <a:extLst>
                  <a:ext uri="{FF2B5EF4-FFF2-40B4-BE49-F238E27FC236}">
                    <a16:creationId xmlns:a16="http://schemas.microsoft.com/office/drawing/2014/main" id="{F975281C-5DA6-416B-9DD8-7C922FB28BEA}"/>
                  </a:ext>
                </a:extLst>
              </p:cNvPr>
              <p:cNvSpPr/>
              <p:nvPr/>
            </p:nvSpPr>
            <p:spPr>
              <a:xfrm>
                <a:off x="7375126" y="1018236"/>
                <a:ext cx="19791" cy="53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1" extrusionOk="0">
                    <a:moveTo>
                      <a:pt x="26" y="1"/>
                    </a:moveTo>
                    <a:cubicBezTo>
                      <a:pt x="13" y="1"/>
                      <a:pt x="0" y="13"/>
                      <a:pt x="7" y="26"/>
                    </a:cubicBezTo>
                    <a:lnTo>
                      <a:pt x="32" y="153"/>
                    </a:lnTo>
                    <a:cubicBezTo>
                      <a:pt x="39" y="172"/>
                      <a:pt x="39" y="191"/>
                      <a:pt x="45" y="217"/>
                    </a:cubicBezTo>
                    <a:lnTo>
                      <a:pt x="58" y="248"/>
                    </a:lnTo>
                    <a:cubicBezTo>
                      <a:pt x="58" y="255"/>
                      <a:pt x="64" y="267"/>
                      <a:pt x="70" y="274"/>
                    </a:cubicBezTo>
                    <a:cubicBezTo>
                      <a:pt x="73" y="279"/>
                      <a:pt x="77" y="281"/>
                      <a:pt x="82" y="281"/>
                    </a:cubicBezTo>
                    <a:cubicBezTo>
                      <a:pt x="89" y="281"/>
                      <a:pt x="98" y="275"/>
                      <a:pt x="102" y="267"/>
                    </a:cubicBezTo>
                    <a:cubicBezTo>
                      <a:pt x="102" y="223"/>
                      <a:pt x="96" y="185"/>
                      <a:pt x="83" y="140"/>
                    </a:cubicBezTo>
                    <a:lnTo>
                      <a:pt x="51" y="20"/>
                    </a:lnTo>
                    <a:cubicBezTo>
                      <a:pt x="45" y="7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1373;p45">
                <a:extLst>
                  <a:ext uri="{FF2B5EF4-FFF2-40B4-BE49-F238E27FC236}">
                    <a16:creationId xmlns:a16="http://schemas.microsoft.com/office/drawing/2014/main" id="{E2807970-269E-463A-8599-4C9AEBA98944}"/>
                  </a:ext>
                </a:extLst>
              </p:cNvPr>
              <p:cNvSpPr/>
              <p:nvPr/>
            </p:nvSpPr>
            <p:spPr>
              <a:xfrm>
                <a:off x="7300960" y="1002288"/>
                <a:ext cx="79163" cy="9107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74" extrusionOk="0">
                    <a:moveTo>
                      <a:pt x="38" y="0"/>
                    </a:moveTo>
                    <a:cubicBezTo>
                      <a:pt x="15" y="0"/>
                      <a:pt x="0" y="34"/>
                      <a:pt x="18" y="45"/>
                    </a:cubicBezTo>
                    <a:cubicBezTo>
                      <a:pt x="56" y="71"/>
                      <a:pt x="88" y="103"/>
                      <a:pt x="120" y="141"/>
                    </a:cubicBezTo>
                    <a:cubicBezTo>
                      <a:pt x="151" y="166"/>
                      <a:pt x="183" y="204"/>
                      <a:pt x="208" y="236"/>
                    </a:cubicBezTo>
                    <a:cubicBezTo>
                      <a:pt x="234" y="274"/>
                      <a:pt x="259" y="312"/>
                      <a:pt x="278" y="350"/>
                    </a:cubicBezTo>
                    <a:cubicBezTo>
                      <a:pt x="291" y="369"/>
                      <a:pt x="297" y="389"/>
                      <a:pt x="310" y="408"/>
                    </a:cubicBezTo>
                    <a:cubicBezTo>
                      <a:pt x="317" y="439"/>
                      <a:pt x="329" y="458"/>
                      <a:pt x="355" y="471"/>
                    </a:cubicBezTo>
                    <a:cubicBezTo>
                      <a:pt x="359" y="473"/>
                      <a:pt x="364" y="474"/>
                      <a:pt x="369" y="474"/>
                    </a:cubicBezTo>
                    <a:cubicBezTo>
                      <a:pt x="382" y="474"/>
                      <a:pt x="394" y="466"/>
                      <a:pt x="399" y="452"/>
                    </a:cubicBezTo>
                    <a:cubicBezTo>
                      <a:pt x="412" y="427"/>
                      <a:pt x="405" y="401"/>
                      <a:pt x="393" y="376"/>
                    </a:cubicBezTo>
                    <a:cubicBezTo>
                      <a:pt x="380" y="350"/>
                      <a:pt x="374" y="331"/>
                      <a:pt x="361" y="312"/>
                    </a:cubicBezTo>
                    <a:cubicBezTo>
                      <a:pt x="336" y="268"/>
                      <a:pt x="304" y="223"/>
                      <a:pt x="272" y="185"/>
                    </a:cubicBezTo>
                    <a:cubicBezTo>
                      <a:pt x="240" y="147"/>
                      <a:pt x="208" y="115"/>
                      <a:pt x="170" y="84"/>
                    </a:cubicBezTo>
                    <a:cubicBezTo>
                      <a:pt x="132" y="52"/>
                      <a:pt x="88" y="26"/>
                      <a:pt x="43" y="1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1374;p45">
                <a:extLst>
                  <a:ext uri="{FF2B5EF4-FFF2-40B4-BE49-F238E27FC236}">
                    <a16:creationId xmlns:a16="http://schemas.microsoft.com/office/drawing/2014/main" id="{16FBD6AF-48C0-4212-876A-137C8AC7F7F9}"/>
                  </a:ext>
                </a:extLst>
              </p:cNvPr>
              <p:cNvSpPr/>
              <p:nvPr/>
            </p:nvSpPr>
            <p:spPr>
              <a:xfrm>
                <a:off x="7162619" y="1095094"/>
                <a:ext cx="161400" cy="15525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08" extrusionOk="0">
                    <a:moveTo>
                      <a:pt x="458" y="168"/>
                    </a:moveTo>
                    <a:cubicBezTo>
                      <a:pt x="554" y="168"/>
                      <a:pt x="611" y="276"/>
                      <a:pt x="547" y="352"/>
                    </a:cubicBezTo>
                    <a:cubicBezTo>
                      <a:pt x="519" y="394"/>
                      <a:pt x="476" y="413"/>
                      <a:pt x="432" y="413"/>
                    </a:cubicBezTo>
                    <a:cubicBezTo>
                      <a:pt x="376" y="413"/>
                      <a:pt x="321" y="381"/>
                      <a:pt x="299" y="320"/>
                    </a:cubicBezTo>
                    <a:lnTo>
                      <a:pt x="299" y="326"/>
                    </a:lnTo>
                    <a:cubicBezTo>
                      <a:pt x="293" y="314"/>
                      <a:pt x="293" y="301"/>
                      <a:pt x="293" y="288"/>
                    </a:cubicBezTo>
                    <a:cubicBezTo>
                      <a:pt x="325" y="225"/>
                      <a:pt x="388" y="180"/>
                      <a:pt x="458" y="168"/>
                    </a:cubicBezTo>
                    <a:close/>
                    <a:moveTo>
                      <a:pt x="467" y="1"/>
                    </a:moveTo>
                    <a:cubicBezTo>
                      <a:pt x="443" y="1"/>
                      <a:pt x="419" y="3"/>
                      <a:pt x="395" y="9"/>
                    </a:cubicBezTo>
                    <a:cubicBezTo>
                      <a:pt x="338" y="21"/>
                      <a:pt x="293" y="53"/>
                      <a:pt x="255" y="91"/>
                    </a:cubicBezTo>
                    <a:cubicBezTo>
                      <a:pt x="179" y="129"/>
                      <a:pt x="121" y="193"/>
                      <a:pt x="83" y="269"/>
                    </a:cubicBezTo>
                    <a:cubicBezTo>
                      <a:pt x="1" y="422"/>
                      <a:pt x="45" y="612"/>
                      <a:pt x="179" y="727"/>
                    </a:cubicBezTo>
                    <a:cubicBezTo>
                      <a:pt x="244" y="780"/>
                      <a:pt x="326" y="807"/>
                      <a:pt x="407" y="807"/>
                    </a:cubicBezTo>
                    <a:cubicBezTo>
                      <a:pt x="491" y="807"/>
                      <a:pt x="575" y="778"/>
                      <a:pt x="643" y="720"/>
                    </a:cubicBezTo>
                    <a:cubicBezTo>
                      <a:pt x="782" y="606"/>
                      <a:pt x="840" y="422"/>
                      <a:pt x="789" y="244"/>
                    </a:cubicBezTo>
                    <a:cubicBezTo>
                      <a:pt x="745" y="96"/>
                      <a:pt x="612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1375;p45">
                <a:extLst>
                  <a:ext uri="{FF2B5EF4-FFF2-40B4-BE49-F238E27FC236}">
                    <a16:creationId xmlns:a16="http://schemas.microsoft.com/office/drawing/2014/main" id="{79F4E7B4-54E6-4914-80A5-D25D7BFAD89F}"/>
                  </a:ext>
                </a:extLst>
              </p:cNvPr>
              <p:cNvSpPr/>
              <p:nvPr/>
            </p:nvSpPr>
            <p:spPr>
              <a:xfrm>
                <a:off x="7343423" y="1185206"/>
                <a:ext cx="17293" cy="3593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7" extrusionOk="0">
                    <a:moveTo>
                      <a:pt x="65" y="1"/>
                    </a:moveTo>
                    <a:cubicBezTo>
                      <a:pt x="57" y="1"/>
                      <a:pt x="50" y="5"/>
                      <a:pt x="45" y="15"/>
                    </a:cubicBezTo>
                    <a:cubicBezTo>
                      <a:pt x="32" y="34"/>
                      <a:pt x="26" y="59"/>
                      <a:pt x="19" y="85"/>
                    </a:cubicBezTo>
                    <a:lnTo>
                      <a:pt x="0" y="155"/>
                    </a:lnTo>
                    <a:cubicBezTo>
                      <a:pt x="0" y="167"/>
                      <a:pt x="13" y="180"/>
                      <a:pt x="32" y="186"/>
                    </a:cubicBezTo>
                    <a:cubicBezTo>
                      <a:pt x="45" y="186"/>
                      <a:pt x="57" y="180"/>
                      <a:pt x="64" y="167"/>
                    </a:cubicBezTo>
                    <a:cubicBezTo>
                      <a:pt x="70" y="142"/>
                      <a:pt x="76" y="123"/>
                      <a:pt x="83" y="97"/>
                    </a:cubicBezTo>
                    <a:cubicBezTo>
                      <a:pt x="83" y="91"/>
                      <a:pt x="89" y="85"/>
                      <a:pt x="89" y="78"/>
                    </a:cubicBezTo>
                    <a:cubicBezTo>
                      <a:pt x="89" y="72"/>
                      <a:pt x="89" y="66"/>
                      <a:pt x="89" y="59"/>
                    </a:cubicBezTo>
                    <a:cubicBezTo>
                      <a:pt x="89" y="47"/>
                      <a:pt x="89" y="40"/>
                      <a:pt x="89" y="28"/>
                    </a:cubicBezTo>
                    <a:cubicBezTo>
                      <a:pt x="89" y="12"/>
                      <a:pt x="77" y="1"/>
                      <a:pt x="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1376;p45">
                <a:extLst>
                  <a:ext uri="{FF2B5EF4-FFF2-40B4-BE49-F238E27FC236}">
                    <a16:creationId xmlns:a16="http://schemas.microsoft.com/office/drawing/2014/main" id="{2CF8341A-89D7-4926-89CC-A79FC0F1B6CE}"/>
                  </a:ext>
                </a:extLst>
              </p:cNvPr>
              <p:cNvSpPr/>
              <p:nvPr/>
            </p:nvSpPr>
            <p:spPr>
              <a:xfrm>
                <a:off x="5698699" y="760576"/>
                <a:ext cx="2544735" cy="2404663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12515" extrusionOk="0">
                    <a:moveTo>
                      <a:pt x="10541" y="1845"/>
                    </a:moveTo>
                    <a:cubicBezTo>
                      <a:pt x="10603" y="1845"/>
                      <a:pt x="10665" y="1847"/>
                      <a:pt x="10727" y="1850"/>
                    </a:cubicBezTo>
                    <a:cubicBezTo>
                      <a:pt x="11255" y="1856"/>
                      <a:pt x="11776" y="1894"/>
                      <a:pt x="12297" y="1971"/>
                    </a:cubicBezTo>
                    <a:cubicBezTo>
                      <a:pt x="12424" y="1990"/>
                      <a:pt x="12545" y="2009"/>
                      <a:pt x="12665" y="2034"/>
                    </a:cubicBezTo>
                    <a:lnTo>
                      <a:pt x="12443" y="2028"/>
                    </a:lnTo>
                    <a:cubicBezTo>
                      <a:pt x="12316" y="2025"/>
                      <a:pt x="12190" y="2023"/>
                      <a:pt x="12066" y="2023"/>
                    </a:cubicBezTo>
                    <a:cubicBezTo>
                      <a:pt x="11941" y="2023"/>
                      <a:pt x="11817" y="2025"/>
                      <a:pt x="11693" y="2028"/>
                    </a:cubicBezTo>
                    <a:cubicBezTo>
                      <a:pt x="11204" y="2028"/>
                      <a:pt x="10708" y="2047"/>
                      <a:pt x="10219" y="2085"/>
                    </a:cubicBezTo>
                    <a:cubicBezTo>
                      <a:pt x="10085" y="2098"/>
                      <a:pt x="9946" y="2110"/>
                      <a:pt x="9806" y="2130"/>
                    </a:cubicBezTo>
                    <a:cubicBezTo>
                      <a:pt x="9698" y="2136"/>
                      <a:pt x="9590" y="2149"/>
                      <a:pt x="9482" y="2168"/>
                    </a:cubicBezTo>
                    <a:cubicBezTo>
                      <a:pt x="9571" y="1990"/>
                      <a:pt x="9806" y="1920"/>
                      <a:pt x="9984" y="1888"/>
                    </a:cubicBezTo>
                    <a:cubicBezTo>
                      <a:pt x="10170" y="1859"/>
                      <a:pt x="10355" y="1845"/>
                      <a:pt x="10541" y="1845"/>
                    </a:cubicBezTo>
                    <a:close/>
                    <a:moveTo>
                      <a:pt x="10931" y="2130"/>
                    </a:moveTo>
                    <a:lnTo>
                      <a:pt x="10702" y="2161"/>
                    </a:lnTo>
                    <a:cubicBezTo>
                      <a:pt x="10416" y="2199"/>
                      <a:pt x="10130" y="2218"/>
                      <a:pt x="9844" y="2269"/>
                    </a:cubicBezTo>
                    <a:cubicBezTo>
                      <a:pt x="9793" y="2250"/>
                      <a:pt x="9749" y="2225"/>
                      <a:pt x="9704" y="2212"/>
                    </a:cubicBezTo>
                    <a:cubicBezTo>
                      <a:pt x="9701" y="2211"/>
                      <a:pt x="9697" y="2210"/>
                      <a:pt x="9694" y="2210"/>
                    </a:cubicBezTo>
                    <a:cubicBezTo>
                      <a:pt x="9679" y="2210"/>
                      <a:pt x="9666" y="2222"/>
                      <a:pt x="9666" y="2238"/>
                    </a:cubicBezTo>
                    <a:lnTo>
                      <a:pt x="9577" y="2206"/>
                    </a:lnTo>
                    <a:cubicBezTo>
                      <a:pt x="9755" y="2199"/>
                      <a:pt x="9939" y="2180"/>
                      <a:pt x="10117" y="2174"/>
                    </a:cubicBezTo>
                    <a:cubicBezTo>
                      <a:pt x="10365" y="2155"/>
                      <a:pt x="10613" y="2142"/>
                      <a:pt x="10861" y="2130"/>
                    </a:cubicBezTo>
                    <a:close/>
                    <a:moveTo>
                      <a:pt x="3076" y="4849"/>
                    </a:moveTo>
                    <a:lnTo>
                      <a:pt x="3076" y="4849"/>
                    </a:lnTo>
                    <a:cubicBezTo>
                      <a:pt x="2835" y="5409"/>
                      <a:pt x="2720" y="6012"/>
                      <a:pt x="2746" y="6622"/>
                    </a:cubicBezTo>
                    <a:cubicBezTo>
                      <a:pt x="2739" y="6781"/>
                      <a:pt x="2752" y="6934"/>
                      <a:pt x="2790" y="7086"/>
                    </a:cubicBezTo>
                    <a:cubicBezTo>
                      <a:pt x="2796" y="7105"/>
                      <a:pt x="2803" y="7118"/>
                      <a:pt x="2809" y="7137"/>
                    </a:cubicBezTo>
                    <a:cubicBezTo>
                      <a:pt x="2682" y="7093"/>
                      <a:pt x="2561" y="7048"/>
                      <a:pt x="2434" y="7004"/>
                    </a:cubicBezTo>
                    <a:cubicBezTo>
                      <a:pt x="2447" y="6934"/>
                      <a:pt x="2460" y="6864"/>
                      <a:pt x="2460" y="6794"/>
                    </a:cubicBezTo>
                    <a:cubicBezTo>
                      <a:pt x="2466" y="6711"/>
                      <a:pt x="2479" y="6629"/>
                      <a:pt x="2491" y="6546"/>
                    </a:cubicBezTo>
                    <a:cubicBezTo>
                      <a:pt x="2523" y="6387"/>
                      <a:pt x="2555" y="6222"/>
                      <a:pt x="2593" y="6057"/>
                    </a:cubicBezTo>
                    <a:cubicBezTo>
                      <a:pt x="2682" y="5739"/>
                      <a:pt x="2796" y="5421"/>
                      <a:pt x="2936" y="5123"/>
                    </a:cubicBezTo>
                    <a:cubicBezTo>
                      <a:pt x="2981" y="5034"/>
                      <a:pt x="3025" y="4938"/>
                      <a:pt x="3076" y="4849"/>
                    </a:cubicBezTo>
                    <a:close/>
                    <a:moveTo>
                      <a:pt x="3495" y="4646"/>
                    </a:moveTo>
                    <a:lnTo>
                      <a:pt x="3489" y="4665"/>
                    </a:lnTo>
                    <a:cubicBezTo>
                      <a:pt x="3445" y="4773"/>
                      <a:pt x="3406" y="4881"/>
                      <a:pt x="3375" y="4989"/>
                    </a:cubicBezTo>
                    <a:cubicBezTo>
                      <a:pt x="3343" y="5097"/>
                      <a:pt x="3317" y="5205"/>
                      <a:pt x="3311" y="5313"/>
                    </a:cubicBezTo>
                    <a:cubicBezTo>
                      <a:pt x="3292" y="5402"/>
                      <a:pt x="3343" y="5491"/>
                      <a:pt x="3426" y="5523"/>
                    </a:cubicBezTo>
                    <a:cubicBezTo>
                      <a:pt x="3434" y="5524"/>
                      <a:pt x="3443" y="5524"/>
                      <a:pt x="3452" y="5524"/>
                    </a:cubicBezTo>
                    <a:cubicBezTo>
                      <a:pt x="3533" y="5524"/>
                      <a:pt x="3616" y="5498"/>
                      <a:pt x="3673" y="5440"/>
                    </a:cubicBezTo>
                    <a:lnTo>
                      <a:pt x="3673" y="5440"/>
                    </a:lnTo>
                    <a:cubicBezTo>
                      <a:pt x="3661" y="5479"/>
                      <a:pt x="3654" y="5510"/>
                      <a:pt x="3642" y="5548"/>
                    </a:cubicBezTo>
                    <a:cubicBezTo>
                      <a:pt x="3623" y="5612"/>
                      <a:pt x="3623" y="5682"/>
                      <a:pt x="3642" y="5745"/>
                    </a:cubicBezTo>
                    <a:cubicBezTo>
                      <a:pt x="3667" y="5803"/>
                      <a:pt x="3718" y="5841"/>
                      <a:pt x="3781" y="5841"/>
                    </a:cubicBezTo>
                    <a:cubicBezTo>
                      <a:pt x="3807" y="5841"/>
                      <a:pt x="3826" y="5841"/>
                      <a:pt x="3851" y="5834"/>
                    </a:cubicBezTo>
                    <a:lnTo>
                      <a:pt x="3851" y="5834"/>
                    </a:lnTo>
                    <a:cubicBezTo>
                      <a:pt x="3826" y="5885"/>
                      <a:pt x="3813" y="5942"/>
                      <a:pt x="3813" y="6000"/>
                    </a:cubicBezTo>
                    <a:cubicBezTo>
                      <a:pt x="3820" y="6076"/>
                      <a:pt x="3870" y="6152"/>
                      <a:pt x="3940" y="6178"/>
                    </a:cubicBezTo>
                    <a:cubicBezTo>
                      <a:pt x="3969" y="6185"/>
                      <a:pt x="3998" y="6188"/>
                      <a:pt x="4027" y="6188"/>
                    </a:cubicBezTo>
                    <a:cubicBezTo>
                      <a:pt x="4098" y="6188"/>
                      <a:pt x="4165" y="6166"/>
                      <a:pt x="4220" y="6120"/>
                    </a:cubicBezTo>
                    <a:lnTo>
                      <a:pt x="4220" y="6120"/>
                    </a:lnTo>
                    <a:cubicBezTo>
                      <a:pt x="4214" y="6133"/>
                      <a:pt x="4207" y="6139"/>
                      <a:pt x="4201" y="6152"/>
                    </a:cubicBezTo>
                    <a:cubicBezTo>
                      <a:pt x="4169" y="6209"/>
                      <a:pt x="4125" y="6267"/>
                      <a:pt x="4086" y="6324"/>
                    </a:cubicBezTo>
                    <a:cubicBezTo>
                      <a:pt x="4010" y="6432"/>
                      <a:pt x="3921" y="6540"/>
                      <a:pt x="3832" y="6635"/>
                    </a:cubicBezTo>
                    <a:cubicBezTo>
                      <a:pt x="3648" y="6838"/>
                      <a:pt x="3438" y="7010"/>
                      <a:pt x="3203" y="7156"/>
                    </a:cubicBezTo>
                    <a:cubicBezTo>
                      <a:pt x="3165" y="7190"/>
                      <a:pt x="3115" y="7205"/>
                      <a:pt x="3063" y="7205"/>
                    </a:cubicBezTo>
                    <a:cubicBezTo>
                      <a:pt x="3046" y="7205"/>
                      <a:pt x="3029" y="7204"/>
                      <a:pt x="3012" y="7201"/>
                    </a:cubicBezTo>
                    <a:cubicBezTo>
                      <a:pt x="2955" y="7169"/>
                      <a:pt x="2911" y="7112"/>
                      <a:pt x="2898" y="7048"/>
                    </a:cubicBezTo>
                    <a:cubicBezTo>
                      <a:pt x="2866" y="6902"/>
                      <a:pt x="2847" y="6756"/>
                      <a:pt x="2854" y="6610"/>
                    </a:cubicBezTo>
                    <a:cubicBezTo>
                      <a:pt x="2841" y="6311"/>
                      <a:pt x="2860" y="6006"/>
                      <a:pt x="2904" y="5714"/>
                    </a:cubicBezTo>
                    <a:cubicBezTo>
                      <a:pt x="2962" y="5383"/>
                      <a:pt x="3051" y="5059"/>
                      <a:pt x="3171" y="4741"/>
                    </a:cubicBezTo>
                    <a:cubicBezTo>
                      <a:pt x="3198" y="4772"/>
                      <a:pt x="3237" y="4791"/>
                      <a:pt x="3277" y="4791"/>
                    </a:cubicBezTo>
                    <a:cubicBezTo>
                      <a:pt x="3295" y="4791"/>
                      <a:pt x="3313" y="4787"/>
                      <a:pt x="3330" y="4779"/>
                    </a:cubicBezTo>
                    <a:cubicBezTo>
                      <a:pt x="3394" y="4741"/>
                      <a:pt x="3445" y="4697"/>
                      <a:pt x="3495" y="4646"/>
                    </a:cubicBezTo>
                    <a:close/>
                    <a:moveTo>
                      <a:pt x="3870" y="6769"/>
                    </a:moveTo>
                    <a:cubicBezTo>
                      <a:pt x="3807" y="6991"/>
                      <a:pt x="3781" y="7220"/>
                      <a:pt x="3807" y="7442"/>
                    </a:cubicBezTo>
                    <a:cubicBezTo>
                      <a:pt x="3813" y="7480"/>
                      <a:pt x="3813" y="7518"/>
                      <a:pt x="3826" y="7557"/>
                    </a:cubicBezTo>
                    <a:cubicBezTo>
                      <a:pt x="3750" y="7518"/>
                      <a:pt x="3680" y="7487"/>
                      <a:pt x="3603" y="7455"/>
                    </a:cubicBezTo>
                    <a:cubicBezTo>
                      <a:pt x="3476" y="7398"/>
                      <a:pt x="3343" y="7340"/>
                      <a:pt x="3209" y="7290"/>
                    </a:cubicBezTo>
                    <a:cubicBezTo>
                      <a:pt x="3241" y="7271"/>
                      <a:pt x="3273" y="7252"/>
                      <a:pt x="3305" y="7232"/>
                    </a:cubicBezTo>
                    <a:cubicBezTo>
                      <a:pt x="3368" y="7194"/>
                      <a:pt x="3426" y="7150"/>
                      <a:pt x="3483" y="7105"/>
                    </a:cubicBezTo>
                    <a:cubicBezTo>
                      <a:pt x="3603" y="7016"/>
                      <a:pt x="3718" y="6921"/>
                      <a:pt x="3826" y="6819"/>
                    </a:cubicBezTo>
                    <a:lnTo>
                      <a:pt x="3870" y="6769"/>
                    </a:lnTo>
                    <a:close/>
                    <a:moveTo>
                      <a:pt x="3762" y="8624"/>
                    </a:moveTo>
                    <a:lnTo>
                      <a:pt x="3985" y="8713"/>
                    </a:lnTo>
                    <a:lnTo>
                      <a:pt x="3921" y="8739"/>
                    </a:lnTo>
                    <a:cubicBezTo>
                      <a:pt x="3845" y="8770"/>
                      <a:pt x="3769" y="8808"/>
                      <a:pt x="3699" y="8847"/>
                    </a:cubicBezTo>
                    <a:cubicBezTo>
                      <a:pt x="3667" y="8866"/>
                      <a:pt x="3635" y="8885"/>
                      <a:pt x="3610" y="8904"/>
                    </a:cubicBezTo>
                    <a:lnTo>
                      <a:pt x="3762" y="8624"/>
                    </a:lnTo>
                    <a:close/>
                    <a:moveTo>
                      <a:pt x="7829" y="179"/>
                    </a:moveTo>
                    <a:cubicBezTo>
                      <a:pt x="8026" y="217"/>
                      <a:pt x="8217" y="299"/>
                      <a:pt x="8382" y="420"/>
                    </a:cubicBezTo>
                    <a:cubicBezTo>
                      <a:pt x="8390" y="426"/>
                      <a:pt x="8397" y="428"/>
                      <a:pt x="8404" y="428"/>
                    </a:cubicBezTo>
                    <a:cubicBezTo>
                      <a:pt x="8428" y="428"/>
                      <a:pt x="8446" y="400"/>
                      <a:pt x="8427" y="376"/>
                    </a:cubicBezTo>
                    <a:cubicBezTo>
                      <a:pt x="8389" y="331"/>
                      <a:pt x="8338" y="287"/>
                      <a:pt x="8287" y="248"/>
                    </a:cubicBezTo>
                    <a:lnTo>
                      <a:pt x="8287" y="248"/>
                    </a:lnTo>
                    <a:lnTo>
                      <a:pt x="8312" y="261"/>
                    </a:lnTo>
                    <a:cubicBezTo>
                      <a:pt x="8335" y="265"/>
                      <a:pt x="8369" y="275"/>
                      <a:pt x="8398" y="275"/>
                    </a:cubicBezTo>
                    <a:cubicBezTo>
                      <a:pt x="8418" y="275"/>
                      <a:pt x="8435" y="270"/>
                      <a:pt x="8446" y="255"/>
                    </a:cubicBezTo>
                    <a:cubicBezTo>
                      <a:pt x="8446" y="248"/>
                      <a:pt x="8446" y="248"/>
                      <a:pt x="8452" y="242"/>
                    </a:cubicBezTo>
                    <a:cubicBezTo>
                      <a:pt x="8503" y="274"/>
                      <a:pt x="8554" y="312"/>
                      <a:pt x="8605" y="357"/>
                    </a:cubicBezTo>
                    <a:cubicBezTo>
                      <a:pt x="8630" y="376"/>
                      <a:pt x="8662" y="407"/>
                      <a:pt x="8687" y="433"/>
                    </a:cubicBezTo>
                    <a:cubicBezTo>
                      <a:pt x="8713" y="465"/>
                      <a:pt x="8744" y="484"/>
                      <a:pt x="8783" y="503"/>
                    </a:cubicBezTo>
                    <a:cubicBezTo>
                      <a:pt x="8785" y="504"/>
                      <a:pt x="8788" y="504"/>
                      <a:pt x="8791" y="504"/>
                    </a:cubicBezTo>
                    <a:cubicBezTo>
                      <a:pt x="8808" y="504"/>
                      <a:pt x="8827" y="487"/>
                      <a:pt x="8827" y="471"/>
                    </a:cubicBezTo>
                    <a:lnTo>
                      <a:pt x="8827" y="465"/>
                    </a:lnTo>
                    <a:cubicBezTo>
                      <a:pt x="8935" y="573"/>
                      <a:pt x="9037" y="693"/>
                      <a:pt x="9132" y="820"/>
                    </a:cubicBezTo>
                    <a:cubicBezTo>
                      <a:pt x="9138" y="846"/>
                      <a:pt x="9151" y="871"/>
                      <a:pt x="9158" y="897"/>
                    </a:cubicBezTo>
                    <a:cubicBezTo>
                      <a:pt x="9164" y="928"/>
                      <a:pt x="9177" y="960"/>
                      <a:pt x="9202" y="992"/>
                    </a:cubicBezTo>
                    <a:cubicBezTo>
                      <a:pt x="9205" y="994"/>
                      <a:pt x="9209" y="995"/>
                      <a:pt x="9213" y="995"/>
                    </a:cubicBezTo>
                    <a:cubicBezTo>
                      <a:pt x="9224" y="995"/>
                      <a:pt x="9236" y="989"/>
                      <a:pt x="9240" y="979"/>
                    </a:cubicBezTo>
                    <a:cubicBezTo>
                      <a:pt x="9240" y="967"/>
                      <a:pt x="9247" y="954"/>
                      <a:pt x="9247" y="941"/>
                    </a:cubicBezTo>
                    <a:cubicBezTo>
                      <a:pt x="9247" y="948"/>
                      <a:pt x="9253" y="954"/>
                      <a:pt x="9266" y="954"/>
                    </a:cubicBezTo>
                    <a:cubicBezTo>
                      <a:pt x="9269" y="957"/>
                      <a:pt x="9272" y="959"/>
                      <a:pt x="9275" y="959"/>
                    </a:cubicBezTo>
                    <a:cubicBezTo>
                      <a:pt x="9278" y="959"/>
                      <a:pt x="9281" y="957"/>
                      <a:pt x="9285" y="954"/>
                    </a:cubicBezTo>
                    <a:cubicBezTo>
                      <a:pt x="9291" y="973"/>
                      <a:pt x="9297" y="992"/>
                      <a:pt x="9297" y="1011"/>
                    </a:cubicBezTo>
                    <a:cubicBezTo>
                      <a:pt x="9316" y="1094"/>
                      <a:pt x="9329" y="1183"/>
                      <a:pt x="9335" y="1265"/>
                    </a:cubicBezTo>
                    <a:cubicBezTo>
                      <a:pt x="9329" y="1354"/>
                      <a:pt x="9335" y="1437"/>
                      <a:pt x="9355" y="1519"/>
                    </a:cubicBezTo>
                    <a:cubicBezTo>
                      <a:pt x="9361" y="1532"/>
                      <a:pt x="9374" y="1539"/>
                      <a:pt x="9386" y="1539"/>
                    </a:cubicBezTo>
                    <a:cubicBezTo>
                      <a:pt x="9397" y="1539"/>
                      <a:pt x="9409" y="1532"/>
                      <a:pt x="9412" y="1519"/>
                    </a:cubicBezTo>
                    <a:cubicBezTo>
                      <a:pt x="9424" y="1494"/>
                      <a:pt x="9437" y="1462"/>
                      <a:pt x="9437" y="1437"/>
                    </a:cubicBezTo>
                    <a:cubicBezTo>
                      <a:pt x="9450" y="1469"/>
                      <a:pt x="9463" y="1500"/>
                      <a:pt x="9469" y="1539"/>
                    </a:cubicBezTo>
                    <a:cubicBezTo>
                      <a:pt x="9494" y="1602"/>
                      <a:pt x="9520" y="1666"/>
                      <a:pt x="9552" y="1729"/>
                    </a:cubicBezTo>
                    <a:cubicBezTo>
                      <a:pt x="9577" y="1793"/>
                      <a:pt x="9602" y="1850"/>
                      <a:pt x="9647" y="1901"/>
                    </a:cubicBezTo>
                    <a:cubicBezTo>
                      <a:pt x="9507" y="1952"/>
                      <a:pt x="9405" y="2060"/>
                      <a:pt x="9361" y="2199"/>
                    </a:cubicBezTo>
                    <a:cubicBezTo>
                      <a:pt x="9348" y="2225"/>
                      <a:pt x="9361" y="2250"/>
                      <a:pt x="9386" y="2263"/>
                    </a:cubicBezTo>
                    <a:cubicBezTo>
                      <a:pt x="9532" y="2307"/>
                      <a:pt x="9679" y="2339"/>
                      <a:pt x="9831" y="2377"/>
                    </a:cubicBezTo>
                    <a:cubicBezTo>
                      <a:pt x="9850" y="2390"/>
                      <a:pt x="9869" y="2409"/>
                      <a:pt x="9882" y="2428"/>
                    </a:cubicBezTo>
                    <a:cubicBezTo>
                      <a:pt x="9952" y="2485"/>
                      <a:pt x="10009" y="2555"/>
                      <a:pt x="10047" y="2638"/>
                    </a:cubicBezTo>
                    <a:cubicBezTo>
                      <a:pt x="10085" y="2714"/>
                      <a:pt x="10104" y="2797"/>
                      <a:pt x="10117" y="2879"/>
                    </a:cubicBezTo>
                    <a:cubicBezTo>
                      <a:pt x="10111" y="2860"/>
                      <a:pt x="10104" y="2848"/>
                      <a:pt x="10104" y="2835"/>
                    </a:cubicBezTo>
                    <a:cubicBezTo>
                      <a:pt x="10041" y="2670"/>
                      <a:pt x="9920" y="2530"/>
                      <a:pt x="9768" y="2447"/>
                    </a:cubicBezTo>
                    <a:cubicBezTo>
                      <a:pt x="9763" y="2444"/>
                      <a:pt x="9758" y="2443"/>
                      <a:pt x="9754" y="2443"/>
                    </a:cubicBezTo>
                    <a:cubicBezTo>
                      <a:pt x="9729" y="2443"/>
                      <a:pt x="9714" y="2482"/>
                      <a:pt x="9736" y="2498"/>
                    </a:cubicBezTo>
                    <a:cubicBezTo>
                      <a:pt x="9857" y="2593"/>
                      <a:pt x="9946" y="2721"/>
                      <a:pt x="9996" y="2873"/>
                    </a:cubicBezTo>
                    <a:cubicBezTo>
                      <a:pt x="10022" y="2949"/>
                      <a:pt x="10035" y="3032"/>
                      <a:pt x="10028" y="3115"/>
                    </a:cubicBezTo>
                    <a:lnTo>
                      <a:pt x="10028" y="3146"/>
                    </a:lnTo>
                    <a:cubicBezTo>
                      <a:pt x="10028" y="3115"/>
                      <a:pt x="10009" y="3089"/>
                      <a:pt x="9984" y="3083"/>
                    </a:cubicBezTo>
                    <a:cubicBezTo>
                      <a:pt x="9978" y="3080"/>
                      <a:pt x="9973" y="3079"/>
                      <a:pt x="9968" y="3079"/>
                    </a:cubicBezTo>
                    <a:cubicBezTo>
                      <a:pt x="9962" y="3079"/>
                      <a:pt x="9956" y="3082"/>
                      <a:pt x="9952" y="3089"/>
                    </a:cubicBezTo>
                    <a:cubicBezTo>
                      <a:pt x="9926" y="3121"/>
                      <a:pt x="9946" y="3178"/>
                      <a:pt x="9952" y="3223"/>
                    </a:cubicBezTo>
                    <a:cubicBezTo>
                      <a:pt x="9958" y="3261"/>
                      <a:pt x="9965" y="3312"/>
                      <a:pt x="9965" y="3356"/>
                    </a:cubicBezTo>
                    <a:cubicBezTo>
                      <a:pt x="9965" y="3394"/>
                      <a:pt x="9965" y="3432"/>
                      <a:pt x="9958" y="3470"/>
                    </a:cubicBezTo>
                    <a:cubicBezTo>
                      <a:pt x="9946" y="3432"/>
                      <a:pt x="9933" y="3388"/>
                      <a:pt x="9895" y="3375"/>
                    </a:cubicBezTo>
                    <a:cubicBezTo>
                      <a:pt x="9890" y="3373"/>
                      <a:pt x="9885" y="3373"/>
                      <a:pt x="9881" y="3373"/>
                    </a:cubicBezTo>
                    <a:cubicBezTo>
                      <a:pt x="9869" y="3373"/>
                      <a:pt x="9861" y="3378"/>
                      <a:pt x="9857" y="3388"/>
                    </a:cubicBezTo>
                    <a:cubicBezTo>
                      <a:pt x="9831" y="3432"/>
                      <a:pt x="9869" y="3489"/>
                      <a:pt x="9882" y="3534"/>
                    </a:cubicBezTo>
                    <a:cubicBezTo>
                      <a:pt x="9895" y="3578"/>
                      <a:pt x="9901" y="3623"/>
                      <a:pt x="9914" y="3667"/>
                    </a:cubicBezTo>
                    <a:cubicBezTo>
                      <a:pt x="9914" y="3693"/>
                      <a:pt x="9920" y="3725"/>
                      <a:pt x="9920" y="3744"/>
                    </a:cubicBezTo>
                    <a:cubicBezTo>
                      <a:pt x="9914" y="3718"/>
                      <a:pt x="9895" y="3693"/>
                      <a:pt x="9869" y="3680"/>
                    </a:cubicBezTo>
                    <a:cubicBezTo>
                      <a:pt x="9857" y="3680"/>
                      <a:pt x="9838" y="3686"/>
                      <a:pt x="9838" y="3699"/>
                    </a:cubicBezTo>
                    <a:cubicBezTo>
                      <a:pt x="9818" y="3737"/>
                      <a:pt x="9844" y="3788"/>
                      <a:pt x="9857" y="3833"/>
                    </a:cubicBezTo>
                    <a:cubicBezTo>
                      <a:pt x="9869" y="3871"/>
                      <a:pt x="9882" y="3915"/>
                      <a:pt x="9888" y="3953"/>
                    </a:cubicBezTo>
                    <a:cubicBezTo>
                      <a:pt x="9888" y="3960"/>
                      <a:pt x="9888" y="3960"/>
                      <a:pt x="9888" y="3966"/>
                    </a:cubicBezTo>
                    <a:cubicBezTo>
                      <a:pt x="9895" y="4011"/>
                      <a:pt x="9895" y="4061"/>
                      <a:pt x="9901" y="4112"/>
                    </a:cubicBezTo>
                    <a:cubicBezTo>
                      <a:pt x="9901" y="4150"/>
                      <a:pt x="9914" y="4188"/>
                      <a:pt x="9920" y="4227"/>
                    </a:cubicBezTo>
                    <a:cubicBezTo>
                      <a:pt x="9901" y="4188"/>
                      <a:pt x="9882" y="4150"/>
                      <a:pt x="9863" y="4119"/>
                    </a:cubicBezTo>
                    <a:cubicBezTo>
                      <a:pt x="9831" y="4061"/>
                      <a:pt x="9793" y="4011"/>
                      <a:pt x="9749" y="3972"/>
                    </a:cubicBezTo>
                    <a:cubicBezTo>
                      <a:pt x="9744" y="3968"/>
                      <a:pt x="9739" y="3966"/>
                      <a:pt x="9734" y="3966"/>
                    </a:cubicBezTo>
                    <a:cubicBezTo>
                      <a:pt x="9725" y="3966"/>
                      <a:pt x="9717" y="3973"/>
                      <a:pt x="9717" y="3985"/>
                    </a:cubicBezTo>
                    <a:cubicBezTo>
                      <a:pt x="9729" y="4042"/>
                      <a:pt x="9749" y="4100"/>
                      <a:pt x="9780" y="4150"/>
                    </a:cubicBezTo>
                    <a:cubicBezTo>
                      <a:pt x="9806" y="4214"/>
                      <a:pt x="9831" y="4277"/>
                      <a:pt x="9857" y="4335"/>
                    </a:cubicBezTo>
                    <a:cubicBezTo>
                      <a:pt x="9907" y="4455"/>
                      <a:pt x="9952" y="4582"/>
                      <a:pt x="9984" y="4710"/>
                    </a:cubicBezTo>
                    <a:cubicBezTo>
                      <a:pt x="10028" y="4875"/>
                      <a:pt x="10060" y="5034"/>
                      <a:pt x="10085" y="5205"/>
                    </a:cubicBezTo>
                    <a:cubicBezTo>
                      <a:pt x="10066" y="5161"/>
                      <a:pt x="10041" y="5123"/>
                      <a:pt x="10009" y="5091"/>
                    </a:cubicBezTo>
                    <a:cubicBezTo>
                      <a:pt x="10005" y="5085"/>
                      <a:pt x="9999" y="5082"/>
                      <a:pt x="9992" y="5082"/>
                    </a:cubicBezTo>
                    <a:cubicBezTo>
                      <a:pt x="9979" y="5082"/>
                      <a:pt x="9965" y="5093"/>
                      <a:pt x="9965" y="5110"/>
                    </a:cubicBezTo>
                    <a:cubicBezTo>
                      <a:pt x="9977" y="5167"/>
                      <a:pt x="9990" y="5224"/>
                      <a:pt x="10015" y="5275"/>
                    </a:cubicBezTo>
                    <a:cubicBezTo>
                      <a:pt x="10035" y="5345"/>
                      <a:pt x="10054" y="5409"/>
                      <a:pt x="10073" y="5472"/>
                    </a:cubicBezTo>
                    <a:cubicBezTo>
                      <a:pt x="10104" y="5599"/>
                      <a:pt x="10123" y="5726"/>
                      <a:pt x="10136" y="5853"/>
                    </a:cubicBezTo>
                    <a:cubicBezTo>
                      <a:pt x="10155" y="6114"/>
                      <a:pt x="10130" y="6381"/>
                      <a:pt x="10066" y="6629"/>
                    </a:cubicBezTo>
                    <a:lnTo>
                      <a:pt x="10066" y="6533"/>
                    </a:lnTo>
                    <a:cubicBezTo>
                      <a:pt x="10060" y="6400"/>
                      <a:pt x="10047" y="6267"/>
                      <a:pt x="10022" y="6139"/>
                    </a:cubicBezTo>
                    <a:cubicBezTo>
                      <a:pt x="10009" y="6070"/>
                      <a:pt x="9996" y="6000"/>
                      <a:pt x="9977" y="5930"/>
                    </a:cubicBezTo>
                    <a:cubicBezTo>
                      <a:pt x="9965" y="5873"/>
                      <a:pt x="9946" y="5815"/>
                      <a:pt x="9914" y="5758"/>
                    </a:cubicBezTo>
                    <a:cubicBezTo>
                      <a:pt x="9909" y="5751"/>
                      <a:pt x="9903" y="5749"/>
                      <a:pt x="9896" y="5749"/>
                    </a:cubicBezTo>
                    <a:cubicBezTo>
                      <a:pt x="9883" y="5749"/>
                      <a:pt x="9869" y="5758"/>
                      <a:pt x="9869" y="5771"/>
                    </a:cubicBezTo>
                    <a:cubicBezTo>
                      <a:pt x="9863" y="5834"/>
                      <a:pt x="9869" y="5892"/>
                      <a:pt x="9882" y="5949"/>
                    </a:cubicBezTo>
                    <a:cubicBezTo>
                      <a:pt x="9895" y="6006"/>
                      <a:pt x="9907" y="6070"/>
                      <a:pt x="9920" y="6133"/>
                    </a:cubicBezTo>
                    <a:cubicBezTo>
                      <a:pt x="9946" y="6260"/>
                      <a:pt x="9958" y="6387"/>
                      <a:pt x="9965" y="6514"/>
                    </a:cubicBezTo>
                    <a:cubicBezTo>
                      <a:pt x="9965" y="6667"/>
                      <a:pt x="9952" y="6819"/>
                      <a:pt x="9914" y="6966"/>
                    </a:cubicBezTo>
                    <a:lnTo>
                      <a:pt x="9914" y="6927"/>
                    </a:lnTo>
                    <a:cubicBezTo>
                      <a:pt x="9914" y="6838"/>
                      <a:pt x="9914" y="6724"/>
                      <a:pt x="9850" y="6654"/>
                    </a:cubicBezTo>
                    <a:cubicBezTo>
                      <a:pt x="9845" y="6647"/>
                      <a:pt x="9837" y="6643"/>
                      <a:pt x="9829" y="6643"/>
                    </a:cubicBezTo>
                    <a:cubicBezTo>
                      <a:pt x="9817" y="6643"/>
                      <a:pt x="9806" y="6651"/>
                      <a:pt x="9806" y="6667"/>
                    </a:cubicBezTo>
                    <a:cubicBezTo>
                      <a:pt x="9799" y="6749"/>
                      <a:pt x="9799" y="6832"/>
                      <a:pt x="9812" y="6915"/>
                    </a:cubicBezTo>
                    <a:cubicBezTo>
                      <a:pt x="9812" y="7004"/>
                      <a:pt x="9799" y="7093"/>
                      <a:pt x="9774" y="7175"/>
                    </a:cubicBezTo>
                    <a:cubicBezTo>
                      <a:pt x="9736" y="7290"/>
                      <a:pt x="9685" y="7398"/>
                      <a:pt x="9615" y="7487"/>
                    </a:cubicBezTo>
                    <a:cubicBezTo>
                      <a:pt x="9634" y="7455"/>
                      <a:pt x="9647" y="7410"/>
                      <a:pt x="9647" y="7366"/>
                    </a:cubicBezTo>
                    <a:cubicBezTo>
                      <a:pt x="9643" y="7349"/>
                      <a:pt x="9630" y="7340"/>
                      <a:pt x="9616" y="7340"/>
                    </a:cubicBezTo>
                    <a:cubicBezTo>
                      <a:pt x="9609" y="7340"/>
                      <a:pt x="9602" y="7343"/>
                      <a:pt x="9596" y="7347"/>
                    </a:cubicBezTo>
                    <a:cubicBezTo>
                      <a:pt x="9564" y="7372"/>
                      <a:pt x="9539" y="7410"/>
                      <a:pt x="9526" y="7449"/>
                    </a:cubicBezTo>
                    <a:cubicBezTo>
                      <a:pt x="9507" y="7480"/>
                      <a:pt x="9482" y="7518"/>
                      <a:pt x="9463" y="7557"/>
                    </a:cubicBezTo>
                    <a:cubicBezTo>
                      <a:pt x="9412" y="7626"/>
                      <a:pt x="9361" y="7696"/>
                      <a:pt x="9304" y="7760"/>
                    </a:cubicBezTo>
                    <a:cubicBezTo>
                      <a:pt x="9215" y="7855"/>
                      <a:pt x="9113" y="7944"/>
                      <a:pt x="9011" y="8020"/>
                    </a:cubicBezTo>
                    <a:cubicBezTo>
                      <a:pt x="9043" y="7970"/>
                      <a:pt x="9069" y="7919"/>
                      <a:pt x="9100" y="7862"/>
                    </a:cubicBezTo>
                    <a:cubicBezTo>
                      <a:pt x="9151" y="7779"/>
                      <a:pt x="9177" y="7684"/>
                      <a:pt x="9177" y="7582"/>
                    </a:cubicBezTo>
                    <a:cubicBezTo>
                      <a:pt x="9173" y="7570"/>
                      <a:pt x="9163" y="7563"/>
                      <a:pt x="9154" y="7563"/>
                    </a:cubicBezTo>
                    <a:cubicBezTo>
                      <a:pt x="9148" y="7563"/>
                      <a:pt x="9143" y="7565"/>
                      <a:pt x="9138" y="7569"/>
                    </a:cubicBezTo>
                    <a:cubicBezTo>
                      <a:pt x="9088" y="7646"/>
                      <a:pt x="9050" y="7728"/>
                      <a:pt x="9024" y="7817"/>
                    </a:cubicBezTo>
                    <a:cubicBezTo>
                      <a:pt x="8986" y="7900"/>
                      <a:pt x="8935" y="7982"/>
                      <a:pt x="8878" y="8059"/>
                    </a:cubicBezTo>
                    <a:cubicBezTo>
                      <a:pt x="8795" y="8167"/>
                      <a:pt x="8700" y="8262"/>
                      <a:pt x="8592" y="8345"/>
                    </a:cubicBezTo>
                    <a:cubicBezTo>
                      <a:pt x="8643" y="8294"/>
                      <a:pt x="8687" y="8224"/>
                      <a:pt x="8706" y="8148"/>
                    </a:cubicBezTo>
                    <a:cubicBezTo>
                      <a:pt x="8706" y="8129"/>
                      <a:pt x="8689" y="8117"/>
                      <a:pt x="8673" y="8117"/>
                    </a:cubicBezTo>
                    <a:cubicBezTo>
                      <a:pt x="8667" y="8117"/>
                      <a:pt x="8661" y="8119"/>
                      <a:pt x="8656" y="8122"/>
                    </a:cubicBezTo>
                    <a:cubicBezTo>
                      <a:pt x="8617" y="8160"/>
                      <a:pt x="8586" y="8198"/>
                      <a:pt x="8554" y="8243"/>
                    </a:cubicBezTo>
                    <a:cubicBezTo>
                      <a:pt x="8522" y="8287"/>
                      <a:pt x="8490" y="8332"/>
                      <a:pt x="8452" y="8370"/>
                    </a:cubicBezTo>
                    <a:cubicBezTo>
                      <a:pt x="8370" y="8453"/>
                      <a:pt x="8287" y="8529"/>
                      <a:pt x="8192" y="8592"/>
                    </a:cubicBezTo>
                    <a:cubicBezTo>
                      <a:pt x="8134" y="8631"/>
                      <a:pt x="8071" y="8669"/>
                      <a:pt x="8007" y="8700"/>
                    </a:cubicBezTo>
                    <a:cubicBezTo>
                      <a:pt x="8045" y="8669"/>
                      <a:pt x="8077" y="8631"/>
                      <a:pt x="8090" y="8580"/>
                    </a:cubicBezTo>
                    <a:cubicBezTo>
                      <a:pt x="8090" y="8561"/>
                      <a:pt x="8071" y="8542"/>
                      <a:pt x="8052" y="8542"/>
                    </a:cubicBezTo>
                    <a:cubicBezTo>
                      <a:pt x="8007" y="8554"/>
                      <a:pt x="7969" y="8573"/>
                      <a:pt x="7937" y="8605"/>
                    </a:cubicBezTo>
                    <a:cubicBezTo>
                      <a:pt x="7899" y="8631"/>
                      <a:pt x="7855" y="8662"/>
                      <a:pt x="7817" y="8688"/>
                    </a:cubicBezTo>
                    <a:cubicBezTo>
                      <a:pt x="7734" y="8745"/>
                      <a:pt x="7645" y="8796"/>
                      <a:pt x="7550" y="8834"/>
                    </a:cubicBezTo>
                    <a:cubicBezTo>
                      <a:pt x="7518" y="8847"/>
                      <a:pt x="7480" y="8859"/>
                      <a:pt x="7442" y="8872"/>
                    </a:cubicBezTo>
                    <a:cubicBezTo>
                      <a:pt x="7448" y="8866"/>
                      <a:pt x="7448" y="8859"/>
                      <a:pt x="7454" y="8847"/>
                    </a:cubicBezTo>
                    <a:cubicBezTo>
                      <a:pt x="7474" y="8822"/>
                      <a:pt x="7456" y="8794"/>
                      <a:pt x="7432" y="8794"/>
                    </a:cubicBezTo>
                    <a:cubicBezTo>
                      <a:pt x="7425" y="8794"/>
                      <a:pt x="7417" y="8796"/>
                      <a:pt x="7410" y="8802"/>
                    </a:cubicBezTo>
                    <a:cubicBezTo>
                      <a:pt x="7334" y="8853"/>
                      <a:pt x="7257" y="8897"/>
                      <a:pt x="7175" y="8923"/>
                    </a:cubicBezTo>
                    <a:lnTo>
                      <a:pt x="7156" y="8929"/>
                    </a:lnTo>
                    <a:lnTo>
                      <a:pt x="7143" y="8929"/>
                    </a:lnTo>
                    <a:cubicBezTo>
                      <a:pt x="7137" y="8923"/>
                      <a:pt x="7130" y="8916"/>
                      <a:pt x="7118" y="8910"/>
                    </a:cubicBezTo>
                    <a:cubicBezTo>
                      <a:pt x="7108" y="8906"/>
                      <a:pt x="7099" y="8905"/>
                      <a:pt x="7090" y="8905"/>
                    </a:cubicBezTo>
                    <a:cubicBezTo>
                      <a:pt x="7070" y="8905"/>
                      <a:pt x="7051" y="8912"/>
                      <a:pt x="7029" y="8916"/>
                    </a:cubicBezTo>
                    <a:lnTo>
                      <a:pt x="6991" y="8923"/>
                    </a:lnTo>
                    <a:lnTo>
                      <a:pt x="6984" y="8923"/>
                    </a:lnTo>
                    <a:cubicBezTo>
                      <a:pt x="7022" y="8904"/>
                      <a:pt x="7060" y="8885"/>
                      <a:pt x="7099" y="8859"/>
                    </a:cubicBezTo>
                    <a:cubicBezTo>
                      <a:pt x="7194" y="8802"/>
                      <a:pt x="7283" y="8726"/>
                      <a:pt x="7353" y="8643"/>
                    </a:cubicBezTo>
                    <a:cubicBezTo>
                      <a:pt x="7391" y="8599"/>
                      <a:pt x="7423" y="8554"/>
                      <a:pt x="7448" y="8503"/>
                    </a:cubicBezTo>
                    <a:cubicBezTo>
                      <a:pt x="7467" y="8459"/>
                      <a:pt x="7505" y="8395"/>
                      <a:pt x="7486" y="8351"/>
                    </a:cubicBezTo>
                    <a:cubicBezTo>
                      <a:pt x="7482" y="8342"/>
                      <a:pt x="7470" y="8336"/>
                      <a:pt x="7459" y="8336"/>
                    </a:cubicBezTo>
                    <a:cubicBezTo>
                      <a:pt x="7455" y="8336"/>
                      <a:pt x="7452" y="8336"/>
                      <a:pt x="7448" y="8338"/>
                    </a:cubicBezTo>
                    <a:cubicBezTo>
                      <a:pt x="7410" y="8351"/>
                      <a:pt x="7391" y="8402"/>
                      <a:pt x="7366" y="8434"/>
                    </a:cubicBezTo>
                    <a:cubicBezTo>
                      <a:pt x="7340" y="8478"/>
                      <a:pt x="7315" y="8516"/>
                      <a:pt x="7283" y="8561"/>
                    </a:cubicBezTo>
                    <a:cubicBezTo>
                      <a:pt x="7219" y="8637"/>
                      <a:pt x="7143" y="8707"/>
                      <a:pt x="7054" y="8764"/>
                    </a:cubicBezTo>
                    <a:cubicBezTo>
                      <a:pt x="6965" y="8821"/>
                      <a:pt x="6857" y="8866"/>
                      <a:pt x="6749" y="8885"/>
                    </a:cubicBezTo>
                    <a:cubicBezTo>
                      <a:pt x="6679" y="8891"/>
                      <a:pt x="6609" y="8897"/>
                      <a:pt x="6546" y="8897"/>
                    </a:cubicBezTo>
                    <a:cubicBezTo>
                      <a:pt x="6597" y="8878"/>
                      <a:pt x="6647" y="8840"/>
                      <a:pt x="6692" y="8796"/>
                    </a:cubicBezTo>
                    <a:cubicBezTo>
                      <a:pt x="6698" y="8777"/>
                      <a:pt x="6686" y="8751"/>
                      <a:pt x="6666" y="8751"/>
                    </a:cubicBezTo>
                    <a:cubicBezTo>
                      <a:pt x="6622" y="8764"/>
                      <a:pt x="6571" y="8777"/>
                      <a:pt x="6533" y="8789"/>
                    </a:cubicBezTo>
                    <a:cubicBezTo>
                      <a:pt x="6482" y="8808"/>
                      <a:pt x="6438" y="8827"/>
                      <a:pt x="6393" y="8840"/>
                    </a:cubicBezTo>
                    <a:cubicBezTo>
                      <a:pt x="6342" y="8853"/>
                      <a:pt x="6298" y="8866"/>
                      <a:pt x="6247" y="8872"/>
                    </a:cubicBezTo>
                    <a:cubicBezTo>
                      <a:pt x="6231" y="8876"/>
                      <a:pt x="6216" y="8879"/>
                      <a:pt x="6200" y="8879"/>
                    </a:cubicBezTo>
                    <a:cubicBezTo>
                      <a:pt x="6172" y="8879"/>
                      <a:pt x="6145" y="8872"/>
                      <a:pt x="6120" y="8859"/>
                    </a:cubicBezTo>
                    <a:cubicBezTo>
                      <a:pt x="6088" y="8834"/>
                      <a:pt x="6069" y="8802"/>
                      <a:pt x="6056" y="8770"/>
                    </a:cubicBezTo>
                    <a:lnTo>
                      <a:pt x="5980" y="8624"/>
                    </a:lnTo>
                    <a:cubicBezTo>
                      <a:pt x="5948" y="8554"/>
                      <a:pt x="5910" y="8484"/>
                      <a:pt x="5872" y="8414"/>
                    </a:cubicBezTo>
                    <a:cubicBezTo>
                      <a:pt x="5878" y="8402"/>
                      <a:pt x="5872" y="8389"/>
                      <a:pt x="5866" y="8383"/>
                    </a:cubicBezTo>
                    <a:cubicBezTo>
                      <a:pt x="5859" y="8376"/>
                      <a:pt x="5853" y="8370"/>
                      <a:pt x="5847" y="8364"/>
                    </a:cubicBezTo>
                    <a:cubicBezTo>
                      <a:pt x="5840" y="8357"/>
                      <a:pt x="5834" y="8345"/>
                      <a:pt x="5828" y="8332"/>
                    </a:cubicBezTo>
                    <a:cubicBezTo>
                      <a:pt x="5823" y="8321"/>
                      <a:pt x="5816" y="8317"/>
                      <a:pt x="5808" y="8317"/>
                    </a:cubicBezTo>
                    <a:cubicBezTo>
                      <a:pt x="5792" y="8317"/>
                      <a:pt x="5775" y="8334"/>
                      <a:pt x="5783" y="8351"/>
                    </a:cubicBezTo>
                    <a:cubicBezTo>
                      <a:pt x="5783" y="8357"/>
                      <a:pt x="5783" y="8364"/>
                      <a:pt x="5783" y="8364"/>
                    </a:cubicBezTo>
                    <a:cubicBezTo>
                      <a:pt x="5726" y="8376"/>
                      <a:pt x="5669" y="8383"/>
                      <a:pt x="5612" y="8383"/>
                    </a:cubicBezTo>
                    <a:cubicBezTo>
                      <a:pt x="5554" y="8383"/>
                      <a:pt x="5497" y="8376"/>
                      <a:pt x="5440" y="8364"/>
                    </a:cubicBezTo>
                    <a:cubicBezTo>
                      <a:pt x="5364" y="8345"/>
                      <a:pt x="5294" y="8319"/>
                      <a:pt x="5224" y="8281"/>
                    </a:cubicBezTo>
                    <a:cubicBezTo>
                      <a:pt x="5294" y="8275"/>
                      <a:pt x="5357" y="8262"/>
                      <a:pt x="5415" y="8224"/>
                    </a:cubicBezTo>
                    <a:cubicBezTo>
                      <a:pt x="5434" y="8211"/>
                      <a:pt x="5427" y="8186"/>
                      <a:pt x="5402" y="8179"/>
                    </a:cubicBezTo>
                    <a:cubicBezTo>
                      <a:pt x="5338" y="8179"/>
                      <a:pt x="5268" y="8192"/>
                      <a:pt x="5199" y="8192"/>
                    </a:cubicBezTo>
                    <a:cubicBezTo>
                      <a:pt x="5065" y="8192"/>
                      <a:pt x="4938" y="8160"/>
                      <a:pt x="4824" y="8097"/>
                    </a:cubicBezTo>
                    <a:lnTo>
                      <a:pt x="4824" y="8097"/>
                    </a:lnTo>
                    <a:cubicBezTo>
                      <a:pt x="4858" y="8105"/>
                      <a:pt x="4894" y="8108"/>
                      <a:pt x="4930" y="8108"/>
                    </a:cubicBezTo>
                    <a:cubicBezTo>
                      <a:pt x="4981" y="8108"/>
                      <a:pt x="5032" y="8101"/>
                      <a:pt x="5084" y="8090"/>
                    </a:cubicBezTo>
                    <a:cubicBezTo>
                      <a:pt x="5103" y="8078"/>
                      <a:pt x="5103" y="8052"/>
                      <a:pt x="5084" y="8040"/>
                    </a:cubicBezTo>
                    <a:cubicBezTo>
                      <a:pt x="5033" y="8027"/>
                      <a:pt x="4989" y="8020"/>
                      <a:pt x="4938" y="8020"/>
                    </a:cubicBezTo>
                    <a:cubicBezTo>
                      <a:pt x="4881" y="8014"/>
                      <a:pt x="4830" y="8001"/>
                      <a:pt x="4773" y="7995"/>
                    </a:cubicBezTo>
                    <a:cubicBezTo>
                      <a:pt x="4665" y="7970"/>
                      <a:pt x="4557" y="7944"/>
                      <a:pt x="4455" y="7900"/>
                    </a:cubicBezTo>
                    <a:cubicBezTo>
                      <a:pt x="4353" y="7862"/>
                      <a:pt x="4258" y="7811"/>
                      <a:pt x="4169" y="7760"/>
                    </a:cubicBezTo>
                    <a:lnTo>
                      <a:pt x="4144" y="7741"/>
                    </a:lnTo>
                    <a:cubicBezTo>
                      <a:pt x="4144" y="7734"/>
                      <a:pt x="4137" y="7728"/>
                      <a:pt x="4137" y="7722"/>
                    </a:cubicBezTo>
                    <a:cubicBezTo>
                      <a:pt x="4105" y="7696"/>
                      <a:pt x="4067" y="7677"/>
                      <a:pt x="4036" y="7658"/>
                    </a:cubicBezTo>
                    <a:cubicBezTo>
                      <a:pt x="3997" y="7626"/>
                      <a:pt x="3966" y="7588"/>
                      <a:pt x="3940" y="7550"/>
                    </a:cubicBezTo>
                    <a:cubicBezTo>
                      <a:pt x="3934" y="7544"/>
                      <a:pt x="3928" y="7544"/>
                      <a:pt x="3921" y="7544"/>
                    </a:cubicBezTo>
                    <a:cubicBezTo>
                      <a:pt x="3921" y="7531"/>
                      <a:pt x="3915" y="7518"/>
                      <a:pt x="3915" y="7512"/>
                    </a:cubicBezTo>
                    <a:cubicBezTo>
                      <a:pt x="3902" y="7474"/>
                      <a:pt x="3896" y="7429"/>
                      <a:pt x="3896" y="7391"/>
                    </a:cubicBezTo>
                    <a:cubicBezTo>
                      <a:pt x="3883" y="7290"/>
                      <a:pt x="3883" y="7188"/>
                      <a:pt x="3896" y="7086"/>
                    </a:cubicBezTo>
                    <a:cubicBezTo>
                      <a:pt x="3902" y="6940"/>
                      <a:pt x="3928" y="6788"/>
                      <a:pt x="3972" y="6648"/>
                    </a:cubicBezTo>
                    <a:cubicBezTo>
                      <a:pt x="4036" y="6578"/>
                      <a:pt x="4093" y="6508"/>
                      <a:pt x="4144" y="6438"/>
                    </a:cubicBezTo>
                    <a:cubicBezTo>
                      <a:pt x="4201" y="6362"/>
                      <a:pt x="4245" y="6298"/>
                      <a:pt x="4290" y="6228"/>
                    </a:cubicBezTo>
                    <a:cubicBezTo>
                      <a:pt x="4334" y="6158"/>
                      <a:pt x="4372" y="6082"/>
                      <a:pt x="4398" y="6006"/>
                    </a:cubicBezTo>
                    <a:cubicBezTo>
                      <a:pt x="4404" y="6000"/>
                      <a:pt x="4404" y="5987"/>
                      <a:pt x="4398" y="5974"/>
                    </a:cubicBezTo>
                    <a:lnTo>
                      <a:pt x="4411" y="5968"/>
                    </a:lnTo>
                    <a:cubicBezTo>
                      <a:pt x="4696" y="5733"/>
                      <a:pt x="4938" y="5440"/>
                      <a:pt x="5122" y="5116"/>
                    </a:cubicBezTo>
                    <a:cubicBezTo>
                      <a:pt x="5224" y="4951"/>
                      <a:pt x="5300" y="4773"/>
                      <a:pt x="5345" y="4589"/>
                    </a:cubicBezTo>
                    <a:cubicBezTo>
                      <a:pt x="5348" y="4592"/>
                      <a:pt x="5353" y="4594"/>
                      <a:pt x="5357" y="4594"/>
                    </a:cubicBezTo>
                    <a:cubicBezTo>
                      <a:pt x="5362" y="4594"/>
                      <a:pt x="5367" y="4592"/>
                      <a:pt x="5370" y="4589"/>
                    </a:cubicBezTo>
                    <a:cubicBezTo>
                      <a:pt x="5421" y="4563"/>
                      <a:pt x="5472" y="4525"/>
                      <a:pt x="5516" y="4487"/>
                    </a:cubicBezTo>
                    <a:cubicBezTo>
                      <a:pt x="5561" y="4443"/>
                      <a:pt x="5605" y="4398"/>
                      <a:pt x="5643" y="4354"/>
                    </a:cubicBezTo>
                    <a:cubicBezTo>
                      <a:pt x="5681" y="4303"/>
                      <a:pt x="5713" y="4258"/>
                      <a:pt x="5745" y="4208"/>
                    </a:cubicBezTo>
                    <a:cubicBezTo>
                      <a:pt x="5764" y="4176"/>
                      <a:pt x="5783" y="4150"/>
                      <a:pt x="5796" y="4125"/>
                    </a:cubicBezTo>
                    <a:cubicBezTo>
                      <a:pt x="5809" y="4100"/>
                      <a:pt x="5828" y="4068"/>
                      <a:pt x="5815" y="4036"/>
                    </a:cubicBezTo>
                    <a:cubicBezTo>
                      <a:pt x="5810" y="4027"/>
                      <a:pt x="5802" y="4021"/>
                      <a:pt x="5793" y="4021"/>
                    </a:cubicBezTo>
                    <a:cubicBezTo>
                      <a:pt x="5790" y="4021"/>
                      <a:pt x="5787" y="4022"/>
                      <a:pt x="5783" y="4023"/>
                    </a:cubicBezTo>
                    <a:cubicBezTo>
                      <a:pt x="5770" y="4023"/>
                      <a:pt x="5758" y="4030"/>
                      <a:pt x="5745" y="4036"/>
                    </a:cubicBezTo>
                    <a:cubicBezTo>
                      <a:pt x="5739" y="4049"/>
                      <a:pt x="5732" y="4068"/>
                      <a:pt x="5726" y="4080"/>
                    </a:cubicBezTo>
                    <a:cubicBezTo>
                      <a:pt x="5713" y="4106"/>
                      <a:pt x="5701" y="4131"/>
                      <a:pt x="5688" y="4157"/>
                    </a:cubicBezTo>
                    <a:cubicBezTo>
                      <a:pt x="5656" y="4208"/>
                      <a:pt x="5624" y="4258"/>
                      <a:pt x="5586" y="4303"/>
                    </a:cubicBezTo>
                    <a:cubicBezTo>
                      <a:pt x="5554" y="4347"/>
                      <a:pt x="5516" y="4392"/>
                      <a:pt x="5472" y="4430"/>
                    </a:cubicBezTo>
                    <a:lnTo>
                      <a:pt x="5402" y="4500"/>
                    </a:lnTo>
                    <a:cubicBezTo>
                      <a:pt x="5497" y="4360"/>
                      <a:pt x="5573" y="4208"/>
                      <a:pt x="5631" y="4055"/>
                    </a:cubicBezTo>
                    <a:cubicBezTo>
                      <a:pt x="5688" y="3890"/>
                      <a:pt x="5732" y="3725"/>
                      <a:pt x="5751" y="3553"/>
                    </a:cubicBezTo>
                    <a:cubicBezTo>
                      <a:pt x="5755" y="3532"/>
                      <a:pt x="5740" y="3521"/>
                      <a:pt x="5724" y="3521"/>
                    </a:cubicBezTo>
                    <a:cubicBezTo>
                      <a:pt x="5711" y="3521"/>
                      <a:pt x="5697" y="3529"/>
                      <a:pt x="5694" y="3547"/>
                    </a:cubicBezTo>
                    <a:cubicBezTo>
                      <a:pt x="5618" y="3877"/>
                      <a:pt x="5478" y="4188"/>
                      <a:pt x="5287" y="4468"/>
                    </a:cubicBezTo>
                    <a:cubicBezTo>
                      <a:pt x="5205" y="4608"/>
                      <a:pt x="5090" y="4729"/>
                      <a:pt x="4963" y="4830"/>
                    </a:cubicBezTo>
                    <a:cubicBezTo>
                      <a:pt x="4915" y="4868"/>
                      <a:pt x="4854" y="4883"/>
                      <a:pt x="4794" y="4883"/>
                    </a:cubicBezTo>
                    <a:cubicBezTo>
                      <a:pt x="4782" y="4883"/>
                      <a:pt x="4771" y="4882"/>
                      <a:pt x="4760" y="4881"/>
                    </a:cubicBezTo>
                    <a:cubicBezTo>
                      <a:pt x="4703" y="4862"/>
                      <a:pt x="4652" y="4830"/>
                      <a:pt x="4614" y="4786"/>
                    </a:cubicBezTo>
                    <a:cubicBezTo>
                      <a:pt x="4606" y="4779"/>
                      <a:pt x="4597" y="4777"/>
                      <a:pt x="4589" y="4777"/>
                    </a:cubicBezTo>
                    <a:cubicBezTo>
                      <a:pt x="4565" y="4777"/>
                      <a:pt x="4544" y="4800"/>
                      <a:pt x="4544" y="4824"/>
                    </a:cubicBezTo>
                    <a:cubicBezTo>
                      <a:pt x="4544" y="4957"/>
                      <a:pt x="4703" y="5015"/>
                      <a:pt x="4811" y="5015"/>
                    </a:cubicBezTo>
                    <a:cubicBezTo>
                      <a:pt x="4932" y="5002"/>
                      <a:pt x="5046" y="4945"/>
                      <a:pt x="5129" y="4856"/>
                    </a:cubicBezTo>
                    <a:lnTo>
                      <a:pt x="5129" y="4856"/>
                    </a:lnTo>
                    <a:cubicBezTo>
                      <a:pt x="5116" y="4888"/>
                      <a:pt x="5097" y="4919"/>
                      <a:pt x="5084" y="4951"/>
                    </a:cubicBezTo>
                    <a:cubicBezTo>
                      <a:pt x="5014" y="5097"/>
                      <a:pt x="4932" y="5231"/>
                      <a:pt x="4836" y="5358"/>
                    </a:cubicBezTo>
                    <a:cubicBezTo>
                      <a:pt x="4658" y="5625"/>
                      <a:pt x="4430" y="5853"/>
                      <a:pt x="4163" y="6038"/>
                    </a:cubicBezTo>
                    <a:cubicBezTo>
                      <a:pt x="4119" y="6067"/>
                      <a:pt x="4061" y="6094"/>
                      <a:pt x="4010" y="6094"/>
                    </a:cubicBezTo>
                    <a:cubicBezTo>
                      <a:pt x="3971" y="6094"/>
                      <a:pt x="3937" y="6079"/>
                      <a:pt x="3915" y="6038"/>
                    </a:cubicBezTo>
                    <a:cubicBezTo>
                      <a:pt x="3877" y="5955"/>
                      <a:pt x="3889" y="5860"/>
                      <a:pt x="3934" y="5784"/>
                    </a:cubicBezTo>
                    <a:lnTo>
                      <a:pt x="3985" y="5752"/>
                    </a:lnTo>
                    <a:cubicBezTo>
                      <a:pt x="4118" y="5669"/>
                      <a:pt x="4245" y="5574"/>
                      <a:pt x="4366" y="5466"/>
                    </a:cubicBezTo>
                    <a:cubicBezTo>
                      <a:pt x="4423" y="5415"/>
                      <a:pt x="4474" y="5358"/>
                      <a:pt x="4531" y="5301"/>
                    </a:cubicBezTo>
                    <a:cubicBezTo>
                      <a:pt x="4582" y="5243"/>
                      <a:pt x="4633" y="5173"/>
                      <a:pt x="4665" y="5104"/>
                    </a:cubicBezTo>
                    <a:cubicBezTo>
                      <a:pt x="4674" y="5085"/>
                      <a:pt x="4660" y="5070"/>
                      <a:pt x="4645" y="5070"/>
                    </a:cubicBezTo>
                    <a:cubicBezTo>
                      <a:pt x="4638" y="5070"/>
                      <a:pt x="4632" y="5073"/>
                      <a:pt x="4627" y="5078"/>
                    </a:cubicBezTo>
                    <a:cubicBezTo>
                      <a:pt x="4576" y="5116"/>
                      <a:pt x="4531" y="5154"/>
                      <a:pt x="4487" y="5199"/>
                    </a:cubicBezTo>
                    <a:cubicBezTo>
                      <a:pt x="4436" y="5243"/>
                      <a:pt x="4391" y="5288"/>
                      <a:pt x="4347" y="5332"/>
                    </a:cubicBezTo>
                    <a:cubicBezTo>
                      <a:pt x="4252" y="5421"/>
                      <a:pt x="4150" y="5504"/>
                      <a:pt x="4048" y="5580"/>
                    </a:cubicBezTo>
                    <a:cubicBezTo>
                      <a:pt x="3997" y="5612"/>
                      <a:pt x="3953" y="5650"/>
                      <a:pt x="3902" y="5682"/>
                    </a:cubicBezTo>
                    <a:cubicBezTo>
                      <a:pt x="3872" y="5703"/>
                      <a:pt x="3825" y="5736"/>
                      <a:pt x="3788" y="5736"/>
                    </a:cubicBezTo>
                    <a:cubicBezTo>
                      <a:pt x="3770" y="5736"/>
                      <a:pt x="3754" y="5728"/>
                      <a:pt x="3743" y="5707"/>
                    </a:cubicBezTo>
                    <a:cubicBezTo>
                      <a:pt x="3724" y="5656"/>
                      <a:pt x="3718" y="5606"/>
                      <a:pt x="3731" y="5548"/>
                    </a:cubicBezTo>
                    <a:cubicBezTo>
                      <a:pt x="3737" y="5517"/>
                      <a:pt x="3743" y="5479"/>
                      <a:pt x="3756" y="5447"/>
                    </a:cubicBezTo>
                    <a:cubicBezTo>
                      <a:pt x="3769" y="5421"/>
                      <a:pt x="3775" y="5396"/>
                      <a:pt x="3781" y="5364"/>
                    </a:cubicBezTo>
                    <a:cubicBezTo>
                      <a:pt x="3940" y="5243"/>
                      <a:pt x="4093" y="5110"/>
                      <a:pt x="4233" y="4970"/>
                    </a:cubicBezTo>
                    <a:cubicBezTo>
                      <a:pt x="4328" y="4875"/>
                      <a:pt x="4411" y="4779"/>
                      <a:pt x="4493" y="4684"/>
                    </a:cubicBezTo>
                    <a:cubicBezTo>
                      <a:pt x="4582" y="4589"/>
                      <a:pt x="4652" y="4481"/>
                      <a:pt x="4703" y="4366"/>
                    </a:cubicBezTo>
                    <a:cubicBezTo>
                      <a:pt x="4718" y="4336"/>
                      <a:pt x="4693" y="4310"/>
                      <a:pt x="4666" y="4310"/>
                    </a:cubicBezTo>
                    <a:cubicBezTo>
                      <a:pt x="4659" y="4310"/>
                      <a:pt x="4652" y="4312"/>
                      <a:pt x="4646" y="4316"/>
                    </a:cubicBezTo>
                    <a:cubicBezTo>
                      <a:pt x="4499" y="4443"/>
                      <a:pt x="4385" y="4614"/>
                      <a:pt x="4252" y="4754"/>
                    </a:cubicBezTo>
                    <a:cubicBezTo>
                      <a:pt x="4118" y="4907"/>
                      <a:pt x="3972" y="5040"/>
                      <a:pt x="3820" y="5173"/>
                    </a:cubicBezTo>
                    <a:cubicBezTo>
                      <a:pt x="3737" y="5237"/>
                      <a:pt x="3661" y="5294"/>
                      <a:pt x="3584" y="5358"/>
                    </a:cubicBezTo>
                    <a:cubicBezTo>
                      <a:pt x="3556" y="5375"/>
                      <a:pt x="3514" y="5411"/>
                      <a:pt x="3478" y="5411"/>
                    </a:cubicBezTo>
                    <a:cubicBezTo>
                      <a:pt x="3473" y="5411"/>
                      <a:pt x="3468" y="5410"/>
                      <a:pt x="3464" y="5409"/>
                    </a:cubicBezTo>
                    <a:cubicBezTo>
                      <a:pt x="3426" y="5402"/>
                      <a:pt x="3419" y="5339"/>
                      <a:pt x="3426" y="5301"/>
                    </a:cubicBezTo>
                    <a:cubicBezTo>
                      <a:pt x="3451" y="5104"/>
                      <a:pt x="3495" y="4913"/>
                      <a:pt x="3572" y="4722"/>
                    </a:cubicBezTo>
                    <a:cubicBezTo>
                      <a:pt x="3648" y="4506"/>
                      <a:pt x="3750" y="4297"/>
                      <a:pt x="3877" y="4106"/>
                    </a:cubicBezTo>
                    <a:cubicBezTo>
                      <a:pt x="3886" y="4087"/>
                      <a:pt x="3871" y="4067"/>
                      <a:pt x="3854" y="4067"/>
                    </a:cubicBezTo>
                    <a:cubicBezTo>
                      <a:pt x="3849" y="4067"/>
                      <a:pt x="3843" y="4069"/>
                      <a:pt x="3839" y="4074"/>
                    </a:cubicBezTo>
                    <a:cubicBezTo>
                      <a:pt x="3750" y="4188"/>
                      <a:pt x="3667" y="4309"/>
                      <a:pt x="3603" y="4436"/>
                    </a:cubicBezTo>
                    <a:cubicBezTo>
                      <a:pt x="3508" y="4506"/>
                      <a:pt x="3419" y="4576"/>
                      <a:pt x="3330" y="4652"/>
                    </a:cubicBezTo>
                    <a:cubicBezTo>
                      <a:pt x="3314" y="4663"/>
                      <a:pt x="3294" y="4687"/>
                      <a:pt x="3273" y="4687"/>
                    </a:cubicBezTo>
                    <a:cubicBezTo>
                      <a:pt x="3269" y="4687"/>
                      <a:pt x="3264" y="4686"/>
                      <a:pt x="3260" y="4684"/>
                    </a:cubicBezTo>
                    <a:cubicBezTo>
                      <a:pt x="3235" y="4671"/>
                      <a:pt x="3235" y="4646"/>
                      <a:pt x="3235" y="4627"/>
                    </a:cubicBezTo>
                    <a:cubicBezTo>
                      <a:pt x="3241" y="4576"/>
                      <a:pt x="3260" y="4525"/>
                      <a:pt x="3292" y="4481"/>
                    </a:cubicBezTo>
                    <a:cubicBezTo>
                      <a:pt x="3375" y="4297"/>
                      <a:pt x="3476" y="4125"/>
                      <a:pt x="3591" y="3960"/>
                    </a:cubicBezTo>
                    <a:cubicBezTo>
                      <a:pt x="3813" y="3629"/>
                      <a:pt x="4080" y="3324"/>
                      <a:pt x="4385" y="3064"/>
                    </a:cubicBezTo>
                    <a:cubicBezTo>
                      <a:pt x="4550" y="2918"/>
                      <a:pt x="4728" y="2790"/>
                      <a:pt x="4913" y="2663"/>
                    </a:cubicBezTo>
                    <a:cubicBezTo>
                      <a:pt x="4918" y="2665"/>
                      <a:pt x="4923" y="2666"/>
                      <a:pt x="4928" y="2666"/>
                    </a:cubicBezTo>
                    <a:cubicBezTo>
                      <a:pt x="4941" y="2666"/>
                      <a:pt x="4952" y="2660"/>
                      <a:pt x="4957" y="2651"/>
                    </a:cubicBezTo>
                    <a:cubicBezTo>
                      <a:pt x="4989" y="2644"/>
                      <a:pt x="5021" y="2632"/>
                      <a:pt x="5046" y="2612"/>
                    </a:cubicBezTo>
                    <a:cubicBezTo>
                      <a:pt x="5078" y="2600"/>
                      <a:pt x="5110" y="2593"/>
                      <a:pt x="5141" y="2581"/>
                    </a:cubicBezTo>
                    <a:lnTo>
                      <a:pt x="5237" y="2549"/>
                    </a:lnTo>
                    <a:cubicBezTo>
                      <a:pt x="5268" y="2543"/>
                      <a:pt x="5294" y="2524"/>
                      <a:pt x="5326" y="2504"/>
                    </a:cubicBezTo>
                    <a:cubicBezTo>
                      <a:pt x="5332" y="2492"/>
                      <a:pt x="5332" y="2473"/>
                      <a:pt x="5313" y="2473"/>
                    </a:cubicBezTo>
                    <a:cubicBezTo>
                      <a:pt x="5304" y="2471"/>
                      <a:pt x="5295" y="2470"/>
                      <a:pt x="5286" y="2470"/>
                    </a:cubicBezTo>
                    <a:cubicBezTo>
                      <a:pt x="5262" y="2470"/>
                      <a:pt x="5236" y="2476"/>
                      <a:pt x="5218" y="2485"/>
                    </a:cubicBezTo>
                    <a:cubicBezTo>
                      <a:pt x="5179" y="2498"/>
                      <a:pt x="5148" y="2504"/>
                      <a:pt x="5116" y="2517"/>
                    </a:cubicBezTo>
                    <a:lnTo>
                      <a:pt x="5097" y="2530"/>
                    </a:lnTo>
                    <a:cubicBezTo>
                      <a:pt x="5090" y="2524"/>
                      <a:pt x="5090" y="2524"/>
                      <a:pt x="5084" y="2524"/>
                    </a:cubicBezTo>
                    <a:lnTo>
                      <a:pt x="5110" y="2492"/>
                    </a:lnTo>
                    <a:lnTo>
                      <a:pt x="5122" y="2473"/>
                    </a:lnTo>
                    <a:lnTo>
                      <a:pt x="5129" y="2466"/>
                    </a:lnTo>
                    <a:lnTo>
                      <a:pt x="5135" y="2466"/>
                    </a:lnTo>
                    <a:cubicBezTo>
                      <a:pt x="5155" y="2451"/>
                      <a:pt x="5135" y="2415"/>
                      <a:pt x="5112" y="2415"/>
                    </a:cubicBezTo>
                    <a:cubicBezTo>
                      <a:pt x="5107" y="2415"/>
                      <a:pt x="5102" y="2417"/>
                      <a:pt x="5097" y="2422"/>
                    </a:cubicBezTo>
                    <a:cubicBezTo>
                      <a:pt x="5065" y="2447"/>
                      <a:pt x="5033" y="2479"/>
                      <a:pt x="5008" y="2511"/>
                    </a:cubicBezTo>
                    <a:cubicBezTo>
                      <a:pt x="5014" y="2498"/>
                      <a:pt x="5021" y="2485"/>
                      <a:pt x="5027" y="2466"/>
                    </a:cubicBezTo>
                    <a:cubicBezTo>
                      <a:pt x="5052" y="2415"/>
                      <a:pt x="5084" y="2365"/>
                      <a:pt x="5129" y="2320"/>
                    </a:cubicBezTo>
                    <a:cubicBezTo>
                      <a:pt x="5141" y="2314"/>
                      <a:pt x="5141" y="2295"/>
                      <a:pt x="5129" y="2282"/>
                    </a:cubicBezTo>
                    <a:cubicBezTo>
                      <a:pt x="5122" y="2276"/>
                      <a:pt x="5114" y="2273"/>
                      <a:pt x="5106" y="2273"/>
                    </a:cubicBezTo>
                    <a:cubicBezTo>
                      <a:pt x="5098" y="2273"/>
                      <a:pt x="5090" y="2276"/>
                      <a:pt x="5084" y="2282"/>
                    </a:cubicBezTo>
                    <a:cubicBezTo>
                      <a:pt x="5033" y="2320"/>
                      <a:pt x="4989" y="2371"/>
                      <a:pt x="4957" y="2428"/>
                    </a:cubicBezTo>
                    <a:cubicBezTo>
                      <a:pt x="4951" y="2428"/>
                      <a:pt x="4951" y="2435"/>
                      <a:pt x="4951" y="2435"/>
                    </a:cubicBezTo>
                    <a:lnTo>
                      <a:pt x="4951" y="2415"/>
                    </a:lnTo>
                    <a:cubicBezTo>
                      <a:pt x="4963" y="2358"/>
                      <a:pt x="4976" y="2307"/>
                      <a:pt x="5002" y="2257"/>
                    </a:cubicBezTo>
                    <a:cubicBezTo>
                      <a:pt x="5046" y="2155"/>
                      <a:pt x="5103" y="2060"/>
                      <a:pt x="5173" y="1971"/>
                    </a:cubicBezTo>
                    <a:cubicBezTo>
                      <a:pt x="5188" y="1951"/>
                      <a:pt x="5173" y="1932"/>
                      <a:pt x="5154" y="1932"/>
                    </a:cubicBezTo>
                    <a:cubicBezTo>
                      <a:pt x="5148" y="1932"/>
                      <a:pt x="5141" y="1934"/>
                      <a:pt x="5135" y="1939"/>
                    </a:cubicBezTo>
                    <a:cubicBezTo>
                      <a:pt x="5103" y="1958"/>
                      <a:pt x="5071" y="1983"/>
                      <a:pt x="5040" y="2015"/>
                    </a:cubicBezTo>
                    <a:cubicBezTo>
                      <a:pt x="5052" y="1996"/>
                      <a:pt x="5059" y="1977"/>
                      <a:pt x="5071" y="1958"/>
                    </a:cubicBezTo>
                    <a:cubicBezTo>
                      <a:pt x="5103" y="1907"/>
                      <a:pt x="5135" y="1850"/>
                      <a:pt x="5173" y="1805"/>
                    </a:cubicBezTo>
                    <a:cubicBezTo>
                      <a:pt x="5211" y="1755"/>
                      <a:pt x="5256" y="1704"/>
                      <a:pt x="5300" y="1653"/>
                    </a:cubicBezTo>
                    <a:cubicBezTo>
                      <a:pt x="5307" y="1647"/>
                      <a:pt x="5307" y="1634"/>
                      <a:pt x="5300" y="1627"/>
                    </a:cubicBezTo>
                    <a:cubicBezTo>
                      <a:pt x="5319" y="1615"/>
                      <a:pt x="5345" y="1602"/>
                      <a:pt x="5364" y="1589"/>
                    </a:cubicBezTo>
                    <a:cubicBezTo>
                      <a:pt x="5440" y="1551"/>
                      <a:pt x="5523" y="1519"/>
                      <a:pt x="5605" y="1488"/>
                    </a:cubicBezTo>
                    <a:cubicBezTo>
                      <a:pt x="5643" y="1475"/>
                      <a:pt x="5681" y="1462"/>
                      <a:pt x="5726" y="1450"/>
                    </a:cubicBezTo>
                    <a:cubicBezTo>
                      <a:pt x="5764" y="1437"/>
                      <a:pt x="5802" y="1418"/>
                      <a:pt x="5834" y="1392"/>
                    </a:cubicBezTo>
                    <a:cubicBezTo>
                      <a:pt x="5840" y="1380"/>
                      <a:pt x="5834" y="1367"/>
                      <a:pt x="5821" y="1361"/>
                    </a:cubicBezTo>
                    <a:cubicBezTo>
                      <a:pt x="5799" y="1353"/>
                      <a:pt x="5774" y="1350"/>
                      <a:pt x="5750" y="1350"/>
                    </a:cubicBezTo>
                    <a:cubicBezTo>
                      <a:pt x="5733" y="1350"/>
                      <a:pt x="5716" y="1352"/>
                      <a:pt x="5701" y="1354"/>
                    </a:cubicBezTo>
                    <a:cubicBezTo>
                      <a:pt x="5656" y="1361"/>
                      <a:pt x="5612" y="1373"/>
                      <a:pt x="5567" y="1392"/>
                    </a:cubicBezTo>
                    <a:cubicBezTo>
                      <a:pt x="5478" y="1418"/>
                      <a:pt x="5396" y="1456"/>
                      <a:pt x="5313" y="1500"/>
                    </a:cubicBezTo>
                    <a:lnTo>
                      <a:pt x="5294" y="1513"/>
                    </a:lnTo>
                    <a:cubicBezTo>
                      <a:pt x="5292" y="1511"/>
                      <a:pt x="5290" y="1510"/>
                      <a:pt x="5287" y="1510"/>
                    </a:cubicBezTo>
                    <a:cubicBezTo>
                      <a:pt x="5283" y="1510"/>
                      <a:pt x="5279" y="1513"/>
                      <a:pt x="5275" y="1513"/>
                    </a:cubicBezTo>
                    <a:lnTo>
                      <a:pt x="5319" y="1488"/>
                    </a:lnTo>
                    <a:cubicBezTo>
                      <a:pt x="5364" y="1462"/>
                      <a:pt x="5415" y="1437"/>
                      <a:pt x="5465" y="1411"/>
                    </a:cubicBezTo>
                    <a:cubicBezTo>
                      <a:pt x="5516" y="1392"/>
                      <a:pt x="5561" y="1361"/>
                      <a:pt x="5605" y="1329"/>
                    </a:cubicBezTo>
                    <a:cubicBezTo>
                      <a:pt x="5612" y="1316"/>
                      <a:pt x="5605" y="1297"/>
                      <a:pt x="5593" y="1297"/>
                    </a:cubicBezTo>
                    <a:cubicBezTo>
                      <a:pt x="5582" y="1296"/>
                      <a:pt x="5571" y="1295"/>
                      <a:pt x="5561" y="1295"/>
                    </a:cubicBezTo>
                    <a:cubicBezTo>
                      <a:pt x="5512" y="1295"/>
                      <a:pt x="5469" y="1308"/>
                      <a:pt x="5427" y="1329"/>
                    </a:cubicBezTo>
                    <a:cubicBezTo>
                      <a:pt x="5370" y="1354"/>
                      <a:pt x="5319" y="1380"/>
                      <a:pt x="5275" y="1411"/>
                    </a:cubicBezTo>
                    <a:cubicBezTo>
                      <a:pt x="5326" y="1367"/>
                      <a:pt x="5383" y="1322"/>
                      <a:pt x="5440" y="1284"/>
                    </a:cubicBezTo>
                    <a:cubicBezTo>
                      <a:pt x="5497" y="1240"/>
                      <a:pt x="5567" y="1195"/>
                      <a:pt x="5637" y="1157"/>
                    </a:cubicBezTo>
                    <a:lnTo>
                      <a:pt x="5732" y="1100"/>
                    </a:lnTo>
                    <a:cubicBezTo>
                      <a:pt x="5770" y="1087"/>
                      <a:pt x="5802" y="1062"/>
                      <a:pt x="5828" y="1036"/>
                    </a:cubicBezTo>
                    <a:cubicBezTo>
                      <a:pt x="5840" y="1017"/>
                      <a:pt x="5828" y="992"/>
                      <a:pt x="5809" y="992"/>
                    </a:cubicBezTo>
                    <a:cubicBezTo>
                      <a:pt x="5802" y="991"/>
                      <a:pt x="5795" y="990"/>
                      <a:pt x="5788" y="990"/>
                    </a:cubicBezTo>
                    <a:cubicBezTo>
                      <a:pt x="5757" y="990"/>
                      <a:pt x="5727" y="1002"/>
                      <a:pt x="5701" y="1017"/>
                    </a:cubicBezTo>
                    <a:cubicBezTo>
                      <a:pt x="5662" y="1030"/>
                      <a:pt x="5624" y="1049"/>
                      <a:pt x="5593" y="1068"/>
                    </a:cubicBezTo>
                    <a:cubicBezTo>
                      <a:pt x="5523" y="1106"/>
                      <a:pt x="5453" y="1151"/>
                      <a:pt x="5389" y="1202"/>
                    </a:cubicBezTo>
                    <a:lnTo>
                      <a:pt x="5351" y="1227"/>
                    </a:lnTo>
                    <a:cubicBezTo>
                      <a:pt x="5396" y="1183"/>
                      <a:pt x="5434" y="1132"/>
                      <a:pt x="5478" y="1087"/>
                    </a:cubicBezTo>
                    <a:cubicBezTo>
                      <a:pt x="5561" y="1011"/>
                      <a:pt x="5650" y="941"/>
                      <a:pt x="5745" y="878"/>
                    </a:cubicBezTo>
                    <a:cubicBezTo>
                      <a:pt x="5834" y="820"/>
                      <a:pt x="5923" y="776"/>
                      <a:pt x="6018" y="738"/>
                    </a:cubicBezTo>
                    <a:cubicBezTo>
                      <a:pt x="6018" y="748"/>
                      <a:pt x="6031" y="759"/>
                      <a:pt x="6043" y="759"/>
                    </a:cubicBezTo>
                    <a:cubicBezTo>
                      <a:pt x="6045" y="759"/>
                      <a:pt x="6048" y="758"/>
                      <a:pt x="6050" y="757"/>
                    </a:cubicBezTo>
                    <a:cubicBezTo>
                      <a:pt x="6120" y="731"/>
                      <a:pt x="6190" y="693"/>
                      <a:pt x="6247" y="649"/>
                    </a:cubicBezTo>
                    <a:cubicBezTo>
                      <a:pt x="6292" y="636"/>
                      <a:pt x="6336" y="617"/>
                      <a:pt x="6381" y="604"/>
                    </a:cubicBezTo>
                    <a:cubicBezTo>
                      <a:pt x="6406" y="598"/>
                      <a:pt x="6400" y="573"/>
                      <a:pt x="6381" y="560"/>
                    </a:cubicBezTo>
                    <a:cubicBezTo>
                      <a:pt x="6469" y="509"/>
                      <a:pt x="6565" y="465"/>
                      <a:pt x="6660" y="426"/>
                    </a:cubicBezTo>
                    <a:cubicBezTo>
                      <a:pt x="6851" y="344"/>
                      <a:pt x="7054" y="287"/>
                      <a:pt x="7257" y="242"/>
                    </a:cubicBezTo>
                    <a:cubicBezTo>
                      <a:pt x="7305" y="241"/>
                      <a:pt x="7353" y="240"/>
                      <a:pt x="7401" y="240"/>
                    </a:cubicBezTo>
                    <a:cubicBezTo>
                      <a:pt x="7556" y="240"/>
                      <a:pt x="7711" y="248"/>
                      <a:pt x="7861" y="268"/>
                    </a:cubicBezTo>
                    <a:cubicBezTo>
                      <a:pt x="7893" y="268"/>
                      <a:pt x="7906" y="223"/>
                      <a:pt x="7874" y="217"/>
                    </a:cubicBezTo>
                    <a:lnTo>
                      <a:pt x="7817" y="204"/>
                    </a:lnTo>
                    <a:cubicBezTo>
                      <a:pt x="7817" y="191"/>
                      <a:pt x="7817" y="185"/>
                      <a:pt x="7817" y="179"/>
                    </a:cubicBezTo>
                    <a:close/>
                    <a:moveTo>
                      <a:pt x="7346" y="9005"/>
                    </a:moveTo>
                    <a:lnTo>
                      <a:pt x="7334" y="9037"/>
                    </a:lnTo>
                    <a:cubicBezTo>
                      <a:pt x="7321" y="9069"/>
                      <a:pt x="7308" y="9101"/>
                      <a:pt x="7296" y="9133"/>
                    </a:cubicBezTo>
                    <a:cubicBezTo>
                      <a:pt x="7270" y="9190"/>
                      <a:pt x="7238" y="9241"/>
                      <a:pt x="7194" y="9291"/>
                    </a:cubicBezTo>
                    <a:cubicBezTo>
                      <a:pt x="7143" y="9342"/>
                      <a:pt x="7073" y="9380"/>
                      <a:pt x="6997" y="9393"/>
                    </a:cubicBezTo>
                    <a:cubicBezTo>
                      <a:pt x="7080" y="9323"/>
                      <a:pt x="7143" y="9234"/>
                      <a:pt x="7188" y="9139"/>
                    </a:cubicBezTo>
                    <a:cubicBezTo>
                      <a:pt x="7207" y="9101"/>
                      <a:pt x="7213" y="9063"/>
                      <a:pt x="7213" y="9018"/>
                    </a:cubicBezTo>
                    <a:cubicBezTo>
                      <a:pt x="7257" y="9018"/>
                      <a:pt x="7302" y="9012"/>
                      <a:pt x="7346" y="9005"/>
                    </a:cubicBezTo>
                    <a:close/>
                    <a:moveTo>
                      <a:pt x="7760" y="8878"/>
                    </a:moveTo>
                    <a:lnTo>
                      <a:pt x="7760" y="8878"/>
                    </a:lnTo>
                    <a:cubicBezTo>
                      <a:pt x="7772" y="8999"/>
                      <a:pt x="7753" y="9120"/>
                      <a:pt x="7709" y="9234"/>
                    </a:cubicBezTo>
                    <a:cubicBezTo>
                      <a:pt x="7677" y="9310"/>
                      <a:pt x="7613" y="9368"/>
                      <a:pt x="7537" y="9399"/>
                    </a:cubicBezTo>
                    <a:cubicBezTo>
                      <a:pt x="7582" y="9342"/>
                      <a:pt x="7613" y="9272"/>
                      <a:pt x="7639" y="9202"/>
                    </a:cubicBezTo>
                    <a:cubicBezTo>
                      <a:pt x="7658" y="9152"/>
                      <a:pt x="7671" y="9101"/>
                      <a:pt x="7677" y="9044"/>
                    </a:cubicBezTo>
                    <a:cubicBezTo>
                      <a:pt x="7677" y="8999"/>
                      <a:pt x="7677" y="8955"/>
                      <a:pt x="7664" y="8910"/>
                    </a:cubicBezTo>
                    <a:lnTo>
                      <a:pt x="7715" y="8891"/>
                    </a:lnTo>
                    <a:lnTo>
                      <a:pt x="7760" y="8878"/>
                    </a:lnTo>
                    <a:close/>
                    <a:moveTo>
                      <a:pt x="7601" y="8942"/>
                    </a:moveTo>
                    <a:lnTo>
                      <a:pt x="7601" y="8967"/>
                    </a:lnTo>
                    <a:cubicBezTo>
                      <a:pt x="7601" y="8993"/>
                      <a:pt x="7601" y="9018"/>
                      <a:pt x="7594" y="9044"/>
                    </a:cubicBezTo>
                    <a:cubicBezTo>
                      <a:pt x="7588" y="9088"/>
                      <a:pt x="7575" y="9133"/>
                      <a:pt x="7563" y="9177"/>
                    </a:cubicBezTo>
                    <a:cubicBezTo>
                      <a:pt x="7531" y="9266"/>
                      <a:pt x="7474" y="9349"/>
                      <a:pt x="7404" y="9418"/>
                    </a:cubicBezTo>
                    <a:cubicBezTo>
                      <a:pt x="7334" y="9476"/>
                      <a:pt x="7257" y="9520"/>
                      <a:pt x="7175" y="9552"/>
                    </a:cubicBezTo>
                    <a:cubicBezTo>
                      <a:pt x="7162" y="9552"/>
                      <a:pt x="7156" y="9558"/>
                      <a:pt x="7149" y="9558"/>
                    </a:cubicBezTo>
                    <a:cubicBezTo>
                      <a:pt x="7156" y="9546"/>
                      <a:pt x="7162" y="9533"/>
                      <a:pt x="7169" y="9520"/>
                    </a:cubicBezTo>
                    <a:cubicBezTo>
                      <a:pt x="7169" y="9507"/>
                      <a:pt x="7175" y="9495"/>
                      <a:pt x="7181" y="9482"/>
                    </a:cubicBezTo>
                    <a:cubicBezTo>
                      <a:pt x="7200" y="9450"/>
                      <a:pt x="7213" y="9418"/>
                      <a:pt x="7232" y="9380"/>
                    </a:cubicBezTo>
                    <a:lnTo>
                      <a:pt x="7245" y="9368"/>
                    </a:lnTo>
                    <a:cubicBezTo>
                      <a:pt x="7296" y="9310"/>
                      <a:pt x="7334" y="9247"/>
                      <a:pt x="7366" y="9177"/>
                    </a:cubicBezTo>
                    <a:cubicBezTo>
                      <a:pt x="7378" y="9145"/>
                      <a:pt x="7391" y="9107"/>
                      <a:pt x="7404" y="9069"/>
                    </a:cubicBezTo>
                    <a:cubicBezTo>
                      <a:pt x="7410" y="9044"/>
                      <a:pt x="7423" y="9018"/>
                      <a:pt x="7429" y="8993"/>
                    </a:cubicBezTo>
                    <a:cubicBezTo>
                      <a:pt x="7486" y="8980"/>
                      <a:pt x="7543" y="8961"/>
                      <a:pt x="7601" y="8942"/>
                    </a:cubicBezTo>
                    <a:close/>
                    <a:moveTo>
                      <a:pt x="4093" y="8751"/>
                    </a:moveTo>
                    <a:lnTo>
                      <a:pt x="4652" y="8967"/>
                    </a:lnTo>
                    <a:cubicBezTo>
                      <a:pt x="4506" y="9031"/>
                      <a:pt x="4372" y="9107"/>
                      <a:pt x="4239" y="9183"/>
                    </a:cubicBezTo>
                    <a:cubicBezTo>
                      <a:pt x="4061" y="9285"/>
                      <a:pt x="3883" y="9393"/>
                      <a:pt x="3718" y="9501"/>
                    </a:cubicBezTo>
                    <a:cubicBezTo>
                      <a:pt x="3546" y="9609"/>
                      <a:pt x="3381" y="9736"/>
                      <a:pt x="3222" y="9863"/>
                    </a:cubicBezTo>
                    <a:lnTo>
                      <a:pt x="3216" y="9863"/>
                    </a:lnTo>
                    <a:cubicBezTo>
                      <a:pt x="3209" y="9825"/>
                      <a:pt x="3203" y="9781"/>
                      <a:pt x="3203" y="9743"/>
                    </a:cubicBezTo>
                    <a:cubicBezTo>
                      <a:pt x="3203" y="9698"/>
                      <a:pt x="3203" y="9654"/>
                      <a:pt x="3209" y="9609"/>
                    </a:cubicBezTo>
                    <a:cubicBezTo>
                      <a:pt x="3248" y="9546"/>
                      <a:pt x="3286" y="9482"/>
                      <a:pt x="3317" y="9418"/>
                    </a:cubicBezTo>
                    <a:cubicBezTo>
                      <a:pt x="3375" y="9317"/>
                      <a:pt x="3432" y="9215"/>
                      <a:pt x="3489" y="9113"/>
                    </a:cubicBezTo>
                    <a:cubicBezTo>
                      <a:pt x="3578" y="9031"/>
                      <a:pt x="3673" y="8961"/>
                      <a:pt x="3781" y="8904"/>
                    </a:cubicBezTo>
                    <a:cubicBezTo>
                      <a:pt x="3845" y="8866"/>
                      <a:pt x="3908" y="8840"/>
                      <a:pt x="3972" y="8802"/>
                    </a:cubicBezTo>
                    <a:cubicBezTo>
                      <a:pt x="4010" y="8789"/>
                      <a:pt x="4048" y="8770"/>
                      <a:pt x="4093" y="8751"/>
                    </a:cubicBezTo>
                    <a:close/>
                    <a:moveTo>
                      <a:pt x="2040" y="7912"/>
                    </a:moveTo>
                    <a:cubicBezTo>
                      <a:pt x="2161" y="7963"/>
                      <a:pt x="2282" y="8014"/>
                      <a:pt x="2402" y="8065"/>
                    </a:cubicBezTo>
                    <a:cubicBezTo>
                      <a:pt x="1754" y="8573"/>
                      <a:pt x="1151" y="9145"/>
                      <a:pt x="610" y="9762"/>
                    </a:cubicBezTo>
                    <a:cubicBezTo>
                      <a:pt x="496" y="9895"/>
                      <a:pt x="394" y="10029"/>
                      <a:pt x="293" y="10162"/>
                    </a:cubicBezTo>
                    <a:cubicBezTo>
                      <a:pt x="254" y="10092"/>
                      <a:pt x="223" y="10016"/>
                      <a:pt x="210" y="9940"/>
                    </a:cubicBezTo>
                    <a:cubicBezTo>
                      <a:pt x="204" y="9844"/>
                      <a:pt x="210" y="9749"/>
                      <a:pt x="242" y="9660"/>
                    </a:cubicBezTo>
                    <a:cubicBezTo>
                      <a:pt x="324" y="9463"/>
                      <a:pt x="439" y="9291"/>
                      <a:pt x="591" y="9152"/>
                    </a:cubicBezTo>
                    <a:cubicBezTo>
                      <a:pt x="884" y="8827"/>
                      <a:pt x="1201" y="8535"/>
                      <a:pt x="1545" y="8275"/>
                    </a:cubicBezTo>
                    <a:cubicBezTo>
                      <a:pt x="1703" y="8148"/>
                      <a:pt x="1875" y="8033"/>
                      <a:pt x="2040" y="7912"/>
                    </a:cubicBezTo>
                    <a:close/>
                    <a:moveTo>
                      <a:pt x="3095" y="9812"/>
                    </a:moveTo>
                    <a:cubicBezTo>
                      <a:pt x="3101" y="9857"/>
                      <a:pt x="3121" y="9895"/>
                      <a:pt x="3140" y="9933"/>
                    </a:cubicBezTo>
                    <a:cubicBezTo>
                      <a:pt x="3044" y="10003"/>
                      <a:pt x="2962" y="10086"/>
                      <a:pt x="2892" y="10175"/>
                    </a:cubicBezTo>
                    <a:lnTo>
                      <a:pt x="2904" y="10156"/>
                    </a:lnTo>
                    <a:lnTo>
                      <a:pt x="3095" y="9812"/>
                    </a:lnTo>
                    <a:close/>
                    <a:moveTo>
                      <a:pt x="1348" y="6788"/>
                    </a:moveTo>
                    <a:cubicBezTo>
                      <a:pt x="1487" y="6832"/>
                      <a:pt x="1633" y="6877"/>
                      <a:pt x="1773" y="6915"/>
                    </a:cubicBezTo>
                    <a:cubicBezTo>
                      <a:pt x="1970" y="6978"/>
                      <a:pt x="2174" y="7035"/>
                      <a:pt x="2364" y="7105"/>
                    </a:cubicBezTo>
                    <a:cubicBezTo>
                      <a:pt x="2752" y="7232"/>
                      <a:pt x="3133" y="7379"/>
                      <a:pt x="3514" y="7537"/>
                    </a:cubicBezTo>
                    <a:cubicBezTo>
                      <a:pt x="3616" y="7576"/>
                      <a:pt x="3724" y="7620"/>
                      <a:pt x="3826" y="7658"/>
                    </a:cubicBezTo>
                    <a:cubicBezTo>
                      <a:pt x="3889" y="7684"/>
                      <a:pt x="3953" y="7715"/>
                      <a:pt x="4017" y="7741"/>
                    </a:cubicBezTo>
                    <a:cubicBezTo>
                      <a:pt x="4042" y="7773"/>
                      <a:pt x="4074" y="7798"/>
                      <a:pt x="4112" y="7817"/>
                    </a:cubicBezTo>
                    <a:cubicBezTo>
                      <a:pt x="4207" y="7887"/>
                      <a:pt x="4309" y="7944"/>
                      <a:pt x="4423" y="7989"/>
                    </a:cubicBezTo>
                    <a:cubicBezTo>
                      <a:pt x="4499" y="8020"/>
                      <a:pt x="4576" y="8052"/>
                      <a:pt x="4658" y="8071"/>
                    </a:cubicBezTo>
                    <a:cubicBezTo>
                      <a:pt x="4665" y="8078"/>
                      <a:pt x="4671" y="8084"/>
                      <a:pt x="4677" y="8090"/>
                    </a:cubicBezTo>
                    <a:cubicBezTo>
                      <a:pt x="4709" y="8116"/>
                      <a:pt x="4741" y="8141"/>
                      <a:pt x="4773" y="8160"/>
                    </a:cubicBezTo>
                    <a:cubicBezTo>
                      <a:pt x="4836" y="8205"/>
                      <a:pt x="4913" y="8237"/>
                      <a:pt x="4989" y="8262"/>
                    </a:cubicBezTo>
                    <a:cubicBezTo>
                      <a:pt x="5040" y="8275"/>
                      <a:pt x="5090" y="8287"/>
                      <a:pt x="5141" y="8294"/>
                    </a:cubicBezTo>
                    <a:cubicBezTo>
                      <a:pt x="5160" y="8319"/>
                      <a:pt x="5186" y="8338"/>
                      <a:pt x="5211" y="8364"/>
                    </a:cubicBezTo>
                    <a:cubicBezTo>
                      <a:pt x="5256" y="8395"/>
                      <a:pt x="5307" y="8421"/>
                      <a:pt x="5364" y="8446"/>
                    </a:cubicBezTo>
                    <a:cubicBezTo>
                      <a:pt x="5458" y="8485"/>
                      <a:pt x="5558" y="8505"/>
                      <a:pt x="5662" y="8505"/>
                    </a:cubicBezTo>
                    <a:cubicBezTo>
                      <a:pt x="5677" y="8505"/>
                      <a:pt x="5692" y="8504"/>
                      <a:pt x="5707" y="8503"/>
                    </a:cubicBezTo>
                    <a:cubicBezTo>
                      <a:pt x="5732" y="8503"/>
                      <a:pt x="5758" y="8497"/>
                      <a:pt x="5790" y="8497"/>
                    </a:cubicBezTo>
                    <a:cubicBezTo>
                      <a:pt x="5809" y="8491"/>
                      <a:pt x="5834" y="8484"/>
                      <a:pt x="5853" y="8478"/>
                    </a:cubicBezTo>
                    <a:cubicBezTo>
                      <a:pt x="5885" y="8554"/>
                      <a:pt x="5917" y="8631"/>
                      <a:pt x="5955" y="8707"/>
                    </a:cubicBezTo>
                    <a:cubicBezTo>
                      <a:pt x="5987" y="8783"/>
                      <a:pt x="6025" y="8916"/>
                      <a:pt x="6114" y="8967"/>
                    </a:cubicBezTo>
                    <a:cubicBezTo>
                      <a:pt x="6149" y="8989"/>
                      <a:pt x="6188" y="8997"/>
                      <a:pt x="6229" y="8997"/>
                    </a:cubicBezTo>
                    <a:cubicBezTo>
                      <a:pt x="6284" y="8997"/>
                      <a:pt x="6342" y="8982"/>
                      <a:pt x="6393" y="8967"/>
                    </a:cubicBezTo>
                    <a:cubicBezTo>
                      <a:pt x="6400" y="8974"/>
                      <a:pt x="6406" y="8980"/>
                      <a:pt x="6412" y="8980"/>
                    </a:cubicBezTo>
                    <a:cubicBezTo>
                      <a:pt x="6489" y="9009"/>
                      <a:pt x="6569" y="9024"/>
                      <a:pt x="6650" y="9024"/>
                    </a:cubicBezTo>
                    <a:cubicBezTo>
                      <a:pt x="6711" y="9024"/>
                      <a:pt x="6772" y="9015"/>
                      <a:pt x="6832" y="8999"/>
                    </a:cubicBezTo>
                    <a:cubicBezTo>
                      <a:pt x="6844" y="9005"/>
                      <a:pt x="6863" y="9012"/>
                      <a:pt x="6876" y="9018"/>
                    </a:cubicBezTo>
                    <a:cubicBezTo>
                      <a:pt x="6902" y="9024"/>
                      <a:pt x="6933" y="9031"/>
                      <a:pt x="6965" y="9031"/>
                    </a:cubicBezTo>
                    <a:cubicBezTo>
                      <a:pt x="6999" y="9044"/>
                      <a:pt x="7037" y="9051"/>
                      <a:pt x="7075" y="9051"/>
                    </a:cubicBezTo>
                    <a:cubicBezTo>
                      <a:pt x="7109" y="9051"/>
                      <a:pt x="7142" y="9046"/>
                      <a:pt x="7175" y="9037"/>
                    </a:cubicBezTo>
                    <a:lnTo>
                      <a:pt x="7175" y="9037"/>
                    </a:lnTo>
                    <a:cubicBezTo>
                      <a:pt x="7175" y="9044"/>
                      <a:pt x="7169" y="9050"/>
                      <a:pt x="7169" y="9056"/>
                    </a:cubicBezTo>
                    <a:cubicBezTo>
                      <a:pt x="7156" y="9075"/>
                      <a:pt x="7143" y="9094"/>
                      <a:pt x="7130" y="9120"/>
                    </a:cubicBezTo>
                    <a:cubicBezTo>
                      <a:pt x="7073" y="9234"/>
                      <a:pt x="6978" y="9330"/>
                      <a:pt x="6870" y="9399"/>
                    </a:cubicBezTo>
                    <a:cubicBezTo>
                      <a:pt x="6838" y="9425"/>
                      <a:pt x="6844" y="9469"/>
                      <a:pt x="6883" y="9482"/>
                    </a:cubicBezTo>
                    <a:cubicBezTo>
                      <a:pt x="6916" y="9492"/>
                      <a:pt x="6950" y="9497"/>
                      <a:pt x="6984" y="9497"/>
                    </a:cubicBezTo>
                    <a:cubicBezTo>
                      <a:pt x="7035" y="9497"/>
                      <a:pt x="7087" y="9486"/>
                      <a:pt x="7137" y="9463"/>
                    </a:cubicBezTo>
                    <a:lnTo>
                      <a:pt x="7137" y="9463"/>
                    </a:lnTo>
                    <a:cubicBezTo>
                      <a:pt x="7105" y="9501"/>
                      <a:pt x="7086" y="9546"/>
                      <a:pt x="7086" y="9590"/>
                    </a:cubicBezTo>
                    <a:cubicBezTo>
                      <a:pt x="7086" y="9628"/>
                      <a:pt x="7118" y="9656"/>
                      <a:pt x="7151" y="9656"/>
                    </a:cubicBezTo>
                    <a:cubicBezTo>
                      <a:pt x="7157" y="9656"/>
                      <a:pt x="7163" y="9656"/>
                      <a:pt x="7169" y="9654"/>
                    </a:cubicBezTo>
                    <a:cubicBezTo>
                      <a:pt x="7213" y="9647"/>
                      <a:pt x="7257" y="9635"/>
                      <a:pt x="7296" y="9615"/>
                    </a:cubicBezTo>
                    <a:cubicBezTo>
                      <a:pt x="7372" y="9584"/>
                      <a:pt x="7442" y="9533"/>
                      <a:pt x="7499" y="9476"/>
                    </a:cubicBezTo>
                    <a:cubicBezTo>
                      <a:pt x="7620" y="9469"/>
                      <a:pt x="7728" y="9399"/>
                      <a:pt x="7785" y="9291"/>
                    </a:cubicBezTo>
                    <a:cubicBezTo>
                      <a:pt x="7836" y="9190"/>
                      <a:pt x="7861" y="9075"/>
                      <a:pt x="7855" y="8967"/>
                    </a:cubicBezTo>
                    <a:lnTo>
                      <a:pt x="7855" y="8967"/>
                    </a:lnTo>
                    <a:cubicBezTo>
                      <a:pt x="7861" y="8974"/>
                      <a:pt x="7874" y="8980"/>
                      <a:pt x="7887" y="8986"/>
                    </a:cubicBezTo>
                    <a:cubicBezTo>
                      <a:pt x="7906" y="8993"/>
                      <a:pt x="7925" y="8999"/>
                      <a:pt x="7950" y="8999"/>
                    </a:cubicBezTo>
                    <a:cubicBezTo>
                      <a:pt x="7953" y="9002"/>
                      <a:pt x="7958" y="9004"/>
                      <a:pt x="7964" y="9004"/>
                    </a:cubicBezTo>
                    <a:cubicBezTo>
                      <a:pt x="7969" y="9004"/>
                      <a:pt x="7976" y="9002"/>
                      <a:pt x="7982" y="8999"/>
                    </a:cubicBezTo>
                    <a:cubicBezTo>
                      <a:pt x="7995" y="8999"/>
                      <a:pt x="8007" y="8999"/>
                      <a:pt x="8020" y="8993"/>
                    </a:cubicBezTo>
                    <a:cubicBezTo>
                      <a:pt x="8020" y="8993"/>
                      <a:pt x="8026" y="8986"/>
                      <a:pt x="8033" y="8980"/>
                    </a:cubicBezTo>
                    <a:cubicBezTo>
                      <a:pt x="8331" y="9088"/>
                      <a:pt x="8636" y="9190"/>
                      <a:pt x="8941" y="9266"/>
                    </a:cubicBezTo>
                    <a:cubicBezTo>
                      <a:pt x="9297" y="9361"/>
                      <a:pt x="9647" y="9450"/>
                      <a:pt x="10009" y="9520"/>
                    </a:cubicBezTo>
                    <a:cubicBezTo>
                      <a:pt x="10187" y="9565"/>
                      <a:pt x="10371" y="9590"/>
                      <a:pt x="10556" y="9603"/>
                    </a:cubicBezTo>
                    <a:lnTo>
                      <a:pt x="10556" y="9622"/>
                    </a:lnTo>
                    <a:cubicBezTo>
                      <a:pt x="10552" y="9641"/>
                      <a:pt x="10568" y="9653"/>
                      <a:pt x="10584" y="9653"/>
                    </a:cubicBezTo>
                    <a:cubicBezTo>
                      <a:pt x="10594" y="9653"/>
                      <a:pt x="10604" y="9647"/>
                      <a:pt x="10606" y="9635"/>
                    </a:cubicBezTo>
                    <a:cubicBezTo>
                      <a:pt x="10606" y="9633"/>
                      <a:pt x="10607" y="9633"/>
                      <a:pt x="10608" y="9633"/>
                    </a:cubicBezTo>
                    <a:cubicBezTo>
                      <a:pt x="10613" y="9633"/>
                      <a:pt x="10626" y="9641"/>
                      <a:pt x="10626" y="9641"/>
                    </a:cubicBezTo>
                    <a:cubicBezTo>
                      <a:pt x="10638" y="9654"/>
                      <a:pt x="10638" y="9666"/>
                      <a:pt x="10638" y="9679"/>
                    </a:cubicBezTo>
                    <a:cubicBezTo>
                      <a:pt x="10638" y="9704"/>
                      <a:pt x="10638" y="9736"/>
                      <a:pt x="10638" y="9768"/>
                    </a:cubicBezTo>
                    <a:cubicBezTo>
                      <a:pt x="10651" y="9812"/>
                      <a:pt x="10676" y="9857"/>
                      <a:pt x="10721" y="9882"/>
                    </a:cubicBezTo>
                    <a:cubicBezTo>
                      <a:pt x="10765" y="9908"/>
                      <a:pt x="10816" y="9921"/>
                      <a:pt x="10867" y="9921"/>
                    </a:cubicBezTo>
                    <a:cubicBezTo>
                      <a:pt x="10943" y="9933"/>
                      <a:pt x="11020" y="9933"/>
                      <a:pt x="11096" y="9940"/>
                    </a:cubicBezTo>
                    <a:cubicBezTo>
                      <a:pt x="11344" y="9959"/>
                      <a:pt x="11598" y="9978"/>
                      <a:pt x="11852" y="9990"/>
                    </a:cubicBezTo>
                    <a:lnTo>
                      <a:pt x="11388" y="10257"/>
                    </a:lnTo>
                    <a:lnTo>
                      <a:pt x="11344" y="10245"/>
                    </a:lnTo>
                    <a:lnTo>
                      <a:pt x="11242" y="10219"/>
                    </a:lnTo>
                    <a:cubicBezTo>
                      <a:pt x="11178" y="10206"/>
                      <a:pt x="11115" y="10194"/>
                      <a:pt x="11045" y="10181"/>
                    </a:cubicBezTo>
                    <a:cubicBezTo>
                      <a:pt x="10911" y="10156"/>
                      <a:pt x="10778" y="10137"/>
                      <a:pt x="10645" y="10118"/>
                    </a:cubicBezTo>
                    <a:cubicBezTo>
                      <a:pt x="10613" y="10118"/>
                      <a:pt x="10606" y="10162"/>
                      <a:pt x="10638" y="10168"/>
                    </a:cubicBezTo>
                    <a:cubicBezTo>
                      <a:pt x="10772" y="10187"/>
                      <a:pt x="10905" y="10213"/>
                      <a:pt x="11039" y="10245"/>
                    </a:cubicBezTo>
                    <a:cubicBezTo>
                      <a:pt x="11096" y="10257"/>
                      <a:pt x="11159" y="10276"/>
                      <a:pt x="11223" y="10289"/>
                    </a:cubicBezTo>
                    <a:lnTo>
                      <a:pt x="11305" y="10308"/>
                    </a:lnTo>
                    <a:lnTo>
                      <a:pt x="11261" y="10334"/>
                    </a:lnTo>
                    <a:lnTo>
                      <a:pt x="11229" y="10353"/>
                    </a:lnTo>
                    <a:cubicBezTo>
                      <a:pt x="11108" y="10334"/>
                      <a:pt x="10981" y="10321"/>
                      <a:pt x="10861" y="10302"/>
                    </a:cubicBezTo>
                    <a:cubicBezTo>
                      <a:pt x="10734" y="10283"/>
                      <a:pt x="10606" y="10264"/>
                      <a:pt x="10479" y="10245"/>
                    </a:cubicBezTo>
                    <a:cubicBezTo>
                      <a:pt x="10225" y="10200"/>
                      <a:pt x="9971" y="10156"/>
                      <a:pt x="9717" y="10105"/>
                    </a:cubicBezTo>
                    <a:cubicBezTo>
                      <a:pt x="9715" y="10104"/>
                      <a:pt x="9713" y="10104"/>
                      <a:pt x="9711" y="10104"/>
                    </a:cubicBezTo>
                    <a:cubicBezTo>
                      <a:pt x="9684" y="10104"/>
                      <a:pt x="9681" y="10143"/>
                      <a:pt x="9710" y="10149"/>
                    </a:cubicBezTo>
                    <a:cubicBezTo>
                      <a:pt x="9958" y="10206"/>
                      <a:pt x="10212" y="10264"/>
                      <a:pt x="10467" y="10308"/>
                    </a:cubicBezTo>
                    <a:cubicBezTo>
                      <a:pt x="10594" y="10334"/>
                      <a:pt x="10714" y="10353"/>
                      <a:pt x="10842" y="10372"/>
                    </a:cubicBezTo>
                    <a:cubicBezTo>
                      <a:pt x="10937" y="10384"/>
                      <a:pt x="11032" y="10403"/>
                      <a:pt x="11134" y="10416"/>
                    </a:cubicBezTo>
                    <a:cubicBezTo>
                      <a:pt x="11089" y="10448"/>
                      <a:pt x="11064" y="10499"/>
                      <a:pt x="11070" y="10556"/>
                    </a:cubicBezTo>
                    <a:cubicBezTo>
                      <a:pt x="11070" y="10569"/>
                      <a:pt x="11077" y="10581"/>
                      <a:pt x="11083" y="10594"/>
                    </a:cubicBezTo>
                    <a:lnTo>
                      <a:pt x="11000" y="10594"/>
                    </a:lnTo>
                    <a:lnTo>
                      <a:pt x="10797" y="10588"/>
                    </a:lnTo>
                    <a:cubicBezTo>
                      <a:pt x="10657" y="10581"/>
                      <a:pt x="10517" y="10575"/>
                      <a:pt x="10378" y="10575"/>
                    </a:cubicBezTo>
                    <a:cubicBezTo>
                      <a:pt x="10155" y="10562"/>
                      <a:pt x="9939" y="10556"/>
                      <a:pt x="9717" y="10556"/>
                    </a:cubicBezTo>
                    <a:cubicBezTo>
                      <a:pt x="9742" y="10537"/>
                      <a:pt x="9736" y="10505"/>
                      <a:pt x="9710" y="10492"/>
                    </a:cubicBezTo>
                    <a:cubicBezTo>
                      <a:pt x="9685" y="10486"/>
                      <a:pt x="9658" y="10483"/>
                      <a:pt x="9632" y="10483"/>
                    </a:cubicBezTo>
                    <a:cubicBezTo>
                      <a:pt x="9606" y="10483"/>
                      <a:pt x="9580" y="10486"/>
                      <a:pt x="9558" y="10492"/>
                    </a:cubicBezTo>
                    <a:lnTo>
                      <a:pt x="9386" y="10518"/>
                    </a:lnTo>
                    <a:cubicBezTo>
                      <a:pt x="9366" y="10522"/>
                      <a:pt x="9328" y="10534"/>
                      <a:pt x="9300" y="10534"/>
                    </a:cubicBezTo>
                    <a:cubicBezTo>
                      <a:pt x="9284" y="10534"/>
                      <a:pt x="9270" y="10530"/>
                      <a:pt x="9266" y="10518"/>
                    </a:cubicBezTo>
                    <a:cubicBezTo>
                      <a:pt x="9253" y="10505"/>
                      <a:pt x="9253" y="10473"/>
                      <a:pt x="9247" y="10454"/>
                    </a:cubicBezTo>
                    <a:cubicBezTo>
                      <a:pt x="9234" y="10435"/>
                      <a:pt x="9221" y="10423"/>
                      <a:pt x="9208" y="10410"/>
                    </a:cubicBezTo>
                    <a:cubicBezTo>
                      <a:pt x="9138" y="10359"/>
                      <a:pt x="9056" y="10327"/>
                      <a:pt x="8973" y="10321"/>
                    </a:cubicBezTo>
                    <a:cubicBezTo>
                      <a:pt x="8910" y="10308"/>
                      <a:pt x="8853" y="10295"/>
                      <a:pt x="8795" y="10289"/>
                    </a:cubicBezTo>
                    <a:cubicBezTo>
                      <a:pt x="8751" y="10276"/>
                      <a:pt x="8713" y="10270"/>
                      <a:pt x="8668" y="10270"/>
                    </a:cubicBezTo>
                    <a:cubicBezTo>
                      <a:pt x="8560" y="10226"/>
                      <a:pt x="8439" y="10194"/>
                      <a:pt x="8325" y="10156"/>
                    </a:cubicBezTo>
                    <a:cubicBezTo>
                      <a:pt x="8154" y="10098"/>
                      <a:pt x="7976" y="10041"/>
                      <a:pt x="7804" y="9984"/>
                    </a:cubicBezTo>
                    <a:cubicBezTo>
                      <a:pt x="7448" y="9876"/>
                      <a:pt x="7099" y="9762"/>
                      <a:pt x="6743" y="9654"/>
                    </a:cubicBezTo>
                    <a:cubicBezTo>
                      <a:pt x="6597" y="9609"/>
                      <a:pt x="6444" y="9552"/>
                      <a:pt x="6285" y="9527"/>
                    </a:cubicBezTo>
                    <a:cubicBezTo>
                      <a:pt x="6292" y="9507"/>
                      <a:pt x="6292" y="9495"/>
                      <a:pt x="6285" y="9482"/>
                    </a:cubicBezTo>
                    <a:cubicBezTo>
                      <a:pt x="6277" y="9465"/>
                      <a:pt x="6260" y="9457"/>
                      <a:pt x="6242" y="9457"/>
                    </a:cubicBezTo>
                    <a:cubicBezTo>
                      <a:pt x="6233" y="9457"/>
                      <a:pt x="6224" y="9459"/>
                      <a:pt x="6215" y="9463"/>
                    </a:cubicBezTo>
                    <a:cubicBezTo>
                      <a:pt x="6157" y="9482"/>
                      <a:pt x="6095" y="9491"/>
                      <a:pt x="6032" y="9491"/>
                    </a:cubicBezTo>
                    <a:cubicBezTo>
                      <a:pt x="6013" y="9491"/>
                      <a:pt x="5993" y="9490"/>
                      <a:pt x="5974" y="9488"/>
                    </a:cubicBezTo>
                    <a:cubicBezTo>
                      <a:pt x="5967" y="9467"/>
                      <a:pt x="5945" y="9455"/>
                      <a:pt x="5923" y="9455"/>
                    </a:cubicBezTo>
                    <a:cubicBezTo>
                      <a:pt x="5906" y="9455"/>
                      <a:pt x="5889" y="9462"/>
                      <a:pt x="5878" y="9476"/>
                    </a:cubicBezTo>
                    <a:cubicBezTo>
                      <a:pt x="5853" y="9469"/>
                      <a:pt x="5828" y="9463"/>
                      <a:pt x="5802" y="9450"/>
                    </a:cubicBezTo>
                    <a:cubicBezTo>
                      <a:pt x="5764" y="9438"/>
                      <a:pt x="5726" y="9418"/>
                      <a:pt x="5694" y="9399"/>
                    </a:cubicBezTo>
                    <a:lnTo>
                      <a:pt x="5707" y="9393"/>
                    </a:lnTo>
                    <a:cubicBezTo>
                      <a:pt x="5726" y="9380"/>
                      <a:pt x="5739" y="9355"/>
                      <a:pt x="5726" y="9330"/>
                    </a:cubicBezTo>
                    <a:cubicBezTo>
                      <a:pt x="5716" y="9315"/>
                      <a:pt x="5700" y="9308"/>
                      <a:pt x="5684" y="9308"/>
                    </a:cubicBezTo>
                    <a:cubicBezTo>
                      <a:pt x="5679" y="9308"/>
                      <a:pt x="5674" y="9309"/>
                      <a:pt x="5669" y="9310"/>
                    </a:cubicBezTo>
                    <a:cubicBezTo>
                      <a:pt x="5656" y="9317"/>
                      <a:pt x="5643" y="9323"/>
                      <a:pt x="5631" y="9330"/>
                    </a:cubicBezTo>
                    <a:lnTo>
                      <a:pt x="5624" y="9330"/>
                    </a:lnTo>
                    <a:lnTo>
                      <a:pt x="5599" y="9336"/>
                    </a:lnTo>
                    <a:cubicBezTo>
                      <a:pt x="5573" y="9336"/>
                      <a:pt x="5548" y="9336"/>
                      <a:pt x="5523" y="9330"/>
                    </a:cubicBezTo>
                    <a:cubicBezTo>
                      <a:pt x="5497" y="9317"/>
                      <a:pt x="5478" y="9298"/>
                      <a:pt x="5459" y="9279"/>
                    </a:cubicBezTo>
                    <a:cubicBezTo>
                      <a:pt x="5453" y="9266"/>
                      <a:pt x="5446" y="9260"/>
                      <a:pt x="5440" y="9253"/>
                    </a:cubicBezTo>
                    <a:lnTo>
                      <a:pt x="5446" y="9253"/>
                    </a:lnTo>
                    <a:cubicBezTo>
                      <a:pt x="5491" y="9247"/>
                      <a:pt x="5523" y="9228"/>
                      <a:pt x="5561" y="9209"/>
                    </a:cubicBezTo>
                    <a:cubicBezTo>
                      <a:pt x="5593" y="9190"/>
                      <a:pt x="5631" y="9158"/>
                      <a:pt x="5656" y="9133"/>
                    </a:cubicBezTo>
                    <a:cubicBezTo>
                      <a:pt x="5675" y="9113"/>
                      <a:pt x="5688" y="9094"/>
                      <a:pt x="5688" y="9069"/>
                    </a:cubicBezTo>
                    <a:cubicBezTo>
                      <a:pt x="5681" y="9056"/>
                      <a:pt x="5675" y="9050"/>
                      <a:pt x="5662" y="9044"/>
                    </a:cubicBezTo>
                    <a:cubicBezTo>
                      <a:pt x="5650" y="9044"/>
                      <a:pt x="5637" y="9050"/>
                      <a:pt x="5624" y="9063"/>
                    </a:cubicBezTo>
                    <a:cubicBezTo>
                      <a:pt x="5605" y="9069"/>
                      <a:pt x="5593" y="9082"/>
                      <a:pt x="5580" y="9094"/>
                    </a:cubicBezTo>
                    <a:cubicBezTo>
                      <a:pt x="5567" y="9107"/>
                      <a:pt x="5548" y="9120"/>
                      <a:pt x="5535" y="9133"/>
                    </a:cubicBezTo>
                    <a:cubicBezTo>
                      <a:pt x="5523" y="9145"/>
                      <a:pt x="5504" y="9152"/>
                      <a:pt x="5484" y="9164"/>
                    </a:cubicBezTo>
                    <a:cubicBezTo>
                      <a:pt x="5465" y="9171"/>
                      <a:pt x="5446" y="9183"/>
                      <a:pt x="5427" y="9196"/>
                    </a:cubicBezTo>
                    <a:cubicBezTo>
                      <a:pt x="5427" y="9183"/>
                      <a:pt x="5421" y="9171"/>
                      <a:pt x="5415" y="9158"/>
                    </a:cubicBezTo>
                    <a:cubicBezTo>
                      <a:pt x="5383" y="9133"/>
                      <a:pt x="5345" y="9113"/>
                      <a:pt x="5307" y="9101"/>
                    </a:cubicBezTo>
                    <a:lnTo>
                      <a:pt x="5167" y="9050"/>
                    </a:lnTo>
                    <a:lnTo>
                      <a:pt x="4913" y="8955"/>
                    </a:lnTo>
                    <a:lnTo>
                      <a:pt x="4836" y="8923"/>
                    </a:lnTo>
                    <a:lnTo>
                      <a:pt x="4398" y="8758"/>
                    </a:lnTo>
                    <a:cubicBezTo>
                      <a:pt x="4055" y="8631"/>
                      <a:pt x="3705" y="8503"/>
                      <a:pt x="3362" y="8376"/>
                    </a:cubicBezTo>
                    <a:cubicBezTo>
                      <a:pt x="3292" y="8351"/>
                      <a:pt x="3216" y="8325"/>
                      <a:pt x="3140" y="8300"/>
                    </a:cubicBezTo>
                    <a:cubicBezTo>
                      <a:pt x="3130" y="8276"/>
                      <a:pt x="3107" y="8263"/>
                      <a:pt x="3082" y="8263"/>
                    </a:cubicBezTo>
                    <a:cubicBezTo>
                      <a:pt x="3074" y="8263"/>
                      <a:pt x="3065" y="8265"/>
                      <a:pt x="3057" y="8268"/>
                    </a:cubicBezTo>
                    <a:lnTo>
                      <a:pt x="2904" y="8217"/>
                    </a:lnTo>
                    <a:cubicBezTo>
                      <a:pt x="2904" y="8205"/>
                      <a:pt x="2892" y="8192"/>
                      <a:pt x="2879" y="8192"/>
                    </a:cubicBezTo>
                    <a:cubicBezTo>
                      <a:pt x="2644" y="8065"/>
                      <a:pt x="2402" y="7951"/>
                      <a:pt x="2155" y="7855"/>
                    </a:cubicBezTo>
                    <a:lnTo>
                      <a:pt x="2161" y="7849"/>
                    </a:lnTo>
                    <a:cubicBezTo>
                      <a:pt x="2188" y="7828"/>
                      <a:pt x="2170" y="7779"/>
                      <a:pt x="2141" y="7779"/>
                    </a:cubicBezTo>
                    <a:cubicBezTo>
                      <a:pt x="2135" y="7779"/>
                      <a:pt x="2129" y="7781"/>
                      <a:pt x="2123" y="7785"/>
                    </a:cubicBezTo>
                    <a:cubicBezTo>
                      <a:pt x="2097" y="7792"/>
                      <a:pt x="2078" y="7804"/>
                      <a:pt x="2059" y="7817"/>
                    </a:cubicBezTo>
                    <a:cubicBezTo>
                      <a:pt x="1627" y="7652"/>
                      <a:pt x="1170" y="7544"/>
                      <a:pt x="712" y="7480"/>
                    </a:cubicBezTo>
                    <a:cubicBezTo>
                      <a:pt x="680" y="7474"/>
                      <a:pt x="648" y="7461"/>
                      <a:pt x="617" y="7449"/>
                    </a:cubicBezTo>
                    <a:lnTo>
                      <a:pt x="801" y="7417"/>
                    </a:lnTo>
                    <a:cubicBezTo>
                      <a:pt x="839" y="7410"/>
                      <a:pt x="852" y="7360"/>
                      <a:pt x="820" y="7340"/>
                    </a:cubicBezTo>
                    <a:lnTo>
                      <a:pt x="248" y="6908"/>
                    </a:lnTo>
                    <a:lnTo>
                      <a:pt x="248" y="6908"/>
                    </a:lnTo>
                    <a:cubicBezTo>
                      <a:pt x="496" y="6953"/>
                      <a:pt x="750" y="6997"/>
                      <a:pt x="998" y="7042"/>
                    </a:cubicBezTo>
                    <a:cubicBezTo>
                      <a:pt x="1036" y="7042"/>
                      <a:pt x="1068" y="7004"/>
                      <a:pt x="1055" y="6972"/>
                    </a:cubicBezTo>
                    <a:cubicBezTo>
                      <a:pt x="1036" y="6921"/>
                      <a:pt x="1011" y="6877"/>
                      <a:pt x="985" y="6838"/>
                    </a:cubicBezTo>
                    <a:lnTo>
                      <a:pt x="1119" y="6832"/>
                    </a:lnTo>
                    <a:lnTo>
                      <a:pt x="1138" y="6832"/>
                    </a:lnTo>
                    <a:cubicBezTo>
                      <a:pt x="1208" y="6851"/>
                      <a:pt x="1278" y="6870"/>
                      <a:pt x="1341" y="6896"/>
                    </a:cubicBezTo>
                    <a:cubicBezTo>
                      <a:pt x="1430" y="6927"/>
                      <a:pt x="1506" y="6966"/>
                      <a:pt x="1589" y="7004"/>
                    </a:cubicBezTo>
                    <a:cubicBezTo>
                      <a:pt x="1717" y="7062"/>
                      <a:pt x="1854" y="7125"/>
                      <a:pt x="1996" y="7125"/>
                    </a:cubicBezTo>
                    <a:cubicBezTo>
                      <a:pt x="2023" y="7125"/>
                      <a:pt x="2051" y="7123"/>
                      <a:pt x="2078" y="7118"/>
                    </a:cubicBezTo>
                    <a:cubicBezTo>
                      <a:pt x="2097" y="7118"/>
                      <a:pt x="2097" y="7093"/>
                      <a:pt x="2078" y="7086"/>
                    </a:cubicBezTo>
                    <a:cubicBezTo>
                      <a:pt x="1989" y="7074"/>
                      <a:pt x="1907" y="7061"/>
                      <a:pt x="1824" y="7029"/>
                    </a:cubicBezTo>
                    <a:cubicBezTo>
                      <a:pt x="1742" y="6997"/>
                      <a:pt x="1665" y="6966"/>
                      <a:pt x="1583" y="6927"/>
                    </a:cubicBezTo>
                    <a:cubicBezTo>
                      <a:pt x="1506" y="6889"/>
                      <a:pt x="1424" y="6858"/>
                      <a:pt x="1348" y="6826"/>
                    </a:cubicBezTo>
                    <a:lnTo>
                      <a:pt x="1303" y="6813"/>
                    </a:lnTo>
                    <a:cubicBezTo>
                      <a:pt x="1316" y="6807"/>
                      <a:pt x="1328" y="6800"/>
                      <a:pt x="1335" y="6794"/>
                    </a:cubicBezTo>
                    <a:cubicBezTo>
                      <a:pt x="1341" y="6794"/>
                      <a:pt x="1341" y="6788"/>
                      <a:pt x="1348" y="6788"/>
                    </a:cubicBezTo>
                    <a:close/>
                    <a:moveTo>
                      <a:pt x="4747" y="9012"/>
                    </a:moveTo>
                    <a:lnTo>
                      <a:pt x="4792" y="9024"/>
                    </a:lnTo>
                    <a:lnTo>
                      <a:pt x="5084" y="9139"/>
                    </a:lnTo>
                    <a:lnTo>
                      <a:pt x="5173" y="9171"/>
                    </a:lnTo>
                    <a:lnTo>
                      <a:pt x="5167" y="9183"/>
                    </a:lnTo>
                    <a:cubicBezTo>
                      <a:pt x="4938" y="9438"/>
                      <a:pt x="4684" y="9673"/>
                      <a:pt x="4417" y="9889"/>
                    </a:cubicBezTo>
                    <a:cubicBezTo>
                      <a:pt x="4144" y="10092"/>
                      <a:pt x="3851" y="10270"/>
                      <a:pt x="3540" y="10410"/>
                    </a:cubicBezTo>
                    <a:cubicBezTo>
                      <a:pt x="3381" y="10486"/>
                      <a:pt x="3222" y="10550"/>
                      <a:pt x="3057" y="10600"/>
                    </a:cubicBezTo>
                    <a:cubicBezTo>
                      <a:pt x="3032" y="10608"/>
                      <a:pt x="3002" y="10615"/>
                      <a:pt x="2976" y="10615"/>
                    </a:cubicBezTo>
                    <a:cubicBezTo>
                      <a:pt x="2935" y="10615"/>
                      <a:pt x="2899" y="10599"/>
                      <a:pt x="2892" y="10550"/>
                    </a:cubicBezTo>
                    <a:lnTo>
                      <a:pt x="2885" y="10550"/>
                    </a:lnTo>
                    <a:cubicBezTo>
                      <a:pt x="2879" y="10467"/>
                      <a:pt x="2892" y="10391"/>
                      <a:pt x="2936" y="10327"/>
                    </a:cubicBezTo>
                    <a:cubicBezTo>
                      <a:pt x="3025" y="10181"/>
                      <a:pt x="3146" y="10054"/>
                      <a:pt x="3279" y="9959"/>
                    </a:cubicBezTo>
                    <a:cubicBezTo>
                      <a:pt x="3426" y="9838"/>
                      <a:pt x="3578" y="9724"/>
                      <a:pt x="3731" y="9622"/>
                    </a:cubicBezTo>
                    <a:cubicBezTo>
                      <a:pt x="3902" y="9495"/>
                      <a:pt x="4086" y="9380"/>
                      <a:pt x="4271" y="9272"/>
                    </a:cubicBezTo>
                    <a:cubicBezTo>
                      <a:pt x="4430" y="9183"/>
                      <a:pt x="4588" y="9101"/>
                      <a:pt x="4747" y="9012"/>
                    </a:cubicBezTo>
                    <a:close/>
                    <a:moveTo>
                      <a:pt x="2510" y="8122"/>
                    </a:moveTo>
                    <a:cubicBezTo>
                      <a:pt x="2618" y="8167"/>
                      <a:pt x="2720" y="8224"/>
                      <a:pt x="2822" y="8281"/>
                    </a:cubicBezTo>
                    <a:cubicBezTo>
                      <a:pt x="2828" y="8283"/>
                      <a:pt x="2835" y="8285"/>
                      <a:pt x="2842" y="8285"/>
                    </a:cubicBezTo>
                    <a:cubicBezTo>
                      <a:pt x="2856" y="8285"/>
                      <a:pt x="2871" y="8279"/>
                      <a:pt x="2879" y="8262"/>
                    </a:cubicBezTo>
                    <a:lnTo>
                      <a:pt x="2993" y="8313"/>
                    </a:lnTo>
                    <a:cubicBezTo>
                      <a:pt x="2822" y="8542"/>
                      <a:pt x="2657" y="8764"/>
                      <a:pt x="2479" y="8986"/>
                    </a:cubicBezTo>
                    <a:cubicBezTo>
                      <a:pt x="2301" y="9202"/>
                      <a:pt x="2097" y="9438"/>
                      <a:pt x="1894" y="9654"/>
                    </a:cubicBezTo>
                    <a:cubicBezTo>
                      <a:pt x="1691" y="9870"/>
                      <a:pt x="1475" y="10073"/>
                      <a:pt x="1246" y="10270"/>
                    </a:cubicBezTo>
                    <a:cubicBezTo>
                      <a:pt x="1131" y="10365"/>
                      <a:pt x="1011" y="10461"/>
                      <a:pt x="890" y="10550"/>
                    </a:cubicBezTo>
                    <a:cubicBezTo>
                      <a:pt x="782" y="10645"/>
                      <a:pt x="655" y="10715"/>
                      <a:pt x="509" y="10747"/>
                    </a:cubicBezTo>
                    <a:cubicBezTo>
                      <a:pt x="493" y="10748"/>
                      <a:pt x="476" y="10749"/>
                      <a:pt x="459" y="10749"/>
                    </a:cubicBezTo>
                    <a:cubicBezTo>
                      <a:pt x="349" y="10749"/>
                      <a:pt x="228" y="10711"/>
                      <a:pt x="178" y="10607"/>
                    </a:cubicBezTo>
                    <a:cubicBezTo>
                      <a:pt x="134" y="10512"/>
                      <a:pt x="172" y="10359"/>
                      <a:pt x="286" y="10327"/>
                    </a:cubicBezTo>
                    <a:cubicBezTo>
                      <a:pt x="318" y="10321"/>
                      <a:pt x="312" y="10270"/>
                      <a:pt x="274" y="10270"/>
                    </a:cubicBezTo>
                    <a:cubicBezTo>
                      <a:pt x="293" y="10264"/>
                      <a:pt x="305" y="10251"/>
                      <a:pt x="312" y="10232"/>
                    </a:cubicBezTo>
                    <a:cubicBezTo>
                      <a:pt x="820" y="9641"/>
                      <a:pt x="1367" y="9094"/>
                      <a:pt x="1958" y="8580"/>
                    </a:cubicBezTo>
                    <a:cubicBezTo>
                      <a:pt x="2136" y="8427"/>
                      <a:pt x="2313" y="8275"/>
                      <a:pt x="2504" y="8135"/>
                    </a:cubicBezTo>
                    <a:cubicBezTo>
                      <a:pt x="2504" y="8128"/>
                      <a:pt x="2510" y="8122"/>
                      <a:pt x="2510" y="8122"/>
                    </a:cubicBezTo>
                    <a:close/>
                    <a:moveTo>
                      <a:pt x="3527" y="8529"/>
                    </a:moveTo>
                    <a:lnTo>
                      <a:pt x="3654" y="8580"/>
                    </a:lnTo>
                    <a:cubicBezTo>
                      <a:pt x="3559" y="8751"/>
                      <a:pt x="3470" y="8916"/>
                      <a:pt x="3381" y="9088"/>
                    </a:cubicBezTo>
                    <a:cubicBezTo>
                      <a:pt x="3362" y="9107"/>
                      <a:pt x="3343" y="9126"/>
                      <a:pt x="3324" y="9145"/>
                    </a:cubicBezTo>
                    <a:cubicBezTo>
                      <a:pt x="3222" y="9266"/>
                      <a:pt x="3152" y="9406"/>
                      <a:pt x="3114" y="9552"/>
                    </a:cubicBezTo>
                    <a:lnTo>
                      <a:pt x="3108" y="9590"/>
                    </a:lnTo>
                    <a:lnTo>
                      <a:pt x="2911" y="9952"/>
                    </a:lnTo>
                    <a:cubicBezTo>
                      <a:pt x="2790" y="10175"/>
                      <a:pt x="2676" y="10397"/>
                      <a:pt x="2549" y="10613"/>
                    </a:cubicBezTo>
                    <a:lnTo>
                      <a:pt x="2542" y="10613"/>
                    </a:lnTo>
                    <a:cubicBezTo>
                      <a:pt x="2434" y="10810"/>
                      <a:pt x="2288" y="10988"/>
                      <a:pt x="2110" y="11134"/>
                    </a:cubicBezTo>
                    <a:cubicBezTo>
                      <a:pt x="1932" y="11283"/>
                      <a:pt x="1710" y="11364"/>
                      <a:pt x="1480" y="11364"/>
                    </a:cubicBezTo>
                    <a:cubicBezTo>
                      <a:pt x="1463" y="11364"/>
                      <a:pt x="1447" y="11364"/>
                      <a:pt x="1430" y="11363"/>
                    </a:cubicBezTo>
                    <a:cubicBezTo>
                      <a:pt x="1462" y="11344"/>
                      <a:pt x="1487" y="11319"/>
                      <a:pt x="1513" y="11293"/>
                    </a:cubicBezTo>
                    <a:cubicBezTo>
                      <a:pt x="2040" y="10797"/>
                      <a:pt x="2510" y="10238"/>
                      <a:pt x="2904" y="9628"/>
                    </a:cubicBezTo>
                    <a:cubicBezTo>
                      <a:pt x="3127" y="9279"/>
                      <a:pt x="3330" y="8923"/>
                      <a:pt x="3521" y="8561"/>
                    </a:cubicBezTo>
                    <a:cubicBezTo>
                      <a:pt x="3521" y="8548"/>
                      <a:pt x="3527" y="8542"/>
                      <a:pt x="3527" y="8529"/>
                    </a:cubicBezTo>
                    <a:close/>
                    <a:moveTo>
                      <a:pt x="3101" y="8357"/>
                    </a:moveTo>
                    <a:cubicBezTo>
                      <a:pt x="3209" y="8402"/>
                      <a:pt x="3317" y="8453"/>
                      <a:pt x="3426" y="8491"/>
                    </a:cubicBezTo>
                    <a:cubicBezTo>
                      <a:pt x="3419" y="8497"/>
                      <a:pt x="3413" y="8503"/>
                      <a:pt x="3406" y="8516"/>
                    </a:cubicBezTo>
                    <a:cubicBezTo>
                      <a:pt x="3095" y="9126"/>
                      <a:pt x="2727" y="9711"/>
                      <a:pt x="2313" y="10257"/>
                    </a:cubicBezTo>
                    <a:cubicBezTo>
                      <a:pt x="2104" y="10524"/>
                      <a:pt x="1875" y="10778"/>
                      <a:pt x="1633" y="11020"/>
                    </a:cubicBezTo>
                    <a:cubicBezTo>
                      <a:pt x="1519" y="11141"/>
                      <a:pt x="1398" y="11255"/>
                      <a:pt x="1265" y="11350"/>
                    </a:cubicBezTo>
                    <a:lnTo>
                      <a:pt x="1265" y="11357"/>
                    </a:lnTo>
                    <a:cubicBezTo>
                      <a:pt x="1170" y="11423"/>
                      <a:pt x="1057" y="11479"/>
                      <a:pt x="940" y="11479"/>
                    </a:cubicBezTo>
                    <a:cubicBezTo>
                      <a:pt x="900" y="11479"/>
                      <a:pt x="860" y="11473"/>
                      <a:pt x="820" y="11458"/>
                    </a:cubicBezTo>
                    <a:cubicBezTo>
                      <a:pt x="648" y="11395"/>
                      <a:pt x="528" y="11242"/>
                      <a:pt x="426" y="11103"/>
                    </a:cubicBezTo>
                    <a:cubicBezTo>
                      <a:pt x="356" y="11014"/>
                      <a:pt x="299" y="10918"/>
                      <a:pt x="248" y="10817"/>
                    </a:cubicBezTo>
                    <a:lnTo>
                      <a:pt x="248" y="10817"/>
                    </a:lnTo>
                    <a:cubicBezTo>
                      <a:pt x="309" y="10848"/>
                      <a:pt x="371" y="10861"/>
                      <a:pt x="434" y="10861"/>
                    </a:cubicBezTo>
                    <a:cubicBezTo>
                      <a:pt x="629" y="10861"/>
                      <a:pt x="827" y="10735"/>
                      <a:pt x="985" y="10620"/>
                    </a:cubicBezTo>
                    <a:cubicBezTo>
                      <a:pt x="1513" y="10213"/>
                      <a:pt x="1989" y="9749"/>
                      <a:pt x="2415" y="9234"/>
                    </a:cubicBezTo>
                    <a:cubicBezTo>
                      <a:pt x="2657" y="8955"/>
                      <a:pt x="2892" y="8662"/>
                      <a:pt x="3101" y="8357"/>
                    </a:cubicBezTo>
                    <a:close/>
                    <a:moveTo>
                      <a:pt x="5256" y="9202"/>
                    </a:moveTo>
                    <a:cubicBezTo>
                      <a:pt x="5281" y="9215"/>
                      <a:pt x="5313" y="9221"/>
                      <a:pt x="5338" y="9228"/>
                    </a:cubicBezTo>
                    <a:cubicBezTo>
                      <a:pt x="5345" y="9247"/>
                      <a:pt x="5351" y="9266"/>
                      <a:pt x="5357" y="9285"/>
                    </a:cubicBezTo>
                    <a:cubicBezTo>
                      <a:pt x="5370" y="9317"/>
                      <a:pt x="5389" y="9342"/>
                      <a:pt x="5415" y="9368"/>
                    </a:cubicBezTo>
                    <a:cubicBezTo>
                      <a:pt x="5446" y="9393"/>
                      <a:pt x="5484" y="9412"/>
                      <a:pt x="5523" y="9418"/>
                    </a:cubicBezTo>
                    <a:cubicBezTo>
                      <a:pt x="5516" y="9418"/>
                      <a:pt x="5510" y="9425"/>
                      <a:pt x="5504" y="9431"/>
                    </a:cubicBezTo>
                    <a:cubicBezTo>
                      <a:pt x="5040" y="9959"/>
                      <a:pt x="4569" y="10480"/>
                      <a:pt x="4010" y="10906"/>
                    </a:cubicBezTo>
                    <a:cubicBezTo>
                      <a:pt x="3743" y="11109"/>
                      <a:pt x="3464" y="11287"/>
                      <a:pt x="3165" y="11427"/>
                    </a:cubicBezTo>
                    <a:cubicBezTo>
                      <a:pt x="3012" y="11503"/>
                      <a:pt x="2860" y="11566"/>
                      <a:pt x="2701" y="11617"/>
                    </a:cubicBezTo>
                    <a:cubicBezTo>
                      <a:pt x="2659" y="11633"/>
                      <a:pt x="2616" y="11641"/>
                      <a:pt x="2574" y="11641"/>
                    </a:cubicBezTo>
                    <a:cubicBezTo>
                      <a:pt x="2547" y="11641"/>
                      <a:pt x="2519" y="11637"/>
                      <a:pt x="2491" y="11630"/>
                    </a:cubicBezTo>
                    <a:cubicBezTo>
                      <a:pt x="2428" y="11592"/>
                      <a:pt x="2396" y="11516"/>
                      <a:pt x="2415" y="11446"/>
                    </a:cubicBezTo>
                    <a:cubicBezTo>
                      <a:pt x="2434" y="11357"/>
                      <a:pt x="2479" y="11274"/>
                      <a:pt x="2536" y="11211"/>
                    </a:cubicBezTo>
                    <a:cubicBezTo>
                      <a:pt x="2587" y="11141"/>
                      <a:pt x="2644" y="11071"/>
                      <a:pt x="2707" y="11014"/>
                    </a:cubicBezTo>
                    <a:cubicBezTo>
                      <a:pt x="2771" y="10950"/>
                      <a:pt x="2841" y="10893"/>
                      <a:pt x="2911" y="10842"/>
                    </a:cubicBezTo>
                    <a:cubicBezTo>
                      <a:pt x="2968" y="10797"/>
                      <a:pt x="3025" y="10753"/>
                      <a:pt x="3082" y="10715"/>
                    </a:cubicBezTo>
                    <a:cubicBezTo>
                      <a:pt x="3171" y="10689"/>
                      <a:pt x="3260" y="10658"/>
                      <a:pt x="3343" y="10620"/>
                    </a:cubicBezTo>
                    <a:cubicBezTo>
                      <a:pt x="3692" y="10486"/>
                      <a:pt x="4017" y="10308"/>
                      <a:pt x="4322" y="10092"/>
                    </a:cubicBezTo>
                    <a:cubicBezTo>
                      <a:pt x="4671" y="9857"/>
                      <a:pt x="4982" y="9571"/>
                      <a:pt x="5243" y="9247"/>
                    </a:cubicBezTo>
                    <a:cubicBezTo>
                      <a:pt x="5256" y="9234"/>
                      <a:pt x="5256" y="9221"/>
                      <a:pt x="5256" y="9202"/>
                    </a:cubicBezTo>
                    <a:close/>
                    <a:moveTo>
                      <a:pt x="5618" y="9412"/>
                    </a:moveTo>
                    <a:cubicBezTo>
                      <a:pt x="5643" y="9444"/>
                      <a:pt x="5675" y="9476"/>
                      <a:pt x="5713" y="9501"/>
                    </a:cubicBezTo>
                    <a:cubicBezTo>
                      <a:pt x="5751" y="9514"/>
                      <a:pt x="5783" y="9533"/>
                      <a:pt x="5821" y="9546"/>
                    </a:cubicBezTo>
                    <a:cubicBezTo>
                      <a:pt x="5484" y="10073"/>
                      <a:pt x="5090" y="10562"/>
                      <a:pt x="4646" y="11007"/>
                    </a:cubicBezTo>
                    <a:cubicBezTo>
                      <a:pt x="4175" y="11471"/>
                      <a:pt x="3654" y="11878"/>
                      <a:pt x="3095" y="12221"/>
                    </a:cubicBezTo>
                    <a:cubicBezTo>
                      <a:pt x="3019" y="12272"/>
                      <a:pt x="2936" y="12323"/>
                      <a:pt x="2860" y="12367"/>
                    </a:cubicBezTo>
                    <a:cubicBezTo>
                      <a:pt x="2822" y="12393"/>
                      <a:pt x="2777" y="12405"/>
                      <a:pt x="2733" y="12412"/>
                    </a:cubicBezTo>
                    <a:cubicBezTo>
                      <a:pt x="2682" y="12412"/>
                      <a:pt x="2663" y="12354"/>
                      <a:pt x="2657" y="12316"/>
                    </a:cubicBezTo>
                    <a:cubicBezTo>
                      <a:pt x="2625" y="12215"/>
                      <a:pt x="2599" y="12113"/>
                      <a:pt x="2587" y="12005"/>
                    </a:cubicBezTo>
                    <a:cubicBezTo>
                      <a:pt x="2568" y="11929"/>
                      <a:pt x="2568" y="11840"/>
                      <a:pt x="2555" y="11757"/>
                    </a:cubicBezTo>
                    <a:cubicBezTo>
                      <a:pt x="2669" y="11751"/>
                      <a:pt x="2771" y="11725"/>
                      <a:pt x="2873" y="11681"/>
                    </a:cubicBezTo>
                    <a:cubicBezTo>
                      <a:pt x="3572" y="11427"/>
                      <a:pt x="4182" y="10963"/>
                      <a:pt x="4716" y="10454"/>
                    </a:cubicBezTo>
                    <a:cubicBezTo>
                      <a:pt x="5033" y="10149"/>
                      <a:pt x="5319" y="9825"/>
                      <a:pt x="5612" y="9501"/>
                    </a:cubicBezTo>
                    <a:cubicBezTo>
                      <a:pt x="5637" y="9476"/>
                      <a:pt x="5624" y="9431"/>
                      <a:pt x="5593" y="9412"/>
                    </a:cubicBezTo>
                    <a:close/>
                    <a:moveTo>
                      <a:pt x="8007" y="1"/>
                    </a:moveTo>
                    <a:cubicBezTo>
                      <a:pt x="7995" y="1"/>
                      <a:pt x="7982" y="20"/>
                      <a:pt x="7988" y="32"/>
                    </a:cubicBezTo>
                    <a:cubicBezTo>
                      <a:pt x="7950" y="20"/>
                      <a:pt x="7912" y="20"/>
                      <a:pt x="7868" y="20"/>
                    </a:cubicBezTo>
                    <a:cubicBezTo>
                      <a:pt x="7848" y="26"/>
                      <a:pt x="7836" y="45"/>
                      <a:pt x="7848" y="64"/>
                    </a:cubicBezTo>
                    <a:cubicBezTo>
                      <a:pt x="7747" y="45"/>
                      <a:pt x="7645" y="32"/>
                      <a:pt x="7543" y="26"/>
                    </a:cubicBezTo>
                    <a:cubicBezTo>
                      <a:pt x="7480" y="26"/>
                      <a:pt x="7416" y="20"/>
                      <a:pt x="7353" y="20"/>
                    </a:cubicBezTo>
                    <a:cubicBezTo>
                      <a:pt x="7296" y="20"/>
                      <a:pt x="7232" y="26"/>
                      <a:pt x="7181" y="45"/>
                    </a:cubicBezTo>
                    <a:cubicBezTo>
                      <a:pt x="7162" y="58"/>
                      <a:pt x="7149" y="90"/>
                      <a:pt x="7175" y="102"/>
                    </a:cubicBezTo>
                    <a:cubicBezTo>
                      <a:pt x="7219" y="121"/>
                      <a:pt x="7270" y="134"/>
                      <a:pt x="7315" y="134"/>
                    </a:cubicBezTo>
                    <a:lnTo>
                      <a:pt x="7359" y="134"/>
                    </a:lnTo>
                    <a:cubicBezTo>
                      <a:pt x="7277" y="134"/>
                      <a:pt x="7194" y="134"/>
                      <a:pt x="7111" y="140"/>
                    </a:cubicBezTo>
                    <a:cubicBezTo>
                      <a:pt x="6978" y="153"/>
                      <a:pt x="6851" y="172"/>
                      <a:pt x="6724" y="204"/>
                    </a:cubicBezTo>
                    <a:cubicBezTo>
                      <a:pt x="6660" y="223"/>
                      <a:pt x="6597" y="242"/>
                      <a:pt x="6533" y="261"/>
                    </a:cubicBezTo>
                    <a:cubicBezTo>
                      <a:pt x="6469" y="280"/>
                      <a:pt x="6406" y="312"/>
                      <a:pt x="6355" y="350"/>
                    </a:cubicBezTo>
                    <a:cubicBezTo>
                      <a:pt x="6332" y="368"/>
                      <a:pt x="6346" y="402"/>
                      <a:pt x="6369" y="402"/>
                    </a:cubicBezTo>
                    <a:cubicBezTo>
                      <a:pt x="6370" y="402"/>
                      <a:pt x="6372" y="401"/>
                      <a:pt x="6374" y="401"/>
                    </a:cubicBezTo>
                    <a:cubicBezTo>
                      <a:pt x="6438" y="395"/>
                      <a:pt x="6495" y="382"/>
                      <a:pt x="6552" y="363"/>
                    </a:cubicBezTo>
                    <a:lnTo>
                      <a:pt x="6565" y="363"/>
                    </a:lnTo>
                    <a:cubicBezTo>
                      <a:pt x="6482" y="401"/>
                      <a:pt x="6393" y="445"/>
                      <a:pt x="6311" y="490"/>
                    </a:cubicBezTo>
                    <a:cubicBezTo>
                      <a:pt x="6253" y="528"/>
                      <a:pt x="6196" y="560"/>
                      <a:pt x="6145" y="598"/>
                    </a:cubicBezTo>
                    <a:cubicBezTo>
                      <a:pt x="5987" y="649"/>
                      <a:pt x="5840" y="719"/>
                      <a:pt x="5707" y="808"/>
                    </a:cubicBezTo>
                    <a:cubicBezTo>
                      <a:pt x="5516" y="935"/>
                      <a:pt x="5313" y="1106"/>
                      <a:pt x="5205" y="1322"/>
                    </a:cubicBezTo>
                    <a:cubicBezTo>
                      <a:pt x="5199" y="1329"/>
                      <a:pt x="5205" y="1342"/>
                      <a:pt x="5218" y="1348"/>
                    </a:cubicBezTo>
                    <a:cubicBezTo>
                      <a:pt x="5154" y="1405"/>
                      <a:pt x="5103" y="1469"/>
                      <a:pt x="5059" y="1532"/>
                    </a:cubicBezTo>
                    <a:cubicBezTo>
                      <a:pt x="5046" y="1545"/>
                      <a:pt x="5052" y="1564"/>
                      <a:pt x="5065" y="1570"/>
                    </a:cubicBezTo>
                    <a:cubicBezTo>
                      <a:pt x="5046" y="1589"/>
                      <a:pt x="5033" y="1608"/>
                      <a:pt x="5021" y="1634"/>
                    </a:cubicBezTo>
                    <a:cubicBezTo>
                      <a:pt x="5015" y="1650"/>
                      <a:pt x="5029" y="1667"/>
                      <a:pt x="5045" y="1667"/>
                    </a:cubicBezTo>
                    <a:cubicBezTo>
                      <a:pt x="5047" y="1667"/>
                      <a:pt x="5050" y="1666"/>
                      <a:pt x="5052" y="1666"/>
                    </a:cubicBezTo>
                    <a:cubicBezTo>
                      <a:pt x="5062" y="1661"/>
                      <a:pt x="5074" y="1656"/>
                      <a:pt x="5086" y="1649"/>
                    </a:cubicBezTo>
                    <a:lnTo>
                      <a:pt x="5086" y="1649"/>
                    </a:lnTo>
                    <a:cubicBezTo>
                      <a:pt x="5033" y="1691"/>
                      <a:pt x="4986" y="1739"/>
                      <a:pt x="4951" y="1793"/>
                    </a:cubicBezTo>
                    <a:lnTo>
                      <a:pt x="4906" y="1844"/>
                    </a:lnTo>
                    <a:cubicBezTo>
                      <a:pt x="4891" y="1864"/>
                      <a:pt x="4908" y="1888"/>
                      <a:pt x="4928" y="1888"/>
                    </a:cubicBezTo>
                    <a:cubicBezTo>
                      <a:pt x="4933" y="1888"/>
                      <a:pt x="4939" y="1886"/>
                      <a:pt x="4944" y="1882"/>
                    </a:cubicBezTo>
                    <a:cubicBezTo>
                      <a:pt x="4989" y="1844"/>
                      <a:pt x="5033" y="1805"/>
                      <a:pt x="5084" y="1767"/>
                    </a:cubicBezTo>
                    <a:lnTo>
                      <a:pt x="5084" y="1767"/>
                    </a:lnTo>
                    <a:cubicBezTo>
                      <a:pt x="5052" y="1812"/>
                      <a:pt x="5021" y="1850"/>
                      <a:pt x="4995" y="1894"/>
                    </a:cubicBezTo>
                    <a:cubicBezTo>
                      <a:pt x="4963" y="1958"/>
                      <a:pt x="4932" y="2021"/>
                      <a:pt x="4913" y="2085"/>
                    </a:cubicBezTo>
                    <a:cubicBezTo>
                      <a:pt x="4881" y="2142"/>
                      <a:pt x="4874" y="2206"/>
                      <a:pt x="4887" y="2269"/>
                    </a:cubicBezTo>
                    <a:cubicBezTo>
                      <a:pt x="4874" y="2301"/>
                      <a:pt x="4862" y="2339"/>
                      <a:pt x="4855" y="2377"/>
                    </a:cubicBezTo>
                    <a:cubicBezTo>
                      <a:pt x="4843" y="2428"/>
                      <a:pt x="4811" y="2517"/>
                      <a:pt x="4868" y="2555"/>
                    </a:cubicBezTo>
                    <a:cubicBezTo>
                      <a:pt x="4874" y="2562"/>
                      <a:pt x="4887" y="2562"/>
                      <a:pt x="4900" y="2562"/>
                    </a:cubicBezTo>
                    <a:cubicBezTo>
                      <a:pt x="4893" y="2574"/>
                      <a:pt x="4893" y="2587"/>
                      <a:pt x="4893" y="2593"/>
                    </a:cubicBezTo>
                    <a:cubicBezTo>
                      <a:pt x="4855" y="2619"/>
                      <a:pt x="4817" y="2644"/>
                      <a:pt x="4785" y="2670"/>
                    </a:cubicBezTo>
                    <a:cubicBezTo>
                      <a:pt x="4785" y="2676"/>
                      <a:pt x="4779" y="2676"/>
                      <a:pt x="4779" y="2676"/>
                    </a:cubicBezTo>
                    <a:cubicBezTo>
                      <a:pt x="4430" y="2892"/>
                      <a:pt x="4118" y="3165"/>
                      <a:pt x="3851" y="3470"/>
                    </a:cubicBezTo>
                    <a:cubicBezTo>
                      <a:pt x="3699" y="3642"/>
                      <a:pt x="3565" y="3820"/>
                      <a:pt x="3445" y="4011"/>
                    </a:cubicBezTo>
                    <a:cubicBezTo>
                      <a:pt x="3381" y="4106"/>
                      <a:pt x="3324" y="4201"/>
                      <a:pt x="3273" y="4303"/>
                    </a:cubicBezTo>
                    <a:cubicBezTo>
                      <a:pt x="3216" y="4405"/>
                      <a:pt x="3146" y="4506"/>
                      <a:pt x="3140" y="4621"/>
                    </a:cubicBezTo>
                    <a:lnTo>
                      <a:pt x="3140" y="4640"/>
                    </a:lnTo>
                    <a:cubicBezTo>
                      <a:pt x="2777" y="5193"/>
                      <a:pt x="2536" y="5815"/>
                      <a:pt x="2421" y="6464"/>
                    </a:cubicBezTo>
                    <a:cubicBezTo>
                      <a:pt x="2402" y="6552"/>
                      <a:pt x="2390" y="6648"/>
                      <a:pt x="2377" y="6743"/>
                    </a:cubicBezTo>
                    <a:cubicBezTo>
                      <a:pt x="2371" y="6788"/>
                      <a:pt x="2364" y="6832"/>
                      <a:pt x="2364" y="6883"/>
                    </a:cubicBezTo>
                    <a:cubicBezTo>
                      <a:pt x="2358" y="6915"/>
                      <a:pt x="2352" y="6946"/>
                      <a:pt x="2352" y="6978"/>
                    </a:cubicBezTo>
                    <a:cubicBezTo>
                      <a:pt x="2193" y="6927"/>
                      <a:pt x="2034" y="6877"/>
                      <a:pt x="1881" y="6826"/>
                    </a:cubicBezTo>
                    <a:cubicBezTo>
                      <a:pt x="1659" y="6756"/>
                      <a:pt x="1436" y="6705"/>
                      <a:pt x="1208" y="6673"/>
                    </a:cubicBezTo>
                    <a:cubicBezTo>
                      <a:pt x="1182" y="6673"/>
                      <a:pt x="1170" y="6699"/>
                      <a:pt x="1182" y="6718"/>
                    </a:cubicBezTo>
                    <a:cubicBezTo>
                      <a:pt x="1151" y="6718"/>
                      <a:pt x="1125" y="6724"/>
                      <a:pt x="1093" y="6724"/>
                    </a:cubicBezTo>
                    <a:lnTo>
                      <a:pt x="852" y="6743"/>
                    </a:lnTo>
                    <a:cubicBezTo>
                      <a:pt x="807" y="6749"/>
                      <a:pt x="788" y="6807"/>
                      <a:pt x="826" y="6838"/>
                    </a:cubicBezTo>
                    <a:cubicBezTo>
                      <a:pt x="858" y="6864"/>
                      <a:pt x="884" y="6889"/>
                      <a:pt x="903" y="6921"/>
                    </a:cubicBezTo>
                    <a:cubicBezTo>
                      <a:pt x="623" y="6877"/>
                      <a:pt x="343" y="6832"/>
                      <a:pt x="64" y="6788"/>
                    </a:cubicBezTo>
                    <a:cubicBezTo>
                      <a:pt x="19" y="6788"/>
                      <a:pt x="0" y="6838"/>
                      <a:pt x="26" y="6870"/>
                    </a:cubicBezTo>
                    <a:cubicBezTo>
                      <a:pt x="242" y="7029"/>
                      <a:pt x="464" y="7188"/>
                      <a:pt x="680" y="7347"/>
                    </a:cubicBezTo>
                    <a:lnTo>
                      <a:pt x="483" y="7385"/>
                    </a:lnTo>
                    <a:cubicBezTo>
                      <a:pt x="445" y="7391"/>
                      <a:pt x="432" y="7436"/>
                      <a:pt x="464" y="7455"/>
                    </a:cubicBezTo>
                    <a:cubicBezTo>
                      <a:pt x="528" y="7513"/>
                      <a:pt x="609" y="7541"/>
                      <a:pt x="694" y="7541"/>
                    </a:cubicBezTo>
                    <a:cubicBezTo>
                      <a:pt x="710" y="7541"/>
                      <a:pt x="727" y="7540"/>
                      <a:pt x="744" y="7537"/>
                    </a:cubicBezTo>
                    <a:cubicBezTo>
                      <a:pt x="744" y="7531"/>
                      <a:pt x="750" y="7531"/>
                      <a:pt x="750" y="7531"/>
                    </a:cubicBezTo>
                    <a:cubicBezTo>
                      <a:pt x="1157" y="7614"/>
                      <a:pt x="1551" y="7728"/>
                      <a:pt x="1945" y="7868"/>
                    </a:cubicBezTo>
                    <a:cubicBezTo>
                      <a:pt x="1608" y="8084"/>
                      <a:pt x="1290" y="8332"/>
                      <a:pt x="998" y="8599"/>
                    </a:cubicBezTo>
                    <a:cubicBezTo>
                      <a:pt x="826" y="8758"/>
                      <a:pt x="661" y="8916"/>
                      <a:pt x="502" y="9088"/>
                    </a:cubicBezTo>
                    <a:cubicBezTo>
                      <a:pt x="350" y="9241"/>
                      <a:pt x="223" y="9425"/>
                      <a:pt x="146" y="9628"/>
                    </a:cubicBezTo>
                    <a:cubicBezTo>
                      <a:pt x="83" y="9825"/>
                      <a:pt x="64" y="10098"/>
                      <a:pt x="223" y="10251"/>
                    </a:cubicBezTo>
                    <a:lnTo>
                      <a:pt x="191" y="10302"/>
                    </a:lnTo>
                    <a:cubicBezTo>
                      <a:pt x="127" y="10340"/>
                      <a:pt x="83" y="10397"/>
                      <a:pt x="70" y="10467"/>
                    </a:cubicBezTo>
                    <a:cubicBezTo>
                      <a:pt x="51" y="10543"/>
                      <a:pt x="64" y="10626"/>
                      <a:pt x="108" y="10689"/>
                    </a:cubicBezTo>
                    <a:cubicBezTo>
                      <a:pt x="159" y="10829"/>
                      <a:pt x="223" y="10956"/>
                      <a:pt x="305" y="11077"/>
                    </a:cubicBezTo>
                    <a:cubicBezTo>
                      <a:pt x="388" y="11230"/>
                      <a:pt x="502" y="11363"/>
                      <a:pt x="636" y="11471"/>
                    </a:cubicBezTo>
                    <a:cubicBezTo>
                      <a:pt x="728" y="11544"/>
                      <a:pt x="842" y="11585"/>
                      <a:pt x="959" y="11585"/>
                    </a:cubicBezTo>
                    <a:cubicBezTo>
                      <a:pt x="1004" y="11585"/>
                      <a:pt x="1049" y="11579"/>
                      <a:pt x="1093" y="11566"/>
                    </a:cubicBezTo>
                    <a:cubicBezTo>
                      <a:pt x="1201" y="11535"/>
                      <a:pt x="1303" y="11477"/>
                      <a:pt x="1392" y="11401"/>
                    </a:cubicBezTo>
                    <a:cubicBezTo>
                      <a:pt x="1392" y="11414"/>
                      <a:pt x="1405" y="11420"/>
                      <a:pt x="1411" y="11420"/>
                    </a:cubicBezTo>
                    <a:cubicBezTo>
                      <a:pt x="1457" y="11428"/>
                      <a:pt x="1501" y="11431"/>
                      <a:pt x="1546" y="11431"/>
                    </a:cubicBezTo>
                    <a:cubicBezTo>
                      <a:pt x="1958" y="11431"/>
                      <a:pt x="2312" y="11125"/>
                      <a:pt x="2536" y="10797"/>
                    </a:cubicBezTo>
                    <a:cubicBezTo>
                      <a:pt x="2631" y="10651"/>
                      <a:pt x="2727" y="10505"/>
                      <a:pt x="2809" y="10353"/>
                    </a:cubicBezTo>
                    <a:lnTo>
                      <a:pt x="2809" y="10353"/>
                    </a:lnTo>
                    <a:cubicBezTo>
                      <a:pt x="2758" y="10473"/>
                      <a:pt x="2746" y="10626"/>
                      <a:pt x="2860" y="10702"/>
                    </a:cubicBezTo>
                    <a:cubicBezTo>
                      <a:pt x="2879" y="10715"/>
                      <a:pt x="2904" y="10728"/>
                      <a:pt x="2930" y="10734"/>
                    </a:cubicBezTo>
                    <a:cubicBezTo>
                      <a:pt x="2847" y="10778"/>
                      <a:pt x="2771" y="10836"/>
                      <a:pt x="2701" y="10899"/>
                    </a:cubicBezTo>
                    <a:cubicBezTo>
                      <a:pt x="2568" y="11007"/>
                      <a:pt x="2453" y="11141"/>
                      <a:pt x="2364" y="11287"/>
                    </a:cubicBezTo>
                    <a:cubicBezTo>
                      <a:pt x="2294" y="11420"/>
                      <a:pt x="2275" y="11605"/>
                      <a:pt x="2409" y="11706"/>
                    </a:cubicBezTo>
                    <a:cubicBezTo>
                      <a:pt x="2434" y="11725"/>
                      <a:pt x="2460" y="11738"/>
                      <a:pt x="2485" y="11744"/>
                    </a:cubicBezTo>
                    <a:cubicBezTo>
                      <a:pt x="2479" y="11929"/>
                      <a:pt x="2498" y="12107"/>
                      <a:pt x="2549" y="12278"/>
                    </a:cubicBezTo>
                    <a:cubicBezTo>
                      <a:pt x="2555" y="12361"/>
                      <a:pt x="2593" y="12431"/>
                      <a:pt x="2644" y="12482"/>
                    </a:cubicBezTo>
                    <a:cubicBezTo>
                      <a:pt x="2679" y="12504"/>
                      <a:pt x="2719" y="12515"/>
                      <a:pt x="2758" y="12515"/>
                    </a:cubicBezTo>
                    <a:cubicBezTo>
                      <a:pt x="2798" y="12515"/>
                      <a:pt x="2838" y="12504"/>
                      <a:pt x="2873" y="12482"/>
                    </a:cubicBezTo>
                    <a:cubicBezTo>
                      <a:pt x="3025" y="12405"/>
                      <a:pt x="3171" y="12316"/>
                      <a:pt x="3317" y="12215"/>
                    </a:cubicBezTo>
                    <a:cubicBezTo>
                      <a:pt x="3464" y="12126"/>
                      <a:pt x="3610" y="12024"/>
                      <a:pt x="3750" y="11922"/>
                    </a:cubicBezTo>
                    <a:cubicBezTo>
                      <a:pt x="4309" y="11509"/>
                      <a:pt x="4824" y="11033"/>
                      <a:pt x="5275" y="10499"/>
                    </a:cubicBezTo>
                    <a:cubicBezTo>
                      <a:pt x="5516" y="10200"/>
                      <a:pt x="5745" y="9895"/>
                      <a:pt x="5948" y="9571"/>
                    </a:cubicBezTo>
                    <a:cubicBezTo>
                      <a:pt x="5980" y="9574"/>
                      <a:pt x="6010" y="9576"/>
                      <a:pt x="6041" y="9576"/>
                    </a:cubicBezTo>
                    <a:cubicBezTo>
                      <a:pt x="6071" y="9576"/>
                      <a:pt x="6101" y="9574"/>
                      <a:pt x="6133" y="9571"/>
                    </a:cubicBezTo>
                    <a:cubicBezTo>
                      <a:pt x="6158" y="9565"/>
                      <a:pt x="6184" y="9565"/>
                      <a:pt x="6209" y="9558"/>
                    </a:cubicBezTo>
                    <a:cubicBezTo>
                      <a:pt x="6355" y="9615"/>
                      <a:pt x="6501" y="9673"/>
                      <a:pt x="6654" y="9717"/>
                    </a:cubicBezTo>
                    <a:lnTo>
                      <a:pt x="7175" y="9882"/>
                    </a:lnTo>
                    <a:cubicBezTo>
                      <a:pt x="7531" y="9997"/>
                      <a:pt x="7880" y="10124"/>
                      <a:pt x="8230" y="10245"/>
                    </a:cubicBezTo>
                    <a:cubicBezTo>
                      <a:pt x="8420" y="10321"/>
                      <a:pt x="8617" y="10378"/>
                      <a:pt x="8821" y="10429"/>
                    </a:cubicBezTo>
                    <a:cubicBezTo>
                      <a:pt x="8846" y="10429"/>
                      <a:pt x="8865" y="10416"/>
                      <a:pt x="8872" y="10391"/>
                    </a:cubicBezTo>
                    <a:lnTo>
                      <a:pt x="8948" y="10410"/>
                    </a:lnTo>
                    <a:cubicBezTo>
                      <a:pt x="8999" y="10416"/>
                      <a:pt x="9050" y="10429"/>
                      <a:pt x="9100" y="10448"/>
                    </a:cubicBezTo>
                    <a:cubicBezTo>
                      <a:pt x="9145" y="10473"/>
                      <a:pt x="9145" y="10499"/>
                      <a:pt x="9164" y="10543"/>
                    </a:cubicBezTo>
                    <a:cubicBezTo>
                      <a:pt x="9187" y="10613"/>
                      <a:pt x="9245" y="10632"/>
                      <a:pt x="9306" y="10632"/>
                    </a:cubicBezTo>
                    <a:cubicBezTo>
                      <a:pt x="9329" y="10632"/>
                      <a:pt x="9352" y="10629"/>
                      <a:pt x="9374" y="10626"/>
                    </a:cubicBezTo>
                    <a:lnTo>
                      <a:pt x="9532" y="10600"/>
                    </a:lnTo>
                    <a:cubicBezTo>
                      <a:pt x="9539" y="10607"/>
                      <a:pt x="9545" y="10613"/>
                      <a:pt x="9552" y="10613"/>
                    </a:cubicBezTo>
                    <a:cubicBezTo>
                      <a:pt x="9831" y="10645"/>
                      <a:pt x="10111" y="10651"/>
                      <a:pt x="10390" y="10664"/>
                    </a:cubicBezTo>
                    <a:lnTo>
                      <a:pt x="10791" y="10683"/>
                    </a:lnTo>
                    <a:lnTo>
                      <a:pt x="11007" y="10689"/>
                    </a:lnTo>
                    <a:cubicBezTo>
                      <a:pt x="11031" y="10694"/>
                      <a:pt x="11056" y="10696"/>
                      <a:pt x="11082" y="10696"/>
                    </a:cubicBezTo>
                    <a:cubicBezTo>
                      <a:pt x="11123" y="10696"/>
                      <a:pt x="11165" y="10691"/>
                      <a:pt x="11204" y="10683"/>
                    </a:cubicBezTo>
                    <a:cubicBezTo>
                      <a:pt x="11210" y="10677"/>
                      <a:pt x="11217" y="10670"/>
                      <a:pt x="11223" y="10658"/>
                    </a:cubicBezTo>
                    <a:cubicBezTo>
                      <a:pt x="11236" y="10651"/>
                      <a:pt x="11255" y="10645"/>
                      <a:pt x="11261" y="10632"/>
                    </a:cubicBezTo>
                    <a:cubicBezTo>
                      <a:pt x="11306" y="10597"/>
                      <a:pt x="11272" y="10534"/>
                      <a:pt x="11231" y="10534"/>
                    </a:cubicBezTo>
                    <a:cubicBezTo>
                      <a:pt x="11220" y="10534"/>
                      <a:pt x="11208" y="10539"/>
                      <a:pt x="11197" y="10550"/>
                    </a:cubicBezTo>
                    <a:cubicBezTo>
                      <a:pt x="11191" y="10543"/>
                      <a:pt x="11185" y="10537"/>
                      <a:pt x="11185" y="10531"/>
                    </a:cubicBezTo>
                    <a:cubicBezTo>
                      <a:pt x="11185" y="10524"/>
                      <a:pt x="11191" y="10505"/>
                      <a:pt x="11197" y="10499"/>
                    </a:cubicBezTo>
                    <a:cubicBezTo>
                      <a:pt x="11223" y="10473"/>
                      <a:pt x="11261" y="10448"/>
                      <a:pt x="11299" y="10435"/>
                    </a:cubicBezTo>
                    <a:lnTo>
                      <a:pt x="11547" y="10289"/>
                    </a:lnTo>
                    <a:lnTo>
                      <a:pt x="12062" y="9997"/>
                    </a:lnTo>
                    <a:cubicBezTo>
                      <a:pt x="12106" y="9971"/>
                      <a:pt x="12106" y="9895"/>
                      <a:pt x="12049" y="9889"/>
                    </a:cubicBezTo>
                    <a:cubicBezTo>
                      <a:pt x="11699" y="9870"/>
                      <a:pt x="11350" y="9844"/>
                      <a:pt x="11007" y="9825"/>
                    </a:cubicBezTo>
                    <a:cubicBezTo>
                      <a:pt x="10994" y="9826"/>
                      <a:pt x="10981" y="9827"/>
                      <a:pt x="10968" y="9827"/>
                    </a:cubicBezTo>
                    <a:cubicBezTo>
                      <a:pt x="10911" y="9827"/>
                      <a:pt x="10854" y="9817"/>
                      <a:pt x="10797" y="9806"/>
                    </a:cubicBezTo>
                    <a:cubicBezTo>
                      <a:pt x="10721" y="9781"/>
                      <a:pt x="10740" y="9717"/>
                      <a:pt x="10727" y="9647"/>
                    </a:cubicBezTo>
                    <a:cubicBezTo>
                      <a:pt x="10721" y="9603"/>
                      <a:pt x="10689" y="9565"/>
                      <a:pt x="10638" y="9558"/>
                    </a:cubicBezTo>
                    <a:lnTo>
                      <a:pt x="10632" y="9558"/>
                    </a:lnTo>
                    <a:cubicBezTo>
                      <a:pt x="10632" y="9552"/>
                      <a:pt x="10626" y="9546"/>
                      <a:pt x="10619" y="9546"/>
                    </a:cubicBezTo>
                    <a:cubicBezTo>
                      <a:pt x="10537" y="9520"/>
                      <a:pt x="10454" y="9495"/>
                      <a:pt x="10371" y="9482"/>
                    </a:cubicBezTo>
                    <a:cubicBezTo>
                      <a:pt x="10282" y="9457"/>
                      <a:pt x="10187" y="9438"/>
                      <a:pt x="10098" y="9418"/>
                    </a:cubicBezTo>
                    <a:cubicBezTo>
                      <a:pt x="9920" y="9380"/>
                      <a:pt x="9742" y="9349"/>
                      <a:pt x="9571" y="9304"/>
                    </a:cubicBezTo>
                    <a:cubicBezTo>
                      <a:pt x="9215" y="9228"/>
                      <a:pt x="8853" y="9133"/>
                      <a:pt x="8503" y="9031"/>
                    </a:cubicBezTo>
                    <a:cubicBezTo>
                      <a:pt x="8306" y="8974"/>
                      <a:pt x="8115" y="8923"/>
                      <a:pt x="7912" y="8872"/>
                    </a:cubicBezTo>
                    <a:lnTo>
                      <a:pt x="7899" y="8866"/>
                    </a:lnTo>
                    <a:cubicBezTo>
                      <a:pt x="7899" y="8859"/>
                      <a:pt x="7893" y="8859"/>
                      <a:pt x="7893" y="8853"/>
                    </a:cubicBezTo>
                    <a:lnTo>
                      <a:pt x="7887" y="8853"/>
                    </a:lnTo>
                    <a:lnTo>
                      <a:pt x="7880" y="8847"/>
                    </a:lnTo>
                    <a:lnTo>
                      <a:pt x="7925" y="8834"/>
                    </a:lnTo>
                    <a:cubicBezTo>
                      <a:pt x="8039" y="8789"/>
                      <a:pt x="8147" y="8732"/>
                      <a:pt x="8242" y="8669"/>
                    </a:cubicBezTo>
                    <a:cubicBezTo>
                      <a:pt x="8325" y="8611"/>
                      <a:pt x="8401" y="8554"/>
                      <a:pt x="8471" y="8484"/>
                    </a:cubicBezTo>
                    <a:cubicBezTo>
                      <a:pt x="8476" y="8489"/>
                      <a:pt x="8483" y="8493"/>
                      <a:pt x="8492" y="8493"/>
                    </a:cubicBezTo>
                    <a:cubicBezTo>
                      <a:pt x="8496" y="8493"/>
                      <a:pt x="8499" y="8493"/>
                      <a:pt x="8503" y="8491"/>
                    </a:cubicBezTo>
                    <a:cubicBezTo>
                      <a:pt x="8675" y="8408"/>
                      <a:pt x="8821" y="8287"/>
                      <a:pt x="8941" y="8141"/>
                    </a:cubicBezTo>
                    <a:lnTo>
                      <a:pt x="8954" y="8141"/>
                    </a:lnTo>
                    <a:cubicBezTo>
                      <a:pt x="9119" y="8065"/>
                      <a:pt x="9266" y="7957"/>
                      <a:pt x="9386" y="7823"/>
                    </a:cubicBezTo>
                    <a:cubicBezTo>
                      <a:pt x="9431" y="7773"/>
                      <a:pt x="9475" y="7722"/>
                      <a:pt x="9513" y="7671"/>
                    </a:cubicBezTo>
                    <a:cubicBezTo>
                      <a:pt x="9517" y="7674"/>
                      <a:pt x="9520" y="7676"/>
                      <a:pt x="9524" y="7676"/>
                    </a:cubicBezTo>
                    <a:cubicBezTo>
                      <a:pt x="9528" y="7676"/>
                      <a:pt x="9532" y="7674"/>
                      <a:pt x="9539" y="7671"/>
                    </a:cubicBezTo>
                    <a:cubicBezTo>
                      <a:pt x="9691" y="7563"/>
                      <a:pt x="9806" y="7410"/>
                      <a:pt x="9869" y="7232"/>
                    </a:cubicBezTo>
                    <a:cubicBezTo>
                      <a:pt x="9871" y="7234"/>
                      <a:pt x="9874" y="7235"/>
                      <a:pt x="9876" y="7235"/>
                    </a:cubicBezTo>
                    <a:cubicBezTo>
                      <a:pt x="9883" y="7235"/>
                      <a:pt x="9890" y="7231"/>
                      <a:pt x="9895" y="7226"/>
                    </a:cubicBezTo>
                    <a:cubicBezTo>
                      <a:pt x="9965" y="7131"/>
                      <a:pt x="10015" y="7016"/>
                      <a:pt x="10035" y="6902"/>
                    </a:cubicBezTo>
                    <a:cubicBezTo>
                      <a:pt x="10054" y="6819"/>
                      <a:pt x="10066" y="6730"/>
                      <a:pt x="10066" y="6648"/>
                    </a:cubicBezTo>
                    <a:cubicBezTo>
                      <a:pt x="10066" y="6664"/>
                      <a:pt x="10083" y="6674"/>
                      <a:pt x="10098" y="6674"/>
                    </a:cubicBezTo>
                    <a:cubicBezTo>
                      <a:pt x="10107" y="6674"/>
                      <a:pt x="10115" y="6670"/>
                      <a:pt x="10117" y="6661"/>
                    </a:cubicBezTo>
                    <a:cubicBezTo>
                      <a:pt x="10244" y="6286"/>
                      <a:pt x="10263" y="5879"/>
                      <a:pt x="10174" y="5491"/>
                    </a:cubicBezTo>
                    <a:cubicBezTo>
                      <a:pt x="10174" y="5491"/>
                      <a:pt x="10174" y="5485"/>
                      <a:pt x="10174" y="5485"/>
                    </a:cubicBezTo>
                    <a:cubicBezTo>
                      <a:pt x="10200" y="5212"/>
                      <a:pt x="10168" y="4938"/>
                      <a:pt x="10092" y="4684"/>
                    </a:cubicBezTo>
                    <a:cubicBezTo>
                      <a:pt x="10073" y="4627"/>
                      <a:pt x="10054" y="4570"/>
                      <a:pt x="10035" y="4513"/>
                    </a:cubicBezTo>
                    <a:cubicBezTo>
                      <a:pt x="10092" y="4500"/>
                      <a:pt x="10073" y="4424"/>
                      <a:pt x="10066" y="4385"/>
                    </a:cubicBezTo>
                    <a:cubicBezTo>
                      <a:pt x="10060" y="4347"/>
                      <a:pt x="10041" y="4290"/>
                      <a:pt x="10035" y="4239"/>
                    </a:cubicBezTo>
                    <a:cubicBezTo>
                      <a:pt x="10022" y="4208"/>
                      <a:pt x="10015" y="4176"/>
                      <a:pt x="10009" y="4150"/>
                    </a:cubicBezTo>
                    <a:cubicBezTo>
                      <a:pt x="10003" y="4087"/>
                      <a:pt x="9996" y="4023"/>
                      <a:pt x="9984" y="3966"/>
                    </a:cubicBezTo>
                    <a:lnTo>
                      <a:pt x="9984" y="3960"/>
                    </a:lnTo>
                    <a:cubicBezTo>
                      <a:pt x="10022" y="3864"/>
                      <a:pt x="10022" y="3756"/>
                      <a:pt x="10003" y="3655"/>
                    </a:cubicBezTo>
                    <a:cubicBezTo>
                      <a:pt x="9996" y="3642"/>
                      <a:pt x="9996" y="3629"/>
                      <a:pt x="9990" y="3617"/>
                    </a:cubicBezTo>
                    <a:cubicBezTo>
                      <a:pt x="10015" y="3578"/>
                      <a:pt x="10028" y="3540"/>
                      <a:pt x="10035" y="3502"/>
                    </a:cubicBezTo>
                    <a:cubicBezTo>
                      <a:pt x="10041" y="3464"/>
                      <a:pt x="10047" y="3426"/>
                      <a:pt x="10047" y="3388"/>
                    </a:cubicBezTo>
                    <a:cubicBezTo>
                      <a:pt x="10050" y="3391"/>
                      <a:pt x="10054" y="3393"/>
                      <a:pt x="10057" y="3393"/>
                    </a:cubicBezTo>
                    <a:cubicBezTo>
                      <a:pt x="10060" y="3393"/>
                      <a:pt x="10063" y="3391"/>
                      <a:pt x="10066" y="3388"/>
                    </a:cubicBezTo>
                    <a:cubicBezTo>
                      <a:pt x="10111" y="3356"/>
                      <a:pt x="10143" y="3305"/>
                      <a:pt x="10143" y="3248"/>
                    </a:cubicBezTo>
                    <a:cubicBezTo>
                      <a:pt x="10149" y="3248"/>
                      <a:pt x="10162" y="3248"/>
                      <a:pt x="10168" y="3242"/>
                    </a:cubicBezTo>
                    <a:cubicBezTo>
                      <a:pt x="10244" y="3178"/>
                      <a:pt x="10244" y="3026"/>
                      <a:pt x="10232" y="2924"/>
                    </a:cubicBezTo>
                    <a:cubicBezTo>
                      <a:pt x="10225" y="2816"/>
                      <a:pt x="10193" y="2701"/>
                      <a:pt x="10143" y="2606"/>
                    </a:cubicBezTo>
                    <a:cubicBezTo>
                      <a:pt x="10098" y="2517"/>
                      <a:pt x="10041" y="2435"/>
                      <a:pt x="9965" y="2371"/>
                    </a:cubicBezTo>
                    <a:cubicBezTo>
                      <a:pt x="9946" y="2352"/>
                      <a:pt x="9926" y="2339"/>
                      <a:pt x="9907" y="2320"/>
                    </a:cubicBezTo>
                    <a:cubicBezTo>
                      <a:pt x="10174" y="2307"/>
                      <a:pt x="10448" y="2269"/>
                      <a:pt x="10714" y="2244"/>
                    </a:cubicBezTo>
                    <a:lnTo>
                      <a:pt x="11140" y="2199"/>
                    </a:lnTo>
                    <a:lnTo>
                      <a:pt x="11350" y="2174"/>
                    </a:lnTo>
                    <a:cubicBezTo>
                      <a:pt x="11420" y="2174"/>
                      <a:pt x="11490" y="2161"/>
                      <a:pt x="11560" y="2142"/>
                    </a:cubicBezTo>
                    <a:cubicBezTo>
                      <a:pt x="11566" y="2142"/>
                      <a:pt x="11572" y="2136"/>
                      <a:pt x="11572" y="2130"/>
                    </a:cubicBezTo>
                    <a:lnTo>
                      <a:pt x="12354" y="2130"/>
                    </a:lnTo>
                    <a:cubicBezTo>
                      <a:pt x="12494" y="2130"/>
                      <a:pt x="12634" y="2136"/>
                      <a:pt x="12773" y="2142"/>
                    </a:cubicBezTo>
                    <a:cubicBezTo>
                      <a:pt x="12894" y="2148"/>
                      <a:pt x="13014" y="2163"/>
                      <a:pt x="13134" y="2163"/>
                    </a:cubicBezTo>
                    <a:cubicBezTo>
                      <a:pt x="13154" y="2163"/>
                      <a:pt x="13173" y="2162"/>
                      <a:pt x="13193" y="2161"/>
                    </a:cubicBezTo>
                    <a:cubicBezTo>
                      <a:pt x="13212" y="2155"/>
                      <a:pt x="13231" y="2136"/>
                      <a:pt x="13231" y="2117"/>
                    </a:cubicBezTo>
                    <a:cubicBezTo>
                      <a:pt x="13244" y="2079"/>
                      <a:pt x="13225" y="2041"/>
                      <a:pt x="13187" y="2034"/>
                    </a:cubicBezTo>
                    <a:cubicBezTo>
                      <a:pt x="12646" y="1920"/>
                      <a:pt x="12100" y="1844"/>
                      <a:pt x="11553" y="1799"/>
                    </a:cubicBezTo>
                    <a:cubicBezTo>
                      <a:pt x="11274" y="1780"/>
                      <a:pt x="10994" y="1767"/>
                      <a:pt x="10714" y="1767"/>
                    </a:cubicBezTo>
                    <a:lnTo>
                      <a:pt x="10397" y="1767"/>
                    </a:lnTo>
                    <a:lnTo>
                      <a:pt x="10390" y="1761"/>
                    </a:lnTo>
                    <a:cubicBezTo>
                      <a:pt x="10366" y="1733"/>
                      <a:pt x="10319" y="1727"/>
                      <a:pt x="10274" y="1727"/>
                    </a:cubicBezTo>
                    <a:cubicBezTo>
                      <a:pt x="10249" y="1727"/>
                      <a:pt x="10225" y="1729"/>
                      <a:pt x="10206" y="1729"/>
                    </a:cubicBezTo>
                    <a:lnTo>
                      <a:pt x="10003" y="1736"/>
                    </a:lnTo>
                    <a:cubicBezTo>
                      <a:pt x="9933" y="1736"/>
                      <a:pt x="9863" y="1742"/>
                      <a:pt x="9799" y="1742"/>
                    </a:cubicBezTo>
                    <a:cubicBezTo>
                      <a:pt x="9791" y="1743"/>
                      <a:pt x="9782" y="1743"/>
                      <a:pt x="9774" y="1743"/>
                    </a:cubicBezTo>
                    <a:cubicBezTo>
                      <a:pt x="9733" y="1743"/>
                      <a:pt x="9698" y="1731"/>
                      <a:pt x="9666" y="1710"/>
                    </a:cubicBezTo>
                    <a:cubicBezTo>
                      <a:pt x="9660" y="1704"/>
                      <a:pt x="9653" y="1691"/>
                      <a:pt x="9653" y="1685"/>
                    </a:cubicBezTo>
                    <a:cubicBezTo>
                      <a:pt x="9621" y="1627"/>
                      <a:pt x="9596" y="1564"/>
                      <a:pt x="9571" y="1500"/>
                    </a:cubicBezTo>
                    <a:cubicBezTo>
                      <a:pt x="9526" y="1380"/>
                      <a:pt x="9501" y="1253"/>
                      <a:pt x="9456" y="1125"/>
                    </a:cubicBezTo>
                    <a:cubicBezTo>
                      <a:pt x="9456" y="1119"/>
                      <a:pt x="9450" y="1113"/>
                      <a:pt x="9437" y="1113"/>
                    </a:cubicBezTo>
                    <a:cubicBezTo>
                      <a:pt x="9431" y="1068"/>
                      <a:pt x="9424" y="1017"/>
                      <a:pt x="9412" y="973"/>
                    </a:cubicBezTo>
                    <a:cubicBezTo>
                      <a:pt x="9367" y="795"/>
                      <a:pt x="9297" y="623"/>
                      <a:pt x="9196" y="471"/>
                    </a:cubicBezTo>
                    <a:cubicBezTo>
                      <a:pt x="9190" y="463"/>
                      <a:pt x="9183" y="460"/>
                      <a:pt x="9176" y="460"/>
                    </a:cubicBezTo>
                    <a:cubicBezTo>
                      <a:pt x="9159" y="460"/>
                      <a:pt x="9142" y="478"/>
                      <a:pt x="9151" y="496"/>
                    </a:cubicBezTo>
                    <a:cubicBezTo>
                      <a:pt x="9158" y="515"/>
                      <a:pt x="9164" y="528"/>
                      <a:pt x="9170" y="547"/>
                    </a:cubicBezTo>
                    <a:cubicBezTo>
                      <a:pt x="9145" y="503"/>
                      <a:pt x="9113" y="458"/>
                      <a:pt x="9088" y="420"/>
                    </a:cubicBezTo>
                    <a:cubicBezTo>
                      <a:pt x="9082" y="414"/>
                      <a:pt x="9075" y="412"/>
                      <a:pt x="9069" y="412"/>
                    </a:cubicBezTo>
                    <a:cubicBezTo>
                      <a:pt x="9054" y="412"/>
                      <a:pt x="9041" y="426"/>
                      <a:pt x="9050" y="439"/>
                    </a:cubicBezTo>
                    <a:lnTo>
                      <a:pt x="9056" y="458"/>
                    </a:lnTo>
                    <a:cubicBezTo>
                      <a:pt x="8992" y="363"/>
                      <a:pt x="8916" y="280"/>
                      <a:pt x="8827" y="210"/>
                    </a:cubicBezTo>
                    <a:cubicBezTo>
                      <a:pt x="8823" y="208"/>
                      <a:pt x="8820" y="207"/>
                      <a:pt x="8816" y="207"/>
                    </a:cubicBezTo>
                    <a:cubicBezTo>
                      <a:pt x="8800" y="207"/>
                      <a:pt x="8786" y="226"/>
                      <a:pt x="8802" y="236"/>
                    </a:cubicBezTo>
                    <a:cubicBezTo>
                      <a:pt x="8853" y="293"/>
                      <a:pt x="8897" y="357"/>
                      <a:pt x="8941" y="420"/>
                    </a:cubicBezTo>
                    <a:cubicBezTo>
                      <a:pt x="8910" y="382"/>
                      <a:pt x="8872" y="344"/>
                      <a:pt x="8840" y="312"/>
                    </a:cubicBezTo>
                    <a:cubicBezTo>
                      <a:pt x="8757" y="242"/>
                      <a:pt x="8675" y="179"/>
                      <a:pt x="8592" y="115"/>
                    </a:cubicBezTo>
                    <a:cubicBezTo>
                      <a:pt x="8547" y="90"/>
                      <a:pt x="8503" y="64"/>
                      <a:pt x="8452" y="39"/>
                    </a:cubicBezTo>
                    <a:cubicBezTo>
                      <a:pt x="8424" y="25"/>
                      <a:pt x="8389" y="4"/>
                      <a:pt x="8358" y="4"/>
                    </a:cubicBezTo>
                    <a:cubicBezTo>
                      <a:pt x="8346" y="4"/>
                      <a:pt x="8335" y="7"/>
                      <a:pt x="8325" y="13"/>
                    </a:cubicBezTo>
                    <a:cubicBezTo>
                      <a:pt x="8312" y="20"/>
                      <a:pt x="8312" y="26"/>
                      <a:pt x="8312" y="39"/>
                    </a:cubicBezTo>
                    <a:cubicBezTo>
                      <a:pt x="8312" y="51"/>
                      <a:pt x="8319" y="64"/>
                      <a:pt x="8331" y="71"/>
                    </a:cubicBezTo>
                    <a:cubicBezTo>
                      <a:pt x="8230" y="32"/>
                      <a:pt x="8115" y="13"/>
                      <a:pt x="8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1377;p45">
                <a:extLst>
                  <a:ext uri="{FF2B5EF4-FFF2-40B4-BE49-F238E27FC236}">
                    <a16:creationId xmlns:a16="http://schemas.microsoft.com/office/drawing/2014/main" id="{95FFB7B7-BD2F-4497-BCDD-5B25887D16CA}"/>
                  </a:ext>
                </a:extLst>
              </p:cNvPr>
              <p:cNvSpPr/>
              <p:nvPr/>
            </p:nvSpPr>
            <p:spPr>
              <a:xfrm>
                <a:off x="6647297" y="1312019"/>
                <a:ext cx="63791" cy="2670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9" extrusionOk="0">
                    <a:moveTo>
                      <a:pt x="295" y="0"/>
                    </a:moveTo>
                    <a:cubicBezTo>
                      <a:pt x="286" y="0"/>
                      <a:pt x="277" y="5"/>
                      <a:pt x="268" y="9"/>
                    </a:cubicBezTo>
                    <a:lnTo>
                      <a:pt x="223" y="22"/>
                    </a:lnTo>
                    <a:cubicBezTo>
                      <a:pt x="204" y="28"/>
                      <a:pt x="179" y="35"/>
                      <a:pt x="160" y="41"/>
                    </a:cubicBezTo>
                    <a:cubicBezTo>
                      <a:pt x="134" y="48"/>
                      <a:pt x="115" y="54"/>
                      <a:pt x="96" y="60"/>
                    </a:cubicBezTo>
                    <a:cubicBezTo>
                      <a:pt x="65" y="60"/>
                      <a:pt x="39" y="67"/>
                      <a:pt x="14" y="79"/>
                    </a:cubicBezTo>
                    <a:cubicBezTo>
                      <a:pt x="1" y="92"/>
                      <a:pt x="1" y="111"/>
                      <a:pt x="14" y="124"/>
                    </a:cubicBezTo>
                    <a:cubicBezTo>
                      <a:pt x="32" y="133"/>
                      <a:pt x="54" y="139"/>
                      <a:pt x="75" y="139"/>
                    </a:cubicBezTo>
                    <a:cubicBezTo>
                      <a:pt x="82" y="139"/>
                      <a:pt x="89" y="138"/>
                      <a:pt x="96" y="136"/>
                    </a:cubicBezTo>
                    <a:cubicBezTo>
                      <a:pt x="128" y="136"/>
                      <a:pt x="153" y="130"/>
                      <a:pt x="179" y="124"/>
                    </a:cubicBezTo>
                    <a:cubicBezTo>
                      <a:pt x="204" y="117"/>
                      <a:pt x="230" y="105"/>
                      <a:pt x="255" y="98"/>
                    </a:cubicBezTo>
                    <a:cubicBezTo>
                      <a:pt x="287" y="86"/>
                      <a:pt x="312" y="67"/>
                      <a:pt x="325" y="41"/>
                    </a:cubicBezTo>
                    <a:cubicBezTo>
                      <a:pt x="331" y="22"/>
                      <a:pt x="325" y="3"/>
                      <a:pt x="306" y="3"/>
                    </a:cubicBezTo>
                    <a:cubicBezTo>
                      <a:pt x="302" y="1"/>
                      <a:pt x="299" y="0"/>
                      <a:pt x="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1378;p45">
                <a:extLst>
                  <a:ext uri="{FF2B5EF4-FFF2-40B4-BE49-F238E27FC236}">
                    <a16:creationId xmlns:a16="http://schemas.microsoft.com/office/drawing/2014/main" id="{6562AE13-9C4F-430D-92EF-621D0C325724}"/>
                  </a:ext>
                </a:extLst>
              </p:cNvPr>
              <p:cNvSpPr/>
              <p:nvPr/>
            </p:nvSpPr>
            <p:spPr>
              <a:xfrm>
                <a:off x="6673044" y="1344298"/>
                <a:ext cx="30743" cy="1229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4" extrusionOk="0">
                    <a:moveTo>
                      <a:pt x="108" y="0"/>
                    </a:moveTo>
                    <a:cubicBezTo>
                      <a:pt x="102" y="0"/>
                      <a:pt x="89" y="7"/>
                      <a:pt x="83" y="7"/>
                    </a:cubicBezTo>
                    <a:lnTo>
                      <a:pt x="19" y="26"/>
                    </a:lnTo>
                    <a:cubicBezTo>
                      <a:pt x="0" y="32"/>
                      <a:pt x="0" y="64"/>
                      <a:pt x="26" y="64"/>
                    </a:cubicBezTo>
                    <a:lnTo>
                      <a:pt x="89" y="57"/>
                    </a:lnTo>
                    <a:cubicBezTo>
                      <a:pt x="96" y="57"/>
                      <a:pt x="108" y="51"/>
                      <a:pt x="115" y="51"/>
                    </a:cubicBezTo>
                    <a:cubicBezTo>
                      <a:pt x="121" y="45"/>
                      <a:pt x="128" y="45"/>
                      <a:pt x="134" y="45"/>
                    </a:cubicBezTo>
                    <a:cubicBezTo>
                      <a:pt x="140" y="38"/>
                      <a:pt x="147" y="38"/>
                      <a:pt x="153" y="32"/>
                    </a:cubicBezTo>
                    <a:cubicBezTo>
                      <a:pt x="159" y="26"/>
                      <a:pt x="159" y="13"/>
                      <a:pt x="153" y="0"/>
                    </a:cubicBezTo>
                    <a:lnTo>
                      <a:pt x="147" y="7"/>
                    </a:lnTo>
                    <a:cubicBezTo>
                      <a:pt x="140" y="7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1379;p45">
                <a:extLst>
                  <a:ext uri="{FF2B5EF4-FFF2-40B4-BE49-F238E27FC236}">
                    <a16:creationId xmlns:a16="http://schemas.microsoft.com/office/drawing/2014/main" id="{737C0E14-03E5-45CF-AA88-0A87C7497030}"/>
                  </a:ext>
                </a:extLst>
              </p:cNvPr>
              <p:cNvSpPr/>
              <p:nvPr/>
            </p:nvSpPr>
            <p:spPr>
              <a:xfrm>
                <a:off x="6636345" y="1296647"/>
                <a:ext cx="51494" cy="1441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5" extrusionOk="0">
                    <a:moveTo>
                      <a:pt x="198" y="0"/>
                    </a:moveTo>
                    <a:cubicBezTo>
                      <a:pt x="179" y="0"/>
                      <a:pt x="160" y="7"/>
                      <a:pt x="147" y="7"/>
                    </a:cubicBezTo>
                    <a:cubicBezTo>
                      <a:pt x="128" y="10"/>
                      <a:pt x="110" y="12"/>
                      <a:pt x="93" y="12"/>
                    </a:cubicBezTo>
                    <a:cubicBezTo>
                      <a:pt x="75" y="12"/>
                      <a:pt x="58" y="10"/>
                      <a:pt x="39" y="7"/>
                    </a:cubicBezTo>
                    <a:cubicBezTo>
                      <a:pt x="13" y="7"/>
                      <a:pt x="1" y="45"/>
                      <a:pt x="33" y="51"/>
                    </a:cubicBezTo>
                    <a:cubicBezTo>
                      <a:pt x="64" y="66"/>
                      <a:pt x="102" y="75"/>
                      <a:pt x="139" y="75"/>
                    </a:cubicBezTo>
                    <a:cubicBezTo>
                      <a:pt x="185" y="75"/>
                      <a:pt x="230" y="61"/>
                      <a:pt x="261" y="26"/>
                    </a:cubicBezTo>
                    <a:cubicBezTo>
                      <a:pt x="268" y="13"/>
                      <a:pt x="261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1380;p45">
                <a:extLst>
                  <a:ext uri="{FF2B5EF4-FFF2-40B4-BE49-F238E27FC236}">
                    <a16:creationId xmlns:a16="http://schemas.microsoft.com/office/drawing/2014/main" id="{D420B9AB-89A9-4EE5-AFFB-6DDDD5213604}"/>
                  </a:ext>
                </a:extLst>
              </p:cNvPr>
              <p:cNvSpPr/>
              <p:nvPr/>
            </p:nvSpPr>
            <p:spPr>
              <a:xfrm>
                <a:off x="7095562" y="1124105"/>
                <a:ext cx="19022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9" extrusionOk="0">
                    <a:moveTo>
                      <a:pt x="72" y="1"/>
                    </a:moveTo>
                    <a:cubicBezTo>
                      <a:pt x="66" y="1"/>
                      <a:pt x="61" y="3"/>
                      <a:pt x="57" y="9"/>
                    </a:cubicBezTo>
                    <a:cubicBezTo>
                      <a:pt x="38" y="41"/>
                      <a:pt x="26" y="72"/>
                      <a:pt x="13" y="104"/>
                    </a:cubicBezTo>
                    <a:cubicBezTo>
                      <a:pt x="7" y="123"/>
                      <a:pt x="0" y="136"/>
                      <a:pt x="0" y="155"/>
                    </a:cubicBezTo>
                    <a:lnTo>
                      <a:pt x="0" y="180"/>
                    </a:lnTo>
                    <a:cubicBezTo>
                      <a:pt x="0" y="193"/>
                      <a:pt x="7" y="199"/>
                      <a:pt x="7" y="206"/>
                    </a:cubicBezTo>
                    <a:cubicBezTo>
                      <a:pt x="10" y="215"/>
                      <a:pt x="14" y="218"/>
                      <a:pt x="19" y="218"/>
                    </a:cubicBezTo>
                    <a:cubicBezTo>
                      <a:pt x="24" y="218"/>
                      <a:pt x="29" y="215"/>
                      <a:pt x="32" y="212"/>
                    </a:cubicBezTo>
                    <a:cubicBezTo>
                      <a:pt x="38" y="199"/>
                      <a:pt x="38" y="193"/>
                      <a:pt x="38" y="187"/>
                    </a:cubicBezTo>
                    <a:cubicBezTo>
                      <a:pt x="38" y="180"/>
                      <a:pt x="38" y="168"/>
                      <a:pt x="45" y="161"/>
                    </a:cubicBezTo>
                    <a:cubicBezTo>
                      <a:pt x="51" y="155"/>
                      <a:pt x="57" y="129"/>
                      <a:pt x="57" y="117"/>
                    </a:cubicBezTo>
                    <a:cubicBezTo>
                      <a:pt x="64" y="85"/>
                      <a:pt x="76" y="60"/>
                      <a:pt x="89" y="28"/>
                    </a:cubicBezTo>
                    <a:cubicBezTo>
                      <a:pt x="98" y="14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Google Shape;1381;p45">
                <a:extLst>
                  <a:ext uri="{FF2B5EF4-FFF2-40B4-BE49-F238E27FC236}">
                    <a16:creationId xmlns:a16="http://schemas.microsoft.com/office/drawing/2014/main" id="{9BE7177B-100F-467B-9B99-845CAF1B14DA}"/>
                  </a:ext>
                </a:extLst>
              </p:cNvPr>
              <p:cNvSpPr/>
              <p:nvPr/>
            </p:nvSpPr>
            <p:spPr>
              <a:xfrm>
                <a:off x="7367825" y="1136210"/>
                <a:ext cx="6341" cy="21136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0" extrusionOk="0">
                    <a:moveTo>
                      <a:pt x="11" y="0"/>
                    </a:moveTo>
                    <a:cubicBezTo>
                      <a:pt x="4" y="0"/>
                      <a:pt x="0" y="6"/>
                      <a:pt x="0" y="16"/>
                    </a:cubicBezTo>
                    <a:lnTo>
                      <a:pt x="0" y="41"/>
                    </a:lnTo>
                    <a:cubicBezTo>
                      <a:pt x="0" y="47"/>
                      <a:pt x="0" y="54"/>
                      <a:pt x="0" y="66"/>
                    </a:cubicBezTo>
                    <a:lnTo>
                      <a:pt x="0" y="86"/>
                    </a:lnTo>
                    <a:cubicBezTo>
                      <a:pt x="0" y="92"/>
                      <a:pt x="0" y="92"/>
                      <a:pt x="0" y="98"/>
                    </a:cubicBezTo>
                    <a:cubicBezTo>
                      <a:pt x="0" y="98"/>
                      <a:pt x="7" y="105"/>
                      <a:pt x="13" y="105"/>
                    </a:cubicBezTo>
                    <a:cubicBezTo>
                      <a:pt x="13" y="108"/>
                      <a:pt x="16" y="109"/>
                      <a:pt x="19" y="109"/>
                    </a:cubicBezTo>
                    <a:cubicBezTo>
                      <a:pt x="23" y="109"/>
                      <a:pt x="26" y="108"/>
                      <a:pt x="26" y="105"/>
                    </a:cubicBezTo>
                    <a:cubicBezTo>
                      <a:pt x="32" y="105"/>
                      <a:pt x="32" y="98"/>
                      <a:pt x="32" y="92"/>
                    </a:cubicBezTo>
                    <a:lnTo>
                      <a:pt x="32" y="86"/>
                    </a:lnTo>
                    <a:lnTo>
                      <a:pt x="32" y="73"/>
                    </a:lnTo>
                    <a:lnTo>
                      <a:pt x="32" y="66"/>
                    </a:lnTo>
                    <a:cubicBezTo>
                      <a:pt x="32" y="60"/>
                      <a:pt x="32" y="47"/>
                      <a:pt x="32" y="41"/>
                    </a:cubicBezTo>
                    <a:lnTo>
                      <a:pt x="32" y="22"/>
                    </a:lnTo>
                    <a:cubicBezTo>
                      <a:pt x="32" y="9"/>
                      <a:pt x="26" y="3"/>
                      <a:pt x="19" y="3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Google Shape;1382;p45">
                <a:extLst>
                  <a:ext uri="{FF2B5EF4-FFF2-40B4-BE49-F238E27FC236}">
                    <a16:creationId xmlns:a16="http://schemas.microsoft.com/office/drawing/2014/main" id="{923092F3-69B7-4F2B-82B1-F1E9A0D22965}"/>
                  </a:ext>
                </a:extLst>
              </p:cNvPr>
              <p:cNvSpPr/>
              <p:nvPr/>
            </p:nvSpPr>
            <p:spPr>
              <a:xfrm>
                <a:off x="7392611" y="1138516"/>
                <a:ext cx="710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37" h="74" extrusionOk="0">
                    <a:moveTo>
                      <a:pt x="26" y="1"/>
                    </a:moveTo>
                    <a:cubicBezTo>
                      <a:pt x="15" y="1"/>
                      <a:pt x="1" y="10"/>
                      <a:pt x="5" y="23"/>
                    </a:cubicBezTo>
                    <a:lnTo>
                      <a:pt x="11" y="42"/>
                    </a:lnTo>
                    <a:lnTo>
                      <a:pt x="17" y="67"/>
                    </a:lnTo>
                    <a:cubicBezTo>
                      <a:pt x="24" y="74"/>
                      <a:pt x="24" y="74"/>
                      <a:pt x="30" y="74"/>
                    </a:cubicBezTo>
                    <a:cubicBezTo>
                      <a:pt x="37" y="74"/>
                      <a:pt x="37" y="67"/>
                      <a:pt x="37" y="61"/>
                    </a:cubicBezTo>
                    <a:lnTo>
                      <a:pt x="37" y="35"/>
                    </a:lnTo>
                    <a:lnTo>
                      <a:pt x="37" y="10"/>
                    </a:lnTo>
                    <a:cubicBezTo>
                      <a:pt x="37" y="3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1383;p45">
                <a:extLst>
                  <a:ext uri="{FF2B5EF4-FFF2-40B4-BE49-F238E27FC236}">
                    <a16:creationId xmlns:a16="http://schemas.microsoft.com/office/drawing/2014/main" id="{21CCEB37-F79F-46D5-9371-2DE3295628FA}"/>
                  </a:ext>
                </a:extLst>
              </p:cNvPr>
              <p:cNvSpPr/>
              <p:nvPr/>
            </p:nvSpPr>
            <p:spPr>
              <a:xfrm>
                <a:off x="7107666" y="1291652"/>
                <a:ext cx="19791" cy="2344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2" extrusionOk="0">
                    <a:moveTo>
                      <a:pt x="67" y="0"/>
                    </a:moveTo>
                    <a:cubicBezTo>
                      <a:pt x="60" y="0"/>
                      <a:pt x="53" y="4"/>
                      <a:pt x="45" y="7"/>
                    </a:cubicBezTo>
                    <a:lnTo>
                      <a:pt x="20" y="52"/>
                    </a:lnTo>
                    <a:lnTo>
                      <a:pt x="7" y="77"/>
                    </a:lnTo>
                    <a:cubicBezTo>
                      <a:pt x="7" y="84"/>
                      <a:pt x="1" y="90"/>
                      <a:pt x="1" y="96"/>
                    </a:cubicBezTo>
                    <a:lnTo>
                      <a:pt x="1" y="103"/>
                    </a:lnTo>
                    <a:cubicBezTo>
                      <a:pt x="1" y="109"/>
                      <a:pt x="7" y="115"/>
                      <a:pt x="13" y="122"/>
                    </a:cubicBezTo>
                    <a:lnTo>
                      <a:pt x="26" y="122"/>
                    </a:lnTo>
                    <a:lnTo>
                      <a:pt x="39" y="115"/>
                    </a:lnTo>
                    <a:cubicBezTo>
                      <a:pt x="45" y="109"/>
                      <a:pt x="45" y="109"/>
                      <a:pt x="52" y="103"/>
                    </a:cubicBezTo>
                    <a:cubicBezTo>
                      <a:pt x="58" y="96"/>
                      <a:pt x="58" y="90"/>
                      <a:pt x="64" y="84"/>
                    </a:cubicBezTo>
                    <a:lnTo>
                      <a:pt x="96" y="39"/>
                    </a:lnTo>
                    <a:cubicBezTo>
                      <a:pt x="102" y="26"/>
                      <a:pt x="96" y="14"/>
                      <a:pt x="83" y="7"/>
                    </a:cubicBezTo>
                    <a:cubicBezTo>
                      <a:pt x="78" y="2"/>
                      <a:pt x="73" y="0"/>
                      <a:pt x="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Google Shape;1384;p45">
                <a:extLst>
                  <a:ext uri="{FF2B5EF4-FFF2-40B4-BE49-F238E27FC236}">
                    <a16:creationId xmlns:a16="http://schemas.microsoft.com/office/drawing/2014/main" id="{520420B2-FCD6-41F6-BF51-03956F0FBFAE}"/>
                  </a:ext>
                </a:extLst>
              </p:cNvPr>
              <p:cNvSpPr/>
              <p:nvPr/>
            </p:nvSpPr>
            <p:spPr>
              <a:xfrm>
                <a:off x="7086915" y="1269364"/>
                <a:ext cx="43040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8" extrusionOk="0">
                    <a:moveTo>
                      <a:pt x="196" y="0"/>
                    </a:moveTo>
                    <a:cubicBezTo>
                      <a:pt x="192" y="0"/>
                      <a:pt x="188" y="1"/>
                      <a:pt x="185" y="3"/>
                    </a:cubicBezTo>
                    <a:cubicBezTo>
                      <a:pt x="141" y="15"/>
                      <a:pt x="102" y="41"/>
                      <a:pt x="71" y="73"/>
                    </a:cubicBezTo>
                    <a:cubicBezTo>
                      <a:pt x="52" y="85"/>
                      <a:pt x="39" y="104"/>
                      <a:pt x="26" y="123"/>
                    </a:cubicBezTo>
                    <a:cubicBezTo>
                      <a:pt x="13" y="149"/>
                      <a:pt x="7" y="168"/>
                      <a:pt x="1" y="193"/>
                    </a:cubicBezTo>
                    <a:cubicBezTo>
                      <a:pt x="1" y="207"/>
                      <a:pt x="14" y="217"/>
                      <a:pt x="26" y="217"/>
                    </a:cubicBezTo>
                    <a:cubicBezTo>
                      <a:pt x="31" y="217"/>
                      <a:pt x="35" y="216"/>
                      <a:pt x="39" y="212"/>
                    </a:cubicBezTo>
                    <a:cubicBezTo>
                      <a:pt x="52" y="193"/>
                      <a:pt x="64" y="181"/>
                      <a:pt x="77" y="168"/>
                    </a:cubicBezTo>
                    <a:cubicBezTo>
                      <a:pt x="83" y="155"/>
                      <a:pt x="90" y="149"/>
                      <a:pt x="96" y="142"/>
                    </a:cubicBezTo>
                    <a:lnTo>
                      <a:pt x="115" y="123"/>
                    </a:lnTo>
                    <a:lnTo>
                      <a:pt x="115" y="117"/>
                    </a:lnTo>
                    <a:cubicBezTo>
                      <a:pt x="134" y="104"/>
                      <a:pt x="147" y="92"/>
                      <a:pt x="166" y="79"/>
                    </a:cubicBezTo>
                    <a:cubicBezTo>
                      <a:pt x="172" y="73"/>
                      <a:pt x="179" y="66"/>
                      <a:pt x="185" y="60"/>
                    </a:cubicBezTo>
                    <a:lnTo>
                      <a:pt x="191" y="60"/>
                    </a:lnTo>
                    <a:lnTo>
                      <a:pt x="204" y="53"/>
                    </a:lnTo>
                    <a:cubicBezTo>
                      <a:pt x="217" y="47"/>
                      <a:pt x="223" y="34"/>
                      <a:pt x="223" y="15"/>
                    </a:cubicBezTo>
                    <a:cubicBezTo>
                      <a:pt x="218" y="6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Google Shape;1385;p45">
                <a:extLst>
                  <a:ext uri="{FF2B5EF4-FFF2-40B4-BE49-F238E27FC236}">
                    <a16:creationId xmlns:a16="http://schemas.microsoft.com/office/drawing/2014/main" id="{64BAAED3-4984-473E-BCEB-BD9A97DAD09E}"/>
                  </a:ext>
                </a:extLst>
              </p:cNvPr>
              <p:cNvSpPr/>
              <p:nvPr/>
            </p:nvSpPr>
            <p:spPr>
              <a:xfrm>
                <a:off x="6953954" y="1207110"/>
                <a:ext cx="45346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1" extrusionOk="0">
                    <a:moveTo>
                      <a:pt x="213" y="0"/>
                    </a:moveTo>
                    <a:cubicBezTo>
                      <a:pt x="210" y="0"/>
                      <a:pt x="207" y="1"/>
                      <a:pt x="203" y="3"/>
                    </a:cubicBezTo>
                    <a:cubicBezTo>
                      <a:pt x="127" y="22"/>
                      <a:pt x="57" y="66"/>
                      <a:pt x="0" y="130"/>
                    </a:cubicBezTo>
                    <a:cubicBezTo>
                      <a:pt x="0" y="140"/>
                      <a:pt x="4" y="150"/>
                      <a:pt x="13" y="150"/>
                    </a:cubicBezTo>
                    <a:cubicBezTo>
                      <a:pt x="15" y="150"/>
                      <a:pt x="17" y="150"/>
                      <a:pt x="19" y="149"/>
                    </a:cubicBezTo>
                    <a:cubicBezTo>
                      <a:pt x="89" y="117"/>
                      <a:pt x="153" y="72"/>
                      <a:pt x="222" y="47"/>
                    </a:cubicBezTo>
                    <a:cubicBezTo>
                      <a:pt x="235" y="41"/>
                      <a:pt x="235" y="28"/>
                      <a:pt x="235" y="15"/>
                    </a:cubicBezTo>
                    <a:cubicBezTo>
                      <a:pt x="231" y="6"/>
                      <a:pt x="222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1386;p45">
                <a:extLst>
                  <a:ext uri="{FF2B5EF4-FFF2-40B4-BE49-F238E27FC236}">
                    <a16:creationId xmlns:a16="http://schemas.microsoft.com/office/drawing/2014/main" id="{C86E5E01-4497-44F6-A9F7-DD7C725710E1}"/>
                  </a:ext>
                </a:extLst>
              </p:cNvPr>
              <p:cNvSpPr/>
              <p:nvPr/>
            </p:nvSpPr>
            <p:spPr>
              <a:xfrm>
                <a:off x="6970286" y="1219791"/>
                <a:ext cx="10106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41" extrusionOk="0">
                    <a:moveTo>
                      <a:pt x="493" y="0"/>
                    </a:moveTo>
                    <a:cubicBezTo>
                      <a:pt x="442" y="13"/>
                      <a:pt x="398" y="25"/>
                      <a:pt x="354" y="51"/>
                    </a:cubicBezTo>
                    <a:cubicBezTo>
                      <a:pt x="315" y="76"/>
                      <a:pt x="271" y="102"/>
                      <a:pt x="226" y="127"/>
                    </a:cubicBezTo>
                    <a:cubicBezTo>
                      <a:pt x="188" y="153"/>
                      <a:pt x="150" y="178"/>
                      <a:pt x="112" y="210"/>
                    </a:cubicBezTo>
                    <a:cubicBezTo>
                      <a:pt x="74" y="235"/>
                      <a:pt x="36" y="273"/>
                      <a:pt x="10" y="311"/>
                    </a:cubicBezTo>
                    <a:cubicBezTo>
                      <a:pt x="0" y="322"/>
                      <a:pt x="6" y="340"/>
                      <a:pt x="19" y="340"/>
                    </a:cubicBezTo>
                    <a:cubicBezTo>
                      <a:pt x="22" y="340"/>
                      <a:pt x="26" y="339"/>
                      <a:pt x="29" y="337"/>
                    </a:cubicBezTo>
                    <a:cubicBezTo>
                      <a:pt x="68" y="318"/>
                      <a:pt x="112" y="292"/>
                      <a:pt x="150" y="267"/>
                    </a:cubicBezTo>
                    <a:cubicBezTo>
                      <a:pt x="188" y="235"/>
                      <a:pt x="226" y="210"/>
                      <a:pt x="265" y="184"/>
                    </a:cubicBezTo>
                    <a:cubicBezTo>
                      <a:pt x="309" y="159"/>
                      <a:pt x="347" y="140"/>
                      <a:pt x="385" y="114"/>
                    </a:cubicBezTo>
                    <a:cubicBezTo>
                      <a:pt x="430" y="89"/>
                      <a:pt x="468" y="70"/>
                      <a:pt x="512" y="38"/>
                    </a:cubicBezTo>
                    <a:cubicBezTo>
                      <a:pt x="525" y="25"/>
                      <a:pt x="512" y="0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Google Shape;1387;p45">
                <a:extLst>
                  <a:ext uri="{FF2B5EF4-FFF2-40B4-BE49-F238E27FC236}">
                    <a16:creationId xmlns:a16="http://schemas.microsoft.com/office/drawing/2014/main" id="{635359D3-8A7C-4485-B881-5937D32874F8}"/>
                  </a:ext>
                </a:extLst>
              </p:cNvPr>
              <p:cNvSpPr/>
              <p:nvPr/>
            </p:nvSpPr>
            <p:spPr>
              <a:xfrm>
                <a:off x="6973552" y="1222097"/>
                <a:ext cx="60717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75" extrusionOk="0">
                    <a:moveTo>
                      <a:pt x="279" y="0"/>
                    </a:moveTo>
                    <a:cubicBezTo>
                      <a:pt x="277" y="0"/>
                      <a:pt x="275" y="0"/>
                      <a:pt x="273" y="1"/>
                    </a:cubicBezTo>
                    <a:cubicBezTo>
                      <a:pt x="222" y="20"/>
                      <a:pt x="178" y="39"/>
                      <a:pt x="133" y="64"/>
                    </a:cubicBezTo>
                    <a:cubicBezTo>
                      <a:pt x="108" y="77"/>
                      <a:pt x="89" y="90"/>
                      <a:pt x="70" y="102"/>
                    </a:cubicBezTo>
                    <a:lnTo>
                      <a:pt x="31" y="128"/>
                    </a:lnTo>
                    <a:cubicBezTo>
                      <a:pt x="25" y="134"/>
                      <a:pt x="12" y="141"/>
                      <a:pt x="6" y="153"/>
                    </a:cubicBezTo>
                    <a:cubicBezTo>
                      <a:pt x="1" y="164"/>
                      <a:pt x="8" y="174"/>
                      <a:pt x="18" y="174"/>
                    </a:cubicBezTo>
                    <a:cubicBezTo>
                      <a:pt x="20" y="174"/>
                      <a:pt x="23" y="174"/>
                      <a:pt x="25" y="172"/>
                    </a:cubicBezTo>
                    <a:cubicBezTo>
                      <a:pt x="70" y="153"/>
                      <a:pt x="108" y="128"/>
                      <a:pt x="152" y="102"/>
                    </a:cubicBezTo>
                    <a:cubicBezTo>
                      <a:pt x="197" y="77"/>
                      <a:pt x="241" y="58"/>
                      <a:pt x="292" y="39"/>
                    </a:cubicBezTo>
                    <a:cubicBezTo>
                      <a:pt x="316" y="33"/>
                      <a:pt x="301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Google Shape;1388;p45">
                <a:extLst>
                  <a:ext uri="{FF2B5EF4-FFF2-40B4-BE49-F238E27FC236}">
                    <a16:creationId xmlns:a16="http://schemas.microsoft.com/office/drawing/2014/main" id="{F3389572-B996-4F23-B66E-7AA00E3E2DBE}"/>
                  </a:ext>
                </a:extLst>
              </p:cNvPr>
              <p:cNvSpPr/>
              <p:nvPr/>
            </p:nvSpPr>
            <p:spPr>
              <a:xfrm>
                <a:off x="6966059" y="1178097"/>
                <a:ext cx="55913" cy="2228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6" extrusionOk="0">
                    <a:moveTo>
                      <a:pt x="261" y="0"/>
                    </a:moveTo>
                    <a:cubicBezTo>
                      <a:pt x="259" y="0"/>
                      <a:pt x="257" y="1"/>
                      <a:pt x="255" y="1"/>
                    </a:cubicBezTo>
                    <a:cubicBezTo>
                      <a:pt x="217" y="7"/>
                      <a:pt x="172" y="20"/>
                      <a:pt x="128" y="33"/>
                    </a:cubicBezTo>
                    <a:lnTo>
                      <a:pt x="70" y="52"/>
                    </a:lnTo>
                    <a:lnTo>
                      <a:pt x="45" y="65"/>
                    </a:lnTo>
                    <a:cubicBezTo>
                      <a:pt x="32" y="71"/>
                      <a:pt x="26" y="77"/>
                      <a:pt x="13" y="90"/>
                    </a:cubicBezTo>
                    <a:cubicBezTo>
                      <a:pt x="1" y="96"/>
                      <a:pt x="7" y="115"/>
                      <a:pt x="26" y="115"/>
                    </a:cubicBezTo>
                    <a:cubicBezTo>
                      <a:pt x="39" y="115"/>
                      <a:pt x="45" y="109"/>
                      <a:pt x="58" y="109"/>
                    </a:cubicBezTo>
                    <a:lnTo>
                      <a:pt x="83" y="96"/>
                    </a:lnTo>
                    <a:lnTo>
                      <a:pt x="147" y="77"/>
                    </a:lnTo>
                    <a:cubicBezTo>
                      <a:pt x="185" y="65"/>
                      <a:pt x="223" y="52"/>
                      <a:pt x="261" y="45"/>
                    </a:cubicBezTo>
                    <a:cubicBezTo>
                      <a:pt x="291" y="40"/>
                      <a:pt x="287" y="0"/>
                      <a:pt x="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Google Shape;1389;p45">
                <a:extLst>
                  <a:ext uri="{FF2B5EF4-FFF2-40B4-BE49-F238E27FC236}">
                    <a16:creationId xmlns:a16="http://schemas.microsoft.com/office/drawing/2014/main" id="{BB6D5338-E814-4FE3-BDA2-088A491D9146}"/>
                  </a:ext>
                </a:extLst>
              </p:cNvPr>
              <p:cNvSpPr/>
              <p:nvPr/>
            </p:nvSpPr>
            <p:spPr>
              <a:xfrm>
                <a:off x="6900155" y="1229014"/>
                <a:ext cx="17293" cy="1172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1" extrusionOk="0">
                    <a:moveTo>
                      <a:pt x="76" y="0"/>
                    </a:moveTo>
                    <a:cubicBezTo>
                      <a:pt x="74" y="0"/>
                      <a:pt x="72" y="1"/>
                      <a:pt x="70" y="3"/>
                    </a:cubicBezTo>
                    <a:lnTo>
                      <a:pt x="39" y="22"/>
                    </a:lnTo>
                    <a:lnTo>
                      <a:pt x="19" y="28"/>
                    </a:lnTo>
                    <a:lnTo>
                      <a:pt x="13" y="35"/>
                    </a:lnTo>
                    <a:cubicBezTo>
                      <a:pt x="13" y="35"/>
                      <a:pt x="7" y="41"/>
                      <a:pt x="7" y="41"/>
                    </a:cubicBezTo>
                    <a:cubicBezTo>
                      <a:pt x="0" y="47"/>
                      <a:pt x="7" y="60"/>
                      <a:pt x="13" y="60"/>
                    </a:cubicBezTo>
                    <a:lnTo>
                      <a:pt x="13" y="54"/>
                    </a:lnTo>
                    <a:lnTo>
                      <a:pt x="32" y="54"/>
                    </a:lnTo>
                    <a:lnTo>
                      <a:pt x="51" y="47"/>
                    </a:lnTo>
                    <a:lnTo>
                      <a:pt x="77" y="28"/>
                    </a:lnTo>
                    <a:cubicBezTo>
                      <a:pt x="89" y="28"/>
                      <a:pt x="89" y="16"/>
                      <a:pt x="89" y="9"/>
                    </a:cubicBezTo>
                    <a:cubicBezTo>
                      <a:pt x="85" y="5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Google Shape;1390;p45">
                <a:extLst>
                  <a:ext uri="{FF2B5EF4-FFF2-40B4-BE49-F238E27FC236}">
                    <a16:creationId xmlns:a16="http://schemas.microsoft.com/office/drawing/2014/main" id="{DAE5BBB8-E84D-4AC9-9213-3E8F95524AB7}"/>
                  </a:ext>
                </a:extLst>
              </p:cNvPr>
              <p:cNvSpPr/>
              <p:nvPr/>
            </p:nvSpPr>
            <p:spPr>
              <a:xfrm>
                <a:off x="6703787" y="1208647"/>
                <a:ext cx="30551" cy="138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72" extrusionOk="0">
                    <a:moveTo>
                      <a:pt x="114" y="1"/>
                    </a:moveTo>
                    <a:lnTo>
                      <a:pt x="82" y="7"/>
                    </a:lnTo>
                    <a:cubicBezTo>
                      <a:pt x="63" y="14"/>
                      <a:pt x="44" y="26"/>
                      <a:pt x="18" y="33"/>
                    </a:cubicBezTo>
                    <a:cubicBezTo>
                      <a:pt x="1" y="44"/>
                      <a:pt x="10" y="72"/>
                      <a:pt x="31" y="72"/>
                    </a:cubicBezTo>
                    <a:cubicBezTo>
                      <a:pt x="33" y="72"/>
                      <a:pt x="35" y="71"/>
                      <a:pt x="37" y="71"/>
                    </a:cubicBezTo>
                    <a:lnTo>
                      <a:pt x="69" y="58"/>
                    </a:lnTo>
                    <a:cubicBezTo>
                      <a:pt x="76" y="58"/>
                      <a:pt x="88" y="58"/>
                      <a:pt x="95" y="52"/>
                    </a:cubicBezTo>
                    <a:lnTo>
                      <a:pt x="120" y="39"/>
                    </a:lnTo>
                    <a:lnTo>
                      <a:pt x="139" y="33"/>
                    </a:lnTo>
                    <a:lnTo>
                      <a:pt x="152" y="20"/>
                    </a:lnTo>
                    <a:cubicBezTo>
                      <a:pt x="158" y="20"/>
                      <a:pt x="158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Google Shape;1391;p45">
                <a:extLst>
                  <a:ext uri="{FF2B5EF4-FFF2-40B4-BE49-F238E27FC236}">
                    <a16:creationId xmlns:a16="http://schemas.microsoft.com/office/drawing/2014/main" id="{F97605CD-6229-4F41-9126-A47D8E646B5D}"/>
                  </a:ext>
                </a:extLst>
              </p:cNvPr>
              <p:cNvSpPr/>
              <p:nvPr/>
            </p:nvSpPr>
            <p:spPr>
              <a:xfrm>
                <a:off x="7517502" y="1426919"/>
                <a:ext cx="48228" cy="8050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9" extrusionOk="0">
                    <a:moveTo>
                      <a:pt x="27" y="1"/>
                    </a:moveTo>
                    <a:cubicBezTo>
                      <a:pt x="14" y="1"/>
                      <a:pt x="0" y="14"/>
                      <a:pt x="9" y="28"/>
                    </a:cubicBezTo>
                    <a:cubicBezTo>
                      <a:pt x="41" y="91"/>
                      <a:pt x="73" y="161"/>
                      <a:pt x="105" y="225"/>
                    </a:cubicBezTo>
                    <a:cubicBezTo>
                      <a:pt x="124" y="257"/>
                      <a:pt x="136" y="288"/>
                      <a:pt x="149" y="326"/>
                    </a:cubicBezTo>
                    <a:cubicBezTo>
                      <a:pt x="162" y="358"/>
                      <a:pt x="175" y="403"/>
                      <a:pt x="206" y="415"/>
                    </a:cubicBezTo>
                    <a:cubicBezTo>
                      <a:pt x="210" y="417"/>
                      <a:pt x="213" y="418"/>
                      <a:pt x="216" y="418"/>
                    </a:cubicBezTo>
                    <a:cubicBezTo>
                      <a:pt x="223" y="418"/>
                      <a:pt x="227" y="414"/>
                      <a:pt x="232" y="409"/>
                    </a:cubicBezTo>
                    <a:cubicBezTo>
                      <a:pt x="251" y="377"/>
                      <a:pt x="232" y="333"/>
                      <a:pt x="225" y="301"/>
                    </a:cubicBezTo>
                    <a:cubicBezTo>
                      <a:pt x="213" y="269"/>
                      <a:pt x="194" y="231"/>
                      <a:pt x="175" y="193"/>
                    </a:cubicBezTo>
                    <a:cubicBezTo>
                      <a:pt x="155" y="161"/>
                      <a:pt x="136" y="129"/>
                      <a:pt x="117" y="98"/>
                    </a:cubicBezTo>
                    <a:cubicBezTo>
                      <a:pt x="92" y="66"/>
                      <a:pt x="66" y="34"/>
                      <a:pt x="41" y="9"/>
                    </a:cubicBezTo>
                    <a:cubicBezTo>
                      <a:pt x="37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Google Shape;1392;p45">
                <a:extLst>
                  <a:ext uri="{FF2B5EF4-FFF2-40B4-BE49-F238E27FC236}">
                    <a16:creationId xmlns:a16="http://schemas.microsoft.com/office/drawing/2014/main" id="{9D9AD54E-CAE8-432C-A2C9-62615030531B}"/>
                  </a:ext>
                </a:extLst>
              </p:cNvPr>
              <p:cNvSpPr/>
              <p:nvPr/>
            </p:nvSpPr>
            <p:spPr>
              <a:xfrm>
                <a:off x="7486952" y="1467268"/>
                <a:ext cx="58027" cy="993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17" extrusionOk="0">
                    <a:moveTo>
                      <a:pt x="27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54" y="110"/>
                      <a:pt x="98" y="193"/>
                      <a:pt x="137" y="275"/>
                    </a:cubicBezTo>
                    <a:cubicBezTo>
                      <a:pt x="156" y="313"/>
                      <a:pt x="168" y="352"/>
                      <a:pt x="187" y="396"/>
                    </a:cubicBezTo>
                    <a:cubicBezTo>
                      <a:pt x="200" y="441"/>
                      <a:pt x="225" y="479"/>
                      <a:pt x="257" y="510"/>
                    </a:cubicBezTo>
                    <a:cubicBezTo>
                      <a:pt x="262" y="515"/>
                      <a:pt x="267" y="517"/>
                      <a:pt x="273" y="517"/>
                    </a:cubicBezTo>
                    <a:cubicBezTo>
                      <a:pt x="285" y="517"/>
                      <a:pt x="298" y="508"/>
                      <a:pt x="302" y="491"/>
                    </a:cubicBezTo>
                    <a:cubicBezTo>
                      <a:pt x="302" y="447"/>
                      <a:pt x="289" y="402"/>
                      <a:pt x="264" y="364"/>
                    </a:cubicBezTo>
                    <a:cubicBezTo>
                      <a:pt x="245" y="320"/>
                      <a:pt x="219" y="282"/>
                      <a:pt x="194" y="237"/>
                    </a:cubicBezTo>
                    <a:cubicBezTo>
                      <a:pt x="149" y="161"/>
                      <a:pt x="98" y="85"/>
                      <a:pt x="41" y="8"/>
                    </a:cubicBezTo>
                    <a:cubicBezTo>
                      <a:pt x="38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Google Shape;1393;p45">
                <a:extLst>
                  <a:ext uri="{FF2B5EF4-FFF2-40B4-BE49-F238E27FC236}">
                    <a16:creationId xmlns:a16="http://schemas.microsoft.com/office/drawing/2014/main" id="{892A2DAB-A89C-42EA-8649-4166850BDF95}"/>
                  </a:ext>
                </a:extLst>
              </p:cNvPr>
              <p:cNvSpPr/>
              <p:nvPr/>
            </p:nvSpPr>
            <p:spPr>
              <a:xfrm>
                <a:off x="7565538" y="1595234"/>
                <a:ext cx="24210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36" y="1"/>
                    </a:moveTo>
                    <a:cubicBezTo>
                      <a:pt x="33" y="1"/>
                      <a:pt x="30" y="2"/>
                      <a:pt x="26" y="3"/>
                    </a:cubicBezTo>
                    <a:cubicBezTo>
                      <a:pt x="7" y="10"/>
                      <a:pt x="1" y="22"/>
                      <a:pt x="7" y="41"/>
                    </a:cubicBezTo>
                    <a:lnTo>
                      <a:pt x="45" y="118"/>
                    </a:lnTo>
                    <a:cubicBezTo>
                      <a:pt x="45" y="130"/>
                      <a:pt x="52" y="143"/>
                      <a:pt x="58" y="150"/>
                    </a:cubicBezTo>
                    <a:cubicBezTo>
                      <a:pt x="64" y="162"/>
                      <a:pt x="77" y="175"/>
                      <a:pt x="83" y="188"/>
                    </a:cubicBezTo>
                    <a:cubicBezTo>
                      <a:pt x="88" y="194"/>
                      <a:pt x="95" y="197"/>
                      <a:pt x="101" y="197"/>
                    </a:cubicBezTo>
                    <a:cubicBezTo>
                      <a:pt x="114" y="197"/>
                      <a:pt x="126" y="187"/>
                      <a:pt x="122" y="175"/>
                    </a:cubicBezTo>
                    <a:cubicBezTo>
                      <a:pt x="122" y="156"/>
                      <a:pt x="115" y="143"/>
                      <a:pt x="109" y="130"/>
                    </a:cubicBezTo>
                    <a:cubicBezTo>
                      <a:pt x="109" y="118"/>
                      <a:pt x="102" y="105"/>
                      <a:pt x="96" y="92"/>
                    </a:cubicBezTo>
                    <a:cubicBezTo>
                      <a:pt x="83" y="67"/>
                      <a:pt x="71" y="41"/>
                      <a:pt x="58" y="16"/>
                    </a:cubicBezTo>
                    <a:cubicBezTo>
                      <a:pt x="53" y="7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Google Shape;1394;p45">
                <a:extLst>
                  <a:ext uri="{FF2B5EF4-FFF2-40B4-BE49-F238E27FC236}">
                    <a16:creationId xmlns:a16="http://schemas.microsoft.com/office/drawing/2014/main" id="{4920EAB1-6D76-491C-A153-667903AC04B7}"/>
                  </a:ext>
                </a:extLst>
              </p:cNvPr>
              <p:cNvSpPr/>
              <p:nvPr/>
            </p:nvSpPr>
            <p:spPr>
              <a:xfrm>
                <a:off x="6842705" y="1551041"/>
                <a:ext cx="2824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2" extrusionOk="0">
                    <a:moveTo>
                      <a:pt x="132" y="0"/>
                    </a:moveTo>
                    <a:cubicBezTo>
                      <a:pt x="127" y="0"/>
                      <a:pt x="120" y="2"/>
                      <a:pt x="115" y="5"/>
                    </a:cubicBezTo>
                    <a:lnTo>
                      <a:pt x="102" y="11"/>
                    </a:lnTo>
                    <a:cubicBezTo>
                      <a:pt x="102" y="11"/>
                      <a:pt x="96" y="17"/>
                      <a:pt x="96" y="24"/>
                    </a:cubicBezTo>
                    <a:lnTo>
                      <a:pt x="77" y="43"/>
                    </a:lnTo>
                    <a:cubicBezTo>
                      <a:pt x="71" y="62"/>
                      <a:pt x="58" y="81"/>
                      <a:pt x="52" y="100"/>
                    </a:cubicBezTo>
                    <a:cubicBezTo>
                      <a:pt x="33" y="132"/>
                      <a:pt x="20" y="163"/>
                      <a:pt x="7" y="202"/>
                    </a:cubicBezTo>
                    <a:cubicBezTo>
                      <a:pt x="1" y="208"/>
                      <a:pt x="7" y="221"/>
                      <a:pt x="13" y="227"/>
                    </a:cubicBezTo>
                    <a:cubicBezTo>
                      <a:pt x="19" y="230"/>
                      <a:pt x="24" y="231"/>
                      <a:pt x="29" y="231"/>
                    </a:cubicBezTo>
                    <a:cubicBezTo>
                      <a:pt x="36" y="231"/>
                      <a:pt x="42" y="228"/>
                      <a:pt x="45" y="221"/>
                    </a:cubicBezTo>
                    <a:cubicBezTo>
                      <a:pt x="64" y="189"/>
                      <a:pt x="90" y="157"/>
                      <a:pt x="109" y="119"/>
                    </a:cubicBezTo>
                    <a:cubicBezTo>
                      <a:pt x="115" y="106"/>
                      <a:pt x="128" y="87"/>
                      <a:pt x="134" y="68"/>
                    </a:cubicBezTo>
                    <a:lnTo>
                      <a:pt x="141" y="49"/>
                    </a:lnTo>
                    <a:cubicBezTo>
                      <a:pt x="147" y="43"/>
                      <a:pt x="147" y="36"/>
                      <a:pt x="147" y="24"/>
                    </a:cubicBezTo>
                    <a:cubicBezTo>
                      <a:pt x="147" y="24"/>
                      <a:pt x="147" y="17"/>
                      <a:pt x="147" y="11"/>
                    </a:cubicBezTo>
                    <a:cubicBezTo>
                      <a:pt x="147" y="3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Google Shape;1395;p45">
                <a:extLst>
                  <a:ext uri="{FF2B5EF4-FFF2-40B4-BE49-F238E27FC236}">
                    <a16:creationId xmlns:a16="http://schemas.microsoft.com/office/drawing/2014/main" id="{1085D1AC-4F04-4E0A-805D-5FDDDA03CCB5}"/>
                  </a:ext>
                </a:extLst>
              </p:cNvPr>
              <p:cNvSpPr/>
              <p:nvPr/>
            </p:nvSpPr>
            <p:spPr>
              <a:xfrm>
                <a:off x="6802547" y="1531443"/>
                <a:ext cx="50149" cy="7435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87" extrusionOk="0">
                    <a:moveTo>
                      <a:pt x="217" y="0"/>
                    </a:moveTo>
                    <a:cubicBezTo>
                      <a:pt x="211" y="0"/>
                      <a:pt x="204" y="2"/>
                      <a:pt x="197" y="5"/>
                    </a:cubicBezTo>
                    <a:cubicBezTo>
                      <a:pt x="165" y="18"/>
                      <a:pt x="153" y="62"/>
                      <a:pt x="140" y="94"/>
                    </a:cubicBezTo>
                    <a:cubicBezTo>
                      <a:pt x="121" y="126"/>
                      <a:pt x="108" y="151"/>
                      <a:pt x="95" y="176"/>
                    </a:cubicBezTo>
                    <a:cubicBezTo>
                      <a:pt x="57" y="240"/>
                      <a:pt x="32" y="297"/>
                      <a:pt x="0" y="354"/>
                    </a:cubicBezTo>
                    <a:cubicBezTo>
                      <a:pt x="0" y="367"/>
                      <a:pt x="0" y="380"/>
                      <a:pt x="13" y="386"/>
                    </a:cubicBezTo>
                    <a:cubicBezTo>
                      <a:pt x="19" y="386"/>
                      <a:pt x="32" y="386"/>
                      <a:pt x="38" y="380"/>
                    </a:cubicBezTo>
                    <a:cubicBezTo>
                      <a:pt x="89" y="329"/>
                      <a:pt x="127" y="278"/>
                      <a:pt x="165" y="227"/>
                    </a:cubicBezTo>
                    <a:cubicBezTo>
                      <a:pt x="184" y="196"/>
                      <a:pt x="197" y="164"/>
                      <a:pt x="216" y="138"/>
                    </a:cubicBezTo>
                    <a:cubicBezTo>
                      <a:pt x="222" y="119"/>
                      <a:pt x="235" y="107"/>
                      <a:pt x="242" y="94"/>
                    </a:cubicBezTo>
                    <a:cubicBezTo>
                      <a:pt x="254" y="75"/>
                      <a:pt x="261" y="56"/>
                      <a:pt x="254" y="37"/>
                    </a:cubicBezTo>
                    <a:cubicBezTo>
                      <a:pt x="254" y="13"/>
                      <a:pt x="237" y="0"/>
                      <a:pt x="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Google Shape;1396;p45">
                <a:extLst>
                  <a:ext uri="{FF2B5EF4-FFF2-40B4-BE49-F238E27FC236}">
                    <a16:creationId xmlns:a16="http://schemas.microsoft.com/office/drawing/2014/main" id="{7C759F94-0296-4E90-8742-631307E5A25E}"/>
                  </a:ext>
                </a:extLst>
              </p:cNvPr>
              <p:cNvSpPr/>
              <p:nvPr/>
            </p:nvSpPr>
            <p:spPr>
              <a:xfrm>
                <a:off x="7340925" y="1570448"/>
                <a:ext cx="1248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290" extrusionOk="0">
                    <a:moveTo>
                      <a:pt x="26" y="0"/>
                    </a:moveTo>
                    <a:cubicBezTo>
                      <a:pt x="13" y="0"/>
                      <a:pt x="0" y="8"/>
                      <a:pt x="0" y="24"/>
                    </a:cubicBezTo>
                    <a:lnTo>
                      <a:pt x="0" y="158"/>
                    </a:lnTo>
                    <a:lnTo>
                      <a:pt x="0" y="215"/>
                    </a:lnTo>
                    <a:cubicBezTo>
                      <a:pt x="0" y="240"/>
                      <a:pt x="7" y="266"/>
                      <a:pt x="20" y="285"/>
                    </a:cubicBezTo>
                    <a:cubicBezTo>
                      <a:pt x="23" y="288"/>
                      <a:pt x="28" y="290"/>
                      <a:pt x="33" y="290"/>
                    </a:cubicBezTo>
                    <a:cubicBezTo>
                      <a:pt x="39" y="290"/>
                      <a:pt x="45" y="288"/>
                      <a:pt x="51" y="285"/>
                    </a:cubicBezTo>
                    <a:cubicBezTo>
                      <a:pt x="58" y="259"/>
                      <a:pt x="64" y="240"/>
                      <a:pt x="58" y="215"/>
                    </a:cubicBezTo>
                    <a:lnTo>
                      <a:pt x="58" y="151"/>
                    </a:lnTo>
                    <a:cubicBezTo>
                      <a:pt x="58" y="107"/>
                      <a:pt x="51" y="62"/>
                      <a:pt x="51" y="24"/>
                    </a:cubicBezTo>
                    <a:cubicBezTo>
                      <a:pt x="51" y="8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Google Shape;1397;p45">
                <a:extLst>
                  <a:ext uri="{FF2B5EF4-FFF2-40B4-BE49-F238E27FC236}">
                    <a16:creationId xmlns:a16="http://schemas.microsoft.com/office/drawing/2014/main" id="{FDAC72D2-F627-40F4-AFAF-1668C46B0F07}"/>
                  </a:ext>
                </a:extLst>
              </p:cNvPr>
              <p:cNvSpPr/>
              <p:nvPr/>
            </p:nvSpPr>
            <p:spPr>
              <a:xfrm>
                <a:off x="7359179" y="1558535"/>
                <a:ext cx="18638" cy="5629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3" extrusionOk="0">
                    <a:moveTo>
                      <a:pt x="25" y="0"/>
                    </a:moveTo>
                    <a:cubicBezTo>
                      <a:pt x="13" y="0"/>
                      <a:pt x="1" y="9"/>
                      <a:pt x="1" y="23"/>
                    </a:cubicBezTo>
                    <a:lnTo>
                      <a:pt x="33" y="156"/>
                    </a:lnTo>
                    <a:cubicBezTo>
                      <a:pt x="33" y="201"/>
                      <a:pt x="45" y="245"/>
                      <a:pt x="64" y="283"/>
                    </a:cubicBezTo>
                    <a:cubicBezTo>
                      <a:pt x="68" y="290"/>
                      <a:pt x="74" y="293"/>
                      <a:pt x="80" y="293"/>
                    </a:cubicBezTo>
                    <a:cubicBezTo>
                      <a:pt x="87" y="293"/>
                      <a:pt x="93" y="290"/>
                      <a:pt x="96" y="283"/>
                    </a:cubicBezTo>
                    <a:cubicBezTo>
                      <a:pt x="96" y="239"/>
                      <a:pt x="90" y="194"/>
                      <a:pt x="77" y="150"/>
                    </a:cubicBezTo>
                    <a:lnTo>
                      <a:pt x="45" y="16"/>
                    </a:lnTo>
                    <a:cubicBezTo>
                      <a:pt x="43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Google Shape;1398;p45">
                <a:extLst>
                  <a:ext uri="{FF2B5EF4-FFF2-40B4-BE49-F238E27FC236}">
                    <a16:creationId xmlns:a16="http://schemas.microsoft.com/office/drawing/2014/main" id="{1E1D9E5B-C6F4-441C-BA87-8EBBAA4E4E3C}"/>
                  </a:ext>
                </a:extLst>
              </p:cNvPr>
              <p:cNvSpPr/>
              <p:nvPr/>
            </p:nvSpPr>
            <p:spPr>
              <a:xfrm>
                <a:off x="7425083" y="1048402"/>
                <a:ext cx="13642" cy="45153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5" extrusionOk="0">
                    <a:moveTo>
                      <a:pt x="27" y="1"/>
                    </a:moveTo>
                    <a:cubicBezTo>
                      <a:pt x="25" y="1"/>
                      <a:pt x="22" y="1"/>
                      <a:pt x="20" y="2"/>
                    </a:cubicBezTo>
                    <a:cubicBezTo>
                      <a:pt x="7" y="2"/>
                      <a:pt x="1" y="15"/>
                      <a:pt x="1" y="21"/>
                    </a:cubicBezTo>
                    <a:lnTo>
                      <a:pt x="1" y="123"/>
                    </a:lnTo>
                    <a:lnTo>
                      <a:pt x="1" y="174"/>
                    </a:lnTo>
                    <a:cubicBezTo>
                      <a:pt x="1" y="180"/>
                      <a:pt x="7" y="193"/>
                      <a:pt x="7" y="199"/>
                    </a:cubicBezTo>
                    <a:cubicBezTo>
                      <a:pt x="7" y="212"/>
                      <a:pt x="14" y="218"/>
                      <a:pt x="26" y="225"/>
                    </a:cubicBezTo>
                    <a:cubicBezTo>
                      <a:pt x="30" y="231"/>
                      <a:pt x="36" y="234"/>
                      <a:pt x="42" y="234"/>
                    </a:cubicBezTo>
                    <a:cubicBezTo>
                      <a:pt x="49" y="234"/>
                      <a:pt x="55" y="231"/>
                      <a:pt x="58" y="225"/>
                    </a:cubicBezTo>
                    <a:cubicBezTo>
                      <a:pt x="65" y="212"/>
                      <a:pt x="71" y="206"/>
                      <a:pt x="71" y="193"/>
                    </a:cubicBezTo>
                    <a:cubicBezTo>
                      <a:pt x="71" y="187"/>
                      <a:pt x="71" y="174"/>
                      <a:pt x="71" y="168"/>
                    </a:cubicBezTo>
                    <a:cubicBezTo>
                      <a:pt x="71" y="149"/>
                      <a:pt x="71" y="136"/>
                      <a:pt x="65" y="117"/>
                    </a:cubicBezTo>
                    <a:lnTo>
                      <a:pt x="45" y="15"/>
                    </a:lnTo>
                    <a:cubicBezTo>
                      <a:pt x="45" y="10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Google Shape;1399;p45">
                <a:extLst>
                  <a:ext uri="{FF2B5EF4-FFF2-40B4-BE49-F238E27FC236}">
                    <a16:creationId xmlns:a16="http://schemas.microsoft.com/office/drawing/2014/main" id="{EB533CC5-2017-483B-A28A-C5EDDC986773}"/>
                  </a:ext>
                </a:extLst>
              </p:cNvPr>
              <p:cNvSpPr/>
              <p:nvPr/>
            </p:nvSpPr>
            <p:spPr>
              <a:xfrm>
                <a:off x="7450830" y="1056088"/>
                <a:ext cx="11144" cy="3862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01" extrusionOk="0">
                    <a:moveTo>
                      <a:pt x="39" y="1"/>
                    </a:moveTo>
                    <a:cubicBezTo>
                      <a:pt x="29" y="1"/>
                      <a:pt x="19" y="7"/>
                      <a:pt x="19" y="20"/>
                    </a:cubicBezTo>
                    <a:cubicBezTo>
                      <a:pt x="0" y="77"/>
                      <a:pt x="7" y="134"/>
                      <a:pt x="26" y="191"/>
                    </a:cubicBezTo>
                    <a:cubicBezTo>
                      <a:pt x="26" y="197"/>
                      <a:pt x="31" y="200"/>
                      <a:pt x="37" y="200"/>
                    </a:cubicBezTo>
                    <a:cubicBezTo>
                      <a:pt x="44" y="200"/>
                      <a:pt x="51" y="195"/>
                      <a:pt x="51" y="185"/>
                    </a:cubicBezTo>
                    <a:cubicBezTo>
                      <a:pt x="51" y="159"/>
                      <a:pt x="58" y="128"/>
                      <a:pt x="58" y="102"/>
                    </a:cubicBezTo>
                    <a:cubicBezTo>
                      <a:pt x="51" y="77"/>
                      <a:pt x="51" y="51"/>
                      <a:pt x="58" y="20"/>
                    </a:cubicBezTo>
                    <a:cubicBezTo>
                      <a:pt x="58" y="7"/>
                      <a:pt x="4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161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544B3EF6-E5EF-48A3-A282-8D284968D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72453"/>
              </p:ext>
            </p:extLst>
          </p:nvPr>
        </p:nvGraphicFramePr>
        <p:xfrm>
          <a:off x="942980" y="645933"/>
          <a:ext cx="7774152" cy="403854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454073">
                  <a:extLst>
                    <a:ext uri="{9D8B030D-6E8A-4147-A177-3AD203B41FA5}">
                      <a16:colId xmlns:a16="http://schemas.microsoft.com/office/drawing/2014/main" val="1585061225"/>
                    </a:ext>
                  </a:extLst>
                </a:gridCol>
                <a:gridCol w="6320079">
                  <a:extLst>
                    <a:ext uri="{9D8B030D-6E8A-4147-A177-3AD203B41FA5}">
                      <a16:colId xmlns:a16="http://schemas.microsoft.com/office/drawing/2014/main" val="2789420572"/>
                    </a:ext>
                  </a:extLst>
                </a:gridCol>
              </a:tblGrid>
              <a:tr h="39507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041640"/>
                  </a:ext>
                </a:extLst>
              </a:tr>
              <a:tr h="35169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tài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498314"/>
                  </a:ext>
                </a:extLst>
              </a:tr>
              <a:tr h="514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820342"/>
                  </a:ext>
                </a:extLst>
              </a:tr>
              <a:tr h="514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Ngôi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kể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477228"/>
                  </a:ext>
                </a:extLst>
              </a:tr>
              <a:tr h="514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PTBĐ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867569"/>
                  </a:ext>
                </a:extLst>
              </a:tr>
              <a:tr h="174911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Tóm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tắt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11591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8C936EF-B588-49E2-A967-C1ED2535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16" y="69811"/>
            <a:ext cx="7901700" cy="471546"/>
          </a:xfrm>
        </p:spPr>
        <p:txBody>
          <a:bodyPr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BẢNG TÌM HIỂU CHUNG VỀ VẢN BẢN</a:t>
            </a:r>
          </a:p>
        </p:txBody>
      </p:sp>
      <p:grpSp>
        <p:nvGrpSpPr>
          <p:cNvPr id="7" name="Google Shape;1206;p45">
            <a:extLst>
              <a:ext uri="{FF2B5EF4-FFF2-40B4-BE49-F238E27FC236}">
                <a16:creationId xmlns:a16="http://schemas.microsoft.com/office/drawing/2014/main" id="{5EEBE6DD-36C9-4B99-AF90-7EBD5EAA787D}"/>
              </a:ext>
            </a:extLst>
          </p:cNvPr>
          <p:cNvGrpSpPr/>
          <p:nvPr/>
        </p:nvGrpSpPr>
        <p:grpSpPr>
          <a:xfrm>
            <a:off x="107315" y="3868615"/>
            <a:ext cx="1320556" cy="1244396"/>
            <a:chOff x="5698023" y="759999"/>
            <a:chExt cx="2546080" cy="2405240"/>
          </a:xfrm>
        </p:grpSpPr>
        <p:sp>
          <p:nvSpPr>
            <p:cNvPr id="10" name="Google Shape;1207;p45">
              <a:extLst>
                <a:ext uri="{FF2B5EF4-FFF2-40B4-BE49-F238E27FC236}">
                  <a16:creationId xmlns:a16="http://schemas.microsoft.com/office/drawing/2014/main" id="{B0090664-1A13-4945-8D63-02BC4F8E9DF2}"/>
                </a:ext>
              </a:extLst>
            </p:cNvPr>
            <p:cNvSpPr/>
            <p:nvPr/>
          </p:nvSpPr>
          <p:spPr>
            <a:xfrm>
              <a:off x="5698023" y="759999"/>
              <a:ext cx="2546080" cy="2404087"/>
            </a:xfrm>
            <a:custGeom>
              <a:avLst/>
              <a:gdLst/>
              <a:ahLst/>
              <a:cxnLst/>
              <a:rect l="l" t="t" r="r" b="b"/>
              <a:pathLst>
                <a:path w="13251" h="12512" extrusionOk="0">
                  <a:moveTo>
                    <a:pt x="7905" y="249"/>
                  </a:moveTo>
                  <a:cubicBezTo>
                    <a:pt x="7906" y="249"/>
                    <a:pt x="7906" y="249"/>
                    <a:pt x="7906" y="251"/>
                  </a:cubicBezTo>
                  <a:lnTo>
                    <a:pt x="7900" y="251"/>
                  </a:lnTo>
                  <a:cubicBezTo>
                    <a:pt x="7900" y="251"/>
                    <a:pt x="7903" y="249"/>
                    <a:pt x="7905" y="249"/>
                  </a:cubicBezTo>
                  <a:close/>
                  <a:moveTo>
                    <a:pt x="8465" y="245"/>
                  </a:moveTo>
                  <a:lnTo>
                    <a:pt x="8465" y="245"/>
                  </a:lnTo>
                  <a:cubicBezTo>
                    <a:pt x="8504" y="264"/>
                    <a:pt x="8535" y="290"/>
                    <a:pt x="8567" y="315"/>
                  </a:cubicBezTo>
                  <a:cubicBezTo>
                    <a:pt x="8535" y="290"/>
                    <a:pt x="8497" y="271"/>
                    <a:pt x="8465" y="245"/>
                  </a:cubicBezTo>
                  <a:close/>
                  <a:moveTo>
                    <a:pt x="8841" y="468"/>
                  </a:moveTo>
                  <a:cubicBezTo>
                    <a:pt x="8923" y="550"/>
                    <a:pt x="9006" y="639"/>
                    <a:pt x="9082" y="734"/>
                  </a:cubicBezTo>
                  <a:lnTo>
                    <a:pt x="9082" y="741"/>
                  </a:lnTo>
                  <a:cubicBezTo>
                    <a:pt x="9006" y="646"/>
                    <a:pt x="8923" y="550"/>
                    <a:pt x="8841" y="468"/>
                  </a:cubicBezTo>
                  <a:close/>
                  <a:moveTo>
                    <a:pt x="9298" y="957"/>
                  </a:moveTo>
                  <a:lnTo>
                    <a:pt x="9298" y="963"/>
                  </a:lnTo>
                  <a:lnTo>
                    <a:pt x="9279" y="963"/>
                  </a:lnTo>
                  <a:cubicBezTo>
                    <a:pt x="9285" y="963"/>
                    <a:pt x="9292" y="963"/>
                    <a:pt x="9298" y="957"/>
                  </a:cubicBezTo>
                  <a:close/>
                  <a:moveTo>
                    <a:pt x="9184" y="939"/>
                  </a:moveTo>
                  <a:lnTo>
                    <a:pt x="9184" y="939"/>
                  </a:lnTo>
                  <a:cubicBezTo>
                    <a:pt x="9190" y="958"/>
                    <a:pt x="9203" y="976"/>
                    <a:pt x="9215" y="989"/>
                  </a:cubicBezTo>
                  <a:lnTo>
                    <a:pt x="9215" y="995"/>
                  </a:lnTo>
                  <a:cubicBezTo>
                    <a:pt x="9203" y="976"/>
                    <a:pt x="9190" y="958"/>
                    <a:pt x="9184" y="939"/>
                  </a:cubicBezTo>
                  <a:close/>
                  <a:moveTo>
                    <a:pt x="5364" y="1345"/>
                  </a:moveTo>
                  <a:lnTo>
                    <a:pt x="5364" y="1345"/>
                  </a:lnTo>
                  <a:cubicBezTo>
                    <a:pt x="5339" y="1370"/>
                    <a:pt x="5313" y="1389"/>
                    <a:pt x="5288" y="1414"/>
                  </a:cubicBezTo>
                  <a:cubicBezTo>
                    <a:pt x="5313" y="1389"/>
                    <a:pt x="5339" y="1364"/>
                    <a:pt x="5364" y="1345"/>
                  </a:cubicBezTo>
                  <a:close/>
                  <a:moveTo>
                    <a:pt x="9450" y="1472"/>
                  </a:moveTo>
                  <a:lnTo>
                    <a:pt x="9450" y="1478"/>
                  </a:lnTo>
                  <a:cubicBezTo>
                    <a:pt x="9444" y="1484"/>
                    <a:pt x="9444" y="1491"/>
                    <a:pt x="9444" y="1497"/>
                  </a:cubicBezTo>
                  <a:lnTo>
                    <a:pt x="9444" y="1497"/>
                  </a:lnTo>
                  <a:cubicBezTo>
                    <a:pt x="9444" y="1491"/>
                    <a:pt x="9444" y="1478"/>
                    <a:pt x="9450" y="1472"/>
                  </a:cubicBezTo>
                  <a:close/>
                  <a:moveTo>
                    <a:pt x="9457" y="1440"/>
                  </a:moveTo>
                  <a:cubicBezTo>
                    <a:pt x="9463" y="1472"/>
                    <a:pt x="9476" y="1503"/>
                    <a:pt x="9489" y="1535"/>
                  </a:cubicBezTo>
                  <a:lnTo>
                    <a:pt x="9489" y="1542"/>
                  </a:lnTo>
                  <a:cubicBezTo>
                    <a:pt x="9476" y="1516"/>
                    <a:pt x="9463" y="1478"/>
                    <a:pt x="9457" y="1440"/>
                  </a:cubicBezTo>
                  <a:close/>
                  <a:moveTo>
                    <a:pt x="9622" y="1853"/>
                  </a:moveTo>
                  <a:cubicBezTo>
                    <a:pt x="9635" y="1872"/>
                    <a:pt x="9641" y="1885"/>
                    <a:pt x="9660" y="1904"/>
                  </a:cubicBezTo>
                  <a:lnTo>
                    <a:pt x="9654" y="1910"/>
                  </a:lnTo>
                  <a:cubicBezTo>
                    <a:pt x="9641" y="1891"/>
                    <a:pt x="9635" y="1872"/>
                    <a:pt x="9622" y="1853"/>
                  </a:cubicBezTo>
                  <a:close/>
                  <a:moveTo>
                    <a:pt x="9508" y="2292"/>
                  </a:moveTo>
                  <a:lnTo>
                    <a:pt x="9609" y="2317"/>
                  </a:lnTo>
                  <a:lnTo>
                    <a:pt x="9603" y="2317"/>
                  </a:lnTo>
                  <a:cubicBezTo>
                    <a:pt x="9569" y="2308"/>
                    <a:pt x="9538" y="2300"/>
                    <a:pt x="9508" y="2292"/>
                  </a:cubicBezTo>
                  <a:close/>
                  <a:moveTo>
                    <a:pt x="9844" y="2374"/>
                  </a:moveTo>
                  <a:lnTo>
                    <a:pt x="9851" y="2380"/>
                  </a:lnTo>
                  <a:cubicBezTo>
                    <a:pt x="9864" y="2387"/>
                    <a:pt x="9876" y="2399"/>
                    <a:pt x="9883" y="2412"/>
                  </a:cubicBezTo>
                  <a:cubicBezTo>
                    <a:pt x="9864" y="2399"/>
                    <a:pt x="9857" y="2387"/>
                    <a:pt x="9844" y="2374"/>
                  </a:cubicBezTo>
                  <a:close/>
                  <a:moveTo>
                    <a:pt x="9781" y="2450"/>
                  </a:moveTo>
                  <a:cubicBezTo>
                    <a:pt x="9819" y="2469"/>
                    <a:pt x="9851" y="2495"/>
                    <a:pt x="9889" y="2527"/>
                  </a:cubicBezTo>
                  <a:cubicBezTo>
                    <a:pt x="9851" y="2495"/>
                    <a:pt x="9813" y="2469"/>
                    <a:pt x="9775" y="2450"/>
                  </a:cubicBezTo>
                  <a:close/>
                  <a:moveTo>
                    <a:pt x="9767" y="2514"/>
                  </a:moveTo>
                  <a:lnTo>
                    <a:pt x="9767" y="2514"/>
                  </a:lnTo>
                  <a:cubicBezTo>
                    <a:pt x="9815" y="2552"/>
                    <a:pt x="9856" y="2597"/>
                    <a:pt x="9891" y="2646"/>
                  </a:cubicBezTo>
                  <a:lnTo>
                    <a:pt x="9891" y="2646"/>
                  </a:lnTo>
                  <a:cubicBezTo>
                    <a:pt x="9855" y="2598"/>
                    <a:pt x="9814" y="2554"/>
                    <a:pt x="9767" y="2514"/>
                  </a:cubicBezTo>
                  <a:close/>
                  <a:moveTo>
                    <a:pt x="10099" y="2800"/>
                  </a:moveTo>
                  <a:lnTo>
                    <a:pt x="10111" y="2838"/>
                  </a:lnTo>
                  <a:cubicBezTo>
                    <a:pt x="10105" y="2825"/>
                    <a:pt x="10099" y="2812"/>
                    <a:pt x="10092" y="2800"/>
                  </a:cubicBezTo>
                  <a:close/>
                  <a:moveTo>
                    <a:pt x="10111" y="2838"/>
                  </a:moveTo>
                  <a:cubicBezTo>
                    <a:pt x="10118" y="2844"/>
                    <a:pt x="10118" y="2857"/>
                    <a:pt x="10124" y="2870"/>
                  </a:cubicBezTo>
                  <a:cubicBezTo>
                    <a:pt x="10118" y="2857"/>
                    <a:pt x="10111" y="2844"/>
                    <a:pt x="10111" y="2838"/>
                  </a:cubicBezTo>
                  <a:close/>
                  <a:moveTo>
                    <a:pt x="4678" y="2832"/>
                  </a:moveTo>
                  <a:cubicBezTo>
                    <a:pt x="4589" y="2901"/>
                    <a:pt x="4506" y="2971"/>
                    <a:pt x="4424" y="3041"/>
                  </a:cubicBezTo>
                  <a:lnTo>
                    <a:pt x="4424" y="3035"/>
                  </a:lnTo>
                  <a:cubicBezTo>
                    <a:pt x="4506" y="2965"/>
                    <a:pt x="4589" y="2895"/>
                    <a:pt x="4678" y="2832"/>
                  </a:cubicBezTo>
                  <a:close/>
                  <a:moveTo>
                    <a:pt x="9959" y="3105"/>
                  </a:moveTo>
                  <a:cubicBezTo>
                    <a:pt x="9946" y="3143"/>
                    <a:pt x="9952" y="3175"/>
                    <a:pt x="9965" y="3213"/>
                  </a:cubicBezTo>
                  <a:cubicBezTo>
                    <a:pt x="9946" y="3175"/>
                    <a:pt x="9946" y="3143"/>
                    <a:pt x="9946" y="3105"/>
                  </a:cubicBezTo>
                  <a:close/>
                  <a:moveTo>
                    <a:pt x="5731" y="3529"/>
                  </a:moveTo>
                  <a:cubicBezTo>
                    <a:pt x="5731" y="3529"/>
                    <a:pt x="5731" y="3529"/>
                    <a:pt x="5732" y="3529"/>
                  </a:cubicBezTo>
                  <a:lnTo>
                    <a:pt x="5732" y="3529"/>
                  </a:lnTo>
                  <a:cubicBezTo>
                    <a:pt x="5720" y="3529"/>
                    <a:pt x="5707" y="3536"/>
                    <a:pt x="5701" y="3550"/>
                  </a:cubicBezTo>
                  <a:cubicBezTo>
                    <a:pt x="5707" y="3535"/>
                    <a:pt x="5719" y="3529"/>
                    <a:pt x="5731" y="3529"/>
                  </a:cubicBezTo>
                  <a:close/>
                  <a:moveTo>
                    <a:pt x="9851" y="3696"/>
                  </a:moveTo>
                  <a:cubicBezTo>
                    <a:pt x="9857" y="3696"/>
                    <a:pt x="9851" y="3696"/>
                    <a:pt x="9851" y="3702"/>
                  </a:cubicBezTo>
                  <a:lnTo>
                    <a:pt x="9851" y="3696"/>
                  </a:lnTo>
                  <a:close/>
                  <a:moveTo>
                    <a:pt x="5701" y="3550"/>
                  </a:moveTo>
                  <a:cubicBezTo>
                    <a:pt x="5682" y="3645"/>
                    <a:pt x="5657" y="3734"/>
                    <a:pt x="5625" y="3817"/>
                  </a:cubicBezTo>
                  <a:cubicBezTo>
                    <a:pt x="5657" y="3734"/>
                    <a:pt x="5682" y="3639"/>
                    <a:pt x="5701" y="3550"/>
                  </a:cubicBezTo>
                  <a:close/>
                  <a:moveTo>
                    <a:pt x="9756" y="3975"/>
                  </a:moveTo>
                  <a:lnTo>
                    <a:pt x="9756" y="3975"/>
                  </a:lnTo>
                  <a:cubicBezTo>
                    <a:pt x="9762" y="3975"/>
                    <a:pt x="9768" y="3988"/>
                    <a:pt x="9775" y="3988"/>
                  </a:cubicBezTo>
                  <a:cubicBezTo>
                    <a:pt x="9762" y="3988"/>
                    <a:pt x="9762" y="3975"/>
                    <a:pt x="9756" y="3975"/>
                  </a:cubicBezTo>
                  <a:close/>
                  <a:moveTo>
                    <a:pt x="9736" y="4026"/>
                  </a:moveTo>
                  <a:lnTo>
                    <a:pt x="9736" y="4033"/>
                  </a:lnTo>
                  <a:cubicBezTo>
                    <a:pt x="9736" y="4033"/>
                    <a:pt x="9730" y="4026"/>
                    <a:pt x="9730" y="4026"/>
                  </a:cubicBezTo>
                  <a:close/>
                  <a:moveTo>
                    <a:pt x="9902" y="3969"/>
                  </a:moveTo>
                  <a:cubicBezTo>
                    <a:pt x="9902" y="3994"/>
                    <a:pt x="9908" y="4020"/>
                    <a:pt x="9908" y="4039"/>
                  </a:cubicBezTo>
                  <a:cubicBezTo>
                    <a:pt x="9902" y="4014"/>
                    <a:pt x="9895" y="3988"/>
                    <a:pt x="9895" y="3969"/>
                  </a:cubicBezTo>
                  <a:close/>
                  <a:moveTo>
                    <a:pt x="9736" y="4039"/>
                  </a:moveTo>
                  <a:lnTo>
                    <a:pt x="9736" y="4039"/>
                  </a:lnTo>
                  <a:cubicBezTo>
                    <a:pt x="9743" y="4052"/>
                    <a:pt x="9749" y="4064"/>
                    <a:pt x="9749" y="4077"/>
                  </a:cubicBezTo>
                  <a:cubicBezTo>
                    <a:pt x="9743" y="4064"/>
                    <a:pt x="9736" y="4052"/>
                    <a:pt x="9736" y="4039"/>
                  </a:cubicBezTo>
                  <a:close/>
                  <a:moveTo>
                    <a:pt x="5796" y="4151"/>
                  </a:moveTo>
                  <a:cubicBezTo>
                    <a:pt x="5785" y="4175"/>
                    <a:pt x="5774" y="4196"/>
                    <a:pt x="5758" y="4217"/>
                  </a:cubicBezTo>
                  <a:cubicBezTo>
                    <a:pt x="5764" y="4201"/>
                    <a:pt x="5782" y="4172"/>
                    <a:pt x="5796" y="4151"/>
                  </a:cubicBezTo>
                  <a:close/>
                  <a:moveTo>
                    <a:pt x="9924" y="4220"/>
                  </a:moveTo>
                  <a:cubicBezTo>
                    <a:pt x="9925" y="4223"/>
                    <a:pt x="9927" y="4226"/>
                    <a:pt x="9927" y="4230"/>
                  </a:cubicBezTo>
                  <a:lnTo>
                    <a:pt x="9924" y="4220"/>
                  </a:lnTo>
                  <a:close/>
                  <a:moveTo>
                    <a:pt x="5650" y="4363"/>
                  </a:moveTo>
                  <a:lnTo>
                    <a:pt x="5641" y="4376"/>
                  </a:lnTo>
                  <a:lnTo>
                    <a:pt x="5641" y="4376"/>
                  </a:lnTo>
                  <a:cubicBezTo>
                    <a:pt x="5644" y="4371"/>
                    <a:pt x="5647" y="4366"/>
                    <a:pt x="5650" y="4363"/>
                  </a:cubicBezTo>
                  <a:close/>
                  <a:moveTo>
                    <a:pt x="4631" y="4338"/>
                  </a:moveTo>
                  <a:cubicBezTo>
                    <a:pt x="4614" y="4356"/>
                    <a:pt x="4595" y="4374"/>
                    <a:pt x="4576" y="4388"/>
                  </a:cubicBezTo>
                  <a:cubicBezTo>
                    <a:pt x="4595" y="4374"/>
                    <a:pt x="4611" y="4356"/>
                    <a:pt x="4631" y="4338"/>
                  </a:cubicBezTo>
                  <a:close/>
                  <a:moveTo>
                    <a:pt x="4710" y="4369"/>
                  </a:moveTo>
                  <a:lnTo>
                    <a:pt x="4697" y="4395"/>
                  </a:lnTo>
                  <a:cubicBezTo>
                    <a:pt x="4697" y="4382"/>
                    <a:pt x="4703" y="4376"/>
                    <a:pt x="4710" y="4369"/>
                  </a:cubicBezTo>
                  <a:close/>
                  <a:moveTo>
                    <a:pt x="4494" y="4700"/>
                  </a:moveTo>
                  <a:cubicBezTo>
                    <a:pt x="4442" y="4759"/>
                    <a:pt x="4391" y="4816"/>
                    <a:pt x="4338" y="4872"/>
                  </a:cubicBezTo>
                  <a:lnTo>
                    <a:pt x="4338" y="4872"/>
                  </a:lnTo>
                  <a:cubicBezTo>
                    <a:pt x="4390" y="4814"/>
                    <a:pt x="4442" y="4756"/>
                    <a:pt x="4494" y="4700"/>
                  </a:cubicBezTo>
                  <a:close/>
                  <a:moveTo>
                    <a:pt x="5136" y="4859"/>
                  </a:moveTo>
                  <a:cubicBezTo>
                    <a:pt x="5066" y="4941"/>
                    <a:pt x="4964" y="4999"/>
                    <a:pt x="4856" y="5018"/>
                  </a:cubicBezTo>
                  <a:cubicBezTo>
                    <a:pt x="4964" y="4999"/>
                    <a:pt x="5059" y="4941"/>
                    <a:pt x="5136" y="4859"/>
                  </a:cubicBezTo>
                  <a:close/>
                  <a:moveTo>
                    <a:pt x="5288" y="4815"/>
                  </a:moveTo>
                  <a:cubicBezTo>
                    <a:pt x="5250" y="4903"/>
                    <a:pt x="5212" y="4986"/>
                    <a:pt x="5167" y="5062"/>
                  </a:cubicBezTo>
                  <a:cubicBezTo>
                    <a:pt x="5212" y="4980"/>
                    <a:pt x="5250" y="4903"/>
                    <a:pt x="5288" y="4815"/>
                  </a:cubicBezTo>
                  <a:close/>
                  <a:moveTo>
                    <a:pt x="4614" y="5100"/>
                  </a:moveTo>
                  <a:lnTo>
                    <a:pt x="4614" y="5100"/>
                  </a:lnTo>
                  <a:cubicBezTo>
                    <a:pt x="4576" y="5132"/>
                    <a:pt x="4538" y="5170"/>
                    <a:pt x="4494" y="5208"/>
                  </a:cubicBezTo>
                  <a:cubicBezTo>
                    <a:pt x="4545" y="5164"/>
                    <a:pt x="4570" y="5132"/>
                    <a:pt x="4614" y="5100"/>
                  </a:cubicBezTo>
                  <a:close/>
                  <a:moveTo>
                    <a:pt x="10068" y="5169"/>
                  </a:moveTo>
                  <a:lnTo>
                    <a:pt x="10068" y="5169"/>
                  </a:lnTo>
                  <a:cubicBezTo>
                    <a:pt x="10074" y="5180"/>
                    <a:pt x="10080" y="5191"/>
                    <a:pt x="10086" y="5202"/>
                  </a:cubicBezTo>
                  <a:lnTo>
                    <a:pt x="10086" y="5208"/>
                  </a:lnTo>
                  <a:cubicBezTo>
                    <a:pt x="10080" y="5195"/>
                    <a:pt x="10074" y="5181"/>
                    <a:pt x="10068" y="5169"/>
                  </a:cubicBezTo>
                  <a:close/>
                  <a:moveTo>
                    <a:pt x="4653" y="5075"/>
                  </a:moveTo>
                  <a:lnTo>
                    <a:pt x="4653" y="5075"/>
                  </a:lnTo>
                  <a:cubicBezTo>
                    <a:pt x="4672" y="5075"/>
                    <a:pt x="4684" y="5094"/>
                    <a:pt x="4678" y="5113"/>
                  </a:cubicBezTo>
                  <a:cubicBezTo>
                    <a:pt x="4653" y="5164"/>
                    <a:pt x="4621" y="5208"/>
                    <a:pt x="4583" y="5246"/>
                  </a:cubicBezTo>
                  <a:cubicBezTo>
                    <a:pt x="4621" y="5208"/>
                    <a:pt x="4653" y="5164"/>
                    <a:pt x="4672" y="5113"/>
                  </a:cubicBezTo>
                  <a:cubicBezTo>
                    <a:pt x="4684" y="5094"/>
                    <a:pt x="4672" y="5075"/>
                    <a:pt x="4653" y="5075"/>
                  </a:cubicBezTo>
                  <a:close/>
                  <a:moveTo>
                    <a:pt x="4452" y="5245"/>
                  </a:moveTo>
                  <a:cubicBezTo>
                    <a:pt x="4422" y="5273"/>
                    <a:pt x="4388" y="5306"/>
                    <a:pt x="4354" y="5335"/>
                  </a:cubicBezTo>
                  <a:cubicBezTo>
                    <a:pt x="4396" y="5297"/>
                    <a:pt x="4425" y="5270"/>
                    <a:pt x="4452" y="5245"/>
                  </a:cubicBezTo>
                  <a:close/>
                  <a:moveTo>
                    <a:pt x="3766" y="5734"/>
                  </a:moveTo>
                  <a:lnTo>
                    <a:pt x="3766" y="5734"/>
                  </a:lnTo>
                  <a:cubicBezTo>
                    <a:pt x="3769" y="5735"/>
                    <a:pt x="3772" y="5736"/>
                    <a:pt x="3776" y="5736"/>
                  </a:cubicBezTo>
                  <a:lnTo>
                    <a:pt x="3776" y="5742"/>
                  </a:lnTo>
                  <a:cubicBezTo>
                    <a:pt x="3773" y="5740"/>
                    <a:pt x="3769" y="5737"/>
                    <a:pt x="3766" y="5734"/>
                  </a:cubicBezTo>
                  <a:close/>
                  <a:moveTo>
                    <a:pt x="9895" y="5984"/>
                  </a:moveTo>
                  <a:lnTo>
                    <a:pt x="9908" y="6060"/>
                  </a:lnTo>
                  <a:lnTo>
                    <a:pt x="9908" y="6060"/>
                  </a:lnTo>
                  <a:cubicBezTo>
                    <a:pt x="9903" y="6034"/>
                    <a:pt x="9898" y="6009"/>
                    <a:pt x="9895" y="5984"/>
                  </a:cubicBezTo>
                  <a:close/>
                  <a:moveTo>
                    <a:pt x="4049" y="6587"/>
                  </a:moveTo>
                  <a:lnTo>
                    <a:pt x="4049" y="6587"/>
                  </a:lnTo>
                  <a:cubicBezTo>
                    <a:pt x="4038" y="6602"/>
                    <a:pt x="4026" y="6615"/>
                    <a:pt x="4015" y="6629"/>
                  </a:cubicBezTo>
                  <a:lnTo>
                    <a:pt x="4015" y="6629"/>
                  </a:lnTo>
                  <a:cubicBezTo>
                    <a:pt x="4024" y="6616"/>
                    <a:pt x="4032" y="6604"/>
                    <a:pt x="4043" y="6594"/>
                  </a:cubicBezTo>
                  <a:lnTo>
                    <a:pt x="4049" y="6587"/>
                  </a:lnTo>
                  <a:close/>
                  <a:moveTo>
                    <a:pt x="1335" y="6778"/>
                  </a:moveTo>
                  <a:lnTo>
                    <a:pt x="1335" y="6784"/>
                  </a:lnTo>
                  <a:cubicBezTo>
                    <a:pt x="1335" y="6784"/>
                    <a:pt x="1334" y="6784"/>
                    <a:pt x="1333" y="6785"/>
                  </a:cubicBezTo>
                  <a:lnTo>
                    <a:pt x="1333" y="6785"/>
                  </a:lnTo>
                  <a:cubicBezTo>
                    <a:pt x="1335" y="6783"/>
                    <a:pt x="1335" y="6780"/>
                    <a:pt x="1335" y="6778"/>
                  </a:cubicBezTo>
                  <a:close/>
                  <a:moveTo>
                    <a:pt x="1329" y="6788"/>
                  </a:moveTo>
                  <a:cubicBezTo>
                    <a:pt x="1329" y="6790"/>
                    <a:pt x="1329" y="6791"/>
                    <a:pt x="1329" y="6791"/>
                  </a:cubicBezTo>
                  <a:lnTo>
                    <a:pt x="1322" y="6793"/>
                  </a:lnTo>
                  <a:lnTo>
                    <a:pt x="1322" y="6793"/>
                  </a:lnTo>
                  <a:cubicBezTo>
                    <a:pt x="1323" y="6792"/>
                    <a:pt x="1323" y="6791"/>
                    <a:pt x="1323" y="6791"/>
                  </a:cubicBezTo>
                  <a:cubicBezTo>
                    <a:pt x="1325" y="6791"/>
                    <a:pt x="1327" y="6790"/>
                    <a:pt x="1329" y="6788"/>
                  </a:cubicBezTo>
                  <a:close/>
                  <a:moveTo>
                    <a:pt x="247" y="6913"/>
                  </a:moveTo>
                  <a:lnTo>
                    <a:pt x="247" y="6913"/>
                  </a:lnTo>
                  <a:cubicBezTo>
                    <a:pt x="491" y="6951"/>
                    <a:pt x="742" y="6995"/>
                    <a:pt x="992" y="7038"/>
                  </a:cubicBezTo>
                  <a:lnTo>
                    <a:pt x="986" y="7038"/>
                  </a:lnTo>
                  <a:cubicBezTo>
                    <a:pt x="742" y="6995"/>
                    <a:pt x="491" y="6951"/>
                    <a:pt x="247" y="6913"/>
                  </a:cubicBezTo>
                  <a:close/>
                  <a:moveTo>
                    <a:pt x="3909" y="7115"/>
                  </a:moveTo>
                  <a:cubicBezTo>
                    <a:pt x="3903" y="7210"/>
                    <a:pt x="3903" y="7305"/>
                    <a:pt x="3909" y="7401"/>
                  </a:cubicBezTo>
                  <a:cubicBezTo>
                    <a:pt x="3896" y="7305"/>
                    <a:pt x="3896" y="7210"/>
                    <a:pt x="3903" y="7115"/>
                  </a:cubicBezTo>
                  <a:close/>
                  <a:moveTo>
                    <a:pt x="9627" y="7483"/>
                  </a:moveTo>
                  <a:lnTo>
                    <a:pt x="9627" y="7483"/>
                  </a:lnTo>
                  <a:cubicBezTo>
                    <a:pt x="9625" y="7487"/>
                    <a:pt x="9622" y="7490"/>
                    <a:pt x="9622" y="7490"/>
                  </a:cubicBezTo>
                  <a:cubicBezTo>
                    <a:pt x="9622" y="7490"/>
                    <a:pt x="9622" y="7485"/>
                    <a:pt x="9627" y="7483"/>
                  </a:cubicBezTo>
                  <a:close/>
                  <a:moveTo>
                    <a:pt x="3509" y="7521"/>
                  </a:moveTo>
                  <a:cubicBezTo>
                    <a:pt x="3610" y="7566"/>
                    <a:pt x="3712" y="7604"/>
                    <a:pt x="3814" y="7649"/>
                  </a:cubicBezTo>
                  <a:lnTo>
                    <a:pt x="3737" y="7617"/>
                  </a:lnTo>
                  <a:lnTo>
                    <a:pt x="3507" y="7523"/>
                  </a:lnTo>
                  <a:lnTo>
                    <a:pt x="3509" y="7521"/>
                  </a:lnTo>
                  <a:close/>
                  <a:moveTo>
                    <a:pt x="9188" y="7640"/>
                  </a:moveTo>
                  <a:cubicBezTo>
                    <a:pt x="9188" y="7664"/>
                    <a:pt x="9185" y="7689"/>
                    <a:pt x="9177" y="7711"/>
                  </a:cubicBezTo>
                  <a:lnTo>
                    <a:pt x="9177" y="7711"/>
                  </a:lnTo>
                  <a:cubicBezTo>
                    <a:pt x="9185" y="7689"/>
                    <a:pt x="9188" y="7665"/>
                    <a:pt x="9188" y="7640"/>
                  </a:cubicBezTo>
                  <a:close/>
                  <a:moveTo>
                    <a:pt x="1907" y="7769"/>
                  </a:moveTo>
                  <a:lnTo>
                    <a:pt x="1907" y="7769"/>
                  </a:lnTo>
                  <a:cubicBezTo>
                    <a:pt x="1952" y="7782"/>
                    <a:pt x="1996" y="7801"/>
                    <a:pt x="2041" y="7820"/>
                  </a:cubicBezTo>
                  <a:lnTo>
                    <a:pt x="1907" y="7769"/>
                  </a:lnTo>
                  <a:close/>
                  <a:moveTo>
                    <a:pt x="9056" y="7960"/>
                  </a:moveTo>
                  <a:lnTo>
                    <a:pt x="9056" y="7960"/>
                  </a:lnTo>
                  <a:cubicBezTo>
                    <a:pt x="9044" y="7985"/>
                    <a:pt x="9031" y="8004"/>
                    <a:pt x="9018" y="8023"/>
                  </a:cubicBezTo>
                  <a:cubicBezTo>
                    <a:pt x="9031" y="8004"/>
                    <a:pt x="9044" y="7979"/>
                    <a:pt x="9056" y="7960"/>
                  </a:cubicBezTo>
                  <a:close/>
                  <a:moveTo>
                    <a:pt x="4958" y="8030"/>
                  </a:moveTo>
                  <a:cubicBezTo>
                    <a:pt x="4996" y="8030"/>
                    <a:pt x="5034" y="8036"/>
                    <a:pt x="5072" y="8043"/>
                  </a:cubicBezTo>
                  <a:cubicBezTo>
                    <a:pt x="5028" y="8036"/>
                    <a:pt x="4989" y="8036"/>
                    <a:pt x="4951" y="8030"/>
                  </a:cubicBezTo>
                  <a:close/>
                  <a:moveTo>
                    <a:pt x="1964" y="7973"/>
                  </a:moveTo>
                  <a:lnTo>
                    <a:pt x="1964" y="7979"/>
                  </a:lnTo>
                  <a:cubicBezTo>
                    <a:pt x="1876" y="8036"/>
                    <a:pt x="1793" y="8100"/>
                    <a:pt x="1710" y="8157"/>
                  </a:cubicBezTo>
                  <a:cubicBezTo>
                    <a:pt x="1793" y="8093"/>
                    <a:pt x="1876" y="8036"/>
                    <a:pt x="1964" y="7973"/>
                  </a:cubicBezTo>
                  <a:close/>
                  <a:moveTo>
                    <a:pt x="2661" y="8189"/>
                  </a:moveTo>
                  <a:cubicBezTo>
                    <a:pt x="2716" y="8216"/>
                    <a:pt x="2774" y="8244"/>
                    <a:pt x="2829" y="8278"/>
                  </a:cubicBezTo>
                  <a:cubicBezTo>
                    <a:pt x="2773" y="8248"/>
                    <a:pt x="2717" y="8217"/>
                    <a:pt x="2661" y="8189"/>
                  </a:cubicBezTo>
                  <a:close/>
                  <a:moveTo>
                    <a:pt x="5066" y="8271"/>
                  </a:moveTo>
                  <a:lnTo>
                    <a:pt x="5129" y="8284"/>
                  </a:lnTo>
                  <a:cubicBezTo>
                    <a:pt x="5110" y="8284"/>
                    <a:pt x="5085" y="8278"/>
                    <a:pt x="5066" y="8271"/>
                  </a:cubicBezTo>
                  <a:close/>
                  <a:moveTo>
                    <a:pt x="7472" y="8339"/>
                  </a:moveTo>
                  <a:cubicBezTo>
                    <a:pt x="7481" y="8339"/>
                    <a:pt x="7489" y="8343"/>
                    <a:pt x="7493" y="8348"/>
                  </a:cubicBezTo>
                  <a:cubicBezTo>
                    <a:pt x="7486" y="8344"/>
                    <a:pt x="7478" y="8340"/>
                    <a:pt x="7472" y="8340"/>
                  </a:cubicBezTo>
                  <a:cubicBezTo>
                    <a:pt x="7468" y="8340"/>
                    <a:pt x="7464" y="8342"/>
                    <a:pt x="7461" y="8348"/>
                  </a:cubicBezTo>
                  <a:lnTo>
                    <a:pt x="7461" y="8341"/>
                  </a:lnTo>
                  <a:cubicBezTo>
                    <a:pt x="7465" y="8339"/>
                    <a:pt x="7469" y="8339"/>
                    <a:pt x="7472" y="8339"/>
                  </a:cubicBezTo>
                  <a:close/>
                  <a:moveTo>
                    <a:pt x="8713" y="8157"/>
                  </a:moveTo>
                  <a:cubicBezTo>
                    <a:pt x="8694" y="8233"/>
                    <a:pt x="8650" y="8297"/>
                    <a:pt x="8599" y="8354"/>
                  </a:cubicBezTo>
                  <a:cubicBezTo>
                    <a:pt x="8650" y="8297"/>
                    <a:pt x="8694" y="8227"/>
                    <a:pt x="8713" y="8157"/>
                  </a:cubicBezTo>
                  <a:close/>
                  <a:moveTo>
                    <a:pt x="5409" y="8354"/>
                  </a:moveTo>
                  <a:lnTo>
                    <a:pt x="5460" y="8367"/>
                  </a:lnTo>
                  <a:cubicBezTo>
                    <a:pt x="5522" y="8381"/>
                    <a:pt x="5584" y="8388"/>
                    <a:pt x="5648" y="8388"/>
                  </a:cubicBezTo>
                  <a:cubicBezTo>
                    <a:pt x="5670" y="8388"/>
                    <a:pt x="5692" y="8387"/>
                    <a:pt x="5714" y="8386"/>
                  </a:cubicBezTo>
                  <a:lnTo>
                    <a:pt x="5714" y="8386"/>
                  </a:lnTo>
                  <a:cubicBezTo>
                    <a:pt x="5681" y="8388"/>
                    <a:pt x="5650" y="8389"/>
                    <a:pt x="5618" y="8389"/>
                  </a:cubicBezTo>
                  <a:cubicBezTo>
                    <a:pt x="5564" y="8389"/>
                    <a:pt x="5510" y="8385"/>
                    <a:pt x="5453" y="8373"/>
                  </a:cubicBezTo>
                  <a:lnTo>
                    <a:pt x="5460" y="8367"/>
                  </a:lnTo>
                  <a:cubicBezTo>
                    <a:pt x="5441" y="8367"/>
                    <a:pt x="5428" y="8360"/>
                    <a:pt x="5409" y="8354"/>
                  </a:cubicBezTo>
                  <a:close/>
                  <a:moveTo>
                    <a:pt x="5879" y="8405"/>
                  </a:moveTo>
                  <a:cubicBezTo>
                    <a:pt x="5879" y="8405"/>
                    <a:pt x="5885" y="8411"/>
                    <a:pt x="5885" y="8411"/>
                  </a:cubicBezTo>
                  <a:lnTo>
                    <a:pt x="5879" y="8411"/>
                  </a:lnTo>
                  <a:cubicBezTo>
                    <a:pt x="5879" y="8411"/>
                    <a:pt x="5879" y="8405"/>
                    <a:pt x="5879" y="8405"/>
                  </a:cubicBezTo>
                  <a:close/>
                  <a:moveTo>
                    <a:pt x="7500" y="8354"/>
                  </a:moveTo>
                  <a:lnTo>
                    <a:pt x="7500" y="8354"/>
                  </a:lnTo>
                  <a:cubicBezTo>
                    <a:pt x="7512" y="8398"/>
                    <a:pt x="7500" y="8443"/>
                    <a:pt x="7480" y="8475"/>
                  </a:cubicBezTo>
                  <a:cubicBezTo>
                    <a:pt x="7500" y="8443"/>
                    <a:pt x="7506" y="8398"/>
                    <a:pt x="7493" y="8360"/>
                  </a:cubicBezTo>
                  <a:lnTo>
                    <a:pt x="7500" y="8354"/>
                  </a:lnTo>
                  <a:close/>
                  <a:moveTo>
                    <a:pt x="8059" y="8545"/>
                  </a:moveTo>
                  <a:lnTo>
                    <a:pt x="8065" y="8551"/>
                  </a:lnTo>
                  <a:cubicBezTo>
                    <a:pt x="8052" y="8551"/>
                    <a:pt x="8046" y="8557"/>
                    <a:pt x="8033" y="8557"/>
                  </a:cubicBezTo>
                  <a:cubicBezTo>
                    <a:pt x="8040" y="8557"/>
                    <a:pt x="8052" y="8551"/>
                    <a:pt x="8059" y="8545"/>
                  </a:cubicBezTo>
                  <a:close/>
                  <a:moveTo>
                    <a:pt x="8097" y="8583"/>
                  </a:moveTo>
                  <a:cubicBezTo>
                    <a:pt x="8097" y="8583"/>
                    <a:pt x="8097" y="8589"/>
                    <a:pt x="8097" y="8595"/>
                  </a:cubicBezTo>
                  <a:cubicBezTo>
                    <a:pt x="8096" y="8597"/>
                    <a:pt x="8095" y="8597"/>
                    <a:pt x="8094" y="8597"/>
                  </a:cubicBezTo>
                  <a:cubicBezTo>
                    <a:pt x="8093" y="8597"/>
                    <a:pt x="8097" y="8588"/>
                    <a:pt x="8097" y="8583"/>
                  </a:cubicBezTo>
                  <a:close/>
                  <a:moveTo>
                    <a:pt x="3134" y="8290"/>
                  </a:moveTo>
                  <a:cubicBezTo>
                    <a:pt x="3210" y="8316"/>
                    <a:pt x="3280" y="8341"/>
                    <a:pt x="3356" y="8367"/>
                  </a:cubicBezTo>
                  <a:cubicBezTo>
                    <a:pt x="3699" y="8494"/>
                    <a:pt x="4043" y="8621"/>
                    <a:pt x="4392" y="8748"/>
                  </a:cubicBezTo>
                  <a:cubicBezTo>
                    <a:pt x="4043" y="8621"/>
                    <a:pt x="3693" y="8494"/>
                    <a:pt x="3350" y="8373"/>
                  </a:cubicBezTo>
                  <a:lnTo>
                    <a:pt x="3356" y="8373"/>
                  </a:lnTo>
                  <a:cubicBezTo>
                    <a:pt x="3280" y="8341"/>
                    <a:pt x="3204" y="8316"/>
                    <a:pt x="3134" y="8290"/>
                  </a:cubicBezTo>
                  <a:close/>
                  <a:moveTo>
                    <a:pt x="6038" y="8729"/>
                  </a:moveTo>
                  <a:lnTo>
                    <a:pt x="6038" y="8729"/>
                  </a:lnTo>
                  <a:cubicBezTo>
                    <a:pt x="6044" y="8742"/>
                    <a:pt x="6057" y="8761"/>
                    <a:pt x="6063" y="8773"/>
                  </a:cubicBezTo>
                  <a:cubicBezTo>
                    <a:pt x="6051" y="8761"/>
                    <a:pt x="6044" y="8742"/>
                    <a:pt x="6038" y="8729"/>
                  </a:cubicBezTo>
                  <a:close/>
                  <a:moveTo>
                    <a:pt x="6673" y="8761"/>
                  </a:moveTo>
                  <a:cubicBezTo>
                    <a:pt x="6654" y="8767"/>
                    <a:pt x="6635" y="8767"/>
                    <a:pt x="6610" y="8773"/>
                  </a:cubicBezTo>
                  <a:cubicBezTo>
                    <a:pt x="6635" y="8767"/>
                    <a:pt x="6654" y="8761"/>
                    <a:pt x="6673" y="8761"/>
                  </a:cubicBezTo>
                  <a:close/>
                  <a:moveTo>
                    <a:pt x="6673" y="8761"/>
                  </a:moveTo>
                  <a:cubicBezTo>
                    <a:pt x="6693" y="8761"/>
                    <a:pt x="6712" y="8786"/>
                    <a:pt x="6699" y="8805"/>
                  </a:cubicBezTo>
                  <a:cubicBezTo>
                    <a:pt x="6705" y="8786"/>
                    <a:pt x="6692" y="8761"/>
                    <a:pt x="6673" y="8761"/>
                  </a:cubicBezTo>
                  <a:close/>
                  <a:moveTo>
                    <a:pt x="7032" y="8791"/>
                  </a:moveTo>
                  <a:cubicBezTo>
                    <a:pt x="7022" y="8797"/>
                    <a:pt x="7010" y="8802"/>
                    <a:pt x="6997" y="8805"/>
                  </a:cubicBezTo>
                  <a:cubicBezTo>
                    <a:pt x="7011" y="8800"/>
                    <a:pt x="7022" y="8795"/>
                    <a:pt x="7032" y="8791"/>
                  </a:cubicBezTo>
                  <a:close/>
                  <a:moveTo>
                    <a:pt x="6470" y="8824"/>
                  </a:moveTo>
                  <a:lnTo>
                    <a:pt x="6400" y="8850"/>
                  </a:lnTo>
                  <a:cubicBezTo>
                    <a:pt x="6349" y="8862"/>
                    <a:pt x="6305" y="8869"/>
                    <a:pt x="6254" y="8881"/>
                  </a:cubicBezTo>
                  <a:cubicBezTo>
                    <a:pt x="6298" y="8869"/>
                    <a:pt x="6349" y="8862"/>
                    <a:pt x="6400" y="8843"/>
                  </a:cubicBezTo>
                  <a:cubicBezTo>
                    <a:pt x="6426" y="8837"/>
                    <a:pt x="6451" y="8830"/>
                    <a:pt x="6470" y="8824"/>
                  </a:cubicBezTo>
                  <a:close/>
                  <a:moveTo>
                    <a:pt x="1647" y="8862"/>
                  </a:moveTo>
                  <a:lnTo>
                    <a:pt x="1647" y="8862"/>
                  </a:lnTo>
                  <a:cubicBezTo>
                    <a:pt x="1629" y="8878"/>
                    <a:pt x="1613" y="8893"/>
                    <a:pt x="1598" y="8907"/>
                  </a:cubicBezTo>
                  <a:lnTo>
                    <a:pt x="1598" y="8907"/>
                  </a:lnTo>
                  <a:cubicBezTo>
                    <a:pt x="1614" y="8892"/>
                    <a:pt x="1630" y="8877"/>
                    <a:pt x="1647" y="8862"/>
                  </a:cubicBezTo>
                  <a:close/>
                  <a:moveTo>
                    <a:pt x="7131" y="8913"/>
                  </a:moveTo>
                  <a:lnTo>
                    <a:pt x="7125" y="8919"/>
                  </a:lnTo>
                  <a:cubicBezTo>
                    <a:pt x="7125" y="8916"/>
                    <a:pt x="7123" y="8915"/>
                    <a:pt x="7121" y="8915"/>
                  </a:cubicBezTo>
                  <a:cubicBezTo>
                    <a:pt x="7118" y="8915"/>
                    <a:pt x="7115" y="8916"/>
                    <a:pt x="7112" y="8919"/>
                  </a:cubicBezTo>
                  <a:lnTo>
                    <a:pt x="7112" y="8919"/>
                  </a:lnTo>
                  <a:cubicBezTo>
                    <a:pt x="7119" y="8913"/>
                    <a:pt x="7125" y="8913"/>
                    <a:pt x="7131" y="8913"/>
                  </a:cubicBezTo>
                  <a:close/>
                  <a:moveTo>
                    <a:pt x="7182" y="8932"/>
                  </a:moveTo>
                  <a:lnTo>
                    <a:pt x="7163" y="8939"/>
                  </a:lnTo>
                  <a:cubicBezTo>
                    <a:pt x="7169" y="8932"/>
                    <a:pt x="7175" y="8932"/>
                    <a:pt x="7182" y="8932"/>
                  </a:cubicBezTo>
                  <a:close/>
                  <a:moveTo>
                    <a:pt x="7163" y="9027"/>
                  </a:moveTo>
                  <a:lnTo>
                    <a:pt x="7163" y="9027"/>
                  </a:lnTo>
                  <a:cubicBezTo>
                    <a:pt x="7163" y="9027"/>
                    <a:pt x="7163" y="9027"/>
                    <a:pt x="7163" y="9027"/>
                  </a:cubicBezTo>
                  <a:lnTo>
                    <a:pt x="7163" y="9027"/>
                  </a:lnTo>
                  <a:cubicBezTo>
                    <a:pt x="7163" y="9027"/>
                    <a:pt x="7163" y="9027"/>
                    <a:pt x="7163" y="9027"/>
                  </a:cubicBezTo>
                  <a:close/>
                  <a:moveTo>
                    <a:pt x="7163" y="9028"/>
                  </a:moveTo>
                  <a:lnTo>
                    <a:pt x="7163" y="9028"/>
                  </a:lnTo>
                  <a:cubicBezTo>
                    <a:pt x="7137" y="9034"/>
                    <a:pt x="7112" y="9040"/>
                    <a:pt x="7086" y="9040"/>
                  </a:cubicBezTo>
                  <a:cubicBezTo>
                    <a:pt x="7112" y="9034"/>
                    <a:pt x="7137" y="9034"/>
                    <a:pt x="7163" y="9028"/>
                  </a:cubicBezTo>
                  <a:close/>
                  <a:moveTo>
                    <a:pt x="7156" y="9037"/>
                  </a:moveTo>
                  <a:cubicBezTo>
                    <a:pt x="7155" y="9040"/>
                    <a:pt x="7153" y="9043"/>
                    <a:pt x="7150" y="9047"/>
                  </a:cubicBezTo>
                  <a:lnTo>
                    <a:pt x="7156" y="9037"/>
                  </a:lnTo>
                  <a:close/>
                  <a:moveTo>
                    <a:pt x="7150" y="9047"/>
                  </a:moveTo>
                  <a:cubicBezTo>
                    <a:pt x="7144" y="9066"/>
                    <a:pt x="7131" y="9085"/>
                    <a:pt x="7118" y="9104"/>
                  </a:cubicBezTo>
                  <a:cubicBezTo>
                    <a:pt x="7125" y="9085"/>
                    <a:pt x="7144" y="9066"/>
                    <a:pt x="7150" y="9047"/>
                  </a:cubicBezTo>
                  <a:close/>
                  <a:moveTo>
                    <a:pt x="3737" y="8939"/>
                  </a:moveTo>
                  <a:lnTo>
                    <a:pt x="3737" y="8945"/>
                  </a:lnTo>
                  <a:cubicBezTo>
                    <a:pt x="3649" y="8996"/>
                    <a:pt x="3572" y="9053"/>
                    <a:pt x="3496" y="9123"/>
                  </a:cubicBezTo>
                  <a:cubicBezTo>
                    <a:pt x="3572" y="9053"/>
                    <a:pt x="3649" y="8989"/>
                    <a:pt x="3737" y="8939"/>
                  </a:cubicBezTo>
                  <a:close/>
                  <a:moveTo>
                    <a:pt x="7118" y="9104"/>
                  </a:moveTo>
                  <a:cubicBezTo>
                    <a:pt x="7106" y="9129"/>
                    <a:pt x="7099" y="9142"/>
                    <a:pt x="7086" y="9161"/>
                  </a:cubicBezTo>
                  <a:cubicBezTo>
                    <a:pt x="7099" y="9142"/>
                    <a:pt x="7106" y="9123"/>
                    <a:pt x="7118" y="9104"/>
                  </a:cubicBezTo>
                  <a:close/>
                  <a:moveTo>
                    <a:pt x="5593" y="9174"/>
                  </a:moveTo>
                  <a:lnTo>
                    <a:pt x="5574" y="9186"/>
                  </a:lnTo>
                  <a:lnTo>
                    <a:pt x="5574" y="9186"/>
                  </a:lnTo>
                  <a:cubicBezTo>
                    <a:pt x="5580" y="9182"/>
                    <a:pt x="5587" y="9177"/>
                    <a:pt x="5593" y="9174"/>
                  </a:cubicBezTo>
                  <a:close/>
                  <a:moveTo>
                    <a:pt x="5555" y="9199"/>
                  </a:moveTo>
                  <a:cubicBezTo>
                    <a:pt x="5531" y="9218"/>
                    <a:pt x="5503" y="9230"/>
                    <a:pt x="5472" y="9238"/>
                  </a:cubicBezTo>
                  <a:lnTo>
                    <a:pt x="5472" y="9238"/>
                  </a:lnTo>
                  <a:cubicBezTo>
                    <a:pt x="5501" y="9229"/>
                    <a:pt x="5530" y="9214"/>
                    <a:pt x="5555" y="9199"/>
                  </a:cubicBezTo>
                  <a:close/>
                  <a:moveTo>
                    <a:pt x="5371" y="9274"/>
                  </a:moveTo>
                  <a:cubicBezTo>
                    <a:pt x="5371" y="9274"/>
                    <a:pt x="5371" y="9274"/>
                    <a:pt x="5371" y="9275"/>
                  </a:cubicBezTo>
                  <a:lnTo>
                    <a:pt x="5371" y="9275"/>
                  </a:lnTo>
                  <a:cubicBezTo>
                    <a:pt x="5371" y="9275"/>
                    <a:pt x="5371" y="9275"/>
                    <a:pt x="5371" y="9275"/>
                  </a:cubicBezTo>
                  <a:cubicBezTo>
                    <a:pt x="5371" y="9274"/>
                    <a:pt x="5371" y="9274"/>
                    <a:pt x="5371" y="9274"/>
                  </a:cubicBezTo>
                  <a:close/>
                  <a:moveTo>
                    <a:pt x="1068" y="9276"/>
                  </a:moveTo>
                  <a:cubicBezTo>
                    <a:pt x="1055" y="9289"/>
                    <a:pt x="1041" y="9303"/>
                    <a:pt x="1028" y="9316"/>
                  </a:cubicBezTo>
                  <a:lnTo>
                    <a:pt x="1028" y="9316"/>
                  </a:lnTo>
                  <a:cubicBezTo>
                    <a:pt x="1031" y="9313"/>
                    <a:pt x="1034" y="9310"/>
                    <a:pt x="1037" y="9307"/>
                  </a:cubicBezTo>
                  <a:lnTo>
                    <a:pt x="1068" y="9276"/>
                  </a:lnTo>
                  <a:close/>
                  <a:moveTo>
                    <a:pt x="5523" y="9320"/>
                  </a:moveTo>
                  <a:cubicBezTo>
                    <a:pt x="5531" y="9320"/>
                    <a:pt x="5539" y="9322"/>
                    <a:pt x="5547" y="9324"/>
                  </a:cubicBezTo>
                  <a:lnTo>
                    <a:pt x="5547" y="9324"/>
                  </a:lnTo>
                  <a:cubicBezTo>
                    <a:pt x="5539" y="9323"/>
                    <a:pt x="5531" y="9322"/>
                    <a:pt x="5523" y="9320"/>
                  </a:cubicBezTo>
                  <a:close/>
                  <a:moveTo>
                    <a:pt x="5727" y="9358"/>
                  </a:moveTo>
                  <a:cubicBezTo>
                    <a:pt x="5727" y="9364"/>
                    <a:pt x="5720" y="9371"/>
                    <a:pt x="5714" y="9377"/>
                  </a:cubicBezTo>
                  <a:cubicBezTo>
                    <a:pt x="5714" y="9371"/>
                    <a:pt x="5720" y="9364"/>
                    <a:pt x="5720" y="9358"/>
                  </a:cubicBezTo>
                  <a:close/>
                  <a:moveTo>
                    <a:pt x="1177" y="9313"/>
                  </a:moveTo>
                  <a:cubicBezTo>
                    <a:pt x="1154" y="9339"/>
                    <a:pt x="1130" y="9363"/>
                    <a:pt x="1107" y="9387"/>
                  </a:cubicBezTo>
                  <a:lnTo>
                    <a:pt x="1107" y="9387"/>
                  </a:lnTo>
                  <a:lnTo>
                    <a:pt x="1177" y="9313"/>
                  </a:lnTo>
                  <a:close/>
                  <a:moveTo>
                    <a:pt x="6846" y="9397"/>
                  </a:moveTo>
                  <a:cubicBezTo>
                    <a:pt x="6844" y="9401"/>
                    <a:pt x="6843" y="9405"/>
                    <a:pt x="6839" y="9409"/>
                  </a:cubicBezTo>
                  <a:lnTo>
                    <a:pt x="6839" y="9402"/>
                  </a:lnTo>
                  <a:cubicBezTo>
                    <a:pt x="6841" y="9400"/>
                    <a:pt x="6844" y="9398"/>
                    <a:pt x="6846" y="9397"/>
                  </a:cubicBezTo>
                  <a:close/>
                  <a:moveTo>
                    <a:pt x="5434" y="9364"/>
                  </a:moveTo>
                  <a:cubicBezTo>
                    <a:pt x="5466" y="9390"/>
                    <a:pt x="5504" y="9409"/>
                    <a:pt x="5542" y="9415"/>
                  </a:cubicBezTo>
                  <a:cubicBezTo>
                    <a:pt x="5504" y="9409"/>
                    <a:pt x="5460" y="9390"/>
                    <a:pt x="5428" y="9364"/>
                  </a:cubicBezTo>
                  <a:close/>
                  <a:moveTo>
                    <a:pt x="5936" y="9441"/>
                  </a:moveTo>
                  <a:cubicBezTo>
                    <a:pt x="5949" y="9447"/>
                    <a:pt x="5955" y="9447"/>
                    <a:pt x="5968" y="9460"/>
                  </a:cubicBezTo>
                  <a:cubicBezTo>
                    <a:pt x="5955" y="9453"/>
                    <a:pt x="5943" y="9447"/>
                    <a:pt x="5930" y="9447"/>
                  </a:cubicBezTo>
                  <a:lnTo>
                    <a:pt x="5936" y="9441"/>
                  </a:lnTo>
                  <a:close/>
                  <a:moveTo>
                    <a:pt x="5816" y="9441"/>
                  </a:moveTo>
                  <a:cubicBezTo>
                    <a:pt x="5841" y="9447"/>
                    <a:pt x="5860" y="9460"/>
                    <a:pt x="5885" y="9460"/>
                  </a:cubicBezTo>
                  <a:lnTo>
                    <a:pt x="5892" y="9453"/>
                  </a:lnTo>
                  <a:lnTo>
                    <a:pt x="5892" y="9453"/>
                  </a:lnTo>
                  <a:cubicBezTo>
                    <a:pt x="5892" y="9453"/>
                    <a:pt x="5885" y="9460"/>
                    <a:pt x="5885" y="9466"/>
                  </a:cubicBezTo>
                  <a:cubicBezTo>
                    <a:pt x="5860" y="9460"/>
                    <a:pt x="5835" y="9453"/>
                    <a:pt x="5816" y="9447"/>
                  </a:cubicBezTo>
                  <a:lnTo>
                    <a:pt x="5816" y="9441"/>
                  </a:lnTo>
                  <a:close/>
                  <a:moveTo>
                    <a:pt x="6101" y="9472"/>
                  </a:moveTo>
                  <a:cubicBezTo>
                    <a:pt x="6082" y="9479"/>
                    <a:pt x="6057" y="9479"/>
                    <a:pt x="6038" y="9479"/>
                  </a:cubicBezTo>
                  <a:cubicBezTo>
                    <a:pt x="6063" y="9479"/>
                    <a:pt x="6082" y="9472"/>
                    <a:pt x="6101" y="9472"/>
                  </a:cubicBezTo>
                  <a:close/>
                  <a:moveTo>
                    <a:pt x="5666" y="9456"/>
                  </a:moveTo>
                  <a:lnTo>
                    <a:pt x="5666" y="9456"/>
                  </a:lnTo>
                  <a:cubicBezTo>
                    <a:pt x="5684" y="9474"/>
                    <a:pt x="5702" y="9486"/>
                    <a:pt x="5720" y="9498"/>
                  </a:cubicBezTo>
                  <a:lnTo>
                    <a:pt x="5727" y="9504"/>
                  </a:lnTo>
                  <a:cubicBezTo>
                    <a:pt x="5702" y="9486"/>
                    <a:pt x="5684" y="9474"/>
                    <a:pt x="5666" y="9456"/>
                  </a:cubicBezTo>
                  <a:close/>
                  <a:moveTo>
                    <a:pt x="2206" y="9498"/>
                  </a:moveTo>
                  <a:cubicBezTo>
                    <a:pt x="2187" y="9517"/>
                    <a:pt x="2174" y="9530"/>
                    <a:pt x="2155" y="9549"/>
                  </a:cubicBezTo>
                  <a:cubicBezTo>
                    <a:pt x="2168" y="9536"/>
                    <a:pt x="2181" y="9517"/>
                    <a:pt x="2200" y="9498"/>
                  </a:cubicBezTo>
                  <a:close/>
                  <a:moveTo>
                    <a:pt x="7105" y="9480"/>
                  </a:moveTo>
                  <a:lnTo>
                    <a:pt x="7105" y="9480"/>
                  </a:lnTo>
                  <a:cubicBezTo>
                    <a:pt x="7092" y="9505"/>
                    <a:pt x="7080" y="9530"/>
                    <a:pt x="7074" y="9561"/>
                  </a:cubicBezTo>
                  <a:lnTo>
                    <a:pt x="7074" y="9555"/>
                  </a:lnTo>
                  <a:cubicBezTo>
                    <a:pt x="7080" y="9530"/>
                    <a:pt x="7092" y="9505"/>
                    <a:pt x="7105" y="9480"/>
                  </a:cubicBezTo>
                  <a:close/>
                  <a:moveTo>
                    <a:pt x="3502" y="8608"/>
                  </a:moveTo>
                  <a:cubicBezTo>
                    <a:pt x="3324" y="8951"/>
                    <a:pt x="3127" y="9294"/>
                    <a:pt x="2911" y="9618"/>
                  </a:cubicBezTo>
                  <a:cubicBezTo>
                    <a:pt x="3127" y="9294"/>
                    <a:pt x="3318" y="8958"/>
                    <a:pt x="3502" y="8608"/>
                  </a:cubicBezTo>
                  <a:close/>
                  <a:moveTo>
                    <a:pt x="6292" y="9510"/>
                  </a:moveTo>
                  <a:lnTo>
                    <a:pt x="6292" y="9510"/>
                  </a:lnTo>
                  <a:cubicBezTo>
                    <a:pt x="6445" y="9542"/>
                    <a:pt x="6604" y="9593"/>
                    <a:pt x="6750" y="9638"/>
                  </a:cubicBezTo>
                  <a:cubicBezTo>
                    <a:pt x="6597" y="9599"/>
                    <a:pt x="6445" y="9549"/>
                    <a:pt x="6292" y="9510"/>
                  </a:cubicBezTo>
                  <a:close/>
                  <a:moveTo>
                    <a:pt x="10575" y="9638"/>
                  </a:moveTo>
                  <a:cubicBezTo>
                    <a:pt x="10578" y="9641"/>
                    <a:pt x="10585" y="9642"/>
                    <a:pt x="10592" y="9642"/>
                  </a:cubicBezTo>
                  <a:cubicBezTo>
                    <a:pt x="10598" y="9642"/>
                    <a:pt x="10604" y="9641"/>
                    <a:pt x="10609" y="9639"/>
                  </a:cubicBezTo>
                  <a:lnTo>
                    <a:pt x="10609" y="9639"/>
                  </a:lnTo>
                  <a:cubicBezTo>
                    <a:pt x="10604" y="9643"/>
                    <a:pt x="10598" y="9644"/>
                    <a:pt x="10592" y="9644"/>
                  </a:cubicBezTo>
                  <a:cubicBezTo>
                    <a:pt x="10586" y="9644"/>
                    <a:pt x="10580" y="9642"/>
                    <a:pt x="10575" y="9638"/>
                  </a:cubicBezTo>
                  <a:close/>
                  <a:moveTo>
                    <a:pt x="6750" y="9638"/>
                  </a:moveTo>
                  <a:cubicBezTo>
                    <a:pt x="6771" y="9644"/>
                    <a:pt x="6791" y="9650"/>
                    <a:pt x="6812" y="9657"/>
                  </a:cubicBezTo>
                  <a:lnTo>
                    <a:pt x="6812" y="9657"/>
                  </a:lnTo>
                  <a:lnTo>
                    <a:pt x="6750" y="9638"/>
                  </a:lnTo>
                  <a:close/>
                  <a:moveTo>
                    <a:pt x="312" y="9517"/>
                  </a:moveTo>
                  <a:lnTo>
                    <a:pt x="319" y="9523"/>
                  </a:lnTo>
                  <a:cubicBezTo>
                    <a:pt x="293" y="9568"/>
                    <a:pt x="274" y="9612"/>
                    <a:pt x="255" y="9663"/>
                  </a:cubicBezTo>
                  <a:cubicBezTo>
                    <a:pt x="268" y="9612"/>
                    <a:pt x="287" y="9568"/>
                    <a:pt x="312" y="9517"/>
                  </a:cubicBezTo>
                  <a:close/>
                  <a:moveTo>
                    <a:pt x="3121" y="9587"/>
                  </a:moveTo>
                  <a:lnTo>
                    <a:pt x="3121" y="9587"/>
                  </a:lnTo>
                  <a:cubicBezTo>
                    <a:pt x="3102" y="9625"/>
                    <a:pt x="3083" y="9657"/>
                    <a:pt x="3064" y="9688"/>
                  </a:cubicBezTo>
                  <a:lnTo>
                    <a:pt x="3121" y="9587"/>
                  </a:lnTo>
                  <a:close/>
                  <a:moveTo>
                    <a:pt x="3216" y="9620"/>
                  </a:moveTo>
                  <a:cubicBezTo>
                    <a:pt x="3216" y="9645"/>
                    <a:pt x="3210" y="9670"/>
                    <a:pt x="3216" y="9701"/>
                  </a:cubicBezTo>
                  <a:lnTo>
                    <a:pt x="3210" y="9695"/>
                  </a:lnTo>
                  <a:cubicBezTo>
                    <a:pt x="3210" y="9670"/>
                    <a:pt x="3216" y="9645"/>
                    <a:pt x="3216" y="9620"/>
                  </a:cubicBezTo>
                  <a:close/>
                  <a:moveTo>
                    <a:pt x="681" y="9692"/>
                  </a:moveTo>
                  <a:cubicBezTo>
                    <a:pt x="660" y="9716"/>
                    <a:pt x="639" y="9741"/>
                    <a:pt x="617" y="9765"/>
                  </a:cubicBezTo>
                  <a:cubicBezTo>
                    <a:pt x="639" y="9740"/>
                    <a:pt x="660" y="9716"/>
                    <a:pt x="681" y="9692"/>
                  </a:cubicBezTo>
                  <a:close/>
                  <a:moveTo>
                    <a:pt x="3578" y="9739"/>
                  </a:moveTo>
                  <a:lnTo>
                    <a:pt x="3578" y="9739"/>
                  </a:lnTo>
                  <a:cubicBezTo>
                    <a:pt x="3553" y="9758"/>
                    <a:pt x="3528" y="9777"/>
                    <a:pt x="3509" y="9790"/>
                  </a:cubicBezTo>
                  <a:cubicBezTo>
                    <a:pt x="3534" y="9771"/>
                    <a:pt x="3553" y="9758"/>
                    <a:pt x="3578" y="9739"/>
                  </a:cubicBezTo>
                  <a:close/>
                  <a:moveTo>
                    <a:pt x="1920" y="9803"/>
                  </a:moveTo>
                  <a:cubicBezTo>
                    <a:pt x="1914" y="9809"/>
                    <a:pt x="1907" y="9815"/>
                    <a:pt x="1901" y="9822"/>
                  </a:cubicBezTo>
                  <a:cubicBezTo>
                    <a:pt x="1901" y="9815"/>
                    <a:pt x="1907" y="9809"/>
                    <a:pt x="1914" y="9803"/>
                  </a:cubicBezTo>
                  <a:close/>
                  <a:moveTo>
                    <a:pt x="5702" y="9738"/>
                  </a:moveTo>
                  <a:cubicBezTo>
                    <a:pt x="5680" y="9770"/>
                    <a:pt x="5659" y="9802"/>
                    <a:pt x="5638" y="9835"/>
                  </a:cubicBezTo>
                  <a:lnTo>
                    <a:pt x="5638" y="9828"/>
                  </a:lnTo>
                  <a:cubicBezTo>
                    <a:pt x="5660" y="9798"/>
                    <a:pt x="5681" y="9768"/>
                    <a:pt x="5702" y="9738"/>
                  </a:cubicBezTo>
                  <a:close/>
                  <a:moveTo>
                    <a:pt x="4856" y="9682"/>
                  </a:moveTo>
                  <a:cubicBezTo>
                    <a:pt x="4765" y="9766"/>
                    <a:pt x="4669" y="9848"/>
                    <a:pt x="4571" y="9926"/>
                  </a:cubicBezTo>
                  <a:lnTo>
                    <a:pt x="4571" y="9926"/>
                  </a:lnTo>
                  <a:cubicBezTo>
                    <a:pt x="4667" y="9850"/>
                    <a:pt x="4759" y="9769"/>
                    <a:pt x="4850" y="9682"/>
                  </a:cubicBezTo>
                  <a:close/>
                  <a:moveTo>
                    <a:pt x="1901" y="9650"/>
                  </a:moveTo>
                  <a:cubicBezTo>
                    <a:pt x="1812" y="9746"/>
                    <a:pt x="1717" y="9841"/>
                    <a:pt x="1621" y="9930"/>
                  </a:cubicBezTo>
                  <a:cubicBezTo>
                    <a:pt x="1717" y="9841"/>
                    <a:pt x="1806" y="9746"/>
                    <a:pt x="1901" y="9650"/>
                  </a:cubicBezTo>
                  <a:close/>
                  <a:moveTo>
                    <a:pt x="617" y="9765"/>
                  </a:moveTo>
                  <a:lnTo>
                    <a:pt x="617" y="9765"/>
                  </a:lnTo>
                  <a:cubicBezTo>
                    <a:pt x="554" y="9841"/>
                    <a:pt x="490" y="9924"/>
                    <a:pt x="427" y="10000"/>
                  </a:cubicBezTo>
                  <a:cubicBezTo>
                    <a:pt x="484" y="9917"/>
                    <a:pt x="554" y="9841"/>
                    <a:pt x="617" y="9765"/>
                  </a:cubicBezTo>
                  <a:close/>
                  <a:moveTo>
                    <a:pt x="223" y="9943"/>
                  </a:moveTo>
                  <a:cubicBezTo>
                    <a:pt x="236" y="10025"/>
                    <a:pt x="261" y="10095"/>
                    <a:pt x="300" y="10165"/>
                  </a:cubicBezTo>
                  <a:cubicBezTo>
                    <a:pt x="261" y="10095"/>
                    <a:pt x="230" y="10019"/>
                    <a:pt x="217" y="9943"/>
                  </a:cubicBezTo>
                  <a:close/>
                  <a:moveTo>
                    <a:pt x="611" y="9904"/>
                  </a:moveTo>
                  <a:cubicBezTo>
                    <a:pt x="522" y="10006"/>
                    <a:pt x="427" y="10108"/>
                    <a:pt x="338" y="10209"/>
                  </a:cubicBezTo>
                  <a:cubicBezTo>
                    <a:pt x="427" y="10108"/>
                    <a:pt x="516" y="10012"/>
                    <a:pt x="605" y="9911"/>
                  </a:cubicBezTo>
                  <a:lnTo>
                    <a:pt x="611" y="9904"/>
                  </a:lnTo>
                  <a:close/>
                  <a:moveTo>
                    <a:pt x="10480" y="10235"/>
                  </a:moveTo>
                  <a:cubicBezTo>
                    <a:pt x="10613" y="10254"/>
                    <a:pt x="10740" y="10273"/>
                    <a:pt x="10868" y="10292"/>
                  </a:cubicBezTo>
                  <a:cubicBezTo>
                    <a:pt x="10740" y="10279"/>
                    <a:pt x="10607" y="10254"/>
                    <a:pt x="10480" y="10235"/>
                  </a:cubicBezTo>
                  <a:close/>
                  <a:moveTo>
                    <a:pt x="4081" y="10267"/>
                  </a:moveTo>
                  <a:cubicBezTo>
                    <a:pt x="4061" y="10279"/>
                    <a:pt x="4041" y="10290"/>
                    <a:pt x="4022" y="10301"/>
                  </a:cubicBezTo>
                  <a:lnTo>
                    <a:pt x="4022" y="10301"/>
                  </a:lnTo>
                  <a:cubicBezTo>
                    <a:pt x="4039" y="10290"/>
                    <a:pt x="4057" y="10278"/>
                    <a:pt x="4074" y="10267"/>
                  </a:cubicBezTo>
                  <a:close/>
                  <a:moveTo>
                    <a:pt x="8947" y="10299"/>
                  </a:moveTo>
                  <a:lnTo>
                    <a:pt x="8980" y="10305"/>
                  </a:lnTo>
                  <a:cubicBezTo>
                    <a:pt x="9025" y="10311"/>
                    <a:pt x="9069" y="10324"/>
                    <a:pt x="9120" y="10337"/>
                  </a:cubicBezTo>
                  <a:cubicBezTo>
                    <a:pt x="9069" y="10324"/>
                    <a:pt x="9025" y="10318"/>
                    <a:pt x="8974" y="10311"/>
                  </a:cubicBezTo>
                  <a:lnTo>
                    <a:pt x="8974" y="10305"/>
                  </a:lnTo>
                  <a:cubicBezTo>
                    <a:pt x="8965" y="10303"/>
                    <a:pt x="8956" y="10301"/>
                    <a:pt x="8947" y="10299"/>
                  </a:cubicBezTo>
                  <a:close/>
                  <a:moveTo>
                    <a:pt x="10868" y="10292"/>
                  </a:moveTo>
                  <a:cubicBezTo>
                    <a:pt x="10995" y="10311"/>
                    <a:pt x="11115" y="10324"/>
                    <a:pt x="11236" y="10343"/>
                  </a:cubicBezTo>
                  <a:cubicBezTo>
                    <a:pt x="11115" y="10324"/>
                    <a:pt x="10988" y="10311"/>
                    <a:pt x="10868" y="10292"/>
                  </a:cubicBezTo>
                  <a:close/>
                  <a:moveTo>
                    <a:pt x="1354" y="10324"/>
                  </a:moveTo>
                  <a:lnTo>
                    <a:pt x="1354" y="10330"/>
                  </a:lnTo>
                  <a:lnTo>
                    <a:pt x="1310" y="10362"/>
                  </a:lnTo>
                  <a:lnTo>
                    <a:pt x="1354" y="10324"/>
                  </a:lnTo>
                  <a:close/>
                  <a:moveTo>
                    <a:pt x="293" y="10330"/>
                  </a:moveTo>
                  <a:lnTo>
                    <a:pt x="293" y="10337"/>
                  </a:lnTo>
                  <a:cubicBezTo>
                    <a:pt x="262" y="10343"/>
                    <a:pt x="236" y="10362"/>
                    <a:pt x="217" y="10387"/>
                  </a:cubicBezTo>
                  <a:lnTo>
                    <a:pt x="217" y="10387"/>
                  </a:lnTo>
                  <a:cubicBezTo>
                    <a:pt x="236" y="10362"/>
                    <a:pt x="262" y="10343"/>
                    <a:pt x="293" y="10330"/>
                  </a:cubicBezTo>
                  <a:close/>
                  <a:moveTo>
                    <a:pt x="2930" y="10375"/>
                  </a:moveTo>
                  <a:cubicBezTo>
                    <a:pt x="2911" y="10406"/>
                    <a:pt x="2899" y="10445"/>
                    <a:pt x="2899" y="10483"/>
                  </a:cubicBezTo>
                  <a:cubicBezTo>
                    <a:pt x="2899" y="10445"/>
                    <a:pt x="2911" y="10406"/>
                    <a:pt x="2924" y="10375"/>
                  </a:cubicBezTo>
                  <a:close/>
                  <a:moveTo>
                    <a:pt x="2327" y="10254"/>
                  </a:moveTo>
                  <a:cubicBezTo>
                    <a:pt x="2263" y="10330"/>
                    <a:pt x="2200" y="10413"/>
                    <a:pt x="2136" y="10489"/>
                  </a:cubicBezTo>
                  <a:cubicBezTo>
                    <a:pt x="2193" y="10413"/>
                    <a:pt x="2263" y="10337"/>
                    <a:pt x="2320" y="10254"/>
                  </a:cubicBezTo>
                  <a:close/>
                  <a:moveTo>
                    <a:pt x="3642" y="10507"/>
                  </a:moveTo>
                  <a:lnTo>
                    <a:pt x="3642" y="10508"/>
                  </a:lnTo>
                  <a:lnTo>
                    <a:pt x="3623" y="10515"/>
                  </a:lnTo>
                  <a:cubicBezTo>
                    <a:pt x="3630" y="10512"/>
                    <a:pt x="3636" y="10510"/>
                    <a:pt x="3642" y="10507"/>
                  </a:cubicBezTo>
                  <a:close/>
                  <a:moveTo>
                    <a:pt x="9273" y="10502"/>
                  </a:moveTo>
                  <a:cubicBezTo>
                    <a:pt x="9280" y="10514"/>
                    <a:pt x="9294" y="10517"/>
                    <a:pt x="9311" y="10517"/>
                  </a:cubicBezTo>
                  <a:cubicBezTo>
                    <a:pt x="9341" y="10517"/>
                    <a:pt x="9377" y="10506"/>
                    <a:pt x="9393" y="10502"/>
                  </a:cubicBezTo>
                  <a:lnTo>
                    <a:pt x="9393" y="10502"/>
                  </a:lnTo>
                  <a:cubicBezTo>
                    <a:pt x="9373" y="10510"/>
                    <a:pt x="9334" y="10524"/>
                    <a:pt x="9303" y="10524"/>
                  </a:cubicBezTo>
                  <a:cubicBezTo>
                    <a:pt x="9287" y="10524"/>
                    <a:pt x="9273" y="10519"/>
                    <a:pt x="9266" y="10508"/>
                  </a:cubicBezTo>
                  <a:lnTo>
                    <a:pt x="9273" y="10502"/>
                  </a:lnTo>
                  <a:close/>
                  <a:moveTo>
                    <a:pt x="11139" y="10414"/>
                  </a:moveTo>
                  <a:lnTo>
                    <a:pt x="11139" y="10414"/>
                  </a:lnTo>
                  <a:cubicBezTo>
                    <a:pt x="11101" y="10442"/>
                    <a:pt x="11077" y="10485"/>
                    <a:pt x="11076" y="10533"/>
                  </a:cubicBezTo>
                  <a:lnTo>
                    <a:pt x="11076" y="10533"/>
                  </a:lnTo>
                  <a:cubicBezTo>
                    <a:pt x="11076" y="10487"/>
                    <a:pt x="11100" y="10443"/>
                    <a:pt x="11139" y="10414"/>
                  </a:cubicBezTo>
                  <a:close/>
                  <a:moveTo>
                    <a:pt x="9724" y="10546"/>
                  </a:moveTo>
                  <a:cubicBezTo>
                    <a:pt x="9877" y="10546"/>
                    <a:pt x="10029" y="10553"/>
                    <a:pt x="10175" y="10559"/>
                  </a:cubicBezTo>
                  <a:cubicBezTo>
                    <a:pt x="10023" y="10553"/>
                    <a:pt x="9877" y="10546"/>
                    <a:pt x="9724" y="10546"/>
                  </a:cubicBezTo>
                  <a:close/>
                  <a:moveTo>
                    <a:pt x="11090" y="10584"/>
                  </a:moveTo>
                  <a:cubicBezTo>
                    <a:pt x="11058" y="10591"/>
                    <a:pt x="11033" y="10591"/>
                    <a:pt x="11001" y="10591"/>
                  </a:cubicBezTo>
                  <a:lnTo>
                    <a:pt x="11007" y="10584"/>
                  </a:lnTo>
                  <a:close/>
                  <a:moveTo>
                    <a:pt x="3070" y="10603"/>
                  </a:moveTo>
                  <a:cubicBezTo>
                    <a:pt x="3051" y="10610"/>
                    <a:pt x="3032" y="10616"/>
                    <a:pt x="3013" y="10616"/>
                  </a:cubicBezTo>
                  <a:cubicBezTo>
                    <a:pt x="3032" y="10616"/>
                    <a:pt x="3051" y="10610"/>
                    <a:pt x="3064" y="10603"/>
                  </a:cubicBezTo>
                  <a:close/>
                  <a:moveTo>
                    <a:pt x="2079" y="10559"/>
                  </a:moveTo>
                  <a:cubicBezTo>
                    <a:pt x="2028" y="10616"/>
                    <a:pt x="1977" y="10680"/>
                    <a:pt x="1920" y="10737"/>
                  </a:cubicBezTo>
                  <a:cubicBezTo>
                    <a:pt x="1971" y="10680"/>
                    <a:pt x="2022" y="10623"/>
                    <a:pt x="2073" y="10559"/>
                  </a:cubicBezTo>
                  <a:close/>
                  <a:moveTo>
                    <a:pt x="240" y="10680"/>
                  </a:moveTo>
                  <a:lnTo>
                    <a:pt x="240" y="10680"/>
                  </a:lnTo>
                  <a:cubicBezTo>
                    <a:pt x="292" y="10724"/>
                    <a:pt x="361" y="10750"/>
                    <a:pt x="433" y="10750"/>
                  </a:cubicBezTo>
                  <a:cubicBezTo>
                    <a:pt x="428" y="10750"/>
                    <a:pt x="422" y="10750"/>
                    <a:pt x="417" y="10750"/>
                  </a:cubicBezTo>
                  <a:cubicBezTo>
                    <a:pt x="348" y="10750"/>
                    <a:pt x="287" y="10724"/>
                    <a:pt x="240" y="10680"/>
                  </a:cubicBezTo>
                  <a:close/>
                  <a:moveTo>
                    <a:pt x="2048" y="10757"/>
                  </a:moveTo>
                  <a:cubicBezTo>
                    <a:pt x="2048" y="10759"/>
                    <a:pt x="2047" y="10761"/>
                    <a:pt x="2047" y="10762"/>
                  </a:cubicBezTo>
                  <a:lnTo>
                    <a:pt x="2047" y="10759"/>
                  </a:lnTo>
                  <a:lnTo>
                    <a:pt x="2048" y="10757"/>
                  </a:lnTo>
                  <a:close/>
                  <a:moveTo>
                    <a:pt x="2511" y="10680"/>
                  </a:moveTo>
                  <a:lnTo>
                    <a:pt x="2511" y="10686"/>
                  </a:lnTo>
                  <a:cubicBezTo>
                    <a:pt x="2492" y="10712"/>
                    <a:pt x="2479" y="10743"/>
                    <a:pt x="2454" y="10769"/>
                  </a:cubicBezTo>
                  <a:cubicBezTo>
                    <a:pt x="2473" y="10737"/>
                    <a:pt x="2492" y="10712"/>
                    <a:pt x="2511" y="10680"/>
                  </a:cubicBezTo>
                  <a:close/>
                  <a:moveTo>
                    <a:pt x="2042" y="10765"/>
                  </a:moveTo>
                  <a:cubicBezTo>
                    <a:pt x="2035" y="10774"/>
                    <a:pt x="2027" y="10783"/>
                    <a:pt x="2022" y="10788"/>
                  </a:cubicBezTo>
                  <a:lnTo>
                    <a:pt x="2042" y="10765"/>
                  </a:lnTo>
                  <a:close/>
                  <a:moveTo>
                    <a:pt x="3096" y="10718"/>
                  </a:moveTo>
                  <a:cubicBezTo>
                    <a:pt x="3038" y="10762"/>
                    <a:pt x="2981" y="10800"/>
                    <a:pt x="2924" y="10845"/>
                  </a:cubicBezTo>
                  <a:cubicBezTo>
                    <a:pt x="2981" y="10800"/>
                    <a:pt x="3038" y="10756"/>
                    <a:pt x="3096" y="10718"/>
                  </a:cubicBezTo>
                  <a:close/>
                  <a:moveTo>
                    <a:pt x="2403" y="10839"/>
                  </a:moveTo>
                  <a:lnTo>
                    <a:pt x="2403" y="10845"/>
                  </a:lnTo>
                  <a:cubicBezTo>
                    <a:pt x="2390" y="10864"/>
                    <a:pt x="2371" y="10883"/>
                    <a:pt x="2358" y="10902"/>
                  </a:cubicBezTo>
                  <a:cubicBezTo>
                    <a:pt x="2371" y="10883"/>
                    <a:pt x="2384" y="10864"/>
                    <a:pt x="2403" y="10839"/>
                  </a:cubicBezTo>
                  <a:close/>
                  <a:moveTo>
                    <a:pt x="4863" y="10140"/>
                  </a:moveTo>
                  <a:lnTo>
                    <a:pt x="4863" y="10140"/>
                  </a:lnTo>
                  <a:cubicBezTo>
                    <a:pt x="4599" y="10415"/>
                    <a:pt x="4318" y="10671"/>
                    <a:pt x="4023" y="10909"/>
                  </a:cubicBezTo>
                  <a:lnTo>
                    <a:pt x="4023" y="10902"/>
                  </a:lnTo>
                  <a:cubicBezTo>
                    <a:pt x="4318" y="10671"/>
                    <a:pt x="4599" y="10415"/>
                    <a:pt x="4863" y="10140"/>
                  </a:cubicBezTo>
                  <a:close/>
                  <a:moveTo>
                    <a:pt x="2924" y="10845"/>
                  </a:moveTo>
                  <a:cubicBezTo>
                    <a:pt x="2873" y="10889"/>
                    <a:pt x="2816" y="10934"/>
                    <a:pt x="2765" y="10978"/>
                  </a:cubicBezTo>
                  <a:cubicBezTo>
                    <a:pt x="2816" y="10928"/>
                    <a:pt x="2873" y="10883"/>
                    <a:pt x="2924" y="10845"/>
                  </a:cubicBezTo>
                  <a:close/>
                  <a:moveTo>
                    <a:pt x="1869" y="10788"/>
                  </a:moveTo>
                  <a:lnTo>
                    <a:pt x="1869" y="10788"/>
                  </a:lnTo>
                  <a:cubicBezTo>
                    <a:pt x="1806" y="10858"/>
                    <a:pt x="1742" y="10921"/>
                    <a:pt x="1679" y="10991"/>
                  </a:cubicBezTo>
                  <a:cubicBezTo>
                    <a:pt x="1736" y="10928"/>
                    <a:pt x="1799" y="10864"/>
                    <a:pt x="1863" y="10794"/>
                  </a:cubicBezTo>
                  <a:lnTo>
                    <a:pt x="1869" y="10788"/>
                  </a:lnTo>
                  <a:close/>
                  <a:moveTo>
                    <a:pt x="4589" y="11074"/>
                  </a:moveTo>
                  <a:cubicBezTo>
                    <a:pt x="4551" y="11112"/>
                    <a:pt x="4506" y="11156"/>
                    <a:pt x="4468" y="11194"/>
                  </a:cubicBezTo>
                  <a:cubicBezTo>
                    <a:pt x="4506" y="11150"/>
                    <a:pt x="4545" y="11112"/>
                    <a:pt x="4583" y="11074"/>
                  </a:cubicBezTo>
                  <a:close/>
                  <a:moveTo>
                    <a:pt x="439" y="11106"/>
                  </a:moveTo>
                  <a:cubicBezTo>
                    <a:pt x="490" y="11182"/>
                    <a:pt x="554" y="11258"/>
                    <a:pt x="617" y="11322"/>
                  </a:cubicBezTo>
                  <a:cubicBezTo>
                    <a:pt x="547" y="11258"/>
                    <a:pt x="490" y="11182"/>
                    <a:pt x="433" y="11106"/>
                  </a:cubicBezTo>
                  <a:close/>
                  <a:moveTo>
                    <a:pt x="4379" y="11264"/>
                  </a:moveTo>
                  <a:lnTo>
                    <a:pt x="4386" y="11271"/>
                  </a:lnTo>
                  <a:cubicBezTo>
                    <a:pt x="4348" y="11303"/>
                    <a:pt x="4303" y="11341"/>
                    <a:pt x="4265" y="11372"/>
                  </a:cubicBezTo>
                  <a:cubicBezTo>
                    <a:pt x="4303" y="11341"/>
                    <a:pt x="4341" y="11303"/>
                    <a:pt x="4379" y="11264"/>
                  </a:cubicBezTo>
                  <a:close/>
                  <a:moveTo>
                    <a:pt x="3420" y="11309"/>
                  </a:moveTo>
                  <a:cubicBezTo>
                    <a:pt x="3356" y="11347"/>
                    <a:pt x="3286" y="11379"/>
                    <a:pt x="3223" y="11411"/>
                  </a:cubicBezTo>
                  <a:cubicBezTo>
                    <a:pt x="3286" y="11379"/>
                    <a:pt x="3350" y="11341"/>
                    <a:pt x="3413" y="11309"/>
                  </a:cubicBezTo>
                  <a:close/>
                  <a:moveTo>
                    <a:pt x="2428" y="11449"/>
                  </a:moveTo>
                  <a:lnTo>
                    <a:pt x="2428" y="11449"/>
                  </a:lnTo>
                  <a:cubicBezTo>
                    <a:pt x="2422" y="11480"/>
                    <a:pt x="2422" y="11512"/>
                    <a:pt x="2435" y="11543"/>
                  </a:cubicBezTo>
                  <a:lnTo>
                    <a:pt x="2435" y="11543"/>
                  </a:lnTo>
                  <a:cubicBezTo>
                    <a:pt x="2422" y="11512"/>
                    <a:pt x="2422" y="11480"/>
                    <a:pt x="2422" y="11455"/>
                  </a:cubicBezTo>
                  <a:lnTo>
                    <a:pt x="2428" y="11449"/>
                  </a:lnTo>
                  <a:close/>
                  <a:moveTo>
                    <a:pt x="4176" y="11442"/>
                  </a:moveTo>
                  <a:lnTo>
                    <a:pt x="4182" y="11449"/>
                  </a:lnTo>
                  <a:cubicBezTo>
                    <a:pt x="4138" y="11480"/>
                    <a:pt x="4100" y="11519"/>
                    <a:pt x="4055" y="11550"/>
                  </a:cubicBezTo>
                  <a:cubicBezTo>
                    <a:pt x="4093" y="11519"/>
                    <a:pt x="4138" y="11480"/>
                    <a:pt x="4176" y="11442"/>
                  </a:cubicBezTo>
                  <a:close/>
                  <a:moveTo>
                    <a:pt x="2784" y="11716"/>
                  </a:moveTo>
                  <a:lnTo>
                    <a:pt x="2791" y="11722"/>
                  </a:lnTo>
                  <a:cubicBezTo>
                    <a:pt x="2721" y="11747"/>
                    <a:pt x="2644" y="11760"/>
                    <a:pt x="2568" y="11760"/>
                  </a:cubicBezTo>
                  <a:cubicBezTo>
                    <a:pt x="2638" y="11760"/>
                    <a:pt x="2714" y="11747"/>
                    <a:pt x="2784" y="11716"/>
                  </a:cubicBezTo>
                  <a:close/>
                  <a:moveTo>
                    <a:pt x="3759" y="11782"/>
                  </a:moveTo>
                  <a:cubicBezTo>
                    <a:pt x="3665" y="11851"/>
                    <a:pt x="3571" y="11920"/>
                    <a:pt x="3477" y="11989"/>
                  </a:cubicBezTo>
                  <a:lnTo>
                    <a:pt x="3477" y="11982"/>
                  </a:lnTo>
                  <a:cubicBezTo>
                    <a:pt x="3571" y="11920"/>
                    <a:pt x="3665" y="11851"/>
                    <a:pt x="3759" y="11782"/>
                  </a:cubicBezTo>
                  <a:close/>
                  <a:moveTo>
                    <a:pt x="2670" y="12319"/>
                  </a:moveTo>
                  <a:cubicBezTo>
                    <a:pt x="2683" y="12364"/>
                    <a:pt x="2702" y="12408"/>
                    <a:pt x="2746" y="12415"/>
                  </a:cubicBezTo>
                  <a:cubicBezTo>
                    <a:pt x="2695" y="12415"/>
                    <a:pt x="2676" y="12364"/>
                    <a:pt x="2670" y="12319"/>
                  </a:cubicBezTo>
                  <a:close/>
                  <a:moveTo>
                    <a:pt x="8359" y="1"/>
                  </a:moveTo>
                  <a:cubicBezTo>
                    <a:pt x="8347" y="1"/>
                    <a:pt x="8336" y="3"/>
                    <a:pt x="8326" y="10"/>
                  </a:cubicBezTo>
                  <a:cubicBezTo>
                    <a:pt x="8319" y="16"/>
                    <a:pt x="8313" y="23"/>
                    <a:pt x="8313" y="35"/>
                  </a:cubicBezTo>
                  <a:cubicBezTo>
                    <a:pt x="8319" y="48"/>
                    <a:pt x="8326" y="61"/>
                    <a:pt x="8332" y="67"/>
                  </a:cubicBezTo>
                  <a:cubicBezTo>
                    <a:pt x="8230" y="35"/>
                    <a:pt x="8122" y="10"/>
                    <a:pt x="8008" y="4"/>
                  </a:cubicBezTo>
                  <a:cubicBezTo>
                    <a:pt x="8006" y="3"/>
                    <a:pt x="8004" y="2"/>
                    <a:pt x="8003" y="2"/>
                  </a:cubicBezTo>
                  <a:cubicBezTo>
                    <a:pt x="7992" y="2"/>
                    <a:pt x="7984" y="18"/>
                    <a:pt x="7995" y="29"/>
                  </a:cubicBezTo>
                  <a:cubicBezTo>
                    <a:pt x="7951" y="23"/>
                    <a:pt x="7913" y="16"/>
                    <a:pt x="7874" y="16"/>
                  </a:cubicBezTo>
                  <a:cubicBezTo>
                    <a:pt x="7855" y="23"/>
                    <a:pt x="7843" y="42"/>
                    <a:pt x="7849" y="61"/>
                  </a:cubicBezTo>
                  <a:cubicBezTo>
                    <a:pt x="7747" y="42"/>
                    <a:pt x="7652" y="29"/>
                    <a:pt x="7550" y="23"/>
                  </a:cubicBezTo>
                  <a:lnTo>
                    <a:pt x="7360" y="23"/>
                  </a:lnTo>
                  <a:cubicBezTo>
                    <a:pt x="7345" y="21"/>
                    <a:pt x="7330" y="20"/>
                    <a:pt x="7316" y="20"/>
                  </a:cubicBezTo>
                  <a:cubicBezTo>
                    <a:pt x="7269" y="20"/>
                    <a:pt x="7225" y="29"/>
                    <a:pt x="7182" y="48"/>
                  </a:cubicBezTo>
                  <a:cubicBezTo>
                    <a:pt x="7163" y="54"/>
                    <a:pt x="7150" y="86"/>
                    <a:pt x="7175" y="99"/>
                  </a:cubicBezTo>
                  <a:cubicBezTo>
                    <a:pt x="7220" y="124"/>
                    <a:pt x="7271" y="131"/>
                    <a:pt x="7322" y="131"/>
                  </a:cubicBezTo>
                  <a:lnTo>
                    <a:pt x="7360" y="131"/>
                  </a:lnTo>
                  <a:cubicBezTo>
                    <a:pt x="7277" y="131"/>
                    <a:pt x="7194" y="131"/>
                    <a:pt x="7112" y="137"/>
                  </a:cubicBezTo>
                  <a:cubicBezTo>
                    <a:pt x="6978" y="150"/>
                    <a:pt x="6851" y="175"/>
                    <a:pt x="6724" y="207"/>
                  </a:cubicBezTo>
                  <a:cubicBezTo>
                    <a:pt x="6661" y="220"/>
                    <a:pt x="6597" y="239"/>
                    <a:pt x="6534" y="258"/>
                  </a:cubicBezTo>
                  <a:cubicBezTo>
                    <a:pt x="6470" y="277"/>
                    <a:pt x="6407" y="309"/>
                    <a:pt x="6356" y="347"/>
                  </a:cubicBezTo>
                  <a:cubicBezTo>
                    <a:pt x="6332" y="364"/>
                    <a:pt x="6347" y="398"/>
                    <a:pt x="6374" y="398"/>
                  </a:cubicBezTo>
                  <a:cubicBezTo>
                    <a:pt x="6376" y="398"/>
                    <a:pt x="6379" y="398"/>
                    <a:pt x="6381" y="398"/>
                  </a:cubicBezTo>
                  <a:cubicBezTo>
                    <a:pt x="6438" y="398"/>
                    <a:pt x="6502" y="379"/>
                    <a:pt x="6559" y="360"/>
                  </a:cubicBezTo>
                  <a:lnTo>
                    <a:pt x="6572" y="360"/>
                  </a:lnTo>
                  <a:cubicBezTo>
                    <a:pt x="6483" y="398"/>
                    <a:pt x="6400" y="442"/>
                    <a:pt x="6318" y="493"/>
                  </a:cubicBezTo>
                  <a:cubicBezTo>
                    <a:pt x="6254" y="525"/>
                    <a:pt x="6203" y="557"/>
                    <a:pt x="6146" y="601"/>
                  </a:cubicBezTo>
                  <a:cubicBezTo>
                    <a:pt x="5993" y="645"/>
                    <a:pt x="5847" y="715"/>
                    <a:pt x="5714" y="804"/>
                  </a:cubicBezTo>
                  <a:cubicBezTo>
                    <a:pt x="5517" y="931"/>
                    <a:pt x="5313" y="1109"/>
                    <a:pt x="5212" y="1319"/>
                  </a:cubicBezTo>
                  <a:cubicBezTo>
                    <a:pt x="5205" y="1332"/>
                    <a:pt x="5205" y="1345"/>
                    <a:pt x="5218" y="1351"/>
                  </a:cubicBezTo>
                  <a:cubicBezTo>
                    <a:pt x="5155" y="1402"/>
                    <a:pt x="5104" y="1465"/>
                    <a:pt x="5059" y="1535"/>
                  </a:cubicBezTo>
                  <a:cubicBezTo>
                    <a:pt x="5053" y="1548"/>
                    <a:pt x="5053" y="1561"/>
                    <a:pt x="5066" y="1567"/>
                  </a:cubicBezTo>
                  <a:cubicBezTo>
                    <a:pt x="5047" y="1586"/>
                    <a:pt x="5034" y="1611"/>
                    <a:pt x="5021" y="1630"/>
                  </a:cubicBezTo>
                  <a:cubicBezTo>
                    <a:pt x="5016" y="1647"/>
                    <a:pt x="5029" y="1664"/>
                    <a:pt x="5045" y="1664"/>
                  </a:cubicBezTo>
                  <a:cubicBezTo>
                    <a:pt x="5048" y="1664"/>
                    <a:pt x="5050" y="1663"/>
                    <a:pt x="5053" y="1662"/>
                  </a:cubicBezTo>
                  <a:cubicBezTo>
                    <a:pt x="5072" y="1656"/>
                    <a:pt x="5085" y="1650"/>
                    <a:pt x="5097" y="1643"/>
                  </a:cubicBezTo>
                  <a:lnTo>
                    <a:pt x="5097" y="1643"/>
                  </a:lnTo>
                  <a:cubicBezTo>
                    <a:pt x="5040" y="1681"/>
                    <a:pt x="4996" y="1732"/>
                    <a:pt x="4951" y="1789"/>
                  </a:cubicBezTo>
                  <a:lnTo>
                    <a:pt x="4907" y="1847"/>
                  </a:lnTo>
                  <a:cubicBezTo>
                    <a:pt x="4892" y="1861"/>
                    <a:pt x="4908" y="1884"/>
                    <a:pt x="4928" y="1884"/>
                  </a:cubicBezTo>
                  <a:cubicBezTo>
                    <a:pt x="4934" y="1884"/>
                    <a:pt x="4939" y="1882"/>
                    <a:pt x="4945" y="1878"/>
                  </a:cubicBezTo>
                  <a:cubicBezTo>
                    <a:pt x="4989" y="1840"/>
                    <a:pt x="5040" y="1802"/>
                    <a:pt x="5085" y="1770"/>
                  </a:cubicBezTo>
                  <a:lnTo>
                    <a:pt x="5085" y="1770"/>
                  </a:lnTo>
                  <a:cubicBezTo>
                    <a:pt x="5053" y="1808"/>
                    <a:pt x="5021" y="1853"/>
                    <a:pt x="4996" y="1897"/>
                  </a:cubicBezTo>
                  <a:cubicBezTo>
                    <a:pt x="4964" y="1955"/>
                    <a:pt x="4932" y="2018"/>
                    <a:pt x="4913" y="2082"/>
                  </a:cubicBezTo>
                  <a:cubicBezTo>
                    <a:pt x="4888" y="2139"/>
                    <a:pt x="4881" y="2202"/>
                    <a:pt x="4894" y="2266"/>
                  </a:cubicBezTo>
                  <a:cubicBezTo>
                    <a:pt x="4881" y="2304"/>
                    <a:pt x="4869" y="2336"/>
                    <a:pt x="4856" y="2374"/>
                  </a:cubicBezTo>
                  <a:cubicBezTo>
                    <a:pt x="4843" y="2425"/>
                    <a:pt x="4818" y="2514"/>
                    <a:pt x="4869" y="2552"/>
                  </a:cubicBezTo>
                  <a:cubicBezTo>
                    <a:pt x="4878" y="2556"/>
                    <a:pt x="4887" y="2561"/>
                    <a:pt x="4893" y="2561"/>
                  </a:cubicBezTo>
                  <a:cubicBezTo>
                    <a:pt x="4896" y="2561"/>
                    <a:pt x="4899" y="2560"/>
                    <a:pt x="4900" y="2558"/>
                  </a:cubicBezTo>
                  <a:lnTo>
                    <a:pt x="4900" y="2558"/>
                  </a:lnTo>
                  <a:cubicBezTo>
                    <a:pt x="4900" y="2571"/>
                    <a:pt x="4894" y="2584"/>
                    <a:pt x="4894" y="2596"/>
                  </a:cubicBezTo>
                  <a:cubicBezTo>
                    <a:pt x="4856" y="2615"/>
                    <a:pt x="4824" y="2641"/>
                    <a:pt x="4792" y="2666"/>
                  </a:cubicBezTo>
                  <a:cubicBezTo>
                    <a:pt x="4786" y="2673"/>
                    <a:pt x="4786" y="2673"/>
                    <a:pt x="4786" y="2679"/>
                  </a:cubicBezTo>
                  <a:cubicBezTo>
                    <a:pt x="4437" y="2895"/>
                    <a:pt x="4119" y="3162"/>
                    <a:pt x="3852" y="3473"/>
                  </a:cubicBezTo>
                  <a:cubicBezTo>
                    <a:pt x="3706" y="3639"/>
                    <a:pt x="3566" y="3817"/>
                    <a:pt x="3445" y="4007"/>
                  </a:cubicBezTo>
                  <a:cubicBezTo>
                    <a:pt x="3388" y="4103"/>
                    <a:pt x="3331" y="4204"/>
                    <a:pt x="3274" y="4300"/>
                  </a:cubicBezTo>
                  <a:cubicBezTo>
                    <a:pt x="3223" y="4401"/>
                    <a:pt x="3146" y="4509"/>
                    <a:pt x="3140" y="4617"/>
                  </a:cubicBezTo>
                  <a:lnTo>
                    <a:pt x="3140" y="4643"/>
                  </a:lnTo>
                  <a:cubicBezTo>
                    <a:pt x="2778" y="5196"/>
                    <a:pt x="2536" y="5812"/>
                    <a:pt x="2422" y="6460"/>
                  </a:cubicBezTo>
                  <a:cubicBezTo>
                    <a:pt x="2409" y="6549"/>
                    <a:pt x="2390" y="6644"/>
                    <a:pt x="2378" y="6740"/>
                  </a:cubicBezTo>
                  <a:cubicBezTo>
                    <a:pt x="2378" y="6784"/>
                    <a:pt x="2371" y="6835"/>
                    <a:pt x="2365" y="6880"/>
                  </a:cubicBezTo>
                  <a:cubicBezTo>
                    <a:pt x="2358" y="6911"/>
                    <a:pt x="2358" y="6943"/>
                    <a:pt x="2358" y="6975"/>
                  </a:cubicBezTo>
                  <a:cubicBezTo>
                    <a:pt x="2200" y="6924"/>
                    <a:pt x="2041" y="6873"/>
                    <a:pt x="1882" y="6829"/>
                  </a:cubicBezTo>
                  <a:cubicBezTo>
                    <a:pt x="1666" y="6752"/>
                    <a:pt x="1437" y="6702"/>
                    <a:pt x="1208" y="6676"/>
                  </a:cubicBezTo>
                  <a:cubicBezTo>
                    <a:pt x="1206" y="6676"/>
                    <a:pt x="1204" y="6675"/>
                    <a:pt x="1202" y="6675"/>
                  </a:cubicBezTo>
                  <a:cubicBezTo>
                    <a:pt x="1186" y="6675"/>
                    <a:pt x="1172" y="6697"/>
                    <a:pt x="1183" y="6714"/>
                  </a:cubicBezTo>
                  <a:cubicBezTo>
                    <a:pt x="1157" y="6714"/>
                    <a:pt x="1126" y="6721"/>
                    <a:pt x="1100" y="6721"/>
                  </a:cubicBezTo>
                  <a:lnTo>
                    <a:pt x="852" y="6740"/>
                  </a:lnTo>
                  <a:cubicBezTo>
                    <a:pt x="808" y="6746"/>
                    <a:pt x="795" y="6803"/>
                    <a:pt x="827" y="6835"/>
                  </a:cubicBezTo>
                  <a:cubicBezTo>
                    <a:pt x="859" y="6861"/>
                    <a:pt x="884" y="6886"/>
                    <a:pt x="910" y="6924"/>
                  </a:cubicBezTo>
                  <a:cubicBezTo>
                    <a:pt x="624" y="6880"/>
                    <a:pt x="344" y="6835"/>
                    <a:pt x="64" y="6784"/>
                  </a:cubicBezTo>
                  <a:cubicBezTo>
                    <a:pt x="20" y="6784"/>
                    <a:pt x="1" y="6835"/>
                    <a:pt x="33" y="6867"/>
                  </a:cubicBezTo>
                  <a:cubicBezTo>
                    <a:pt x="249" y="7026"/>
                    <a:pt x="465" y="7185"/>
                    <a:pt x="681" y="7343"/>
                  </a:cubicBezTo>
                  <a:lnTo>
                    <a:pt x="484" y="7382"/>
                  </a:lnTo>
                  <a:cubicBezTo>
                    <a:pt x="446" y="7388"/>
                    <a:pt x="433" y="7432"/>
                    <a:pt x="465" y="7452"/>
                  </a:cubicBezTo>
                  <a:cubicBezTo>
                    <a:pt x="526" y="7508"/>
                    <a:pt x="605" y="7540"/>
                    <a:pt x="686" y="7540"/>
                  </a:cubicBezTo>
                  <a:cubicBezTo>
                    <a:pt x="705" y="7540"/>
                    <a:pt x="725" y="7538"/>
                    <a:pt x="744" y="7534"/>
                  </a:cubicBezTo>
                  <a:cubicBezTo>
                    <a:pt x="751" y="7534"/>
                    <a:pt x="751" y="7528"/>
                    <a:pt x="751" y="7528"/>
                  </a:cubicBezTo>
                  <a:cubicBezTo>
                    <a:pt x="1157" y="7610"/>
                    <a:pt x="1558" y="7725"/>
                    <a:pt x="1945" y="7871"/>
                  </a:cubicBezTo>
                  <a:cubicBezTo>
                    <a:pt x="1609" y="8081"/>
                    <a:pt x="1291" y="8328"/>
                    <a:pt x="999" y="8602"/>
                  </a:cubicBezTo>
                  <a:cubicBezTo>
                    <a:pt x="827" y="8761"/>
                    <a:pt x="662" y="8919"/>
                    <a:pt x="509" y="9085"/>
                  </a:cubicBezTo>
                  <a:cubicBezTo>
                    <a:pt x="350" y="9244"/>
                    <a:pt x="230" y="9428"/>
                    <a:pt x="147" y="9631"/>
                  </a:cubicBezTo>
                  <a:cubicBezTo>
                    <a:pt x="83" y="9822"/>
                    <a:pt x="71" y="10095"/>
                    <a:pt x="230" y="10254"/>
                  </a:cubicBezTo>
                  <a:lnTo>
                    <a:pt x="192" y="10298"/>
                  </a:lnTo>
                  <a:cubicBezTo>
                    <a:pt x="134" y="10337"/>
                    <a:pt x="90" y="10400"/>
                    <a:pt x="71" y="10470"/>
                  </a:cubicBezTo>
                  <a:cubicBezTo>
                    <a:pt x="58" y="10540"/>
                    <a:pt x="71" y="10623"/>
                    <a:pt x="109" y="10686"/>
                  </a:cubicBezTo>
                  <a:cubicBezTo>
                    <a:pt x="160" y="10826"/>
                    <a:pt x="223" y="10953"/>
                    <a:pt x="306" y="11080"/>
                  </a:cubicBezTo>
                  <a:cubicBezTo>
                    <a:pt x="395" y="11226"/>
                    <a:pt x="503" y="11360"/>
                    <a:pt x="643" y="11468"/>
                  </a:cubicBezTo>
                  <a:cubicBezTo>
                    <a:pt x="734" y="11541"/>
                    <a:pt x="846" y="11581"/>
                    <a:pt x="961" y="11581"/>
                  </a:cubicBezTo>
                  <a:cubicBezTo>
                    <a:pt x="1005" y="11581"/>
                    <a:pt x="1050" y="11575"/>
                    <a:pt x="1094" y="11563"/>
                  </a:cubicBezTo>
                  <a:cubicBezTo>
                    <a:pt x="1202" y="11531"/>
                    <a:pt x="1304" y="11474"/>
                    <a:pt x="1393" y="11404"/>
                  </a:cubicBezTo>
                  <a:cubicBezTo>
                    <a:pt x="1399" y="11411"/>
                    <a:pt x="1405" y="11417"/>
                    <a:pt x="1412" y="11417"/>
                  </a:cubicBezTo>
                  <a:cubicBezTo>
                    <a:pt x="1460" y="11425"/>
                    <a:pt x="1507" y="11429"/>
                    <a:pt x="1553" y="11429"/>
                  </a:cubicBezTo>
                  <a:cubicBezTo>
                    <a:pt x="1963" y="11429"/>
                    <a:pt x="2315" y="11119"/>
                    <a:pt x="2543" y="10794"/>
                  </a:cubicBezTo>
                  <a:cubicBezTo>
                    <a:pt x="2638" y="10654"/>
                    <a:pt x="2727" y="10502"/>
                    <a:pt x="2810" y="10349"/>
                  </a:cubicBezTo>
                  <a:lnTo>
                    <a:pt x="2810" y="10349"/>
                  </a:lnTo>
                  <a:cubicBezTo>
                    <a:pt x="2765" y="10470"/>
                    <a:pt x="2746" y="10623"/>
                    <a:pt x="2861" y="10699"/>
                  </a:cubicBezTo>
                  <a:cubicBezTo>
                    <a:pt x="2886" y="10718"/>
                    <a:pt x="2911" y="10724"/>
                    <a:pt x="2937" y="10731"/>
                  </a:cubicBezTo>
                  <a:cubicBezTo>
                    <a:pt x="2854" y="10775"/>
                    <a:pt x="2772" y="10832"/>
                    <a:pt x="2702" y="10896"/>
                  </a:cubicBezTo>
                  <a:cubicBezTo>
                    <a:pt x="2568" y="11010"/>
                    <a:pt x="2460" y="11137"/>
                    <a:pt x="2371" y="11283"/>
                  </a:cubicBezTo>
                  <a:cubicBezTo>
                    <a:pt x="2295" y="11417"/>
                    <a:pt x="2276" y="11601"/>
                    <a:pt x="2409" y="11703"/>
                  </a:cubicBezTo>
                  <a:cubicBezTo>
                    <a:pt x="2435" y="11722"/>
                    <a:pt x="2460" y="11735"/>
                    <a:pt x="2492" y="11747"/>
                  </a:cubicBezTo>
                  <a:cubicBezTo>
                    <a:pt x="2479" y="11925"/>
                    <a:pt x="2498" y="12103"/>
                    <a:pt x="2549" y="12281"/>
                  </a:cubicBezTo>
                  <a:cubicBezTo>
                    <a:pt x="2555" y="12357"/>
                    <a:pt x="2594" y="12427"/>
                    <a:pt x="2651" y="12478"/>
                  </a:cubicBezTo>
                  <a:cubicBezTo>
                    <a:pt x="2683" y="12500"/>
                    <a:pt x="2721" y="12512"/>
                    <a:pt x="2760" y="12512"/>
                  </a:cubicBezTo>
                  <a:cubicBezTo>
                    <a:pt x="2799" y="12512"/>
                    <a:pt x="2838" y="12500"/>
                    <a:pt x="2873" y="12478"/>
                  </a:cubicBezTo>
                  <a:cubicBezTo>
                    <a:pt x="3026" y="12402"/>
                    <a:pt x="3178" y="12313"/>
                    <a:pt x="3318" y="12218"/>
                  </a:cubicBezTo>
                  <a:cubicBezTo>
                    <a:pt x="3464" y="12122"/>
                    <a:pt x="3610" y="12021"/>
                    <a:pt x="3750" y="11919"/>
                  </a:cubicBezTo>
                  <a:cubicBezTo>
                    <a:pt x="4316" y="11512"/>
                    <a:pt x="4831" y="11029"/>
                    <a:pt x="5282" y="10502"/>
                  </a:cubicBezTo>
                  <a:cubicBezTo>
                    <a:pt x="5523" y="10203"/>
                    <a:pt x="5752" y="9898"/>
                    <a:pt x="5955" y="9574"/>
                  </a:cubicBezTo>
                  <a:cubicBezTo>
                    <a:pt x="5987" y="9577"/>
                    <a:pt x="6017" y="9579"/>
                    <a:pt x="6047" y="9579"/>
                  </a:cubicBezTo>
                  <a:cubicBezTo>
                    <a:pt x="6078" y="9579"/>
                    <a:pt x="6108" y="9577"/>
                    <a:pt x="6140" y="9574"/>
                  </a:cubicBezTo>
                  <a:cubicBezTo>
                    <a:pt x="6165" y="9568"/>
                    <a:pt x="6190" y="9568"/>
                    <a:pt x="6216" y="9561"/>
                  </a:cubicBezTo>
                  <a:cubicBezTo>
                    <a:pt x="6362" y="9618"/>
                    <a:pt x="6508" y="9676"/>
                    <a:pt x="6661" y="9720"/>
                  </a:cubicBezTo>
                  <a:lnTo>
                    <a:pt x="7188" y="9885"/>
                  </a:lnTo>
                  <a:cubicBezTo>
                    <a:pt x="7538" y="10000"/>
                    <a:pt x="7887" y="10127"/>
                    <a:pt x="8237" y="10248"/>
                  </a:cubicBezTo>
                  <a:cubicBezTo>
                    <a:pt x="8427" y="10324"/>
                    <a:pt x="8624" y="10381"/>
                    <a:pt x="8828" y="10432"/>
                  </a:cubicBezTo>
                  <a:cubicBezTo>
                    <a:pt x="8853" y="10432"/>
                    <a:pt x="8872" y="10419"/>
                    <a:pt x="8879" y="10394"/>
                  </a:cubicBezTo>
                  <a:lnTo>
                    <a:pt x="8955" y="10413"/>
                  </a:lnTo>
                  <a:cubicBezTo>
                    <a:pt x="9006" y="10419"/>
                    <a:pt x="9056" y="10432"/>
                    <a:pt x="9107" y="10451"/>
                  </a:cubicBezTo>
                  <a:cubicBezTo>
                    <a:pt x="9152" y="10476"/>
                    <a:pt x="9152" y="10502"/>
                    <a:pt x="9171" y="10546"/>
                  </a:cubicBezTo>
                  <a:cubicBezTo>
                    <a:pt x="9194" y="10616"/>
                    <a:pt x="9251" y="10635"/>
                    <a:pt x="9313" y="10635"/>
                  </a:cubicBezTo>
                  <a:cubicBezTo>
                    <a:pt x="9335" y="10635"/>
                    <a:pt x="9358" y="10632"/>
                    <a:pt x="9381" y="10629"/>
                  </a:cubicBezTo>
                  <a:lnTo>
                    <a:pt x="9539" y="10603"/>
                  </a:lnTo>
                  <a:cubicBezTo>
                    <a:pt x="9546" y="10610"/>
                    <a:pt x="9552" y="10616"/>
                    <a:pt x="9565" y="10616"/>
                  </a:cubicBezTo>
                  <a:cubicBezTo>
                    <a:pt x="9838" y="10648"/>
                    <a:pt x="10118" y="10654"/>
                    <a:pt x="10397" y="10667"/>
                  </a:cubicBezTo>
                  <a:lnTo>
                    <a:pt x="10798" y="10686"/>
                  </a:lnTo>
                  <a:lnTo>
                    <a:pt x="11014" y="10692"/>
                  </a:lnTo>
                  <a:cubicBezTo>
                    <a:pt x="11038" y="10697"/>
                    <a:pt x="11063" y="10699"/>
                    <a:pt x="11089" y="10699"/>
                  </a:cubicBezTo>
                  <a:cubicBezTo>
                    <a:pt x="11130" y="10699"/>
                    <a:pt x="11171" y="10694"/>
                    <a:pt x="11211" y="10686"/>
                  </a:cubicBezTo>
                  <a:cubicBezTo>
                    <a:pt x="11217" y="10680"/>
                    <a:pt x="11223" y="10673"/>
                    <a:pt x="11230" y="10661"/>
                  </a:cubicBezTo>
                  <a:cubicBezTo>
                    <a:pt x="11243" y="10654"/>
                    <a:pt x="11262" y="10648"/>
                    <a:pt x="11268" y="10635"/>
                  </a:cubicBezTo>
                  <a:cubicBezTo>
                    <a:pt x="11313" y="10600"/>
                    <a:pt x="11279" y="10537"/>
                    <a:pt x="11238" y="10537"/>
                  </a:cubicBezTo>
                  <a:cubicBezTo>
                    <a:pt x="11227" y="10537"/>
                    <a:pt x="11215" y="10542"/>
                    <a:pt x="11204" y="10553"/>
                  </a:cubicBezTo>
                  <a:cubicBezTo>
                    <a:pt x="11198" y="10546"/>
                    <a:pt x="11192" y="10540"/>
                    <a:pt x="11192" y="10534"/>
                  </a:cubicBezTo>
                  <a:cubicBezTo>
                    <a:pt x="11192" y="10527"/>
                    <a:pt x="11198" y="10508"/>
                    <a:pt x="11204" y="10502"/>
                  </a:cubicBezTo>
                  <a:cubicBezTo>
                    <a:pt x="11230" y="10476"/>
                    <a:pt x="11268" y="10451"/>
                    <a:pt x="11306" y="10438"/>
                  </a:cubicBezTo>
                  <a:lnTo>
                    <a:pt x="11554" y="10292"/>
                  </a:lnTo>
                  <a:lnTo>
                    <a:pt x="12069" y="10000"/>
                  </a:lnTo>
                  <a:cubicBezTo>
                    <a:pt x="12113" y="9974"/>
                    <a:pt x="12113" y="9898"/>
                    <a:pt x="12050" y="9892"/>
                  </a:cubicBezTo>
                  <a:cubicBezTo>
                    <a:pt x="11706" y="9873"/>
                    <a:pt x="11357" y="9847"/>
                    <a:pt x="11014" y="9828"/>
                  </a:cubicBezTo>
                  <a:cubicBezTo>
                    <a:pt x="11001" y="9829"/>
                    <a:pt x="10988" y="9830"/>
                    <a:pt x="10975" y="9830"/>
                  </a:cubicBezTo>
                  <a:cubicBezTo>
                    <a:pt x="10918" y="9830"/>
                    <a:pt x="10861" y="9820"/>
                    <a:pt x="10804" y="9809"/>
                  </a:cubicBezTo>
                  <a:cubicBezTo>
                    <a:pt x="10728" y="9784"/>
                    <a:pt x="10747" y="9720"/>
                    <a:pt x="10734" y="9650"/>
                  </a:cubicBezTo>
                  <a:cubicBezTo>
                    <a:pt x="10728" y="9606"/>
                    <a:pt x="10696" y="9568"/>
                    <a:pt x="10645" y="9561"/>
                  </a:cubicBezTo>
                  <a:lnTo>
                    <a:pt x="10639" y="9561"/>
                  </a:lnTo>
                  <a:cubicBezTo>
                    <a:pt x="10639" y="9555"/>
                    <a:pt x="10632" y="9549"/>
                    <a:pt x="10626" y="9549"/>
                  </a:cubicBezTo>
                  <a:cubicBezTo>
                    <a:pt x="10543" y="9523"/>
                    <a:pt x="10461" y="9498"/>
                    <a:pt x="10378" y="9485"/>
                  </a:cubicBezTo>
                  <a:cubicBezTo>
                    <a:pt x="10289" y="9460"/>
                    <a:pt x="10194" y="9441"/>
                    <a:pt x="10105" y="9421"/>
                  </a:cubicBezTo>
                  <a:cubicBezTo>
                    <a:pt x="9927" y="9383"/>
                    <a:pt x="9749" y="9352"/>
                    <a:pt x="9578" y="9307"/>
                  </a:cubicBezTo>
                  <a:cubicBezTo>
                    <a:pt x="9222" y="9231"/>
                    <a:pt x="8859" y="9136"/>
                    <a:pt x="8510" y="9034"/>
                  </a:cubicBezTo>
                  <a:cubicBezTo>
                    <a:pt x="8313" y="8977"/>
                    <a:pt x="8122" y="8926"/>
                    <a:pt x="7919" y="8875"/>
                  </a:cubicBezTo>
                  <a:lnTo>
                    <a:pt x="7906" y="8869"/>
                  </a:lnTo>
                  <a:cubicBezTo>
                    <a:pt x="7906" y="8862"/>
                    <a:pt x="7900" y="8862"/>
                    <a:pt x="7900" y="8856"/>
                  </a:cubicBezTo>
                  <a:lnTo>
                    <a:pt x="7894" y="8856"/>
                  </a:lnTo>
                  <a:lnTo>
                    <a:pt x="7887" y="8850"/>
                  </a:lnTo>
                  <a:lnTo>
                    <a:pt x="7932" y="8837"/>
                  </a:lnTo>
                  <a:cubicBezTo>
                    <a:pt x="8046" y="8792"/>
                    <a:pt x="8154" y="8735"/>
                    <a:pt x="8249" y="8672"/>
                  </a:cubicBezTo>
                  <a:cubicBezTo>
                    <a:pt x="8332" y="8614"/>
                    <a:pt x="8408" y="8557"/>
                    <a:pt x="8478" y="8487"/>
                  </a:cubicBezTo>
                  <a:cubicBezTo>
                    <a:pt x="8483" y="8492"/>
                    <a:pt x="8490" y="8496"/>
                    <a:pt x="8499" y="8496"/>
                  </a:cubicBezTo>
                  <a:cubicBezTo>
                    <a:pt x="8502" y="8496"/>
                    <a:pt x="8506" y="8496"/>
                    <a:pt x="8510" y="8494"/>
                  </a:cubicBezTo>
                  <a:cubicBezTo>
                    <a:pt x="8682" y="8411"/>
                    <a:pt x="8828" y="8290"/>
                    <a:pt x="8948" y="8144"/>
                  </a:cubicBezTo>
                  <a:lnTo>
                    <a:pt x="8961" y="8144"/>
                  </a:lnTo>
                  <a:cubicBezTo>
                    <a:pt x="9126" y="8068"/>
                    <a:pt x="9273" y="7960"/>
                    <a:pt x="9393" y="7826"/>
                  </a:cubicBezTo>
                  <a:cubicBezTo>
                    <a:pt x="9438" y="7776"/>
                    <a:pt x="9482" y="7725"/>
                    <a:pt x="9520" y="7674"/>
                  </a:cubicBezTo>
                  <a:cubicBezTo>
                    <a:pt x="9524" y="7677"/>
                    <a:pt x="9527" y="7679"/>
                    <a:pt x="9531" y="7679"/>
                  </a:cubicBezTo>
                  <a:cubicBezTo>
                    <a:pt x="9535" y="7679"/>
                    <a:pt x="9539" y="7677"/>
                    <a:pt x="9546" y="7674"/>
                  </a:cubicBezTo>
                  <a:cubicBezTo>
                    <a:pt x="9698" y="7566"/>
                    <a:pt x="9813" y="7413"/>
                    <a:pt x="9876" y="7235"/>
                  </a:cubicBezTo>
                  <a:cubicBezTo>
                    <a:pt x="9878" y="7237"/>
                    <a:pt x="9880" y="7238"/>
                    <a:pt x="9883" y="7238"/>
                  </a:cubicBezTo>
                  <a:cubicBezTo>
                    <a:pt x="9889" y="7238"/>
                    <a:pt x="9897" y="7234"/>
                    <a:pt x="9902" y="7229"/>
                  </a:cubicBezTo>
                  <a:cubicBezTo>
                    <a:pt x="9972" y="7134"/>
                    <a:pt x="10022" y="7019"/>
                    <a:pt x="10041" y="6905"/>
                  </a:cubicBezTo>
                  <a:cubicBezTo>
                    <a:pt x="10061" y="6822"/>
                    <a:pt x="10073" y="6733"/>
                    <a:pt x="10073" y="6651"/>
                  </a:cubicBezTo>
                  <a:cubicBezTo>
                    <a:pt x="10077" y="6667"/>
                    <a:pt x="10093" y="6677"/>
                    <a:pt x="10106" y="6677"/>
                  </a:cubicBezTo>
                  <a:cubicBezTo>
                    <a:pt x="10115" y="6677"/>
                    <a:pt x="10122" y="6673"/>
                    <a:pt x="10124" y="6664"/>
                  </a:cubicBezTo>
                  <a:cubicBezTo>
                    <a:pt x="10251" y="6289"/>
                    <a:pt x="10270" y="5882"/>
                    <a:pt x="10181" y="5494"/>
                  </a:cubicBezTo>
                  <a:cubicBezTo>
                    <a:pt x="10181" y="5494"/>
                    <a:pt x="10181" y="5488"/>
                    <a:pt x="10181" y="5488"/>
                  </a:cubicBezTo>
                  <a:cubicBezTo>
                    <a:pt x="10207" y="5215"/>
                    <a:pt x="10175" y="4941"/>
                    <a:pt x="10099" y="4687"/>
                  </a:cubicBezTo>
                  <a:cubicBezTo>
                    <a:pt x="10080" y="4630"/>
                    <a:pt x="10061" y="4573"/>
                    <a:pt x="10041" y="4516"/>
                  </a:cubicBezTo>
                  <a:cubicBezTo>
                    <a:pt x="10099" y="4503"/>
                    <a:pt x="10080" y="4427"/>
                    <a:pt x="10073" y="4388"/>
                  </a:cubicBezTo>
                  <a:cubicBezTo>
                    <a:pt x="10067" y="4350"/>
                    <a:pt x="10054" y="4293"/>
                    <a:pt x="10041" y="4242"/>
                  </a:cubicBezTo>
                  <a:cubicBezTo>
                    <a:pt x="10029" y="4211"/>
                    <a:pt x="10022" y="4179"/>
                    <a:pt x="10016" y="4153"/>
                  </a:cubicBezTo>
                  <a:cubicBezTo>
                    <a:pt x="10010" y="4090"/>
                    <a:pt x="10003" y="4026"/>
                    <a:pt x="9991" y="3969"/>
                  </a:cubicBezTo>
                  <a:lnTo>
                    <a:pt x="9991" y="3963"/>
                  </a:lnTo>
                  <a:cubicBezTo>
                    <a:pt x="10029" y="3867"/>
                    <a:pt x="10029" y="3759"/>
                    <a:pt x="10010" y="3658"/>
                  </a:cubicBezTo>
                  <a:cubicBezTo>
                    <a:pt x="10003" y="3645"/>
                    <a:pt x="10003" y="3632"/>
                    <a:pt x="10003" y="3620"/>
                  </a:cubicBezTo>
                  <a:cubicBezTo>
                    <a:pt x="10022" y="3581"/>
                    <a:pt x="10035" y="3543"/>
                    <a:pt x="10041" y="3505"/>
                  </a:cubicBezTo>
                  <a:cubicBezTo>
                    <a:pt x="10048" y="3467"/>
                    <a:pt x="10054" y="3429"/>
                    <a:pt x="10054" y="3391"/>
                  </a:cubicBezTo>
                  <a:cubicBezTo>
                    <a:pt x="10057" y="3394"/>
                    <a:pt x="10061" y="3396"/>
                    <a:pt x="10064" y="3396"/>
                  </a:cubicBezTo>
                  <a:cubicBezTo>
                    <a:pt x="10067" y="3396"/>
                    <a:pt x="10070" y="3394"/>
                    <a:pt x="10073" y="3391"/>
                  </a:cubicBezTo>
                  <a:cubicBezTo>
                    <a:pt x="10118" y="3359"/>
                    <a:pt x="10149" y="3308"/>
                    <a:pt x="10149" y="3251"/>
                  </a:cubicBezTo>
                  <a:cubicBezTo>
                    <a:pt x="10156" y="3251"/>
                    <a:pt x="10169" y="3251"/>
                    <a:pt x="10175" y="3245"/>
                  </a:cubicBezTo>
                  <a:cubicBezTo>
                    <a:pt x="10251" y="3181"/>
                    <a:pt x="10251" y="3029"/>
                    <a:pt x="10238" y="2927"/>
                  </a:cubicBezTo>
                  <a:cubicBezTo>
                    <a:pt x="10232" y="2819"/>
                    <a:pt x="10200" y="2704"/>
                    <a:pt x="10149" y="2609"/>
                  </a:cubicBezTo>
                  <a:cubicBezTo>
                    <a:pt x="10105" y="2520"/>
                    <a:pt x="10048" y="2438"/>
                    <a:pt x="9972" y="2374"/>
                  </a:cubicBezTo>
                  <a:cubicBezTo>
                    <a:pt x="9952" y="2355"/>
                    <a:pt x="9933" y="2342"/>
                    <a:pt x="9914" y="2323"/>
                  </a:cubicBezTo>
                  <a:cubicBezTo>
                    <a:pt x="10181" y="2310"/>
                    <a:pt x="10455" y="2272"/>
                    <a:pt x="10721" y="2247"/>
                  </a:cubicBezTo>
                  <a:lnTo>
                    <a:pt x="11141" y="2190"/>
                  </a:lnTo>
                  <a:lnTo>
                    <a:pt x="11357" y="2171"/>
                  </a:lnTo>
                  <a:cubicBezTo>
                    <a:pt x="11427" y="2164"/>
                    <a:pt x="11497" y="2158"/>
                    <a:pt x="11560" y="2139"/>
                  </a:cubicBezTo>
                  <a:cubicBezTo>
                    <a:pt x="11567" y="2133"/>
                    <a:pt x="11573" y="2133"/>
                    <a:pt x="11579" y="2126"/>
                  </a:cubicBezTo>
                  <a:lnTo>
                    <a:pt x="12361" y="2126"/>
                  </a:lnTo>
                  <a:cubicBezTo>
                    <a:pt x="12501" y="2126"/>
                    <a:pt x="12641" y="2133"/>
                    <a:pt x="12774" y="2139"/>
                  </a:cubicBezTo>
                  <a:cubicBezTo>
                    <a:pt x="12887" y="2144"/>
                    <a:pt x="13000" y="2153"/>
                    <a:pt x="13113" y="2153"/>
                  </a:cubicBezTo>
                  <a:cubicBezTo>
                    <a:pt x="13140" y="2153"/>
                    <a:pt x="13167" y="2153"/>
                    <a:pt x="13193" y="2152"/>
                  </a:cubicBezTo>
                  <a:cubicBezTo>
                    <a:pt x="13219" y="2152"/>
                    <a:pt x="13238" y="2133"/>
                    <a:pt x="13232" y="2113"/>
                  </a:cubicBezTo>
                  <a:cubicBezTo>
                    <a:pt x="13251" y="2075"/>
                    <a:pt x="13225" y="2037"/>
                    <a:pt x="13193" y="2031"/>
                  </a:cubicBezTo>
                  <a:cubicBezTo>
                    <a:pt x="12653" y="1923"/>
                    <a:pt x="12107" y="1840"/>
                    <a:pt x="11560" y="1802"/>
                  </a:cubicBezTo>
                  <a:cubicBezTo>
                    <a:pt x="11281" y="1777"/>
                    <a:pt x="11001" y="1764"/>
                    <a:pt x="10721" y="1764"/>
                  </a:cubicBezTo>
                  <a:lnTo>
                    <a:pt x="10397" y="1764"/>
                  </a:lnTo>
                  <a:lnTo>
                    <a:pt x="10397" y="1758"/>
                  </a:lnTo>
                  <a:cubicBezTo>
                    <a:pt x="10364" y="1729"/>
                    <a:pt x="10306" y="1725"/>
                    <a:pt x="10254" y="1725"/>
                  </a:cubicBezTo>
                  <a:cubicBezTo>
                    <a:pt x="10237" y="1725"/>
                    <a:pt x="10221" y="1726"/>
                    <a:pt x="10207" y="1726"/>
                  </a:cubicBezTo>
                  <a:lnTo>
                    <a:pt x="10003" y="1732"/>
                  </a:lnTo>
                  <a:cubicBezTo>
                    <a:pt x="9933" y="1732"/>
                    <a:pt x="9870" y="1739"/>
                    <a:pt x="9800" y="1745"/>
                  </a:cubicBezTo>
                  <a:cubicBezTo>
                    <a:pt x="9755" y="1745"/>
                    <a:pt x="9705" y="1732"/>
                    <a:pt x="9667" y="1707"/>
                  </a:cubicBezTo>
                  <a:cubicBezTo>
                    <a:pt x="9667" y="1700"/>
                    <a:pt x="9660" y="1694"/>
                    <a:pt x="9654" y="1681"/>
                  </a:cubicBezTo>
                  <a:cubicBezTo>
                    <a:pt x="9628" y="1624"/>
                    <a:pt x="9597" y="1561"/>
                    <a:pt x="9578" y="1503"/>
                  </a:cubicBezTo>
                  <a:cubicBezTo>
                    <a:pt x="9527" y="1376"/>
                    <a:pt x="9501" y="1249"/>
                    <a:pt x="9457" y="1128"/>
                  </a:cubicBezTo>
                  <a:cubicBezTo>
                    <a:pt x="9457" y="1116"/>
                    <a:pt x="9450" y="1116"/>
                    <a:pt x="9444" y="1116"/>
                  </a:cubicBezTo>
                  <a:cubicBezTo>
                    <a:pt x="9438" y="1065"/>
                    <a:pt x="9425" y="1020"/>
                    <a:pt x="9419" y="970"/>
                  </a:cubicBezTo>
                  <a:cubicBezTo>
                    <a:pt x="9374" y="792"/>
                    <a:pt x="9298" y="620"/>
                    <a:pt x="9196" y="468"/>
                  </a:cubicBezTo>
                  <a:cubicBezTo>
                    <a:pt x="9193" y="460"/>
                    <a:pt x="9186" y="457"/>
                    <a:pt x="9180" y="457"/>
                  </a:cubicBezTo>
                  <a:cubicBezTo>
                    <a:pt x="9163" y="457"/>
                    <a:pt x="9143" y="477"/>
                    <a:pt x="9152" y="499"/>
                  </a:cubicBezTo>
                  <a:cubicBezTo>
                    <a:pt x="9158" y="512"/>
                    <a:pt x="9164" y="531"/>
                    <a:pt x="9171" y="544"/>
                  </a:cubicBezTo>
                  <a:cubicBezTo>
                    <a:pt x="9145" y="499"/>
                    <a:pt x="9120" y="455"/>
                    <a:pt x="9088" y="417"/>
                  </a:cubicBezTo>
                  <a:cubicBezTo>
                    <a:pt x="9085" y="411"/>
                    <a:pt x="9079" y="409"/>
                    <a:pt x="9072" y="409"/>
                  </a:cubicBezTo>
                  <a:cubicBezTo>
                    <a:pt x="9058" y="409"/>
                    <a:pt x="9041" y="422"/>
                    <a:pt x="9050" y="436"/>
                  </a:cubicBezTo>
                  <a:lnTo>
                    <a:pt x="9063" y="455"/>
                  </a:lnTo>
                  <a:cubicBezTo>
                    <a:pt x="8993" y="360"/>
                    <a:pt x="8917" y="277"/>
                    <a:pt x="8828" y="207"/>
                  </a:cubicBezTo>
                  <a:cubicBezTo>
                    <a:pt x="8825" y="205"/>
                    <a:pt x="8822" y="204"/>
                    <a:pt x="8820" y="204"/>
                  </a:cubicBezTo>
                  <a:cubicBezTo>
                    <a:pt x="8807" y="204"/>
                    <a:pt x="8792" y="223"/>
                    <a:pt x="8802" y="239"/>
                  </a:cubicBezTo>
                  <a:cubicBezTo>
                    <a:pt x="8853" y="296"/>
                    <a:pt x="8898" y="353"/>
                    <a:pt x="8948" y="417"/>
                  </a:cubicBezTo>
                  <a:cubicBezTo>
                    <a:pt x="8910" y="379"/>
                    <a:pt x="8879" y="347"/>
                    <a:pt x="8840" y="309"/>
                  </a:cubicBezTo>
                  <a:cubicBezTo>
                    <a:pt x="8764" y="239"/>
                    <a:pt x="8682" y="175"/>
                    <a:pt x="8593" y="118"/>
                  </a:cubicBezTo>
                  <a:cubicBezTo>
                    <a:pt x="8548" y="86"/>
                    <a:pt x="8504" y="61"/>
                    <a:pt x="8459" y="35"/>
                  </a:cubicBezTo>
                  <a:cubicBezTo>
                    <a:pt x="8431" y="21"/>
                    <a:pt x="8393" y="1"/>
                    <a:pt x="8359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" name="Google Shape;1208;p45">
              <a:extLst>
                <a:ext uri="{FF2B5EF4-FFF2-40B4-BE49-F238E27FC236}">
                  <a16:creationId xmlns:a16="http://schemas.microsoft.com/office/drawing/2014/main" id="{7F144A7F-CDB5-4809-A0E7-3676815BBFE7}"/>
                </a:ext>
              </a:extLst>
            </p:cNvPr>
            <p:cNvGrpSpPr/>
            <p:nvPr/>
          </p:nvGrpSpPr>
          <p:grpSpPr>
            <a:xfrm>
              <a:off x="5698699" y="760576"/>
              <a:ext cx="2544735" cy="2404663"/>
              <a:chOff x="5698699" y="760576"/>
              <a:chExt cx="2544735" cy="2404663"/>
            </a:xfrm>
          </p:grpSpPr>
          <p:sp>
            <p:nvSpPr>
              <p:cNvPr id="12" name="Google Shape;1209;p45">
                <a:extLst>
                  <a:ext uri="{FF2B5EF4-FFF2-40B4-BE49-F238E27FC236}">
                    <a16:creationId xmlns:a16="http://schemas.microsoft.com/office/drawing/2014/main" id="{7DA062CF-4AA4-40FC-A53A-AD9BBA2894C8}"/>
                  </a:ext>
                </a:extLst>
              </p:cNvPr>
              <p:cNvSpPr/>
              <p:nvPr/>
            </p:nvSpPr>
            <p:spPr>
              <a:xfrm>
                <a:off x="7546131" y="1719933"/>
                <a:ext cx="20944" cy="4765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8" extrusionOk="0">
                    <a:moveTo>
                      <a:pt x="25" y="0"/>
                    </a:moveTo>
                    <a:cubicBezTo>
                      <a:pt x="23" y="0"/>
                      <a:pt x="21" y="1"/>
                      <a:pt x="19" y="3"/>
                    </a:cubicBezTo>
                    <a:cubicBezTo>
                      <a:pt x="6" y="9"/>
                      <a:pt x="0" y="22"/>
                      <a:pt x="6" y="28"/>
                    </a:cubicBezTo>
                    <a:lnTo>
                      <a:pt x="38" y="136"/>
                    </a:lnTo>
                    <a:cubicBezTo>
                      <a:pt x="45" y="168"/>
                      <a:pt x="57" y="206"/>
                      <a:pt x="76" y="238"/>
                    </a:cubicBezTo>
                    <a:cubicBezTo>
                      <a:pt x="79" y="244"/>
                      <a:pt x="83" y="247"/>
                      <a:pt x="88" y="247"/>
                    </a:cubicBezTo>
                    <a:cubicBezTo>
                      <a:pt x="97" y="247"/>
                      <a:pt x="108" y="237"/>
                      <a:pt x="108" y="225"/>
                    </a:cubicBezTo>
                    <a:cubicBezTo>
                      <a:pt x="102" y="193"/>
                      <a:pt x="95" y="155"/>
                      <a:pt x="83" y="117"/>
                    </a:cubicBezTo>
                    <a:lnTo>
                      <a:pt x="45" y="15"/>
                    </a:lnTo>
                    <a:cubicBezTo>
                      <a:pt x="40" y="6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1210;p45">
                <a:extLst>
                  <a:ext uri="{FF2B5EF4-FFF2-40B4-BE49-F238E27FC236}">
                    <a16:creationId xmlns:a16="http://schemas.microsoft.com/office/drawing/2014/main" id="{AC1CD348-8F18-41B7-AE59-8C9638A3275A}"/>
                  </a:ext>
                </a:extLst>
              </p:cNvPr>
              <p:cNvSpPr/>
              <p:nvPr/>
            </p:nvSpPr>
            <p:spPr>
              <a:xfrm>
                <a:off x="7527686" y="1629819"/>
                <a:ext cx="77241" cy="14583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759" extrusionOk="0">
                    <a:moveTo>
                      <a:pt x="34" y="1"/>
                    </a:moveTo>
                    <a:cubicBezTo>
                      <a:pt x="15" y="1"/>
                      <a:pt x="0" y="23"/>
                      <a:pt x="13" y="46"/>
                    </a:cubicBezTo>
                    <a:cubicBezTo>
                      <a:pt x="83" y="160"/>
                      <a:pt x="147" y="275"/>
                      <a:pt x="198" y="402"/>
                    </a:cubicBezTo>
                    <a:cubicBezTo>
                      <a:pt x="223" y="459"/>
                      <a:pt x="249" y="522"/>
                      <a:pt x="268" y="586"/>
                    </a:cubicBezTo>
                    <a:cubicBezTo>
                      <a:pt x="280" y="649"/>
                      <a:pt x="306" y="707"/>
                      <a:pt x="350" y="751"/>
                    </a:cubicBezTo>
                    <a:cubicBezTo>
                      <a:pt x="355" y="756"/>
                      <a:pt x="361" y="758"/>
                      <a:pt x="367" y="758"/>
                    </a:cubicBezTo>
                    <a:cubicBezTo>
                      <a:pt x="376" y="758"/>
                      <a:pt x="384" y="753"/>
                      <a:pt x="388" y="745"/>
                    </a:cubicBezTo>
                    <a:cubicBezTo>
                      <a:pt x="401" y="675"/>
                      <a:pt x="388" y="611"/>
                      <a:pt x="363" y="554"/>
                    </a:cubicBezTo>
                    <a:cubicBezTo>
                      <a:pt x="338" y="484"/>
                      <a:pt x="312" y="421"/>
                      <a:pt x="280" y="357"/>
                    </a:cubicBezTo>
                    <a:cubicBezTo>
                      <a:pt x="217" y="236"/>
                      <a:pt x="141" y="122"/>
                      <a:pt x="58" y="14"/>
                    </a:cubicBezTo>
                    <a:cubicBezTo>
                      <a:pt x="51" y="5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1211;p45">
                <a:extLst>
                  <a:ext uri="{FF2B5EF4-FFF2-40B4-BE49-F238E27FC236}">
                    <a16:creationId xmlns:a16="http://schemas.microsoft.com/office/drawing/2014/main" id="{2366986A-CB58-45E5-9F0A-262C3E9506C0}"/>
                  </a:ext>
                </a:extLst>
              </p:cNvPr>
              <p:cNvSpPr/>
              <p:nvPr/>
            </p:nvSpPr>
            <p:spPr>
              <a:xfrm>
                <a:off x="7512315" y="1960685"/>
                <a:ext cx="20559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89" extrusionOk="0">
                    <a:moveTo>
                      <a:pt x="28" y="1"/>
                    </a:moveTo>
                    <a:cubicBezTo>
                      <a:pt x="14" y="1"/>
                      <a:pt x="1" y="13"/>
                      <a:pt x="5" y="33"/>
                    </a:cubicBezTo>
                    <a:cubicBezTo>
                      <a:pt x="24" y="84"/>
                      <a:pt x="36" y="141"/>
                      <a:pt x="43" y="205"/>
                    </a:cubicBezTo>
                    <a:cubicBezTo>
                      <a:pt x="43" y="230"/>
                      <a:pt x="43" y="262"/>
                      <a:pt x="49" y="287"/>
                    </a:cubicBezTo>
                    <a:cubicBezTo>
                      <a:pt x="49" y="319"/>
                      <a:pt x="49" y="345"/>
                      <a:pt x="55" y="376"/>
                    </a:cubicBezTo>
                    <a:cubicBezTo>
                      <a:pt x="55" y="383"/>
                      <a:pt x="63" y="388"/>
                      <a:pt x="71" y="388"/>
                    </a:cubicBezTo>
                    <a:cubicBezTo>
                      <a:pt x="78" y="388"/>
                      <a:pt x="84" y="385"/>
                      <a:pt x="87" y="376"/>
                    </a:cubicBezTo>
                    <a:cubicBezTo>
                      <a:pt x="100" y="313"/>
                      <a:pt x="106" y="249"/>
                      <a:pt x="93" y="192"/>
                    </a:cubicBezTo>
                    <a:cubicBezTo>
                      <a:pt x="81" y="129"/>
                      <a:pt x="68" y="71"/>
                      <a:pt x="49" y="14"/>
                    </a:cubicBezTo>
                    <a:cubicBezTo>
                      <a:pt x="44" y="5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1212;p45">
                <a:extLst>
                  <a:ext uri="{FF2B5EF4-FFF2-40B4-BE49-F238E27FC236}">
                    <a16:creationId xmlns:a16="http://schemas.microsoft.com/office/drawing/2014/main" id="{09F5BF55-2EC1-40E2-A200-6DC8420685D6}"/>
                  </a:ext>
                </a:extLst>
              </p:cNvPr>
              <p:cNvSpPr/>
              <p:nvPr/>
            </p:nvSpPr>
            <p:spPr>
              <a:xfrm>
                <a:off x="7524612" y="1888056"/>
                <a:ext cx="43616" cy="17427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907" extrusionOk="0">
                    <a:moveTo>
                      <a:pt x="28" y="1"/>
                    </a:moveTo>
                    <a:cubicBezTo>
                      <a:pt x="14" y="1"/>
                      <a:pt x="0" y="16"/>
                      <a:pt x="4" y="36"/>
                    </a:cubicBezTo>
                    <a:cubicBezTo>
                      <a:pt x="49" y="176"/>
                      <a:pt x="80" y="316"/>
                      <a:pt x="99" y="462"/>
                    </a:cubicBezTo>
                    <a:cubicBezTo>
                      <a:pt x="106" y="532"/>
                      <a:pt x="112" y="602"/>
                      <a:pt x="118" y="672"/>
                    </a:cubicBezTo>
                    <a:cubicBezTo>
                      <a:pt x="112" y="742"/>
                      <a:pt x="118" y="818"/>
                      <a:pt x="138" y="888"/>
                    </a:cubicBezTo>
                    <a:cubicBezTo>
                      <a:pt x="144" y="901"/>
                      <a:pt x="157" y="907"/>
                      <a:pt x="169" y="907"/>
                    </a:cubicBezTo>
                    <a:cubicBezTo>
                      <a:pt x="182" y="907"/>
                      <a:pt x="195" y="901"/>
                      <a:pt x="201" y="888"/>
                    </a:cubicBezTo>
                    <a:cubicBezTo>
                      <a:pt x="220" y="818"/>
                      <a:pt x="226" y="742"/>
                      <a:pt x="214" y="672"/>
                    </a:cubicBezTo>
                    <a:cubicBezTo>
                      <a:pt x="207" y="596"/>
                      <a:pt x="195" y="519"/>
                      <a:pt x="182" y="443"/>
                    </a:cubicBezTo>
                    <a:cubicBezTo>
                      <a:pt x="150" y="297"/>
                      <a:pt x="106" y="157"/>
                      <a:pt x="49" y="17"/>
                    </a:cubicBezTo>
                    <a:cubicBezTo>
                      <a:pt x="44" y="6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1213;p45">
                <a:extLst>
                  <a:ext uri="{FF2B5EF4-FFF2-40B4-BE49-F238E27FC236}">
                    <a16:creationId xmlns:a16="http://schemas.microsoft.com/office/drawing/2014/main" id="{DF3E9980-4EA9-4627-B4C3-283FEEAC9470}"/>
                  </a:ext>
                </a:extLst>
              </p:cNvPr>
              <p:cNvSpPr/>
              <p:nvPr/>
            </p:nvSpPr>
            <p:spPr>
              <a:xfrm>
                <a:off x="7480035" y="1821575"/>
                <a:ext cx="11336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5" extrusionOk="0">
                    <a:moveTo>
                      <a:pt x="14" y="1"/>
                    </a:moveTo>
                    <a:cubicBezTo>
                      <a:pt x="7" y="1"/>
                      <a:pt x="1" y="14"/>
                      <a:pt x="1" y="20"/>
                    </a:cubicBezTo>
                    <a:lnTo>
                      <a:pt x="14" y="71"/>
                    </a:lnTo>
                    <a:lnTo>
                      <a:pt x="20" y="96"/>
                    </a:lnTo>
                    <a:cubicBezTo>
                      <a:pt x="20" y="109"/>
                      <a:pt x="26" y="115"/>
                      <a:pt x="26" y="128"/>
                    </a:cubicBezTo>
                    <a:cubicBezTo>
                      <a:pt x="33" y="134"/>
                      <a:pt x="39" y="134"/>
                      <a:pt x="45" y="134"/>
                    </a:cubicBezTo>
                    <a:cubicBezTo>
                      <a:pt x="52" y="128"/>
                      <a:pt x="58" y="122"/>
                      <a:pt x="52" y="115"/>
                    </a:cubicBezTo>
                    <a:cubicBezTo>
                      <a:pt x="52" y="109"/>
                      <a:pt x="52" y="103"/>
                      <a:pt x="52" y="90"/>
                    </a:cubicBezTo>
                    <a:lnTo>
                      <a:pt x="45" y="65"/>
                    </a:lnTo>
                    <a:lnTo>
                      <a:pt x="39" y="20"/>
                    </a:lnTo>
                    <a:cubicBezTo>
                      <a:pt x="33" y="7"/>
                      <a:pt x="26" y="1"/>
                      <a:pt x="1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1214;p45">
                <a:extLst>
                  <a:ext uri="{FF2B5EF4-FFF2-40B4-BE49-F238E27FC236}">
                    <a16:creationId xmlns:a16="http://schemas.microsoft.com/office/drawing/2014/main" id="{9BAA21D5-3D24-46E6-AD0D-F465449FC6DC}"/>
                  </a:ext>
                </a:extLst>
              </p:cNvPr>
              <p:cNvSpPr/>
              <p:nvPr/>
            </p:nvSpPr>
            <p:spPr>
              <a:xfrm>
                <a:off x="7234671" y="2290398"/>
                <a:ext cx="61293" cy="8127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23" extrusionOk="0">
                    <a:moveTo>
                      <a:pt x="297" y="1"/>
                    </a:moveTo>
                    <a:cubicBezTo>
                      <a:pt x="293" y="1"/>
                      <a:pt x="289" y="3"/>
                      <a:pt x="287" y="8"/>
                    </a:cubicBezTo>
                    <a:cubicBezTo>
                      <a:pt x="255" y="33"/>
                      <a:pt x="229" y="65"/>
                      <a:pt x="217" y="97"/>
                    </a:cubicBezTo>
                    <a:cubicBezTo>
                      <a:pt x="198" y="135"/>
                      <a:pt x="179" y="166"/>
                      <a:pt x="160" y="192"/>
                    </a:cubicBezTo>
                    <a:cubicBezTo>
                      <a:pt x="115" y="255"/>
                      <a:pt x="71" y="319"/>
                      <a:pt x="20" y="376"/>
                    </a:cubicBezTo>
                    <a:cubicBezTo>
                      <a:pt x="0" y="396"/>
                      <a:pt x="18" y="423"/>
                      <a:pt x="39" y="423"/>
                    </a:cubicBezTo>
                    <a:cubicBezTo>
                      <a:pt x="45" y="423"/>
                      <a:pt x="52" y="420"/>
                      <a:pt x="58" y="414"/>
                    </a:cubicBezTo>
                    <a:cubicBezTo>
                      <a:pt x="121" y="363"/>
                      <a:pt x="172" y="300"/>
                      <a:pt x="217" y="236"/>
                    </a:cubicBezTo>
                    <a:cubicBezTo>
                      <a:pt x="242" y="205"/>
                      <a:pt x="261" y="166"/>
                      <a:pt x="280" y="135"/>
                    </a:cubicBezTo>
                    <a:cubicBezTo>
                      <a:pt x="306" y="97"/>
                      <a:pt x="318" y="58"/>
                      <a:pt x="318" y="20"/>
                    </a:cubicBezTo>
                    <a:cubicBezTo>
                      <a:pt x="314" y="8"/>
                      <a:pt x="305" y="1"/>
                      <a:pt x="29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1215;p45">
                <a:extLst>
                  <a:ext uri="{FF2B5EF4-FFF2-40B4-BE49-F238E27FC236}">
                    <a16:creationId xmlns:a16="http://schemas.microsoft.com/office/drawing/2014/main" id="{723F27FA-DA14-4E19-95EF-368B73E82447}"/>
                  </a:ext>
                </a:extLst>
              </p:cNvPr>
              <p:cNvSpPr/>
              <p:nvPr/>
            </p:nvSpPr>
            <p:spPr>
              <a:xfrm>
                <a:off x="7306724" y="2249856"/>
                <a:ext cx="31896" cy="42848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3" extrusionOk="0">
                    <a:moveTo>
                      <a:pt x="141" y="1"/>
                    </a:moveTo>
                    <a:cubicBezTo>
                      <a:pt x="139" y="1"/>
                      <a:pt x="136" y="1"/>
                      <a:pt x="134" y="3"/>
                    </a:cubicBezTo>
                    <a:cubicBezTo>
                      <a:pt x="128" y="3"/>
                      <a:pt x="128" y="3"/>
                      <a:pt x="121" y="9"/>
                    </a:cubicBezTo>
                    <a:cubicBezTo>
                      <a:pt x="115" y="9"/>
                      <a:pt x="109" y="15"/>
                      <a:pt x="109" y="22"/>
                    </a:cubicBezTo>
                    <a:lnTo>
                      <a:pt x="96" y="47"/>
                    </a:lnTo>
                    <a:cubicBezTo>
                      <a:pt x="83" y="60"/>
                      <a:pt x="77" y="72"/>
                      <a:pt x="64" y="92"/>
                    </a:cubicBezTo>
                    <a:lnTo>
                      <a:pt x="7" y="180"/>
                    </a:lnTo>
                    <a:cubicBezTo>
                      <a:pt x="1" y="193"/>
                      <a:pt x="1" y="212"/>
                      <a:pt x="13" y="219"/>
                    </a:cubicBezTo>
                    <a:cubicBezTo>
                      <a:pt x="19" y="221"/>
                      <a:pt x="24" y="223"/>
                      <a:pt x="29" y="223"/>
                    </a:cubicBezTo>
                    <a:cubicBezTo>
                      <a:pt x="37" y="223"/>
                      <a:pt x="44" y="220"/>
                      <a:pt x="51" y="212"/>
                    </a:cubicBezTo>
                    <a:lnTo>
                      <a:pt x="109" y="123"/>
                    </a:lnTo>
                    <a:cubicBezTo>
                      <a:pt x="121" y="111"/>
                      <a:pt x="128" y="92"/>
                      <a:pt x="134" y="79"/>
                    </a:cubicBezTo>
                    <a:cubicBezTo>
                      <a:pt x="147" y="66"/>
                      <a:pt x="147" y="60"/>
                      <a:pt x="153" y="53"/>
                    </a:cubicBezTo>
                    <a:cubicBezTo>
                      <a:pt x="159" y="47"/>
                      <a:pt x="166" y="34"/>
                      <a:pt x="159" y="22"/>
                    </a:cubicBezTo>
                    <a:cubicBezTo>
                      <a:pt x="159" y="11"/>
                      <a:pt x="151" y="1"/>
                      <a:pt x="14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1216;p45">
                <a:extLst>
                  <a:ext uri="{FF2B5EF4-FFF2-40B4-BE49-F238E27FC236}">
                    <a16:creationId xmlns:a16="http://schemas.microsoft.com/office/drawing/2014/main" id="{FBCC7C57-35C2-438F-A0B7-64C66763AA99}"/>
                  </a:ext>
                </a:extLst>
              </p:cNvPr>
              <p:cNvSpPr/>
              <p:nvPr/>
            </p:nvSpPr>
            <p:spPr>
              <a:xfrm>
                <a:off x="7152627" y="2280214"/>
                <a:ext cx="30935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7" extrusionOk="0">
                    <a:moveTo>
                      <a:pt x="140" y="1"/>
                    </a:moveTo>
                    <a:cubicBezTo>
                      <a:pt x="136" y="1"/>
                      <a:pt x="132" y="2"/>
                      <a:pt x="129" y="3"/>
                    </a:cubicBezTo>
                    <a:cubicBezTo>
                      <a:pt x="123" y="10"/>
                      <a:pt x="116" y="22"/>
                      <a:pt x="110" y="35"/>
                    </a:cubicBezTo>
                    <a:cubicBezTo>
                      <a:pt x="104" y="42"/>
                      <a:pt x="97" y="54"/>
                      <a:pt x="91" y="61"/>
                    </a:cubicBezTo>
                    <a:cubicBezTo>
                      <a:pt x="78" y="86"/>
                      <a:pt x="72" y="105"/>
                      <a:pt x="59" y="131"/>
                    </a:cubicBezTo>
                    <a:lnTo>
                      <a:pt x="8" y="264"/>
                    </a:lnTo>
                    <a:cubicBezTo>
                      <a:pt x="0" y="284"/>
                      <a:pt x="15" y="297"/>
                      <a:pt x="32" y="297"/>
                    </a:cubicBezTo>
                    <a:cubicBezTo>
                      <a:pt x="42" y="297"/>
                      <a:pt x="52" y="292"/>
                      <a:pt x="59" y="283"/>
                    </a:cubicBezTo>
                    <a:lnTo>
                      <a:pt x="116" y="156"/>
                    </a:lnTo>
                    <a:cubicBezTo>
                      <a:pt x="129" y="131"/>
                      <a:pt x="135" y="111"/>
                      <a:pt x="148" y="92"/>
                    </a:cubicBezTo>
                    <a:cubicBezTo>
                      <a:pt x="148" y="80"/>
                      <a:pt x="154" y="67"/>
                      <a:pt x="154" y="54"/>
                    </a:cubicBezTo>
                    <a:cubicBezTo>
                      <a:pt x="161" y="42"/>
                      <a:pt x="161" y="29"/>
                      <a:pt x="161" y="16"/>
                    </a:cubicBezTo>
                    <a:cubicBezTo>
                      <a:pt x="161" y="7"/>
                      <a:pt x="151" y="1"/>
                      <a:pt x="14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1217;p45">
                <a:extLst>
                  <a:ext uri="{FF2B5EF4-FFF2-40B4-BE49-F238E27FC236}">
                    <a16:creationId xmlns:a16="http://schemas.microsoft.com/office/drawing/2014/main" id="{D6E75892-EE00-4238-A189-6C78A6CF295E}"/>
                  </a:ext>
                </a:extLst>
              </p:cNvPr>
              <p:cNvSpPr/>
              <p:nvPr/>
            </p:nvSpPr>
            <p:spPr>
              <a:xfrm>
                <a:off x="7118618" y="2265804"/>
                <a:ext cx="36891" cy="635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31" extrusionOk="0">
                    <a:moveTo>
                      <a:pt x="157" y="0"/>
                    </a:moveTo>
                    <a:cubicBezTo>
                      <a:pt x="154" y="0"/>
                      <a:pt x="150" y="1"/>
                      <a:pt x="147" y="2"/>
                    </a:cubicBezTo>
                    <a:cubicBezTo>
                      <a:pt x="134" y="15"/>
                      <a:pt x="122" y="21"/>
                      <a:pt x="115" y="40"/>
                    </a:cubicBezTo>
                    <a:cubicBezTo>
                      <a:pt x="109" y="47"/>
                      <a:pt x="103" y="66"/>
                      <a:pt x="96" y="78"/>
                    </a:cubicBezTo>
                    <a:cubicBezTo>
                      <a:pt x="84" y="97"/>
                      <a:pt x="71" y="123"/>
                      <a:pt x="64" y="148"/>
                    </a:cubicBezTo>
                    <a:cubicBezTo>
                      <a:pt x="52" y="167"/>
                      <a:pt x="39" y="193"/>
                      <a:pt x="33" y="218"/>
                    </a:cubicBezTo>
                    <a:cubicBezTo>
                      <a:pt x="26" y="237"/>
                      <a:pt x="14" y="269"/>
                      <a:pt x="7" y="294"/>
                    </a:cubicBezTo>
                    <a:cubicBezTo>
                      <a:pt x="1" y="307"/>
                      <a:pt x="7" y="320"/>
                      <a:pt x="14" y="326"/>
                    </a:cubicBezTo>
                    <a:cubicBezTo>
                      <a:pt x="19" y="329"/>
                      <a:pt x="24" y="330"/>
                      <a:pt x="29" y="330"/>
                    </a:cubicBezTo>
                    <a:cubicBezTo>
                      <a:pt x="37" y="330"/>
                      <a:pt x="44" y="327"/>
                      <a:pt x="52" y="320"/>
                    </a:cubicBezTo>
                    <a:cubicBezTo>
                      <a:pt x="77" y="275"/>
                      <a:pt x="103" y="231"/>
                      <a:pt x="128" y="180"/>
                    </a:cubicBezTo>
                    <a:lnTo>
                      <a:pt x="166" y="110"/>
                    </a:lnTo>
                    <a:cubicBezTo>
                      <a:pt x="173" y="104"/>
                      <a:pt x="173" y="91"/>
                      <a:pt x="179" y="78"/>
                    </a:cubicBezTo>
                    <a:cubicBezTo>
                      <a:pt x="185" y="66"/>
                      <a:pt x="192" y="47"/>
                      <a:pt x="192" y="28"/>
                    </a:cubicBezTo>
                    <a:cubicBezTo>
                      <a:pt x="186" y="12"/>
                      <a:pt x="173" y="0"/>
                      <a:pt x="15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1218;p45">
                <a:extLst>
                  <a:ext uri="{FF2B5EF4-FFF2-40B4-BE49-F238E27FC236}">
                    <a16:creationId xmlns:a16="http://schemas.microsoft.com/office/drawing/2014/main" id="{1E3321AC-FF2A-4C26-A496-7190579CC0D9}"/>
                  </a:ext>
                </a:extLst>
              </p:cNvPr>
              <p:cNvSpPr/>
              <p:nvPr/>
            </p:nvSpPr>
            <p:spPr>
              <a:xfrm>
                <a:off x="6956068" y="2351498"/>
                <a:ext cx="32088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10" extrusionOk="0">
                    <a:moveTo>
                      <a:pt x="141" y="0"/>
                    </a:moveTo>
                    <a:cubicBezTo>
                      <a:pt x="134" y="0"/>
                      <a:pt x="127" y="2"/>
                      <a:pt x="122" y="7"/>
                    </a:cubicBezTo>
                    <a:cubicBezTo>
                      <a:pt x="110" y="20"/>
                      <a:pt x="103" y="39"/>
                      <a:pt x="97" y="52"/>
                    </a:cubicBezTo>
                    <a:lnTo>
                      <a:pt x="84" y="77"/>
                    </a:lnTo>
                    <a:cubicBezTo>
                      <a:pt x="84" y="77"/>
                      <a:pt x="84" y="77"/>
                      <a:pt x="84" y="84"/>
                    </a:cubicBezTo>
                    <a:lnTo>
                      <a:pt x="78" y="90"/>
                    </a:lnTo>
                    <a:cubicBezTo>
                      <a:pt x="72" y="103"/>
                      <a:pt x="59" y="115"/>
                      <a:pt x="53" y="128"/>
                    </a:cubicBezTo>
                    <a:cubicBezTo>
                      <a:pt x="40" y="141"/>
                      <a:pt x="34" y="154"/>
                      <a:pt x="21" y="166"/>
                    </a:cubicBezTo>
                    <a:cubicBezTo>
                      <a:pt x="0" y="182"/>
                      <a:pt x="17" y="210"/>
                      <a:pt x="38" y="210"/>
                    </a:cubicBezTo>
                    <a:cubicBezTo>
                      <a:pt x="43" y="210"/>
                      <a:pt x="48" y="208"/>
                      <a:pt x="53" y="204"/>
                    </a:cubicBezTo>
                    <a:cubicBezTo>
                      <a:pt x="78" y="179"/>
                      <a:pt x="103" y="154"/>
                      <a:pt x="122" y="122"/>
                    </a:cubicBezTo>
                    <a:cubicBezTo>
                      <a:pt x="135" y="109"/>
                      <a:pt x="142" y="90"/>
                      <a:pt x="154" y="77"/>
                    </a:cubicBezTo>
                    <a:cubicBezTo>
                      <a:pt x="161" y="58"/>
                      <a:pt x="167" y="39"/>
                      <a:pt x="167" y="14"/>
                    </a:cubicBezTo>
                    <a:cubicBezTo>
                      <a:pt x="163" y="6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1219;p45">
                <a:extLst>
                  <a:ext uri="{FF2B5EF4-FFF2-40B4-BE49-F238E27FC236}">
                    <a16:creationId xmlns:a16="http://schemas.microsoft.com/office/drawing/2014/main" id="{FA611B98-0D12-4695-BE0F-DF465CC556F5}"/>
                  </a:ext>
                </a:extLst>
              </p:cNvPr>
              <p:cNvSpPr/>
              <p:nvPr/>
            </p:nvSpPr>
            <p:spPr>
              <a:xfrm>
                <a:off x="6884975" y="2312110"/>
                <a:ext cx="91076" cy="11490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98" extrusionOk="0">
                    <a:moveTo>
                      <a:pt x="433" y="0"/>
                    </a:moveTo>
                    <a:cubicBezTo>
                      <a:pt x="429" y="0"/>
                      <a:pt x="426" y="1"/>
                      <a:pt x="423" y="3"/>
                    </a:cubicBezTo>
                    <a:cubicBezTo>
                      <a:pt x="397" y="15"/>
                      <a:pt x="372" y="41"/>
                      <a:pt x="365" y="66"/>
                    </a:cubicBezTo>
                    <a:cubicBezTo>
                      <a:pt x="353" y="92"/>
                      <a:pt x="340" y="117"/>
                      <a:pt x="321" y="142"/>
                    </a:cubicBezTo>
                    <a:cubicBezTo>
                      <a:pt x="295" y="193"/>
                      <a:pt x="264" y="244"/>
                      <a:pt x="232" y="289"/>
                    </a:cubicBezTo>
                    <a:cubicBezTo>
                      <a:pt x="168" y="384"/>
                      <a:pt x="92" y="479"/>
                      <a:pt x="16" y="562"/>
                    </a:cubicBezTo>
                    <a:cubicBezTo>
                      <a:pt x="0" y="577"/>
                      <a:pt x="14" y="597"/>
                      <a:pt x="34" y="597"/>
                    </a:cubicBezTo>
                    <a:cubicBezTo>
                      <a:pt x="38" y="597"/>
                      <a:pt x="43" y="596"/>
                      <a:pt x="48" y="594"/>
                    </a:cubicBezTo>
                    <a:cubicBezTo>
                      <a:pt x="92" y="556"/>
                      <a:pt x="137" y="511"/>
                      <a:pt x="181" y="473"/>
                    </a:cubicBezTo>
                    <a:cubicBezTo>
                      <a:pt x="226" y="435"/>
                      <a:pt x="270" y="384"/>
                      <a:pt x="302" y="339"/>
                    </a:cubicBezTo>
                    <a:cubicBezTo>
                      <a:pt x="340" y="289"/>
                      <a:pt x="372" y="238"/>
                      <a:pt x="404" y="187"/>
                    </a:cubicBezTo>
                    <a:cubicBezTo>
                      <a:pt x="429" y="136"/>
                      <a:pt x="473" y="73"/>
                      <a:pt x="454" y="15"/>
                    </a:cubicBezTo>
                    <a:cubicBezTo>
                      <a:pt x="450" y="6"/>
                      <a:pt x="442" y="0"/>
                      <a:pt x="43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1220;p45">
                <a:extLst>
                  <a:ext uri="{FF2B5EF4-FFF2-40B4-BE49-F238E27FC236}">
                    <a16:creationId xmlns:a16="http://schemas.microsoft.com/office/drawing/2014/main" id="{37A06599-BF0F-49C6-A123-EABF1B1201C0}"/>
                  </a:ext>
                </a:extLst>
              </p:cNvPr>
              <p:cNvSpPr/>
              <p:nvPr/>
            </p:nvSpPr>
            <p:spPr>
              <a:xfrm>
                <a:off x="7004871" y="2292703"/>
                <a:ext cx="22481" cy="3785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7" extrusionOk="0">
                    <a:moveTo>
                      <a:pt x="95" y="0"/>
                    </a:moveTo>
                    <a:cubicBezTo>
                      <a:pt x="94" y="0"/>
                      <a:pt x="92" y="1"/>
                      <a:pt x="91" y="2"/>
                    </a:cubicBezTo>
                    <a:cubicBezTo>
                      <a:pt x="78" y="8"/>
                      <a:pt x="72" y="15"/>
                      <a:pt x="65" y="21"/>
                    </a:cubicBezTo>
                    <a:lnTo>
                      <a:pt x="59" y="46"/>
                    </a:lnTo>
                    <a:cubicBezTo>
                      <a:pt x="53" y="59"/>
                      <a:pt x="46" y="72"/>
                      <a:pt x="40" y="85"/>
                    </a:cubicBezTo>
                    <a:lnTo>
                      <a:pt x="8" y="161"/>
                    </a:lnTo>
                    <a:cubicBezTo>
                      <a:pt x="0" y="181"/>
                      <a:pt x="15" y="196"/>
                      <a:pt x="31" y="196"/>
                    </a:cubicBezTo>
                    <a:cubicBezTo>
                      <a:pt x="39" y="196"/>
                      <a:pt x="48" y="191"/>
                      <a:pt x="53" y="180"/>
                    </a:cubicBezTo>
                    <a:cubicBezTo>
                      <a:pt x="65" y="154"/>
                      <a:pt x="72" y="129"/>
                      <a:pt x="85" y="104"/>
                    </a:cubicBezTo>
                    <a:cubicBezTo>
                      <a:pt x="91" y="91"/>
                      <a:pt x="97" y="78"/>
                      <a:pt x="104" y="59"/>
                    </a:cubicBezTo>
                    <a:lnTo>
                      <a:pt x="110" y="40"/>
                    </a:lnTo>
                    <a:cubicBezTo>
                      <a:pt x="116" y="34"/>
                      <a:pt x="116" y="21"/>
                      <a:pt x="110" y="15"/>
                    </a:cubicBezTo>
                    <a:cubicBezTo>
                      <a:pt x="110" y="10"/>
                      <a:pt x="102" y="0"/>
                      <a:pt x="9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1221;p45">
                <a:extLst>
                  <a:ext uri="{FF2B5EF4-FFF2-40B4-BE49-F238E27FC236}">
                    <a16:creationId xmlns:a16="http://schemas.microsoft.com/office/drawing/2014/main" id="{C22CC04D-31AB-436D-A829-ECA1BB1A1EFC}"/>
                  </a:ext>
                </a:extLst>
              </p:cNvPr>
              <p:cNvSpPr/>
              <p:nvPr/>
            </p:nvSpPr>
            <p:spPr>
              <a:xfrm>
                <a:off x="6907456" y="2299813"/>
                <a:ext cx="12489" cy="1959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02" extrusionOk="0">
                    <a:moveTo>
                      <a:pt x="52" y="0"/>
                    </a:moveTo>
                    <a:cubicBezTo>
                      <a:pt x="49" y="0"/>
                      <a:pt x="47" y="1"/>
                      <a:pt x="45" y="3"/>
                    </a:cubicBezTo>
                    <a:cubicBezTo>
                      <a:pt x="45" y="9"/>
                      <a:pt x="39" y="9"/>
                      <a:pt x="39" y="22"/>
                    </a:cubicBezTo>
                    <a:lnTo>
                      <a:pt x="26" y="41"/>
                    </a:lnTo>
                    <a:lnTo>
                      <a:pt x="7" y="79"/>
                    </a:lnTo>
                    <a:cubicBezTo>
                      <a:pt x="1" y="86"/>
                      <a:pt x="7" y="98"/>
                      <a:pt x="13" y="98"/>
                    </a:cubicBezTo>
                    <a:cubicBezTo>
                      <a:pt x="17" y="100"/>
                      <a:pt x="20" y="101"/>
                      <a:pt x="23" y="101"/>
                    </a:cubicBezTo>
                    <a:cubicBezTo>
                      <a:pt x="29" y="101"/>
                      <a:pt x="32" y="97"/>
                      <a:pt x="32" y="92"/>
                    </a:cubicBezTo>
                    <a:lnTo>
                      <a:pt x="51" y="54"/>
                    </a:lnTo>
                    <a:cubicBezTo>
                      <a:pt x="51" y="48"/>
                      <a:pt x="58" y="35"/>
                      <a:pt x="58" y="29"/>
                    </a:cubicBezTo>
                    <a:cubicBezTo>
                      <a:pt x="58" y="22"/>
                      <a:pt x="58" y="16"/>
                      <a:pt x="64" y="9"/>
                    </a:cubicBezTo>
                    <a:cubicBezTo>
                      <a:pt x="64" y="5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1222;p45">
                <a:extLst>
                  <a:ext uri="{FF2B5EF4-FFF2-40B4-BE49-F238E27FC236}">
                    <a16:creationId xmlns:a16="http://schemas.microsoft.com/office/drawing/2014/main" id="{B845AFC1-5B8E-4ACE-B185-A35C49EE88DC}"/>
                  </a:ext>
                </a:extLst>
              </p:cNvPr>
              <p:cNvSpPr/>
              <p:nvPr/>
            </p:nvSpPr>
            <p:spPr>
              <a:xfrm>
                <a:off x="6807351" y="2521543"/>
                <a:ext cx="20944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3" extrusionOk="0">
                    <a:moveTo>
                      <a:pt x="90" y="1"/>
                    </a:moveTo>
                    <a:cubicBezTo>
                      <a:pt x="86" y="1"/>
                      <a:pt x="83" y="2"/>
                      <a:pt x="83" y="6"/>
                    </a:cubicBezTo>
                    <a:cubicBezTo>
                      <a:pt x="70" y="12"/>
                      <a:pt x="58" y="18"/>
                      <a:pt x="45" y="31"/>
                    </a:cubicBezTo>
                    <a:lnTo>
                      <a:pt x="7" y="50"/>
                    </a:lnTo>
                    <a:cubicBezTo>
                      <a:pt x="0" y="63"/>
                      <a:pt x="0" y="76"/>
                      <a:pt x="7" y="82"/>
                    </a:cubicBezTo>
                    <a:cubicBezTo>
                      <a:pt x="14" y="89"/>
                      <a:pt x="22" y="92"/>
                      <a:pt x="28" y="92"/>
                    </a:cubicBezTo>
                    <a:cubicBezTo>
                      <a:pt x="32" y="92"/>
                      <a:pt x="36" y="91"/>
                      <a:pt x="39" y="88"/>
                    </a:cubicBezTo>
                    <a:cubicBezTo>
                      <a:pt x="51" y="82"/>
                      <a:pt x="64" y="69"/>
                      <a:pt x="70" y="56"/>
                    </a:cubicBezTo>
                    <a:cubicBezTo>
                      <a:pt x="83" y="50"/>
                      <a:pt x="96" y="37"/>
                      <a:pt x="102" y="25"/>
                    </a:cubicBezTo>
                    <a:cubicBezTo>
                      <a:pt x="108" y="18"/>
                      <a:pt x="108" y="12"/>
                      <a:pt x="102" y="6"/>
                    </a:cubicBezTo>
                    <a:cubicBezTo>
                      <a:pt x="99" y="2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1223;p45">
                <a:extLst>
                  <a:ext uri="{FF2B5EF4-FFF2-40B4-BE49-F238E27FC236}">
                    <a16:creationId xmlns:a16="http://schemas.microsoft.com/office/drawing/2014/main" id="{0D3B0F5D-2EC5-4E69-B730-CBA400E48C17}"/>
                  </a:ext>
                </a:extLst>
              </p:cNvPr>
              <p:cNvSpPr/>
              <p:nvPr/>
            </p:nvSpPr>
            <p:spPr>
              <a:xfrm>
                <a:off x="6933011" y="2512704"/>
                <a:ext cx="28437" cy="3977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7" extrusionOk="0">
                    <a:moveTo>
                      <a:pt x="141" y="1"/>
                    </a:moveTo>
                    <a:cubicBezTo>
                      <a:pt x="128" y="1"/>
                      <a:pt x="122" y="1"/>
                      <a:pt x="115" y="7"/>
                    </a:cubicBezTo>
                    <a:cubicBezTo>
                      <a:pt x="103" y="14"/>
                      <a:pt x="96" y="20"/>
                      <a:pt x="90" y="26"/>
                    </a:cubicBezTo>
                    <a:cubicBezTo>
                      <a:pt x="71" y="39"/>
                      <a:pt x="58" y="52"/>
                      <a:pt x="52" y="71"/>
                    </a:cubicBezTo>
                    <a:cubicBezTo>
                      <a:pt x="33" y="102"/>
                      <a:pt x="14" y="134"/>
                      <a:pt x="7" y="172"/>
                    </a:cubicBezTo>
                    <a:cubicBezTo>
                      <a:pt x="1" y="185"/>
                      <a:pt x="7" y="198"/>
                      <a:pt x="20" y="204"/>
                    </a:cubicBezTo>
                    <a:cubicBezTo>
                      <a:pt x="23" y="206"/>
                      <a:pt x="27" y="207"/>
                      <a:pt x="30" y="207"/>
                    </a:cubicBezTo>
                    <a:cubicBezTo>
                      <a:pt x="39" y="207"/>
                      <a:pt x="47" y="201"/>
                      <a:pt x="52" y="191"/>
                    </a:cubicBezTo>
                    <a:cubicBezTo>
                      <a:pt x="58" y="179"/>
                      <a:pt x="65" y="160"/>
                      <a:pt x="71" y="147"/>
                    </a:cubicBezTo>
                    <a:lnTo>
                      <a:pt x="77" y="134"/>
                    </a:lnTo>
                    <a:cubicBezTo>
                      <a:pt x="77" y="134"/>
                      <a:pt x="77" y="134"/>
                      <a:pt x="77" y="128"/>
                    </a:cubicBezTo>
                    <a:cubicBezTo>
                      <a:pt x="84" y="122"/>
                      <a:pt x="90" y="115"/>
                      <a:pt x="90" y="109"/>
                    </a:cubicBezTo>
                    <a:cubicBezTo>
                      <a:pt x="103" y="96"/>
                      <a:pt x="115" y="83"/>
                      <a:pt x="128" y="71"/>
                    </a:cubicBezTo>
                    <a:cubicBezTo>
                      <a:pt x="128" y="64"/>
                      <a:pt x="134" y="58"/>
                      <a:pt x="141" y="52"/>
                    </a:cubicBezTo>
                    <a:cubicBezTo>
                      <a:pt x="141" y="45"/>
                      <a:pt x="147" y="39"/>
                      <a:pt x="147" y="33"/>
                    </a:cubicBezTo>
                    <a:cubicBezTo>
                      <a:pt x="147" y="33"/>
                      <a:pt x="147" y="26"/>
                      <a:pt x="147" y="20"/>
                    </a:cubicBezTo>
                    <a:cubicBezTo>
                      <a:pt x="147" y="14"/>
                      <a:pt x="147" y="7"/>
                      <a:pt x="14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1224;p45">
                <a:extLst>
                  <a:ext uri="{FF2B5EF4-FFF2-40B4-BE49-F238E27FC236}">
                    <a16:creationId xmlns:a16="http://schemas.microsoft.com/office/drawing/2014/main" id="{154CD70F-03E0-4B7F-8F15-247C09370A16}"/>
                  </a:ext>
                </a:extLst>
              </p:cNvPr>
              <p:cNvSpPr/>
              <p:nvPr/>
            </p:nvSpPr>
            <p:spPr>
              <a:xfrm>
                <a:off x="7312104" y="2533263"/>
                <a:ext cx="234222" cy="66481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46" extrusionOk="0">
                    <a:moveTo>
                      <a:pt x="19" y="1"/>
                    </a:moveTo>
                    <a:cubicBezTo>
                      <a:pt x="8" y="1"/>
                      <a:pt x="0" y="22"/>
                      <a:pt x="17" y="34"/>
                    </a:cubicBezTo>
                    <a:cubicBezTo>
                      <a:pt x="208" y="110"/>
                      <a:pt x="411" y="180"/>
                      <a:pt x="614" y="231"/>
                    </a:cubicBezTo>
                    <a:cubicBezTo>
                      <a:pt x="703" y="256"/>
                      <a:pt x="799" y="281"/>
                      <a:pt x="894" y="301"/>
                    </a:cubicBezTo>
                    <a:cubicBezTo>
                      <a:pt x="996" y="332"/>
                      <a:pt x="1097" y="345"/>
                      <a:pt x="1199" y="345"/>
                    </a:cubicBezTo>
                    <a:cubicBezTo>
                      <a:pt x="1218" y="345"/>
                      <a:pt x="1218" y="320"/>
                      <a:pt x="1199" y="320"/>
                    </a:cubicBezTo>
                    <a:cubicBezTo>
                      <a:pt x="1110" y="281"/>
                      <a:pt x="1015" y="256"/>
                      <a:pt x="919" y="243"/>
                    </a:cubicBezTo>
                    <a:cubicBezTo>
                      <a:pt x="824" y="224"/>
                      <a:pt x="722" y="199"/>
                      <a:pt x="627" y="173"/>
                    </a:cubicBezTo>
                    <a:cubicBezTo>
                      <a:pt x="424" y="123"/>
                      <a:pt x="227" y="65"/>
                      <a:pt x="23" y="2"/>
                    </a:cubicBezTo>
                    <a:cubicBezTo>
                      <a:pt x="22" y="1"/>
                      <a:pt x="21" y="1"/>
                      <a:pt x="1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225;p45">
                <a:extLst>
                  <a:ext uri="{FF2B5EF4-FFF2-40B4-BE49-F238E27FC236}">
                    <a16:creationId xmlns:a16="http://schemas.microsoft.com/office/drawing/2014/main" id="{562D3B61-DB87-4D12-920E-CBB6DB0AAD0F}"/>
                  </a:ext>
                </a:extLst>
              </p:cNvPr>
              <p:cNvSpPr/>
              <p:nvPr/>
            </p:nvSpPr>
            <p:spPr>
              <a:xfrm>
                <a:off x="7553817" y="2600512"/>
                <a:ext cx="52263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" extrusionOk="0">
                    <a:moveTo>
                      <a:pt x="25" y="1"/>
                    </a:moveTo>
                    <a:cubicBezTo>
                      <a:pt x="4" y="1"/>
                      <a:pt x="0" y="40"/>
                      <a:pt x="30" y="46"/>
                    </a:cubicBezTo>
                    <a:cubicBezTo>
                      <a:pt x="100" y="59"/>
                      <a:pt x="176" y="59"/>
                      <a:pt x="252" y="59"/>
                    </a:cubicBezTo>
                    <a:cubicBezTo>
                      <a:pt x="265" y="59"/>
                      <a:pt x="271" y="33"/>
                      <a:pt x="252" y="33"/>
                    </a:cubicBezTo>
                    <a:cubicBezTo>
                      <a:pt x="176" y="14"/>
                      <a:pt x="106" y="1"/>
                      <a:pt x="30" y="1"/>
                    </a:cubicBezTo>
                    <a:cubicBezTo>
                      <a:pt x="28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226;p45">
                <a:extLst>
                  <a:ext uri="{FF2B5EF4-FFF2-40B4-BE49-F238E27FC236}">
                    <a16:creationId xmlns:a16="http://schemas.microsoft.com/office/drawing/2014/main" id="{E200881A-1414-4D19-9DA3-FB85C6E28539}"/>
                  </a:ext>
                </a:extLst>
              </p:cNvPr>
              <p:cNvSpPr/>
              <p:nvPr/>
            </p:nvSpPr>
            <p:spPr>
              <a:xfrm>
                <a:off x="7244471" y="2542102"/>
                <a:ext cx="290712" cy="10394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41" extrusionOk="0">
                    <a:moveTo>
                      <a:pt x="51" y="0"/>
                    </a:moveTo>
                    <a:cubicBezTo>
                      <a:pt x="20" y="0"/>
                      <a:pt x="0" y="32"/>
                      <a:pt x="20" y="58"/>
                    </a:cubicBezTo>
                    <a:cubicBezTo>
                      <a:pt x="64" y="96"/>
                      <a:pt x="115" y="127"/>
                      <a:pt x="172" y="146"/>
                    </a:cubicBezTo>
                    <a:cubicBezTo>
                      <a:pt x="229" y="178"/>
                      <a:pt x="293" y="210"/>
                      <a:pt x="356" y="235"/>
                    </a:cubicBezTo>
                    <a:cubicBezTo>
                      <a:pt x="477" y="293"/>
                      <a:pt x="598" y="337"/>
                      <a:pt x="725" y="382"/>
                    </a:cubicBezTo>
                    <a:cubicBezTo>
                      <a:pt x="979" y="452"/>
                      <a:pt x="1233" y="509"/>
                      <a:pt x="1494" y="540"/>
                    </a:cubicBezTo>
                    <a:cubicBezTo>
                      <a:pt x="1513" y="534"/>
                      <a:pt x="1513" y="509"/>
                      <a:pt x="1494" y="509"/>
                    </a:cubicBezTo>
                    <a:cubicBezTo>
                      <a:pt x="1240" y="464"/>
                      <a:pt x="985" y="401"/>
                      <a:pt x="744" y="305"/>
                    </a:cubicBezTo>
                    <a:cubicBezTo>
                      <a:pt x="623" y="261"/>
                      <a:pt x="509" y="216"/>
                      <a:pt x="394" y="166"/>
                    </a:cubicBezTo>
                    <a:cubicBezTo>
                      <a:pt x="331" y="134"/>
                      <a:pt x="274" y="108"/>
                      <a:pt x="217" y="77"/>
                    </a:cubicBezTo>
                    <a:cubicBezTo>
                      <a:pt x="166" y="45"/>
                      <a:pt x="109" y="19"/>
                      <a:pt x="5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227;p45">
                <a:extLst>
                  <a:ext uri="{FF2B5EF4-FFF2-40B4-BE49-F238E27FC236}">
                    <a16:creationId xmlns:a16="http://schemas.microsoft.com/office/drawing/2014/main" id="{0C8EE646-C922-46C1-8DC0-DB71E4AEBF91}"/>
                  </a:ext>
                </a:extLst>
              </p:cNvPr>
              <p:cNvSpPr/>
              <p:nvPr/>
            </p:nvSpPr>
            <p:spPr>
              <a:xfrm>
                <a:off x="6121601" y="2135340"/>
                <a:ext cx="86464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80" extrusionOk="0">
                    <a:moveTo>
                      <a:pt x="30" y="0"/>
                    </a:moveTo>
                    <a:cubicBezTo>
                      <a:pt x="9" y="0"/>
                      <a:pt x="0" y="28"/>
                      <a:pt x="23" y="39"/>
                    </a:cubicBezTo>
                    <a:cubicBezTo>
                      <a:pt x="87" y="65"/>
                      <a:pt x="157" y="90"/>
                      <a:pt x="220" y="116"/>
                    </a:cubicBezTo>
                    <a:cubicBezTo>
                      <a:pt x="284" y="141"/>
                      <a:pt x="354" y="160"/>
                      <a:pt x="424" y="179"/>
                    </a:cubicBezTo>
                    <a:cubicBezTo>
                      <a:pt x="443" y="179"/>
                      <a:pt x="449" y="154"/>
                      <a:pt x="430" y="147"/>
                    </a:cubicBezTo>
                    <a:cubicBezTo>
                      <a:pt x="367" y="116"/>
                      <a:pt x="303" y="84"/>
                      <a:pt x="240" y="65"/>
                    </a:cubicBezTo>
                    <a:cubicBezTo>
                      <a:pt x="170" y="39"/>
                      <a:pt x="106" y="20"/>
                      <a:pt x="36" y="1"/>
                    </a:cubicBezTo>
                    <a:cubicBezTo>
                      <a:pt x="34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228;p45">
                <a:extLst>
                  <a:ext uri="{FF2B5EF4-FFF2-40B4-BE49-F238E27FC236}">
                    <a16:creationId xmlns:a16="http://schemas.microsoft.com/office/drawing/2014/main" id="{BFBE6D45-C896-4738-9824-B8C512631455}"/>
                  </a:ext>
                </a:extLst>
              </p:cNvPr>
              <p:cNvSpPr/>
              <p:nvPr/>
            </p:nvSpPr>
            <p:spPr>
              <a:xfrm>
                <a:off x="6176169" y="2207585"/>
                <a:ext cx="232877" cy="88193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59" extrusionOk="0">
                    <a:moveTo>
                      <a:pt x="19" y="0"/>
                    </a:moveTo>
                    <a:cubicBezTo>
                      <a:pt x="6" y="0"/>
                      <a:pt x="0" y="26"/>
                      <a:pt x="13" y="26"/>
                    </a:cubicBezTo>
                    <a:cubicBezTo>
                      <a:pt x="210" y="83"/>
                      <a:pt x="413" y="153"/>
                      <a:pt x="604" y="223"/>
                    </a:cubicBezTo>
                    <a:cubicBezTo>
                      <a:pt x="788" y="292"/>
                      <a:pt x="985" y="375"/>
                      <a:pt x="1176" y="458"/>
                    </a:cubicBezTo>
                    <a:cubicBezTo>
                      <a:pt x="1177" y="458"/>
                      <a:pt x="1179" y="458"/>
                      <a:pt x="1181" y="458"/>
                    </a:cubicBezTo>
                    <a:cubicBezTo>
                      <a:pt x="1198" y="458"/>
                      <a:pt x="1211" y="432"/>
                      <a:pt x="1188" y="426"/>
                    </a:cubicBezTo>
                    <a:cubicBezTo>
                      <a:pt x="813" y="242"/>
                      <a:pt x="426" y="102"/>
                      <a:pt x="1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229;p45">
                <a:extLst>
                  <a:ext uri="{FF2B5EF4-FFF2-40B4-BE49-F238E27FC236}">
                    <a16:creationId xmlns:a16="http://schemas.microsoft.com/office/drawing/2014/main" id="{0194F77A-1075-456A-A084-6839D11FE450}"/>
                  </a:ext>
                </a:extLst>
              </p:cNvPr>
              <p:cNvSpPr/>
              <p:nvPr/>
            </p:nvSpPr>
            <p:spPr>
              <a:xfrm>
                <a:off x="6465532" y="2300965"/>
                <a:ext cx="53416" cy="3016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57" extrusionOk="0">
                    <a:moveTo>
                      <a:pt x="22" y="1"/>
                    </a:moveTo>
                    <a:cubicBezTo>
                      <a:pt x="13" y="1"/>
                      <a:pt x="6" y="7"/>
                      <a:pt x="6" y="16"/>
                    </a:cubicBezTo>
                    <a:cubicBezTo>
                      <a:pt x="0" y="23"/>
                      <a:pt x="6" y="35"/>
                      <a:pt x="13" y="35"/>
                    </a:cubicBezTo>
                    <a:cubicBezTo>
                      <a:pt x="89" y="80"/>
                      <a:pt x="165" y="118"/>
                      <a:pt x="248" y="156"/>
                    </a:cubicBezTo>
                    <a:cubicBezTo>
                      <a:pt x="249" y="157"/>
                      <a:pt x="251" y="157"/>
                      <a:pt x="252" y="157"/>
                    </a:cubicBezTo>
                    <a:cubicBezTo>
                      <a:pt x="264" y="157"/>
                      <a:pt x="278" y="136"/>
                      <a:pt x="261" y="131"/>
                    </a:cubicBezTo>
                    <a:cubicBezTo>
                      <a:pt x="191" y="80"/>
                      <a:pt x="102" y="42"/>
                      <a:pt x="32" y="3"/>
                    </a:cubicBezTo>
                    <a:cubicBezTo>
                      <a:pt x="28" y="2"/>
                      <a:pt x="25" y="1"/>
                      <a:pt x="2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230;p45">
                <a:extLst>
                  <a:ext uri="{FF2B5EF4-FFF2-40B4-BE49-F238E27FC236}">
                    <a16:creationId xmlns:a16="http://schemas.microsoft.com/office/drawing/2014/main" id="{DF300C4C-E920-47E5-9D47-E9BA6991E5B3}"/>
                  </a:ext>
                </a:extLst>
              </p:cNvPr>
              <p:cNvSpPr/>
              <p:nvPr/>
            </p:nvSpPr>
            <p:spPr>
              <a:xfrm>
                <a:off x="7392611" y="1850588"/>
                <a:ext cx="30359" cy="1631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9" extrusionOk="0">
                    <a:moveTo>
                      <a:pt x="40" y="1"/>
                    </a:moveTo>
                    <a:cubicBezTo>
                      <a:pt x="21" y="1"/>
                      <a:pt x="1" y="17"/>
                      <a:pt x="5" y="41"/>
                    </a:cubicBezTo>
                    <a:cubicBezTo>
                      <a:pt x="17" y="111"/>
                      <a:pt x="17" y="174"/>
                      <a:pt x="24" y="244"/>
                    </a:cubicBezTo>
                    <a:cubicBezTo>
                      <a:pt x="24" y="314"/>
                      <a:pt x="30" y="377"/>
                      <a:pt x="37" y="447"/>
                    </a:cubicBezTo>
                    <a:cubicBezTo>
                      <a:pt x="37" y="511"/>
                      <a:pt x="37" y="581"/>
                      <a:pt x="37" y="644"/>
                    </a:cubicBezTo>
                    <a:cubicBezTo>
                      <a:pt x="37" y="708"/>
                      <a:pt x="11" y="784"/>
                      <a:pt x="49" y="835"/>
                    </a:cubicBezTo>
                    <a:cubicBezTo>
                      <a:pt x="57" y="843"/>
                      <a:pt x="70" y="848"/>
                      <a:pt x="81" y="848"/>
                    </a:cubicBezTo>
                    <a:cubicBezTo>
                      <a:pt x="89" y="848"/>
                      <a:pt x="95" y="846"/>
                      <a:pt x="100" y="841"/>
                    </a:cubicBezTo>
                    <a:cubicBezTo>
                      <a:pt x="157" y="797"/>
                      <a:pt x="151" y="708"/>
                      <a:pt x="151" y="644"/>
                    </a:cubicBezTo>
                    <a:cubicBezTo>
                      <a:pt x="157" y="574"/>
                      <a:pt x="157" y="505"/>
                      <a:pt x="151" y="435"/>
                    </a:cubicBezTo>
                    <a:cubicBezTo>
                      <a:pt x="145" y="365"/>
                      <a:pt x="138" y="301"/>
                      <a:pt x="125" y="231"/>
                    </a:cubicBezTo>
                    <a:cubicBezTo>
                      <a:pt x="106" y="161"/>
                      <a:pt x="87" y="91"/>
                      <a:pt x="68" y="22"/>
                    </a:cubicBezTo>
                    <a:cubicBezTo>
                      <a:pt x="63" y="7"/>
                      <a:pt x="52" y="1"/>
                      <a:pt x="4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231;p45">
                <a:extLst>
                  <a:ext uri="{FF2B5EF4-FFF2-40B4-BE49-F238E27FC236}">
                    <a16:creationId xmlns:a16="http://schemas.microsoft.com/office/drawing/2014/main" id="{A5B54D6A-7E2D-424E-8031-C60CDCB29692}"/>
                  </a:ext>
                </a:extLst>
              </p:cNvPr>
              <p:cNvSpPr/>
              <p:nvPr/>
            </p:nvSpPr>
            <p:spPr>
              <a:xfrm>
                <a:off x="7431231" y="1916685"/>
                <a:ext cx="13642" cy="589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7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2"/>
                    </a:cubicBezTo>
                    <a:cubicBezTo>
                      <a:pt x="13" y="2"/>
                      <a:pt x="1" y="21"/>
                      <a:pt x="1" y="33"/>
                    </a:cubicBezTo>
                    <a:cubicBezTo>
                      <a:pt x="1" y="122"/>
                      <a:pt x="7" y="205"/>
                      <a:pt x="20" y="288"/>
                    </a:cubicBezTo>
                    <a:cubicBezTo>
                      <a:pt x="23" y="300"/>
                      <a:pt x="34" y="307"/>
                      <a:pt x="44" y="307"/>
                    </a:cubicBezTo>
                    <a:cubicBezTo>
                      <a:pt x="55" y="307"/>
                      <a:pt x="64" y="300"/>
                      <a:pt x="64" y="288"/>
                    </a:cubicBezTo>
                    <a:cubicBezTo>
                      <a:pt x="71" y="199"/>
                      <a:pt x="71" y="116"/>
                      <a:pt x="64" y="27"/>
                    </a:cubicBezTo>
                    <a:cubicBezTo>
                      <a:pt x="64" y="11"/>
                      <a:pt x="51" y="0"/>
                      <a:pt x="3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232;p45">
                <a:extLst>
                  <a:ext uri="{FF2B5EF4-FFF2-40B4-BE49-F238E27FC236}">
                    <a16:creationId xmlns:a16="http://schemas.microsoft.com/office/drawing/2014/main" id="{1C2BA57A-7D0B-4486-86A5-B688D1E1ACED}"/>
                  </a:ext>
                </a:extLst>
              </p:cNvPr>
              <p:cNvSpPr/>
              <p:nvPr/>
            </p:nvSpPr>
            <p:spPr>
              <a:xfrm>
                <a:off x="7347074" y="1935322"/>
                <a:ext cx="14795" cy="89731"/>
              </a:xfrm>
              <a:custGeom>
                <a:avLst/>
                <a:gdLst/>
                <a:ahLst/>
                <a:cxnLst/>
                <a:rect l="l" t="t" r="r" b="b"/>
                <a:pathLst>
                  <a:path w="77" h="467" extrusionOk="0">
                    <a:moveTo>
                      <a:pt x="44" y="0"/>
                    </a:moveTo>
                    <a:cubicBezTo>
                      <a:pt x="32" y="0"/>
                      <a:pt x="19" y="11"/>
                      <a:pt x="19" y="25"/>
                    </a:cubicBezTo>
                    <a:cubicBezTo>
                      <a:pt x="19" y="165"/>
                      <a:pt x="7" y="305"/>
                      <a:pt x="0" y="445"/>
                    </a:cubicBezTo>
                    <a:cubicBezTo>
                      <a:pt x="0" y="457"/>
                      <a:pt x="11" y="467"/>
                      <a:pt x="20" y="467"/>
                    </a:cubicBezTo>
                    <a:cubicBezTo>
                      <a:pt x="25" y="467"/>
                      <a:pt x="30" y="464"/>
                      <a:pt x="32" y="458"/>
                    </a:cubicBezTo>
                    <a:cubicBezTo>
                      <a:pt x="70" y="311"/>
                      <a:pt x="77" y="165"/>
                      <a:pt x="64" y="19"/>
                    </a:cubicBezTo>
                    <a:cubicBezTo>
                      <a:pt x="61" y="6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233;p45">
                <a:extLst>
                  <a:ext uri="{FF2B5EF4-FFF2-40B4-BE49-F238E27FC236}">
                    <a16:creationId xmlns:a16="http://schemas.microsoft.com/office/drawing/2014/main" id="{313D8884-685B-4A5F-A9DE-C29BBC7FD9CB}"/>
                  </a:ext>
                </a:extLst>
              </p:cNvPr>
              <p:cNvSpPr/>
              <p:nvPr/>
            </p:nvSpPr>
            <p:spPr>
              <a:xfrm>
                <a:off x="6819455" y="1879794"/>
                <a:ext cx="33241" cy="572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8" extrusionOk="0">
                    <a:moveTo>
                      <a:pt x="145" y="1"/>
                    </a:moveTo>
                    <a:cubicBezTo>
                      <a:pt x="141" y="1"/>
                      <a:pt x="138" y="1"/>
                      <a:pt x="134" y="3"/>
                    </a:cubicBezTo>
                    <a:cubicBezTo>
                      <a:pt x="115" y="22"/>
                      <a:pt x="103" y="41"/>
                      <a:pt x="90" y="67"/>
                    </a:cubicBezTo>
                    <a:cubicBezTo>
                      <a:pt x="84" y="86"/>
                      <a:pt x="71" y="105"/>
                      <a:pt x="65" y="130"/>
                    </a:cubicBezTo>
                    <a:cubicBezTo>
                      <a:pt x="45" y="168"/>
                      <a:pt x="26" y="213"/>
                      <a:pt x="7" y="257"/>
                    </a:cubicBezTo>
                    <a:cubicBezTo>
                      <a:pt x="1" y="270"/>
                      <a:pt x="7" y="289"/>
                      <a:pt x="26" y="295"/>
                    </a:cubicBezTo>
                    <a:cubicBezTo>
                      <a:pt x="30" y="297"/>
                      <a:pt x="33" y="298"/>
                      <a:pt x="37" y="298"/>
                    </a:cubicBezTo>
                    <a:cubicBezTo>
                      <a:pt x="48" y="298"/>
                      <a:pt x="60" y="291"/>
                      <a:pt x="65" y="276"/>
                    </a:cubicBezTo>
                    <a:cubicBezTo>
                      <a:pt x="84" y="238"/>
                      <a:pt x="103" y="200"/>
                      <a:pt x="122" y="156"/>
                    </a:cubicBezTo>
                    <a:cubicBezTo>
                      <a:pt x="134" y="136"/>
                      <a:pt x="147" y="111"/>
                      <a:pt x="154" y="92"/>
                    </a:cubicBezTo>
                    <a:cubicBezTo>
                      <a:pt x="160" y="73"/>
                      <a:pt x="160" y="73"/>
                      <a:pt x="166" y="60"/>
                    </a:cubicBezTo>
                    <a:cubicBezTo>
                      <a:pt x="166" y="48"/>
                      <a:pt x="166" y="48"/>
                      <a:pt x="173" y="48"/>
                    </a:cubicBezTo>
                    <a:cubicBezTo>
                      <a:pt x="173" y="35"/>
                      <a:pt x="173" y="28"/>
                      <a:pt x="173" y="22"/>
                    </a:cubicBezTo>
                    <a:cubicBezTo>
                      <a:pt x="168" y="8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234;p45">
                <a:extLst>
                  <a:ext uri="{FF2B5EF4-FFF2-40B4-BE49-F238E27FC236}">
                    <a16:creationId xmlns:a16="http://schemas.microsoft.com/office/drawing/2014/main" id="{4AFEBBBC-75E7-4C6A-B9A4-24A1FBA826BB}"/>
                  </a:ext>
                </a:extLst>
              </p:cNvPr>
              <p:cNvSpPr/>
              <p:nvPr/>
            </p:nvSpPr>
            <p:spPr>
              <a:xfrm>
                <a:off x="6774302" y="1830414"/>
                <a:ext cx="28437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8" extrusionOk="0">
                    <a:moveTo>
                      <a:pt x="132" y="1"/>
                    </a:moveTo>
                    <a:cubicBezTo>
                      <a:pt x="129" y="1"/>
                      <a:pt x="125" y="2"/>
                      <a:pt x="122" y="6"/>
                    </a:cubicBezTo>
                    <a:cubicBezTo>
                      <a:pt x="109" y="6"/>
                      <a:pt x="103" y="12"/>
                      <a:pt x="96" y="19"/>
                    </a:cubicBezTo>
                    <a:cubicBezTo>
                      <a:pt x="96" y="25"/>
                      <a:pt x="90" y="31"/>
                      <a:pt x="83" y="38"/>
                    </a:cubicBezTo>
                    <a:cubicBezTo>
                      <a:pt x="77" y="50"/>
                      <a:pt x="64" y="63"/>
                      <a:pt x="58" y="76"/>
                    </a:cubicBezTo>
                    <a:lnTo>
                      <a:pt x="7" y="158"/>
                    </a:lnTo>
                    <a:cubicBezTo>
                      <a:pt x="1" y="165"/>
                      <a:pt x="1" y="184"/>
                      <a:pt x="14" y="190"/>
                    </a:cubicBezTo>
                    <a:cubicBezTo>
                      <a:pt x="19" y="195"/>
                      <a:pt x="24" y="197"/>
                      <a:pt x="30" y="197"/>
                    </a:cubicBezTo>
                    <a:cubicBezTo>
                      <a:pt x="37" y="197"/>
                      <a:pt x="44" y="194"/>
                      <a:pt x="52" y="190"/>
                    </a:cubicBezTo>
                    <a:lnTo>
                      <a:pt x="103" y="108"/>
                    </a:lnTo>
                    <a:cubicBezTo>
                      <a:pt x="115" y="95"/>
                      <a:pt x="122" y="82"/>
                      <a:pt x="128" y="69"/>
                    </a:cubicBezTo>
                    <a:cubicBezTo>
                      <a:pt x="141" y="50"/>
                      <a:pt x="141" y="50"/>
                      <a:pt x="141" y="44"/>
                    </a:cubicBezTo>
                    <a:cubicBezTo>
                      <a:pt x="147" y="38"/>
                      <a:pt x="147" y="25"/>
                      <a:pt x="147" y="19"/>
                    </a:cubicBezTo>
                    <a:cubicBezTo>
                      <a:pt x="147" y="10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235;p45">
                <a:extLst>
                  <a:ext uri="{FF2B5EF4-FFF2-40B4-BE49-F238E27FC236}">
                    <a16:creationId xmlns:a16="http://schemas.microsoft.com/office/drawing/2014/main" id="{00DCE947-6FBA-48F7-B03E-533BD8091372}"/>
                  </a:ext>
                </a:extLst>
              </p:cNvPr>
              <p:cNvSpPr/>
              <p:nvPr/>
            </p:nvSpPr>
            <p:spPr>
              <a:xfrm>
                <a:off x="6762774" y="1834641"/>
                <a:ext cx="85119" cy="1223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37" extrusionOk="0">
                    <a:moveTo>
                      <a:pt x="371" y="1"/>
                    </a:moveTo>
                    <a:cubicBezTo>
                      <a:pt x="367" y="1"/>
                      <a:pt x="363" y="1"/>
                      <a:pt x="360" y="3"/>
                    </a:cubicBezTo>
                    <a:cubicBezTo>
                      <a:pt x="328" y="9"/>
                      <a:pt x="315" y="35"/>
                      <a:pt x="302" y="60"/>
                    </a:cubicBezTo>
                    <a:cubicBezTo>
                      <a:pt x="264" y="143"/>
                      <a:pt x="220" y="225"/>
                      <a:pt x="175" y="308"/>
                    </a:cubicBezTo>
                    <a:cubicBezTo>
                      <a:pt x="150" y="352"/>
                      <a:pt x="124" y="397"/>
                      <a:pt x="99" y="441"/>
                    </a:cubicBezTo>
                    <a:cubicBezTo>
                      <a:pt x="74" y="480"/>
                      <a:pt x="48" y="537"/>
                      <a:pt x="23" y="581"/>
                    </a:cubicBezTo>
                    <a:cubicBezTo>
                      <a:pt x="1" y="612"/>
                      <a:pt x="21" y="636"/>
                      <a:pt x="44" y="636"/>
                    </a:cubicBezTo>
                    <a:cubicBezTo>
                      <a:pt x="55" y="636"/>
                      <a:pt x="66" y="631"/>
                      <a:pt x="74" y="619"/>
                    </a:cubicBezTo>
                    <a:cubicBezTo>
                      <a:pt x="131" y="549"/>
                      <a:pt x="188" y="473"/>
                      <a:pt x="239" y="397"/>
                    </a:cubicBezTo>
                    <a:cubicBezTo>
                      <a:pt x="290" y="321"/>
                      <a:pt x="334" y="238"/>
                      <a:pt x="379" y="155"/>
                    </a:cubicBezTo>
                    <a:cubicBezTo>
                      <a:pt x="398" y="117"/>
                      <a:pt x="442" y="60"/>
                      <a:pt x="410" y="22"/>
                    </a:cubicBezTo>
                    <a:cubicBezTo>
                      <a:pt x="401" y="8"/>
                      <a:pt x="384" y="1"/>
                      <a:pt x="37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236;p45">
                <a:extLst>
                  <a:ext uri="{FF2B5EF4-FFF2-40B4-BE49-F238E27FC236}">
                    <a16:creationId xmlns:a16="http://schemas.microsoft.com/office/drawing/2014/main" id="{B0323241-A667-4930-A103-8A3D6F1684FD}"/>
                  </a:ext>
                </a:extLst>
              </p:cNvPr>
              <p:cNvSpPr/>
              <p:nvPr/>
            </p:nvSpPr>
            <p:spPr>
              <a:xfrm>
                <a:off x="7456978" y="1252263"/>
                <a:ext cx="29398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29" y="0"/>
                    </a:moveTo>
                    <a:cubicBezTo>
                      <a:pt x="26" y="0"/>
                      <a:pt x="23" y="1"/>
                      <a:pt x="19" y="3"/>
                    </a:cubicBezTo>
                    <a:cubicBezTo>
                      <a:pt x="7" y="9"/>
                      <a:pt x="0" y="22"/>
                      <a:pt x="7" y="34"/>
                    </a:cubicBezTo>
                    <a:cubicBezTo>
                      <a:pt x="26" y="85"/>
                      <a:pt x="45" y="136"/>
                      <a:pt x="64" y="193"/>
                    </a:cubicBezTo>
                    <a:cubicBezTo>
                      <a:pt x="70" y="219"/>
                      <a:pt x="76" y="244"/>
                      <a:pt x="76" y="270"/>
                    </a:cubicBezTo>
                    <a:cubicBezTo>
                      <a:pt x="76" y="282"/>
                      <a:pt x="83" y="295"/>
                      <a:pt x="89" y="308"/>
                    </a:cubicBezTo>
                    <a:cubicBezTo>
                      <a:pt x="89" y="327"/>
                      <a:pt x="96" y="339"/>
                      <a:pt x="108" y="346"/>
                    </a:cubicBezTo>
                    <a:cubicBezTo>
                      <a:pt x="111" y="349"/>
                      <a:pt x="115" y="351"/>
                      <a:pt x="118" y="351"/>
                    </a:cubicBezTo>
                    <a:cubicBezTo>
                      <a:pt x="121" y="351"/>
                      <a:pt x="124" y="349"/>
                      <a:pt x="127" y="346"/>
                    </a:cubicBezTo>
                    <a:cubicBezTo>
                      <a:pt x="153" y="327"/>
                      <a:pt x="146" y="289"/>
                      <a:pt x="146" y="263"/>
                    </a:cubicBezTo>
                    <a:cubicBezTo>
                      <a:pt x="140" y="231"/>
                      <a:pt x="134" y="206"/>
                      <a:pt x="121" y="174"/>
                    </a:cubicBezTo>
                    <a:cubicBezTo>
                      <a:pt x="108" y="117"/>
                      <a:pt x="83" y="66"/>
                      <a:pt x="51" y="15"/>
                    </a:cubicBezTo>
                    <a:cubicBezTo>
                      <a:pt x="46" y="6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1237;p45">
                <a:extLst>
                  <a:ext uri="{FF2B5EF4-FFF2-40B4-BE49-F238E27FC236}">
                    <a16:creationId xmlns:a16="http://schemas.microsoft.com/office/drawing/2014/main" id="{5E173F87-900C-461A-B3B3-9CF7090325B7}"/>
                  </a:ext>
                </a:extLst>
              </p:cNvPr>
              <p:cNvSpPr/>
              <p:nvPr/>
            </p:nvSpPr>
            <p:spPr>
              <a:xfrm>
                <a:off x="7487529" y="1226516"/>
                <a:ext cx="23249" cy="4880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54" extrusionOk="0">
                    <a:moveTo>
                      <a:pt x="29" y="1"/>
                    </a:moveTo>
                    <a:cubicBezTo>
                      <a:pt x="26" y="1"/>
                      <a:pt x="23" y="1"/>
                      <a:pt x="19" y="3"/>
                    </a:cubicBezTo>
                    <a:cubicBezTo>
                      <a:pt x="6" y="10"/>
                      <a:pt x="0" y="22"/>
                      <a:pt x="6" y="35"/>
                    </a:cubicBezTo>
                    <a:cubicBezTo>
                      <a:pt x="13" y="73"/>
                      <a:pt x="25" y="111"/>
                      <a:pt x="38" y="143"/>
                    </a:cubicBezTo>
                    <a:cubicBezTo>
                      <a:pt x="45" y="162"/>
                      <a:pt x="51" y="181"/>
                      <a:pt x="57" y="194"/>
                    </a:cubicBezTo>
                    <a:cubicBezTo>
                      <a:pt x="64" y="213"/>
                      <a:pt x="64" y="213"/>
                      <a:pt x="70" y="226"/>
                    </a:cubicBezTo>
                    <a:cubicBezTo>
                      <a:pt x="76" y="232"/>
                      <a:pt x="83" y="238"/>
                      <a:pt x="89" y="245"/>
                    </a:cubicBezTo>
                    <a:cubicBezTo>
                      <a:pt x="92" y="250"/>
                      <a:pt x="99" y="254"/>
                      <a:pt x="105" y="254"/>
                    </a:cubicBezTo>
                    <a:cubicBezTo>
                      <a:pt x="113" y="254"/>
                      <a:pt x="121" y="249"/>
                      <a:pt x="121" y="238"/>
                    </a:cubicBezTo>
                    <a:cubicBezTo>
                      <a:pt x="121" y="226"/>
                      <a:pt x="121" y="219"/>
                      <a:pt x="121" y="207"/>
                    </a:cubicBezTo>
                    <a:cubicBezTo>
                      <a:pt x="121" y="200"/>
                      <a:pt x="114" y="187"/>
                      <a:pt x="108" y="181"/>
                    </a:cubicBezTo>
                    <a:cubicBezTo>
                      <a:pt x="108" y="168"/>
                      <a:pt x="102" y="143"/>
                      <a:pt x="89" y="124"/>
                    </a:cubicBezTo>
                    <a:lnTo>
                      <a:pt x="51" y="16"/>
                    </a:lnTo>
                    <a:cubicBezTo>
                      <a:pt x="46" y="7"/>
                      <a:pt x="38" y="1"/>
                      <a:pt x="2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238;p45">
                <a:extLst>
                  <a:ext uri="{FF2B5EF4-FFF2-40B4-BE49-F238E27FC236}">
                    <a16:creationId xmlns:a16="http://schemas.microsoft.com/office/drawing/2014/main" id="{D9B207B3-D678-46CE-97E4-7168B0DCD430}"/>
                  </a:ext>
                </a:extLst>
              </p:cNvPr>
              <p:cNvSpPr/>
              <p:nvPr/>
            </p:nvSpPr>
            <p:spPr>
              <a:xfrm>
                <a:off x="7430655" y="1291652"/>
                <a:ext cx="16332" cy="55913"/>
              </a:xfrm>
              <a:custGeom>
                <a:avLst/>
                <a:gdLst/>
                <a:ahLst/>
                <a:cxnLst/>
                <a:rect l="l" t="t" r="r" b="b"/>
                <a:pathLst>
                  <a:path w="85" h="291" extrusionOk="0">
                    <a:moveTo>
                      <a:pt x="20" y="0"/>
                    </a:moveTo>
                    <a:cubicBezTo>
                      <a:pt x="10" y="0"/>
                      <a:pt x="0" y="6"/>
                      <a:pt x="4" y="20"/>
                    </a:cubicBezTo>
                    <a:cubicBezTo>
                      <a:pt x="10" y="65"/>
                      <a:pt x="16" y="109"/>
                      <a:pt x="23" y="154"/>
                    </a:cubicBezTo>
                    <a:cubicBezTo>
                      <a:pt x="29" y="192"/>
                      <a:pt x="42" y="236"/>
                      <a:pt x="48" y="281"/>
                    </a:cubicBezTo>
                    <a:cubicBezTo>
                      <a:pt x="50" y="287"/>
                      <a:pt x="56" y="290"/>
                      <a:pt x="61" y="290"/>
                    </a:cubicBezTo>
                    <a:cubicBezTo>
                      <a:pt x="72" y="290"/>
                      <a:pt x="84" y="280"/>
                      <a:pt x="80" y="268"/>
                    </a:cubicBezTo>
                    <a:cubicBezTo>
                      <a:pt x="80" y="230"/>
                      <a:pt x="74" y="185"/>
                      <a:pt x="61" y="141"/>
                    </a:cubicBezTo>
                    <a:cubicBezTo>
                      <a:pt x="55" y="103"/>
                      <a:pt x="48" y="58"/>
                      <a:pt x="42" y="14"/>
                    </a:cubicBezTo>
                    <a:cubicBezTo>
                      <a:pt x="39" y="5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1239;p45">
                <a:extLst>
                  <a:ext uri="{FF2B5EF4-FFF2-40B4-BE49-F238E27FC236}">
                    <a16:creationId xmlns:a16="http://schemas.microsoft.com/office/drawing/2014/main" id="{496FF450-5D4C-45F2-B17D-209801D7B4B3}"/>
                  </a:ext>
                </a:extLst>
              </p:cNvPr>
              <p:cNvSpPr/>
              <p:nvPr/>
            </p:nvSpPr>
            <p:spPr>
              <a:xfrm>
                <a:off x="7111317" y="1195197"/>
                <a:ext cx="3285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3" extrusionOk="0">
                    <a:moveTo>
                      <a:pt x="20" y="1"/>
                    </a:moveTo>
                    <a:cubicBezTo>
                      <a:pt x="7" y="7"/>
                      <a:pt x="1" y="14"/>
                      <a:pt x="1" y="33"/>
                    </a:cubicBezTo>
                    <a:cubicBezTo>
                      <a:pt x="7" y="71"/>
                      <a:pt x="26" y="115"/>
                      <a:pt x="45" y="153"/>
                    </a:cubicBezTo>
                    <a:cubicBezTo>
                      <a:pt x="58" y="179"/>
                      <a:pt x="71" y="198"/>
                      <a:pt x="83" y="211"/>
                    </a:cubicBezTo>
                    <a:cubicBezTo>
                      <a:pt x="96" y="230"/>
                      <a:pt x="115" y="249"/>
                      <a:pt x="134" y="262"/>
                    </a:cubicBezTo>
                    <a:cubicBezTo>
                      <a:pt x="137" y="262"/>
                      <a:pt x="139" y="263"/>
                      <a:pt x="142" y="263"/>
                    </a:cubicBezTo>
                    <a:cubicBezTo>
                      <a:pt x="158" y="263"/>
                      <a:pt x="171" y="247"/>
                      <a:pt x="160" y="236"/>
                    </a:cubicBezTo>
                    <a:cubicBezTo>
                      <a:pt x="153" y="230"/>
                      <a:pt x="147" y="217"/>
                      <a:pt x="147" y="211"/>
                    </a:cubicBezTo>
                    <a:cubicBezTo>
                      <a:pt x="141" y="198"/>
                      <a:pt x="134" y="192"/>
                      <a:pt x="128" y="185"/>
                    </a:cubicBezTo>
                    <a:cubicBezTo>
                      <a:pt x="115" y="166"/>
                      <a:pt x="102" y="153"/>
                      <a:pt x="96" y="134"/>
                    </a:cubicBezTo>
                    <a:cubicBezTo>
                      <a:pt x="77" y="96"/>
                      <a:pt x="58" y="65"/>
                      <a:pt x="52" y="20"/>
                    </a:cubicBezTo>
                    <a:cubicBezTo>
                      <a:pt x="45" y="7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240;p45">
                <a:extLst>
                  <a:ext uri="{FF2B5EF4-FFF2-40B4-BE49-F238E27FC236}">
                    <a16:creationId xmlns:a16="http://schemas.microsoft.com/office/drawing/2014/main" id="{FCE16E6C-8AB7-46BA-AF8D-A0B9F10231F2}"/>
                  </a:ext>
                </a:extLst>
              </p:cNvPr>
              <p:cNvSpPr/>
              <p:nvPr/>
            </p:nvSpPr>
            <p:spPr>
              <a:xfrm>
                <a:off x="7128418" y="1149084"/>
                <a:ext cx="43040" cy="96648"/>
              </a:xfrm>
              <a:custGeom>
                <a:avLst/>
                <a:gdLst/>
                <a:ahLst/>
                <a:cxnLst/>
                <a:rect l="l" t="t" r="r" b="b"/>
                <a:pathLst>
                  <a:path w="224" h="503" extrusionOk="0">
                    <a:moveTo>
                      <a:pt x="52" y="0"/>
                    </a:moveTo>
                    <a:cubicBezTo>
                      <a:pt x="42" y="0"/>
                      <a:pt x="31" y="6"/>
                      <a:pt x="26" y="19"/>
                    </a:cubicBezTo>
                    <a:cubicBezTo>
                      <a:pt x="13" y="57"/>
                      <a:pt x="7" y="101"/>
                      <a:pt x="1" y="146"/>
                    </a:cubicBezTo>
                    <a:cubicBezTo>
                      <a:pt x="1" y="196"/>
                      <a:pt x="7" y="241"/>
                      <a:pt x="20" y="292"/>
                    </a:cubicBezTo>
                    <a:cubicBezTo>
                      <a:pt x="33" y="336"/>
                      <a:pt x="52" y="374"/>
                      <a:pt x="77" y="413"/>
                    </a:cubicBezTo>
                    <a:cubicBezTo>
                      <a:pt x="101" y="449"/>
                      <a:pt x="142" y="502"/>
                      <a:pt x="185" y="502"/>
                    </a:cubicBezTo>
                    <a:cubicBezTo>
                      <a:pt x="187" y="502"/>
                      <a:pt x="189" y="502"/>
                      <a:pt x="191" y="502"/>
                    </a:cubicBezTo>
                    <a:cubicBezTo>
                      <a:pt x="210" y="495"/>
                      <a:pt x="217" y="482"/>
                      <a:pt x="223" y="470"/>
                    </a:cubicBezTo>
                    <a:cubicBezTo>
                      <a:pt x="223" y="425"/>
                      <a:pt x="185" y="393"/>
                      <a:pt x="160" y="362"/>
                    </a:cubicBezTo>
                    <a:cubicBezTo>
                      <a:pt x="141" y="330"/>
                      <a:pt x="122" y="298"/>
                      <a:pt x="109" y="260"/>
                    </a:cubicBezTo>
                    <a:cubicBezTo>
                      <a:pt x="96" y="222"/>
                      <a:pt x="83" y="184"/>
                      <a:pt x="77" y="146"/>
                    </a:cubicBezTo>
                    <a:cubicBezTo>
                      <a:pt x="71" y="108"/>
                      <a:pt x="71" y="69"/>
                      <a:pt x="77" y="31"/>
                    </a:cubicBezTo>
                    <a:cubicBezTo>
                      <a:pt x="81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1241;p45">
                <a:extLst>
                  <a:ext uri="{FF2B5EF4-FFF2-40B4-BE49-F238E27FC236}">
                    <a16:creationId xmlns:a16="http://schemas.microsoft.com/office/drawing/2014/main" id="{B6C74A9A-EFF4-4E81-85D6-2CBE74F2A2E8}"/>
                  </a:ext>
                </a:extLst>
              </p:cNvPr>
              <p:cNvSpPr/>
              <p:nvPr/>
            </p:nvSpPr>
            <p:spPr>
              <a:xfrm>
                <a:off x="7310375" y="1170795"/>
                <a:ext cx="29590" cy="6302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28" extrusionOk="0">
                    <a:moveTo>
                      <a:pt x="128" y="1"/>
                    </a:moveTo>
                    <a:cubicBezTo>
                      <a:pt x="115" y="1"/>
                      <a:pt x="102" y="7"/>
                      <a:pt x="90" y="14"/>
                    </a:cubicBezTo>
                    <a:cubicBezTo>
                      <a:pt x="77" y="39"/>
                      <a:pt x="64" y="58"/>
                      <a:pt x="58" y="83"/>
                    </a:cubicBezTo>
                    <a:cubicBezTo>
                      <a:pt x="51" y="109"/>
                      <a:pt x="45" y="128"/>
                      <a:pt x="39" y="153"/>
                    </a:cubicBezTo>
                    <a:cubicBezTo>
                      <a:pt x="20" y="198"/>
                      <a:pt x="7" y="242"/>
                      <a:pt x="1" y="293"/>
                    </a:cubicBezTo>
                    <a:cubicBezTo>
                      <a:pt x="1" y="310"/>
                      <a:pt x="18" y="327"/>
                      <a:pt x="35" y="327"/>
                    </a:cubicBezTo>
                    <a:cubicBezTo>
                      <a:pt x="43" y="327"/>
                      <a:pt x="51" y="323"/>
                      <a:pt x="58" y="312"/>
                    </a:cubicBezTo>
                    <a:cubicBezTo>
                      <a:pt x="83" y="274"/>
                      <a:pt x="102" y="230"/>
                      <a:pt x="115" y="179"/>
                    </a:cubicBezTo>
                    <a:cubicBezTo>
                      <a:pt x="140" y="134"/>
                      <a:pt x="153" y="83"/>
                      <a:pt x="153" y="33"/>
                    </a:cubicBezTo>
                    <a:cubicBezTo>
                      <a:pt x="153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242;p45">
                <a:extLst>
                  <a:ext uri="{FF2B5EF4-FFF2-40B4-BE49-F238E27FC236}">
                    <a16:creationId xmlns:a16="http://schemas.microsoft.com/office/drawing/2014/main" id="{A7C0414B-05D4-41B8-AB49-568C2A34F7F4}"/>
                  </a:ext>
                </a:extLst>
              </p:cNvPr>
              <p:cNvSpPr/>
              <p:nvPr/>
            </p:nvSpPr>
            <p:spPr>
              <a:xfrm>
                <a:off x="7251772" y="1019005"/>
                <a:ext cx="56298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69" extrusionOk="0">
                    <a:moveTo>
                      <a:pt x="58" y="1"/>
                    </a:moveTo>
                    <a:cubicBezTo>
                      <a:pt x="45" y="1"/>
                      <a:pt x="33" y="1"/>
                      <a:pt x="20" y="3"/>
                    </a:cubicBezTo>
                    <a:cubicBezTo>
                      <a:pt x="13" y="9"/>
                      <a:pt x="1" y="16"/>
                      <a:pt x="1" y="28"/>
                    </a:cubicBezTo>
                    <a:cubicBezTo>
                      <a:pt x="1" y="41"/>
                      <a:pt x="7" y="54"/>
                      <a:pt x="20" y="54"/>
                    </a:cubicBezTo>
                    <a:lnTo>
                      <a:pt x="51" y="66"/>
                    </a:lnTo>
                    <a:lnTo>
                      <a:pt x="77" y="73"/>
                    </a:lnTo>
                    <a:lnTo>
                      <a:pt x="90" y="73"/>
                    </a:lnTo>
                    <a:cubicBezTo>
                      <a:pt x="109" y="79"/>
                      <a:pt x="128" y="85"/>
                      <a:pt x="153" y="98"/>
                    </a:cubicBezTo>
                    <a:cubicBezTo>
                      <a:pt x="159" y="105"/>
                      <a:pt x="166" y="105"/>
                      <a:pt x="179" y="111"/>
                    </a:cubicBezTo>
                    <a:lnTo>
                      <a:pt x="204" y="130"/>
                    </a:lnTo>
                    <a:cubicBezTo>
                      <a:pt x="217" y="143"/>
                      <a:pt x="223" y="149"/>
                      <a:pt x="236" y="155"/>
                    </a:cubicBezTo>
                    <a:cubicBezTo>
                      <a:pt x="248" y="162"/>
                      <a:pt x="261" y="168"/>
                      <a:pt x="267" y="168"/>
                    </a:cubicBezTo>
                    <a:cubicBezTo>
                      <a:pt x="287" y="168"/>
                      <a:pt x="293" y="155"/>
                      <a:pt x="293" y="149"/>
                    </a:cubicBezTo>
                    <a:cubicBezTo>
                      <a:pt x="287" y="92"/>
                      <a:pt x="229" y="54"/>
                      <a:pt x="179" y="35"/>
                    </a:cubicBezTo>
                    <a:cubicBezTo>
                      <a:pt x="144" y="10"/>
                      <a:pt x="102" y="1"/>
                      <a:pt x="5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1243;p45">
                <a:extLst>
                  <a:ext uri="{FF2B5EF4-FFF2-40B4-BE49-F238E27FC236}">
                    <a16:creationId xmlns:a16="http://schemas.microsoft.com/office/drawing/2014/main" id="{442A8A81-6922-4BDC-9103-4AEC168C0AD9}"/>
                  </a:ext>
                </a:extLst>
              </p:cNvPr>
              <p:cNvSpPr/>
              <p:nvPr/>
            </p:nvSpPr>
            <p:spPr>
              <a:xfrm>
                <a:off x="7166269" y="1044367"/>
                <a:ext cx="143146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28" extrusionOk="0">
                    <a:moveTo>
                      <a:pt x="324" y="1"/>
                    </a:moveTo>
                    <a:cubicBezTo>
                      <a:pt x="280" y="1"/>
                      <a:pt x="236" y="5"/>
                      <a:pt x="191" y="17"/>
                    </a:cubicBezTo>
                    <a:cubicBezTo>
                      <a:pt x="122" y="23"/>
                      <a:pt x="58" y="62"/>
                      <a:pt x="13" y="112"/>
                    </a:cubicBezTo>
                    <a:cubicBezTo>
                      <a:pt x="1" y="131"/>
                      <a:pt x="13" y="157"/>
                      <a:pt x="39" y="157"/>
                    </a:cubicBezTo>
                    <a:cubicBezTo>
                      <a:pt x="96" y="144"/>
                      <a:pt x="153" y="131"/>
                      <a:pt x="210" y="112"/>
                    </a:cubicBezTo>
                    <a:cubicBezTo>
                      <a:pt x="244" y="105"/>
                      <a:pt x="280" y="102"/>
                      <a:pt x="315" y="102"/>
                    </a:cubicBezTo>
                    <a:cubicBezTo>
                      <a:pt x="340" y="102"/>
                      <a:pt x="365" y="103"/>
                      <a:pt x="388" y="106"/>
                    </a:cubicBezTo>
                    <a:cubicBezTo>
                      <a:pt x="446" y="112"/>
                      <a:pt x="503" y="131"/>
                      <a:pt x="560" y="157"/>
                    </a:cubicBezTo>
                    <a:cubicBezTo>
                      <a:pt x="608" y="181"/>
                      <a:pt x="656" y="227"/>
                      <a:pt x="709" y="227"/>
                    </a:cubicBezTo>
                    <a:cubicBezTo>
                      <a:pt x="712" y="227"/>
                      <a:pt x="716" y="227"/>
                      <a:pt x="719" y="227"/>
                    </a:cubicBezTo>
                    <a:cubicBezTo>
                      <a:pt x="732" y="220"/>
                      <a:pt x="738" y="214"/>
                      <a:pt x="744" y="201"/>
                    </a:cubicBezTo>
                    <a:cubicBezTo>
                      <a:pt x="744" y="131"/>
                      <a:pt x="662" y="87"/>
                      <a:pt x="604" y="62"/>
                    </a:cubicBezTo>
                    <a:cubicBezTo>
                      <a:pt x="541" y="30"/>
                      <a:pt x="471" y="11"/>
                      <a:pt x="401" y="4"/>
                    </a:cubicBezTo>
                    <a:cubicBezTo>
                      <a:pt x="376" y="2"/>
                      <a:pt x="350" y="1"/>
                      <a:pt x="32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1244;p45">
                <a:extLst>
                  <a:ext uri="{FF2B5EF4-FFF2-40B4-BE49-F238E27FC236}">
                    <a16:creationId xmlns:a16="http://schemas.microsoft.com/office/drawing/2014/main" id="{48E13F5B-ACC0-4380-BE71-9111EC899D5E}"/>
                  </a:ext>
                </a:extLst>
              </p:cNvPr>
              <p:cNvSpPr/>
              <p:nvPr/>
            </p:nvSpPr>
            <p:spPr>
              <a:xfrm>
                <a:off x="7375126" y="1018236"/>
                <a:ext cx="19791" cy="53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1" extrusionOk="0">
                    <a:moveTo>
                      <a:pt x="26" y="1"/>
                    </a:moveTo>
                    <a:cubicBezTo>
                      <a:pt x="13" y="1"/>
                      <a:pt x="0" y="13"/>
                      <a:pt x="7" y="26"/>
                    </a:cubicBezTo>
                    <a:lnTo>
                      <a:pt x="32" y="153"/>
                    </a:lnTo>
                    <a:cubicBezTo>
                      <a:pt x="39" y="172"/>
                      <a:pt x="39" y="191"/>
                      <a:pt x="45" y="217"/>
                    </a:cubicBezTo>
                    <a:lnTo>
                      <a:pt x="58" y="248"/>
                    </a:lnTo>
                    <a:cubicBezTo>
                      <a:pt x="58" y="255"/>
                      <a:pt x="64" y="267"/>
                      <a:pt x="70" y="274"/>
                    </a:cubicBezTo>
                    <a:cubicBezTo>
                      <a:pt x="73" y="279"/>
                      <a:pt x="77" y="281"/>
                      <a:pt x="82" y="281"/>
                    </a:cubicBezTo>
                    <a:cubicBezTo>
                      <a:pt x="89" y="281"/>
                      <a:pt x="98" y="275"/>
                      <a:pt x="102" y="267"/>
                    </a:cubicBezTo>
                    <a:cubicBezTo>
                      <a:pt x="102" y="223"/>
                      <a:pt x="96" y="185"/>
                      <a:pt x="83" y="140"/>
                    </a:cubicBezTo>
                    <a:lnTo>
                      <a:pt x="51" y="20"/>
                    </a:lnTo>
                    <a:cubicBezTo>
                      <a:pt x="45" y="7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1245;p45">
                <a:extLst>
                  <a:ext uri="{FF2B5EF4-FFF2-40B4-BE49-F238E27FC236}">
                    <a16:creationId xmlns:a16="http://schemas.microsoft.com/office/drawing/2014/main" id="{2E71E2F6-AEFE-451B-B274-D967A6223DD4}"/>
                  </a:ext>
                </a:extLst>
              </p:cNvPr>
              <p:cNvSpPr/>
              <p:nvPr/>
            </p:nvSpPr>
            <p:spPr>
              <a:xfrm>
                <a:off x="7300960" y="1002288"/>
                <a:ext cx="79163" cy="9107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74" extrusionOk="0">
                    <a:moveTo>
                      <a:pt x="38" y="0"/>
                    </a:moveTo>
                    <a:cubicBezTo>
                      <a:pt x="15" y="0"/>
                      <a:pt x="0" y="34"/>
                      <a:pt x="18" y="45"/>
                    </a:cubicBezTo>
                    <a:cubicBezTo>
                      <a:pt x="56" y="71"/>
                      <a:pt x="88" y="103"/>
                      <a:pt x="120" y="141"/>
                    </a:cubicBezTo>
                    <a:cubicBezTo>
                      <a:pt x="151" y="166"/>
                      <a:pt x="183" y="204"/>
                      <a:pt x="208" y="236"/>
                    </a:cubicBezTo>
                    <a:cubicBezTo>
                      <a:pt x="234" y="274"/>
                      <a:pt x="259" y="312"/>
                      <a:pt x="278" y="350"/>
                    </a:cubicBezTo>
                    <a:cubicBezTo>
                      <a:pt x="291" y="369"/>
                      <a:pt x="297" y="389"/>
                      <a:pt x="310" y="408"/>
                    </a:cubicBezTo>
                    <a:cubicBezTo>
                      <a:pt x="317" y="439"/>
                      <a:pt x="329" y="458"/>
                      <a:pt x="355" y="471"/>
                    </a:cubicBezTo>
                    <a:cubicBezTo>
                      <a:pt x="359" y="473"/>
                      <a:pt x="364" y="474"/>
                      <a:pt x="369" y="474"/>
                    </a:cubicBezTo>
                    <a:cubicBezTo>
                      <a:pt x="382" y="474"/>
                      <a:pt x="394" y="466"/>
                      <a:pt x="399" y="452"/>
                    </a:cubicBezTo>
                    <a:cubicBezTo>
                      <a:pt x="412" y="427"/>
                      <a:pt x="405" y="401"/>
                      <a:pt x="393" y="376"/>
                    </a:cubicBezTo>
                    <a:cubicBezTo>
                      <a:pt x="380" y="350"/>
                      <a:pt x="374" y="331"/>
                      <a:pt x="361" y="312"/>
                    </a:cubicBezTo>
                    <a:cubicBezTo>
                      <a:pt x="336" y="268"/>
                      <a:pt x="304" y="223"/>
                      <a:pt x="272" y="185"/>
                    </a:cubicBezTo>
                    <a:cubicBezTo>
                      <a:pt x="240" y="147"/>
                      <a:pt x="208" y="115"/>
                      <a:pt x="170" y="84"/>
                    </a:cubicBezTo>
                    <a:cubicBezTo>
                      <a:pt x="132" y="52"/>
                      <a:pt x="88" y="26"/>
                      <a:pt x="43" y="1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1246;p45">
                <a:extLst>
                  <a:ext uri="{FF2B5EF4-FFF2-40B4-BE49-F238E27FC236}">
                    <a16:creationId xmlns:a16="http://schemas.microsoft.com/office/drawing/2014/main" id="{C94E70BF-8A35-46D4-9DC6-EB3DD3D51B14}"/>
                  </a:ext>
                </a:extLst>
              </p:cNvPr>
              <p:cNvSpPr/>
              <p:nvPr/>
            </p:nvSpPr>
            <p:spPr>
              <a:xfrm>
                <a:off x="7162619" y="1082603"/>
                <a:ext cx="161400" cy="15525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08" extrusionOk="0">
                    <a:moveTo>
                      <a:pt x="458" y="168"/>
                    </a:moveTo>
                    <a:cubicBezTo>
                      <a:pt x="554" y="168"/>
                      <a:pt x="611" y="276"/>
                      <a:pt x="547" y="352"/>
                    </a:cubicBezTo>
                    <a:cubicBezTo>
                      <a:pt x="519" y="394"/>
                      <a:pt x="476" y="413"/>
                      <a:pt x="432" y="413"/>
                    </a:cubicBezTo>
                    <a:cubicBezTo>
                      <a:pt x="376" y="413"/>
                      <a:pt x="321" y="381"/>
                      <a:pt x="299" y="320"/>
                    </a:cubicBezTo>
                    <a:lnTo>
                      <a:pt x="299" y="326"/>
                    </a:lnTo>
                    <a:cubicBezTo>
                      <a:pt x="293" y="314"/>
                      <a:pt x="293" y="301"/>
                      <a:pt x="293" y="288"/>
                    </a:cubicBezTo>
                    <a:cubicBezTo>
                      <a:pt x="325" y="225"/>
                      <a:pt x="388" y="180"/>
                      <a:pt x="458" y="168"/>
                    </a:cubicBezTo>
                    <a:close/>
                    <a:moveTo>
                      <a:pt x="467" y="1"/>
                    </a:moveTo>
                    <a:cubicBezTo>
                      <a:pt x="443" y="1"/>
                      <a:pt x="419" y="3"/>
                      <a:pt x="395" y="9"/>
                    </a:cubicBezTo>
                    <a:cubicBezTo>
                      <a:pt x="338" y="21"/>
                      <a:pt x="293" y="53"/>
                      <a:pt x="255" y="91"/>
                    </a:cubicBezTo>
                    <a:cubicBezTo>
                      <a:pt x="179" y="129"/>
                      <a:pt x="121" y="193"/>
                      <a:pt x="83" y="269"/>
                    </a:cubicBezTo>
                    <a:cubicBezTo>
                      <a:pt x="1" y="422"/>
                      <a:pt x="45" y="612"/>
                      <a:pt x="179" y="727"/>
                    </a:cubicBezTo>
                    <a:cubicBezTo>
                      <a:pt x="244" y="780"/>
                      <a:pt x="326" y="807"/>
                      <a:pt x="407" y="807"/>
                    </a:cubicBezTo>
                    <a:cubicBezTo>
                      <a:pt x="491" y="807"/>
                      <a:pt x="575" y="778"/>
                      <a:pt x="643" y="720"/>
                    </a:cubicBezTo>
                    <a:cubicBezTo>
                      <a:pt x="782" y="606"/>
                      <a:pt x="840" y="422"/>
                      <a:pt x="789" y="244"/>
                    </a:cubicBezTo>
                    <a:cubicBezTo>
                      <a:pt x="745" y="96"/>
                      <a:pt x="612" y="1"/>
                      <a:pt x="46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1247;p45">
                <a:extLst>
                  <a:ext uri="{FF2B5EF4-FFF2-40B4-BE49-F238E27FC236}">
                    <a16:creationId xmlns:a16="http://schemas.microsoft.com/office/drawing/2014/main" id="{976D0C25-758D-4474-BC33-16CE94F1297C}"/>
                  </a:ext>
                </a:extLst>
              </p:cNvPr>
              <p:cNvSpPr/>
              <p:nvPr/>
            </p:nvSpPr>
            <p:spPr>
              <a:xfrm>
                <a:off x="7343423" y="1185206"/>
                <a:ext cx="17293" cy="3593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7" extrusionOk="0">
                    <a:moveTo>
                      <a:pt x="65" y="1"/>
                    </a:moveTo>
                    <a:cubicBezTo>
                      <a:pt x="57" y="1"/>
                      <a:pt x="50" y="5"/>
                      <a:pt x="45" y="15"/>
                    </a:cubicBezTo>
                    <a:cubicBezTo>
                      <a:pt x="32" y="34"/>
                      <a:pt x="26" y="59"/>
                      <a:pt x="19" y="85"/>
                    </a:cubicBezTo>
                    <a:lnTo>
                      <a:pt x="0" y="155"/>
                    </a:lnTo>
                    <a:cubicBezTo>
                      <a:pt x="0" y="167"/>
                      <a:pt x="13" y="180"/>
                      <a:pt x="32" y="186"/>
                    </a:cubicBezTo>
                    <a:cubicBezTo>
                      <a:pt x="45" y="186"/>
                      <a:pt x="57" y="180"/>
                      <a:pt x="64" y="167"/>
                    </a:cubicBezTo>
                    <a:cubicBezTo>
                      <a:pt x="70" y="142"/>
                      <a:pt x="76" y="123"/>
                      <a:pt x="83" y="97"/>
                    </a:cubicBezTo>
                    <a:cubicBezTo>
                      <a:pt x="83" y="91"/>
                      <a:pt x="89" y="85"/>
                      <a:pt x="89" y="78"/>
                    </a:cubicBezTo>
                    <a:cubicBezTo>
                      <a:pt x="89" y="72"/>
                      <a:pt x="89" y="66"/>
                      <a:pt x="89" y="59"/>
                    </a:cubicBezTo>
                    <a:cubicBezTo>
                      <a:pt x="89" y="47"/>
                      <a:pt x="89" y="40"/>
                      <a:pt x="89" y="28"/>
                    </a:cubicBezTo>
                    <a:cubicBezTo>
                      <a:pt x="89" y="12"/>
                      <a:pt x="77" y="1"/>
                      <a:pt x="6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1248;p45">
                <a:extLst>
                  <a:ext uri="{FF2B5EF4-FFF2-40B4-BE49-F238E27FC236}">
                    <a16:creationId xmlns:a16="http://schemas.microsoft.com/office/drawing/2014/main" id="{BB07AF9E-35D1-4811-ABA8-5227CF37CC5D}"/>
                  </a:ext>
                </a:extLst>
              </p:cNvPr>
              <p:cNvSpPr/>
              <p:nvPr/>
            </p:nvSpPr>
            <p:spPr>
              <a:xfrm>
                <a:off x="6244379" y="1653260"/>
                <a:ext cx="265157" cy="49188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560" extrusionOk="0">
                    <a:moveTo>
                      <a:pt x="655" y="0"/>
                    </a:moveTo>
                    <a:cubicBezTo>
                      <a:pt x="605" y="51"/>
                      <a:pt x="554" y="95"/>
                      <a:pt x="490" y="133"/>
                    </a:cubicBezTo>
                    <a:cubicBezTo>
                      <a:pt x="473" y="141"/>
                      <a:pt x="455" y="145"/>
                      <a:pt x="437" y="145"/>
                    </a:cubicBezTo>
                    <a:cubicBezTo>
                      <a:pt x="397" y="145"/>
                      <a:pt x="358" y="126"/>
                      <a:pt x="331" y="95"/>
                    </a:cubicBezTo>
                    <a:cubicBezTo>
                      <a:pt x="211" y="413"/>
                      <a:pt x="122" y="737"/>
                      <a:pt x="64" y="1068"/>
                    </a:cubicBezTo>
                    <a:cubicBezTo>
                      <a:pt x="20" y="1360"/>
                      <a:pt x="1" y="1665"/>
                      <a:pt x="14" y="1964"/>
                    </a:cubicBezTo>
                    <a:cubicBezTo>
                      <a:pt x="7" y="2110"/>
                      <a:pt x="26" y="2256"/>
                      <a:pt x="58" y="2402"/>
                    </a:cubicBezTo>
                    <a:cubicBezTo>
                      <a:pt x="71" y="2466"/>
                      <a:pt x="115" y="2523"/>
                      <a:pt x="172" y="2555"/>
                    </a:cubicBezTo>
                    <a:cubicBezTo>
                      <a:pt x="189" y="2558"/>
                      <a:pt x="206" y="2559"/>
                      <a:pt x="223" y="2559"/>
                    </a:cubicBezTo>
                    <a:cubicBezTo>
                      <a:pt x="275" y="2559"/>
                      <a:pt x="325" y="2544"/>
                      <a:pt x="363" y="2510"/>
                    </a:cubicBezTo>
                    <a:cubicBezTo>
                      <a:pt x="598" y="2364"/>
                      <a:pt x="808" y="2192"/>
                      <a:pt x="992" y="1989"/>
                    </a:cubicBezTo>
                    <a:cubicBezTo>
                      <a:pt x="1081" y="1894"/>
                      <a:pt x="1170" y="1786"/>
                      <a:pt x="1246" y="1678"/>
                    </a:cubicBezTo>
                    <a:cubicBezTo>
                      <a:pt x="1285" y="1621"/>
                      <a:pt x="1329" y="1563"/>
                      <a:pt x="1361" y="1506"/>
                    </a:cubicBezTo>
                    <a:cubicBezTo>
                      <a:pt x="1367" y="1493"/>
                      <a:pt x="1374" y="1487"/>
                      <a:pt x="1380" y="1474"/>
                    </a:cubicBezTo>
                    <a:lnTo>
                      <a:pt x="1380" y="1474"/>
                    </a:lnTo>
                    <a:cubicBezTo>
                      <a:pt x="1325" y="1520"/>
                      <a:pt x="1258" y="1542"/>
                      <a:pt x="1187" y="1542"/>
                    </a:cubicBezTo>
                    <a:cubicBezTo>
                      <a:pt x="1158" y="1542"/>
                      <a:pt x="1129" y="1539"/>
                      <a:pt x="1100" y="1532"/>
                    </a:cubicBezTo>
                    <a:cubicBezTo>
                      <a:pt x="1030" y="1506"/>
                      <a:pt x="980" y="1430"/>
                      <a:pt x="973" y="1354"/>
                    </a:cubicBezTo>
                    <a:cubicBezTo>
                      <a:pt x="973" y="1296"/>
                      <a:pt x="986" y="1239"/>
                      <a:pt x="1011" y="1188"/>
                    </a:cubicBezTo>
                    <a:lnTo>
                      <a:pt x="1011" y="1188"/>
                    </a:lnTo>
                    <a:cubicBezTo>
                      <a:pt x="986" y="1195"/>
                      <a:pt x="967" y="1195"/>
                      <a:pt x="941" y="1195"/>
                    </a:cubicBezTo>
                    <a:cubicBezTo>
                      <a:pt x="878" y="1195"/>
                      <a:pt x="827" y="1157"/>
                      <a:pt x="802" y="1099"/>
                    </a:cubicBezTo>
                    <a:cubicBezTo>
                      <a:pt x="783" y="1036"/>
                      <a:pt x="783" y="966"/>
                      <a:pt x="802" y="902"/>
                    </a:cubicBezTo>
                    <a:cubicBezTo>
                      <a:pt x="814" y="864"/>
                      <a:pt x="821" y="833"/>
                      <a:pt x="833" y="794"/>
                    </a:cubicBezTo>
                    <a:lnTo>
                      <a:pt x="833" y="794"/>
                    </a:lnTo>
                    <a:cubicBezTo>
                      <a:pt x="776" y="852"/>
                      <a:pt x="693" y="878"/>
                      <a:pt x="612" y="878"/>
                    </a:cubicBezTo>
                    <a:cubicBezTo>
                      <a:pt x="603" y="878"/>
                      <a:pt x="594" y="878"/>
                      <a:pt x="586" y="877"/>
                    </a:cubicBezTo>
                    <a:cubicBezTo>
                      <a:pt x="503" y="845"/>
                      <a:pt x="452" y="756"/>
                      <a:pt x="471" y="667"/>
                    </a:cubicBezTo>
                    <a:cubicBezTo>
                      <a:pt x="477" y="559"/>
                      <a:pt x="503" y="451"/>
                      <a:pt x="535" y="343"/>
                    </a:cubicBezTo>
                    <a:cubicBezTo>
                      <a:pt x="566" y="235"/>
                      <a:pt x="605" y="127"/>
                      <a:pt x="649" y="19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1249;p45">
                <a:extLst>
                  <a:ext uri="{FF2B5EF4-FFF2-40B4-BE49-F238E27FC236}">
                    <a16:creationId xmlns:a16="http://schemas.microsoft.com/office/drawing/2014/main" id="{6408C65B-4E3A-441C-B9CC-877746F474AF}"/>
                  </a:ext>
                </a:extLst>
              </p:cNvPr>
              <p:cNvSpPr/>
              <p:nvPr/>
            </p:nvSpPr>
            <p:spPr>
              <a:xfrm>
                <a:off x="6315278" y="2060982"/>
                <a:ext cx="127198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89" extrusionOk="0">
                    <a:moveTo>
                      <a:pt x="661" y="1"/>
                    </a:moveTo>
                    <a:lnTo>
                      <a:pt x="617" y="45"/>
                    </a:lnTo>
                    <a:cubicBezTo>
                      <a:pt x="509" y="153"/>
                      <a:pt x="394" y="248"/>
                      <a:pt x="280" y="337"/>
                    </a:cubicBezTo>
                    <a:cubicBezTo>
                      <a:pt x="217" y="382"/>
                      <a:pt x="159" y="420"/>
                      <a:pt x="96" y="458"/>
                    </a:cubicBezTo>
                    <a:cubicBezTo>
                      <a:pt x="64" y="484"/>
                      <a:pt x="32" y="503"/>
                      <a:pt x="0" y="515"/>
                    </a:cubicBezTo>
                    <a:cubicBezTo>
                      <a:pt x="134" y="572"/>
                      <a:pt x="267" y="623"/>
                      <a:pt x="394" y="681"/>
                    </a:cubicBezTo>
                    <a:cubicBezTo>
                      <a:pt x="471" y="719"/>
                      <a:pt x="547" y="750"/>
                      <a:pt x="617" y="789"/>
                    </a:cubicBezTo>
                    <a:cubicBezTo>
                      <a:pt x="611" y="750"/>
                      <a:pt x="604" y="712"/>
                      <a:pt x="598" y="674"/>
                    </a:cubicBezTo>
                    <a:cubicBezTo>
                      <a:pt x="572" y="445"/>
                      <a:pt x="598" y="217"/>
                      <a:pt x="6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250;p45">
                <a:extLst>
                  <a:ext uri="{FF2B5EF4-FFF2-40B4-BE49-F238E27FC236}">
                    <a16:creationId xmlns:a16="http://schemas.microsoft.com/office/drawing/2014/main" id="{203A43D5-BC8F-495A-9061-F0A5F81CD49E}"/>
                  </a:ext>
                </a:extLst>
              </p:cNvPr>
              <p:cNvSpPr/>
              <p:nvPr/>
            </p:nvSpPr>
            <p:spPr>
              <a:xfrm>
                <a:off x="6167522" y="1692265"/>
                <a:ext cx="122395" cy="43981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2289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92" y="89"/>
                      <a:pt x="547" y="178"/>
                      <a:pt x="503" y="274"/>
                    </a:cubicBezTo>
                    <a:cubicBezTo>
                      <a:pt x="363" y="572"/>
                      <a:pt x="248" y="884"/>
                      <a:pt x="159" y="1208"/>
                    </a:cubicBezTo>
                    <a:cubicBezTo>
                      <a:pt x="121" y="1367"/>
                      <a:pt x="83" y="1532"/>
                      <a:pt x="58" y="1691"/>
                    </a:cubicBezTo>
                    <a:cubicBezTo>
                      <a:pt x="45" y="1773"/>
                      <a:pt x="32" y="1862"/>
                      <a:pt x="20" y="1945"/>
                    </a:cubicBezTo>
                    <a:cubicBezTo>
                      <a:pt x="20" y="2015"/>
                      <a:pt x="13" y="2085"/>
                      <a:pt x="1" y="2155"/>
                    </a:cubicBezTo>
                    <a:cubicBezTo>
                      <a:pt x="121" y="2193"/>
                      <a:pt x="248" y="2237"/>
                      <a:pt x="375" y="2288"/>
                    </a:cubicBezTo>
                    <a:cubicBezTo>
                      <a:pt x="363" y="2269"/>
                      <a:pt x="363" y="2256"/>
                      <a:pt x="356" y="2237"/>
                    </a:cubicBezTo>
                    <a:cubicBezTo>
                      <a:pt x="318" y="2085"/>
                      <a:pt x="306" y="1926"/>
                      <a:pt x="306" y="1773"/>
                    </a:cubicBezTo>
                    <a:cubicBezTo>
                      <a:pt x="287" y="1163"/>
                      <a:pt x="401" y="560"/>
                      <a:pt x="6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1251;p45">
                <a:extLst>
                  <a:ext uri="{FF2B5EF4-FFF2-40B4-BE49-F238E27FC236}">
                    <a16:creationId xmlns:a16="http://schemas.microsoft.com/office/drawing/2014/main" id="{1AF927DC-4410-411E-8582-EC84836A3672}"/>
                  </a:ext>
                </a:extLst>
              </p:cNvPr>
              <p:cNvSpPr/>
              <p:nvPr/>
            </p:nvSpPr>
            <p:spPr>
              <a:xfrm>
                <a:off x="5737704" y="2279638"/>
                <a:ext cx="422714" cy="432321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250" extrusionOk="0">
                    <a:moveTo>
                      <a:pt x="1837" y="0"/>
                    </a:moveTo>
                    <a:cubicBezTo>
                      <a:pt x="1672" y="121"/>
                      <a:pt x="1507" y="235"/>
                      <a:pt x="1348" y="362"/>
                    </a:cubicBezTo>
                    <a:cubicBezTo>
                      <a:pt x="1106" y="547"/>
                      <a:pt x="878" y="750"/>
                      <a:pt x="662" y="960"/>
                    </a:cubicBezTo>
                    <a:cubicBezTo>
                      <a:pt x="566" y="1049"/>
                      <a:pt x="477" y="1144"/>
                      <a:pt x="388" y="1239"/>
                    </a:cubicBezTo>
                    <a:cubicBezTo>
                      <a:pt x="242" y="1385"/>
                      <a:pt x="121" y="1557"/>
                      <a:pt x="45" y="1748"/>
                    </a:cubicBezTo>
                    <a:cubicBezTo>
                      <a:pt x="13" y="1837"/>
                      <a:pt x="1" y="1938"/>
                      <a:pt x="13" y="2034"/>
                    </a:cubicBezTo>
                    <a:cubicBezTo>
                      <a:pt x="20" y="2110"/>
                      <a:pt x="51" y="2186"/>
                      <a:pt x="90" y="2250"/>
                    </a:cubicBezTo>
                    <a:cubicBezTo>
                      <a:pt x="191" y="2116"/>
                      <a:pt x="293" y="1983"/>
                      <a:pt x="407" y="1856"/>
                    </a:cubicBezTo>
                    <a:cubicBezTo>
                      <a:pt x="541" y="1697"/>
                      <a:pt x="681" y="1551"/>
                      <a:pt x="827" y="1398"/>
                    </a:cubicBezTo>
                    <a:cubicBezTo>
                      <a:pt x="1253" y="953"/>
                      <a:pt x="1710" y="540"/>
                      <a:pt x="2199" y="159"/>
                    </a:cubicBezTo>
                    <a:cubicBezTo>
                      <a:pt x="2079" y="102"/>
                      <a:pt x="1958" y="51"/>
                      <a:pt x="1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1252;p45">
                <a:extLst>
                  <a:ext uri="{FF2B5EF4-FFF2-40B4-BE49-F238E27FC236}">
                    <a16:creationId xmlns:a16="http://schemas.microsoft.com/office/drawing/2014/main" id="{4EFB1DC8-78A5-407F-A58E-77BF16D5EEC5}"/>
                  </a:ext>
                </a:extLst>
              </p:cNvPr>
              <p:cNvSpPr/>
              <p:nvPr/>
            </p:nvSpPr>
            <p:spPr>
              <a:xfrm>
                <a:off x="5723101" y="2319795"/>
                <a:ext cx="550873" cy="505527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631" extrusionOk="0">
                    <a:moveTo>
                      <a:pt x="2383" y="1"/>
                    </a:moveTo>
                    <a:cubicBezTo>
                      <a:pt x="2383" y="7"/>
                      <a:pt x="2377" y="13"/>
                      <a:pt x="2371" y="13"/>
                    </a:cubicBezTo>
                    <a:cubicBezTo>
                      <a:pt x="2186" y="160"/>
                      <a:pt x="2002" y="312"/>
                      <a:pt x="1824" y="465"/>
                    </a:cubicBezTo>
                    <a:cubicBezTo>
                      <a:pt x="1481" y="757"/>
                      <a:pt x="1163" y="1068"/>
                      <a:pt x="846" y="1392"/>
                    </a:cubicBezTo>
                    <a:cubicBezTo>
                      <a:pt x="617" y="1628"/>
                      <a:pt x="394" y="1869"/>
                      <a:pt x="178" y="2117"/>
                    </a:cubicBezTo>
                    <a:cubicBezTo>
                      <a:pt x="178" y="2136"/>
                      <a:pt x="166" y="2149"/>
                      <a:pt x="147" y="2155"/>
                    </a:cubicBezTo>
                    <a:cubicBezTo>
                      <a:pt x="149" y="2155"/>
                      <a:pt x="150" y="2155"/>
                      <a:pt x="152" y="2155"/>
                    </a:cubicBezTo>
                    <a:cubicBezTo>
                      <a:pt x="185" y="2155"/>
                      <a:pt x="189" y="2206"/>
                      <a:pt x="153" y="2212"/>
                    </a:cubicBezTo>
                    <a:cubicBezTo>
                      <a:pt x="45" y="2244"/>
                      <a:pt x="0" y="2397"/>
                      <a:pt x="45" y="2492"/>
                    </a:cubicBezTo>
                    <a:cubicBezTo>
                      <a:pt x="92" y="2591"/>
                      <a:pt x="208" y="2630"/>
                      <a:pt x="315" y="2630"/>
                    </a:cubicBezTo>
                    <a:cubicBezTo>
                      <a:pt x="338" y="2630"/>
                      <a:pt x="360" y="2629"/>
                      <a:pt x="382" y="2625"/>
                    </a:cubicBezTo>
                    <a:cubicBezTo>
                      <a:pt x="521" y="2594"/>
                      <a:pt x="655" y="2524"/>
                      <a:pt x="763" y="2428"/>
                    </a:cubicBezTo>
                    <a:cubicBezTo>
                      <a:pt x="884" y="2339"/>
                      <a:pt x="998" y="2244"/>
                      <a:pt x="1119" y="2149"/>
                    </a:cubicBezTo>
                    <a:lnTo>
                      <a:pt x="1132" y="2136"/>
                    </a:lnTo>
                    <a:cubicBezTo>
                      <a:pt x="1354" y="1945"/>
                      <a:pt x="1564" y="1742"/>
                      <a:pt x="1767" y="1532"/>
                    </a:cubicBezTo>
                    <a:cubicBezTo>
                      <a:pt x="1970" y="1316"/>
                      <a:pt x="2174" y="1081"/>
                      <a:pt x="2352" y="865"/>
                    </a:cubicBezTo>
                    <a:cubicBezTo>
                      <a:pt x="2530" y="649"/>
                      <a:pt x="2695" y="420"/>
                      <a:pt x="2866" y="198"/>
                    </a:cubicBezTo>
                    <a:lnTo>
                      <a:pt x="2746" y="147"/>
                    </a:lnTo>
                    <a:cubicBezTo>
                      <a:pt x="2742" y="159"/>
                      <a:pt x="2730" y="166"/>
                      <a:pt x="2716" y="166"/>
                    </a:cubicBezTo>
                    <a:cubicBezTo>
                      <a:pt x="2709" y="166"/>
                      <a:pt x="2702" y="164"/>
                      <a:pt x="2695" y="160"/>
                    </a:cubicBezTo>
                    <a:cubicBezTo>
                      <a:pt x="2593" y="102"/>
                      <a:pt x="2485" y="52"/>
                      <a:pt x="2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253;p45">
                <a:extLst>
                  <a:ext uri="{FF2B5EF4-FFF2-40B4-BE49-F238E27FC236}">
                    <a16:creationId xmlns:a16="http://schemas.microsoft.com/office/drawing/2014/main" id="{3841D344-39B3-40FB-9095-DED940D4FB3C}"/>
                  </a:ext>
                </a:extLst>
              </p:cNvPr>
              <p:cNvSpPr/>
              <p:nvPr/>
            </p:nvSpPr>
            <p:spPr>
              <a:xfrm>
                <a:off x="5746350" y="2366293"/>
                <a:ext cx="611782" cy="59948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3120" extrusionOk="0">
                    <a:moveTo>
                      <a:pt x="2853" y="0"/>
                    </a:moveTo>
                    <a:cubicBezTo>
                      <a:pt x="2644" y="299"/>
                      <a:pt x="2409" y="591"/>
                      <a:pt x="2167" y="877"/>
                    </a:cubicBezTo>
                    <a:cubicBezTo>
                      <a:pt x="1837" y="1271"/>
                      <a:pt x="1481" y="1640"/>
                      <a:pt x="1087" y="1977"/>
                    </a:cubicBezTo>
                    <a:cubicBezTo>
                      <a:pt x="972" y="2078"/>
                      <a:pt x="858" y="2167"/>
                      <a:pt x="737" y="2263"/>
                    </a:cubicBezTo>
                    <a:cubicBezTo>
                      <a:pt x="579" y="2378"/>
                      <a:pt x="381" y="2504"/>
                      <a:pt x="186" y="2504"/>
                    </a:cubicBezTo>
                    <a:cubicBezTo>
                      <a:pt x="123" y="2504"/>
                      <a:pt x="61" y="2491"/>
                      <a:pt x="0" y="2460"/>
                    </a:cubicBezTo>
                    <a:lnTo>
                      <a:pt x="0" y="2460"/>
                    </a:lnTo>
                    <a:cubicBezTo>
                      <a:pt x="51" y="2561"/>
                      <a:pt x="108" y="2650"/>
                      <a:pt x="178" y="2746"/>
                    </a:cubicBezTo>
                    <a:cubicBezTo>
                      <a:pt x="280" y="2885"/>
                      <a:pt x="400" y="3038"/>
                      <a:pt x="572" y="3101"/>
                    </a:cubicBezTo>
                    <a:cubicBezTo>
                      <a:pt x="611" y="3114"/>
                      <a:pt x="649" y="3119"/>
                      <a:pt x="688" y="3119"/>
                    </a:cubicBezTo>
                    <a:cubicBezTo>
                      <a:pt x="806" y="3119"/>
                      <a:pt x="921" y="3065"/>
                      <a:pt x="1017" y="2993"/>
                    </a:cubicBezTo>
                    <a:cubicBezTo>
                      <a:pt x="1150" y="2892"/>
                      <a:pt x="1277" y="2784"/>
                      <a:pt x="1392" y="2663"/>
                    </a:cubicBezTo>
                    <a:cubicBezTo>
                      <a:pt x="1468" y="2580"/>
                      <a:pt x="1551" y="2498"/>
                      <a:pt x="1627" y="2415"/>
                    </a:cubicBezTo>
                    <a:cubicBezTo>
                      <a:pt x="1779" y="2243"/>
                      <a:pt x="1926" y="2072"/>
                      <a:pt x="2065" y="1894"/>
                    </a:cubicBezTo>
                    <a:cubicBezTo>
                      <a:pt x="2485" y="1347"/>
                      <a:pt x="2853" y="769"/>
                      <a:pt x="3165" y="153"/>
                    </a:cubicBezTo>
                    <a:cubicBezTo>
                      <a:pt x="3171" y="146"/>
                      <a:pt x="3178" y="140"/>
                      <a:pt x="3184" y="134"/>
                    </a:cubicBezTo>
                    <a:lnTo>
                      <a:pt x="28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254;p45">
                <a:extLst>
                  <a:ext uri="{FF2B5EF4-FFF2-40B4-BE49-F238E27FC236}">
                    <a16:creationId xmlns:a16="http://schemas.microsoft.com/office/drawing/2014/main" id="{9DE3C498-FA7F-4F28-9CA9-945A555FA09C}"/>
                  </a:ext>
                </a:extLst>
              </p:cNvPr>
              <p:cNvSpPr/>
              <p:nvPr/>
            </p:nvSpPr>
            <p:spPr>
              <a:xfrm>
                <a:off x="5974613" y="2399149"/>
                <a:ext cx="426364" cy="545108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837" extrusionOk="0">
                    <a:moveTo>
                      <a:pt x="2091" y="1"/>
                    </a:moveTo>
                    <a:cubicBezTo>
                      <a:pt x="2091" y="7"/>
                      <a:pt x="2085" y="20"/>
                      <a:pt x="2085" y="26"/>
                    </a:cubicBezTo>
                    <a:cubicBezTo>
                      <a:pt x="1894" y="395"/>
                      <a:pt x="1691" y="751"/>
                      <a:pt x="1468" y="1094"/>
                    </a:cubicBezTo>
                    <a:cubicBezTo>
                      <a:pt x="1208" y="1494"/>
                      <a:pt x="916" y="1875"/>
                      <a:pt x="604" y="2231"/>
                    </a:cubicBezTo>
                    <a:cubicBezTo>
                      <a:pt x="433" y="2416"/>
                      <a:pt x="261" y="2594"/>
                      <a:pt x="77" y="2765"/>
                    </a:cubicBezTo>
                    <a:cubicBezTo>
                      <a:pt x="51" y="2791"/>
                      <a:pt x="26" y="2810"/>
                      <a:pt x="0" y="2835"/>
                    </a:cubicBezTo>
                    <a:cubicBezTo>
                      <a:pt x="17" y="2836"/>
                      <a:pt x="33" y="2836"/>
                      <a:pt x="49" y="2836"/>
                    </a:cubicBezTo>
                    <a:cubicBezTo>
                      <a:pt x="274" y="2836"/>
                      <a:pt x="496" y="2755"/>
                      <a:pt x="674" y="2606"/>
                    </a:cubicBezTo>
                    <a:cubicBezTo>
                      <a:pt x="846" y="2466"/>
                      <a:pt x="985" y="2301"/>
                      <a:pt x="1094" y="2111"/>
                    </a:cubicBezTo>
                    <a:lnTo>
                      <a:pt x="1113" y="2085"/>
                    </a:lnTo>
                    <a:cubicBezTo>
                      <a:pt x="1240" y="1869"/>
                      <a:pt x="1354" y="1647"/>
                      <a:pt x="1475" y="1424"/>
                    </a:cubicBezTo>
                    <a:cubicBezTo>
                      <a:pt x="1538" y="1304"/>
                      <a:pt x="1608" y="1183"/>
                      <a:pt x="1672" y="1062"/>
                    </a:cubicBezTo>
                    <a:lnTo>
                      <a:pt x="1678" y="1024"/>
                    </a:lnTo>
                    <a:cubicBezTo>
                      <a:pt x="1716" y="871"/>
                      <a:pt x="1786" y="732"/>
                      <a:pt x="1888" y="617"/>
                    </a:cubicBezTo>
                    <a:cubicBezTo>
                      <a:pt x="1901" y="598"/>
                      <a:pt x="1926" y="573"/>
                      <a:pt x="1945" y="554"/>
                    </a:cubicBezTo>
                    <a:cubicBezTo>
                      <a:pt x="2034" y="388"/>
                      <a:pt x="2123" y="217"/>
                      <a:pt x="2218" y="52"/>
                    </a:cubicBezTo>
                    <a:lnTo>
                      <a:pt x="20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255;p45">
                <a:extLst>
                  <a:ext uri="{FF2B5EF4-FFF2-40B4-BE49-F238E27FC236}">
                    <a16:creationId xmlns:a16="http://schemas.microsoft.com/office/drawing/2014/main" id="{729DE1F3-A756-45D0-ABB8-76B8F64015D6}"/>
                  </a:ext>
                </a:extLst>
              </p:cNvPr>
              <p:cNvSpPr/>
              <p:nvPr/>
            </p:nvSpPr>
            <p:spPr>
              <a:xfrm>
                <a:off x="6392135" y="2417595"/>
                <a:ext cx="72246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80" extrusionOk="0">
                    <a:moveTo>
                      <a:pt x="153" y="0"/>
                    </a:moveTo>
                    <a:lnTo>
                      <a:pt x="1" y="280"/>
                    </a:lnTo>
                    <a:cubicBezTo>
                      <a:pt x="26" y="261"/>
                      <a:pt x="58" y="242"/>
                      <a:pt x="90" y="223"/>
                    </a:cubicBezTo>
                    <a:cubicBezTo>
                      <a:pt x="160" y="184"/>
                      <a:pt x="236" y="146"/>
                      <a:pt x="312" y="115"/>
                    </a:cubicBezTo>
                    <a:lnTo>
                      <a:pt x="376" y="89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256;p45">
                <a:extLst>
                  <a:ext uri="{FF2B5EF4-FFF2-40B4-BE49-F238E27FC236}">
                    <a16:creationId xmlns:a16="http://schemas.microsoft.com/office/drawing/2014/main" id="{1A0EF87B-B8D1-437B-A5EC-173674CBD0A4}"/>
                  </a:ext>
                </a:extLst>
              </p:cNvPr>
              <p:cNvSpPr/>
              <p:nvPr/>
            </p:nvSpPr>
            <p:spPr>
              <a:xfrm>
                <a:off x="6314126" y="2441997"/>
                <a:ext cx="278414" cy="21500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19" extrusionOk="0">
                    <a:moveTo>
                      <a:pt x="883" y="0"/>
                    </a:moveTo>
                    <a:cubicBezTo>
                      <a:pt x="845" y="19"/>
                      <a:pt x="814" y="38"/>
                      <a:pt x="769" y="57"/>
                    </a:cubicBezTo>
                    <a:cubicBezTo>
                      <a:pt x="725" y="83"/>
                      <a:pt x="680" y="102"/>
                      <a:pt x="636" y="127"/>
                    </a:cubicBezTo>
                    <a:lnTo>
                      <a:pt x="578" y="153"/>
                    </a:lnTo>
                    <a:cubicBezTo>
                      <a:pt x="470" y="216"/>
                      <a:pt x="375" y="286"/>
                      <a:pt x="286" y="362"/>
                    </a:cubicBezTo>
                    <a:cubicBezTo>
                      <a:pt x="229" y="464"/>
                      <a:pt x="172" y="566"/>
                      <a:pt x="114" y="667"/>
                    </a:cubicBezTo>
                    <a:lnTo>
                      <a:pt x="6" y="864"/>
                    </a:lnTo>
                    <a:cubicBezTo>
                      <a:pt x="0" y="903"/>
                      <a:pt x="0" y="947"/>
                      <a:pt x="0" y="992"/>
                    </a:cubicBezTo>
                    <a:cubicBezTo>
                      <a:pt x="0" y="1036"/>
                      <a:pt x="6" y="1074"/>
                      <a:pt x="13" y="1119"/>
                    </a:cubicBezTo>
                    <a:lnTo>
                      <a:pt x="19" y="1112"/>
                    </a:lnTo>
                    <a:cubicBezTo>
                      <a:pt x="178" y="985"/>
                      <a:pt x="343" y="864"/>
                      <a:pt x="515" y="756"/>
                    </a:cubicBezTo>
                    <a:cubicBezTo>
                      <a:pt x="521" y="744"/>
                      <a:pt x="534" y="737"/>
                      <a:pt x="547" y="731"/>
                    </a:cubicBezTo>
                    <a:cubicBezTo>
                      <a:pt x="705" y="623"/>
                      <a:pt x="871" y="528"/>
                      <a:pt x="1036" y="432"/>
                    </a:cubicBezTo>
                    <a:cubicBezTo>
                      <a:pt x="1169" y="356"/>
                      <a:pt x="1303" y="280"/>
                      <a:pt x="1449" y="216"/>
                    </a:cubicBez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257;p45">
                <a:extLst>
                  <a:ext uri="{FF2B5EF4-FFF2-40B4-BE49-F238E27FC236}">
                    <a16:creationId xmlns:a16="http://schemas.microsoft.com/office/drawing/2014/main" id="{E7105A43-8EBA-4BD2-AF77-FCAC2C515FDB}"/>
                  </a:ext>
                </a:extLst>
              </p:cNvPr>
              <p:cNvSpPr/>
              <p:nvPr/>
            </p:nvSpPr>
            <p:spPr>
              <a:xfrm>
                <a:off x="6255523" y="2645858"/>
                <a:ext cx="46498" cy="6974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63" extrusionOk="0">
                    <a:moveTo>
                      <a:pt x="203" y="0"/>
                    </a:moveTo>
                    <a:lnTo>
                      <a:pt x="13" y="344"/>
                    </a:lnTo>
                    <a:lnTo>
                      <a:pt x="0" y="363"/>
                    </a:lnTo>
                    <a:cubicBezTo>
                      <a:pt x="70" y="274"/>
                      <a:pt x="153" y="191"/>
                      <a:pt x="242" y="121"/>
                    </a:cubicBezTo>
                    <a:cubicBezTo>
                      <a:pt x="223" y="83"/>
                      <a:pt x="210" y="45"/>
                      <a:pt x="2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258;p45">
                <a:extLst>
                  <a:ext uri="{FF2B5EF4-FFF2-40B4-BE49-F238E27FC236}">
                    <a16:creationId xmlns:a16="http://schemas.microsoft.com/office/drawing/2014/main" id="{0FDE3584-7D62-4FBE-8D47-EDF05109D0A5}"/>
                  </a:ext>
                </a:extLst>
              </p:cNvPr>
              <p:cNvSpPr/>
              <p:nvPr/>
            </p:nvSpPr>
            <p:spPr>
              <a:xfrm>
                <a:off x="6251872" y="2491953"/>
                <a:ext cx="442120" cy="308581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606" extrusionOk="0">
                    <a:moveTo>
                      <a:pt x="1875" y="1"/>
                    </a:moveTo>
                    <a:cubicBezTo>
                      <a:pt x="1716" y="90"/>
                      <a:pt x="1557" y="172"/>
                      <a:pt x="1398" y="261"/>
                    </a:cubicBezTo>
                    <a:cubicBezTo>
                      <a:pt x="1214" y="369"/>
                      <a:pt x="1029" y="484"/>
                      <a:pt x="852" y="611"/>
                    </a:cubicBezTo>
                    <a:cubicBezTo>
                      <a:pt x="845" y="617"/>
                      <a:pt x="839" y="617"/>
                      <a:pt x="832" y="624"/>
                    </a:cubicBezTo>
                    <a:cubicBezTo>
                      <a:pt x="686" y="725"/>
                      <a:pt x="547" y="833"/>
                      <a:pt x="407" y="948"/>
                    </a:cubicBezTo>
                    <a:cubicBezTo>
                      <a:pt x="267" y="1049"/>
                      <a:pt x="153" y="1170"/>
                      <a:pt x="57" y="1316"/>
                    </a:cubicBezTo>
                    <a:cubicBezTo>
                      <a:pt x="19" y="1380"/>
                      <a:pt x="0" y="1456"/>
                      <a:pt x="6" y="1539"/>
                    </a:cubicBezTo>
                    <a:cubicBezTo>
                      <a:pt x="14" y="1590"/>
                      <a:pt x="49" y="1606"/>
                      <a:pt x="90" y="1606"/>
                    </a:cubicBezTo>
                    <a:cubicBezTo>
                      <a:pt x="119" y="1606"/>
                      <a:pt x="151" y="1598"/>
                      <a:pt x="178" y="1589"/>
                    </a:cubicBezTo>
                    <a:cubicBezTo>
                      <a:pt x="343" y="1539"/>
                      <a:pt x="502" y="1475"/>
                      <a:pt x="661" y="1405"/>
                    </a:cubicBezTo>
                    <a:cubicBezTo>
                      <a:pt x="769" y="1354"/>
                      <a:pt x="871" y="1297"/>
                      <a:pt x="972" y="1246"/>
                    </a:cubicBezTo>
                    <a:cubicBezTo>
                      <a:pt x="1169" y="1132"/>
                      <a:pt x="1360" y="1011"/>
                      <a:pt x="1538" y="878"/>
                    </a:cubicBezTo>
                    <a:cubicBezTo>
                      <a:pt x="1811" y="662"/>
                      <a:pt x="2059" y="427"/>
                      <a:pt x="2288" y="172"/>
                    </a:cubicBezTo>
                    <a:lnTo>
                      <a:pt x="2300" y="160"/>
                    </a:lnTo>
                    <a:lnTo>
                      <a:pt x="2205" y="128"/>
                    </a:lnTo>
                    <a:lnTo>
                      <a:pt x="1919" y="13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259;p45">
                <a:extLst>
                  <a:ext uri="{FF2B5EF4-FFF2-40B4-BE49-F238E27FC236}">
                    <a16:creationId xmlns:a16="http://schemas.microsoft.com/office/drawing/2014/main" id="{BBB5F62E-FD26-47E3-9A41-E9CED18366D9}"/>
                  </a:ext>
                </a:extLst>
              </p:cNvPr>
              <p:cNvSpPr/>
              <p:nvPr/>
            </p:nvSpPr>
            <p:spPr>
              <a:xfrm>
                <a:off x="6159068" y="2528652"/>
                <a:ext cx="601982" cy="46863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439" extrusionOk="0">
                    <a:moveTo>
                      <a:pt x="2860" y="0"/>
                    </a:moveTo>
                    <a:cubicBezTo>
                      <a:pt x="2866" y="19"/>
                      <a:pt x="2860" y="32"/>
                      <a:pt x="2847" y="45"/>
                    </a:cubicBezTo>
                    <a:cubicBezTo>
                      <a:pt x="2586" y="369"/>
                      <a:pt x="2275" y="655"/>
                      <a:pt x="1932" y="890"/>
                    </a:cubicBezTo>
                    <a:cubicBezTo>
                      <a:pt x="1709" y="1043"/>
                      <a:pt x="1474" y="1182"/>
                      <a:pt x="1233" y="1297"/>
                    </a:cubicBezTo>
                    <a:cubicBezTo>
                      <a:pt x="1138" y="1341"/>
                      <a:pt x="1036" y="1386"/>
                      <a:pt x="953" y="1418"/>
                    </a:cubicBezTo>
                    <a:cubicBezTo>
                      <a:pt x="864" y="1456"/>
                      <a:pt x="782" y="1487"/>
                      <a:pt x="693" y="1513"/>
                    </a:cubicBezTo>
                    <a:cubicBezTo>
                      <a:pt x="629" y="1551"/>
                      <a:pt x="572" y="1595"/>
                      <a:pt x="521" y="1640"/>
                    </a:cubicBezTo>
                    <a:cubicBezTo>
                      <a:pt x="445" y="1691"/>
                      <a:pt x="381" y="1748"/>
                      <a:pt x="318" y="1812"/>
                    </a:cubicBezTo>
                    <a:cubicBezTo>
                      <a:pt x="254" y="1869"/>
                      <a:pt x="197" y="1939"/>
                      <a:pt x="146" y="2009"/>
                    </a:cubicBezTo>
                    <a:cubicBezTo>
                      <a:pt x="83" y="2072"/>
                      <a:pt x="38" y="2155"/>
                      <a:pt x="19" y="2244"/>
                    </a:cubicBezTo>
                    <a:cubicBezTo>
                      <a:pt x="0" y="2314"/>
                      <a:pt x="32" y="2390"/>
                      <a:pt x="95" y="2428"/>
                    </a:cubicBezTo>
                    <a:cubicBezTo>
                      <a:pt x="122" y="2435"/>
                      <a:pt x="149" y="2439"/>
                      <a:pt x="176" y="2439"/>
                    </a:cubicBezTo>
                    <a:cubicBezTo>
                      <a:pt x="222" y="2439"/>
                      <a:pt x="268" y="2429"/>
                      <a:pt x="311" y="2409"/>
                    </a:cubicBezTo>
                    <a:cubicBezTo>
                      <a:pt x="470" y="2358"/>
                      <a:pt x="623" y="2295"/>
                      <a:pt x="775" y="2225"/>
                    </a:cubicBezTo>
                    <a:cubicBezTo>
                      <a:pt x="947" y="2142"/>
                      <a:pt x="1112" y="2047"/>
                      <a:pt x="1271" y="1945"/>
                    </a:cubicBezTo>
                    <a:cubicBezTo>
                      <a:pt x="1392" y="1869"/>
                      <a:pt x="1506" y="1786"/>
                      <a:pt x="1621" y="1704"/>
                    </a:cubicBezTo>
                    <a:cubicBezTo>
                      <a:pt x="2180" y="1271"/>
                      <a:pt x="2656" y="750"/>
                      <a:pt x="3120" y="229"/>
                    </a:cubicBezTo>
                    <a:cubicBezTo>
                      <a:pt x="3120" y="223"/>
                      <a:pt x="3127" y="216"/>
                      <a:pt x="3133" y="210"/>
                    </a:cubicBezTo>
                    <a:cubicBezTo>
                      <a:pt x="3095" y="204"/>
                      <a:pt x="3057" y="191"/>
                      <a:pt x="3025" y="166"/>
                    </a:cubicBezTo>
                    <a:cubicBezTo>
                      <a:pt x="3000" y="140"/>
                      <a:pt x="2974" y="115"/>
                      <a:pt x="2961" y="83"/>
                    </a:cubicBezTo>
                    <a:cubicBezTo>
                      <a:pt x="2955" y="64"/>
                      <a:pt x="2949" y="45"/>
                      <a:pt x="2949" y="26"/>
                    </a:cubicBezTo>
                    <a:cubicBezTo>
                      <a:pt x="2917" y="19"/>
                      <a:pt x="2891" y="13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260;p45">
                <a:extLst>
                  <a:ext uri="{FF2B5EF4-FFF2-40B4-BE49-F238E27FC236}">
                    <a16:creationId xmlns:a16="http://schemas.microsoft.com/office/drawing/2014/main" id="{CABB8DC5-7A6F-4EEC-9720-1FC1C50E9C97}"/>
                  </a:ext>
                </a:extLst>
              </p:cNvPr>
              <p:cNvSpPr/>
              <p:nvPr/>
            </p:nvSpPr>
            <p:spPr>
              <a:xfrm>
                <a:off x="6189426" y="2570154"/>
                <a:ext cx="627922" cy="575275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2994" extrusionOk="0">
                    <a:moveTo>
                      <a:pt x="3045" y="0"/>
                    </a:moveTo>
                    <a:cubicBezTo>
                      <a:pt x="3077" y="13"/>
                      <a:pt x="3089" y="58"/>
                      <a:pt x="3064" y="83"/>
                    </a:cubicBezTo>
                    <a:cubicBezTo>
                      <a:pt x="2772" y="414"/>
                      <a:pt x="2479" y="738"/>
                      <a:pt x="2162" y="1036"/>
                    </a:cubicBezTo>
                    <a:cubicBezTo>
                      <a:pt x="1837" y="1354"/>
                      <a:pt x="1482" y="1634"/>
                      <a:pt x="1100" y="1875"/>
                    </a:cubicBezTo>
                    <a:cubicBezTo>
                      <a:pt x="852" y="2028"/>
                      <a:pt x="592" y="2161"/>
                      <a:pt x="319" y="2263"/>
                    </a:cubicBezTo>
                    <a:cubicBezTo>
                      <a:pt x="217" y="2307"/>
                      <a:pt x="109" y="2333"/>
                      <a:pt x="1" y="2339"/>
                    </a:cubicBezTo>
                    <a:cubicBezTo>
                      <a:pt x="14" y="2422"/>
                      <a:pt x="14" y="2511"/>
                      <a:pt x="26" y="2587"/>
                    </a:cubicBezTo>
                    <a:cubicBezTo>
                      <a:pt x="45" y="2695"/>
                      <a:pt x="64" y="2797"/>
                      <a:pt x="96" y="2898"/>
                    </a:cubicBezTo>
                    <a:cubicBezTo>
                      <a:pt x="109" y="2936"/>
                      <a:pt x="128" y="2994"/>
                      <a:pt x="179" y="2994"/>
                    </a:cubicBezTo>
                    <a:cubicBezTo>
                      <a:pt x="223" y="2987"/>
                      <a:pt x="268" y="2975"/>
                      <a:pt x="300" y="2949"/>
                    </a:cubicBezTo>
                    <a:cubicBezTo>
                      <a:pt x="382" y="2905"/>
                      <a:pt x="458" y="2854"/>
                      <a:pt x="541" y="2809"/>
                    </a:cubicBezTo>
                    <a:cubicBezTo>
                      <a:pt x="776" y="2657"/>
                      <a:pt x="999" y="2504"/>
                      <a:pt x="1221" y="2339"/>
                    </a:cubicBezTo>
                    <a:cubicBezTo>
                      <a:pt x="1526" y="2110"/>
                      <a:pt x="1818" y="1856"/>
                      <a:pt x="2092" y="1589"/>
                    </a:cubicBezTo>
                    <a:cubicBezTo>
                      <a:pt x="2536" y="1144"/>
                      <a:pt x="2930" y="655"/>
                      <a:pt x="3267" y="128"/>
                    </a:cubicBezTo>
                    <a:cubicBezTo>
                      <a:pt x="3236" y="115"/>
                      <a:pt x="3197" y="96"/>
                      <a:pt x="3166" y="83"/>
                    </a:cubicBezTo>
                    <a:cubicBezTo>
                      <a:pt x="3127" y="58"/>
                      <a:pt x="3096" y="32"/>
                      <a:pt x="30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261;p45">
                <a:extLst>
                  <a:ext uri="{FF2B5EF4-FFF2-40B4-BE49-F238E27FC236}">
                    <a16:creationId xmlns:a16="http://schemas.microsoft.com/office/drawing/2014/main" id="{7B0AC7FC-C0E7-4071-B424-8C9E7D9A56A0}"/>
                  </a:ext>
                </a:extLst>
              </p:cNvPr>
              <p:cNvSpPr/>
              <p:nvPr/>
            </p:nvSpPr>
            <p:spPr>
              <a:xfrm>
                <a:off x="5745005" y="2063480"/>
                <a:ext cx="2230967" cy="732831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3814" extrusionOk="0">
                    <a:moveTo>
                      <a:pt x="1100" y="0"/>
                    </a:moveTo>
                    <a:cubicBezTo>
                      <a:pt x="1100" y="7"/>
                      <a:pt x="1094" y="7"/>
                      <a:pt x="1094" y="13"/>
                    </a:cubicBezTo>
                    <a:cubicBezTo>
                      <a:pt x="1081" y="19"/>
                      <a:pt x="1068" y="26"/>
                      <a:pt x="1056" y="26"/>
                    </a:cubicBezTo>
                    <a:lnTo>
                      <a:pt x="1100" y="45"/>
                    </a:lnTo>
                    <a:cubicBezTo>
                      <a:pt x="1183" y="70"/>
                      <a:pt x="1259" y="108"/>
                      <a:pt x="1342" y="146"/>
                    </a:cubicBezTo>
                    <a:cubicBezTo>
                      <a:pt x="1418" y="185"/>
                      <a:pt x="1494" y="216"/>
                      <a:pt x="1577" y="248"/>
                    </a:cubicBezTo>
                    <a:cubicBezTo>
                      <a:pt x="1659" y="274"/>
                      <a:pt x="1742" y="293"/>
                      <a:pt x="1831" y="305"/>
                    </a:cubicBezTo>
                    <a:cubicBezTo>
                      <a:pt x="1850" y="305"/>
                      <a:pt x="1850" y="331"/>
                      <a:pt x="1831" y="337"/>
                    </a:cubicBezTo>
                    <a:cubicBezTo>
                      <a:pt x="1804" y="342"/>
                      <a:pt x="1778" y="344"/>
                      <a:pt x="1751" y="344"/>
                    </a:cubicBezTo>
                    <a:cubicBezTo>
                      <a:pt x="1611" y="344"/>
                      <a:pt x="1471" y="281"/>
                      <a:pt x="1348" y="223"/>
                    </a:cubicBezTo>
                    <a:cubicBezTo>
                      <a:pt x="1265" y="185"/>
                      <a:pt x="1183" y="146"/>
                      <a:pt x="1100" y="115"/>
                    </a:cubicBezTo>
                    <a:cubicBezTo>
                      <a:pt x="1030" y="83"/>
                      <a:pt x="960" y="70"/>
                      <a:pt x="890" y="45"/>
                    </a:cubicBezTo>
                    <a:lnTo>
                      <a:pt x="871" y="45"/>
                    </a:lnTo>
                    <a:lnTo>
                      <a:pt x="738" y="57"/>
                    </a:lnTo>
                    <a:cubicBezTo>
                      <a:pt x="763" y="96"/>
                      <a:pt x="789" y="140"/>
                      <a:pt x="808" y="185"/>
                    </a:cubicBezTo>
                    <a:cubicBezTo>
                      <a:pt x="820" y="220"/>
                      <a:pt x="799" y="255"/>
                      <a:pt x="765" y="255"/>
                    </a:cubicBezTo>
                    <a:cubicBezTo>
                      <a:pt x="763" y="255"/>
                      <a:pt x="760" y="255"/>
                      <a:pt x="757" y="254"/>
                    </a:cubicBezTo>
                    <a:cubicBezTo>
                      <a:pt x="503" y="216"/>
                      <a:pt x="249" y="172"/>
                      <a:pt x="1" y="127"/>
                    </a:cubicBezTo>
                    <a:lnTo>
                      <a:pt x="1" y="127"/>
                    </a:lnTo>
                    <a:lnTo>
                      <a:pt x="573" y="553"/>
                    </a:lnTo>
                    <a:cubicBezTo>
                      <a:pt x="604" y="579"/>
                      <a:pt x="592" y="629"/>
                      <a:pt x="554" y="636"/>
                    </a:cubicBezTo>
                    <a:lnTo>
                      <a:pt x="369" y="668"/>
                    </a:lnTo>
                    <a:lnTo>
                      <a:pt x="465" y="699"/>
                    </a:lnTo>
                    <a:cubicBezTo>
                      <a:pt x="922" y="756"/>
                      <a:pt x="1380" y="871"/>
                      <a:pt x="1812" y="1036"/>
                    </a:cubicBezTo>
                    <a:cubicBezTo>
                      <a:pt x="1831" y="1023"/>
                      <a:pt x="1856" y="1011"/>
                      <a:pt x="1875" y="998"/>
                    </a:cubicBezTo>
                    <a:cubicBezTo>
                      <a:pt x="1880" y="996"/>
                      <a:pt x="1885" y="994"/>
                      <a:pt x="1890" y="994"/>
                    </a:cubicBezTo>
                    <a:cubicBezTo>
                      <a:pt x="1921" y="994"/>
                      <a:pt x="1941" y="1046"/>
                      <a:pt x="1914" y="1068"/>
                    </a:cubicBezTo>
                    <a:lnTo>
                      <a:pt x="1907" y="1074"/>
                    </a:lnTo>
                    <a:cubicBezTo>
                      <a:pt x="2155" y="1170"/>
                      <a:pt x="2397" y="1284"/>
                      <a:pt x="2638" y="1405"/>
                    </a:cubicBezTo>
                    <a:cubicBezTo>
                      <a:pt x="2644" y="1411"/>
                      <a:pt x="2657" y="1424"/>
                      <a:pt x="2657" y="1436"/>
                    </a:cubicBezTo>
                    <a:lnTo>
                      <a:pt x="2816" y="1487"/>
                    </a:lnTo>
                    <a:cubicBezTo>
                      <a:pt x="2824" y="1481"/>
                      <a:pt x="2834" y="1478"/>
                      <a:pt x="2843" y="1478"/>
                    </a:cubicBezTo>
                    <a:cubicBezTo>
                      <a:pt x="2863" y="1478"/>
                      <a:pt x="2884" y="1491"/>
                      <a:pt x="2892" y="1513"/>
                    </a:cubicBezTo>
                    <a:cubicBezTo>
                      <a:pt x="2968" y="1538"/>
                      <a:pt x="3045" y="1570"/>
                      <a:pt x="3115" y="1595"/>
                    </a:cubicBezTo>
                    <a:cubicBezTo>
                      <a:pt x="3464" y="1716"/>
                      <a:pt x="3807" y="1843"/>
                      <a:pt x="4150" y="1970"/>
                    </a:cubicBezTo>
                    <a:lnTo>
                      <a:pt x="4589" y="2142"/>
                    </a:lnTo>
                    <a:lnTo>
                      <a:pt x="4595" y="2142"/>
                    </a:lnTo>
                    <a:lnTo>
                      <a:pt x="4672" y="2167"/>
                    </a:lnTo>
                    <a:lnTo>
                      <a:pt x="4926" y="2263"/>
                    </a:lnTo>
                    <a:lnTo>
                      <a:pt x="5066" y="2320"/>
                    </a:lnTo>
                    <a:cubicBezTo>
                      <a:pt x="5104" y="2332"/>
                      <a:pt x="5142" y="2345"/>
                      <a:pt x="5174" y="2371"/>
                    </a:cubicBezTo>
                    <a:cubicBezTo>
                      <a:pt x="5180" y="2383"/>
                      <a:pt x="5186" y="2402"/>
                      <a:pt x="5186" y="2415"/>
                    </a:cubicBezTo>
                    <a:cubicBezTo>
                      <a:pt x="5205" y="2402"/>
                      <a:pt x="5224" y="2390"/>
                      <a:pt x="5243" y="2377"/>
                    </a:cubicBezTo>
                    <a:cubicBezTo>
                      <a:pt x="5263" y="2371"/>
                      <a:pt x="5275" y="2358"/>
                      <a:pt x="5294" y="2345"/>
                    </a:cubicBezTo>
                    <a:cubicBezTo>
                      <a:pt x="5307" y="2339"/>
                      <a:pt x="5326" y="2326"/>
                      <a:pt x="5339" y="2313"/>
                    </a:cubicBezTo>
                    <a:cubicBezTo>
                      <a:pt x="5352" y="2301"/>
                      <a:pt x="5364" y="2288"/>
                      <a:pt x="5383" y="2275"/>
                    </a:cubicBezTo>
                    <a:cubicBezTo>
                      <a:pt x="5396" y="2269"/>
                      <a:pt x="5409" y="2263"/>
                      <a:pt x="5421" y="2263"/>
                    </a:cubicBezTo>
                    <a:cubicBezTo>
                      <a:pt x="5434" y="2263"/>
                      <a:pt x="5440" y="2275"/>
                      <a:pt x="5447" y="2288"/>
                    </a:cubicBezTo>
                    <a:cubicBezTo>
                      <a:pt x="5440" y="2307"/>
                      <a:pt x="5434" y="2332"/>
                      <a:pt x="5415" y="2345"/>
                    </a:cubicBezTo>
                    <a:cubicBezTo>
                      <a:pt x="5390" y="2377"/>
                      <a:pt x="5352" y="2402"/>
                      <a:pt x="5320" y="2428"/>
                    </a:cubicBezTo>
                    <a:cubicBezTo>
                      <a:pt x="5282" y="2447"/>
                      <a:pt x="5243" y="2460"/>
                      <a:pt x="5205" y="2466"/>
                    </a:cubicBezTo>
                    <a:lnTo>
                      <a:pt x="5199" y="2466"/>
                    </a:lnTo>
                    <a:cubicBezTo>
                      <a:pt x="5205" y="2479"/>
                      <a:pt x="5212" y="2485"/>
                      <a:pt x="5218" y="2491"/>
                    </a:cubicBezTo>
                    <a:cubicBezTo>
                      <a:pt x="5237" y="2517"/>
                      <a:pt x="5256" y="2529"/>
                      <a:pt x="5282" y="2542"/>
                    </a:cubicBezTo>
                    <a:cubicBezTo>
                      <a:pt x="5294" y="2549"/>
                      <a:pt x="5307" y="2549"/>
                      <a:pt x="5320" y="2555"/>
                    </a:cubicBezTo>
                    <a:lnTo>
                      <a:pt x="5358" y="2555"/>
                    </a:lnTo>
                    <a:lnTo>
                      <a:pt x="5377" y="2549"/>
                    </a:lnTo>
                    <a:lnTo>
                      <a:pt x="5390" y="2549"/>
                    </a:lnTo>
                    <a:cubicBezTo>
                      <a:pt x="5402" y="2542"/>
                      <a:pt x="5415" y="2536"/>
                      <a:pt x="5428" y="2529"/>
                    </a:cubicBezTo>
                    <a:cubicBezTo>
                      <a:pt x="5433" y="2526"/>
                      <a:pt x="5439" y="2524"/>
                      <a:pt x="5445" y="2524"/>
                    </a:cubicBezTo>
                    <a:cubicBezTo>
                      <a:pt x="5460" y="2524"/>
                      <a:pt x="5476" y="2535"/>
                      <a:pt x="5485" y="2549"/>
                    </a:cubicBezTo>
                    <a:cubicBezTo>
                      <a:pt x="5491" y="2568"/>
                      <a:pt x="5485" y="2593"/>
                      <a:pt x="5466" y="2606"/>
                    </a:cubicBezTo>
                    <a:lnTo>
                      <a:pt x="5453" y="2618"/>
                    </a:lnTo>
                    <a:cubicBezTo>
                      <a:pt x="5485" y="2637"/>
                      <a:pt x="5523" y="2650"/>
                      <a:pt x="5561" y="2669"/>
                    </a:cubicBezTo>
                    <a:cubicBezTo>
                      <a:pt x="5587" y="2676"/>
                      <a:pt x="5612" y="2688"/>
                      <a:pt x="5637" y="2695"/>
                    </a:cubicBezTo>
                    <a:cubicBezTo>
                      <a:pt x="5648" y="2681"/>
                      <a:pt x="5665" y="2674"/>
                      <a:pt x="5682" y="2674"/>
                    </a:cubicBezTo>
                    <a:cubicBezTo>
                      <a:pt x="5704" y="2674"/>
                      <a:pt x="5726" y="2686"/>
                      <a:pt x="5733" y="2707"/>
                    </a:cubicBezTo>
                    <a:cubicBezTo>
                      <a:pt x="5747" y="2708"/>
                      <a:pt x="5761" y="2709"/>
                      <a:pt x="5775" y="2709"/>
                    </a:cubicBezTo>
                    <a:cubicBezTo>
                      <a:pt x="5842" y="2709"/>
                      <a:pt x="5906" y="2697"/>
                      <a:pt x="5974" y="2676"/>
                    </a:cubicBezTo>
                    <a:cubicBezTo>
                      <a:pt x="5981" y="2672"/>
                      <a:pt x="5989" y="2671"/>
                      <a:pt x="5997" y="2671"/>
                    </a:cubicBezTo>
                    <a:cubicBezTo>
                      <a:pt x="6016" y="2671"/>
                      <a:pt x="6035" y="2681"/>
                      <a:pt x="6044" y="2695"/>
                    </a:cubicBezTo>
                    <a:cubicBezTo>
                      <a:pt x="6051" y="2714"/>
                      <a:pt x="6051" y="2726"/>
                      <a:pt x="6044" y="2739"/>
                    </a:cubicBezTo>
                    <a:cubicBezTo>
                      <a:pt x="6197" y="2771"/>
                      <a:pt x="6356" y="2828"/>
                      <a:pt x="6502" y="2873"/>
                    </a:cubicBezTo>
                    <a:cubicBezTo>
                      <a:pt x="6858" y="2981"/>
                      <a:pt x="7207" y="3089"/>
                      <a:pt x="7563" y="3203"/>
                    </a:cubicBezTo>
                    <a:lnTo>
                      <a:pt x="8084" y="3375"/>
                    </a:lnTo>
                    <a:cubicBezTo>
                      <a:pt x="8198" y="3406"/>
                      <a:pt x="8319" y="3445"/>
                      <a:pt x="8427" y="3489"/>
                    </a:cubicBezTo>
                    <a:cubicBezTo>
                      <a:pt x="8472" y="3489"/>
                      <a:pt x="8510" y="3495"/>
                      <a:pt x="8554" y="3502"/>
                    </a:cubicBezTo>
                    <a:lnTo>
                      <a:pt x="8732" y="3540"/>
                    </a:lnTo>
                    <a:cubicBezTo>
                      <a:pt x="8815" y="3540"/>
                      <a:pt x="8897" y="3572"/>
                      <a:pt x="8967" y="3622"/>
                    </a:cubicBezTo>
                    <a:cubicBezTo>
                      <a:pt x="8980" y="3635"/>
                      <a:pt x="8993" y="3654"/>
                      <a:pt x="9006" y="3673"/>
                    </a:cubicBezTo>
                    <a:cubicBezTo>
                      <a:pt x="9012" y="3692"/>
                      <a:pt x="9012" y="3718"/>
                      <a:pt x="9025" y="3737"/>
                    </a:cubicBezTo>
                    <a:cubicBezTo>
                      <a:pt x="9029" y="3749"/>
                      <a:pt x="9043" y="3753"/>
                      <a:pt x="9059" y="3753"/>
                    </a:cubicBezTo>
                    <a:cubicBezTo>
                      <a:pt x="9087" y="3753"/>
                      <a:pt x="9125" y="3741"/>
                      <a:pt x="9145" y="3737"/>
                    </a:cubicBezTo>
                    <a:lnTo>
                      <a:pt x="9317" y="3711"/>
                    </a:lnTo>
                    <a:cubicBezTo>
                      <a:pt x="9339" y="3702"/>
                      <a:pt x="9365" y="3697"/>
                      <a:pt x="9391" y="3697"/>
                    </a:cubicBezTo>
                    <a:cubicBezTo>
                      <a:pt x="9417" y="3697"/>
                      <a:pt x="9444" y="3702"/>
                      <a:pt x="9469" y="3711"/>
                    </a:cubicBezTo>
                    <a:cubicBezTo>
                      <a:pt x="9495" y="3724"/>
                      <a:pt x="9501" y="3756"/>
                      <a:pt x="9476" y="3775"/>
                    </a:cubicBezTo>
                    <a:cubicBezTo>
                      <a:pt x="9698" y="3775"/>
                      <a:pt x="9914" y="3781"/>
                      <a:pt x="10137" y="3788"/>
                    </a:cubicBezTo>
                    <a:cubicBezTo>
                      <a:pt x="10276" y="3794"/>
                      <a:pt x="10416" y="3800"/>
                      <a:pt x="10556" y="3807"/>
                    </a:cubicBezTo>
                    <a:lnTo>
                      <a:pt x="10759" y="3813"/>
                    </a:lnTo>
                    <a:lnTo>
                      <a:pt x="10842" y="3813"/>
                    </a:lnTo>
                    <a:cubicBezTo>
                      <a:pt x="10836" y="3800"/>
                      <a:pt x="10829" y="3788"/>
                      <a:pt x="10829" y="3769"/>
                    </a:cubicBezTo>
                    <a:cubicBezTo>
                      <a:pt x="10823" y="3718"/>
                      <a:pt x="10848" y="3667"/>
                      <a:pt x="10893" y="3635"/>
                    </a:cubicBezTo>
                    <a:cubicBezTo>
                      <a:pt x="10791" y="3622"/>
                      <a:pt x="10696" y="3603"/>
                      <a:pt x="10601" y="3591"/>
                    </a:cubicBezTo>
                    <a:cubicBezTo>
                      <a:pt x="10473" y="3572"/>
                      <a:pt x="10353" y="3546"/>
                      <a:pt x="10226" y="3527"/>
                    </a:cubicBezTo>
                    <a:cubicBezTo>
                      <a:pt x="9971" y="3483"/>
                      <a:pt x="9717" y="3425"/>
                      <a:pt x="9469" y="3368"/>
                    </a:cubicBezTo>
                    <a:cubicBezTo>
                      <a:pt x="9440" y="3362"/>
                      <a:pt x="9443" y="3323"/>
                      <a:pt x="9470" y="3323"/>
                    </a:cubicBezTo>
                    <a:cubicBezTo>
                      <a:pt x="9472" y="3323"/>
                      <a:pt x="9474" y="3323"/>
                      <a:pt x="9476" y="3324"/>
                    </a:cubicBezTo>
                    <a:cubicBezTo>
                      <a:pt x="9730" y="3375"/>
                      <a:pt x="9984" y="3419"/>
                      <a:pt x="10238" y="3457"/>
                    </a:cubicBezTo>
                    <a:cubicBezTo>
                      <a:pt x="10365" y="3483"/>
                      <a:pt x="10493" y="3502"/>
                      <a:pt x="10620" y="3521"/>
                    </a:cubicBezTo>
                    <a:cubicBezTo>
                      <a:pt x="10740" y="3540"/>
                      <a:pt x="10867" y="3546"/>
                      <a:pt x="10988" y="3572"/>
                    </a:cubicBezTo>
                    <a:lnTo>
                      <a:pt x="11020" y="3553"/>
                    </a:lnTo>
                    <a:lnTo>
                      <a:pt x="11064" y="3527"/>
                    </a:lnTo>
                    <a:lnTo>
                      <a:pt x="10982" y="3508"/>
                    </a:lnTo>
                    <a:cubicBezTo>
                      <a:pt x="10918" y="3489"/>
                      <a:pt x="10861" y="3476"/>
                      <a:pt x="10798" y="3464"/>
                    </a:cubicBezTo>
                    <a:cubicBezTo>
                      <a:pt x="10664" y="3432"/>
                      <a:pt x="10531" y="3406"/>
                      <a:pt x="10397" y="3387"/>
                    </a:cubicBezTo>
                    <a:cubicBezTo>
                      <a:pt x="10367" y="3381"/>
                      <a:pt x="10371" y="3336"/>
                      <a:pt x="10398" y="3336"/>
                    </a:cubicBezTo>
                    <a:cubicBezTo>
                      <a:pt x="10400" y="3336"/>
                      <a:pt x="10402" y="3336"/>
                      <a:pt x="10404" y="3337"/>
                    </a:cubicBezTo>
                    <a:cubicBezTo>
                      <a:pt x="10537" y="3349"/>
                      <a:pt x="10670" y="3375"/>
                      <a:pt x="10804" y="3394"/>
                    </a:cubicBezTo>
                    <a:cubicBezTo>
                      <a:pt x="10874" y="3406"/>
                      <a:pt x="10937" y="3425"/>
                      <a:pt x="11001" y="3438"/>
                    </a:cubicBezTo>
                    <a:cubicBezTo>
                      <a:pt x="11039" y="3445"/>
                      <a:pt x="11071" y="3451"/>
                      <a:pt x="11103" y="3464"/>
                    </a:cubicBezTo>
                    <a:lnTo>
                      <a:pt x="11147" y="3470"/>
                    </a:lnTo>
                    <a:lnTo>
                      <a:pt x="11611" y="3209"/>
                    </a:lnTo>
                    <a:cubicBezTo>
                      <a:pt x="11357" y="3190"/>
                      <a:pt x="11103" y="3178"/>
                      <a:pt x="10867" y="3165"/>
                    </a:cubicBezTo>
                    <a:cubicBezTo>
                      <a:pt x="10791" y="3159"/>
                      <a:pt x="10715" y="3152"/>
                      <a:pt x="10639" y="3146"/>
                    </a:cubicBezTo>
                    <a:cubicBezTo>
                      <a:pt x="10588" y="3146"/>
                      <a:pt x="10537" y="3133"/>
                      <a:pt x="10493" y="3108"/>
                    </a:cubicBezTo>
                    <a:cubicBezTo>
                      <a:pt x="10448" y="3082"/>
                      <a:pt x="10423" y="3038"/>
                      <a:pt x="10416" y="2993"/>
                    </a:cubicBezTo>
                    <a:cubicBezTo>
                      <a:pt x="10410" y="2962"/>
                      <a:pt x="10416" y="2930"/>
                      <a:pt x="10416" y="2904"/>
                    </a:cubicBezTo>
                    <a:cubicBezTo>
                      <a:pt x="10416" y="2892"/>
                      <a:pt x="10410" y="2879"/>
                      <a:pt x="10404" y="2866"/>
                    </a:cubicBezTo>
                    <a:cubicBezTo>
                      <a:pt x="10404" y="2866"/>
                      <a:pt x="10387" y="2858"/>
                      <a:pt x="10381" y="2858"/>
                    </a:cubicBezTo>
                    <a:cubicBezTo>
                      <a:pt x="10379" y="2858"/>
                      <a:pt x="10378" y="2859"/>
                      <a:pt x="10378" y="2860"/>
                    </a:cubicBezTo>
                    <a:cubicBezTo>
                      <a:pt x="10373" y="2870"/>
                      <a:pt x="10365" y="2874"/>
                      <a:pt x="10356" y="2874"/>
                    </a:cubicBezTo>
                    <a:cubicBezTo>
                      <a:pt x="10343" y="2874"/>
                      <a:pt x="10330" y="2863"/>
                      <a:pt x="10334" y="2847"/>
                    </a:cubicBezTo>
                    <a:lnTo>
                      <a:pt x="10334" y="2834"/>
                    </a:lnTo>
                    <a:cubicBezTo>
                      <a:pt x="10143" y="2815"/>
                      <a:pt x="9959" y="2790"/>
                      <a:pt x="9781" y="2746"/>
                    </a:cubicBezTo>
                    <a:cubicBezTo>
                      <a:pt x="9425" y="2676"/>
                      <a:pt x="9069" y="2587"/>
                      <a:pt x="8713" y="2491"/>
                    </a:cubicBezTo>
                    <a:cubicBezTo>
                      <a:pt x="8408" y="2415"/>
                      <a:pt x="8103" y="2313"/>
                      <a:pt x="7804" y="2205"/>
                    </a:cubicBezTo>
                    <a:cubicBezTo>
                      <a:pt x="7804" y="2212"/>
                      <a:pt x="7798" y="2218"/>
                      <a:pt x="7792" y="2218"/>
                    </a:cubicBezTo>
                    <a:cubicBezTo>
                      <a:pt x="7779" y="2224"/>
                      <a:pt x="7766" y="2224"/>
                      <a:pt x="7760" y="2224"/>
                    </a:cubicBezTo>
                    <a:lnTo>
                      <a:pt x="7722" y="2224"/>
                    </a:lnTo>
                    <a:cubicBezTo>
                      <a:pt x="7696" y="2224"/>
                      <a:pt x="7677" y="2218"/>
                      <a:pt x="7658" y="2212"/>
                    </a:cubicBezTo>
                    <a:cubicBezTo>
                      <a:pt x="7639" y="2205"/>
                      <a:pt x="7620" y="2193"/>
                      <a:pt x="7607" y="2186"/>
                    </a:cubicBezTo>
                    <a:lnTo>
                      <a:pt x="7607" y="2186"/>
                    </a:lnTo>
                    <a:cubicBezTo>
                      <a:pt x="7614" y="2294"/>
                      <a:pt x="7588" y="2409"/>
                      <a:pt x="7538" y="2504"/>
                    </a:cubicBezTo>
                    <a:cubicBezTo>
                      <a:pt x="7487" y="2618"/>
                      <a:pt x="7372" y="2688"/>
                      <a:pt x="7252" y="2695"/>
                    </a:cubicBezTo>
                    <a:cubicBezTo>
                      <a:pt x="7194" y="2752"/>
                      <a:pt x="7125" y="2803"/>
                      <a:pt x="7048" y="2834"/>
                    </a:cubicBezTo>
                    <a:cubicBezTo>
                      <a:pt x="7010" y="2854"/>
                      <a:pt x="6966" y="2866"/>
                      <a:pt x="6928" y="2873"/>
                    </a:cubicBezTo>
                    <a:cubicBezTo>
                      <a:pt x="6923" y="2873"/>
                      <a:pt x="6918" y="2874"/>
                      <a:pt x="6914" y="2874"/>
                    </a:cubicBezTo>
                    <a:cubicBezTo>
                      <a:pt x="6874" y="2874"/>
                      <a:pt x="6839" y="2849"/>
                      <a:pt x="6839" y="2809"/>
                    </a:cubicBezTo>
                    <a:cubicBezTo>
                      <a:pt x="6845" y="2765"/>
                      <a:pt x="6864" y="2720"/>
                      <a:pt x="6889" y="2682"/>
                    </a:cubicBezTo>
                    <a:lnTo>
                      <a:pt x="6889" y="2682"/>
                    </a:lnTo>
                    <a:cubicBezTo>
                      <a:pt x="6844" y="2705"/>
                      <a:pt x="6791" y="2716"/>
                      <a:pt x="6738" y="2716"/>
                    </a:cubicBezTo>
                    <a:cubicBezTo>
                      <a:pt x="6703" y="2716"/>
                      <a:pt x="6668" y="2711"/>
                      <a:pt x="6635" y="2701"/>
                    </a:cubicBezTo>
                    <a:cubicBezTo>
                      <a:pt x="6603" y="2682"/>
                      <a:pt x="6597" y="2644"/>
                      <a:pt x="6622" y="2618"/>
                    </a:cubicBezTo>
                    <a:cubicBezTo>
                      <a:pt x="6699" y="2574"/>
                      <a:pt x="6762" y="2510"/>
                      <a:pt x="6819" y="2447"/>
                    </a:cubicBezTo>
                    <a:cubicBezTo>
                      <a:pt x="6845" y="2409"/>
                      <a:pt x="6864" y="2371"/>
                      <a:pt x="6889" y="2332"/>
                    </a:cubicBezTo>
                    <a:cubicBezTo>
                      <a:pt x="6896" y="2313"/>
                      <a:pt x="6908" y="2294"/>
                      <a:pt x="6921" y="2275"/>
                    </a:cubicBezTo>
                    <a:lnTo>
                      <a:pt x="6928" y="2256"/>
                    </a:lnTo>
                    <a:lnTo>
                      <a:pt x="6928" y="2256"/>
                    </a:lnTo>
                    <a:cubicBezTo>
                      <a:pt x="6895" y="2265"/>
                      <a:pt x="6863" y="2270"/>
                      <a:pt x="6830" y="2270"/>
                    </a:cubicBezTo>
                    <a:cubicBezTo>
                      <a:pt x="6793" y="2270"/>
                      <a:pt x="6755" y="2263"/>
                      <a:pt x="6718" y="2250"/>
                    </a:cubicBezTo>
                    <a:cubicBezTo>
                      <a:pt x="6686" y="2250"/>
                      <a:pt x="6661" y="2243"/>
                      <a:pt x="6635" y="2237"/>
                    </a:cubicBezTo>
                    <a:cubicBezTo>
                      <a:pt x="6616" y="2231"/>
                      <a:pt x="6603" y="2224"/>
                      <a:pt x="6584" y="2218"/>
                    </a:cubicBezTo>
                    <a:cubicBezTo>
                      <a:pt x="6527" y="2234"/>
                      <a:pt x="6466" y="2243"/>
                      <a:pt x="6405" y="2243"/>
                    </a:cubicBezTo>
                    <a:cubicBezTo>
                      <a:pt x="6324" y="2243"/>
                      <a:pt x="6241" y="2228"/>
                      <a:pt x="6165" y="2199"/>
                    </a:cubicBezTo>
                    <a:cubicBezTo>
                      <a:pt x="6159" y="2199"/>
                      <a:pt x="6152" y="2193"/>
                      <a:pt x="6152" y="2186"/>
                    </a:cubicBezTo>
                    <a:cubicBezTo>
                      <a:pt x="6097" y="2201"/>
                      <a:pt x="6038" y="2216"/>
                      <a:pt x="5982" y="2216"/>
                    </a:cubicBezTo>
                    <a:cubicBezTo>
                      <a:pt x="5941" y="2216"/>
                      <a:pt x="5901" y="2208"/>
                      <a:pt x="5866" y="2186"/>
                    </a:cubicBezTo>
                    <a:cubicBezTo>
                      <a:pt x="5777" y="2135"/>
                      <a:pt x="5739" y="2002"/>
                      <a:pt x="5707" y="1926"/>
                    </a:cubicBezTo>
                    <a:cubicBezTo>
                      <a:pt x="5676" y="1850"/>
                      <a:pt x="5644" y="1773"/>
                      <a:pt x="5612" y="1697"/>
                    </a:cubicBezTo>
                    <a:cubicBezTo>
                      <a:pt x="5587" y="1703"/>
                      <a:pt x="5561" y="1710"/>
                      <a:pt x="5542" y="1710"/>
                    </a:cubicBezTo>
                    <a:cubicBezTo>
                      <a:pt x="5517" y="1716"/>
                      <a:pt x="5485" y="1722"/>
                      <a:pt x="5460" y="1722"/>
                    </a:cubicBezTo>
                    <a:cubicBezTo>
                      <a:pt x="5445" y="1723"/>
                      <a:pt x="5431" y="1724"/>
                      <a:pt x="5416" y="1724"/>
                    </a:cubicBezTo>
                    <a:cubicBezTo>
                      <a:pt x="5315" y="1724"/>
                      <a:pt x="5211" y="1704"/>
                      <a:pt x="5116" y="1665"/>
                    </a:cubicBezTo>
                    <a:cubicBezTo>
                      <a:pt x="5066" y="1640"/>
                      <a:pt x="5015" y="1614"/>
                      <a:pt x="4964" y="1576"/>
                    </a:cubicBezTo>
                    <a:cubicBezTo>
                      <a:pt x="4938" y="1557"/>
                      <a:pt x="4913" y="1532"/>
                      <a:pt x="4894" y="1506"/>
                    </a:cubicBezTo>
                    <a:cubicBezTo>
                      <a:pt x="4843" y="1500"/>
                      <a:pt x="4792" y="1494"/>
                      <a:pt x="4741" y="1481"/>
                    </a:cubicBezTo>
                    <a:cubicBezTo>
                      <a:pt x="4665" y="1456"/>
                      <a:pt x="4595" y="1424"/>
                      <a:pt x="4525" y="1379"/>
                    </a:cubicBezTo>
                    <a:cubicBezTo>
                      <a:pt x="4494" y="1360"/>
                      <a:pt x="4462" y="1335"/>
                      <a:pt x="4436" y="1309"/>
                    </a:cubicBezTo>
                    <a:lnTo>
                      <a:pt x="4411" y="1290"/>
                    </a:lnTo>
                    <a:cubicBezTo>
                      <a:pt x="4335" y="1265"/>
                      <a:pt x="4252" y="1239"/>
                      <a:pt x="4176" y="1208"/>
                    </a:cubicBezTo>
                    <a:cubicBezTo>
                      <a:pt x="4068" y="1163"/>
                      <a:pt x="3960" y="1106"/>
                      <a:pt x="3864" y="1036"/>
                    </a:cubicBezTo>
                    <a:cubicBezTo>
                      <a:pt x="3833" y="1011"/>
                      <a:pt x="3801" y="985"/>
                      <a:pt x="3769" y="960"/>
                    </a:cubicBezTo>
                    <a:cubicBezTo>
                      <a:pt x="3706" y="934"/>
                      <a:pt x="3642" y="903"/>
                      <a:pt x="3579" y="877"/>
                    </a:cubicBezTo>
                    <a:lnTo>
                      <a:pt x="3502" y="845"/>
                    </a:lnTo>
                    <a:lnTo>
                      <a:pt x="3267" y="750"/>
                    </a:lnTo>
                    <a:cubicBezTo>
                      <a:pt x="2886" y="598"/>
                      <a:pt x="2505" y="451"/>
                      <a:pt x="2117" y="318"/>
                    </a:cubicBezTo>
                    <a:cubicBezTo>
                      <a:pt x="1926" y="254"/>
                      <a:pt x="1723" y="191"/>
                      <a:pt x="1526" y="134"/>
                    </a:cubicBezTo>
                    <a:cubicBezTo>
                      <a:pt x="1386" y="96"/>
                      <a:pt x="1240" y="51"/>
                      <a:pt x="1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262;p45">
                <a:extLst>
                  <a:ext uri="{FF2B5EF4-FFF2-40B4-BE49-F238E27FC236}">
                    <a16:creationId xmlns:a16="http://schemas.microsoft.com/office/drawing/2014/main" id="{841DF615-F196-4800-8DDB-0EF797EDADE7}"/>
                  </a:ext>
                </a:extLst>
              </p:cNvPr>
              <p:cNvSpPr/>
              <p:nvPr/>
            </p:nvSpPr>
            <p:spPr>
              <a:xfrm>
                <a:off x="7146863" y="2466398"/>
                <a:ext cx="45346" cy="10029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22" extrusionOk="0">
                    <a:moveTo>
                      <a:pt x="223" y="0"/>
                    </a:moveTo>
                    <a:lnTo>
                      <a:pt x="178" y="13"/>
                    </a:lnTo>
                    <a:lnTo>
                      <a:pt x="127" y="32"/>
                    </a:lnTo>
                    <a:cubicBezTo>
                      <a:pt x="140" y="77"/>
                      <a:pt x="140" y="121"/>
                      <a:pt x="140" y="166"/>
                    </a:cubicBezTo>
                    <a:cubicBezTo>
                      <a:pt x="134" y="223"/>
                      <a:pt x="121" y="274"/>
                      <a:pt x="102" y="324"/>
                    </a:cubicBezTo>
                    <a:cubicBezTo>
                      <a:pt x="76" y="394"/>
                      <a:pt x="45" y="464"/>
                      <a:pt x="0" y="521"/>
                    </a:cubicBezTo>
                    <a:cubicBezTo>
                      <a:pt x="76" y="490"/>
                      <a:pt x="140" y="432"/>
                      <a:pt x="172" y="356"/>
                    </a:cubicBezTo>
                    <a:cubicBezTo>
                      <a:pt x="216" y="242"/>
                      <a:pt x="235" y="121"/>
                      <a:pt x="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263;p45">
                <a:extLst>
                  <a:ext uri="{FF2B5EF4-FFF2-40B4-BE49-F238E27FC236}">
                    <a16:creationId xmlns:a16="http://schemas.microsoft.com/office/drawing/2014/main" id="{0F116B2C-2220-4C25-8034-EED71680E988}"/>
                  </a:ext>
                </a:extLst>
              </p:cNvPr>
              <p:cNvSpPr/>
              <p:nvPr/>
            </p:nvSpPr>
            <p:spPr>
              <a:xfrm>
                <a:off x="7072313" y="2478503"/>
                <a:ext cx="86848" cy="118744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18" extrusionOk="0">
                    <a:moveTo>
                      <a:pt x="452" y="1"/>
                    </a:moveTo>
                    <a:cubicBezTo>
                      <a:pt x="394" y="20"/>
                      <a:pt x="337" y="39"/>
                      <a:pt x="280" y="52"/>
                    </a:cubicBezTo>
                    <a:cubicBezTo>
                      <a:pt x="274" y="77"/>
                      <a:pt x="261" y="103"/>
                      <a:pt x="255" y="128"/>
                    </a:cubicBezTo>
                    <a:cubicBezTo>
                      <a:pt x="242" y="166"/>
                      <a:pt x="229" y="204"/>
                      <a:pt x="217" y="236"/>
                    </a:cubicBezTo>
                    <a:cubicBezTo>
                      <a:pt x="185" y="306"/>
                      <a:pt x="147" y="369"/>
                      <a:pt x="96" y="427"/>
                    </a:cubicBezTo>
                    <a:lnTo>
                      <a:pt x="83" y="439"/>
                    </a:lnTo>
                    <a:cubicBezTo>
                      <a:pt x="64" y="477"/>
                      <a:pt x="51" y="509"/>
                      <a:pt x="32" y="541"/>
                    </a:cubicBezTo>
                    <a:cubicBezTo>
                      <a:pt x="26" y="554"/>
                      <a:pt x="20" y="566"/>
                      <a:pt x="20" y="579"/>
                    </a:cubicBezTo>
                    <a:cubicBezTo>
                      <a:pt x="13" y="592"/>
                      <a:pt x="7" y="605"/>
                      <a:pt x="0" y="617"/>
                    </a:cubicBezTo>
                    <a:cubicBezTo>
                      <a:pt x="7" y="617"/>
                      <a:pt x="13" y="611"/>
                      <a:pt x="26" y="611"/>
                    </a:cubicBezTo>
                    <a:cubicBezTo>
                      <a:pt x="108" y="579"/>
                      <a:pt x="185" y="535"/>
                      <a:pt x="255" y="477"/>
                    </a:cubicBezTo>
                    <a:cubicBezTo>
                      <a:pt x="325" y="408"/>
                      <a:pt x="382" y="325"/>
                      <a:pt x="414" y="236"/>
                    </a:cubicBezTo>
                    <a:cubicBezTo>
                      <a:pt x="426" y="192"/>
                      <a:pt x="439" y="147"/>
                      <a:pt x="445" y="103"/>
                    </a:cubicBezTo>
                    <a:cubicBezTo>
                      <a:pt x="452" y="77"/>
                      <a:pt x="452" y="52"/>
                      <a:pt x="452" y="26"/>
                    </a:cubicBezTo>
                    <a:lnTo>
                      <a:pt x="4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264;p45">
                <a:extLst>
                  <a:ext uri="{FF2B5EF4-FFF2-40B4-BE49-F238E27FC236}">
                    <a16:creationId xmlns:a16="http://schemas.microsoft.com/office/drawing/2014/main" id="{BD9D9FCD-C62F-47ED-8FB4-B18E731AB993}"/>
                  </a:ext>
                </a:extLst>
              </p:cNvPr>
              <p:cNvSpPr/>
              <p:nvPr/>
            </p:nvSpPr>
            <p:spPr>
              <a:xfrm>
                <a:off x="7042915" y="2490800"/>
                <a:ext cx="67442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89" extrusionOk="0">
                    <a:moveTo>
                      <a:pt x="350" y="0"/>
                    </a:moveTo>
                    <a:lnTo>
                      <a:pt x="350" y="0"/>
                    </a:lnTo>
                    <a:cubicBezTo>
                      <a:pt x="306" y="7"/>
                      <a:pt x="261" y="13"/>
                      <a:pt x="223" y="13"/>
                    </a:cubicBezTo>
                    <a:cubicBezTo>
                      <a:pt x="223" y="58"/>
                      <a:pt x="211" y="96"/>
                      <a:pt x="192" y="134"/>
                    </a:cubicBezTo>
                    <a:cubicBezTo>
                      <a:pt x="147" y="229"/>
                      <a:pt x="84" y="318"/>
                      <a:pt x="1" y="388"/>
                    </a:cubicBezTo>
                    <a:cubicBezTo>
                      <a:pt x="77" y="375"/>
                      <a:pt x="147" y="337"/>
                      <a:pt x="198" y="280"/>
                    </a:cubicBezTo>
                    <a:cubicBezTo>
                      <a:pt x="242" y="236"/>
                      <a:pt x="274" y="185"/>
                      <a:pt x="306" y="121"/>
                    </a:cubicBezTo>
                    <a:cubicBezTo>
                      <a:pt x="319" y="96"/>
                      <a:pt x="331" y="64"/>
                      <a:pt x="344" y="32"/>
                    </a:cubicBez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265;p45">
                <a:extLst>
                  <a:ext uri="{FF2B5EF4-FFF2-40B4-BE49-F238E27FC236}">
                    <a16:creationId xmlns:a16="http://schemas.microsoft.com/office/drawing/2014/main" id="{9352B273-3886-4965-9E04-5C6906D7AEE9}"/>
                  </a:ext>
                </a:extLst>
              </p:cNvPr>
              <p:cNvSpPr/>
              <p:nvPr/>
            </p:nvSpPr>
            <p:spPr>
              <a:xfrm>
                <a:off x="6318929" y="794777"/>
                <a:ext cx="1329818" cy="1681631"/>
              </a:xfrm>
              <a:custGeom>
                <a:avLst/>
                <a:gdLst/>
                <a:ahLst/>
                <a:cxnLst/>
                <a:rect l="l" t="t" r="r" b="b"/>
                <a:pathLst>
                  <a:path w="6921" h="8752" extrusionOk="0">
                    <a:moveTo>
                      <a:pt x="2057" y="1329"/>
                    </a:moveTo>
                    <a:lnTo>
                      <a:pt x="2057" y="1329"/>
                    </a:lnTo>
                    <a:cubicBezTo>
                      <a:pt x="2053" y="1330"/>
                      <a:pt x="2050" y="1332"/>
                      <a:pt x="2047" y="1335"/>
                    </a:cubicBezTo>
                    <a:lnTo>
                      <a:pt x="2057" y="1329"/>
                    </a:lnTo>
                    <a:close/>
                    <a:moveTo>
                      <a:pt x="6875" y="2687"/>
                    </a:moveTo>
                    <a:cubicBezTo>
                      <a:pt x="6876" y="2692"/>
                      <a:pt x="6876" y="2697"/>
                      <a:pt x="6876" y="2701"/>
                    </a:cubicBezTo>
                    <a:cubicBezTo>
                      <a:pt x="6876" y="2696"/>
                      <a:pt x="6876" y="2691"/>
                      <a:pt x="6875" y="2687"/>
                    </a:cubicBezTo>
                    <a:close/>
                    <a:moveTo>
                      <a:pt x="4589" y="1"/>
                    </a:moveTo>
                    <a:cubicBezTo>
                      <a:pt x="4589" y="7"/>
                      <a:pt x="4589" y="13"/>
                      <a:pt x="4589" y="20"/>
                    </a:cubicBezTo>
                    <a:lnTo>
                      <a:pt x="4646" y="39"/>
                    </a:lnTo>
                    <a:cubicBezTo>
                      <a:pt x="4678" y="45"/>
                      <a:pt x="4665" y="83"/>
                      <a:pt x="4633" y="83"/>
                    </a:cubicBezTo>
                    <a:cubicBezTo>
                      <a:pt x="4491" y="69"/>
                      <a:pt x="4346" y="59"/>
                      <a:pt x="4200" y="59"/>
                    </a:cubicBezTo>
                    <a:cubicBezTo>
                      <a:pt x="4143" y="59"/>
                      <a:pt x="4086" y="61"/>
                      <a:pt x="4029" y="64"/>
                    </a:cubicBezTo>
                    <a:cubicBezTo>
                      <a:pt x="3826" y="102"/>
                      <a:pt x="3623" y="166"/>
                      <a:pt x="3432" y="242"/>
                    </a:cubicBezTo>
                    <a:cubicBezTo>
                      <a:pt x="3337" y="287"/>
                      <a:pt x="3241" y="331"/>
                      <a:pt x="3153" y="382"/>
                    </a:cubicBezTo>
                    <a:cubicBezTo>
                      <a:pt x="3172" y="395"/>
                      <a:pt x="3178" y="420"/>
                      <a:pt x="3153" y="426"/>
                    </a:cubicBezTo>
                    <a:cubicBezTo>
                      <a:pt x="3108" y="439"/>
                      <a:pt x="3064" y="452"/>
                      <a:pt x="3019" y="464"/>
                    </a:cubicBezTo>
                    <a:cubicBezTo>
                      <a:pt x="2962" y="515"/>
                      <a:pt x="2892" y="553"/>
                      <a:pt x="2822" y="579"/>
                    </a:cubicBezTo>
                    <a:cubicBezTo>
                      <a:pt x="2819" y="580"/>
                      <a:pt x="2816" y="581"/>
                      <a:pt x="2813" y="581"/>
                    </a:cubicBezTo>
                    <a:cubicBezTo>
                      <a:pt x="2799" y="581"/>
                      <a:pt x="2790" y="569"/>
                      <a:pt x="2790" y="553"/>
                    </a:cubicBezTo>
                    <a:cubicBezTo>
                      <a:pt x="2695" y="598"/>
                      <a:pt x="2606" y="642"/>
                      <a:pt x="2517" y="700"/>
                    </a:cubicBezTo>
                    <a:cubicBezTo>
                      <a:pt x="2422" y="763"/>
                      <a:pt x="2333" y="833"/>
                      <a:pt x="2250" y="909"/>
                    </a:cubicBezTo>
                    <a:cubicBezTo>
                      <a:pt x="2206" y="954"/>
                      <a:pt x="2168" y="998"/>
                      <a:pt x="2123" y="1049"/>
                    </a:cubicBezTo>
                    <a:lnTo>
                      <a:pt x="2155" y="1024"/>
                    </a:lnTo>
                    <a:cubicBezTo>
                      <a:pt x="2225" y="973"/>
                      <a:pt x="2295" y="928"/>
                      <a:pt x="2365" y="890"/>
                    </a:cubicBezTo>
                    <a:cubicBezTo>
                      <a:pt x="2396" y="871"/>
                      <a:pt x="2434" y="852"/>
                      <a:pt x="2466" y="839"/>
                    </a:cubicBezTo>
                    <a:cubicBezTo>
                      <a:pt x="2504" y="814"/>
                      <a:pt x="2542" y="808"/>
                      <a:pt x="2581" y="808"/>
                    </a:cubicBezTo>
                    <a:cubicBezTo>
                      <a:pt x="2600" y="814"/>
                      <a:pt x="2612" y="839"/>
                      <a:pt x="2600" y="852"/>
                    </a:cubicBezTo>
                    <a:cubicBezTo>
                      <a:pt x="2574" y="884"/>
                      <a:pt x="2542" y="909"/>
                      <a:pt x="2504" y="922"/>
                    </a:cubicBezTo>
                    <a:lnTo>
                      <a:pt x="2409" y="979"/>
                    </a:lnTo>
                    <a:cubicBezTo>
                      <a:pt x="2339" y="1017"/>
                      <a:pt x="2269" y="1062"/>
                      <a:pt x="2212" y="1100"/>
                    </a:cubicBezTo>
                    <a:cubicBezTo>
                      <a:pt x="2155" y="1144"/>
                      <a:pt x="2098" y="1183"/>
                      <a:pt x="2047" y="1233"/>
                    </a:cubicBezTo>
                    <a:cubicBezTo>
                      <a:pt x="2091" y="1202"/>
                      <a:pt x="2142" y="1176"/>
                      <a:pt x="2193" y="1151"/>
                    </a:cubicBezTo>
                    <a:cubicBezTo>
                      <a:pt x="2244" y="1125"/>
                      <a:pt x="2301" y="1113"/>
                      <a:pt x="2358" y="1113"/>
                    </a:cubicBezTo>
                    <a:cubicBezTo>
                      <a:pt x="2377" y="1113"/>
                      <a:pt x="2384" y="1132"/>
                      <a:pt x="2377" y="1144"/>
                    </a:cubicBezTo>
                    <a:cubicBezTo>
                      <a:pt x="2333" y="1183"/>
                      <a:pt x="2288" y="1208"/>
                      <a:pt x="2237" y="1227"/>
                    </a:cubicBezTo>
                    <a:cubicBezTo>
                      <a:pt x="2187" y="1252"/>
                      <a:pt x="2136" y="1278"/>
                      <a:pt x="2091" y="1310"/>
                    </a:cubicBezTo>
                    <a:lnTo>
                      <a:pt x="2057" y="1329"/>
                    </a:lnTo>
                    <a:lnTo>
                      <a:pt x="2057" y="1329"/>
                    </a:lnTo>
                    <a:cubicBezTo>
                      <a:pt x="2060" y="1329"/>
                      <a:pt x="2063" y="1329"/>
                      <a:pt x="2066" y="1329"/>
                    </a:cubicBezTo>
                    <a:lnTo>
                      <a:pt x="2085" y="1322"/>
                    </a:lnTo>
                    <a:cubicBezTo>
                      <a:pt x="2161" y="1272"/>
                      <a:pt x="2250" y="1240"/>
                      <a:pt x="2339" y="1208"/>
                    </a:cubicBezTo>
                    <a:cubicBezTo>
                      <a:pt x="2384" y="1195"/>
                      <a:pt x="2428" y="1183"/>
                      <a:pt x="2473" y="1176"/>
                    </a:cubicBezTo>
                    <a:cubicBezTo>
                      <a:pt x="2490" y="1171"/>
                      <a:pt x="2508" y="1167"/>
                      <a:pt x="2527" y="1167"/>
                    </a:cubicBezTo>
                    <a:cubicBezTo>
                      <a:pt x="2549" y="1167"/>
                      <a:pt x="2572" y="1172"/>
                      <a:pt x="2593" y="1183"/>
                    </a:cubicBezTo>
                    <a:cubicBezTo>
                      <a:pt x="2606" y="1183"/>
                      <a:pt x="2612" y="1202"/>
                      <a:pt x="2606" y="1208"/>
                    </a:cubicBezTo>
                    <a:cubicBezTo>
                      <a:pt x="2574" y="1233"/>
                      <a:pt x="2536" y="1252"/>
                      <a:pt x="2498" y="1265"/>
                    </a:cubicBezTo>
                    <a:cubicBezTo>
                      <a:pt x="2453" y="1284"/>
                      <a:pt x="2415" y="1297"/>
                      <a:pt x="2377" y="1310"/>
                    </a:cubicBezTo>
                    <a:cubicBezTo>
                      <a:pt x="2295" y="1335"/>
                      <a:pt x="2212" y="1373"/>
                      <a:pt x="2136" y="1411"/>
                    </a:cubicBezTo>
                    <a:cubicBezTo>
                      <a:pt x="2117" y="1424"/>
                      <a:pt x="2091" y="1437"/>
                      <a:pt x="2072" y="1449"/>
                    </a:cubicBezTo>
                    <a:cubicBezTo>
                      <a:pt x="2072" y="1456"/>
                      <a:pt x="2072" y="1469"/>
                      <a:pt x="2072" y="1475"/>
                    </a:cubicBezTo>
                    <a:cubicBezTo>
                      <a:pt x="2028" y="1519"/>
                      <a:pt x="1983" y="1577"/>
                      <a:pt x="1945" y="1627"/>
                    </a:cubicBezTo>
                    <a:cubicBezTo>
                      <a:pt x="1907" y="1672"/>
                      <a:pt x="1869" y="1723"/>
                      <a:pt x="1843" y="1780"/>
                    </a:cubicBezTo>
                    <a:cubicBezTo>
                      <a:pt x="1831" y="1793"/>
                      <a:pt x="1824" y="1818"/>
                      <a:pt x="1812" y="1837"/>
                    </a:cubicBezTo>
                    <a:cubicBezTo>
                      <a:pt x="1843" y="1805"/>
                      <a:pt x="1875" y="1780"/>
                      <a:pt x="1907" y="1755"/>
                    </a:cubicBezTo>
                    <a:cubicBezTo>
                      <a:pt x="1912" y="1752"/>
                      <a:pt x="1917" y="1751"/>
                      <a:pt x="1921" y="1751"/>
                    </a:cubicBezTo>
                    <a:cubicBezTo>
                      <a:pt x="1942" y="1751"/>
                      <a:pt x="1961" y="1772"/>
                      <a:pt x="1945" y="1793"/>
                    </a:cubicBezTo>
                    <a:cubicBezTo>
                      <a:pt x="1875" y="1875"/>
                      <a:pt x="1812" y="1971"/>
                      <a:pt x="1774" y="2079"/>
                    </a:cubicBezTo>
                    <a:cubicBezTo>
                      <a:pt x="1748" y="2129"/>
                      <a:pt x="1729" y="2180"/>
                      <a:pt x="1723" y="2237"/>
                    </a:cubicBezTo>
                    <a:lnTo>
                      <a:pt x="1723" y="2257"/>
                    </a:lnTo>
                    <a:lnTo>
                      <a:pt x="1729" y="2244"/>
                    </a:lnTo>
                    <a:cubicBezTo>
                      <a:pt x="1761" y="2193"/>
                      <a:pt x="1805" y="2142"/>
                      <a:pt x="1856" y="2104"/>
                    </a:cubicBezTo>
                    <a:cubicBezTo>
                      <a:pt x="1862" y="2098"/>
                      <a:pt x="1870" y="2095"/>
                      <a:pt x="1878" y="2095"/>
                    </a:cubicBezTo>
                    <a:cubicBezTo>
                      <a:pt x="1886" y="2095"/>
                      <a:pt x="1894" y="2098"/>
                      <a:pt x="1901" y="2104"/>
                    </a:cubicBezTo>
                    <a:cubicBezTo>
                      <a:pt x="1907" y="2110"/>
                      <a:pt x="1907" y="2129"/>
                      <a:pt x="1901" y="2142"/>
                    </a:cubicBezTo>
                    <a:cubicBezTo>
                      <a:pt x="1856" y="2187"/>
                      <a:pt x="1824" y="2231"/>
                      <a:pt x="1799" y="2288"/>
                    </a:cubicBezTo>
                    <a:cubicBezTo>
                      <a:pt x="1793" y="2301"/>
                      <a:pt x="1786" y="2320"/>
                      <a:pt x="1780" y="2333"/>
                    </a:cubicBezTo>
                    <a:cubicBezTo>
                      <a:pt x="1805" y="2295"/>
                      <a:pt x="1831" y="2263"/>
                      <a:pt x="1869" y="2237"/>
                    </a:cubicBezTo>
                    <a:cubicBezTo>
                      <a:pt x="1872" y="2233"/>
                      <a:pt x="1876" y="2231"/>
                      <a:pt x="1881" y="2231"/>
                    </a:cubicBezTo>
                    <a:cubicBezTo>
                      <a:pt x="1901" y="2231"/>
                      <a:pt x="1927" y="2272"/>
                      <a:pt x="1901" y="2282"/>
                    </a:cubicBezTo>
                    <a:lnTo>
                      <a:pt x="1901" y="2288"/>
                    </a:lnTo>
                    <a:lnTo>
                      <a:pt x="1894" y="2295"/>
                    </a:lnTo>
                    <a:lnTo>
                      <a:pt x="1875" y="2314"/>
                    </a:lnTo>
                    <a:cubicBezTo>
                      <a:pt x="1869" y="2320"/>
                      <a:pt x="1862" y="2333"/>
                      <a:pt x="1856" y="2339"/>
                    </a:cubicBezTo>
                    <a:cubicBezTo>
                      <a:pt x="1856" y="2339"/>
                      <a:pt x="1862" y="2346"/>
                      <a:pt x="1869" y="2352"/>
                    </a:cubicBezTo>
                    <a:lnTo>
                      <a:pt x="1888" y="2339"/>
                    </a:lnTo>
                    <a:cubicBezTo>
                      <a:pt x="1920" y="2326"/>
                      <a:pt x="1951" y="2314"/>
                      <a:pt x="1983" y="2307"/>
                    </a:cubicBezTo>
                    <a:cubicBezTo>
                      <a:pt x="2015" y="2295"/>
                      <a:pt x="2053" y="2288"/>
                      <a:pt x="2085" y="2288"/>
                    </a:cubicBezTo>
                    <a:cubicBezTo>
                      <a:pt x="2098" y="2295"/>
                      <a:pt x="2104" y="2314"/>
                      <a:pt x="2091" y="2320"/>
                    </a:cubicBezTo>
                    <a:cubicBezTo>
                      <a:pt x="2066" y="2346"/>
                      <a:pt x="2034" y="2358"/>
                      <a:pt x="2002" y="2365"/>
                    </a:cubicBezTo>
                    <a:lnTo>
                      <a:pt x="1913" y="2403"/>
                    </a:lnTo>
                    <a:lnTo>
                      <a:pt x="1818" y="2434"/>
                    </a:lnTo>
                    <a:cubicBezTo>
                      <a:pt x="1793" y="2447"/>
                      <a:pt x="1761" y="2460"/>
                      <a:pt x="1729" y="2473"/>
                    </a:cubicBezTo>
                    <a:cubicBezTo>
                      <a:pt x="1723" y="2479"/>
                      <a:pt x="1710" y="2485"/>
                      <a:pt x="1697" y="2485"/>
                    </a:cubicBezTo>
                    <a:lnTo>
                      <a:pt x="1685" y="2485"/>
                    </a:lnTo>
                    <a:cubicBezTo>
                      <a:pt x="1500" y="2606"/>
                      <a:pt x="1322" y="2740"/>
                      <a:pt x="1151" y="2886"/>
                    </a:cubicBezTo>
                    <a:cubicBezTo>
                      <a:pt x="852" y="3146"/>
                      <a:pt x="585" y="3451"/>
                      <a:pt x="356" y="3782"/>
                    </a:cubicBezTo>
                    <a:cubicBezTo>
                      <a:pt x="248" y="3947"/>
                      <a:pt x="147" y="4119"/>
                      <a:pt x="58" y="4296"/>
                    </a:cubicBezTo>
                    <a:cubicBezTo>
                      <a:pt x="32" y="4347"/>
                      <a:pt x="13" y="4398"/>
                      <a:pt x="7" y="4449"/>
                    </a:cubicBezTo>
                    <a:cubicBezTo>
                      <a:pt x="7" y="4468"/>
                      <a:pt x="1" y="4493"/>
                      <a:pt x="26" y="4506"/>
                    </a:cubicBezTo>
                    <a:cubicBezTo>
                      <a:pt x="29" y="4507"/>
                      <a:pt x="32" y="4507"/>
                      <a:pt x="34" y="4507"/>
                    </a:cubicBezTo>
                    <a:cubicBezTo>
                      <a:pt x="58" y="4507"/>
                      <a:pt x="85" y="4486"/>
                      <a:pt x="96" y="4474"/>
                    </a:cubicBezTo>
                    <a:cubicBezTo>
                      <a:pt x="185" y="4398"/>
                      <a:pt x="274" y="4328"/>
                      <a:pt x="369" y="4258"/>
                    </a:cubicBezTo>
                    <a:cubicBezTo>
                      <a:pt x="439" y="4131"/>
                      <a:pt x="522" y="4010"/>
                      <a:pt x="611" y="3896"/>
                    </a:cubicBezTo>
                    <a:cubicBezTo>
                      <a:pt x="614" y="3891"/>
                      <a:pt x="618" y="3889"/>
                      <a:pt x="623" y="3889"/>
                    </a:cubicBezTo>
                    <a:cubicBezTo>
                      <a:pt x="639" y="3889"/>
                      <a:pt x="657" y="3909"/>
                      <a:pt x="642" y="3928"/>
                    </a:cubicBezTo>
                    <a:cubicBezTo>
                      <a:pt x="522" y="4119"/>
                      <a:pt x="420" y="4328"/>
                      <a:pt x="337" y="4544"/>
                    </a:cubicBezTo>
                    <a:cubicBezTo>
                      <a:pt x="267" y="4729"/>
                      <a:pt x="217" y="4926"/>
                      <a:pt x="198" y="5123"/>
                    </a:cubicBezTo>
                    <a:cubicBezTo>
                      <a:pt x="191" y="5161"/>
                      <a:pt x="191" y="5224"/>
                      <a:pt x="236" y="5231"/>
                    </a:cubicBezTo>
                    <a:cubicBezTo>
                      <a:pt x="239" y="5231"/>
                      <a:pt x="241" y="5231"/>
                      <a:pt x="245" y="5231"/>
                    </a:cubicBezTo>
                    <a:cubicBezTo>
                      <a:pt x="281" y="5231"/>
                      <a:pt x="327" y="5197"/>
                      <a:pt x="356" y="5180"/>
                    </a:cubicBezTo>
                    <a:cubicBezTo>
                      <a:pt x="433" y="5116"/>
                      <a:pt x="509" y="5059"/>
                      <a:pt x="585" y="4995"/>
                    </a:cubicBezTo>
                    <a:cubicBezTo>
                      <a:pt x="738" y="4862"/>
                      <a:pt x="884" y="4722"/>
                      <a:pt x="1024" y="4576"/>
                    </a:cubicBezTo>
                    <a:cubicBezTo>
                      <a:pt x="1157" y="4436"/>
                      <a:pt x="1265" y="4265"/>
                      <a:pt x="1411" y="4138"/>
                    </a:cubicBezTo>
                    <a:cubicBezTo>
                      <a:pt x="1418" y="4132"/>
                      <a:pt x="1426" y="4129"/>
                      <a:pt x="1434" y="4129"/>
                    </a:cubicBezTo>
                    <a:cubicBezTo>
                      <a:pt x="1460" y="4129"/>
                      <a:pt x="1485" y="4159"/>
                      <a:pt x="1475" y="4188"/>
                    </a:cubicBezTo>
                    <a:cubicBezTo>
                      <a:pt x="1424" y="4303"/>
                      <a:pt x="1354" y="4411"/>
                      <a:pt x="1265" y="4506"/>
                    </a:cubicBezTo>
                    <a:cubicBezTo>
                      <a:pt x="1183" y="4601"/>
                      <a:pt x="1094" y="4697"/>
                      <a:pt x="1005" y="4792"/>
                    </a:cubicBezTo>
                    <a:cubicBezTo>
                      <a:pt x="865" y="4932"/>
                      <a:pt x="712" y="5065"/>
                      <a:pt x="547" y="5186"/>
                    </a:cubicBezTo>
                    <a:cubicBezTo>
                      <a:pt x="547" y="5212"/>
                      <a:pt x="534" y="5243"/>
                      <a:pt x="528" y="5269"/>
                    </a:cubicBezTo>
                    <a:cubicBezTo>
                      <a:pt x="515" y="5301"/>
                      <a:pt x="509" y="5339"/>
                      <a:pt x="503" y="5370"/>
                    </a:cubicBezTo>
                    <a:cubicBezTo>
                      <a:pt x="490" y="5428"/>
                      <a:pt x="490" y="5478"/>
                      <a:pt x="509" y="5529"/>
                    </a:cubicBezTo>
                    <a:cubicBezTo>
                      <a:pt x="520" y="5551"/>
                      <a:pt x="536" y="5559"/>
                      <a:pt x="555" y="5559"/>
                    </a:cubicBezTo>
                    <a:cubicBezTo>
                      <a:pt x="590" y="5559"/>
                      <a:pt x="634" y="5529"/>
                      <a:pt x="668" y="5504"/>
                    </a:cubicBezTo>
                    <a:cubicBezTo>
                      <a:pt x="719" y="5472"/>
                      <a:pt x="769" y="5434"/>
                      <a:pt x="820" y="5402"/>
                    </a:cubicBezTo>
                    <a:cubicBezTo>
                      <a:pt x="922" y="5320"/>
                      <a:pt x="1024" y="5243"/>
                      <a:pt x="1113" y="5154"/>
                    </a:cubicBezTo>
                    <a:cubicBezTo>
                      <a:pt x="1163" y="5110"/>
                      <a:pt x="1208" y="5065"/>
                      <a:pt x="1252" y="5021"/>
                    </a:cubicBezTo>
                    <a:cubicBezTo>
                      <a:pt x="1297" y="4976"/>
                      <a:pt x="1348" y="4932"/>
                      <a:pt x="1399" y="4894"/>
                    </a:cubicBezTo>
                    <a:cubicBezTo>
                      <a:pt x="1403" y="4891"/>
                      <a:pt x="1407" y="4890"/>
                      <a:pt x="1412" y="4890"/>
                    </a:cubicBezTo>
                    <a:cubicBezTo>
                      <a:pt x="1427" y="4890"/>
                      <a:pt x="1442" y="4906"/>
                      <a:pt x="1437" y="4926"/>
                    </a:cubicBezTo>
                    <a:cubicBezTo>
                      <a:pt x="1399" y="4995"/>
                      <a:pt x="1354" y="5065"/>
                      <a:pt x="1297" y="5123"/>
                    </a:cubicBezTo>
                    <a:cubicBezTo>
                      <a:pt x="1246" y="5180"/>
                      <a:pt x="1189" y="5237"/>
                      <a:pt x="1132" y="5288"/>
                    </a:cubicBezTo>
                    <a:cubicBezTo>
                      <a:pt x="1017" y="5389"/>
                      <a:pt x="890" y="5491"/>
                      <a:pt x="757" y="5574"/>
                    </a:cubicBezTo>
                    <a:lnTo>
                      <a:pt x="706" y="5606"/>
                    </a:lnTo>
                    <a:cubicBezTo>
                      <a:pt x="655" y="5682"/>
                      <a:pt x="649" y="5777"/>
                      <a:pt x="680" y="5853"/>
                    </a:cubicBezTo>
                    <a:cubicBezTo>
                      <a:pt x="706" y="5898"/>
                      <a:pt x="743" y="5915"/>
                      <a:pt x="783" y="5915"/>
                    </a:cubicBezTo>
                    <a:cubicBezTo>
                      <a:pt x="834" y="5915"/>
                      <a:pt x="889" y="5888"/>
                      <a:pt x="928" y="5860"/>
                    </a:cubicBezTo>
                    <a:cubicBezTo>
                      <a:pt x="1195" y="5675"/>
                      <a:pt x="1424" y="5447"/>
                      <a:pt x="1608" y="5180"/>
                    </a:cubicBezTo>
                    <a:cubicBezTo>
                      <a:pt x="1697" y="5053"/>
                      <a:pt x="1780" y="4913"/>
                      <a:pt x="1850" y="4773"/>
                    </a:cubicBezTo>
                    <a:cubicBezTo>
                      <a:pt x="1869" y="4741"/>
                      <a:pt x="1882" y="4710"/>
                      <a:pt x="1901" y="4671"/>
                    </a:cubicBezTo>
                    <a:lnTo>
                      <a:pt x="1901" y="4671"/>
                    </a:lnTo>
                    <a:cubicBezTo>
                      <a:pt x="1818" y="4767"/>
                      <a:pt x="1704" y="4824"/>
                      <a:pt x="1583" y="4830"/>
                    </a:cubicBezTo>
                    <a:cubicBezTo>
                      <a:pt x="1577" y="4831"/>
                      <a:pt x="1571" y="4831"/>
                      <a:pt x="1566" y="4831"/>
                    </a:cubicBezTo>
                    <a:cubicBezTo>
                      <a:pt x="1454" y="4831"/>
                      <a:pt x="1316" y="4773"/>
                      <a:pt x="1316" y="4646"/>
                    </a:cubicBezTo>
                    <a:cubicBezTo>
                      <a:pt x="1316" y="4622"/>
                      <a:pt x="1337" y="4599"/>
                      <a:pt x="1358" y="4599"/>
                    </a:cubicBezTo>
                    <a:cubicBezTo>
                      <a:pt x="1366" y="4599"/>
                      <a:pt x="1373" y="4601"/>
                      <a:pt x="1380" y="4608"/>
                    </a:cubicBezTo>
                    <a:cubicBezTo>
                      <a:pt x="1424" y="4652"/>
                      <a:pt x="1475" y="4684"/>
                      <a:pt x="1532" y="4703"/>
                    </a:cubicBezTo>
                    <a:cubicBezTo>
                      <a:pt x="1543" y="4704"/>
                      <a:pt x="1554" y="4705"/>
                      <a:pt x="1565" y="4705"/>
                    </a:cubicBezTo>
                    <a:cubicBezTo>
                      <a:pt x="1624" y="4705"/>
                      <a:pt x="1681" y="4690"/>
                      <a:pt x="1729" y="4652"/>
                    </a:cubicBezTo>
                    <a:cubicBezTo>
                      <a:pt x="1862" y="4551"/>
                      <a:pt x="1971" y="4430"/>
                      <a:pt x="2059" y="4290"/>
                    </a:cubicBezTo>
                    <a:cubicBezTo>
                      <a:pt x="2250" y="4010"/>
                      <a:pt x="2390" y="3699"/>
                      <a:pt x="2466" y="3369"/>
                    </a:cubicBezTo>
                    <a:cubicBezTo>
                      <a:pt x="2469" y="3351"/>
                      <a:pt x="2481" y="3343"/>
                      <a:pt x="2494" y="3343"/>
                    </a:cubicBezTo>
                    <a:cubicBezTo>
                      <a:pt x="2508" y="3343"/>
                      <a:pt x="2523" y="3354"/>
                      <a:pt x="2523" y="3375"/>
                    </a:cubicBezTo>
                    <a:cubicBezTo>
                      <a:pt x="2498" y="3547"/>
                      <a:pt x="2460" y="3712"/>
                      <a:pt x="2403" y="3877"/>
                    </a:cubicBezTo>
                    <a:cubicBezTo>
                      <a:pt x="2339" y="4030"/>
                      <a:pt x="2263" y="4182"/>
                      <a:pt x="2174" y="4322"/>
                    </a:cubicBezTo>
                    <a:lnTo>
                      <a:pt x="2244" y="4252"/>
                    </a:lnTo>
                    <a:cubicBezTo>
                      <a:pt x="2282" y="4214"/>
                      <a:pt x="2320" y="4169"/>
                      <a:pt x="2358" y="4125"/>
                    </a:cubicBezTo>
                    <a:cubicBezTo>
                      <a:pt x="2390" y="4080"/>
                      <a:pt x="2428" y="4030"/>
                      <a:pt x="2453" y="3979"/>
                    </a:cubicBezTo>
                    <a:cubicBezTo>
                      <a:pt x="2473" y="3953"/>
                      <a:pt x="2485" y="3928"/>
                      <a:pt x="2498" y="3902"/>
                    </a:cubicBezTo>
                    <a:cubicBezTo>
                      <a:pt x="2504" y="3883"/>
                      <a:pt x="2511" y="3871"/>
                      <a:pt x="2517" y="3858"/>
                    </a:cubicBezTo>
                    <a:cubicBezTo>
                      <a:pt x="2530" y="3852"/>
                      <a:pt x="2536" y="3845"/>
                      <a:pt x="2555" y="3839"/>
                    </a:cubicBezTo>
                    <a:cubicBezTo>
                      <a:pt x="2568" y="3839"/>
                      <a:pt x="2574" y="3845"/>
                      <a:pt x="2581" y="3858"/>
                    </a:cubicBezTo>
                    <a:cubicBezTo>
                      <a:pt x="2600" y="3890"/>
                      <a:pt x="2581" y="3915"/>
                      <a:pt x="2568" y="3947"/>
                    </a:cubicBezTo>
                    <a:cubicBezTo>
                      <a:pt x="2549" y="3972"/>
                      <a:pt x="2536" y="4004"/>
                      <a:pt x="2517" y="4030"/>
                    </a:cubicBezTo>
                    <a:cubicBezTo>
                      <a:pt x="2453" y="4131"/>
                      <a:pt x="2377" y="4227"/>
                      <a:pt x="2288" y="4309"/>
                    </a:cubicBezTo>
                    <a:cubicBezTo>
                      <a:pt x="2244" y="4354"/>
                      <a:pt x="2193" y="4385"/>
                      <a:pt x="2136" y="4411"/>
                    </a:cubicBezTo>
                    <a:cubicBezTo>
                      <a:pt x="2133" y="4414"/>
                      <a:pt x="2129" y="4416"/>
                      <a:pt x="2126" y="4416"/>
                    </a:cubicBezTo>
                    <a:cubicBezTo>
                      <a:pt x="2123" y="4416"/>
                      <a:pt x="2120" y="4414"/>
                      <a:pt x="2117" y="4411"/>
                    </a:cubicBezTo>
                    <a:cubicBezTo>
                      <a:pt x="2066" y="4601"/>
                      <a:pt x="1990" y="4773"/>
                      <a:pt x="1894" y="4938"/>
                    </a:cubicBezTo>
                    <a:cubicBezTo>
                      <a:pt x="1710" y="5269"/>
                      <a:pt x="1468" y="5555"/>
                      <a:pt x="1176" y="5790"/>
                    </a:cubicBezTo>
                    <a:lnTo>
                      <a:pt x="1170" y="5803"/>
                    </a:lnTo>
                    <a:cubicBezTo>
                      <a:pt x="1170" y="5809"/>
                      <a:pt x="1176" y="5822"/>
                      <a:pt x="1170" y="5828"/>
                    </a:cubicBezTo>
                    <a:cubicBezTo>
                      <a:pt x="1144" y="5911"/>
                      <a:pt x="1113" y="5987"/>
                      <a:pt x="1062" y="6050"/>
                    </a:cubicBezTo>
                    <a:cubicBezTo>
                      <a:pt x="1017" y="6120"/>
                      <a:pt x="973" y="6190"/>
                      <a:pt x="922" y="6260"/>
                    </a:cubicBezTo>
                    <a:cubicBezTo>
                      <a:pt x="865" y="6336"/>
                      <a:pt x="808" y="6406"/>
                      <a:pt x="744" y="6470"/>
                    </a:cubicBezTo>
                    <a:cubicBezTo>
                      <a:pt x="706" y="6616"/>
                      <a:pt x="680" y="6762"/>
                      <a:pt x="668" y="6908"/>
                    </a:cubicBezTo>
                    <a:cubicBezTo>
                      <a:pt x="655" y="7010"/>
                      <a:pt x="655" y="7118"/>
                      <a:pt x="668" y="7220"/>
                    </a:cubicBezTo>
                    <a:cubicBezTo>
                      <a:pt x="668" y="7258"/>
                      <a:pt x="674" y="7296"/>
                      <a:pt x="687" y="7334"/>
                    </a:cubicBezTo>
                    <a:cubicBezTo>
                      <a:pt x="687" y="7347"/>
                      <a:pt x="693" y="7353"/>
                      <a:pt x="693" y="7366"/>
                    </a:cubicBezTo>
                    <a:cubicBezTo>
                      <a:pt x="700" y="7366"/>
                      <a:pt x="706" y="7366"/>
                      <a:pt x="712" y="7372"/>
                    </a:cubicBezTo>
                    <a:cubicBezTo>
                      <a:pt x="738" y="7417"/>
                      <a:pt x="769" y="7448"/>
                      <a:pt x="808" y="7480"/>
                    </a:cubicBezTo>
                    <a:cubicBezTo>
                      <a:pt x="839" y="7499"/>
                      <a:pt x="877" y="7525"/>
                      <a:pt x="909" y="7550"/>
                    </a:cubicBezTo>
                    <a:cubicBezTo>
                      <a:pt x="909" y="7550"/>
                      <a:pt x="916" y="7556"/>
                      <a:pt x="916" y="7563"/>
                    </a:cubicBezTo>
                    <a:lnTo>
                      <a:pt x="941" y="7582"/>
                    </a:lnTo>
                    <a:cubicBezTo>
                      <a:pt x="1030" y="7639"/>
                      <a:pt x="1132" y="7684"/>
                      <a:pt x="1227" y="7728"/>
                    </a:cubicBezTo>
                    <a:cubicBezTo>
                      <a:pt x="1278" y="7747"/>
                      <a:pt x="1335" y="7766"/>
                      <a:pt x="1386" y="7779"/>
                    </a:cubicBezTo>
                    <a:cubicBezTo>
                      <a:pt x="1443" y="7798"/>
                      <a:pt x="1494" y="7811"/>
                      <a:pt x="1545" y="7817"/>
                    </a:cubicBezTo>
                    <a:cubicBezTo>
                      <a:pt x="1602" y="7830"/>
                      <a:pt x="1659" y="7836"/>
                      <a:pt x="1710" y="7842"/>
                    </a:cubicBezTo>
                    <a:cubicBezTo>
                      <a:pt x="1761" y="7849"/>
                      <a:pt x="1805" y="7855"/>
                      <a:pt x="1856" y="7868"/>
                    </a:cubicBezTo>
                    <a:cubicBezTo>
                      <a:pt x="1875" y="7874"/>
                      <a:pt x="1875" y="7906"/>
                      <a:pt x="1856" y="7912"/>
                    </a:cubicBezTo>
                    <a:cubicBezTo>
                      <a:pt x="1808" y="7926"/>
                      <a:pt x="1761" y="7932"/>
                      <a:pt x="1714" y="7932"/>
                    </a:cubicBezTo>
                    <a:cubicBezTo>
                      <a:pt x="1674" y="7932"/>
                      <a:pt x="1634" y="7928"/>
                      <a:pt x="1596" y="7919"/>
                    </a:cubicBezTo>
                    <a:lnTo>
                      <a:pt x="1596" y="7919"/>
                    </a:lnTo>
                    <a:cubicBezTo>
                      <a:pt x="1646" y="7950"/>
                      <a:pt x="1697" y="7970"/>
                      <a:pt x="1754" y="7989"/>
                    </a:cubicBezTo>
                    <a:cubicBezTo>
                      <a:pt x="1824" y="8008"/>
                      <a:pt x="1894" y="8014"/>
                      <a:pt x="1971" y="8014"/>
                    </a:cubicBezTo>
                    <a:cubicBezTo>
                      <a:pt x="2034" y="8014"/>
                      <a:pt x="2104" y="8008"/>
                      <a:pt x="2174" y="8008"/>
                    </a:cubicBezTo>
                    <a:cubicBezTo>
                      <a:pt x="2193" y="8008"/>
                      <a:pt x="2199" y="8033"/>
                      <a:pt x="2187" y="8052"/>
                    </a:cubicBezTo>
                    <a:cubicBezTo>
                      <a:pt x="2129" y="8084"/>
                      <a:pt x="2059" y="8103"/>
                      <a:pt x="1996" y="8103"/>
                    </a:cubicBezTo>
                    <a:cubicBezTo>
                      <a:pt x="2059" y="8141"/>
                      <a:pt x="2136" y="8173"/>
                      <a:pt x="2212" y="8186"/>
                    </a:cubicBezTo>
                    <a:cubicBezTo>
                      <a:pt x="2266" y="8201"/>
                      <a:pt x="2323" y="8209"/>
                      <a:pt x="2381" y="8209"/>
                    </a:cubicBezTo>
                    <a:cubicBezTo>
                      <a:pt x="2439" y="8209"/>
                      <a:pt x="2498" y="8201"/>
                      <a:pt x="2555" y="8186"/>
                    </a:cubicBezTo>
                    <a:cubicBezTo>
                      <a:pt x="2555" y="8186"/>
                      <a:pt x="2555" y="8179"/>
                      <a:pt x="2555" y="8179"/>
                    </a:cubicBezTo>
                    <a:cubicBezTo>
                      <a:pt x="2547" y="8159"/>
                      <a:pt x="2562" y="8144"/>
                      <a:pt x="2578" y="8144"/>
                    </a:cubicBezTo>
                    <a:cubicBezTo>
                      <a:pt x="2586" y="8144"/>
                      <a:pt x="2595" y="8149"/>
                      <a:pt x="2600" y="8160"/>
                    </a:cubicBezTo>
                    <a:cubicBezTo>
                      <a:pt x="2606" y="8167"/>
                      <a:pt x="2612" y="8179"/>
                      <a:pt x="2612" y="8186"/>
                    </a:cubicBezTo>
                    <a:cubicBezTo>
                      <a:pt x="2625" y="8192"/>
                      <a:pt x="2631" y="8198"/>
                      <a:pt x="2638" y="8205"/>
                    </a:cubicBezTo>
                    <a:cubicBezTo>
                      <a:pt x="2644" y="8217"/>
                      <a:pt x="2644" y="8230"/>
                      <a:pt x="2644" y="8243"/>
                    </a:cubicBezTo>
                    <a:cubicBezTo>
                      <a:pt x="2682" y="8313"/>
                      <a:pt x="2714" y="8376"/>
                      <a:pt x="2752" y="8446"/>
                    </a:cubicBezTo>
                    <a:lnTo>
                      <a:pt x="2822" y="8592"/>
                    </a:lnTo>
                    <a:cubicBezTo>
                      <a:pt x="2835" y="8630"/>
                      <a:pt x="2860" y="8662"/>
                      <a:pt x="2886" y="8688"/>
                    </a:cubicBezTo>
                    <a:cubicBezTo>
                      <a:pt x="2910" y="8698"/>
                      <a:pt x="2935" y="8703"/>
                      <a:pt x="2958" y="8703"/>
                    </a:cubicBezTo>
                    <a:cubicBezTo>
                      <a:pt x="2977" y="8703"/>
                      <a:pt x="2996" y="8700"/>
                      <a:pt x="3013" y="8694"/>
                    </a:cubicBezTo>
                    <a:cubicBezTo>
                      <a:pt x="3064" y="8688"/>
                      <a:pt x="3114" y="8675"/>
                      <a:pt x="3159" y="8662"/>
                    </a:cubicBezTo>
                    <a:cubicBezTo>
                      <a:pt x="3210" y="8649"/>
                      <a:pt x="3254" y="8630"/>
                      <a:pt x="3299" y="8618"/>
                    </a:cubicBezTo>
                    <a:cubicBezTo>
                      <a:pt x="3343" y="8599"/>
                      <a:pt x="3388" y="8586"/>
                      <a:pt x="3432" y="8580"/>
                    </a:cubicBezTo>
                    <a:cubicBezTo>
                      <a:pt x="3435" y="8579"/>
                      <a:pt x="3437" y="8579"/>
                      <a:pt x="3440" y="8579"/>
                    </a:cubicBezTo>
                    <a:cubicBezTo>
                      <a:pt x="3460" y="8579"/>
                      <a:pt x="3469" y="8601"/>
                      <a:pt x="3458" y="8618"/>
                    </a:cubicBezTo>
                    <a:cubicBezTo>
                      <a:pt x="3419" y="8662"/>
                      <a:pt x="3369" y="8700"/>
                      <a:pt x="3311" y="8719"/>
                    </a:cubicBezTo>
                    <a:cubicBezTo>
                      <a:pt x="3381" y="8719"/>
                      <a:pt x="3451" y="8719"/>
                      <a:pt x="3521" y="8707"/>
                    </a:cubicBezTo>
                    <a:cubicBezTo>
                      <a:pt x="3629" y="8688"/>
                      <a:pt x="3731" y="8643"/>
                      <a:pt x="3826" y="8586"/>
                    </a:cubicBezTo>
                    <a:cubicBezTo>
                      <a:pt x="3915" y="8535"/>
                      <a:pt x="3991" y="8465"/>
                      <a:pt x="4055" y="8383"/>
                    </a:cubicBezTo>
                    <a:cubicBezTo>
                      <a:pt x="4087" y="8338"/>
                      <a:pt x="4118" y="8294"/>
                      <a:pt x="4138" y="8262"/>
                    </a:cubicBezTo>
                    <a:cubicBezTo>
                      <a:pt x="4157" y="8224"/>
                      <a:pt x="4176" y="8179"/>
                      <a:pt x="4214" y="8160"/>
                    </a:cubicBezTo>
                    <a:cubicBezTo>
                      <a:pt x="4219" y="8158"/>
                      <a:pt x="4224" y="8158"/>
                      <a:pt x="4228" y="8158"/>
                    </a:cubicBezTo>
                    <a:cubicBezTo>
                      <a:pt x="4239" y="8158"/>
                      <a:pt x="4247" y="8164"/>
                      <a:pt x="4252" y="8173"/>
                    </a:cubicBezTo>
                    <a:cubicBezTo>
                      <a:pt x="4271" y="8217"/>
                      <a:pt x="4239" y="8287"/>
                      <a:pt x="4220" y="8325"/>
                    </a:cubicBezTo>
                    <a:cubicBezTo>
                      <a:pt x="4188" y="8376"/>
                      <a:pt x="4157" y="8421"/>
                      <a:pt x="4125" y="8465"/>
                    </a:cubicBezTo>
                    <a:cubicBezTo>
                      <a:pt x="4049" y="8554"/>
                      <a:pt x="3966" y="8624"/>
                      <a:pt x="3871" y="8681"/>
                    </a:cubicBezTo>
                    <a:cubicBezTo>
                      <a:pt x="3832" y="8707"/>
                      <a:pt x="3794" y="8726"/>
                      <a:pt x="3750" y="8745"/>
                    </a:cubicBezTo>
                    <a:lnTo>
                      <a:pt x="3756" y="8745"/>
                    </a:lnTo>
                    <a:lnTo>
                      <a:pt x="3794" y="8738"/>
                    </a:lnTo>
                    <a:cubicBezTo>
                      <a:pt x="3816" y="8734"/>
                      <a:pt x="3838" y="8727"/>
                      <a:pt x="3860" y="8727"/>
                    </a:cubicBezTo>
                    <a:cubicBezTo>
                      <a:pt x="3870" y="8727"/>
                      <a:pt x="3880" y="8728"/>
                      <a:pt x="3890" y="8732"/>
                    </a:cubicBezTo>
                    <a:cubicBezTo>
                      <a:pt x="3896" y="8738"/>
                      <a:pt x="3902" y="8745"/>
                      <a:pt x="3909" y="8751"/>
                    </a:cubicBezTo>
                    <a:lnTo>
                      <a:pt x="3928" y="8751"/>
                    </a:lnTo>
                    <a:cubicBezTo>
                      <a:pt x="3934" y="8751"/>
                      <a:pt x="3941" y="8751"/>
                      <a:pt x="3947" y="8745"/>
                    </a:cubicBezTo>
                    <a:cubicBezTo>
                      <a:pt x="4029" y="8719"/>
                      <a:pt x="4106" y="8675"/>
                      <a:pt x="4176" y="8624"/>
                    </a:cubicBezTo>
                    <a:cubicBezTo>
                      <a:pt x="4182" y="8620"/>
                      <a:pt x="4189" y="8618"/>
                      <a:pt x="4196" y="8618"/>
                    </a:cubicBezTo>
                    <a:cubicBezTo>
                      <a:pt x="4221" y="8618"/>
                      <a:pt x="4242" y="8643"/>
                      <a:pt x="4226" y="8669"/>
                    </a:cubicBezTo>
                    <a:cubicBezTo>
                      <a:pt x="4220" y="8681"/>
                      <a:pt x="4214" y="8688"/>
                      <a:pt x="4207" y="8694"/>
                    </a:cubicBezTo>
                    <a:cubicBezTo>
                      <a:pt x="4246" y="8681"/>
                      <a:pt x="4284" y="8669"/>
                      <a:pt x="4322" y="8656"/>
                    </a:cubicBezTo>
                    <a:cubicBezTo>
                      <a:pt x="4411" y="8618"/>
                      <a:pt x="4506" y="8567"/>
                      <a:pt x="4589" y="8516"/>
                    </a:cubicBezTo>
                    <a:cubicBezTo>
                      <a:pt x="4627" y="8484"/>
                      <a:pt x="4665" y="8459"/>
                      <a:pt x="4703" y="8427"/>
                    </a:cubicBezTo>
                    <a:cubicBezTo>
                      <a:pt x="4741" y="8395"/>
                      <a:pt x="4779" y="8376"/>
                      <a:pt x="4817" y="8364"/>
                    </a:cubicBezTo>
                    <a:cubicBezTo>
                      <a:pt x="4843" y="8364"/>
                      <a:pt x="4862" y="8383"/>
                      <a:pt x="4856" y="8402"/>
                    </a:cubicBezTo>
                    <a:cubicBezTo>
                      <a:pt x="4843" y="8453"/>
                      <a:pt x="4817" y="8491"/>
                      <a:pt x="4779" y="8522"/>
                    </a:cubicBezTo>
                    <a:cubicBezTo>
                      <a:pt x="4945" y="8440"/>
                      <a:pt x="5091" y="8325"/>
                      <a:pt x="5218" y="8192"/>
                    </a:cubicBezTo>
                    <a:cubicBezTo>
                      <a:pt x="5256" y="8154"/>
                      <a:pt x="5294" y="8109"/>
                      <a:pt x="5326" y="8065"/>
                    </a:cubicBezTo>
                    <a:cubicBezTo>
                      <a:pt x="5351" y="8020"/>
                      <a:pt x="5383" y="7982"/>
                      <a:pt x="5428" y="7944"/>
                    </a:cubicBezTo>
                    <a:cubicBezTo>
                      <a:pt x="5432" y="7941"/>
                      <a:pt x="5438" y="7939"/>
                      <a:pt x="5444" y="7939"/>
                    </a:cubicBezTo>
                    <a:cubicBezTo>
                      <a:pt x="5460" y="7939"/>
                      <a:pt x="5477" y="7952"/>
                      <a:pt x="5472" y="7976"/>
                    </a:cubicBezTo>
                    <a:cubicBezTo>
                      <a:pt x="5453" y="8046"/>
                      <a:pt x="5415" y="8116"/>
                      <a:pt x="5358" y="8167"/>
                    </a:cubicBezTo>
                    <a:cubicBezTo>
                      <a:pt x="5466" y="8084"/>
                      <a:pt x="5561" y="7989"/>
                      <a:pt x="5644" y="7881"/>
                    </a:cubicBezTo>
                    <a:cubicBezTo>
                      <a:pt x="5701" y="7804"/>
                      <a:pt x="5752" y="7722"/>
                      <a:pt x="5790" y="7639"/>
                    </a:cubicBezTo>
                    <a:cubicBezTo>
                      <a:pt x="5822" y="7550"/>
                      <a:pt x="5860" y="7474"/>
                      <a:pt x="5904" y="7391"/>
                    </a:cubicBezTo>
                    <a:cubicBezTo>
                      <a:pt x="5909" y="7387"/>
                      <a:pt x="5915" y="7385"/>
                      <a:pt x="5921" y="7385"/>
                    </a:cubicBezTo>
                    <a:cubicBezTo>
                      <a:pt x="5932" y="7385"/>
                      <a:pt x="5945" y="7392"/>
                      <a:pt x="5949" y="7404"/>
                    </a:cubicBezTo>
                    <a:cubicBezTo>
                      <a:pt x="5949" y="7506"/>
                      <a:pt x="5917" y="7601"/>
                      <a:pt x="5866" y="7684"/>
                    </a:cubicBezTo>
                    <a:cubicBezTo>
                      <a:pt x="5841" y="7741"/>
                      <a:pt x="5809" y="7792"/>
                      <a:pt x="5777" y="7842"/>
                    </a:cubicBezTo>
                    <a:cubicBezTo>
                      <a:pt x="5885" y="7766"/>
                      <a:pt x="5980" y="7684"/>
                      <a:pt x="6069" y="7582"/>
                    </a:cubicBezTo>
                    <a:cubicBezTo>
                      <a:pt x="6127" y="7518"/>
                      <a:pt x="6184" y="7448"/>
                      <a:pt x="6228" y="7379"/>
                    </a:cubicBezTo>
                    <a:cubicBezTo>
                      <a:pt x="6254" y="7340"/>
                      <a:pt x="6273" y="7309"/>
                      <a:pt x="6292" y="7271"/>
                    </a:cubicBezTo>
                    <a:cubicBezTo>
                      <a:pt x="6304" y="7232"/>
                      <a:pt x="6330" y="7194"/>
                      <a:pt x="6362" y="7169"/>
                    </a:cubicBezTo>
                    <a:cubicBezTo>
                      <a:pt x="6368" y="7165"/>
                      <a:pt x="6376" y="7162"/>
                      <a:pt x="6383" y="7162"/>
                    </a:cubicBezTo>
                    <a:cubicBezTo>
                      <a:pt x="6398" y="7162"/>
                      <a:pt x="6413" y="7171"/>
                      <a:pt x="6413" y="7188"/>
                    </a:cubicBezTo>
                    <a:cubicBezTo>
                      <a:pt x="6413" y="7232"/>
                      <a:pt x="6406" y="7277"/>
                      <a:pt x="6381" y="7315"/>
                    </a:cubicBezTo>
                    <a:cubicBezTo>
                      <a:pt x="6451" y="7220"/>
                      <a:pt x="6508" y="7112"/>
                      <a:pt x="6540" y="7004"/>
                    </a:cubicBezTo>
                    <a:cubicBezTo>
                      <a:pt x="6565" y="6915"/>
                      <a:pt x="6578" y="6826"/>
                      <a:pt x="6578" y="6737"/>
                    </a:cubicBezTo>
                    <a:cubicBezTo>
                      <a:pt x="6571" y="6654"/>
                      <a:pt x="6565" y="6571"/>
                      <a:pt x="6571" y="6489"/>
                    </a:cubicBezTo>
                    <a:cubicBezTo>
                      <a:pt x="6575" y="6473"/>
                      <a:pt x="6586" y="6465"/>
                      <a:pt x="6597" y="6465"/>
                    </a:cubicBezTo>
                    <a:cubicBezTo>
                      <a:pt x="6604" y="6465"/>
                      <a:pt x="6611" y="6469"/>
                      <a:pt x="6616" y="6476"/>
                    </a:cubicBezTo>
                    <a:cubicBezTo>
                      <a:pt x="6679" y="6546"/>
                      <a:pt x="6679" y="6660"/>
                      <a:pt x="6679" y="6749"/>
                    </a:cubicBezTo>
                    <a:lnTo>
                      <a:pt x="6679" y="6794"/>
                    </a:lnTo>
                    <a:cubicBezTo>
                      <a:pt x="6718" y="6641"/>
                      <a:pt x="6737" y="6489"/>
                      <a:pt x="6730" y="6336"/>
                    </a:cubicBezTo>
                    <a:cubicBezTo>
                      <a:pt x="6724" y="6209"/>
                      <a:pt x="6711" y="6082"/>
                      <a:pt x="6686" y="5955"/>
                    </a:cubicBezTo>
                    <a:cubicBezTo>
                      <a:pt x="6679" y="5892"/>
                      <a:pt x="6667" y="5834"/>
                      <a:pt x="6654" y="5771"/>
                    </a:cubicBezTo>
                    <a:cubicBezTo>
                      <a:pt x="6635" y="5714"/>
                      <a:pt x="6635" y="5656"/>
                      <a:pt x="6635" y="5599"/>
                    </a:cubicBezTo>
                    <a:cubicBezTo>
                      <a:pt x="6639" y="5582"/>
                      <a:pt x="6652" y="5574"/>
                      <a:pt x="6666" y="5574"/>
                    </a:cubicBezTo>
                    <a:cubicBezTo>
                      <a:pt x="6672" y="5574"/>
                      <a:pt x="6679" y="5576"/>
                      <a:pt x="6686" y="5580"/>
                    </a:cubicBezTo>
                    <a:cubicBezTo>
                      <a:pt x="6711" y="5637"/>
                      <a:pt x="6737" y="5695"/>
                      <a:pt x="6749" y="5758"/>
                    </a:cubicBezTo>
                    <a:cubicBezTo>
                      <a:pt x="6762" y="5822"/>
                      <a:pt x="6775" y="5892"/>
                      <a:pt x="6787" y="5961"/>
                    </a:cubicBezTo>
                    <a:cubicBezTo>
                      <a:pt x="6813" y="6095"/>
                      <a:pt x="6826" y="6228"/>
                      <a:pt x="6832" y="6362"/>
                    </a:cubicBezTo>
                    <a:lnTo>
                      <a:pt x="6832" y="6457"/>
                    </a:lnTo>
                    <a:cubicBezTo>
                      <a:pt x="6895" y="6203"/>
                      <a:pt x="6921" y="5936"/>
                      <a:pt x="6895" y="5675"/>
                    </a:cubicBezTo>
                    <a:cubicBezTo>
                      <a:pt x="6889" y="5548"/>
                      <a:pt x="6864" y="5421"/>
                      <a:pt x="6838" y="5294"/>
                    </a:cubicBezTo>
                    <a:cubicBezTo>
                      <a:pt x="6819" y="5231"/>
                      <a:pt x="6800" y="5161"/>
                      <a:pt x="6775" y="5097"/>
                    </a:cubicBezTo>
                    <a:cubicBezTo>
                      <a:pt x="6756" y="5046"/>
                      <a:pt x="6737" y="4989"/>
                      <a:pt x="6730" y="4932"/>
                    </a:cubicBezTo>
                    <a:cubicBezTo>
                      <a:pt x="6726" y="4912"/>
                      <a:pt x="6737" y="4899"/>
                      <a:pt x="6751" y="4899"/>
                    </a:cubicBezTo>
                    <a:cubicBezTo>
                      <a:pt x="6759" y="4899"/>
                      <a:pt x="6768" y="4904"/>
                      <a:pt x="6775" y="4913"/>
                    </a:cubicBezTo>
                    <a:cubicBezTo>
                      <a:pt x="6807" y="4945"/>
                      <a:pt x="6826" y="4983"/>
                      <a:pt x="6845" y="5021"/>
                    </a:cubicBezTo>
                    <a:cubicBezTo>
                      <a:pt x="6826" y="4856"/>
                      <a:pt x="6794" y="4690"/>
                      <a:pt x="6749" y="4532"/>
                    </a:cubicBezTo>
                    <a:cubicBezTo>
                      <a:pt x="6711" y="4404"/>
                      <a:pt x="6673" y="4277"/>
                      <a:pt x="6622" y="4157"/>
                    </a:cubicBezTo>
                    <a:cubicBezTo>
                      <a:pt x="6597" y="4093"/>
                      <a:pt x="6565" y="4036"/>
                      <a:pt x="6540" y="3972"/>
                    </a:cubicBezTo>
                    <a:cubicBezTo>
                      <a:pt x="6514" y="3922"/>
                      <a:pt x="6495" y="3864"/>
                      <a:pt x="6482" y="3807"/>
                    </a:cubicBezTo>
                    <a:cubicBezTo>
                      <a:pt x="6482" y="3793"/>
                      <a:pt x="6493" y="3786"/>
                      <a:pt x="6504" y="3786"/>
                    </a:cubicBezTo>
                    <a:cubicBezTo>
                      <a:pt x="6507" y="3786"/>
                      <a:pt x="6511" y="3786"/>
                      <a:pt x="6514" y="3788"/>
                    </a:cubicBezTo>
                    <a:cubicBezTo>
                      <a:pt x="6559" y="3833"/>
                      <a:pt x="6597" y="3883"/>
                      <a:pt x="6622" y="3941"/>
                    </a:cubicBezTo>
                    <a:cubicBezTo>
                      <a:pt x="6641" y="3972"/>
                      <a:pt x="6667" y="4010"/>
                      <a:pt x="6679" y="4049"/>
                    </a:cubicBezTo>
                    <a:cubicBezTo>
                      <a:pt x="6673" y="4010"/>
                      <a:pt x="6667" y="3972"/>
                      <a:pt x="6667" y="3934"/>
                    </a:cubicBezTo>
                    <a:cubicBezTo>
                      <a:pt x="6660" y="3883"/>
                      <a:pt x="6660" y="3833"/>
                      <a:pt x="6654" y="3782"/>
                    </a:cubicBezTo>
                    <a:lnTo>
                      <a:pt x="6654" y="3775"/>
                    </a:lnTo>
                    <a:cubicBezTo>
                      <a:pt x="6641" y="3737"/>
                      <a:pt x="6635" y="3693"/>
                      <a:pt x="6616" y="3655"/>
                    </a:cubicBezTo>
                    <a:cubicBezTo>
                      <a:pt x="6610" y="3610"/>
                      <a:pt x="6578" y="3559"/>
                      <a:pt x="6597" y="3521"/>
                    </a:cubicBezTo>
                    <a:cubicBezTo>
                      <a:pt x="6602" y="3507"/>
                      <a:pt x="6610" y="3500"/>
                      <a:pt x="6622" y="3500"/>
                    </a:cubicBezTo>
                    <a:cubicBezTo>
                      <a:pt x="6626" y="3500"/>
                      <a:pt x="6630" y="3501"/>
                      <a:pt x="6635" y="3502"/>
                    </a:cubicBezTo>
                    <a:cubicBezTo>
                      <a:pt x="6660" y="3515"/>
                      <a:pt x="6679" y="3540"/>
                      <a:pt x="6686" y="3566"/>
                    </a:cubicBezTo>
                    <a:cubicBezTo>
                      <a:pt x="6686" y="3540"/>
                      <a:pt x="6679" y="3515"/>
                      <a:pt x="6673" y="3489"/>
                    </a:cubicBezTo>
                    <a:cubicBezTo>
                      <a:pt x="6667" y="3445"/>
                      <a:pt x="6654" y="3394"/>
                      <a:pt x="6641" y="3356"/>
                    </a:cubicBezTo>
                    <a:cubicBezTo>
                      <a:pt x="6635" y="3311"/>
                      <a:pt x="6597" y="3254"/>
                      <a:pt x="6622" y="3210"/>
                    </a:cubicBezTo>
                    <a:cubicBezTo>
                      <a:pt x="6622" y="3200"/>
                      <a:pt x="6632" y="3195"/>
                      <a:pt x="6643" y="3195"/>
                    </a:cubicBezTo>
                    <a:cubicBezTo>
                      <a:pt x="6647" y="3195"/>
                      <a:pt x="6651" y="3195"/>
                      <a:pt x="6654" y="3197"/>
                    </a:cubicBezTo>
                    <a:cubicBezTo>
                      <a:pt x="6692" y="3210"/>
                      <a:pt x="6711" y="3254"/>
                      <a:pt x="6724" y="3292"/>
                    </a:cubicBezTo>
                    <a:cubicBezTo>
                      <a:pt x="6724" y="3254"/>
                      <a:pt x="6730" y="3216"/>
                      <a:pt x="6730" y="3178"/>
                    </a:cubicBezTo>
                    <a:cubicBezTo>
                      <a:pt x="6730" y="3127"/>
                      <a:pt x="6724" y="3083"/>
                      <a:pt x="6718" y="3038"/>
                    </a:cubicBezTo>
                    <a:cubicBezTo>
                      <a:pt x="6711" y="3000"/>
                      <a:pt x="6686" y="2943"/>
                      <a:pt x="6718" y="2911"/>
                    </a:cubicBezTo>
                    <a:cubicBezTo>
                      <a:pt x="6724" y="2898"/>
                      <a:pt x="6737" y="2898"/>
                      <a:pt x="6749" y="2898"/>
                    </a:cubicBezTo>
                    <a:cubicBezTo>
                      <a:pt x="6775" y="2911"/>
                      <a:pt x="6787" y="2937"/>
                      <a:pt x="6794" y="2968"/>
                    </a:cubicBezTo>
                    <a:lnTo>
                      <a:pt x="6794" y="2937"/>
                    </a:lnTo>
                    <a:cubicBezTo>
                      <a:pt x="6794" y="2854"/>
                      <a:pt x="6787" y="2771"/>
                      <a:pt x="6762" y="2695"/>
                    </a:cubicBezTo>
                    <a:cubicBezTo>
                      <a:pt x="6711" y="2543"/>
                      <a:pt x="6622" y="2415"/>
                      <a:pt x="6501" y="2314"/>
                    </a:cubicBezTo>
                    <a:cubicBezTo>
                      <a:pt x="6480" y="2298"/>
                      <a:pt x="6494" y="2265"/>
                      <a:pt x="6514" y="2265"/>
                    </a:cubicBezTo>
                    <a:cubicBezTo>
                      <a:pt x="6518" y="2265"/>
                      <a:pt x="6523" y="2266"/>
                      <a:pt x="6527" y="2269"/>
                    </a:cubicBezTo>
                    <a:cubicBezTo>
                      <a:pt x="6679" y="2352"/>
                      <a:pt x="6800" y="2492"/>
                      <a:pt x="6864" y="2657"/>
                    </a:cubicBezTo>
                    <a:cubicBezTo>
                      <a:pt x="6868" y="2666"/>
                      <a:pt x="6873" y="2675"/>
                      <a:pt x="6875" y="2687"/>
                    </a:cubicBezTo>
                    <a:lnTo>
                      <a:pt x="6875" y="2687"/>
                    </a:lnTo>
                    <a:cubicBezTo>
                      <a:pt x="6867" y="2609"/>
                      <a:pt x="6843" y="2532"/>
                      <a:pt x="6813" y="2460"/>
                    </a:cubicBezTo>
                    <a:cubicBezTo>
                      <a:pt x="6768" y="2377"/>
                      <a:pt x="6718" y="2307"/>
                      <a:pt x="6654" y="2244"/>
                    </a:cubicBezTo>
                    <a:cubicBezTo>
                      <a:pt x="6635" y="2231"/>
                      <a:pt x="6616" y="2212"/>
                      <a:pt x="6597" y="2193"/>
                    </a:cubicBezTo>
                    <a:cubicBezTo>
                      <a:pt x="6514" y="2174"/>
                      <a:pt x="6425" y="2155"/>
                      <a:pt x="6349" y="2136"/>
                    </a:cubicBezTo>
                    <a:cubicBezTo>
                      <a:pt x="6285" y="2117"/>
                      <a:pt x="6222" y="2098"/>
                      <a:pt x="6158" y="2085"/>
                    </a:cubicBezTo>
                    <a:cubicBezTo>
                      <a:pt x="6133" y="2072"/>
                      <a:pt x="6120" y="2040"/>
                      <a:pt x="6133" y="2015"/>
                    </a:cubicBezTo>
                    <a:cubicBezTo>
                      <a:pt x="6177" y="1882"/>
                      <a:pt x="6279" y="1774"/>
                      <a:pt x="6413" y="1723"/>
                    </a:cubicBezTo>
                    <a:cubicBezTo>
                      <a:pt x="6374" y="1666"/>
                      <a:pt x="6343" y="1608"/>
                      <a:pt x="6324" y="1551"/>
                    </a:cubicBezTo>
                    <a:cubicBezTo>
                      <a:pt x="6292" y="1488"/>
                      <a:pt x="6266" y="1424"/>
                      <a:pt x="6241" y="1354"/>
                    </a:cubicBezTo>
                    <a:cubicBezTo>
                      <a:pt x="6228" y="1322"/>
                      <a:pt x="6222" y="1291"/>
                      <a:pt x="6209" y="1259"/>
                    </a:cubicBezTo>
                    <a:cubicBezTo>
                      <a:pt x="6209" y="1284"/>
                      <a:pt x="6196" y="1316"/>
                      <a:pt x="6184" y="1341"/>
                    </a:cubicBezTo>
                    <a:cubicBezTo>
                      <a:pt x="6177" y="1354"/>
                      <a:pt x="6166" y="1361"/>
                      <a:pt x="6155" y="1361"/>
                    </a:cubicBezTo>
                    <a:cubicBezTo>
                      <a:pt x="6144" y="1361"/>
                      <a:pt x="6133" y="1354"/>
                      <a:pt x="6127" y="1341"/>
                    </a:cubicBezTo>
                    <a:cubicBezTo>
                      <a:pt x="6107" y="1259"/>
                      <a:pt x="6101" y="1170"/>
                      <a:pt x="6107" y="1087"/>
                    </a:cubicBezTo>
                    <a:cubicBezTo>
                      <a:pt x="6101" y="998"/>
                      <a:pt x="6088" y="916"/>
                      <a:pt x="6069" y="827"/>
                    </a:cubicBezTo>
                    <a:cubicBezTo>
                      <a:pt x="6069" y="814"/>
                      <a:pt x="6057" y="795"/>
                      <a:pt x="6057" y="776"/>
                    </a:cubicBezTo>
                    <a:cubicBezTo>
                      <a:pt x="6053" y="779"/>
                      <a:pt x="6050" y="781"/>
                      <a:pt x="6047" y="781"/>
                    </a:cubicBezTo>
                    <a:cubicBezTo>
                      <a:pt x="6044" y="781"/>
                      <a:pt x="6041" y="779"/>
                      <a:pt x="6038" y="776"/>
                    </a:cubicBezTo>
                    <a:cubicBezTo>
                      <a:pt x="6025" y="776"/>
                      <a:pt x="6019" y="770"/>
                      <a:pt x="6012" y="763"/>
                    </a:cubicBezTo>
                    <a:cubicBezTo>
                      <a:pt x="6012" y="776"/>
                      <a:pt x="6012" y="789"/>
                      <a:pt x="6006" y="801"/>
                    </a:cubicBezTo>
                    <a:cubicBezTo>
                      <a:pt x="6002" y="809"/>
                      <a:pt x="5996" y="815"/>
                      <a:pt x="5988" y="815"/>
                    </a:cubicBezTo>
                    <a:cubicBezTo>
                      <a:pt x="5984" y="815"/>
                      <a:pt x="5979" y="813"/>
                      <a:pt x="5974" y="808"/>
                    </a:cubicBezTo>
                    <a:cubicBezTo>
                      <a:pt x="5949" y="782"/>
                      <a:pt x="5936" y="750"/>
                      <a:pt x="5930" y="719"/>
                    </a:cubicBezTo>
                    <a:cubicBezTo>
                      <a:pt x="5917" y="693"/>
                      <a:pt x="5910" y="668"/>
                      <a:pt x="5898" y="636"/>
                    </a:cubicBezTo>
                    <a:cubicBezTo>
                      <a:pt x="5809" y="509"/>
                      <a:pt x="5707" y="395"/>
                      <a:pt x="5593" y="287"/>
                    </a:cubicBezTo>
                    <a:lnTo>
                      <a:pt x="5593" y="287"/>
                    </a:lnTo>
                    <a:cubicBezTo>
                      <a:pt x="5598" y="306"/>
                      <a:pt x="5583" y="322"/>
                      <a:pt x="5568" y="322"/>
                    </a:cubicBezTo>
                    <a:cubicBezTo>
                      <a:pt x="5563" y="322"/>
                      <a:pt x="5559" y="321"/>
                      <a:pt x="5555" y="318"/>
                    </a:cubicBezTo>
                    <a:cubicBezTo>
                      <a:pt x="5516" y="306"/>
                      <a:pt x="5485" y="280"/>
                      <a:pt x="5459" y="255"/>
                    </a:cubicBezTo>
                    <a:cubicBezTo>
                      <a:pt x="5434" y="223"/>
                      <a:pt x="5402" y="198"/>
                      <a:pt x="5377" y="172"/>
                    </a:cubicBezTo>
                    <a:cubicBezTo>
                      <a:pt x="5326" y="134"/>
                      <a:pt x="5275" y="96"/>
                      <a:pt x="5218" y="64"/>
                    </a:cubicBezTo>
                    <a:cubicBezTo>
                      <a:pt x="5218" y="64"/>
                      <a:pt x="5218" y="70"/>
                      <a:pt x="5218" y="70"/>
                    </a:cubicBezTo>
                    <a:cubicBezTo>
                      <a:pt x="5207" y="87"/>
                      <a:pt x="5185" y="93"/>
                      <a:pt x="5163" y="93"/>
                    </a:cubicBezTo>
                    <a:cubicBezTo>
                      <a:pt x="5134" y="93"/>
                      <a:pt x="5102" y="84"/>
                      <a:pt x="5084" y="77"/>
                    </a:cubicBezTo>
                    <a:lnTo>
                      <a:pt x="5059" y="70"/>
                    </a:lnTo>
                    <a:lnTo>
                      <a:pt x="5059" y="70"/>
                    </a:lnTo>
                    <a:cubicBezTo>
                      <a:pt x="5110" y="109"/>
                      <a:pt x="5154" y="147"/>
                      <a:pt x="5199" y="198"/>
                    </a:cubicBezTo>
                    <a:cubicBezTo>
                      <a:pt x="5219" y="218"/>
                      <a:pt x="5198" y="247"/>
                      <a:pt x="5172" y="247"/>
                    </a:cubicBezTo>
                    <a:cubicBezTo>
                      <a:pt x="5166" y="247"/>
                      <a:pt x="5160" y="246"/>
                      <a:pt x="5154" y="242"/>
                    </a:cubicBezTo>
                    <a:cubicBezTo>
                      <a:pt x="4989" y="121"/>
                      <a:pt x="4798" y="39"/>
                      <a:pt x="46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266;p45">
                <a:extLst>
                  <a:ext uri="{FF2B5EF4-FFF2-40B4-BE49-F238E27FC236}">
                    <a16:creationId xmlns:a16="http://schemas.microsoft.com/office/drawing/2014/main" id="{F9B70D7A-564F-4EC2-A297-5BB5271E7784}"/>
                  </a:ext>
                </a:extLst>
              </p:cNvPr>
              <p:cNvSpPr/>
              <p:nvPr/>
            </p:nvSpPr>
            <p:spPr>
              <a:xfrm>
                <a:off x="7538638" y="1170795"/>
                <a:ext cx="260353" cy="27092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41" extrusionOk="0">
                    <a:moveTo>
                      <a:pt x="1285" y="1"/>
                    </a:moveTo>
                    <a:cubicBezTo>
                      <a:pt x="1037" y="7"/>
                      <a:pt x="789" y="20"/>
                      <a:pt x="541" y="39"/>
                    </a:cubicBezTo>
                    <a:cubicBezTo>
                      <a:pt x="363" y="45"/>
                      <a:pt x="179" y="64"/>
                      <a:pt x="1" y="71"/>
                    </a:cubicBezTo>
                    <a:lnTo>
                      <a:pt x="90" y="103"/>
                    </a:lnTo>
                    <a:cubicBezTo>
                      <a:pt x="90" y="87"/>
                      <a:pt x="103" y="75"/>
                      <a:pt x="118" y="75"/>
                    </a:cubicBezTo>
                    <a:cubicBezTo>
                      <a:pt x="121" y="75"/>
                      <a:pt x="125" y="76"/>
                      <a:pt x="128" y="77"/>
                    </a:cubicBezTo>
                    <a:cubicBezTo>
                      <a:pt x="173" y="96"/>
                      <a:pt x="217" y="115"/>
                      <a:pt x="268" y="141"/>
                    </a:cubicBezTo>
                    <a:cubicBezTo>
                      <a:pt x="554" y="83"/>
                      <a:pt x="840" y="64"/>
                      <a:pt x="1126" y="26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267;p45">
                <a:extLst>
                  <a:ext uri="{FF2B5EF4-FFF2-40B4-BE49-F238E27FC236}">
                    <a16:creationId xmlns:a16="http://schemas.microsoft.com/office/drawing/2014/main" id="{6C57DABE-EA08-4A86-83A4-16748825D184}"/>
                  </a:ext>
                </a:extLst>
              </p:cNvPr>
              <p:cNvSpPr/>
              <p:nvPr/>
            </p:nvSpPr>
            <p:spPr>
              <a:xfrm>
                <a:off x="7520385" y="1115075"/>
                <a:ext cx="611974" cy="62062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323" extrusionOk="0">
                    <a:moveTo>
                      <a:pt x="1060" y="0"/>
                    </a:moveTo>
                    <a:cubicBezTo>
                      <a:pt x="874" y="0"/>
                      <a:pt x="689" y="14"/>
                      <a:pt x="503" y="43"/>
                    </a:cubicBezTo>
                    <a:cubicBezTo>
                      <a:pt x="325" y="81"/>
                      <a:pt x="90" y="151"/>
                      <a:pt x="1" y="323"/>
                    </a:cubicBezTo>
                    <a:cubicBezTo>
                      <a:pt x="109" y="304"/>
                      <a:pt x="217" y="297"/>
                      <a:pt x="325" y="285"/>
                    </a:cubicBezTo>
                    <a:cubicBezTo>
                      <a:pt x="465" y="265"/>
                      <a:pt x="604" y="253"/>
                      <a:pt x="738" y="240"/>
                    </a:cubicBezTo>
                    <a:cubicBezTo>
                      <a:pt x="1227" y="202"/>
                      <a:pt x="1723" y="183"/>
                      <a:pt x="2212" y="183"/>
                    </a:cubicBezTo>
                    <a:cubicBezTo>
                      <a:pt x="2295" y="181"/>
                      <a:pt x="2377" y="180"/>
                      <a:pt x="2460" y="180"/>
                    </a:cubicBezTo>
                    <a:cubicBezTo>
                      <a:pt x="2626" y="180"/>
                      <a:pt x="2793" y="183"/>
                      <a:pt x="2962" y="183"/>
                    </a:cubicBezTo>
                    <a:lnTo>
                      <a:pt x="3184" y="189"/>
                    </a:lnTo>
                    <a:cubicBezTo>
                      <a:pt x="3064" y="170"/>
                      <a:pt x="2943" y="145"/>
                      <a:pt x="2816" y="126"/>
                    </a:cubicBezTo>
                    <a:cubicBezTo>
                      <a:pt x="2295" y="49"/>
                      <a:pt x="1774" y="11"/>
                      <a:pt x="1246" y="5"/>
                    </a:cubicBezTo>
                    <a:cubicBezTo>
                      <a:pt x="1184" y="2"/>
                      <a:pt x="1122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268;p45">
                <a:extLst>
                  <a:ext uri="{FF2B5EF4-FFF2-40B4-BE49-F238E27FC236}">
                    <a16:creationId xmlns:a16="http://schemas.microsoft.com/office/drawing/2014/main" id="{449F35F0-1DCE-4989-9A86-FD71BB650810}"/>
                  </a:ext>
                </a:extLst>
              </p:cNvPr>
              <p:cNvSpPr/>
              <p:nvPr/>
            </p:nvSpPr>
            <p:spPr>
              <a:xfrm>
                <a:off x="6647297" y="1312019"/>
                <a:ext cx="63791" cy="2670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9" extrusionOk="0">
                    <a:moveTo>
                      <a:pt x="295" y="0"/>
                    </a:moveTo>
                    <a:cubicBezTo>
                      <a:pt x="286" y="0"/>
                      <a:pt x="277" y="5"/>
                      <a:pt x="268" y="9"/>
                    </a:cubicBezTo>
                    <a:lnTo>
                      <a:pt x="223" y="22"/>
                    </a:lnTo>
                    <a:cubicBezTo>
                      <a:pt x="204" y="28"/>
                      <a:pt x="179" y="35"/>
                      <a:pt x="160" y="41"/>
                    </a:cubicBezTo>
                    <a:cubicBezTo>
                      <a:pt x="134" y="48"/>
                      <a:pt x="115" y="54"/>
                      <a:pt x="96" y="60"/>
                    </a:cubicBezTo>
                    <a:cubicBezTo>
                      <a:pt x="65" y="60"/>
                      <a:pt x="39" y="67"/>
                      <a:pt x="14" y="79"/>
                    </a:cubicBezTo>
                    <a:cubicBezTo>
                      <a:pt x="1" y="92"/>
                      <a:pt x="1" y="111"/>
                      <a:pt x="14" y="124"/>
                    </a:cubicBezTo>
                    <a:cubicBezTo>
                      <a:pt x="32" y="133"/>
                      <a:pt x="54" y="139"/>
                      <a:pt x="75" y="139"/>
                    </a:cubicBezTo>
                    <a:cubicBezTo>
                      <a:pt x="82" y="139"/>
                      <a:pt x="89" y="138"/>
                      <a:pt x="96" y="136"/>
                    </a:cubicBezTo>
                    <a:cubicBezTo>
                      <a:pt x="128" y="136"/>
                      <a:pt x="153" y="130"/>
                      <a:pt x="179" y="124"/>
                    </a:cubicBezTo>
                    <a:cubicBezTo>
                      <a:pt x="204" y="117"/>
                      <a:pt x="230" y="105"/>
                      <a:pt x="255" y="98"/>
                    </a:cubicBezTo>
                    <a:cubicBezTo>
                      <a:pt x="287" y="86"/>
                      <a:pt x="312" y="67"/>
                      <a:pt x="325" y="41"/>
                    </a:cubicBezTo>
                    <a:cubicBezTo>
                      <a:pt x="331" y="22"/>
                      <a:pt x="325" y="3"/>
                      <a:pt x="306" y="3"/>
                    </a:cubicBezTo>
                    <a:cubicBezTo>
                      <a:pt x="302" y="1"/>
                      <a:pt x="299" y="0"/>
                      <a:pt x="29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Google Shape;1269;p45">
                <a:extLst>
                  <a:ext uri="{FF2B5EF4-FFF2-40B4-BE49-F238E27FC236}">
                    <a16:creationId xmlns:a16="http://schemas.microsoft.com/office/drawing/2014/main" id="{7067160B-9EB9-43E0-9D5E-23D0ECF07D78}"/>
                  </a:ext>
                </a:extLst>
              </p:cNvPr>
              <p:cNvSpPr/>
              <p:nvPr/>
            </p:nvSpPr>
            <p:spPr>
              <a:xfrm>
                <a:off x="6673044" y="1344298"/>
                <a:ext cx="30743" cy="1229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4" extrusionOk="0">
                    <a:moveTo>
                      <a:pt x="108" y="0"/>
                    </a:moveTo>
                    <a:cubicBezTo>
                      <a:pt x="102" y="0"/>
                      <a:pt x="89" y="7"/>
                      <a:pt x="83" y="7"/>
                    </a:cubicBezTo>
                    <a:lnTo>
                      <a:pt x="19" y="26"/>
                    </a:lnTo>
                    <a:cubicBezTo>
                      <a:pt x="0" y="32"/>
                      <a:pt x="0" y="64"/>
                      <a:pt x="26" y="64"/>
                    </a:cubicBezTo>
                    <a:lnTo>
                      <a:pt x="89" y="57"/>
                    </a:lnTo>
                    <a:cubicBezTo>
                      <a:pt x="96" y="57"/>
                      <a:pt x="108" y="51"/>
                      <a:pt x="115" y="51"/>
                    </a:cubicBezTo>
                    <a:cubicBezTo>
                      <a:pt x="121" y="45"/>
                      <a:pt x="128" y="45"/>
                      <a:pt x="134" y="45"/>
                    </a:cubicBezTo>
                    <a:cubicBezTo>
                      <a:pt x="140" y="38"/>
                      <a:pt x="147" y="38"/>
                      <a:pt x="153" y="32"/>
                    </a:cubicBezTo>
                    <a:cubicBezTo>
                      <a:pt x="159" y="26"/>
                      <a:pt x="159" y="13"/>
                      <a:pt x="153" y="0"/>
                    </a:cubicBezTo>
                    <a:lnTo>
                      <a:pt x="147" y="7"/>
                    </a:lnTo>
                    <a:cubicBezTo>
                      <a:pt x="140" y="7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Google Shape;1270;p45">
                <a:extLst>
                  <a:ext uri="{FF2B5EF4-FFF2-40B4-BE49-F238E27FC236}">
                    <a16:creationId xmlns:a16="http://schemas.microsoft.com/office/drawing/2014/main" id="{0036A85B-2456-4624-890F-786513825FB8}"/>
                  </a:ext>
                </a:extLst>
              </p:cNvPr>
              <p:cNvSpPr/>
              <p:nvPr/>
            </p:nvSpPr>
            <p:spPr>
              <a:xfrm>
                <a:off x="6636345" y="1296647"/>
                <a:ext cx="51494" cy="1441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5" extrusionOk="0">
                    <a:moveTo>
                      <a:pt x="198" y="0"/>
                    </a:moveTo>
                    <a:cubicBezTo>
                      <a:pt x="179" y="0"/>
                      <a:pt x="160" y="7"/>
                      <a:pt x="147" y="7"/>
                    </a:cubicBezTo>
                    <a:cubicBezTo>
                      <a:pt x="128" y="10"/>
                      <a:pt x="110" y="12"/>
                      <a:pt x="93" y="12"/>
                    </a:cubicBezTo>
                    <a:cubicBezTo>
                      <a:pt x="75" y="12"/>
                      <a:pt x="58" y="10"/>
                      <a:pt x="39" y="7"/>
                    </a:cubicBezTo>
                    <a:cubicBezTo>
                      <a:pt x="13" y="7"/>
                      <a:pt x="1" y="45"/>
                      <a:pt x="33" y="51"/>
                    </a:cubicBezTo>
                    <a:cubicBezTo>
                      <a:pt x="64" y="66"/>
                      <a:pt x="102" y="75"/>
                      <a:pt x="139" y="75"/>
                    </a:cubicBezTo>
                    <a:cubicBezTo>
                      <a:pt x="185" y="75"/>
                      <a:pt x="230" y="61"/>
                      <a:pt x="261" y="26"/>
                    </a:cubicBezTo>
                    <a:cubicBezTo>
                      <a:pt x="268" y="13"/>
                      <a:pt x="261" y="0"/>
                      <a:pt x="24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Google Shape;1271;p45">
                <a:extLst>
                  <a:ext uri="{FF2B5EF4-FFF2-40B4-BE49-F238E27FC236}">
                    <a16:creationId xmlns:a16="http://schemas.microsoft.com/office/drawing/2014/main" id="{05C132B9-26A5-47E8-8BFC-427E8F0BC5E1}"/>
                  </a:ext>
                </a:extLst>
              </p:cNvPr>
              <p:cNvSpPr/>
              <p:nvPr/>
            </p:nvSpPr>
            <p:spPr>
              <a:xfrm>
                <a:off x="7095562" y="1124105"/>
                <a:ext cx="19022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9" extrusionOk="0">
                    <a:moveTo>
                      <a:pt x="72" y="1"/>
                    </a:moveTo>
                    <a:cubicBezTo>
                      <a:pt x="66" y="1"/>
                      <a:pt x="61" y="3"/>
                      <a:pt x="57" y="9"/>
                    </a:cubicBezTo>
                    <a:cubicBezTo>
                      <a:pt x="38" y="41"/>
                      <a:pt x="26" y="72"/>
                      <a:pt x="13" y="104"/>
                    </a:cubicBezTo>
                    <a:cubicBezTo>
                      <a:pt x="7" y="123"/>
                      <a:pt x="0" y="136"/>
                      <a:pt x="0" y="155"/>
                    </a:cubicBezTo>
                    <a:lnTo>
                      <a:pt x="0" y="180"/>
                    </a:lnTo>
                    <a:cubicBezTo>
                      <a:pt x="0" y="193"/>
                      <a:pt x="7" y="199"/>
                      <a:pt x="7" y="206"/>
                    </a:cubicBezTo>
                    <a:cubicBezTo>
                      <a:pt x="10" y="215"/>
                      <a:pt x="14" y="218"/>
                      <a:pt x="19" y="218"/>
                    </a:cubicBezTo>
                    <a:cubicBezTo>
                      <a:pt x="24" y="218"/>
                      <a:pt x="29" y="215"/>
                      <a:pt x="32" y="212"/>
                    </a:cubicBezTo>
                    <a:cubicBezTo>
                      <a:pt x="38" y="199"/>
                      <a:pt x="38" y="193"/>
                      <a:pt x="38" y="187"/>
                    </a:cubicBezTo>
                    <a:cubicBezTo>
                      <a:pt x="38" y="180"/>
                      <a:pt x="38" y="168"/>
                      <a:pt x="45" y="161"/>
                    </a:cubicBezTo>
                    <a:cubicBezTo>
                      <a:pt x="51" y="155"/>
                      <a:pt x="57" y="129"/>
                      <a:pt x="57" y="117"/>
                    </a:cubicBezTo>
                    <a:cubicBezTo>
                      <a:pt x="64" y="85"/>
                      <a:pt x="76" y="60"/>
                      <a:pt x="89" y="28"/>
                    </a:cubicBezTo>
                    <a:cubicBezTo>
                      <a:pt x="98" y="14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272;p45">
                <a:extLst>
                  <a:ext uri="{FF2B5EF4-FFF2-40B4-BE49-F238E27FC236}">
                    <a16:creationId xmlns:a16="http://schemas.microsoft.com/office/drawing/2014/main" id="{00611E23-43D9-49B3-BB3C-F4F1958DD916}"/>
                  </a:ext>
                </a:extLst>
              </p:cNvPr>
              <p:cNvSpPr/>
              <p:nvPr/>
            </p:nvSpPr>
            <p:spPr>
              <a:xfrm>
                <a:off x="7367825" y="1136210"/>
                <a:ext cx="6341" cy="21136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0" extrusionOk="0">
                    <a:moveTo>
                      <a:pt x="11" y="0"/>
                    </a:moveTo>
                    <a:cubicBezTo>
                      <a:pt x="4" y="0"/>
                      <a:pt x="0" y="6"/>
                      <a:pt x="0" y="16"/>
                    </a:cubicBezTo>
                    <a:lnTo>
                      <a:pt x="0" y="41"/>
                    </a:lnTo>
                    <a:cubicBezTo>
                      <a:pt x="0" y="47"/>
                      <a:pt x="0" y="54"/>
                      <a:pt x="0" y="66"/>
                    </a:cubicBezTo>
                    <a:lnTo>
                      <a:pt x="0" y="86"/>
                    </a:lnTo>
                    <a:cubicBezTo>
                      <a:pt x="0" y="92"/>
                      <a:pt x="0" y="92"/>
                      <a:pt x="0" y="98"/>
                    </a:cubicBezTo>
                    <a:cubicBezTo>
                      <a:pt x="0" y="98"/>
                      <a:pt x="7" y="105"/>
                      <a:pt x="13" y="105"/>
                    </a:cubicBezTo>
                    <a:cubicBezTo>
                      <a:pt x="13" y="108"/>
                      <a:pt x="16" y="109"/>
                      <a:pt x="19" y="109"/>
                    </a:cubicBezTo>
                    <a:cubicBezTo>
                      <a:pt x="23" y="109"/>
                      <a:pt x="26" y="108"/>
                      <a:pt x="26" y="105"/>
                    </a:cubicBezTo>
                    <a:cubicBezTo>
                      <a:pt x="32" y="105"/>
                      <a:pt x="32" y="98"/>
                      <a:pt x="32" y="92"/>
                    </a:cubicBezTo>
                    <a:lnTo>
                      <a:pt x="32" y="86"/>
                    </a:lnTo>
                    <a:lnTo>
                      <a:pt x="32" y="73"/>
                    </a:lnTo>
                    <a:lnTo>
                      <a:pt x="32" y="66"/>
                    </a:lnTo>
                    <a:cubicBezTo>
                      <a:pt x="32" y="60"/>
                      <a:pt x="32" y="47"/>
                      <a:pt x="32" y="41"/>
                    </a:cubicBezTo>
                    <a:lnTo>
                      <a:pt x="32" y="22"/>
                    </a:lnTo>
                    <a:cubicBezTo>
                      <a:pt x="32" y="9"/>
                      <a:pt x="26" y="3"/>
                      <a:pt x="19" y="3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273;p45">
                <a:extLst>
                  <a:ext uri="{FF2B5EF4-FFF2-40B4-BE49-F238E27FC236}">
                    <a16:creationId xmlns:a16="http://schemas.microsoft.com/office/drawing/2014/main" id="{547AA38B-0799-4C9A-B144-A72CEF276775}"/>
                  </a:ext>
                </a:extLst>
              </p:cNvPr>
              <p:cNvSpPr/>
              <p:nvPr/>
            </p:nvSpPr>
            <p:spPr>
              <a:xfrm>
                <a:off x="7392611" y="1138516"/>
                <a:ext cx="710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37" h="74" extrusionOk="0">
                    <a:moveTo>
                      <a:pt x="26" y="1"/>
                    </a:moveTo>
                    <a:cubicBezTo>
                      <a:pt x="15" y="1"/>
                      <a:pt x="1" y="10"/>
                      <a:pt x="5" y="23"/>
                    </a:cubicBezTo>
                    <a:lnTo>
                      <a:pt x="11" y="42"/>
                    </a:lnTo>
                    <a:lnTo>
                      <a:pt x="17" y="67"/>
                    </a:lnTo>
                    <a:cubicBezTo>
                      <a:pt x="24" y="74"/>
                      <a:pt x="24" y="74"/>
                      <a:pt x="30" y="74"/>
                    </a:cubicBezTo>
                    <a:cubicBezTo>
                      <a:pt x="37" y="74"/>
                      <a:pt x="37" y="67"/>
                      <a:pt x="37" y="61"/>
                    </a:cubicBezTo>
                    <a:lnTo>
                      <a:pt x="37" y="35"/>
                    </a:lnTo>
                    <a:lnTo>
                      <a:pt x="37" y="10"/>
                    </a:lnTo>
                    <a:cubicBezTo>
                      <a:pt x="37" y="3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274;p45">
                <a:extLst>
                  <a:ext uri="{FF2B5EF4-FFF2-40B4-BE49-F238E27FC236}">
                    <a16:creationId xmlns:a16="http://schemas.microsoft.com/office/drawing/2014/main" id="{BFD91397-8E70-44BC-92D1-38B8AF028EB4}"/>
                  </a:ext>
                </a:extLst>
              </p:cNvPr>
              <p:cNvSpPr/>
              <p:nvPr/>
            </p:nvSpPr>
            <p:spPr>
              <a:xfrm>
                <a:off x="7107666" y="1291652"/>
                <a:ext cx="19791" cy="2344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2" extrusionOk="0">
                    <a:moveTo>
                      <a:pt x="67" y="0"/>
                    </a:moveTo>
                    <a:cubicBezTo>
                      <a:pt x="60" y="0"/>
                      <a:pt x="53" y="4"/>
                      <a:pt x="45" y="7"/>
                    </a:cubicBezTo>
                    <a:lnTo>
                      <a:pt x="20" y="52"/>
                    </a:lnTo>
                    <a:lnTo>
                      <a:pt x="7" y="77"/>
                    </a:lnTo>
                    <a:cubicBezTo>
                      <a:pt x="7" y="84"/>
                      <a:pt x="1" y="90"/>
                      <a:pt x="1" y="96"/>
                    </a:cubicBezTo>
                    <a:lnTo>
                      <a:pt x="1" y="103"/>
                    </a:lnTo>
                    <a:cubicBezTo>
                      <a:pt x="1" y="109"/>
                      <a:pt x="7" y="115"/>
                      <a:pt x="13" y="122"/>
                    </a:cubicBezTo>
                    <a:lnTo>
                      <a:pt x="26" y="122"/>
                    </a:lnTo>
                    <a:lnTo>
                      <a:pt x="39" y="115"/>
                    </a:lnTo>
                    <a:cubicBezTo>
                      <a:pt x="45" y="109"/>
                      <a:pt x="45" y="109"/>
                      <a:pt x="52" y="103"/>
                    </a:cubicBezTo>
                    <a:cubicBezTo>
                      <a:pt x="58" y="96"/>
                      <a:pt x="58" y="90"/>
                      <a:pt x="64" y="84"/>
                    </a:cubicBezTo>
                    <a:lnTo>
                      <a:pt x="96" y="39"/>
                    </a:lnTo>
                    <a:cubicBezTo>
                      <a:pt x="102" y="26"/>
                      <a:pt x="96" y="14"/>
                      <a:pt x="83" y="7"/>
                    </a:cubicBezTo>
                    <a:cubicBezTo>
                      <a:pt x="78" y="2"/>
                      <a:pt x="73" y="0"/>
                      <a:pt x="6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275;p45">
                <a:extLst>
                  <a:ext uri="{FF2B5EF4-FFF2-40B4-BE49-F238E27FC236}">
                    <a16:creationId xmlns:a16="http://schemas.microsoft.com/office/drawing/2014/main" id="{E2427C96-53B1-4F61-AB23-8610480F92EC}"/>
                  </a:ext>
                </a:extLst>
              </p:cNvPr>
              <p:cNvSpPr/>
              <p:nvPr/>
            </p:nvSpPr>
            <p:spPr>
              <a:xfrm>
                <a:off x="7086915" y="1269364"/>
                <a:ext cx="43040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8" extrusionOk="0">
                    <a:moveTo>
                      <a:pt x="196" y="0"/>
                    </a:moveTo>
                    <a:cubicBezTo>
                      <a:pt x="192" y="0"/>
                      <a:pt x="188" y="1"/>
                      <a:pt x="185" y="3"/>
                    </a:cubicBezTo>
                    <a:cubicBezTo>
                      <a:pt x="141" y="15"/>
                      <a:pt x="102" y="41"/>
                      <a:pt x="71" y="73"/>
                    </a:cubicBezTo>
                    <a:cubicBezTo>
                      <a:pt x="52" y="85"/>
                      <a:pt x="39" y="104"/>
                      <a:pt x="26" y="123"/>
                    </a:cubicBezTo>
                    <a:cubicBezTo>
                      <a:pt x="13" y="149"/>
                      <a:pt x="7" y="168"/>
                      <a:pt x="1" y="193"/>
                    </a:cubicBezTo>
                    <a:cubicBezTo>
                      <a:pt x="1" y="207"/>
                      <a:pt x="14" y="217"/>
                      <a:pt x="26" y="217"/>
                    </a:cubicBezTo>
                    <a:cubicBezTo>
                      <a:pt x="31" y="217"/>
                      <a:pt x="35" y="216"/>
                      <a:pt x="39" y="212"/>
                    </a:cubicBezTo>
                    <a:cubicBezTo>
                      <a:pt x="52" y="193"/>
                      <a:pt x="64" y="181"/>
                      <a:pt x="77" y="168"/>
                    </a:cubicBezTo>
                    <a:cubicBezTo>
                      <a:pt x="83" y="155"/>
                      <a:pt x="90" y="149"/>
                      <a:pt x="96" y="142"/>
                    </a:cubicBezTo>
                    <a:lnTo>
                      <a:pt x="115" y="123"/>
                    </a:lnTo>
                    <a:lnTo>
                      <a:pt x="115" y="117"/>
                    </a:lnTo>
                    <a:cubicBezTo>
                      <a:pt x="134" y="104"/>
                      <a:pt x="147" y="92"/>
                      <a:pt x="166" y="79"/>
                    </a:cubicBezTo>
                    <a:cubicBezTo>
                      <a:pt x="172" y="73"/>
                      <a:pt x="179" y="66"/>
                      <a:pt x="185" y="60"/>
                    </a:cubicBezTo>
                    <a:lnTo>
                      <a:pt x="191" y="60"/>
                    </a:lnTo>
                    <a:lnTo>
                      <a:pt x="204" y="53"/>
                    </a:lnTo>
                    <a:cubicBezTo>
                      <a:pt x="217" y="47"/>
                      <a:pt x="223" y="34"/>
                      <a:pt x="223" y="15"/>
                    </a:cubicBezTo>
                    <a:cubicBezTo>
                      <a:pt x="218" y="6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276;p45">
                <a:extLst>
                  <a:ext uri="{FF2B5EF4-FFF2-40B4-BE49-F238E27FC236}">
                    <a16:creationId xmlns:a16="http://schemas.microsoft.com/office/drawing/2014/main" id="{36F67D8C-DA11-4772-BC1F-26F15519890A}"/>
                  </a:ext>
                </a:extLst>
              </p:cNvPr>
              <p:cNvSpPr/>
              <p:nvPr/>
            </p:nvSpPr>
            <p:spPr>
              <a:xfrm>
                <a:off x="6953954" y="1207110"/>
                <a:ext cx="45346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1" extrusionOk="0">
                    <a:moveTo>
                      <a:pt x="213" y="0"/>
                    </a:moveTo>
                    <a:cubicBezTo>
                      <a:pt x="210" y="0"/>
                      <a:pt x="207" y="1"/>
                      <a:pt x="203" y="3"/>
                    </a:cubicBezTo>
                    <a:cubicBezTo>
                      <a:pt x="127" y="22"/>
                      <a:pt x="57" y="66"/>
                      <a:pt x="0" y="130"/>
                    </a:cubicBezTo>
                    <a:cubicBezTo>
                      <a:pt x="0" y="140"/>
                      <a:pt x="4" y="150"/>
                      <a:pt x="13" y="150"/>
                    </a:cubicBezTo>
                    <a:cubicBezTo>
                      <a:pt x="15" y="150"/>
                      <a:pt x="17" y="150"/>
                      <a:pt x="19" y="149"/>
                    </a:cubicBezTo>
                    <a:cubicBezTo>
                      <a:pt x="89" y="117"/>
                      <a:pt x="153" y="72"/>
                      <a:pt x="222" y="47"/>
                    </a:cubicBezTo>
                    <a:cubicBezTo>
                      <a:pt x="235" y="41"/>
                      <a:pt x="235" y="28"/>
                      <a:pt x="235" y="15"/>
                    </a:cubicBezTo>
                    <a:cubicBezTo>
                      <a:pt x="231" y="6"/>
                      <a:pt x="222" y="0"/>
                      <a:pt x="21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277;p45">
                <a:extLst>
                  <a:ext uri="{FF2B5EF4-FFF2-40B4-BE49-F238E27FC236}">
                    <a16:creationId xmlns:a16="http://schemas.microsoft.com/office/drawing/2014/main" id="{8AAF054D-DF6E-4084-9FF2-36CEAC00668A}"/>
                  </a:ext>
                </a:extLst>
              </p:cNvPr>
              <p:cNvSpPr/>
              <p:nvPr/>
            </p:nvSpPr>
            <p:spPr>
              <a:xfrm>
                <a:off x="6970286" y="1219791"/>
                <a:ext cx="10106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41" extrusionOk="0">
                    <a:moveTo>
                      <a:pt x="493" y="0"/>
                    </a:moveTo>
                    <a:cubicBezTo>
                      <a:pt x="442" y="13"/>
                      <a:pt x="398" y="25"/>
                      <a:pt x="354" y="51"/>
                    </a:cubicBezTo>
                    <a:cubicBezTo>
                      <a:pt x="315" y="76"/>
                      <a:pt x="271" y="102"/>
                      <a:pt x="226" y="127"/>
                    </a:cubicBezTo>
                    <a:cubicBezTo>
                      <a:pt x="188" y="153"/>
                      <a:pt x="150" y="178"/>
                      <a:pt x="112" y="210"/>
                    </a:cubicBezTo>
                    <a:cubicBezTo>
                      <a:pt x="74" y="235"/>
                      <a:pt x="36" y="273"/>
                      <a:pt x="10" y="311"/>
                    </a:cubicBezTo>
                    <a:cubicBezTo>
                      <a:pt x="0" y="322"/>
                      <a:pt x="6" y="340"/>
                      <a:pt x="19" y="340"/>
                    </a:cubicBezTo>
                    <a:cubicBezTo>
                      <a:pt x="22" y="340"/>
                      <a:pt x="26" y="339"/>
                      <a:pt x="29" y="337"/>
                    </a:cubicBezTo>
                    <a:cubicBezTo>
                      <a:pt x="68" y="318"/>
                      <a:pt x="112" y="292"/>
                      <a:pt x="150" y="267"/>
                    </a:cubicBezTo>
                    <a:cubicBezTo>
                      <a:pt x="188" y="235"/>
                      <a:pt x="226" y="210"/>
                      <a:pt x="265" y="184"/>
                    </a:cubicBezTo>
                    <a:cubicBezTo>
                      <a:pt x="309" y="159"/>
                      <a:pt x="347" y="140"/>
                      <a:pt x="385" y="114"/>
                    </a:cubicBezTo>
                    <a:cubicBezTo>
                      <a:pt x="430" y="89"/>
                      <a:pt x="468" y="70"/>
                      <a:pt x="512" y="38"/>
                    </a:cubicBezTo>
                    <a:cubicBezTo>
                      <a:pt x="525" y="25"/>
                      <a:pt x="512" y="0"/>
                      <a:pt x="49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278;p45">
                <a:extLst>
                  <a:ext uri="{FF2B5EF4-FFF2-40B4-BE49-F238E27FC236}">
                    <a16:creationId xmlns:a16="http://schemas.microsoft.com/office/drawing/2014/main" id="{0389635F-ED9A-4B5D-A639-6C6813491FC7}"/>
                  </a:ext>
                </a:extLst>
              </p:cNvPr>
              <p:cNvSpPr/>
              <p:nvPr/>
            </p:nvSpPr>
            <p:spPr>
              <a:xfrm>
                <a:off x="6973552" y="1222097"/>
                <a:ext cx="60717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75" extrusionOk="0">
                    <a:moveTo>
                      <a:pt x="279" y="0"/>
                    </a:moveTo>
                    <a:cubicBezTo>
                      <a:pt x="277" y="0"/>
                      <a:pt x="275" y="0"/>
                      <a:pt x="273" y="1"/>
                    </a:cubicBezTo>
                    <a:cubicBezTo>
                      <a:pt x="222" y="20"/>
                      <a:pt x="178" y="39"/>
                      <a:pt x="133" y="64"/>
                    </a:cubicBezTo>
                    <a:cubicBezTo>
                      <a:pt x="108" y="77"/>
                      <a:pt x="89" y="90"/>
                      <a:pt x="70" y="102"/>
                    </a:cubicBezTo>
                    <a:lnTo>
                      <a:pt x="31" y="128"/>
                    </a:lnTo>
                    <a:cubicBezTo>
                      <a:pt x="25" y="134"/>
                      <a:pt x="12" y="141"/>
                      <a:pt x="6" y="153"/>
                    </a:cubicBezTo>
                    <a:cubicBezTo>
                      <a:pt x="1" y="164"/>
                      <a:pt x="8" y="174"/>
                      <a:pt x="18" y="174"/>
                    </a:cubicBezTo>
                    <a:cubicBezTo>
                      <a:pt x="20" y="174"/>
                      <a:pt x="23" y="174"/>
                      <a:pt x="25" y="172"/>
                    </a:cubicBezTo>
                    <a:cubicBezTo>
                      <a:pt x="70" y="153"/>
                      <a:pt x="108" y="128"/>
                      <a:pt x="152" y="102"/>
                    </a:cubicBezTo>
                    <a:cubicBezTo>
                      <a:pt x="197" y="77"/>
                      <a:pt x="241" y="58"/>
                      <a:pt x="292" y="39"/>
                    </a:cubicBezTo>
                    <a:cubicBezTo>
                      <a:pt x="316" y="33"/>
                      <a:pt x="301" y="0"/>
                      <a:pt x="27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279;p45">
                <a:extLst>
                  <a:ext uri="{FF2B5EF4-FFF2-40B4-BE49-F238E27FC236}">
                    <a16:creationId xmlns:a16="http://schemas.microsoft.com/office/drawing/2014/main" id="{8CBC148B-3C83-41CE-AEE4-979AD74AEEAF}"/>
                  </a:ext>
                </a:extLst>
              </p:cNvPr>
              <p:cNvSpPr/>
              <p:nvPr/>
            </p:nvSpPr>
            <p:spPr>
              <a:xfrm>
                <a:off x="6966059" y="1178097"/>
                <a:ext cx="55913" cy="2228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6" extrusionOk="0">
                    <a:moveTo>
                      <a:pt x="261" y="0"/>
                    </a:moveTo>
                    <a:cubicBezTo>
                      <a:pt x="259" y="0"/>
                      <a:pt x="257" y="1"/>
                      <a:pt x="255" y="1"/>
                    </a:cubicBezTo>
                    <a:cubicBezTo>
                      <a:pt x="217" y="7"/>
                      <a:pt x="172" y="20"/>
                      <a:pt x="128" y="33"/>
                    </a:cubicBezTo>
                    <a:lnTo>
                      <a:pt x="70" y="52"/>
                    </a:lnTo>
                    <a:lnTo>
                      <a:pt x="45" y="65"/>
                    </a:lnTo>
                    <a:cubicBezTo>
                      <a:pt x="32" y="71"/>
                      <a:pt x="26" y="77"/>
                      <a:pt x="13" y="90"/>
                    </a:cubicBezTo>
                    <a:cubicBezTo>
                      <a:pt x="1" y="96"/>
                      <a:pt x="7" y="115"/>
                      <a:pt x="26" y="115"/>
                    </a:cubicBezTo>
                    <a:cubicBezTo>
                      <a:pt x="39" y="115"/>
                      <a:pt x="45" y="109"/>
                      <a:pt x="58" y="109"/>
                    </a:cubicBezTo>
                    <a:lnTo>
                      <a:pt x="83" y="96"/>
                    </a:lnTo>
                    <a:lnTo>
                      <a:pt x="147" y="77"/>
                    </a:lnTo>
                    <a:cubicBezTo>
                      <a:pt x="185" y="65"/>
                      <a:pt x="223" y="52"/>
                      <a:pt x="261" y="45"/>
                    </a:cubicBezTo>
                    <a:cubicBezTo>
                      <a:pt x="291" y="40"/>
                      <a:pt x="287" y="0"/>
                      <a:pt x="26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280;p45">
                <a:extLst>
                  <a:ext uri="{FF2B5EF4-FFF2-40B4-BE49-F238E27FC236}">
                    <a16:creationId xmlns:a16="http://schemas.microsoft.com/office/drawing/2014/main" id="{E60733C8-BB29-4120-885E-A08ECE3F35EA}"/>
                  </a:ext>
                </a:extLst>
              </p:cNvPr>
              <p:cNvSpPr/>
              <p:nvPr/>
            </p:nvSpPr>
            <p:spPr>
              <a:xfrm>
                <a:off x="6900155" y="1229014"/>
                <a:ext cx="17293" cy="1172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1" extrusionOk="0">
                    <a:moveTo>
                      <a:pt x="76" y="0"/>
                    </a:moveTo>
                    <a:cubicBezTo>
                      <a:pt x="74" y="0"/>
                      <a:pt x="72" y="1"/>
                      <a:pt x="70" y="3"/>
                    </a:cubicBezTo>
                    <a:lnTo>
                      <a:pt x="39" y="22"/>
                    </a:lnTo>
                    <a:lnTo>
                      <a:pt x="19" y="28"/>
                    </a:lnTo>
                    <a:lnTo>
                      <a:pt x="13" y="35"/>
                    </a:lnTo>
                    <a:cubicBezTo>
                      <a:pt x="13" y="35"/>
                      <a:pt x="7" y="41"/>
                      <a:pt x="7" y="41"/>
                    </a:cubicBezTo>
                    <a:cubicBezTo>
                      <a:pt x="0" y="47"/>
                      <a:pt x="7" y="60"/>
                      <a:pt x="13" y="60"/>
                    </a:cubicBezTo>
                    <a:lnTo>
                      <a:pt x="13" y="54"/>
                    </a:lnTo>
                    <a:lnTo>
                      <a:pt x="32" y="54"/>
                    </a:lnTo>
                    <a:lnTo>
                      <a:pt x="51" y="47"/>
                    </a:lnTo>
                    <a:lnTo>
                      <a:pt x="77" y="28"/>
                    </a:lnTo>
                    <a:cubicBezTo>
                      <a:pt x="89" y="28"/>
                      <a:pt x="89" y="16"/>
                      <a:pt x="89" y="9"/>
                    </a:cubicBezTo>
                    <a:cubicBezTo>
                      <a:pt x="85" y="5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281;p45">
                <a:extLst>
                  <a:ext uri="{FF2B5EF4-FFF2-40B4-BE49-F238E27FC236}">
                    <a16:creationId xmlns:a16="http://schemas.microsoft.com/office/drawing/2014/main" id="{D91866B9-36F4-42A4-BC25-DA0697BC13D6}"/>
                  </a:ext>
                </a:extLst>
              </p:cNvPr>
              <p:cNvSpPr/>
              <p:nvPr/>
            </p:nvSpPr>
            <p:spPr>
              <a:xfrm>
                <a:off x="6703787" y="1208647"/>
                <a:ext cx="30551" cy="138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72" extrusionOk="0">
                    <a:moveTo>
                      <a:pt x="114" y="1"/>
                    </a:moveTo>
                    <a:lnTo>
                      <a:pt x="82" y="7"/>
                    </a:lnTo>
                    <a:cubicBezTo>
                      <a:pt x="63" y="14"/>
                      <a:pt x="44" y="26"/>
                      <a:pt x="18" y="33"/>
                    </a:cubicBezTo>
                    <a:cubicBezTo>
                      <a:pt x="1" y="44"/>
                      <a:pt x="10" y="72"/>
                      <a:pt x="31" y="72"/>
                    </a:cubicBezTo>
                    <a:cubicBezTo>
                      <a:pt x="33" y="72"/>
                      <a:pt x="35" y="71"/>
                      <a:pt x="37" y="71"/>
                    </a:cubicBezTo>
                    <a:lnTo>
                      <a:pt x="69" y="58"/>
                    </a:lnTo>
                    <a:cubicBezTo>
                      <a:pt x="76" y="58"/>
                      <a:pt x="88" y="58"/>
                      <a:pt x="95" y="52"/>
                    </a:cubicBezTo>
                    <a:lnTo>
                      <a:pt x="120" y="39"/>
                    </a:lnTo>
                    <a:lnTo>
                      <a:pt x="139" y="33"/>
                    </a:lnTo>
                    <a:lnTo>
                      <a:pt x="152" y="20"/>
                    </a:lnTo>
                    <a:cubicBezTo>
                      <a:pt x="158" y="20"/>
                      <a:pt x="158" y="1"/>
                      <a:pt x="14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282;p45">
                <a:extLst>
                  <a:ext uri="{FF2B5EF4-FFF2-40B4-BE49-F238E27FC236}">
                    <a16:creationId xmlns:a16="http://schemas.microsoft.com/office/drawing/2014/main" id="{1AC959AC-46E2-4C9D-A954-CE7E3593B95E}"/>
                  </a:ext>
                </a:extLst>
              </p:cNvPr>
              <p:cNvSpPr/>
              <p:nvPr/>
            </p:nvSpPr>
            <p:spPr>
              <a:xfrm>
                <a:off x="7517502" y="1426919"/>
                <a:ext cx="48228" cy="8050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9" extrusionOk="0">
                    <a:moveTo>
                      <a:pt x="27" y="1"/>
                    </a:moveTo>
                    <a:cubicBezTo>
                      <a:pt x="14" y="1"/>
                      <a:pt x="0" y="14"/>
                      <a:pt x="9" y="28"/>
                    </a:cubicBezTo>
                    <a:cubicBezTo>
                      <a:pt x="41" y="91"/>
                      <a:pt x="73" y="161"/>
                      <a:pt x="105" y="225"/>
                    </a:cubicBezTo>
                    <a:cubicBezTo>
                      <a:pt x="124" y="257"/>
                      <a:pt x="136" y="288"/>
                      <a:pt x="149" y="326"/>
                    </a:cubicBezTo>
                    <a:cubicBezTo>
                      <a:pt x="162" y="358"/>
                      <a:pt x="175" y="403"/>
                      <a:pt x="206" y="415"/>
                    </a:cubicBezTo>
                    <a:cubicBezTo>
                      <a:pt x="210" y="417"/>
                      <a:pt x="213" y="418"/>
                      <a:pt x="216" y="418"/>
                    </a:cubicBezTo>
                    <a:cubicBezTo>
                      <a:pt x="223" y="418"/>
                      <a:pt x="227" y="414"/>
                      <a:pt x="232" y="409"/>
                    </a:cubicBezTo>
                    <a:cubicBezTo>
                      <a:pt x="251" y="377"/>
                      <a:pt x="232" y="333"/>
                      <a:pt x="225" y="301"/>
                    </a:cubicBezTo>
                    <a:cubicBezTo>
                      <a:pt x="213" y="269"/>
                      <a:pt x="194" y="231"/>
                      <a:pt x="175" y="193"/>
                    </a:cubicBezTo>
                    <a:cubicBezTo>
                      <a:pt x="155" y="161"/>
                      <a:pt x="136" y="129"/>
                      <a:pt x="117" y="98"/>
                    </a:cubicBezTo>
                    <a:cubicBezTo>
                      <a:pt x="92" y="66"/>
                      <a:pt x="66" y="34"/>
                      <a:pt x="41" y="9"/>
                    </a:cubicBezTo>
                    <a:cubicBezTo>
                      <a:pt x="37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283;p45">
                <a:extLst>
                  <a:ext uri="{FF2B5EF4-FFF2-40B4-BE49-F238E27FC236}">
                    <a16:creationId xmlns:a16="http://schemas.microsoft.com/office/drawing/2014/main" id="{C157AC98-12AB-488A-9834-EDC3B724BB84}"/>
                  </a:ext>
                </a:extLst>
              </p:cNvPr>
              <p:cNvSpPr/>
              <p:nvPr/>
            </p:nvSpPr>
            <p:spPr>
              <a:xfrm>
                <a:off x="7486952" y="1467268"/>
                <a:ext cx="58027" cy="993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17" extrusionOk="0">
                    <a:moveTo>
                      <a:pt x="27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54" y="110"/>
                      <a:pt x="98" y="193"/>
                      <a:pt x="137" y="275"/>
                    </a:cubicBezTo>
                    <a:cubicBezTo>
                      <a:pt x="156" y="313"/>
                      <a:pt x="168" y="352"/>
                      <a:pt x="187" y="396"/>
                    </a:cubicBezTo>
                    <a:cubicBezTo>
                      <a:pt x="200" y="441"/>
                      <a:pt x="225" y="479"/>
                      <a:pt x="257" y="510"/>
                    </a:cubicBezTo>
                    <a:cubicBezTo>
                      <a:pt x="262" y="515"/>
                      <a:pt x="267" y="517"/>
                      <a:pt x="273" y="517"/>
                    </a:cubicBezTo>
                    <a:cubicBezTo>
                      <a:pt x="285" y="517"/>
                      <a:pt x="298" y="508"/>
                      <a:pt x="302" y="491"/>
                    </a:cubicBezTo>
                    <a:cubicBezTo>
                      <a:pt x="302" y="447"/>
                      <a:pt x="289" y="402"/>
                      <a:pt x="264" y="364"/>
                    </a:cubicBezTo>
                    <a:cubicBezTo>
                      <a:pt x="245" y="320"/>
                      <a:pt x="219" y="282"/>
                      <a:pt x="194" y="237"/>
                    </a:cubicBezTo>
                    <a:cubicBezTo>
                      <a:pt x="149" y="161"/>
                      <a:pt x="98" y="85"/>
                      <a:pt x="41" y="8"/>
                    </a:cubicBezTo>
                    <a:cubicBezTo>
                      <a:pt x="38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284;p45">
                <a:extLst>
                  <a:ext uri="{FF2B5EF4-FFF2-40B4-BE49-F238E27FC236}">
                    <a16:creationId xmlns:a16="http://schemas.microsoft.com/office/drawing/2014/main" id="{B8486707-8878-4652-A9BC-FFDD44E15637}"/>
                  </a:ext>
                </a:extLst>
              </p:cNvPr>
              <p:cNvSpPr/>
              <p:nvPr/>
            </p:nvSpPr>
            <p:spPr>
              <a:xfrm>
                <a:off x="7565538" y="1595234"/>
                <a:ext cx="24210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36" y="1"/>
                    </a:moveTo>
                    <a:cubicBezTo>
                      <a:pt x="33" y="1"/>
                      <a:pt x="30" y="2"/>
                      <a:pt x="26" y="3"/>
                    </a:cubicBezTo>
                    <a:cubicBezTo>
                      <a:pt x="7" y="10"/>
                      <a:pt x="1" y="22"/>
                      <a:pt x="7" y="41"/>
                    </a:cubicBezTo>
                    <a:lnTo>
                      <a:pt x="45" y="118"/>
                    </a:lnTo>
                    <a:cubicBezTo>
                      <a:pt x="45" y="130"/>
                      <a:pt x="52" y="143"/>
                      <a:pt x="58" y="150"/>
                    </a:cubicBezTo>
                    <a:cubicBezTo>
                      <a:pt x="64" y="162"/>
                      <a:pt x="77" y="175"/>
                      <a:pt x="83" y="188"/>
                    </a:cubicBezTo>
                    <a:cubicBezTo>
                      <a:pt x="88" y="194"/>
                      <a:pt x="95" y="197"/>
                      <a:pt x="101" y="197"/>
                    </a:cubicBezTo>
                    <a:cubicBezTo>
                      <a:pt x="114" y="197"/>
                      <a:pt x="126" y="187"/>
                      <a:pt x="122" y="175"/>
                    </a:cubicBezTo>
                    <a:cubicBezTo>
                      <a:pt x="122" y="156"/>
                      <a:pt x="115" y="143"/>
                      <a:pt x="109" y="130"/>
                    </a:cubicBezTo>
                    <a:cubicBezTo>
                      <a:pt x="109" y="118"/>
                      <a:pt x="102" y="105"/>
                      <a:pt x="96" y="92"/>
                    </a:cubicBezTo>
                    <a:cubicBezTo>
                      <a:pt x="83" y="67"/>
                      <a:pt x="71" y="41"/>
                      <a:pt x="58" y="16"/>
                    </a:cubicBezTo>
                    <a:cubicBezTo>
                      <a:pt x="53" y="7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285;p45">
                <a:extLst>
                  <a:ext uri="{FF2B5EF4-FFF2-40B4-BE49-F238E27FC236}">
                    <a16:creationId xmlns:a16="http://schemas.microsoft.com/office/drawing/2014/main" id="{9F7751CC-F578-40AE-B9E4-C9961270F6A6}"/>
                  </a:ext>
                </a:extLst>
              </p:cNvPr>
              <p:cNvSpPr/>
              <p:nvPr/>
            </p:nvSpPr>
            <p:spPr>
              <a:xfrm>
                <a:off x="6842705" y="1551041"/>
                <a:ext cx="2824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2" extrusionOk="0">
                    <a:moveTo>
                      <a:pt x="132" y="0"/>
                    </a:moveTo>
                    <a:cubicBezTo>
                      <a:pt x="127" y="0"/>
                      <a:pt x="120" y="2"/>
                      <a:pt x="115" y="5"/>
                    </a:cubicBezTo>
                    <a:lnTo>
                      <a:pt x="102" y="11"/>
                    </a:lnTo>
                    <a:cubicBezTo>
                      <a:pt x="102" y="11"/>
                      <a:pt x="96" y="17"/>
                      <a:pt x="96" y="24"/>
                    </a:cubicBezTo>
                    <a:lnTo>
                      <a:pt x="77" y="43"/>
                    </a:lnTo>
                    <a:cubicBezTo>
                      <a:pt x="71" y="62"/>
                      <a:pt x="58" y="81"/>
                      <a:pt x="52" y="100"/>
                    </a:cubicBezTo>
                    <a:cubicBezTo>
                      <a:pt x="33" y="132"/>
                      <a:pt x="20" y="163"/>
                      <a:pt x="7" y="202"/>
                    </a:cubicBezTo>
                    <a:cubicBezTo>
                      <a:pt x="1" y="208"/>
                      <a:pt x="7" y="221"/>
                      <a:pt x="13" y="227"/>
                    </a:cubicBezTo>
                    <a:cubicBezTo>
                      <a:pt x="19" y="230"/>
                      <a:pt x="24" y="231"/>
                      <a:pt x="29" y="231"/>
                    </a:cubicBezTo>
                    <a:cubicBezTo>
                      <a:pt x="36" y="231"/>
                      <a:pt x="42" y="228"/>
                      <a:pt x="45" y="221"/>
                    </a:cubicBezTo>
                    <a:cubicBezTo>
                      <a:pt x="64" y="189"/>
                      <a:pt x="90" y="157"/>
                      <a:pt x="109" y="119"/>
                    </a:cubicBezTo>
                    <a:cubicBezTo>
                      <a:pt x="115" y="106"/>
                      <a:pt x="128" y="87"/>
                      <a:pt x="134" y="68"/>
                    </a:cubicBezTo>
                    <a:lnTo>
                      <a:pt x="141" y="49"/>
                    </a:lnTo>
                    <a:cubicBezTo>
                      <a:pt x="147" y="43"/>
                      <a:pt x="147" y="36"/>
                      <a:pt x="147" y="24"/>
                    </a:cubicBezTo>
                    <a:cubicBezTo>
                      <a:pt x="147" y="24"/>
                      <a:pt x="147" y="17"/>
                      <a:pt x="147" y="11"/>
                    </a:cubicBezTo>
                    <a:cubicBezTo>
                      <a:pt x="147" y="3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286;p45">
                <a:extLst>
                  <a:ext uri="{FF2B5EF4-FFF2-40B4-BE49-F238E27FC236}">
                    <a16:creationId xmlns:a16="http://schemas.microsoft.com/office/drawing/2014/main" id="{ADAF24E7-497C-4213-92E7-56751FF6DE1E}"/>
                  </a:ext>
                </a:extLst>
              </p:cNvPr>
              <p:cNvSpPr/>
              <p:nvPr/>
            </p:nvSpPr>
            <p:spPr>
              <a:xfrm>
                <a:off x="6802547" y="1531443"/>
                <a:ext cx="50149" cy="7435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87" extrusionOk="0">
                    <a:moveTo>
                      <a:pt x="217" y="0"/>
                    </a:moveTo>
                    <a:cubicBezTo>
                      <a:pt x="211" y="0"/>
                      <a:pt x="204" y="2"/>
                      <a:pt x="197" y="5"/>
                    </a:cubicBezTo>
                    <a:cubicBezTo>
                      <a:pt x="165" y="18"/>
                      <a:pt x="153" y="62"/>
                      <a:pt x="140" y="94"/>
                    </a:cubicBezTo>
                    <a:cubicBezTo>
                      <a:pt x="121" y="126"/>
                      <a:pt x="108" y="151"/>
                      <a:pt x="95" y="176"/>
                    </a:cubicBezTo>
                    <a:cubicBezTo>
                      <a:pt x="57" y="240"/>
                      <a:pt x="32" y="297"/>
                      <a:pt x="0" y="354"/>
                    </a:cubicBezTo>
                    <a:cubicBezTo>
                      <a:pt x="0" y="367"/>
                      <a:pt x="0" y="380"/>
                      <a:pt x="13" y="386"/>
                    </a:cubicBezTo>
                    <a:cubicBezTo>
                      <a:pt x="19" y="386"/>
                      <a:pt x="32" y="386"/>
                      <a:pt x="38" y="380"/>
                    </a:cubicBezTo>
                    <a:cubicBezTo>
                      <a:pt x="89" y="329"/>
                      <a:pt x="127" y="278"/>
                      <a:pt x="165" y="227"/>
                    </a:cubicBezTo>
                    <a:cubicBezTo>
                      <a:pt x="184" y="196"/>
                      <a:pt x="197" y="164"/>
                      <a:pt x="216" y="138"/>
                    </a:cubicBezTo>
                    <a:cubicBezTo>
                      <a:pt x="222" y="119"/>
                      <a:pt x="235" y="107"/>
                      <a:pt x="242" y="94"/>
                    </a:cubicBezTo>
                    <a:cubicBezTo>
                      <a:pt x="254" y="75"/>
                      <a:pt x="261" y="56"/>
                      <a:pt x="254" y="37"/>
                    </a:cubicBezTo>
                    <a:cubicBezTo>
                      <a:pt x="254" y="13"/>
                      <a:pt x="237" y="0"/>
                      <a:pt x="21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287;p45">
                <a:extLst>
                  <a:ext uri="{FF2B5EF4-FFF2-40B4-BE49-F238E27FC236}">
                    <a16:creationId xmlns:a16="http://schemas.microsoft.com/office/drawing/2014/main" id="{C0145E6B-0AD0-4BD5-A342-E0F0D1C1A5B6}"/>
                  </a:ext>
                </a:extLst>
              </p:cNvPr>
              <p:cNvSpPr/>
              <p:nvPr/>
            </p:nvSpPr>
            <p:spPr>
              <a:xfrm>
                <a:off x="7340925" y="1570448"/>
                <a:ext cx="1248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290" extrusionOk="0">
                    <a:moveTo>
                      <a:pt x="26" y="0"/>
                    </a:moveTo>
                    <a:cubicBezTo>
                      <a:pt x="13" y="0"/>
                      <a:pt x="0" y="8"/>
                      <a:pt x="0" y="24"/>
                    </a:cubicBezTo>
                    <a:lnTo>
                      <a:pt x="0" y="158"/>
                    </a:lnTo>
                    <a:lnTo>
                      <a:pt x="0" y="215"/>
                    </a:lnTo>
                    <a:cubicBezTo>
                      <a:pt x="0" y="240"/>
                      <a:pt x="7" y="266"/>
                      <a:pt x="20" y="285"/>
                    </a:cubicBezTo>
                    <a:cubicBezTo>
                      <a:pt x="23" y="288"/>
                      <a:pt x="28" y="290"/>
                      <a:pt x="33" y="290"/>
                    </a:cubicBezTo>
                    <a:cubicBezTo>
                      <a:pt x="39" y="290"/>
                      <a:pt x="45" y="288"/>
                      <a:pt x="51" y="285"/>
                    </a:cubicBezTo>
                    <a:cubicBezTo>
                      <a:pt x="58" y="259"/>
                      <a:pt x="64" y="240"/>
                      <a:pt x="58" y="215"/>
                    </a:cubicBezTo>
                    <a:lnTo>
                      <a:pt x="58" y="151"/>
                    </a:lnTo>
                    <a:cubicBezTo>
                      <a:pt x="58" y="107"/>
                      <a:pt x="51" y="62"/>
                      <a:pt x="51" y="24"/>
                    </a:cubicBezTo>
                    <a:cubicBezTo>
                      <a:pt x="51" y="8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288;p45">
                <a:extLst>
                  <a:ext uri="{FF2B5EF4-FFF2-40B4-BE49-F238E27FC236}">
                    <a16:creationId xmlns:a16="http://schemas.microsoft.com/office/drawing/2014/main" id="{382CFFC0-379A-4BA8-9367-03F47989E57D}"/>
                  </a:ext>
                </a:extLst>
              </p:cNvPr>
              <p:cNvSpPr/>
              <p:nvPr/>
            </p:nvSpPr>
            <p:spPr>
              <a:xfrm>
                <a:off x="7359179" y="1558535"/>
                <a:ext cx="18638" cy="5629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3" extrusionOk="0">
                    <a:moveTo>
                      <a:pt x="25" y="0"/>
                    </a:moveTo>
                    <a:cubicBezTo>
                      <a:pt x="13" y="0"/>
                      <a:pt x="1" y="9"/>
                      <a:pt x="1" y="23"/>
                    </a:cubicBezTo>
                    <a:lnTo>
                      <a:pt x="33" y="156"/>
                    </a:lnTo>
                    <a:cubicBezTo>
                      <a:pt x="33" y="201"/>
                      <a:pt x="45" y="245"/>
                      <a:pt x="64" y="283"/>
                    </a:cubicBezTo>
                    <a:cubicBezTo>
                      <a:pt x="68" y="290"/>
                      <a:pt x="74" y="293"/>
                      <a:pt x="80" y="293"/>
                    </a:cubicBezTo>
                    <a:cubicBezTo>
                      <a:pt x="87" y="293"/>
                      <a:pt x="93" y="290"/>
                      <a:pt x="96" y="283"/>
                    </a:cubicBezTo>
                    <a:cubicBezTo>
                      <a:pt x="96" y="239"/>
                      <a:pt x="90" y="194"/>
                      <a:pt x="77" y="150"/>
                    </a:cubicBezTo>
                    <a:lnTo>
                      <a:pt x="45" y="16"/>
                    </a:lnTo>
                    <a:cubicBezTo>
                      <a:pt x="43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289;p45">
                <a:extLst>
                  <a:ext uri="{FF2B5EF4-FFF2-40B4-BE49-F238E27FC236}">
                    <a16:creationId xmlns:a16="http://schemas.microsoft.com/office/drawing/2014/main" id="{7A15EAEE-FEC9-4FFF-88B7-B7FDDB1705CF}"/>
                  </a:ext>
                </a:extLst>
              </p:cNvPr>
              <p:cNvSpPr/>
              <p:nvPr/>
            </p:nvSpPr>
            <p:spPr>
              <a:xfrm>
                <a:off x="7425083" y="1048402"/>
                <a:ext cx="13642" cy="45153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5" extrusionOk="0">
                    <a:moveTo>
                      <a:pt x="27" y="1"/>
                    </a:moveTo>
                    <a:cubicBezTo>
                      <a:pt x="25" y="1"/>
                      <a:pt x="22" y="1"/>
                      <a:pt x="20" y="2"/>
                    </a:cubicBezTo>
                    <a:cubicBezTo>
                      <a:pt x="7" y="2"/>
                      <a:pt x="1" y="15"/>
                      <a:pt x="1" y="21"/>
                    </a:cubicBezTo>
                    <a:lnTo>
                      <a:pt x="1" y="123"/>
                    </a:lnTo>
                    <a:lnTo>
                      <a:pt x="1" y="174"/>
                    </a:lnTo>
                    <a:cubicBezTo>
                      <a:pt x="1" y="180"/>
                      <a:pt x="7" y="193"/>
                      <a:pt x="7" y="199"/>
                    </a:cubicBezTo>
                    <a:cubicBezTo>
                      <a:pt x="7" y="212"/>
                      <a:pt x="14" y="218"/>
                      <a:pt x="26" y="225"/>
                    </a:cubicBezTo>
                    <a:cubicBezTo>
                      <a:pt x="30" y="231"/>
                      <a:pt x="36" y="234"/>
                      <a:pt x="42" y="234"/>
                    </a:cubicBezTo>
                    <a:cubicBezTo>
                      <a:pt x="49" y="234"/>
                      <a:pt x="55" y="231"/>
                      <a:pt x="58" y="225"/>
                    </a:cubicBezTo>
                    <a:cubicBezTo>
                      <a:pt x="65" y="212"/>
                      <a:pt x="71" y="206"/>
                      <a:pt x="71" y="193"/>
                    </a:cubicBezTo>
                    <a:cubicBezTo>
                      <a:pt x="71" y="187"/>
                      <a:pt x="71" y="174"/>
                      <a:pt x="71" y="168"/>
                    </a:cubicBezTo>
                    <a:cubicBezTo>
                      <a:pt x="71" y="149"/>
                      <a:pt x="71" y="136"/>
                      <a:pt x="65" y="117"/>
                    </a:cubicBezTo>
                    <a:lnTo>
                      <a:pt x="45" y="15"/>
                    </a:lnTo>
                    <a:cubicBezTo>
                      <a:pt x="45" y="10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290;p45">
                <a:extLst>
                  <a:ext uri="{FF2B5EF4-FFF2-40B4-BE49-F238E27FC236}">
                    <a16:creationId xmlns:a16="http://schemas.microsoft.com/office/drawing/2014/main" id="{92AD26D0-CBC8-4D9F-A5E0-D26E4A57210E}"/>
                  </a:ext>
                </a:extLst>
              </p:cNvPr>
              <p:cNvSpPr/>
              <p:nvPr/>
            </p:nvSpPr>
            <p:spPr>
              <a:xfrm>
                <a:off x="7450830" y="1056088"/>
                <a:ext cx="11144" cy="3862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01" extrusionOk="0">
                    <a:moveTo>
                      <a:pt x="39" y="1"/>
                    </a:moveTo>
                    <a:cubicBezTo>
                      <a:pt x="29" y="1"/>
                      <a:pt x="19" y="7"/>
                      <a:pt x="19" y="20"/>
                    </a:cubicBezTo>
                    <a:cubicBezTo>
                      <a:pt x="0" y="77"/>
                      <a:pt x="7" y="134"/>
                      <a:pt x="26" y="191"/>
                    </a:cubicBezTo>
                    <a:cubicBezTo>
                      <a:pt x="26" y="197"/>
                      <a:pt x="31" y="200"/>
                      <a:pt x="37" y="200"/>
                    </a:cubicBezTo>
                    <a:cubicBezTo>
                      <a:pt x="44" y="200"/>
                      <a:pt x="51" y="195"/>
                      <a:pt x="51" y="185"/>
                    </a:cubicBezTo>
                    <a:cubicBezTo>
                      <a:pt x="51" y="159"/>
                      <a:pt x="58" y="128"/>
                      <a:pt x="58" y="102"/>
                    </a:cubicBezTo>
                    <a:cubicBezTo>
                      <a:pt x="51" y="77"/>
                      <a:pt x="51" y="51"/>
                      <a:pt x="58" y="20"/>
                    </a:cubicBezTo>
                    <a:cubicBezTo>
                      <a:pt x="58" y="7"/>
                      <a:pt x="48" y="1"/>
                      <a:pt x="3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291;p45">
                <a:extLst>
                  <a:ext uri="{FF2B5EF4-FFF2-40B4-BE49-F238E27FC236}">
                    <a16:creationId xmlns:a16="http://schemas.microsoft.com/office/drawing/2014/main" id="{3F9F884E-AB7F-441E-A5CA-1DBE81782487}"/>
                  </a:ext>
                </a:extLst>
              </p:cNvPr>
              <p:cNvSpPr/>
              <p:nvPr/>
            </p:nvSpPr>
            <p:spPr>
              <a:xfrm>
                <a:off x="6585044" y="1199040"/>
                <a:ext cx="1063701" cy="1277363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6648" extrusionOk="0">
                    <a:moveTo>
                      <a:pt x="4997" y="5203"/>
                    </a:moveTo>
                    <a:lnTo>
                      <a:pt x="4997" y="5203"/>
                    </a:lnTo>
                    <a:cubicBezTo>
                      <a:pt x="4997" y="5203"/>
                      <a:pt x="4996" y="5204"/>
                      <a:pt x="4996" y="5205"/>
                    </a:cubicBezTo>
                    <a:cubicBezTo>
                      <a:pt x="4996" y="5204"/>
                      <a:pt x="4997" y="5203"/>
                      <a:pt x="4997" y="5203"/>
                    </a:cubicBezTo>
                    <a:close/>
                    <a:moveTo>
                      <a:pt x="4664" y="0"/>
                    </a:moveTo>
                    <a:cubicBezTo>
                      <a:pt x="4618" y="0"/>
                      <a:pt x="4572" y="2"/>
                      <a:pt x="4525" y="6"/>
                    </a:cubicBezTo>
                    <a:cubicBezTo>
                      <a:pt x="4360" y="25"/>
                      <a:pt x="4214" y="121"/>
                      <a:pt x="4138" y="267"/>
                    </a:cubicBezTo>
                    <a:cubicBezTo>
                      <a:pt x="4049" y="445"/>
                      <a:pt x="4087" y="718"/>
                      <a:pt x="3896" y="788"/>
                    </a:cubicBezTo>
                    <a:cubicBezTo>
                      <a:pt x="3844" y="800"/>
                      <a:pt x="3794" y="805"/>
                      <a:pt x="3744" y="805"/>
                    </a:cubicBezTo>
                    <a:cubicBezTo>
                      <a:pt x="3715" y="805"/>
                      <a:pt x="3685" y="803"/>
                      <a:pt x="3655" y="801"/>
                    </a:cubicBezTo>
                    <a:cubicBezTo>
                      <a:pt x="3471" y="820"/>
                      <a:pt x="3331" y="985"/>
                      <a:pt x="3242" y="1144"/>
                    </a:cubicBezTo>
                    <a:cubicBezTo>
                      <a:pt x="3153" y="1309"/>
                      <a:pt x="3077" y="1493"/>
                      <a:pt x="2924" y="1601"/>
                    </a:cubicBezTo>
                    <a:cubicBezTo>
                      <a:pt x="2740" y="1729"/>
                      <a:pt x="2467" y="1722"/>
                      <a:pt x="2327" y="1913"/>
                    </a:cubicBezTo>
                    <a:cubicBezTo>
                      <a:pt x="2181" y="2097"/>
                      <a:pt x="2257" y="2389"/>
                      <a:pt x="2136" y="2593"/>
                    </a:cubicBezTo>
                    <a:cubicBezTo>
                      <a:pt x="2047" y="2739"/>
                      <a:pt x="1863" y="2809"/>
                      <a:pt x="1729" y="2917"/>
                    </a:cubicBezTo>
                    <a:cubicBezTo>
                      <a:pt x="1469" y="3120"/>
                      <a:pt x="1354" y="3470"/>
                      <a:pt x="1227" y="3781"/>
                    </a:cubicBezTo>
                    <a:cubicBezTo>
                      <a:pt x="1037" y="4239"/>
                      <a:pt x="757" y="4658"/>
                      <a:pt x="414" y="5020"/>
                    </a:cubicBezTo>
                    <a:cubicBezTo>
                      <a:pt x="230" y="5211"/>
                      <a:pt x="14" y="5408"/>
                      <a:pt x="1" y="5675"/>
                    </a:cubicBezTo>
                    <a:cubicBezTo>
                      <a:pt x="52" y="5688"/>
                      <a:pt x="109" y="5700"/>
                      <a:pt x="160" y="5713"/>
                    </a:cubicBezTo>
                    <a:cubicBezTo>
                      <a:pt x="217" y="5719"/>
                      <a:pt x="268" y="5732"/>
                      <a:pt x="325" y="5738"/>
                    </a:cubicBezTo>
                    <a:cubicBezTo>
                      <a:pt x="376" y="5738"/>
                      <a:pt x="420" y="5745"/>
                      <a:pt x="471" y="5758"/>
                    </a:cubicBezTo>
                    <a:cubicBezTo>
                      <a:pt x="490" y="5770"/>
                      <a:pt x="490" y="5802"/>
                      <a:pt x="471" y="5808"/>
                    </a:cubicBezTo>
                    <a:cubicBezTo>
                      <a:pt x="419" y="5819"/>
                      <a:pt x="368" y="5826"/>
                      <a:pt x="317" y="5826"/>
                    </a:cubicBezTo>
                    <a:cubicBezTo>
                      <a:pt x="281" y="5826"/>
                      <a:pt x="245" y="5823"/>
                      <a:pt x="211" y="5815"/>
                    </a:cubicBezTo>
                    <a:lnTo>
                      <a:pt x="211" y="5815"/>
                    </a:lnTo>
                    <a:cubicBezTo>
                      <a:pt x="261" y="5840"/>
                      <a:pt x="312" y="5866"/>
                      <a:pt x="369" y="5878"/>
                    </a:cubicBezTo>
                    <a:cubicBezTo>
                      <a:pt x="439" y="5897"/>
                      <a:pt x="509" y="5910"/>
                      <a:pt x="579" y="5910"/>
                    </a:cubicBezTo>
                    <a:cubicBezTo>
                      <a:pt x="649" y="5910"/>
                      <a:pt x="719" y="5897"/>
                      <a:pt x="789" y="5897"/>
                    </a:cubicBezTo>
                    <a:cubicBezTo>
                      <a:pt x="808" y="5904"/>
                      <a:pt x="814" y="5929"/>
                      <a:pt x="802" y="5942"/>
                    </a:cubicBezTo>
                    <a:cubicBezTo>
                      <a:pt x="738" y="5980"/>
                      <a:pt x="674" y="5999"/>
                      <a:pt x="611" y="5999"/>
                    </a:cubicBezTo>
                    <a:cubicBezTo>
                      <a:pt x="674" y="6037"/>
                      <a:pt x="751" y="6063"/>
                      <a:pt x="827" y="6082"/>
                    </a:cubicBezTo>
                    <a:cubicBezTo>
                      <a:pt x="881" y="6094"/>
                      <a:pt x="938" y="6101"/>
                      <a:pt x="995" y="6101"/>
                    </a:cubicBezTo>
                    <a:cubicBezTo>
                      <a:pt x="1053" y="6101"/>
                      <a:pt x="1110" y="6094"/>
                      <a:pt x="1164" y="6082"/>
                    </a:cubicBezTo>
                    <a:cubicBezTo>
                      <a:pt x="1164" y="6082"/>
                      <a:pt x="1164" y="6075"/>
                      <a:pt x="1164" y="6075"/>
                    </a:cubicBezTo>
                    <a:cubicBezTo>
                      <a:pt x="1155" y="6054"/>
                      <a:pt x="1173" y="6038"/>
                      <a:pt x="1191" y="6038"/>
                    </a:cubicBezTo>
                    <a:cubicBezTo>
                      <a:pt x="1200" y="6038"/>
                      <a:pt x="1208" y="6042"/>
                      <a:pt x="1215" y="6050"/>
                    </a:cubicBezTo>
                    <a:cubicBezTo>
                      <a:pt x="1221" y="6063"/>
                      <a:pt x="1221" y="6075"/>
                      <a:pt x="1227" y="6082"/>
                    </a:cubicBezTo>
                    <a:cubicBezTo>
                      <a:pt x="1240" y="6088"/>
                      <a:pt x="1246" y="6094"/>
                      <a:pt x="1253" y="6101"/>
                    </a:cubicBezTo>
                    <a:cubicBezTo>
                      <a:pt x="1259" y="6107"/>
                      <a:pt x="1259" y="6120"/>
                      <a:pt x="1259" y="6132"/>
                    </a:cubicBezTo>
                    <a:lnTo>
                      <a:pt x="1316" y="6247"/>
                    </a:lnTo>
                    <a:cubicBezTo>
                      <a:pt x="1335" y="6279"/>
                      <a:pt x="1348" y="6310"/>
                      <a:pt x="1367" y="6342"/>
                    </a:cubicBezTo>
                    <a:lnTo>
                      <a:pt x="1437" y="6488"/>
                    </a:lnTo>
                    <a:cubicBezTo>
                      <a:pt x="1450" y="6520"/>
                      <a:pt x="1475" y="6552"/>
                      <a:pt x="1501" y="6577"/>
                    </a:cubicBezTo>
                    <a:cubicBezTo>
                      <a:pt x="1525" y="6590"/>
                      <a:pt x="1555" y="6597"/>
                      <a:pt x="1584" y="6597"/>
                    </a:cubicBezTo>
                    <a:cubicBezTo>
                      <a:pt x="1599" y="6597"/>
                      <a:pt x="1614" y="6594"/>
                      <a:pt x="1628" y="6590"/>
                    </a:cubicBezTo>
                    <a:cubicBezTo>
                      <a:pt x="1679" y="6584"/>
                      <a:pt x="1723" y="6571"/>
                      <a:pt x="1774" y="6558"/>
                    </a:cubicBezTo>
                    <a:cubicBezTo>
                      <a:pt x="1818" y="6545"/>
                      <a:pt x="1869" y="6526"/>
                      <a:pt x="1914" y="6507"/>
                    </a:cubicBezTo>
                    <a:cubicBezTo>
                      <a:pt x="1958" y="6495"/>
                      <a:pt x="2003" y="6482"/>
                      <a:pt x="2047" y="6476"/>
                    </a:cubicBezTo>
                    <a:cubicBezTo>
                      <a:pt x="2050" y="6475"/>
                      <a:pt x="2052" y="6475"/>
                      <a:pt x="2055" y="6475"/>
                    </a:cubicBezTo>
                    <a:cubicBezTo>
                      <a:pt x="2075" y="6475"/>
                      <a:pt x="2084" y="6497"/>
                      <a:pt x="2073" y="6514"/>
                    </a:cubicBezTo>
                    <a:cubicBezTo>
                      <a:pt x="2034" y="6558"/>
                      <a:pt x="1984" y="6596"/>
                      <a:pt x="1926" y="6615"/>
                    </a:cubicBezTo>
                    <a:cubicBezTo>
                      <a:pt x="1996" y="6615"/>
                      <a:pt x="2066" y="6609"/>
                      <a:pt x="2130" y="6603"/>
                    </a:cubicBezTo>
                    <a:cubicBezTo>
                      <a:pt x="2244" y="6584"/>
                      <a:pt x="2346" y="6539"/>
                      <a:pt x="2441" y="6482"/>
                    </a:cubicBezTo>
                    <a:cubicBezTo>
                      <a:pt x="2524" y="6425"/>
                      <a:pt x="2606" y="6355"/>
                      <a:pt x="2670" y="6279"/>
                    </a:cubicBezTo>
                    <a:cubicBezTo>
                      <a:pt x="2695" y="6234"/>
                      <a:pt x="2727" y="6190"/>
                      <a:pt x="2753" y="6152"/>
                    </a:cubicBezTo>
                    <a:cubicBezTo>
                      <a:pt x="2772" y="6120"/>
                      <a:pt x="2791" y="6069"/>
                      <a:pt x="2829" y="6056"/>
                    </a:cubicBezTo>
                    <a:cubicBezTo>
                      <a:pt x="2832" y="6054"/>
                      <a:pt x="2836" y="6054"/>
                      <a:pt x="2840" y="6054"/>
                    </a:cubicBezTo>
                    <a:cubicBezTo>
                      <a:pt x="2851" y="6054"/>
                      <a:pt x="2862" y="6060"/>
                      <a:pt x="2867" y="6069"/>
                    </a:cubicBezTo>
                    <a:cubicBezTo>
                      <a:pt x="2886" y="6113"/>
                      <a:pt x="2854" y="6177"/>
                      <a:pt x="2829" y="6221"/>
                    </a:cubicBezTo>
                    <a:cubicBezTo>
                      <a:pt x="2803" y="6272"/>
                      <a:pt x="2772" y="6317"/>
                      <a:pt x="2740" y="6361"/>
                    </a:cubicBezTo>
                    <a:cubicBezTo>
                      <a:pt x="2664" y="6444"/>
                      <a:pt x="2581" y="6520"/>
                      <a:pt x="2486" y="6577"/>
                    </a:cubicBezTo>
                    <a:cubicBezTo>
                      <a:pt x="2447" y="6603"/>
                      <a:pt x="2403" y="6622"/>
                      <a:pt x="2365" y="6641"/>
                    </a:cubicBezTo>
                    <a:lnTo>
                      <a:pt x="2371" y="6641"/>
                    </a:lnTo>
                    <a:lnTo>
                      <a:pt x="2409" y="6634"/>
                    </a:lnTo>
                    <a:cubicBezTo>
                      <a:pt x="2431" y="6630"/>
                      <a:pt x="2453" y="6620"/>
                      <a:pt x="2474" y="6620"/>
                    </a:cubicBezTo>
                    <a:cubicBezTo>
                      <a:pt x="2485" y="6620"/>
                      <a:pt x="2495" y="6622"/>
                      <a:pt x="2505" y="6628"/>
                    </a:cubicBezTo>
                    <a:cubicBezTo>
                      <a:pt x="2511" y="6628"/>
                      <a:pt x="2517" y="6641"/>
                      <a:pt x="2524" y="6647"/>
                    </a:cubicBezTo>
                    <a:lnTo>
                      <a:pt x="2536" y="6647"/>
                    </a:lnTo>
                    <a:cubicBezTo>
                      <a:pt x="2543" y="6647"/>
                      <a:pt x="2549" y="6641"/>
                      <a:pt x="2562" y="6641"/>
                    </a:cubicBezTo>
                    <a:cubicBezTo>
                      <a:pt x="2638" y="6615"/>
                      <a:pt x="2721" y="6571"/>
                      <a:pt x="2791" y="6520"/>
                    </a:cubicBezTo>
                    <a:cubicBezTo>
                      <a:pt x="2798" y="6514"/>
                      <a:pt x="2806" y="6512"/>
                      <a:pt x="2813" y="6512"/>
                    </a:cubicBezTo>
                    <a:cubicBezTo>
                      <a:pt x="2837" y="6512"/>
                      <a:pt x="2856" y="6540"/>
                      <a:pt x="2841" y="6565"/>
                    </a:cubicBezTo>
                    <a:cubicBezTo>
                      <a:pt x="2835" y="6571"/>
                      <a:pt x="2829" y="6577"/>
                      <a:pt x="2822" y="6584"/>
                    </a:cubicBezTo>
                    <a:cubicBezTo>
                      <a:pt x="2861" y="6577"/>
                      <a:pt x="2899" y="6565"/>
                      <a:pt x="2937" y="6545"/>
                    </a:cubicBezTo>
                    <a:cubicBezTo>
                      <a:pt x="3026" y="6514"/>
                      <a:pt x="3115" y="6463"/>
                      <a:pt x="3204" y="6406"/>
                    </a:cubicBezTo>
                    <a:cubicBezTo>
                      <a:pt x="3242" y="6380"/>
                      <a:pt x="3280" y="6349"/>
                      <a:pt x="3318" y="6323"/>
                    </a:cubicBezTo>
                    <a:cubicBezTo>
                      <a:pt x="3350" y="6291"/>
                      <a:pt x="3388" y="6272"/>
                      <a:pt x="3432" y="6260"/>
                    </a:cubicBezTo>
                    <a:cubicBezTo>
                      <a:pt x="3436" y="6259"/>
                      <a:pt x="3439" y="6258"/>
                      <a:pt x="3442" y="6258"/>
                    </a:cubicBezTo>
                    <a:cubicBezTo>
                      <a:pt x="3461" y="6258"/>
                      <a:pt x="3471" y="6276"/>
                      <a:pt x="3471" y="6298"/>
                    </a:cubicBezTo>
                    <a:cubicBezTo>
                      <a:pt x="3458" y="6342"/>
                      <a:pt x="3432" y="6387"/>
                      <a:pt x="3394" y="6418"/>
                    </a:cubicBezTo>
                    <a:cubicBezTo>
                      <a:pt x="3560" y="6336"/>
                      <a:pt x="3706" y="6221"/>
                      <a:pt x="3833" y="6088"/>
                    </a:cubicBezTo>
                    <a:cubicBezTo>
                      <a:pt x="3871" y="6043"/>
                      <a:pt x="3909" y="6005"/>
                      <a:pt x="3941" y="5961"/>
                    </a:cubicBezTo>
                    <a:cubicBezTo>
                      <a:pt x="3966" y="5916"/>
                      <a:pt x="3998" y="5872"/>
                      <a:pt x="4036" y="5840"/>
                    </a:cubicBezTo>
                    <a:cubicBezTo>
                      <a:pt x="4043" y="5835"/>
                      <a:pt x="4051" y="5832"/>
                      <a:pt x="4058" y="5832"/>
                    </a:cubicBezTo>
                    <a:cubicBezTo>
                      <a:pt x="4077" y="5832"/>
                      <a:pt x="4092" y="5847"/>
                      <a:pt x="4087" y="5866"/>
                    </a:cubicBezTo>
                    <a:cubicBezTo>
                      <a:pt x="4068" y="5942"/>
                      <a:pt x="4030" y="6012"/>
                      <a:pt x="3973" y="6063"/>
                    </a:cubicBezTo>
                    <a:cubicBezTo>
                      <a:pt x="4081" y="5980"/>
                      <a:pt x="4176" y="5885"/>
                      <a:pt x="4259" y="5777"/>
                    </a:cubicBezTo>
                    <a:cubicBezTo>
                      <a:pt x="4316" y="5700"/>
                      <a:pt x="4367" y="5618"/>
                      <a:pt x="4405" y="5535"/>
                    </a:cubicBezTo>
                    <a:cubicBezTo>
                      <a:pt x="4437" y="5446"/>
                      <a:pt x="4475" y="5364"/>
                      <a:pt x="4519" y="5287"/>
                    </a:cubicBezTo>
                    <a:cubicBezTo>
                      <a:pt x="4524" y="5283"/>
                      <a:pt x="4530" y="5281"/>
                      <a:pt x="4536" y="5281"/>
                    </a:cubicBezTo>
                    <a:cubicBezTo>
                      <a:pt x="4547" y="5281"/>
                      <a:pt x="4557" y="5288"/>
                      <a:pt x="4557" y="5300"/>
                    </a:cubicBezTo>
                    <a:cubicBezTo>
                      <a:pt x="4564" y="5395"/>
                      <a:pt x="4532" y="5497"/>
                      <a:pt x="4481" y="5580"/>
                    </a:cubicBezTo>
                    <a:cubicBezTo>
                      <a:pt x="4456" y="5637"/>
                      <a:pt x="4424" y="5688"/>
                      <a:pt x="4392" y="5738"/>
                    </a:cubicBezTo>
                    <a:cubicBezTo>
                      <a:pt x="4500" y="5662"/>
                      <a:pt x="4595" y="5573"/>
                      <a:pt x="4684" y="5478"/>
                    </a:cubicBezTo>
                    <a:cubicBezTo>
                      <a:pt x="4742" y="5414"/>
                      <a:pt x="4799" y="5344"/>
                      <a:pt x="4843" y="5275"/>
                    </a:cubicBezTo>
                    <a:cubicBezTo>
                      <a:pt x="4869" y="5236"/>
                      <a:pt x="4888" y="5198"/>
                      <a:pt x="4907" y="5160"/>
                    </a:cubicBezTo>
                    <a:cubicBezTo>
                      <a:pt x="4919" y="5122"/>
                      <a:pt x="4945" y="5090"/>
                      <a:pt x="4977" y="5065"/>
                    </a:cubicBezTo>
                    <a:cubicBezTo>
                      <a:pt x="4983" y="5058"/>
                      <a:pt x="4990" y="5056"/>
                      <a:pt x="4997" y="5056"/>
                    </a:cubicBezTo>
                    <a:cubicBezTo>
                      <a:pt x="5011" y="5056"/>
                      <a:pt x="5023" y="5067"/>
                      <a:pt x="5028" y="5084"/>
                    </a:cubicBezTo>
                    <a:cubicBezTo>
                      <a:pt x="5028" y="5128"/>
                      <a:pt x="5021" y="5171"/>
                      <a:pt x="4997" y="5203"/>
                    </a:cubicBezTo>
                    <a:lnTo>
                      <a:pt x="4997" y="5203"/>
                    </a:lnTo>
                    <a:cubicBezTo>
                      <a:pt x="5066" y="5114"/>
                      <a:pt x="5117" y="5007"/>
                      <a:pt x="5155" y="4893"/>
                    </a:cubicBezTo>
                    <a:cubicBezTo>
                      <a:pt x="5180" y="4811"/>
                      <a:pt x="5193" y="4722"/>
                      <a:pt x="5193" y="4633"/>
                    </a:cubicBezTo>
                    <a:cubicBezTo>
                      <a:pt x="5186" y="4550"/>
                      <a:pt x="5180" y="4467"/>
                      <a:pt x="5186" y="4385"/>
                    </a:cubicBezTo>
                    <a:cubicBezTo>
                      <a:pt x="5190" y="4369"/>
                      <a:pt x="5201" y="4361"/>
                      <a:pt x="5212" y="4361"/>
                    </a:cubicBezTo>
                    <a:cubicBezTo>
                      <a:pt x="5219" y="4361"/>
                      <a:pt x="5226" y="4365"/>
                      <a:pt x="5231" y="4372"/>
                    </a:cubicBezTo>
                    <a:cubicBezTo>
                      <a:pt x="5294" y="4442"/>
                      <a:pt x="5294" y="4556"/>
                      <a:pt x="5294" y="4645"/>
                    </a:cubicBezTo>
                    <a:lnTo>
                      <a:pt x="5294" y="4684"/>
                    </a:lnTo>
                    <a:cubicBezTo>
                      <a:pt x="5333" y="4537"/>
                      <a:pt x="5352" y="4385"/>
                      <a:pt x="5345" y="4232"/>
                    </a:cubicBezTo>
                    <a:cubicBezTo>
                      <a:pt x="5339" y="4105"/>
                      <a:pt x="5326" y="3978"/>
                      <a:pt x="5301" y="3851"/>
                    </a:cubicBezTo>
                    <a:cubicBezTo>
                      <a:pt x="5288" y="3788"/>
                      <a:pt x="5282" y="3730"/>
                      <a:pt x="5269" y="3667"/>
                    </a:cubicBezTo>
                    <a:cubicBezTo>
                      <a:pt x="5250" y="3610"/>
                      <a:pt x="5250" y="3552"/>
                      <a:pt x="5250" y="3495"/>
                    </a:cubicBezTo>
                    <a:cubicBezTo>
                      <a:pt x="5255" y="3480"/>
                      <a:pt x="5269" y="3468"/>
                      <a:pt x="5281" y="3468"/>
                    </a:cubicBezTo>
                    <a:cubicBezTo>
                      <a:pt x="5283" y="3468"/>
                      <a:pt x="5286" y="3469"/>
                      <a:pt x="5288" y="3470"/>
                    </a:cubicBezTo>
                    <a:cubicBezTo>
                      <a:pt x="5294" y="3476"/>
                      <a:pt x="5294" y="3476"/>
                      <a:pt x="5301" y="3476"/>
                    </a:cubicBezTo>
                    <a:cubicBezTo>
                      <a:pt x="5326" y="3533"/>
                      <a:pt x="5352" y="3591"/>
                      <a:pt x="5364" y="3654"/>
                    </a:cubicBezTo>
                    <a:cubicBezTo>
                      <a:pt x="5377" y="3718"/>
                      <a:pt x="5390" y="3788"/>
                      <a:pt x="5402" y="3857"/>
                    </a:cubicBezTo>
                    <a:cubicBezTo>
                      <a:pt x="5428" y="3991"/>
                      <a:pt x="5441" y="4124"/>
                      <a:pt x="5447" y="4258"/>
                    </a:cubicBezTo>
                    <a:lnTo>
                      <a:pt x="5447" y="4353"/>
                    </a:lnTo>
                    <a:cubicBezTo>
                      <a:pt x="5510" y="4099"/>
                      <a:pt x="5536" y="3832"/>
                      <a:pt x="5510" y="3571"/>
                    </a:cubicBezTo>
                    <a:cubicBezTo>
                      <a:pt x="5504" y="3470"/>
                      <a:pt x="5491" y="3374"/>
                      <a:pt x="5466" y="3279"/>
                    </a:cubicBezTo>
                    <a:cubicBezTo>
                      <a:pt x="5460" y="3247"/>
                      <a:pt x="5453" y="3222"/>
                      <a:pt x="5447" y="3190"/>
                    </a:cubicBezTo>
                    <a:cubicBezTo>
                      <a:pt x="5434" y="3127"/>
                      <a:pt x="5409" y="3063"/>
                      <a:pt x="5390" y="2993"/>
                    </a:cubicBezTo>
                    <a:cubicBezTo>
                      <a:pt x="5364" y="2942"/>
                      <a:pt x="5352" y="2885"/>
                      <a:pt x="5339" y="2828"/>
                    </a:cubicBezTo>
                    <a:cubicBezTo>
                      <a:pt x="5339" y="2811"/>
                      <a:pt x="5353" y="2800"/>
                      <a:pt x="5368" y="2800"/>
                    </a:cubicBezTo>
                    <a:cubicBezTo>
                      <a:pt x="5376" y="2800"/>
                      <a:pt x="5383" y="2803"/>
                      <a:pt x="5390" y="2809"/>
                    </a:cubicBezTo>
                    <a:cubicBezTo>
                      <a:pt x="5415" y="2841"/>
                      <a:pt x="5441" y="2879"/>
                      <a:pt x="5460" y="2923"/>
                    </a:cubicBezTo>
                    <a:cubicBezTo>
                      <a:pt x="5434" y="2758"/>
                      <a:pt x="5402" y="2593"/>
                      <a:pt x="5364" y="2428"/>
                    </a:cubicBezTo>
                    <a:cubicBezTo>
                      <a:pt x="5326" y="2300"/>
                      <a:pt x="5282" y="2180"/>
                      <a:pt x="5231" y="2053"/>
                    </a:cubicBezTo>
                    <a:cubicBezTo>
                      <a:pt x="5205" y="1995"/>
                      <a:pt x="5180" y="1932"/>
                      <a:pt x="5155" y="1868"/>
                    </a:cubicBezTo>
                    <a:cubicBezTo>
                      <a:pt x="5123" y="1818"/>
                      <a:pt x="5104" y="1760"/>
                      <a:pt x="5097" y="1703"/>
                    </a:cubicBezTo>
                    <a:cubicBezTo>
                      <a:pt x="5093" y="1694"/>
                      <a:pt x="5101" y="1685"/>
                      <a:pt x="5111" y="1685"/>
                    </a:cubicBezTo>
                    <a:cubicBezTo>
                      <a:pt x="5115" y="1685"/>
                      <a:pt x="5119" y="1687"/>
                      <a:pt x="5123" y="1690"/>
                    </a:cubicBezTo>
                    <a:cubicBezTo>
                      <a:pt x="5174" y="1729"/>
                      <a:pt x="5212" y="1779"/>
                      <a:pt x="5237" y="1837"/>
                    </a:cubicBezTo>
                    <a:cubicBezTo>
                      <a:pt x="5256" y="1868"/>
                      <a:pt x="5275" y="1906"/>
                      <a:pt x="5294" y="1945"/>
                    </a:cubicBezTo>
                    <a:cubicBezTo>
                      <a:pt x="5288" y="1906"/>
                      <a:pt x="5275" y="1868"/>
                      <a:pt x="5275" y="1830"/>
                    </a:cubicBezTo>
                    <a:cubicBezTo>
                      <a:pt x="5275" y="1779"/>
                      <a:pt x="5269" y="1729"/>
                      <a:pt x="5263" y="1684"/>
                    </a:cubicBezTo>
                    <a:lnTo>
                      <a:pt x="5263" y="1671"/>
                    </a:lnTo>
                    <a:cubicBezTo>
                      <a:pt x="5256" y="1633"/>
                      <a:pt x="5244" y="1589"/>
                      <a:pt x="5231" y="1551"/>
                    </a:cubicBezTo>
                    <a:cubicBezTo>
                      <a:pt x="5218" y="1506"/>
                      <a:pt x="5193" y="1455"/>
                      <a:pt x="5212" y="1417"/>
                    </a:cubicBezTo>
                    <a:cubicBezTo>
                      <a:pt x="5218" y="1404"/>
                      <a:pt x="5231" y="1398"/>
                      <a:pt x="5244" y="1398"/>
                    </a:cubicBezTo>
                    <a:cubicBezTo>
                      <a:pt x="5269" y="1411"/>
                      <a:pt x="5288" y="1436"/>
                      <a:pt x="5301" y="1462"/>
                    </a:cubicBezTo>
                    <a:cubicBezTo>
                      <a:pt x="5294" y="1443"/>
                      <a:pt x="5294" y="1411"/>
                      <a:pt x="5288" y="1385"/>
                    </a:cubicBezTo>
                    <a:cubicBezTo>
                      <a:pt x="5282" y="1341"/>
                      <a:pt x="5269" y="1296"/>
                      <a:pt x="5256" y="1252"/>
                    </a:cubicBezTo>
                    <a:cubicBezTo>
                      <a:pt x="5244" y="1207"/>
                      <a:pt x="5212" y="1150"/>
                      <a:pt x="5231" y="1112"/>
                    </a:cubicBezTo>
                    <a:cubicBezTo>
                      <a:pt x="5236" y="1098"/>
                      <a:pt x="5248" y="1091"/>
                      <a:pt x="5259" y="1091"/>
                    </a:cubicBezTo>
                    <a:cubicBezTo>
                      <a:pt x="5262" y="1091"/>
                      <a:pt x="5266" y="1091"/>
                      <a:pt x="5269" y="1093"/>
                    </a:cubicBezTo>
                    <a:cubicBezTo>
                      <a:pt x="5307" y="1106"/>
                      <a:pt x="5320" y="1150"/>
                      <a:pt x="5333" y="1188"/>
                    </a:cubicBezTo>
                    <a:cubicBezTo>
                      <a:pt x="5339" y="1150"/>
                      <a:pt x="5339" y="1112"/>
                      <a:pt x="5339" y="1074"/>
                    </a:cubicBezTo>
                    <a:cubicBezTo>
                      <a:pt x="5339" y="1030"/>
                      <a:pt x="5339" y="985"/>
                      <a:pt x="5326" y="941"/>
                    </a:cubicBezTo>
                    <a:cubicBezTo>
                      <a:pt x="5326" y="896"/>
                      <a:pt x="5301" y="845"/>
                      <a:pt x="5326" y="807"/>
                    </a:cubicBezTo>
                    <a:cubicBezTo>
                      <a:pt x="5334" y="800"/>
                      <a:pt x="5339" y="797"/>
                      <a:pt x="5345" y="797"/>
                    </a:cubicBezTo>
                    <a:cubicBezTo>
                      <a:pt x="5349" y="797"/>
                      <a:pt x="5353" y="798"/>
                      <a:pt x="5358" y="801"/>
                    </a:cubicBezTo>
                    <a:cubicBezTo>
                      <a:pt x="5383" y="813"/>
                      <a:pt x="5402" y="839"/>
                      <a:pt x="5409" y="864"/>
                    </a:cubicBezTo>
                    <a:lnTo>
                      <a:pt x="5409" y="833"/>
                    </a:lnTo>
                    <a:cubicBezTo>
                      <a:pt x="5409" y="750"/>
                      <a:pt x="5396" y="667"/>
                      <a:pt x="5371" y="591"/>
                    </a:cubicBezTo>
                    <a:cubicBezTo>
                      <a:pt x="5320" y="445"/>
                      <a:pt x="5231" y="311"/>
                      <a:pt x="5110" y="216"/>
                    </a:cubicBezTo>
                    <a:cubicBezTo>
                      <a:pt x="5094" y="200"/>
                      <a:pt x="5105" y="161"/>
                      <a:pt x="5128" y="161"/>
                    </a:cubicBezTo>
                    <a:cubicBezTo>
                      <a:pt x="5132" y="161"/>
                      <a:pt x="5137" y="162"/>
                      <a:pt x="5142" y="165"/>
                    </a:cubicBezTo>
                    <a:cubicBezTo>
                      <a:pt x="5294" y="248"/>
                      <a:pt x="5415" y="388"/>
                      <a:pt x="5479" y="553"/>
                    </a:cubicBezTo>
                    <a:cubicBezTo>
                      <a:pt x="5485" y="566"/>
                      <a:pt x="5485" y="578"/>
                      <a:pt x="5491" y="597"/>
                    </a:cubicBezTo>
                    <a:cubicBezTo>
                      <a:pt x="5479" y="515"/>
                      <a:pt x="5460" y="432"/>
                      <a:pt x="5422" y="356"/>
                    </a:cubicBezTo>
                    <a:cubicBezTo>
                      <a:pt x="5383" y="280"/>
                      <a:pt x="5333" y="203"/>
                      <a:pt x="5263" y="140"/>
                    </a:cubicBezTo>
                    <a:cubicBezTo>
                      <a:pt x="5250" y="127"/>
                      <a:pt x="5231" y="108"/>
                      <a:pt x="5212" y="89"/>
                    </a:cubicBezTo>
                    <a:cubicBezTo>
                      <a:pt x="5123" y="76"/>
                      <a:pt x="5040" y="51"/>
                      <a:pt x="4958" y="32"/>
                    </a:cubicBezTo>
                    <a:cubicBezTo>
                      <a:pt x="4862" y="10"/>
                      <a:pt x="4764" y="0"/>
                      <a:pt x="4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292;p45">
                <a:extLst>
                  <a:ext uri="{FF2B5EF4-FFF2-40B4-BE49-F238E27FC236}">
                    <a16:creationId xmlns:a16="http://schemas.microsoft.com/office/drawing/2014/main" id="{E18F4273-EA0E-4164-AD36-0DA5D66BA637}"/>
                  </a:ext>
                </a:extLst>
              </p:cNvPr>
              <p:cNvSpPr/>
              <p:nvPr/>
            </p:nvSpPr>
            <p:spPr>
              <a:xfrm>
                <a:off x="7202968" y="1110271"/>
                <a:ext cx="90307" cy="83774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36" extrusionOk="0">
                    <a:moveTo>
                      <a:pt x="208" y="0"/>
                    </a:moveTo>
                    <a:cubicBezTo>
                      <a:pt x="165" y="0"/>
                      <a:pt x="122" y="16"/>
                      <a:pt x="89" y="49"/>
                    </a:cubicBezTo>
                    <a:cubicBezTo>
                      <a:pt x="26" y="106"/>
                      <a:pt x="0" y="189"/>
                      <a:pt x="19" y="265"/>
                    </a:cubicBezTo>
                    <a:cubicBezTo>
                      <a:pt x="32" y="348"/>
                      <a:pt x="96" y="411"/>
                      <a:pt x="178" y="430"/>
                    </a:cubicBezTo>
                    <a:cubicBezTo>
                      <a:pt x="194" y="434"/>
                      <a:pt x="210" y="436"/>
                      <a:pt x="225" y="436"/>
                    </a:cubicBezTo>
                    <a:cubicBezTo>
                      <a:pt x="367" y="436"/>
                      <a:pt x="470" y="282"/>
                      <a:pt x="401" y="144"/>
                    </a:cubicBezTo>
                    <a:lnTo>
                      <a:pt x="407" y="144"/>
                    </a:lnTo>
                    <a:cubicBezTo>
                      <a:pt x="394" y="125"/>
                      <a:pt x="382" y="113"/>
                      <a:pt x="369" y="93"/>
                    </a:cubicBezTo>
                    <a:cubicBezTo>
                      <a:pt x="356" y="74"/>
                      <a:pt x="344" y="55"/>
                      <a:pt x="325" y="43"/>
                    </a:cubicBezTo>
                    <a:cubicBezTo>
                      <a:pt x="290" y="15"/>
                      <a:pt x="249" y="0"/>
                      <a:pt x="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Google Shape;1293;p45">
                <a:extLst>
                  <a:ext uri="{FF2B5EF4-FFF2-40B4-BE49-F238E27FC236}">
                    <a16:creationId xmlns:a16="http://schemas.microsoft.com/office/drawing/2014/main" id="{9303E939-BB01-4DBD-9EE5-0DD18ED6F9E8}"/>
                  </a:ext>
                </a:extLst>
              </p:cNvPr>
              <p:cNvSpPr/>
              <p:nvPr/>
            </p:nvSpPr>
            <p:spPr>
              <a:xfrm>
                <a:off x="7172418" y="990952"/>
                <a:ext cx="44193" cy="27476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43" extrusionOk="0">
                    <a:moveTo>
                      <a:pt x="35" y="0"/>
                    </a:moveTo>
                    <a:cubicBezTo>
                      <a:pt x="26" y="0"/>
                      <a:pt x="18" y="6"/>
                      <a:pt x="13" y="15"/>
                    </a:cubicBezTo>
                    <a:cubicBezTo>
                      <a:pt x="1" y="28"/>
                      <a:pt x="7" y="41"/>
                      <a:pt x="20" y="47"/>
                    </a:cubicBezTo>
                    <a:lnTo>
                      <a:pt x="109" y="104"/>
                    </a:lnTo>
                    <a:cubicBezTo>
                      <a:pt x="121" y="111"/>
                      <a:pt x="140" y="117"/>
                      <a:pt x="153" y="130"/>
                    </a:cubicBezTo>
                    <a:lnTo>
                      <a:pt x="178" y="136"/>
                    </a:lnTo>
                    <a:cubicBezTo>
                      <a:pt x="185" y="143"/>
                      <a:pt x="191" y="143"/>
                      <a:pt x="204" y="143"/>
                    </a:cubicBezTo>
                    <a:cubicBezTo>
                      <a:pt x="217" y="143"/>
                      <a:pt x="229" y="130"/>
                      <a:pt x="217" y="117"/>
                    </a:cubicBezTo>
                    <a:cubicBezTo>
                      <a:pt x="217" y="111"/>
                      <a:pt x="210" y="98"/>
                      <a:pt x="198" y="92"/>
                    </a:cubicBezTo>
                    <a:lnTo>
                      <a:pt x="178" y="79"/>
                    </a:lnTo>
                    <a:lnTo>
                      <a:pt x="134" y="54"/>
                    </a:lnTo>
                    <a:lnTo>
                      <a:pt x="45" y="3"/>
                    </a:lnTo>
                    <a:cubicBezTo>
                      <a:pt x="42" y="1"/>
                      <a:pt x="38" y="0"/>
                      <a:pt x="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Google Shape;1294;p45">
                <a:extLst>
                  <a:ext uri="{FF2B5EF4-FFF2-40B4-BE49-F238E27FC236}">
                    <a16:creationId xmlns:a16="http://schemas.microsoft.com/office/drawing/2014/main" id="{AD72D4F4-2552-4CFF-ABB3-6E08AE20A90E}"/>
                  </a:ext>
                </a:extLst>
              </p:cNvPr>
              <p:cNvSpPr/>
              <p:nvPr/>
            </p:nvSpPr>
            <p:spPr>
              <a:xfrm>
                <a:off x="7094217" y="1019389"/>
                <a:ext cx="35739" cy="1614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84" extrusionOk="0">
                    <a:moveTo>
                      <a:pt x="39" y="1"/>
                    </a:moveTo>
                    <a:cubicBezTo>
                      <a:pt x="20" y="1"/>
                      <a:pt x="7" y="14"/>
                      <a:pt x="7" y="26"/>
                    </a:cubicBezTo>
                    <a:cubicBezTo>
                      <a:pt x="1" y="45"/>
                      <a:pt x="14" y="58"/>
                      <a:pt x="33" y="64"/>
                    </a:cubicBezTo>
                    <a:cubicBezTo>
                      <a:pt x="52" y="71"/>
                      <a:pt x="77" y="77"/>
                      <a:pt x="96" y="77"/>
                    </a:cubicBezTo>
                    <a:lnTo>
                      <a:pt x="128" y="83"/>
                    </a:lnTo>
                    <a:lnTo>
                      <a:pt x="153" y="83"/>
                    </a:lnTo>
                    <a:lnTo>
                      <a:pt x="172" y="77"/>
                    </a:lnTo>
                    <a:cubicBezTo>
                      <a:pt x="179" y="71"/>
                      <a:pt x="185" y="58"/>
                      <a:pt x="179" y="45"/>
                    </a:cubicBezTo>
                    <a:cubicBezTo>
                      <a:pt x="172" y="45"/>
                      <a:pt x="166" y="39"/>
                      <a:pt x="166" y="33"/>
                    </a:cubicBezTo>
                    <a:cubicBezTo>
                      <a:pt x="153" y="33"/>
                      <a:pt x="147" y="26"/>
                      <a:pt x="141" y="26"/>
                    </a:cubicBezTo>
                    <a:lnTo>
                      <a:pt x="103" y="14"/>
                    </a:lnTo>
                    <a:cubicBezTo>
                      <a:pt x="83" y="14"/>
                      <a:pt x="58" y="7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" name="Google Shape;1295;p45">
                <a:extLst>
                  <a:ext uri="{FF2B5EF4-FFF2-40B4-BE49-F238E27FC236}">
                    <a16:creationId xmlns:a16="http://schemas.microsoft.com/office/drawing/2014/main" id="{241B25B3-9A27-419F-A3DE-BBAE86EB29A9}"/>
                  </a:ext>
                </a:extLst>
              </p:cNvPr>
              <p:cNvSpPr/>
              <p:nvPr/>
            </p:nvSpPr>
            <p:spPr>
              <a:xfrm>
                <a:off x="7016208" y="1001328"/>
                <a:ext cx="396966" cy="264196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5" extrusionOk="0">
                    <a:moveTo>
                      <a:pt x="1249" y="1"/>
                    </a:moveTo>
                    <a:cubicBezTo>
                      <a:pt x="1227" y="1"/>
                      <a:pt x="1205" y="30"/>
                      <a:pt x="1220" y="50"/>
                    </a:cubicBezTo>
                    <a:cubicBezTo>
                      <a:pt x="1258" y="95"/>
                      <a:pt x="1303" y="133"/>
                      <a:pt x="1341" y="177"/>
                    </a:cubicBezTo>
                    <a:lnTo>
                      <a:pt x="1297" y="165"/>
                    </a:lnTo>
                    <a:cubicBezTo>
                      <a:pt x="1227" y="120"/>
                      <a:pt x="1157" y="89"/>
                      <a:pt x="1074" y="63"/>
                    </a:cubicBezTo>
                    <a:cubicBezTo>
                      <a:pt x="1069" y="60"/>
                      <a:pt x="1064" y="59"/>
                      <a:pt x="1059" y="59"/>
                    </a:cubicBezTo>
                    <a:cubicBezTo>
                      <a:pt x="1030" y="59"/>
                      <a:pt x="1017" y="104"/>
                      <a:pt x="1055" y="120"/>
                    </a:cubicBezTo>
                    <a:lnTo>
                      <a:pt x="1119" y="158"/>
                    </a:lnTo>
                    <a:cubicBezTo>
                      <a:pt x="1112" y="165"/>
                      <a:pt x="1106" y="184"/>
                      <a:pt x="1100" y="197"/>
                    </a:cubicBezTo>
                    <a:lnTo>
                      <a:pt x="1068" y="197"/>
                    </a:lnTo>
                    <a:cubicBezTo>
                      <a:pt x="953" y="127"/>
                      <a:pt x="826" y="82"/>
                      <a:pt x="693" y="63"/>
                    </a:cubicBezTo>
                    <a:cubicBezTo>
                      <a:pt x="655" y="63"/>
                      <a:pt x="648" y="120"/>
                      <a:pt x="680" y="127"/>
                    </a:cubicBezTo>
                    <a:cubicBezTo>
                      <a:pt x="725" y="133"/>
                      <a:pt x="763" y="152"/>
                      <a:pt x="807" y="165"/>
                    </a:cubicBezTo>
                    <a:cubicBezTo>
                      <a:pt x="769" y="165"/>
                      <a:pt x="756" y="222"/>
                      <a:pt x="801" y="228"/>
                    </a:cubicBezTo>
                    <a:lnTo>
                      <a:pt x="833" y="228"/>
                    </a:lnTo>
                    <a:cubicBezTo>
                      <a:pt x="820" y="235"/>
                      <a:pt x="814" y="247"/>
                      <a:pt x="820" y="260"/>
                    </a:cubicBezTo>
                    <a:cubicBezTo>
                      <a:pt x="756" y="260"/>
                      <a:pt x="699" y="260"/>
                      <a:pt x="636" y="266"/>
                    </a:cubicBezTo>
                    <a:cubicBezTo>
                      <a:pt x="604" y="273"/>
                      <a:pt x="604" y="330"/>
                      <a:pt x="636" y="330"/>
                    </a:cubicBezTo>
                    <a:lnTo>
                      <a:pt x="693" y="330"/>
                    </a:lnTo>
                    <a:cubicBezTo>
                      <a:pt x="623" y="336"/>
                      <a:pt x="547" y="343"/>
                      <a:pt x="470" y="362"/>
                    </a:cubicBezTo>
                    <a:cubicBezTo>
                      <a:pt x="445" y="368"/>
                      <a:pt x="451" y="413"/>
                      <a:pt x="483" y="413"/>
                    </a:cubicBezTo>
                    <a:cubicBezTo>
                      <a:pt x="513" y="407"/>
                      <a:pt x="549" y="401"/>
                      <a:pt x="584" y="400"/>
                    </a:cubicBezTo>
                    <a:lnTo>
                      <a:pt x="584" y="400"/>
                    </a:lnTo>
                    <a:cubicBezTo>
                      <a:pt x="521" y="413"/>
                      <a:pt x="464" y="419"/>
                      <a:pt x="400" y="432"/>
                    </a:cubicBezTo>
                    <a:cubicBezTo>
                      <a:pt x="375" y="438"/>
                      <a:pt x="381" y="483"/>
                      <a:pt x="407" y="483"/>
                    </a:cubicBezTo>
                    <a:cubicBezTo>
                      <a:pt x="464" y="470"/>
                      <a:pt x="521" y="463"/>
                      <a:pt x="578" y="457"/>
                    </a:cubicBezTo>
                    <a:lnTo>
                      <a:pt x="578" y="463"/>
                    </a:lnTo>
                    <a:lnTo>
                      <a:pt x="521" y="470"/>
                    </a:lnTo>
                    <a:cubicBezTo>
                      <a:pt x="439" y="495"/>
                      <a:pt x="356" y="521"/>
                      <a:pt x="273" y="552"/>
                    </a:cubicBezTo>
                    <a:cubicBezTo>
                      <a:pt x="246" y="564"/>
                      <a:pt x="257" y="599"/>
                      <a:pt x="281" y="599"/>
                    </a:cubicBezTo>
                    <a:cubicBezTo>
                      <a:pt x="285" y="599"/>
                      <a:pt x="289" y="598"/>
                      <a:pt x="292" y="597"/>
                    </a:cubicBezTo>
                    <a:cubicBezTo>
                      <a:pt x="350" y="578"/>
                      <a:pt x="413" y="565"/>
                      <a:pt x="470" y="552"/>
                    </a:cubicBezTo>
                    <a:cubicBezTo>
                      <a:pt x="470" y="559"/>
                      <a:pt x="470" y="565"/>
                      <a:pt x="470" y="571"/>
                    </a:cubicBezTo>
                    <a:cubicBezTo>
                      <a:pt x="451" y="571"/>
                      <a:pt x="432" y="578"/>
                      <a:pt x="413" y="578"/>
                    </a:cubicBezTo>
                    <a:cubicBezTo>
                      <a:pt x="362" y="597"/>
                      <a:pt x="305" y="616"/>
                      <a:pt x="254" y="648"/>
                    </a:cubicBezTo>
                    <a:cubicBezTo>
                      <a:pt x="235" y="660"/>
                      <a:pt x="210" y="680"/>
                      <a:pt x="191" y="699"/>
                    </a:cubicBezTo>
                    <a:cubicBezTo>
                      <a:pt x="172" y="718"/>
                      <a:pt x="146" y="743"/>
                      <a:pt x="146" y="775"/>
                    </a:cubicBezTo>
                    <a:cubicBezTo>
                      <a:pt x="153" y="781"/>
                      <a:pt x="153" y="788"/>
                      <a:pt x="153" y="788"/>
                    </a:cubicBezTo>
                    <a:cubicBezTo>
                      <a:pt x="134" y="807"/>
                      <a:pt x="115" y="826"/>
                      <a:pt x="95" y="845"/>
                    </a:cubicBezTo>
                    <a:cubicBezTo>
                      <a:pt x="76" y="870"/>
                      <a:pt x="51" y="896"/>
                      <a:pt x="32" y="921"/>
                    </a:cubicBezTo>
                    <a:cubicBezTo>
                      <a:pt x="13" y="946"/>
                      <a:pt x="0" y="985"/>
                      <a:pt x="0" y="1016"/>
                    </a:cubicBezTo>
                    <a:cubicBezTo>
                      <a:pt x="5" y="1032"/>
                      <a:pt x="19" y="1043"/>
                      <a:pt x="31" y="1043"/>
                    </a:cubicBezTo>
                    <a:cubicBezTo>
                      <a:pt x="34" y="1043"/>
                      <a:pt x="36" y="1043"/>
                      <a:pt x="38" y="1042"/>
                    </a:cubicBezTo>
                    <a:cubicBezTo>
                      <a:pt x="64" y="1029"/>
                      <a:pt x="89" y="997"/>
                      <a:pt x="102" y="978"/>
                    </a:cubicBezTo>
                    <a:cubicBezTo>
                      <a:pt x="121" y="959"/>
                      <a:pt x="140" y="934"/>
                      <a:pt x="159" y="908"/>
                    </a:cubicBezTo>
                    <a:cubicBezTo>
                      <a:pt x="203" y="864"/>
                      <a:pt x="248" y="826"/>
                      <a:pt x="299" y="794"/>
                    </a:cubicBezTo>
                    <a:cubicBezTo>
                      <a:pt x="318" y="781"/>
                      <a:pt x="337" y="768"/>
                      <a:pt x="356" y="762"/>
                    </a:cubicBezTo>
                    <a:lnTo>
                      <a:pt x="356" y="762"/>
                    </a:lnTo>
                    <a:lnTo>
                      <a:pt x="343" y="768"/>
                    </a:lnTo>
                    <a:cubicBezTo>
                      <a:pt x="286" y="838"/>
                      <a:pt x="235" y="915"/>
                      <a:pt x="197" y="997"/>
                    </a:cubicBezTo>
                    <a:cubicBezTo>
                      <a:pt x="184" y="1016"/>
                      <a:pt x="178" y="1042"/>
                      <a:pt x="165" y="1067"/>
                    </a:cubicBezTo>
                    <a:cubicBezTo>
                      <a:pt x="153" y="1093"/>
                      <a:pt x="153" y="1118"/>
                      <a:pt x="165" y="1143"/>
                    </a:cubicBezTo>
                    <a:lnTo>
                      <a:pt x="178" y="1150"/>
                    </a:lnTo>
                    <a:cubicBezTo>
                      <a:pt x="178" y="1162"/>
                      <a:pt x="184" y="1169"/>
                      <a:pt x="191" y="1175"/>
                    </a:cubicBezTo>
                    <a:cubicBezTo>
                      <a:pt x="197" y="1182"/>
                      <a:pt x="207" y="1185"/>
                      <a:pt x="216" y="1185"/>
                    </a:cubicBezTo>
                    <a:cubicBezTo>
                      <a:pt x="226" y="1185"/>
                      <a:pt x="235" y="1182"/>
                      <a:pt x="242" y="1175"/>
                    </a:cubicBezTo>
                    <a:cubicBezTo>
                      <a:pt x="261" y="1156"/>
                      <a:pt x="280" y="1137"/>
                      <a:pt x="292" y="1118"/>
                    </a:cubicBezTo>
                    <a:lnTo>
                      <a:pt x="292" y="1118"/>
                    </a:lnTo>
                    <a:cubicBezTo>
                      <a:pt x="286" y="1188"/>
                      <a:pt x="286" y="1258"/>
                      <a:pt x="286" y="1328"/>
                    </a:cubicBezTo>
                    <a:cubicBezTo>
                      <a:pt x="286" y="1354"/>
                      <a:pt x="313" y="1367"/>
                      <a:pt x="336" y="1367"/>
                    </a:cubicBezTo>
                    <a:cubicBezTo>
                      <a:pt x="341" y="1367"/>
                      <a:pt x="345" y="1367"/>
                      <a:pt x="350" y="1366"/>
                    </a:cubicBezTo>
                    <a:cubicBezTo>
                      <a:pt x="358" y="1372"/>
                      <a:pt x="367" y="1375"/>
                      <a:pt x="377" y="1375"/>
                    </a:cubicBezTo>
                    <a:cubicBezTo>
                      <a:pt x="397" y="1375"/>
                      <a:pt x="417" y="1362"/>
                      <a:pt x="426" y="1340"/>
                    </a:cubicBezTo>
                    <a:cubicBezTo>
                      <a:pt x="426" y="1334"/>
                      <a:pt x="432" y="1321"/>
                      <a:pt x="439" y="1315"/>
                    </a:cubicBezTo>
                    <a:cubicBezTo>
                      <a:pt x="443" y="1317"/>
                      <a:pt x="448" y="1317"/>
                      <a:pt x="453" y="1317"/>
                    </a:cubicBezTo>
                    <a:cubicBezTo>
                      <a:pt x="467" y="1317"/>
                      <a:pt x="480" y="1310"/>
                      <a:pt x="489" y="1296"/>
                    </a:cubicBezTo>
                    <a:cubicBezTo>
                      <a:pt x="496" y="1302"/>
                      <a:pt x="502" y="1309"/>
                      <a:pt x="509" y="1309"/>
                    </a:cubicBezTo>
                    <a:cubicBezTo>
                      <a:pt x="513" y="1310"/>
                      <a:pt x="517" y="1310"/>
                      <a:pt x="521" y="1310"/>
                    </a:cubicBezTo>
                    <a:cubicBezTo>
                      <a:pt x="542" y="1310"/>
                      <a:pt x="560" y="1298"/>
                      <a:pt x="566" y="1277"/>
                    </a:cubicBezTo>
                    <a:lnTo>
                      <a:pt x="572" y="1251"/>
                    </a:lnTo>
                    <a:cubicBezTo>
                      <a:pt x="591" y="1271"/>
                      <a:pt x="610" y="1283"/>
                      <a:pt x="629" y="1290"/>
                    </a:cubicBezTo>
                    <a:cubicBezTo>
                      <a:pt x="636" y="1292"/>
                      <a:pt x="643" y="1293"/>
                      <a:pt x="649" y="1293"/>
                    </a:cubicBezTo>
                    <a:cubicBezTo>
                      <a:pt x="680" y="1293"/>
                      <a:pt x="707" y="1270"/>
                      <a:pt x="712" y="1239"/>
                    </a:cubicBezTo>
                    <a:cubicBezTo>
                      <a:pt x="712" y="1182"/>
                      <a:pt x="712" y="1118"/>
                      <a:pt x="706" y="1054"/>
                    </a:cubicBezTo>
                    <a:lnTo>
                      <a:pt x="712" y="1029"/>
                    </a:lnTo>
                    <a:cubicBezTo>
                      <a:pt x="718" y="1061"/>
                      <a:pt x="731" y="1093"/>
                      <a:pt x="750" y="1118"/>
                    </a:cubicBezTo>
                    <a:cubicBezTo>
                      <a:pt x="760" y="1143"/>
                      <a:pt x="782" y="1160"/>
                      <a:pt x="806" y="1160"/>
                    </a:cubicBezTo>
                    <a:cubicBezTo>
                      <a:pt x="813" y="1160"/>
                      <a:pt x="819" y="1159"/>
                      <a:pt x="826" y="1156"/>
                    </a:cubicBezTo>
                    <a:cubicBezTo>
                      <a:pt x="858" y="1150"/>
                      <a:pt x="877" y="1118"/>
                      <a:pt x="877" y="1086"/>
                    </a:cubicBezTo>
                    <a:cubicBezTo>
                      <a:pt x="845" y="959"/>
                      <a:pt x="858" y="819"/>
                      <a:pt x="915" y="705"/>
                    </a:cubicBezTo>
                    <a:lnTo>
                      <a:pt x="998" y="648"/>
                    </a:lnTo>
                    <a:cubicBezTo>
                      <a:pt x="1023" y="629"/>
                      <a:pt x="1030" y="597"/>
                      <a:pt x="1004" y="571"/>
                    </a:cubicBezTo>
                    <a:cubicBezTo>
                      <a:pt x="1011" y="565"/>
                      <a:pt x="1011" y="552"/>
                      <a:pt x="1004" y="540"/>
                    </a:cubicBezTo>
                    <a:lnTo>
                      <a:pt x="1030" y="533"/>
                    </a:lnTo>
                    <a:lnTo>
                      <a:pt x="1112" y="508"/>
                    </a:lnTo>
                    <a:cubicBezTo>
                      <a:pt x="1119" y="508"/>
                      <a:pt x="1125" y="502"/>
                      <a:pt x="1131" y="495"/>
                    </a:cubicBezTo>
                    <a:cubicBezTo>
                      <a:pt x="1176" y="489"/>
                      <a:pt x="1220" y="489"/>
                      <a:pt x="1271" y="483"/>
                    </a:cubicBezTo>
                    <a:cubicBezTo>
                      <a:pt x="1284" y="495"/>
                      <a:pt x="1297" y="502"/>
                      <a:pt x="1316" y="508"/>
                    </a:cubicBezTo>
                    <a:cubicBezTo>
                      <a:pt x="1318" y="509"/>
                      <a:pt x="1320" y="510"/>
                      <a:pt x="1323" y="510"/>
                    </a:cubicBezTo>
                    <a:cubicBezTo>
                      <a:pt x="1334" y="510"/>
                      <a:pt x="1347" y="498"/>
                      <a:pt x="1347" y="483"/>
                    </a:cubicBezTo>
                    <a:cubicBezTo>
                      <a:pt x="1347" y="463"/>
                      <a:pt x="1341" y="451"/>
                      <a:pt x="1335" y="432"/>
                    </a:cubicBezTo>
                    <a:cubicBezTo>
                      <a:pt x="1335" y="432"/>
                      <a:pt x="1335" y="425"/>
                      <a:pt x="1335" y="425"/>
                    </a:cubicBezTo>
                    <a:cubicBezTo>
                      <a:pt x="1379" y="451"/>
                      <a:pt x="1417" y="483"/>
                      <a:pt x="1449" y="514"/>
                    </a:cubicBezTo>
                    <a:cubicBezTo>
                      <a:pt x="1506" y="584"/>
                      <a:pt x="1544" y="667"/>
                      <a:pt x="1563" y="749"/>
                    </a:cubicBezTo>
                    <a:cubicBezTo>
                      <a:pt x="1576" y="826"/>
                      <a:pt x="1582" y="896"/>
                      <a:pt x="1595" y="965"/>
                    </a:cubicBezTo>
                    <a:cubicBezTo>
                      <a:pt x="1595" y="985"/>
                      <a:pt x="1608" y="997"/>
                      <a:pt x="1621" y="1004"/>
                    </a:cubicBezTo>
                    <a:cubicBezTo>
                      <a:pt x="1621" y="1004"/>
                      <a:pt x="1621" y="1010"/>
                      <a:pt x="1621" y="1010"/>
                    </a:cubicBezTo>
                    <a:cubicBezTo>
                      <a:pt x="1614" y="1044"/>
                      <a:pt x="1636" y="1062"/>
                      <a:pt x="1662" y="1062"/>
                    </a:cubicBezTo>
                    <a:cubicBezTo>
                      <a:pt x="1684" y="1062"/>
                      <a:pt x="1707" y="1049"/>
                      <a:pt x="1716" y="1023"/>
                    </a:cubicBezTo>
                    <a:cubicBezTo>
                      <a:pt x="1722" y="991"/>
                      <a:pt x="1729" y="959"/>
                      <a:pt x="1729" y="927"/>
                    </a:cubicBezTo>
                    <a:cubicBezTo>
                      <a:pt x="1739" y="935"/>
                      <a:pt x="1750" y="939"/>
                      <a:pt x="1762" y="939"/>
                    </a:cubicBezTo>
                    <a:cubicBezTo>
                      <a:pt x="1787" y="939"/>
                      <a:pt x="1811" y="922"/>
                      <a:pt x="1811" y="896"/>
                    </a:cubicBezTo>
                    <a:cubicBezTo>
                      <a:pt x="1811" y="864"/>
                      <a:pt x="1818" y="832"/>
                      <a:pt x="1818" y="807"/>
                    </a:cubicBezTo>
                    <a:cubicBezTo>
                      <a:pt x="1824" y="819"/>
                      <a:pt x="1830" y="832"/>
                      <a:pt x="1837" y="845"/>
                    </a:cubicBezTo>
                    <a:cubicBezTo>
                      <a:pt x="1844" y="866"/>
                      <a:pt x="1863" y="878"/>
                      <a:pt x="1884" y="878"/>
                    </a:cubicBezTo>
                    <a:cubicBezTo>
                      <a:pt x="1899" y="878"/>
                      <a:pt x="1915" y="871"/>
                      <a:pt x="1926" y="857"/>
                    </a:cubicBezTo>
                    <a:cubicBezTo>
                      <a:pt x="1935" y="872"/>
                      <a:pt x="1949" y="878"/>
                      <a:pt x="1963" y="878"/>
                    </a:cubicBezTo>
                    <a:cubicBezTo>
                      <a:pt x="1987" y="878"/>
                      <a:pt x="2011" y="860"/>
                      <a:pt x="2015" y="832"/>
                    </a:cubicBezTo>
                    <a:cubicBezTo>
                      <a:pt x="2015" y="788"/>
                      <a:pt x="2021" y="743"/>
                      <a:pt x="2021" y="699"/>
                    </a:cubicBezTo>
                    <a:cubicBezTo>
                      <a:pt x="2053" y="692"/>
                      <a:pt x="2065" y="654"/>
                      <a:pt x="2053" y="629"/>
                    </a:cubicBezTo>
                    <a:cubicBezTo>
                      <a:pt x="2002" y="457"/>
                      <a:pt x="1926" y="298"/>
                      <a:pt x="1824" y="152"/>
                    </a:cubicBezTo>
                    <a:cubicBezTo>
                      <a:pt x="1814" y="144"/>
                      <a:pt x="1803" y="141"/>
                      <a:pt x="1791" y="141"/>
                    </a:cubicBezTo>
                    <a:cubicBezTo>
                      <a:pt x="1766" y="141"/>
                      <a:pt x="1741" y="159"/>
                      <a:pt x="1741" y="190"/>
                    </a:cubicBezTo>
                    <a:cubicBezTo>
                      <a:pt x="1741" y="209"/>
                      <a:pt x="1748" y="235"/>
                      <a:pt x="1748" y="254"/>
                    </a:cubicBezTo>
                    <a:cubicBezTo>
                      <a:pt x="1703" y="209"/>
                      <a:pt x="1652" y="171"/>
                      <a:pt x="1602" y="133"/>
                    </a:cubicBezTo>
                    <a:cubicBezTo>
                      <a:pt x="1593" y="129"/>
                      <a:pt x="1584" y="126"/>
                      <a:pt x="1575" y="126"/>
                    </a:cubicBezTo>
                    <a:cubicBezTo>
                      <a:pt x="1559" y="126"/>
                      <a:pt x="1544" y="133"/>
                      <a:pt x="1532" y="146"/>
                    </a:cubicBezTo>
                    <a:cubicBezTo>
                      <a:pt x="1506" y="129"/>
                      <a:pt x="1475" y="120"/>
                      <a:pt x="1444" y="120"/>
                    </a:cubicBezTo>
                    <a:cubicBezTo>
                      <a:pt x="1429" y="120"/>
                      <a:pt x="1413" y="122"/>
                      <a:pt x="1398" y="127"/>
                    </a:cubicBezTo>
                    <a:cubicBezTo>
                      <a:pt x="1354" y="89"/>
                      <a:pt x="1309" y="50"/>
                      <a:pt x="1265" y="6"/>
                    </a:cubicBezTo>
                    <a:cubicBezTo>
                      <a:pt x="1260" y="2"/>
                      <a:pt x="1255" y="1"/>
                      <a:pt x="1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296;p45">
                <a:extLst>
                  <a:ext uri="{FF2B5EF4-FFF2-40B4-BE49-F238E27FC236}">
                    <a16:creationId xmlns:a16="http://schemas.microsoft.com/office/drawing/2014/main" id="{E88B6E32-C6FB-41A2-B891-795204B48C39}"/>
                  </a:ext>
                </a:extLst>
              </p:cNvPr>
              <p:cNvSpPr/>
              <p:nvPr/>
            </p:nvSpPr>
            <p:spPr>
              <a:xfrm>
                <a:off x="6228623" y="1844440"/>
                <a:ext cx="246711" cy="3051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588" extrusionOk="0">
                    <a:moveTo>
                      <a:pt x="155" y="0"/>
                    </a:moveTo>
                    <a:cubicBezTo>
                      <a:pt x="39" y="0"/>
                      <a:pt x="44" y="230"/>
                      <a:pt x="38" y="301"/>
                    </a:cubicBezTo>
                    <a:cubicBezTo>
                      <a:pt x="0" y="645"/>
                      <a:pt x="19" y="988"/>
                      <a:pt x="89" y="1318"/>
                    </a:cubicBezTo>
                    <a:cubicBezTo>
                      <a:pt x="108" y="1420"/>
                      <a:pt x="146" y="1528"/>
                      <a:pt x="242" y="1572"/>
                    </a:cubicBezTo>
                    <a:cubicBezTo>
                      <a:pt x="265" y="1583"/>
                      <a:pt x="290" y="1587"/>
                      <a:pt x="315" y="1587"/>
                    </a:cubicBezTo>
                    <a:cubicBezTo>
                      <a:pt x="398" y="1587"/>
                      <a:pt x="486" y="1539"/>
                      <a:pt x="559" y="1490"/>
                    </a:cubicBezTo>
                    <a:cubicBezTo>
                      <a:pt x="839" y="1299"/>
                      <a:pt x="1138" y="1096"/>
                      <a:pt x="1284" y="784"/>
                    </a:cubicBezTo>
                    <a:lnTo>
                      <a:pt x="1284" y="784"/>
                    </a:lnTo>
                    <a:cubicBezTo>
                      <a:pt x="1192" y="844"/>
                      <a:pt x="1084" y="875"/>
                      <a:pt x="977" y="875"/>
                    </a:cubicBezTo>
                    <a:cubicBezTo>
                      <a:pt x="892" y="875"/>
                      <a:pt x="807" y="856"/>
                      <a:pt x="731" y="816"/>
                    </a:cubicBezTo>
                    <a:cubicBezTo>
                      <a:pt x="553" y="714"/>
                      <a:pt x="420" y="562"/>
                      <a:pt x="343" y="384"/>
                    </a:cubicBezTo>
                    <a:cubicBezTo>
                      <a:pt x="305" y="301"/>
                      <a:pt x="280" y="28"/>
                      <a:pt x="178" y="3"/>
                    </a:cubicBezTo>
                    <a:cubicBezTo>
                      <a:pt x="170" y="1"/>
                      <a:pt x="162" y="0"/>
                      <a:pt x="1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297;p45">
                <a:extLst>
                  <a:ext uri="{FF2B5EF4-FFF2-40B4-BE49-F238E27FC236}">
                    <a16:creationId xmlns:a16="http://schemas.microsoft.com/office/drawing/2014/main" id="{B7383D79-3DC7-42CE-897D-B7A4AFC14A11}"/>
                  </a:ext>
                </a:extLst>
              </p:cNvPr>
              <p:cNvSpPr/>
              <p:nvPr/>
            </p:nvSpPr>
            <p:spPr>
              <a:xfrm>
                <a:off x="6306632" y="1527408"/>
                <a:ext cx="321454" cy="406189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2114" extrusionOk="0">
                    <a:moveTo>
                      <a:pt x="586" y="223"/>
                    </a:moveTo>
                    <a:lnTo>
                      <a:pt x="586" y="223"/>
                    </a:lnTo>
                    <a:cubicBezTo>
                      <a:pt x="578" y="244"/>
                      <a:pt x="570" y="266"/>
                      <a:pt x="562" y="288"/>
                    </a:cubicBezTo>
                    <a:lnTo>
                      <a:pt x="562" y="288"/>
                    </a:lnTo>
                    <a:cubicBezTo>
                      <a:pt x="577" y="270"/>
                      <a:pt x="586" y="247"/>
                      <a:pt x="586" y="223"/>
                    </a:cubicBezTo>
                    <a:close/>
                    <a:moveTo>
                      <a:pt x="1" y="693"/>
                    </a:moveTo>
                    <a:cubicBezTo>
                      <a:pt x="1" y="693"/>
                      <a:pt x="1" y="693"/>
                      <a:pt x="1" y="693"/>
                    </a:cubicBezTo>
                    <a:cubicBezTo>
                      <a:pt x="1" y="693"/>
                      <a:pt x="1" y="693"/>
                      <a:pt x="1" y="693"/>
                    </a:cubicBezTo>
                    <a:close/>
                    <a:moveTo>
                      <a:pt x="1672" y="1411"/>
                    </a:moveTo>
                    <a:cubicBezTo>
                      <a:pt x="1672" y="1412"/>
                      <a:pt x="1671" y="1412"/>
                      <a:pt x="1671" y="1413"/>
                    </a:cubicBezTo>
                    <a:lnTo>
                      <a:pt x="1671" y="1413"/>
                    </a:lnTo>
                    <a:cubicBezTo>
                      <a:pt x="1671" y="1412"/>
                      <a:pt x="1672" y="1412"/>
                      <a:pt x="1672" y="1411"/>
                    </a:cubicBezTo>
                    <a:close/>
                    <a:moveTo>
                      <a:pt x="389" y="0"/>
                    </a:moveTo>
                    <a:cubicBezTo>
                      <a:pt x="300" y="0"/>
                      <a:pt x="198" y="223"/>
                      <a:pt x="160" y="293"/>
                    </a:cubicBezTo>
                    <a:cubicBezTo>
                      <a:pt x="141" y="337"/>
                      <a:pt x="22" y="688"/>
                      <a:pt x="1" y="693"/>
                    </a:cubicBezTo>
                    <a:lnTo>
                      <a:pt x="1" y="693"/>
                    </a:lnTo>
                    <a:cubicBezTo>
                      <a:pt x="147" y="674"/>
                      <a:pt x="281" y="623"/>
                      <a:pt x="401" y="547"/>
                    </a:cubicBezTo>
                    <a:lnTo>
                      <a:pt x="401" y="547"/>
                    </a:lnTo>
                    <a:cubicBezTo>
                      <a:pt x="319" y="769"/>
                      <a:pt x="255" y="998"/>
                      <a:pt x="198" y="1227"/>
                    </a:cubicBezTo>
                    <a:cubicBezTo>
                      <a:pt x="185" y="1271"/>
                      <a:pt x="179" y="1316"/>
                      <a:pt x="185" y="1360"/>
                    </a:cubicBezTo>
                    <a:cubicBezTo>
                      <a:pt x="192" y="1411"/>
                      <a:pt x="217" y="1449"/>
                      <a:pt x="262" y="1468"/>
                    </a:cubicBezTo>
                    <a:cubicBezTo>
                      <a:pt x="272" y="1472"/>
                      <a:pt x="282" y="1473"/>
                      <a:pt x="292" y="1473"/>
                    </a:cubicBezTo>
                    <a:cubicBezTo>
                      <a:pt x="350" y="1473"/>
                      <a:pt x="413" y="1431"/>
                      <a:pt x="469" y="1431"/>
                    </a:cubicBezTo>
                    <a:cubicBezTo>
                      <a:pt x="485" y="1431"/>
                      <a:pt x="501" y="1434"/>
                      <a:pt x="516" y="1443"/>
                    </a:cubicBezTo>
                    <a:cubicBezTo>
                      <a:pt x="459" y="1500"/>
                      <a:pt x="484" y="1596"/>
                      <a:pt x="535" y="1665"/>
                    </a:cubicBezTo>
                    <a:cubicBezTo>
                      <a:pt x="592" y="1723"/>
                      <a:pt x="636" y="1793"/>
                      <a:pt x="675" y="1862"/>
                    </a:cubicBezTo>
                    <a:cubicBezTo>
                      <a:pt x="687" y="1920"/>
                      <a:pt x="700" y="1977"/>
                      <a:pt x="719" y="2034"/>
                    </a:cubicBezTo>
                    <a:cubicBezTo>
                      <a:pt x="757" y="2086"/>
                      <a:pt x="820" y="2114"/>
                      <a:pt x="883" y="2114"/>
                    </a:cubicBezTo>
                    <a:cubicBezTo>
                      <a:pt x="905" y="2114"/>
                      <a:pt x="927" y="2110"/>
                      <a:pt x="948" y="2104"/>
                    </a:cubicBezTo>
                    <a:cubicBezTo>
                      <a:pt x="1030" y="2072"/>
                      <a:pt x="1100" y="2021"/>
                      <a:pt x="1158" y="1958"/>
                    </a:cubicBezTo>
                    <a:cubicBezTo>
                      <a:pt x="1348" y="1793"/>
                      <a:pt x="1519" y="1609"/>
                      <a:pt x="1671" y="1413"/>
                    </a:cubicBezTo>
                    <a:lnTo>
                      <a:pt x="1671" y="1413"/>
                    </a:lnTo>
                    <a:cubicBezTo>
                      <a:pt x="1658" y="1429"/>
                      <a:pt x="1641" y="1435"/>
                      <a:pt x="1623" y="1435"/>
                    </a:cubicBezTo>
                    <a:cubicBezTo>
                      <a:pt x="1586" y="1435"/>
                      <a:pt x="1545" y="1407"/>
                      <a:pt x="1532" y="1373"/>
                    </a:cubicBezTo>
                    <a:cubicBezTo>
                      <a:pt x="1520" y="1310"/>
                      <a:pt x="1526" y="1246"/>
                      <a:pt x="1552" y="1195"/>
                    </a:cubicBezTo>
                    <a:lnTo>
                      <a:pt x="1552" y="1195"/>
                    </a:lnTo>
                    <a:lnTo>
                      <a:pt x="1094" y="1462"/>
                    </a:lnTo>
                    <a:cubicBezTo>
                      <a:pt x="1054" y="1485"/>
                      <a:pt x="1007" y="1507"/>
                      <a:pt x="965" y="1507"/>
                    </a:cubicBezTo>
                    <a:cubicBezTo>
                      <a:pt x="947" y="1507"/>
                      <a:pt x="931" y="1503"/>
                      <a:pt x="916" y="1494"/>
                    </a:cubicBezTo>
                    <a:cubicBezTo>
                      <a:pt x="859" y="1462"/>
                      <a:pt x="859" y="1379"/>
                      <a:pt x="865" y="1322"/>
                    </a:cubicBezTo>
                    <a:cubicBezTo>
                      <a:pt x="891" y="1189"/>
                      <a:pt x="929" y="1062"/>
                      <a:pt x="999" y="947"/>
                    </a:cubicBezTo>
                    <a:lnTo>
                      <a:pt x="999" y="947"/>
                    </a:lnTo>
                    <a:cubicBezTo>
                      <a:pt x="935" y="998"/>
                      <a:pt x="872" y="1043"/>
                      <a:pt x="795" y="1074"/>
                    </a:cubicBezTo>
                    <a:cubicBezTo>
                      <a:pt x="767" y="1086"/>
                      <a:pt x="736" y="1092"/>
                      <a:pt x="706" y="1092"/>
                    </a:cubicBezTo>
                    <a:cubicBezTo>
                      <a:pt x="656" y="1092"/>
                      <a:pt x="606" y="1077"/>
                      <a:pt x="567" y="1049"/>
                    </a:cubicBezTo>
                    <a:cubicBezTo>
                      <a:pt x="509" y="998"/>
                      <a:pt x="471" y="928"/>
                      <a:pt x="465" y="858"/>
                    </a:cubicBezTo>
                    <a:cubicBezTo>
                      <a:pt x="436" y="665"/>
                      <a:pt x="494" y="472"/>
                      <a:pt x="562" y="288"/>
                    </a:cubicBezTo>
                    <a:lnTo>
                      <a:pt x="562" y="288"/>
                    </a:lnTo>
                    <a:cubicBezTo>
                      <a:pt x="543" y="310"/>
                      <a:pt x="514" y="325"/>
                      <a:pt x="482" y="325"/>
                    </a:cubicBezTo>
                    <a:cubicBezTo>
                      <a:pt x="478" y="325"/>
                      <a:pt x="475" y="325"/>
                      <a:pt x="471" y="325"/>
                    </a:cubicBezTo>
                    <a:cubicBezTo>
                      <a:pt x="414" y="318"/>
                      <a:pt x="363" y="274"/>
                      <a:pt x="350" y="210"/>
                    </a:cubicBezTo>
                    <a:cubicBezTo>
                      <a:pt x="344" y="140"/>
                      <a:pt x="357" y="64"/>
                      <a:pt x="3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298;p45">
                <a:extLst>
                  <a:ext uri="{FF2B5EF4-FFF2-40B4-BE49-F238E27FC236}">
                    <a16:creationId xmlns:a16="http://schemas.microsoft.com/office/drawing/2014/main" id="{EC86267B-CD5F-481B-9220-0A9276804D3C}"/>
                  </a:ext>
                </a:extLst>
              </p:cNvPr>
              <p:cNvSpPr/>
              <p:nvPr/>
            </p:nvSpPr>
            <p:spPr>
              <a:xfrm>
                <a:off x="6840015" y="1114690"/>
                <a:ext cx="39581" cy="2786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45" extrusionOk="0">
                    <a:moveTo>
                      <a:pt x="174" y="1"/>
                    </a:moveTo>
                    <a:cubicBezTo>
                      <a:pt x="167" y="1"/>
                      <a:pt x="155" y="1"/>
                      <a:pt x="148" y="7"/>
                    </a:cubicBezTo>
                    <a:lnTo>
                      <a:pt x="129" y="13"/>
                    </a:lnTo>
                    <a:cubicBezTo>
                      <a:pt x="116" y="26"/>
                      <a:pt x="104" y="32"/>
                      <a:pt x="91" y="39"/>
                    </a:cubicBezTo>
                    <a:cubicBezTo>
                      <a:pt x="78" y="45"/>
                      <a:pt x="47" y="70"/>
                      <a:pt x="27" y="90"/>
                    </a:cubicBezTo>
                    <a:cubicBezTo>
                      <a:pt x="1" y="106"/>
                      <a:pt x="15" y="145"/>
                      <a:pt x="43" y="145"/>
                    </a:cubicBezTo>
                    <a:cubicBezTo>
                      <a:pt x="48" y="145"/>
                      <a:pt x="53" y="143"/>
                      <a:pt x="59" y="140"/>
                    </a:cubicBezTo>
                    <a:cubicBezTo>
                      <a:pt x="85" y="128"/>
                      <a:pt x="110" y="115"/>
                      <a:pt x="135" y="96"/>
                    </a:cubicBezTo>
                    <a:cubicBezTo>
                      <a:pt x="148" y="96"/>
                      <a:pt x="155" y="90"/>
                      <a:pt x="161" y="77"/>
                    </a:cubicBezTo>
                    <a:lnTo>
                      <a:pt x="161" y="77"/>
                    </a:lnTo>
                    <a:cubicBezTo>
                      <a:pt x="156" y="82"/>
                      <a:pt x="154" y="84"/>
                      <a:pt x="153" y="84"/>
                    </a:cubicBezTo>
                    <a:cubicBezTo>
                      <a:pt x="152" y="84"/>
                      <a:pt x="155" y="80"/>
                      <a:pt x="155" y="77"/>
                    </a:cubicBezTo>
                    <a:lnTo>
                      <a:pt x="167" y="70"/>
                    </a:lnTo>
                    <a:lnTo>
                      <a:pt x="180" y="58"/>
                    </a:lnTo>
                    <a:cubicBezTo>
                      <a:pt x="186" y="51"/>
                      <a:pt x="193" y="45"/>
                      <a:pt x="199" y="39"/>
                    </a:cubicBezTo>
                    <a:cubicBezTo>
                      <a:pt x="205" y="26"/>
                      <a:pt x="205" y="20"/>
                      <a:pt x="199" y="7"/>
                    </a:cubicBezTo>
                    <a:cubicBezTo>
                      <a:pt x="193" y="1"/>
                      <a:pt x="180" y="1"/>
                      <a:pt x="17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299;p45">
                <a:extLst>
                  <a:ext uri="{FF2B5EF4-FFF2-40B4-BE49-F238E27FC236}">
                    <a16:creationId xmlns:a16="http://schemas.microsoft.com/office/drawing/2014/main" id="{C948414C-1AA5-45F4-97D0-5C0D0917B20A}"/>
                  </a:ext>
                </a:extLst>
              </p:cNvPr>
              <p:cNvSpPr/>
              <p:nvPr/>
            </p:nvSpPr>
            <p:spPr>
              <a:xfrm>
                <a:off x="6850198" y="1082411"/>
                <a:ext cx="26900" cy="180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94" extrusionOk="0">
                    <a:moveTo>
                      <a:pt x="124" y="1"/>
                    </a:moveTo>
                    <a:cubicBezTo>
                      <a:pt x="121" y="1"/>
                      <a:pt x="118" y="1"/>
                      <a:pt x="114" y="3"/>
                    </a:cubicBezTo>
                    <a:lnTo>
                      <a:pt x="102" y="3"/>
                    </a:lnTo>
                    <a:lnTo>
                      <a:pt x="89" y="10"/>
                    </a:lnTo>
                    <a:lnTo>
                      <a:pt x="63" y="16"/>
                    </a:lnTo>
                    <a:cubicBezTo>
                      <a:pt x="57" y="16"/>
                      <a:pt x="51" y="22"/>
                      <a:pt x="44" y="29"/>
                    </a:cubicBezTo>
                    <a:lnTo>
                      <a:pt x="19" y="41"/>
                    </a:lnTo>
                    <a:cubicBezTo>
                      <a:pt x="13" y="41"/>
                      <a:pt x="6" y="48"/>
                      <a:pt x="6" y="54"/>
                    </a:cubicBezTo>
                    <a:cubicBezTo>
                      <a:pt x="1" y="76"/>
                      <a:pt x="14" y="94"/>
                      <a:pt x="35" y="94"/>
                    </a:cubicBezTo>
                    <a:cubicBezTo>
                      <a:pt x="38" y="94"/>
                      <a:pt x="41" y="93"/>
                      <a:pt x="44" y="92"/>
                    </a:cubicBezTo>
                    <a:lnTo>
                      <a:pt x="70" y="80"/>
                    </a:lnTo>
                    <a:cubicBezTo>
                      <a:pt x="76" y="80"/>
                      <a:pt x="89" y="73"/>
                      <a:pt x="95" y="67"/>
                    </a:cubicBezTo>
                    <a:lnTo>
                      <a:pt x="114" y="54"/>
                    </a:lnTo>
                    <a:lnTo>
                      <a:pt x="127" y="48"/>
                    </a:lnTo>
                    <a:cubicBezTo>
                      <a:pt x="127" y="41"/>
                      <a:pt x="133" y="41"/>
                      <a:pt x="140" y="35"/>
                    </a:cubicBezTo>
                    <a:cubicBezTo>
                      <a:pt x="140" y="29"/>
                      <a:pt x="140" y="16"/>
                      <a:pt x="140" y="10"/>
                    </a:cubicBezTo>
                    <a:cubicBezTo>
                      <a:pt x="135" y="5"/>
                      <a:pt x="131" y="1"/>
                      <a:pt x="12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Google Shape;1300;p45">
                <a:extLst>
                  <a:ext uri="{FF2B5EF4-FFF2-40B4-BE49-F238E27FC236}">
                    <a16:creationId xmlns:a16="http://schemas.microsoft.com/office/drawing/2014/main" id="{7C9CFADD-4C79-4992-AA9B-39727F74872F}"/>
                  </a:ext>
                </a:extLst>
              </p:cNvPr>
              <p:cNvSpPr/>
              <p:nvPr/>
            </p:nvSpPr>
            <p:spPr>
              <a:xfrm>
                <a:off x="6693411" y="1282621"/>
                <a:ext cx="65328" cy="3189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66" extrusionOk="0">
                    <a:moveTo>
                      <a:pt x="288" y="0"/>
                    </a:moveTo>
                    <a:cubicBezTo>
                      <a:pt x="276" y="0"/>
                      <a:pt x="263" y="4"/>
                      <a:pt x="250" y="10"/>
                    </a:cubicBezTo>
                    <a:cubicBezTo>
                      <a:pt x="225" y="16"/>
                      <a:pt x="199" y="29"/>
                      <a:pt x="174" y="35"/>
                    </a:cubicBezTo>
                    <a:cubicBezTo>
                      <a:pt x="130" y="54"/>
                      <a:pt x="85" y="80"/>
                      <a:pt x="34" y="99"/>
                    </a:cubicBezTo>
                    <a:cubicBezTo>
                      <a:pt x="1" y="110"/>
                      <a:pt x="21" y="166"/>
                      <a:pt x="53" y="166"/>
                    </a:cubicBezTo>
                    <a:cubicBezTo>
                      <a:pt x="57" y="166"/>
                      <a:pt x="61" y="165"/>
                      <a:pt x="66" y="162"/>
                    </a:cubicBezTo>
                    <a:cubicBezTo>
                      <a:pt x="110" y="150"/>
                      <a:pt x="161" y="131"/>
                      <a:pt x="206" y="118"/>
                    </a:cubicBezTo>
                    <a:cubicBezTo>
                      <a:pt x="231" y="112"/>
                      <a:pt x="257" y="99"/>
                      <a:pt x="276" y="86"/>
                    </a:cubicBezTo>
                    <a:cubicBezTo>
                      <a:pt x="301" y="73"/>
                      <a:pt x="333" y="61"/>
                      <a:pt x="339" y="29"/>
                    </a:cubicBezTo>
                    <a:cubicBezTo>
                      <a:pt x="339" y="23"/>
                      <a:pt x="333" y="16"/>
                      <a:pt x="327" y="10"/>
                    </a:cubicBezTo>
                    <a:cubicBezTo>
                      <a:pt x="314" y="4"/>
                      <a:pt x="301" y="0"/>
                      <a:pt x="28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Google Shape;1301;p45">
                <a:extLst>
                  <a:ext uri="{FF2B5EF4-FFF2-40B4-BE49-F238E27FC236}">
                    <a16:creationId xmlns:a16="http://schemas.microsoft.com/office/drawing/2014/main" id="{81C9B4FE-DADE-4F57-82DE-F48BCCE2C0B7}"/>
                  </a:ext>
                </a:extLst>
              </p:cNvPr>
              <p:cNvSpPr/>
              <p:nvPr/>
            </p:nvSpPr>
            <p:spPr>
              <a:xfrm>
                <a:off x="6795054" y="1277049"/>
                <a:ext cx="38044" cy="2152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2" extrusionOk="0">
                    <a:moveTo>
                      <a:pt x="153" y="1"/>
                    </a:moveTo>
                    <a:lnTo>
                      <a:pt x="134" y="7"/>
                    </a:lnTo>
                    <a:cubicBezTo>
                      <a:pt x="122" y="7"/>
                      <a:pt x="109" y="13"/>
                      <a:pt x="96" y="20"/>
                    </a:cubicBezTo>
                    <a:lnTo>
                      <a:pt x="26" y="58"/>
                    </a:lnTo>
                    <a:cubicBezTo>
                      <a:pt x="7" y="64"/>
                      <a:pt x="1" y="83"/>
                      <a:pt x="7" y="96"/>
                    </a:cubicBezTo>
                    <a:cubicBezTo>
                      <a:pt x="12" y="105"/>
                      <a:pt x="23" y="111"/>
                      <a:pt x="34" y="111"/>
                    </a:cubicBezTo>
                    <a:cubicBezTo>
                      <a:pt x="38" y="111"/>
                      <a:pt x="42" y="110"/>
                      <a:pt x="45" y="109"/>
                    </a:cubicBezTo>
                    <a:lnTo>
                      <a:pt x="122" y="71"/>
                    </a:lnTo>
                    <a:cubicBezTo>
                      <a:pt x="147" y="58"/>
                      <a:pt x="172" y="45"/>
                      <a:pt x="192" y="20"/>
                    </a:cubicBezTo>
                    <a:cubicBezTo>
                      <a:pt x="198" y="7"/>
                      <a:pt x="192" y="1"/>
                      <a:pt x="17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302;p45">
                <a:extLst>
                  <a:ext uri="{FF2B5EF4-FFF2-40B4-BE49-F238E27FC236}">
                    <a16:creationId xmlns:a16="http://schemas.microsoft.com/office/drawing/2014/main" id="{2C0410EE-3FAB-47B5-AD83-87BA7DC06FC8}"/>
                  </a:ext>
                </a:extLst>
              </p:cNvPr>
              <p:cNvSpPr/>
              <p:nvPr/>
            </p:nvSpPr>
            <p:spPr>
              <a:xfrm>
                <a:off x="6448048" y="824943"/>
                <a:ext cx="635415" cy="618507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3219" extrusionOk="0">
                    <a:moveTo>
                      <a:pt x="3215" y="0"/>
                    </a:moveTo>
                    <a:cubicBezTo>
                      <a:pt x="3159" y="0"/>
                      <a:pt x="3106" y="8"/>
                      <a:pt x="3052" y="28"/>
                    </a:cubicBezTo>
                    <a:cubicBezTo>
                      <a:pt x="2983" y="47"/>
                      <a:pt x="2906" y="66"/>
                      <a:pt x="2836" y="91"/>
                    </a:cubicBezTo>
                    <a:cubicBezTo>
                      <a:pt x="2690" y="142"/>
                      <a:pt x="2544" y="193"/>
                      <a:pt x="2404" y="257"/>
                    </a:cubicBezTo>
                    <a:cubicBezTo>
                      <a:pt x="2264" y="320"/>
                      <a:pt x="2125" y="384"/>
                      <a:pt x="1998" y="466"/>
                    </a:cubicBezTo>
                    <a:cubicBezTo>
                      <a:pt x="1883" y="524"/>
                      <a:pt x="1775" y="593"/>
                      <a:pt x="1680" y="676"/>
                    </a:cubicBezTo>
                    <a:cubicBezTo>
                      <a:pt x="1623" y="714"/>
                      <a:pt x="1565" y="746"/>
                      <a:pt x="1508" y="784"/>
                    </a:cubicBezTo>
                    <a:cubicBezTo>
                      <a:pt x="1457" y="818"/>
                      <a:pt x="1497" y="903"/>
                      <a:pt x="1551" y="903"/>
                    </a:cubicBezTo>
                    <a:cubicBezTo>
                      <a:pt x="1558" y="903"/>
                      <a:pt x="1565" y="901"/>
                      <a:pt x="1572" y="898"/>
                    </a:cubicBezTo>
                    <a:lnTo>
                      <a:pt x="1572" y="898"/>
                    </a:lnTo>
                    <a:lnTo>
                      <a:pt x="1476" y="981"/>
                    </a:lnTo>
                    <a:cubicBezTo>
                      <a:pt x="1451" y="1007"/>
                      <a:pt x="1451" y="1051"/>
                      <a:pt x="1476" y="1076"/>
                    </a:cubicBezTo>
                    <a:cubicBezTo>
                      <a:pt x="1445" y="1115"/>
                      <a:pt x="1407" y="1153"/>
                      <a:pt x="1375" y="1191"/>
                    </a:cubicBezTo>
                    <a:cubicBezTo>
                      <a:pt x="1368" y="1204"/>
                      <a:pt x="1362" y="1223"/>
                      <a:pt x="1362" y="1235"/>
                    </a:cubicBezTo>
                    <a:cubicBezTo>
                      <a:pt x="1337" y="1261"/>
                      <a:pt x="1311" y="1292"/>
                      <a:pt x="1286" y="1318"/>
                    </a:cubicBezTo>
                    <a:cubicBezTo>
                      <a:pt x="1260" y="1350"/>
                      <a:pt x="1273" y="1394"/>
                      <a:pt x="1311" y="1407"/>
                    </a:cubicBezTo>
                    <a:cubicBezTo>
                      <a:pt x="1210" y="1496"/>
                      <a:pt x="1121" y="1591"/>
                      <a:pt x="1038" y="1699"/>
                    </a:cubicBezTo>
                    <a:cubicBezTo>
                      <a:pt x="1004" y="1750"/>
                      <a:pt x="1040" y="1810"/>
                      <a:pt x="1093" y="1810"/>
                    </a:cubicBezTo>
                    <a:cubicBezTo>
                      <a:pt x="1100" y="1810"/>
                      <a:pt x="1107" y="1809"/>
                      <a:pt x="1114" y="1807"/>
                    </a:cubicBezTo>
                    <a:lnTo>
                      <a:pt x="1203" y="1763"/>
                    </a:lnTo>
                    <a:lnTo>
                      <a:pt x="1203" y="1763"/>
                    </a:lnTo>
                    <a:cubicBezTo>
                      <a:pt x="1152" y="1820"/>
                      <a:pt x="1108" y="1883"/>
                      <a:pt x="1070" y="1953"/>
                    </a:cubicBezTo>
                    <a:cubicBezTo>
                      <a:pt x="1057" y="1972"/>
                      <a:pt x="1044" y="1985"/>
                      <a:pt x="1032" y="2004"/>
                    </a:cubicBezTo>
                    <a:cubicBezTo>
                      <a:pt x="999" y="2048"/>
                      <a:pt x="1032" y="2097"/>
                      <a:pt x="1075" y="2097"/>
                    </a:cubicBezTo>
                    <a:cubicBezTo>
                      <a:pt x="1081" y="2097"/>
                      <a:pt x="1088" y="2096"/>
                      <a:pt x="1095" y="2093"/>
                    </a:cubicBezTo>
                    <a:cubicBezTo>
                      <a:pt x="1102" y="2106"/>
                      <a:pt x="1108" y="2119"/>
                      <a:pt x="1121" y="2125"/>
                    </a:cubicBezTo>
                    <a:lnTo>
                      <a:pt x="1095" y="2157"/>
                    </a:lnTo>
                    <a:cubicBezTo>
                      <a:pt x="1070" y="2195"/>
                      <a:pt x="1095" y="2246"/>
                      <a:pt x="1140" y="2252"/>
                    </a:cubicBezTo>
                    <a:cubicBezTo>
                      <a:pt x="1082" y="2284"/>
                      <a:pt x="1019" y="2322"/>
                      <a:pt x="962" y="2360"/>
                    </a:cubicBezTo>
                    <a:cubicBezTo>
                      <a:pt x="822" y="2455"/>
                      <a:pt x="682" y="2563"/>
                      <a:pt x="555" y="2678"/>
                    </a:cubicBezTo>
                    <a:cubicBezTo>
                      <a:pt x="491" y="2716"/>
                      <a:pt x="428" y="2754"/>
                      <a:pt x="371" y="2799"/>
                    </a:cubicBezTo>
                    <a:cubicBezTo>
                      <a:pt x="250" y="2888"/>
                      <a:pt x="136" y="2996"/>
                      <a:pt x="40" y="3110"/>
                    </a:cubicBezTo>
                    <a:cubicBezTo>
                      <a:pt x="0" y="3160"/>
                      <a:pt x="43" y="3219"/>
                      <a:pt x="95" y="3219"/>
                    </a:cubicBezTo>
                    <a:cubicBezTo>
                      <a:pt x="108" y="3219"/>
                      <a:pt x="122" y="3215"/>
                      <a:pt x="136" y="3205"/>
                    </a:cubicBezTo>
                    <a:cubicBezTo>
                      <a:pt x="282" y="3091"/>
                      <a:pt x="434" y="2989"/>
                      <a:pt x="593" y="2888"/>
                    </a:cubicBezTo>
                    <a:cubicBezTo>
                      <a:pt x="599" y="2894"/>
                      <a:pt x="599" y="2894"/>
                      <a:pt x="606" y="2894"/>
                    </a:cubicBezTo>
                    <a:cubicBezTo>
                      <a:pt x="612" y="2898"/>
                      <a:pt x="618" y="2899"/>
                      <a:pt x="625" y="2899"/>
                    </a:cubicBezTo>
                    <a:cubicBezTo>
                      <a:pt x="640" y="2899"/>
                      <a:pt x="656" y="2892"/>
                      <a:pt x="669" y="2888"/>
                    </a:cubicBezTo>
                    <a:cubicBezTo>
                      <a:pt x="708" y="2862"/>
                      <a:pt x="739" y="2837"/>
                      <a:pt x="777" y="2818"/>
                    </a:cubicBezTo>
                    <a:cubicBezTo>
                      <a:pt x="816" y="2792"/>
                      <a:pt x="854" y="2773"/>
                      <a:pt x="892" y="2754"/>
                    </a:cubicBezTo>
                    <a:cubicBezTo>
                      <a:pt x="981" y="2716"/>
                      <a:pt x="1070" y="2684"/>
                      <a:pt x="1165" y="2659"/>
                    </a:cubicBezTo>
                    <a:cubicBezTo>
                      <a:pt x="1201" y="2653"/>
                      <a:pt x="1197" y="2595"/>
                      <a:pt x="1158" y="2595"/>
                    </a:cubicBezTo>
                    <a:cubicBezTo>
                      <a:pt x="1157" y="2595"/>
                      <a:pt x="1154" y="2595"/>
                      <a:pt x="1152" y="2595"/>
                    </a:cubicBezTo>
                    <a:lnTo>
                      <a:pt x="1102" y="2608"/>
                    </a:lnTo>
                    <a:cubicBezTo>
                      <a:pt x="1152" y="2583"/>
                      <a:pt x="1197" y="2557"/>
                      <a:pt x="1241" y="2538"/>
                    </a:cubicBezTo>
                    <a:cubicBezTo>
                      <a:pt x="1292" y="2519"/>
                      <a:pt x="1362" y="2494"/>
                      <a:pt x="1387" y="2436"/>
                    </a:cubicBezTo>
                    <a:cubicBezTo>
                      <a:pt x="1394" y="2424"/>
                      <a:pt x="1394" y="2411"/>
                      <a:pt x="1387" y="2398"/>
                    </a:cubicBezTo>
                    <a:lnTo>
                      <a:pt x="1438" y="2379"/>
                    </a:lnTo>
                    <a:cubicBezTo>
                      <a:pt x="1502" y="2354"/>
                      <a:pt x="1565" y="2335"/>
                      <a:pt x="1629" y="2309"/>
                    </a:cubicBezTo>
                    <a:cubicBezTo>
                      <a:pt x="1693" y="2297"/>
                      <a:pt x="1762" y="2277"/>
                      <a:pt x="1820" y="2246"/>
                    </a:cubicBezTo>
                    <a:cubicBezTo>
                      <a:pt x="2061" y="2189"/>
                      <a:pt x="2303" y="2131"/>
                      <a:pt x="2544" y="2068"/>
                    </a:cubicBezTo>
                    <a:cubicBezTo>
                      <a:pt x="2615" y="2050"/>
                      <a:pt x="2609" y="1945"/>
                      <a:pt x="2547" y="1945"/>
                    </a:cubicBezTo>
                    <a:cubicBezTo>
                      <a:pt x="2542" y="1945"/>
                      <a:pt x="2537" y="1946"/>
                      <a:pt x="2531" y="1947"/>
                    </a:cubicBezTo>
                    <a:cubicBezTo>
                      <a:pt x="2322" y="1992"/>
                      <a:pt x="2112" y="2042"/>
                      <a:pt x="1902" y="2093"/>
                    </a:cubicBezTo>
                    <a:cubicBezTo>
                      <a:pt x="2004" y="2042"/>
                      <a:pt x="2106" y="1992"/>
                      <a:pt x="2207" y="1947"/>
                    </a:cubicBezTo>
                    <a:lnTo>
                      <a:pt x="2214" y="1941"/>
                    </a:lnTo>
                    <a:lnTo>
                      <a:pt x="2252" y="1934"/>
                    </a:lnTo>
                    <a:cubicBezTo>
                      <a:pt x="2288" y="1928"/>
                      <a:pt x="2284" y="1870"/>
                      <a:pt x="2245" y="1870"/>
                    </a:cubicBezTo>
                    <a:cubicBezTo>
                      <a:pt x="2243" y="1870"/>
                      <a:pt x="2241" y="1870"/>
                      <a:pt x="2239" y="1871"/>
                    </a:cubicBezTo>
                    <a:cubicBezTo>
                      <a:pt x="2234" y="1846"/>
                      <a:pt x="2217" y="1829"/>
                      <a:pt x="2195" y="1829"/>
                    </a:cubicBezTo>
                    <a:cubicBezTo>
                      <a:pt x="2189" y="1829"/>
                      <a:pt x="2182" y="1830"/>
                      <a:pt x="2175" y="1833"/>
                    </a:cubicBezTo>
                    <a:cubicBezTo>
                      <a:pt x="2087" y="1852"/>
                      <a:pt x="1991" y="1883"/>
                      <a:pt x="1902" y="1909"/>
                    </a:cubicBezTo>
                    <a:lnTo>
                      <a:pt x="1890" y="1909"/>
                    </a:lnTo>
                    <a:lnTo>
                      <a:pt x="2055" y="1801"/>
                    </a:lnTo>
                    <a:cubicBezTo>
                      <a:pt x="2111" y="1767"/>
                      <a:pt x="2068" y="1695"/>
                      <a:pt x="2014" y="1695"/>
                    </a:cubicBezTo>
                    <a:cubicBezTo>
                      <a:pt x="2007" y="1695"/>
                      <a:pt x="1999" y="1696"/>
                      <a:pt x="1991" y="1699"/>
                    </a:cubicBezTo>
                    <a:cubicBezTo>
                      <a:pt x="1934" y="1718"/>
                      <a:pt x="1877" y="1737"/>
                      <a:pt x="1826" y="1763"/>
                    </a:cubicBezTo>
                    <a:cubicBezTo>
                      <a:pt x="1817" y="1741"/>
                      <a:pt x="1797" y="1728"/>
                      <a:pt x="1777" y="1728"/>
                    </a:cubicBezTo>
                    <a:cubicBezTo>
                      <a:pt x="1767" y="1728"/>
                      <a:pt x="1758" y="1731"/>
                      <a:pt x="1750" y="1737"/>
                    </a:cubicBezTo>
                    <a:lnTo>
                      <a:pt x="1604" y="1814"/>
                    </a:lnTo>
                    <a:lnTo>
                      <a:pt x="1712" y="1712"/>
                    </a:lnTo>
                    <a:cubicBezTo>
                      <a:pt x="1724" y="1706"/>
                      <a:pt x="1724" y="1699"/>
                      <a:pt x="1731" y="1686"/>
                    </a:cubicBezTo>
                    <a:cubicBezTo>
                      <a:pt x="1743" y="1680"/>
                      <a:pt x="1750" y="1674"/>
                      <a:pt x="1762" y="1667"/>
                    </a:cubicBezTo>
                    <a:lnTo>
                      <a:pt x="1775" y="1655"/>
                    </a:lnTo>
                    <a:cubicBezTo>
                      <a:pt x="1794" y="1648"/>
                      <a:pt x="1813" y="1629"/>
                      <a:pt x="1832" y="1617"/>
                    </a:cubicBezTo>
                    <a:cubicBezTo>
                      <a:pt x="1851" y="1604"/>
                      <a:pt x="1864" y="1598"/>
                      <a:pt x="1883" y="1578"/>
                    </a:cubicBezTo>
                    <a:cubicBezTo>
                      <a:pt x="1890" y="1572"/>
                      <a:pt x="1890" y="1559"/>
                      <a:pt x="1883" y="1547"/>
                    </a:cubicBezTo>
                    <a:lnTo>
                      <a:pt x="1902" y="1540"/>
                    </a:lnTo>
                    <a:cubicBezTo>
                      <a:pt x="1940" y="1528"/>
                      <a:pt x="1966" y="1515"/>
                      <a:pt x="1991" y="1489"/>
                    </a:cubicBezTo>
                    <a:cubicBezTo>
                      <a:pt x="2010" y="1464"/>
                      <a:pt x="1991" y="1426"/>
                      <a:pt x="1959" y="1420"/>
                    </a:cubicBezTo>
                    <a:lnTo>
                      <a:pt x="1947" y="1420"/>
                    </a:lnTo>
                    <a:lnTo>
                      <a:pt x="2004" y="1394"/>
                    </a:lnTo>
                    <a:cubicBezTo>
                      <a:pt x="2055" y="1369"/>
                      <a:pt x="2055" y="1299"/>
                      <a:pt x="2004" y="1280"/>
                    </a:cubicBezTo>
                    <a:cubicBezTo>
                      <a:pt x="2061" y="1254"/>
                      <a:pt x="2048" y="1178"/>
                      <a:pt x="1991" y="1165"/>
                    </a:cubicBezTo>
                    <a:cubicBezTo>
                      <a:pt x="2080" y="1134"/>
                      <a:pt x="2169" y="1108"/>
                      <a:pt x="2258" y="1076"/>
                    </a:cubicBezTo>
                    <a:cubicBezTo>
                      <a:pt x="2303" y="1064"/>
                      <a:pt x="2277" y="1013"/>
                      <a:pt x="2239" y="1013"/>
                    </a:cubicBezTo>
                    <a:cubicBezTo>
                      <a:pt x="2188" y="1013"/>
                      <a:pt x="2131" y="1019"/>
                      <a:pt x="2074" y="1032"/>
                    </a:cubicBezTo>
                    <a:cubicBezTo>
                      <a:pt x="2079" y="998"/>
                      <a:pt x="2055" y="960"/>
                      <a:pt x="2024" y="960"/>
                    </a:cubicBezTo>
                    <a:cubicBezTo>
                      <a:pt x="2019" y="960"/>
                      <a:pt x="2015" y="961"/>
                      <a:pt x="2010" y="962"/>
                    </a:cubicBezTo>
                    <a:lnTo>
                      <a:pt x="1991" y="962"/>
                    </a:lnTo>
                    <a:lnTo>
                      <a:pt x="1940" y="981"/>
                    </a:lnTo>
                    <a:cubicBezTo>
                      <a:pt x="1978" y="962"/>
                      <a:pt x="2017" y="943"/>
                      <a:pt x="2055" y="930"/>
                    </a:cubicBezTo>
                    <a:cubicBezTo>
                      <a:pt x="2118" y="905"/>
                      <a:pt x="2087" y="822"/>
                      <a:pt x="2029" y="816"/>
                    </a:cubicBezTo>
                    <a:lnTo>
                      <a:pt x="2042" y="810"/>
                    </a:lnTo>
                    <a:cubicBezTo>
                      <a:pt x="2080" y="790"/>
                      <a:pt x="2118" y="771"/>
                      <a:pt x="2163" y="752"/>
                    </a:cubicBezTo>
                    <a:cubicBezTo>
                      <a:pt x="2226" y="721"/>
                      <a:pt x="2207" y="632"/>
                      <a:pt x="2144" y="625"/>
                    </a:cubicBezTo>
                    <a:lnTo>
                      <a:pt x="2175" y="606"/>
                    </a:lnTo>
                    <a:cubicBezTo>
                      <a:pt x="2201" y="593"/>
                      <a:pt x="2214" y="574"/>
                      <a:pt x="2214" y="549"/>
                    </a:cubicBezTo>
                    <a:cubicBezTo>
                      <a:pt x="2417" y="460"/>
                      <a:pt x="2633" y="396"/>
                      <a:pt x="2843" y="307"/>
                    </a:cubicBezTo>
                    <a:cubicBezTo>
                      <a:pt x="2881" y="288"/>
                      <a:pt x="2881" y="231"/>
                      <a:pt x="2836" y="219"/>
                    </a:cubicBezTo>
                    <a:lnTo>
                      <a:pt x="2855" y="206"/>
                    </a:lnTo>
                    <a:cubicBezTo>
                      <a:pt x="2932" y="187"/>
                      <a:pt x="3008" y="168"/>
                      <a:pt x="3078" y="149"/>
                    </a:cubicBezTo>
                    <a:cubicBezTo>
                      <a:pt x="3154" y="136"/>
                      <a:pt x="3218" y="110"/>
                      <a:pt x="3281" y="72"/>
                    </a:cubicBezTo>
                    <a:cubicBezTo>
                      <a:pt x="3307" y="53"/>
                      <a:pt x="3300" y="9"/>
                      <a:pt x="3269" y="2"/>
                    </a:cubicBezTo>
                    <a:cubicBezTo>
                      <a:pt x="3251" y="1"/>
                      <a:pt x="3233" y="0"/>
                      <a:pt x="321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303;p45">
                <a:extLst>
                  <a:ext uri="{FF2B5EF4-FFF2-40B4-BE49-F238E27FC236}">
                    <a16:creationId xmlns:a16="http://schemas.microsoft.com/office/drawing/2014/main" id="{7894797D-2C6A-48E9-B109-426623883ED6}"/>
                  </a:ext>
                </a:extLst>
              </p:cNvPr>
              <p:cNvSpPr/>
              <p:nvPr/>
            </p:nvSpPr>
            <p:spPr>
              <a:xfrm>
                <a:off x="6536624" y="1389259"/>
                <a:ext cx="47459" cy="47459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7" extrusionOk="0">
                    <a:moveTo>
                      <a:pt x="212" y="1"/>
                    </a:moveTo>
                    <a:cubicBezTo>
                      <a:pt x="206" y="1"/>
                      <a:pt x="201" y="3"/>
                      <a:pt x="196" y="8"/>
                    </a:cubicBezTo>
                    <a:cubicBezTo>
                      <a:pt x="158" y="33"/>
                      <a:pt x="126" y="65"/>
                      <a:pt x="94" y="97"/>
                    </a:cubicBezTo>
                    <a:cubicBezTo>
                      <a:pt x="75" y="116"/>
                      <a:pt x="56" y="135"/>
                      <a:pt x="43" y="148"/>
                    </a:cubicBezTo>
                    <a:cubicBezTo>
                      <a:pt x="37" y="160"/>
                      <a:pt x="30" y="167"/>
                      <a:pt x="24" y="179"/>
                    </a:cubicBezTo>
                    <a:cubicBezTo>
                      <a:pt x="18" y="192"/>
                      <a:pt x="11" y="205"/>
                      <a:pt x="5" y="217"/>
                    </a:cubicBezTo>
                    <a:cubicBezTo>
                      <a:pt x="0" y="232"/>
                      <a:pt x="10" y="247"/>
                      <a:pt x="24" y="247"/>
                    </a:cubicBezTo>
                    <a:cubicBezTo>
                      <a:pt x="28" y="247"/>
                      <a:pt x="33" y="246"/>
                      <a:pt x="37" y="243"/>
                    </a:cubicBezTo>
                    <a:cubicBezTo>
                      <a:pt x="56" y="230"/>
                      <a:pt x="75" y="217"/>
                      <a:pt x="94" y="198"/>
                    </a:cubicBezTo>
                    <a:lnTo>
                      <a:pt x="138" y="148"/>
                    </a:lnTo>
                    <a:cubicBezTo>
                      <a:pt x="145" y="141"/>
                      <a:pt x="145" y="141"/>
                      <a:pt x="151" y="135"/>
                    </a:cubicBezTo>
                    <a:lnTo>
                      <a:pt x="158" y="128"/>
                    </a:lnTo>
                    <a:lnTo>
                      <a:pt x="183" y="109"/>
                    </a:lnTo>
                    <a:cubicBezTo>
                      <a:pt x="196" y="90"/>
                      <a:pt x="215" y="78"/>
                      <a:pt x="234" y="59"/>
                    </a:cubicBezTo>
                    <a:cubicBezTo>
                      <a:pt x="247" y="52"/>
                      <a:pt x="247" y="27"/>
                      <a:pt x="240" y="14"/>
                    </a:cubicBezTo>
                    <a:cubicBezTo>
                      <a:pt x="232" y="6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304;p45">
                <a:extLst>
                  <a:ext uri="{FF2B5EF4-FFF2-40B4-BE49-F238E27FC236}">
                    <a16:creationId xmlns:a16="http://schemas.microsoft.com/office/drawing/2014/main" id="{09F0EEE3-794D-4497-9A3C-83CEC910E3E4}"/>
                  </a:ext>
                </a:extLst>
              </p:cNvPr>
              <p:cNvSpPr/>
              <p:nvPr/>
            </p:nvSpPr>
            <p:spPr>
              <a:xfrm>
                <a:off x="5737704" y="2465053"/>
                <a:ext cx="158902" cy="24824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292" extrusionOk="0">
                    <a:moveTo>
                      <a:pt x="655" y="1"/>
                    </a:moveTo>
                    <a:lnTo>
                      <a:pt x="655" y="1"/>
                    </a:lnTo>
                    <a:cubicBezTo>
                      <a:pt x="566" y="90"/>
                      <a:pt x="471" y="185"/>
                      <a:pt x="388" y="281"/>
                    </a:cubicBezTo>
                    <a:cubicBezTo>
                      <a:pt x="236" y="420"/>
                      <a:pt x="121" y="592"/>
                      <a:pt x="39" y="789"/>
                    </a:cubicBezTo>
                    <a:cubicBezTo>
                      <a:pt x="7" y="878"/>
                      <a:pt x="1" y="973"/>
                      <a:pt x="7" y="1069"/>
                    </a:cubicBezTo>
                    <a:cubicBezTo>
                      <a:pt x="20" y="1145"/>
                      <a:pt x="51" y="1221"/>
                      <a:pt x="90" y="1291"/>
                    </a:cubicBezTo>
                    <a:cubicBezTo>
                      <a:pt x="191" y="1158"/>
                      <a:pt x="293" y="1024"/>
                      <a:pt x="407" y="891"/>
                    </a:cubicBezTo>
                    <a:cubicBezTo>
                      <a:pt x="541" y="738"/>
                      <a:pt x="681" y="586"/>
                      <a:pt x="827" y="439"/>
                    </a:cubicBezTo>
                    <a:cubicBezTo>
                      <a:pt x="757" y="439"/>
                      <a:pt x="693" y="408"/>
                      <a:pt x="655" y="357"/>
                    </a:cubicBezTo>
                    <a:cubicBezTo>
                      <a:pt x="604" y="287"/>
                      <a:pt x="592" y="198"/>
                      <a:pt x="617" y="109"/>
                    </a:cubicBezTo>
                    <a:cubicBezTo>
                      <a:pt x="623" y="71"/>
                      <a:pt x="636" y="33"/>
                      <a:pt x="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305;p45">
                <a:extLst>
                  <a:ext uri="{FF2B5EF4-FFF2-40B4-BE49-F238E27FC236}">
                    <a16:creationId xmlns:a16="http://schemas.microsoft.com/office/drawing/2014/main" id="{A6C27E08-63E9-4DBB-BB90-189577DB0919}"/>
                  </a:ext>
                </a:extLst>
              </p:cNvPr>
              <p:cNvSpPr/>
              <p:nvPr/>
            </p:nvSpPr>
            <p:spPr>
              <a:xfrm>
                <a:off x="5724254" y="2587255"/>
                <a:ext cx="216352" cy="23883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43" extrusionOk="0">
                    <a:moveTo>
                      <a:pt x="846" y="0"/>
                    </a:moveTo>
                    <a:lnTo>
                      <a:pt x="846" y="0"/>
                    </a:lnTo>
                    <a:cubicBezTo>
                      <a:pt x="617" y="236"/>
                      <a:pt x="395" y="477"/>
                      <a:pt x="179" y="725"/>
                    </a:cubicBezTo>
                    <a:cubicBezTo>
                      <a:pt x="172" y="744"/>
                      <a:pt x="160" y="757"/>
                      <a:pt x="141" y="763"/>
                    </a:cubicBezTo>
                    <a:cubicBezTo>
                      <a:pt x="143" y="763"/>
                      <a:pt x="144" y="763"/>
                      <a:pt x="146" y="763"/>
                    </a:cubicBezTo>
                    <a:cubicBezTo>
                      <a:pt x="180" y="763"/>
                      <a:pt x="189" y="814"/>
                      <a:pt x="153" y="820"/>
                    </a:cubicBezTo>
                    <a:cubicBezTo>
                      <a:pt x="39" y="846"/>
                      <a:pt x="1" y="1005"/>
                      <a:pt x="45" y="1100"/>
                    </a:cubicBezTo>
                    <a:cubicBezTo>
                      <a:pt x="95" y="1204"/>
                      <a:pt x="216" y="1242"/>
                      <a:pt x="326" y="1242"/>
                    </a:cubicBezTo>
                    <a:cubicBezTo>
                      <a:pt x="343" y="1242"/>
                      <a:pt x="360" y="1241"/>
                      <a:pt x="376" y="1240"/>
                    </a:cubicBezTo>
                    <a:cubicBezTo>
                      <a:pt x="522" y="1202"/>
                      <a:pt x="649" y="1138"/>
                      <a:pt x="757" y="1043"/>
                    </a:cubicBezTo>
                    <a:cubicBezTo>
                      <a:pt x="878" y="954"/>
                      <a:pt x="998" y="858"/>
                      <a:pt x="1113" y="757"/>
                    </a:cubicBezTo>
                    <a:lnTo>
                      <a:pt x="1126" y="750"/>
                    </a:lnTo>
                    <a:lnTo>
                      <a:pt x="1126" y="750"/>
                    </a:lnTo>
                    <a:cubicBezTo>
                      <a:pt x="1100" y="757"/>
                      <a:pt x="1075" y="769"/>
                      <a:pt x="1043" y="776"/>
                    </a:cubicBezTo>
                    <a:cubicBezTo>
                      <a:pt x="1022" y="781"/>
                      <a:pt x="1001" y="783"/>
                      <a:pt x="980" y="783"/>
                    </a:cubicBezTo>
                    <a:cubicBezTo>
                      <a:pt x="919" y="783"/>
                      <a:pt x="860" y="763"/>
                      <a:pt x="808" y="725"/>
                    </a:cubicBezTo>
                    <a:cubicBezTo>
                      <a:pt x="725" y="642"/>
                      <a:pt x="725" y="515"/>
                      <a:pt x="738" y="407"/>
                    </a:cubicBezTo>
                    <a:cubicBezTo>
                      <a:pt x="757" y="267"/>
                      <a:pt x="789" y="128"/>
                      <a:pt x="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306;p45">
                <a:extLst>
                  <a:ext uri="{FF2B5EF4-FFF2-40B4-BE49-F238E27FC236}">
                    <a16:creationId xmlns:a16="http://schemas.microsoft.com/office/drawing/2014/main" id="{120CFFED-0E08-4EF6-9114-6FC3471B457F}"/>
                  </a:ext>
                </a:extLst>
              </p:cNvPr>
              <p:cNvSpPr/>
              <p:nvPr/>
            </p:nvSpPr>
            <p:spPr>
              <a:xfrm>
                <a:off x="5746350" y="2745963"/>
                <a:ext cx="312616" cy="219811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44" extrusionOk="0">
                    <a:moveTo>
                      <a:pt x="1087" y="1"/>
                    </a:moveTo>
                    <a:lnTo>
                      <a:pt x="1087" y="1"/>
                    </a:lnTo>
                    <a:cubicBezTo>
                      <a:pt x="972" y="102"/>
                      <a:pt x="858" y="191"/>
                      <a:pt x="737" y="287"/>
                    </a:cubicBezTo>
                    <a:cubicBezTo>
                      <a:pt x="579" y="402"/>
                      <a:pt x="381" y="528"/>
                      <a:pt x="186" y="528"/>
                    </a:cubicBezTo>
                    <a:cubicBezTo>
                      <a:pt x="123" y="528"/>
                      <a:pt x="61" y="515"/>
                      <a:pt x="0" y="484"/>
                    </a:cubicBezTo>
                    <a:lnTo>
                      <a:pt x="0" y="484"/>
                    </a:lnTo>
                    <a:cubicBezTo>
                      <a:pt x="51" y="585"/>
                      <a:pt x="108" y="674"/>
                      <a:pt x="178" y="770"/>
                    </a:cubicBezTo>
                    <a:cubicBezTo>
                      <a:pt x="280" y="909"/>
                      <a:pt x="400" y="1062"/>
                      <a:pt x="572" y="1125"/>
                    </a:cubicBezTo>
                    <a:cubicBezTo>
                      <a:pt x="611" y="1138"/>
                      <a:pt x="649" y="1143"/>
                      <a:pt x="688" y="1143"/>
                    </a:cubicBezTo>
                    <a:cubicBezTo>
                      <a:pt x="806" y="1143"/>
                      <a:pt x="921" y="1089"/>
                      <a:pt x="1017" y="1017"/>
                    </a:cubicBezTo>
                    <a:cubicBezTo>
                      <a:pt x="1150" y="916"/>
                      <a:pt x="1277" y="808"/>
                      <a:pt x="1392" y="687"/>
                    </a:cubicBezTo>
                    <a:cubicBezTo>
                      <a:pt x="1474" y="604"/>
                      <a:pt x="1551" y="522"/>
                      <a:pt x="1627" y="439"/>
                    </a:cubicBezTo>
                    <a:lnTo>
                      <a:pt x="1627" y="439"/>
                    </a:lnTo>
                    <a:cubicBezTo>
                      <a:pt x="1532" y="509"/>
                      <a:pt x="1443" y="585"/>
                      <a:pt x="1335" y="585"/>
                    </a:cubicBezTo>
                    <a:cubicBezTo>
                      <a:pt x="1332" y="585"/>
                      <a:pt x="1328" y="585"/>
                      <a:pt x="1325" y="585"/>
                    </a:cubicBezTo>
                    <a:cubicBezTo>
                      <a:pt x="1177" y="585"/>
                      <a:pt x="1061" y="436"/>
                      <a:pt x="1049" y="287"/>
                    </a:cubicBezTo>
                    <a:cubicBezTo>
                      <a:pt x="1042" y="185"/>
                      <a:pt x="1055" y="90"/>
                      <a:pt x="10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307;p45">
                <a:extLst>
                  <a:ext uri="{FF2B5EF4-FFF2-40B4-BE49-F238E27FC236}">
                    <a16:creationId xmlns:a16="http://schemas.microsoft.com/office/drawing/2014/main" id="{26460808-012C-4664-827D-B8FF194B077A}"/>
                  </a:ext>
                </a:extLst>
              </p:cNvPr>
              <p:cNvSpPr/>
              <p:nvPr/>
            </p:nvSpPr>
            <p:spPr>
              <a:xfrm>
                <a:off x="5974613" y="2804566"/>
                <a:ext cx="210204" cy="139688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727" extrusionOk="0">
                    <a:moveTo>
                      <a:pt x="1094" y="1"/>
                    </a:moveTo>
                    <a:lnTo>
                      <a:pt x="1094" y="1"/>
                    </a:lnTo>
                    <a:cubicBezTo>
                      <a:pt x="1005" y="45"/>
                      <a:pt x="916" y="90"/>
                      <a:pt x="820" y="128"/>
                    </a:cubicBezTo>
                    <a:cubicBezTo>
                      <a:pt x="776" y="153"/>
                      <a:pt x="725" y="166"/>
                      <a:pt x="674" y="166"/>
                    </a:cubicBezTo>
                    <a:cubicBezTo>
                      <a:pt x="642" y="159"/>
                      <a:pt x="617" y="147"/>
                      <a:pt x="604" y="121"/>
                    </a:cubicBezTo>
                    <a:cubicBezTo>
                      <a:pt x="433" y="306"/>
                      <a:pt x="261" y="484"/>
                      <a:pt x="77" y="655"/>
                    </a:cubicBezTo>
                    <a:cubicBezTo>
                      <a:pt x="51" y="681"/>
                      <a:pt x="26" y="706"/>
                      <a:pt x="0" y="725"/>
                    </a:cubicBezTo>
                    <a:cubicBezTo>
                      <a:pt x="17" y="726"/>
                      <a:pt x="33" y="726"/>
                      <a:pt x="49" y="726"/>
                    </a:cubicBezTo>
                    <a:cubicBezTo>
                      <a:pt x="274" y="726"/>
                      <a:pt x="496" y="645"/>
                      <a:pt x="674" y="496"/>
                    </a:cubicBezTo>
                    <a:cubicBezTo>
                      <a:pt x="846" y="356"/>
                      <a:pt x="985" y="191"/>
                      <a:pt x="1094" y="1"/>
                    </a:cubicBezTo>
                    <a:close/>
                  </a:path>
                </a:pathLst>
              </a:custGeom>
              <a:solidFill>
                <a:srgbClr val="D3D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1308;p45">
                <a:extLst>
                  <a:ext uri="{FF2B5EF4-FFF2-40B4-BE49-F238E27FC236}">
                    <a16:creationId xmlns:a16="http://schemas.microsoft.com/office/drawing/2014/main" id="{F2808FB1-B35A-4CD3-A259-32D8C656A93A}"/>
                  </a:ext>
                </a:extLst>
              </p:cNvPr>
              <p:cNvSpPr/>
              <p:nvPr/>
            </p:nvSpPr>
            <p:spPr>
              <a:xfrm>
                <a:off x="6159068" y="2777666"/>
                <a:ext cx="243060" cy="219811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144" extrusionOk="0">
                    <a:moveTo>
                      <a:pt x="1233" y="1"/>
                    </a:moveTo>
                    <a:lnTo>
                      <a:pt x="1233" y="1"/>
                    </a:lnTo>
                    <a:cubicBezTo>
                      <a:pt x="1138" y="45"/>
                      <a:pt x="1036" y="90"/>
                      <a:pt x="947" y="122"/>
                    </a:cubicBezTo>
                    <a:cubicBezTo>
                      <a:pt x="864" y="160"/>
                      <a:pt x="775" y="191"/>
                      <a:pt x="686" y="217"/>
                    </a:cubicBezTo>
                    <a:cubicBezTo>
                      <a:pt x="629" y="255"/>
                      <a:pt x="572" y="299"/>
                      <a:pt x="515" y="344"/>
                    </a:cubicBezTo>
                    <a:cubicBezTo>
                      <a:pt x="445" y="395"/>
                      <a:pt x="375" y="452"/>
                      <a:pt x="311" y="516"/>
                    </a:cubicBezTo>
                    <a:cubicBezTo>
                      <a:pt x="248" y="573"/>
                      <a:pt x="191" y="643"/>
                      <a:pt x="140" y="713"/>
                    </a:cubicBezTo>
                    <a:cubicBezTo>
                      <a:pt x="83" y="776"/>
                      <a:pt x="38" y="859"/>
                      <a:pt x="19" y="948"/>
                    </a:cubicBezTo>
                    <a:cubicBezTo>
                      <a:pt x="0" y="1018"/>
                      <a:pt x="32" y="1094"/>
                      <a:pt x="95" y="1132"/>
                    </a:cubicBezTo>
                    <a:cubicBezTo>
                      <a:pt x="123" y="1139"/>
                      <a:pt x="151" y="1143"/>
                      <a:pt x="178" y="1143"/>
                    </a:cubicBezTo>
                    <a:cubicBezTo>
                      <a:pt x="219" y="1143"/>
                      <a:pt x="260" y="1135"/>
                      <a:pt x="299" y="1119"/>
                    </a:cubicBezTo>
                    <a:cubicBezTo>
                      <a:pt x="458" y="1068"/>
                      <a:pt x="616" y="1005"/>
                      <a:pt x="769" y="929"/>
                    </a:cubicBezTo>
                    <a:cubicBezTo>
                      <a:pt x="941" y="852"/>
                      <a:pt x="1106" y="757"/>
                      <a:pt x="1265" y="655"/>
                    </a:cubicBezTo>
                    <a:lnTo>
                      <a:pt x="1265" y="655"/>
                    </a:lnTo>
                    <a:cubicBezTo>
                      <a:pt x="1227" y="662"/>
                      <a:pt x="1182" y="662"/>
                      <a:pt x="1144" y="662"/>
                    </a:cubicBezTo>
                    <a:cubicBezTo>
                      <a:pt x="1049" y="655"/>
                      <a:pt x="960" y="592"/>
                      <a:pt x="934" y="503"/>
                    </a:cubicBezTo>
                    <a:cubicBezTo>
                      <a:pt x="921" y="414"/>
                      <a:pt x="947" y="331"/>
                      <a:pt x="1004" y="261"/>
                    </a:cubicBezTo>
                    <a:cubicBezTo>
                      <a:pt x="1074" y="172"/>
                      <a:pt x="1150" y="83"/>
                      <a:pt x="12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309;p45">
                <a:extLst>
                  <a:ext uri="{FF2B5EF4-FFF2-40B4-BE49-F238E27FC236}">
                    <a16:creationId xmlns:a16="http://schemas.microsoft.com/office/drawing/2014/main" id="{CA0D3802-84FA-47A0-A8D5-860A50CDE4D4}"/>
                  </a:ext>
                </a:extLst>
              </p:cNvPr>
              <p:cNvSpPr/>
              <p:nvPr/>
            </p:nvSpPr>
            <p:spPr>
              <a:xfrm>
                <a:off x="6190771" y="2930418"/>
                <a:ext cx="233453" cy="215007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19" extrusionOk="0">
                    <a:moveTo>
                      <a:pt x="1100" y="0"/>
                    </a:moveTo>
                    <a:cubicBezTo>
                      <a:pt x="852" y="153"/>
                      <a:pt x="591" y="286"/>
                      <a:pt x="318" y="388"/>
                    </a:cubicBezTo>
                    <a:cubicBezTo>
                      <a:pt x="216" y="432"/>
                      <a:pt x="108" y="458"/>
                      <a:pt x="0" y="464"/>
                    </a:cubicBezTo>
                    <a:cubicBezTo>
                      <a:pt x="7" y="547"/>
                      <a:pt x="13" y="636"/>
                      <a:pt x="26" y="712"/>
                    </a:cubicBezTo>
                    <a:cubicBezTo>
                      <a:pt x="38" y="820"/>
                      <a:pt x="64" y="922"/>
                      <a:pt x="96" y="1023"/>
                    </a:cubicBezTo>
                    <a:cubicBezTo>
                      <a:pt x="108" y="1061"/>
                      <a:pt x="127" y="1119"/>
                      <a:pt x="178" y="1119"/>
                    </a:cubicBezTo>
                    <a:cubicBezTo>
                      <a:pt x="223" y="1112"/>
                      <a:pt x="261" y="1100"/>
                      <a:pt x="299" y="1074"/>
                    </a:cubicBezTo>
                    <a:cubicBezTo>
                      <a:pt x="382" y="1030"/>
                      <a:pt x="458" y="979"/>
                      <a:pt x="540" y="934"/>
                    </a:cubicBezTo>
                    <a:cubicBezTo>
                      <a:pt x="769" y="782"/>
                      <a:pt x="998" y="629"/>
                      <a:pt x="1214" y="464"/>
                    </a:cubicBezTo>
                    <a:cubicBezTo>
                      <a:pt x="1150" y="413"/>
                      <a:pt x="1100" y="337"/>
                      <a:pt x="1074" y="254"/>
                    </a:cubicBezTo>
                    <a:cubicBezTo>
                      <a:pt x="1055" y="165"/>
                      <a:pt x="1062" y="83"/>
                      <a:pt x="11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1310;p45">
                <a:extLst>
                  <a:ext uri="{FF2B5EF4-FFF2-40B4-BE49-F238E27FC236}">
                    <a16:creationId xmlns:a16="http://schemas.microsoft.com/office/drawing/2014/main" id="{BEB4A6EB-4662-4306-873E-DC3B518E552B}"/>
                  </a:ext>
                </a:extLst>
              </p:cNvPr>
              <p:cNvSpPr/>
              <p:nvPr/>
            </p:nvSpPr>
            <p:spPr>
              <a:xfrm>
                <a:off x="6314126" y="2466398"/>
                <a:ext cx="122203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92" extrusionOk="0">
                    <a:moveTo>
                      <a:pt x="636" y="0"/>
                    </a:moveTo>
                    <a:lnTo>
                      <a:pt x="578" y="26"/>
                    </a:lnTo>
                    <a:cubicBezTo>
                      <a:pt x="470" y="89"/>
                      <a:pt x="375" y="159"/>
                      <a:pt x="286" y="235"/>
                    </a:cubicBezTo>
                    <a:cubicBezTo>
                      <a:pt x="229" y="337"/>
                      <a:pt x="172" y="439"/>
                      <a:pt x="114" y="540"/>
                    </a:cubicBezTo>
                    <a:lnTo>
                      <a:pt x="6" y="737"/>
                    </a:lnTo>
                    <a:cubicBezTo>
                      <a:pt x="0" y="776"/>
                      <a:pt x="0" y="820"/>
                      <a:pt x="0" y="865"/>
                    </a:cubicBezTo>
                    <a:cubicBezTo>
                      <a:pt x="0" y="909"/>
                      <a:pt x="6" y="947"/>
                      <a:pt x="13" y="992"/>
                    </a:cubicBezTo>
                    <a:lnTo>
                      <a:pt x="19" y="985"/>
                    </a:lnTo>
                    <a:cubicBezTo>
                      <a:pt x="178" y="858"/>
                      <a:pt x="343" y="737"/>
                      <a:pt x="515" y="629"/>
                    </a:cubicBezTo>
                    <a:cubicBezTo>
                      <a:pt x="521" y="617"/>
                      <a:pt x="534" y="610"/>
                      <a:pt x="547" y="604"/>
                    </a:cubicBezTo>
                    <a:cubicBezTo>
                      <a:pt x="489" y="585"/>
                      <a:pt x="445" y="540"/>
                      <a:pt x="420" y="483"/>
                    </a:cubicBezTo>
                    <a:cubicBezTo>
                      <a:pt x="388" y="394"/>
                      <a:pt x="400" y="293"/>
                      <a:pt x="451" y="210"/>
                    </a:cubicBezTo>
                    <a:cubicBezTo>
                      <a:pt x="502" y="127"/>
                      <a:pt x="566" y="58"/>
                      <a:pt x="6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311;p45">
                <a:extLst>
                  <a:ext uri="{FF2B5EF4-FFF2-40B4-BE49-F238E27FC236}">
                    <a16:creationId xmlns:a16="http://schemas.microsoft.com/office/drawing/2014/main" id="{3D37B60B-BF98-4402-91D0-ACF9D3F4D701}"/>
                  </a:ext>
                </a:extLst>
              </p:cNvPr>
              <p:cNvSpPr/>
              <p:nvPr/>
            </p:nvSpPr>
            <p:spPr>
              <a:xfrm>
                <a:off x="6251872" y="2611657"/>
                <a:ext cx="188108" cy="18849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81" extrusionOk="0">
                    <a:moveTo>
                      <a:pt x="832" y="1"/>
                    </a:moveTo>
                    <a:cubicBezTo>
                      <a:pt x="686" y="102"/>
                      <a:pt x="547" y="210"/>
                      <a:pt x="407" y="325"/>
                    </a:cubicBezTo>
                    <a:cubicBezTo>
                      <a:pt x="267" y="420"/>
                      <a:pt x="153" y="547"/>
                      <a:pt x="64" y="693"/>
                    </a:cubicBezTo>
                    <a:cubicBezTo>
                      <a:pt x="19" y="757"/>
                      <a:pt x="0" y="833"/>
                      <a:pt x="13" y="916"/>
                    </a:cubicBezTo>
                    <a:cubicBezTo>
                      <a:pt x="20" y="965"/>
                      <a:pt x="56" y="981"/>
                      <a:pt x="98" y="981"/>
                    </a:cubicBezTo>
                    <a:cubicBezTo>
                      <a:pt x="126" y="981"/>
                      <a:pt x="157" y="974"/>
                      <a:pt x="184" y="966"/>
                    </a:cubicBezTo>
                    <a:cubicBezTo>
                      <a:pt x="350" y="916"/>
                      <a:pt x="515" y="852"/>
                      <a:pt x="667" y="776"/>
                    </a:cubicBezTo>
                    <a:cubicBezTo>
                      <a:pt x="775" y="731"/>
                      <a:pt x="877" y="674"/>
                      <a:pt x="979" y="617"/>
                    </a:cubicBezTo>
                    <a:lnTo>
                      <a:pt x="979" y="617"/>
                    </a:lnTo>
                    <a:cubicBezTo>
                      <a:pt x="969" y="618"/>
                      <a:pt x="959" y="619"/>
                      <a:pt x="950" y="619"/>
                    </a:cubicBezTo>
                    <a:cubicBezTo>
                      <a:pt x="865" y="619"/>
                      <a:pt x="789" y="570"/>
                      <a:pt x="744" y="496"/>
                    </a:cubicBezTo>
                    <a:cubicBezTo>
                      <a:pt x="680" y="388"/>
                      <a:pt x="680" y="255"/>
                      <a:pt x="744" y="140"/>
                    </a:cubicBezTo>
                    <a:cubicBezTo>
                      <a:pt x="769" y="90"/>
                      <a:pt x="801" y="45"/>
                      <a:pt x="8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312;p45">
                <a:extLst>
                  <a:ext uri="{FF2B5EF4-FFF2-40B4-BE49-F238E27FC236}">
                    <a16:creationId xmlns:a16="http://schemas.microsoft.com/office/drawing/2014/main" id="{E51D9837-6C0B-4B82-A24D-8828A20DE74E}"/>
                  </a:ext>
                </a:extLst>
              </p:cNvPr>
              <p:cNvSpPr/>
              <p:nvPr/>
            </p:nvSpPr>
            <p:spPr>
              <a:xfrm>
                <a:off x="6837901" y="1902274"/>
                <a:ext cx="775487" cy="574122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2988" extrusionOk="0">
                    <a:moveTo>
                      <a:pt x="3947" y="0"/>
                    </a:moveTo>
                    <a:cubicBezTo>
                      <a:pt x="3883" y="439"/>
                      <a:pt x="3718" y="858"/>
                      <a:pt x="3470" y="1233"/>
                    </a:cubicBezTo>
                    <a:lnTo>
                      <a:pt x="3260" y="1068"/>
                    </a:lnTo>
                    <a:cubicBezTo>
                      <a:pt x="3165" y="1348"/>
                      <a:pt x="3025" y="1621"/>
                      <a:pt x="2854" y="1869"/>
                    </a:cubicBezTo>
                    <a:cubicBezTo>
                      <a:pt x="2815" y="1932"/>
                      <a:pt x="2758" y="1983"/>
                      <a:pt x="2682" y="2002"/>
                    </a:cubicBezTo>
                    <a:cubicBezTo>
                      <a:pt x="2678" y="2003"/>
                      <a:pt x="2674" y="2003"/>
                      <a:pt x="2670" y="2003"/>
                    </a:cubicBezTo>
                    <a:cubicBezTo>
                      <a:pt x="2604" y="2003"/>
                      <a:pt x="2538" y="1957"/>
                      <a:pt x="2472" y="1945"/>
                    </a:cubicBezTo>
                    <a:cubicBezTo>
                      <a:pt x="2463" y="1944"/>
                      <a:pt x="2453" y="1943"/>
                      <a:pt x="2444" y="1943"/>
                    </a:cubicBezTo>
                    <a:cubicBezTo>
                      <a:pt x="2335" y="1943"/>
                      <a:pt x="2237" y="2009"/>
                      <a:pt x="2161" y="2091"/>
                    </a:cubicBezTo>
                    <a:cubicBezTo>
                      <a:pt x="2091" y="2180"/>
                      <a:pt x="2015" y="2269"/>
                      <a:pt x="1926" y="2345"/>
                    </a:cubicBezTo>
                    <a:cubicBezTo>
                      <a:pt x="1876" y="2378"/>
                      <a:pt x="1813" y="2399"/>
                      <a:pt x="1753" y="2399"/>
                    </a:cubicBezTo>
                    <a:cubicBezTo>
                      <a:pt x="1697" y="2399"/>
                      <a:pt x="1645" y="2382"/>
                      <a:pt x="1608" y="2339"/>
                    </a:cubicBezTo>
                    <a:cubicBezTo>
                      <a:pt x="1557" y="2288"/>
                      <a:pt x="1538" y="2199"/>
                      <a:pt x="1475" y="2174"/>
                    </a:cubicBezTo>
                    <a:cubicBezTo>
                      <a:pt x="1460" y="2166"/>
                      <a:pt x="1444" y="2163"/>
                      <a:pt x="1429" y="2163"/>
                    </a:cubicBezTo>
                    <a:cubicBezTo>
                      <a:pt x="1379" y="2163"/>
                      <a:pt x="1329" y="2197"/>
                      <a:pt x="1290" y="2231"/>
                    </a:cubicBezTo>
                    <a:cubicBezTo>
                      <a:pt x="1138" y="2358"/>
                      <a:pt x="1011" y="2511"/>
                      <a:pt x="839" y="2612"/>
                    </a:cubicBezTo>
                    <a:cubicBezTo>
                      <a:pt x="749" y="2669"/>
                      <a:pt x="641" y="2703"/>
                      <a:pt x="538" y="2703"/>
                    </a:cubicBezTo>
                    <a:cubicBezTo>
                      <a:pt x="445" y="2703"/>
                      <a:pt x="356" y="2675"/>
                      <a:pt x="286" y="2612"/>
                    </a:cubicBezTo>
                    <a:cubicBezTo>
                      <a:pt x="235" y="2574"/>
                      <a:pt x="197" y="2517"/>
                      <a:pt x="134" y="2511"/>
                    </a:cubicBezTo>
                    <a:cubicBezTo>
                      <a:pt x="83" y="2511"/>
                      <a:pt x="32" y="2542"/>
                      <a:pt x="0" y="2587"/>
                    </a:cubicBezTo>
                    <a:cubicBezTo>
                      <a:pt x="19" y="2619"/>
                      <a:pt x="38" y="2650"/>
                      <a:pt x="51" y="2682"/>
                    </a:cubicBezTo>
                    <a:lnTo>
                      <a:pt x="121" y="2828"/>
                    </a:lnTo>
                    <a:cubicBezTo>
                      <a:pt x="134" y="2860"/>
                      <a:pt x="159" y="2892"/>
                      <a:pt x="191" y="2917"/>
                    </a:cubicBezTo>
                    <a:cubicBezTo>
                      <a:pt x="216" y="2930"/>
                      <a:pt x="243" y="2937"/>
                      <a:pt x="271" y="2937"/>
                    </a:cubicBezTo>
                    <a:cubicBezTo>
                      <a:pt x="287" y="2937"/>
                      <a:pt x="302" y="2934"/>
                      <a:pt x="318" y="2930"/>
                    </a:cubicBezTo>
                    <a:cubicBezTo>
                      <a:pt x="363" y="2924"/>
                      <a:pt x="413" y="2911"/>
                      <a:pt x="458" y="2898"/>
                    </a:cubicBezTo>
                    <a:cubicBezTo>
                      <a:pt x="509" y="2879"/>
                      <a:pt x="553" y="2866"/>
                      <a:pt x="598" y="2847"/>
                    </a:cubicBezTo>
                    <a:cubicBezTo>
                      <a:pt x="642" y="2835"/>
                      <a:pt x="687" y="2822"/>
                      <a:pt x="737" y="2809"/>
                    </a:cubicBezTo>
                    <a:cubicBezTo>
                      <a:pt x="757" y="2809"/>
                      <a:pt x="769" y="2835"/>
                      <a:pt x="757" y="2854"/>
                    </a:cubicBezTo>
                    <a:cubicBezTo>
                      <a:pt x="718" y="2898"/>
                      <a:pt x="668" y="2930"/>
                      <a:pt x="610" y="2955"/>
                    </a:cubicBezTo>
                    <a:cubicBezTo>
                      <a:pt x="680" y="2955"/>
                      <a:pt x="750" y="2949"/>
                      <a:pt x="820" y="2943"/>
                    </a:cubicBezTo>
                    <a:cubicBezTo>
                      <a:pt x="928" y="2917"/>
                      <a:pt x="1030" y="2879"/>
                      <a:pt x="1125" y="2822"/>
                    </a:cubicBezTo>
                    <a:cubicBezTo>
                      <a:pt x="1214" y="2765"/>
                      <a:pt x="1290" y="2695"/>
                      <a:pt x="1354" y="2619"/>
                    </a:cubicBezTo>
                    <a:cubicBezTo>
                      <a:pt x="1386" y="2574"/>
                      <a:pt x="1417" y="2530"/>
                      <a:pt x="1437" y="2492"/>
                    </a:cubicBezTo>
                    <a:cubicBezTo>
                      <a:pt x="1462" y="2460"/>
                      <a:pt x="1481" y="2409"/>
                      <a:pt x="1519" y="2396"/>
                    </a:cubicBezTo>
                    <a:cubicBezTo>
                      <a:pt x="1523" y="2394"/>
                      <a:pt x="1526" y="2394"/>
                      <a:pt x="1529" y="2394"/>
                    </a:cubicBezTo>
                    <a:cubicBezTo>
                      <a:pt x="1538" y="2394"/>
                      <a:pt x="1546" y="2400"/>
                      <a:pt x="1551" y="2409"/>
                    </a:cubicBezTo>
                    <a:cubicBezTo>
                      <a:pt x="1570" y="2453"/>
                      <a:pt x="1538" y="2517"/>
                      <a:pt x="1519" y="2561"/>
                    </a:cubicBezTo>
                    <a:cubicBezTo>
                      <a:pt x="1494" y="2606"/>
                      <a:pt x="1462" y="2657"/>
                      <a:pt x="1424" y="2701"/>
                    </a:cubicBezTo>
                    <a:cubicBezTo>
                      <a:pt x="1354" y="2784"/>
                      <a:pt x="1265" y="2860"/>
                      <a:pt x="1170" y="2917"/>
                    </a:cubicBezTo>
                    <a:cubicBezTo>
                      <a:pt x="1131" y="2943"/>
                      <a:pt x="1093" y="2962"/>
                      <a:pt x="1049" y="2981"/>
                    </a:cubicBezTo>
                    <a:lnTo>
                      <a:pt x="1055" y="2981"/>
                    </a:lnTo>
                    <a:lnTo>
                      <a:pt x="1093" y="2974"/>
                    </a:lnTo>
                    <a:cubicBezTo>
                      <a:pt x="1115" y="2970"/>
                      <a:pt x="1137" y="2960"/>
                      <a:pt x="1158" y="2960"/>
                    </a:cubicBezTo>
                    <a:cubicBezTo>
                      <a:pt x="1169" y="2960"/>
                      <a:pt x="1179" y="2962"/>
                      <a:pt x="1189" y="2968"/>
                    </a:cubicBezTo>
                    <a:cubicBezTo>
                      <a:pt x="1195" y="2968"/>
                      <a:pt x="1208" y="2974"/>
                      <a:pt x="1208" y="2987"/>
                    </a:cubicBezTo>
                    <a:lnTo>
                      <a:pt x="1227" y="2987"/>
                    </a:lnTo>
                    <a:cubicBezTo>
                      <a:pt x="1233" y="2987"/>
                      <a:pt x="1240" y="2981"/>
                      <a:pt x="1246" y="2981"/>
                    </a:cubicBezTo>
                    <a:cubicBezTo>
                      <a:pt x="1328" y="2949"/>
                      <a:pt x="1405" y="2911"/>
                      <a:pt x="1475" y="2860"/>
                    </a:cubicBezTo>
                    <a:cubicBezTo>
                      <a:pt x="1482" y="2854"/>
                      <a:pt x="1490" y="2852"/>
                      <a:pt x="1497" y="2852"/>
                    </a:cubicBezTo>
                    <a:cubicBezTo>
                      <a:pt x="1521" y="2852"/>
                      <a:pt x="1540" y="2880"/>
                      <a:pt x="1525" y="2905"/>
                    </a:cubicBezTo>
                    <a:cubicBezTo>
                      <a:pt x="1519" y="2911"/>
                      <a:pt x="1513" y="2917"/>
                      <a:pt x="1513" y="2924"/>
                    </a:cubicBezTo>
                    <a:cubicBezTo>
                      <a:pt x="1545" y="2917"/>
                      <a:pt x="1583" y="2905"/>
                      <a:pt x="1621" y="2885"/>
                    </a:cubicBezTo>
                    <a:cubicBezTo>
                      <a:pt x="1716" y="2847"/>
                      <a:pt x="1805" y="2803"/>
                      <a:pt x="1888" y="2746"/>
                    </a:cubicBezTo>
                    <a:cubicBezTo>
                      <a:pt x="1926" y="2720"/>
                      <a:pt x="1970" y="2689"/>
                      <a:pt x="2008" y="2663"/>
                    </a:cubicBezTo>
                    <a:cubicBezTo>
                      <a:pt x="2040" y="2631"/>
                      <a:pt x="2078" y="2612"/>
                      <a:pt x="2123" y="2600"/>
                    </a:cubicBezTo>
                    <a:cubicBezTo>
                      <a:pt x="2125" y="2599"/>
                      <a:pt x="2128" y="2598"/>
                      <a:pt x="2130" y="2598"/>
                    </a:cubicBezTo>
                    <a:cubicBezTo>
                      <a:pt x="2147" y="2598"/>
                      <a:pt x="2161" y="2616"/>
                      <a:pt x="2161" y="2638"/>
                    </a:cubicBezTo>
                    <a:cubicBezTo>
                      <a:pt x="2142" y="2682"/>
                      <a:pt x="2116" y="2727"/>
                      <a:pt x="2078" y="2758"/>
                    </a:cubicBezTo>
                    <a:cubicBezTo>
                      <a:pt x="2244" y="2676"/>
                      <a:pt x="2390" y="2561"/>
                      <a:pt x="2517" y="2428"/>
                    </a:cubicBezTo>
                    <a:cubicBezTo>
                      <a:pt x="2555" y="2383"/>
                      <a:pt x="2593" y="2345"/>
                      <a:pt x="2625" y="2301"/>
                    </a:cubicBezTo>
                    <a:cubicBezTo>
                      <a:pt x="2650" y="2256"/>
                      <a:pt x="2688" y="2212"/>
                      <a:pt x="2727" y="2180"/>
                    </a:cubicBezTo>
                    <a:cubicBezTo>
                      <a:pt x="2732" y="2175"/>
                      <a:pt x="2738" y="2172"/>
                      <a:pt x="2745" y="2172"/>
                    </a:cubicBezTo>
                    <a:cubicBezTo>
                      <a:pt x="2761" y="2172"/>
                      <a:pt x="2776" y="2187"/>
                      <a:pt x="2771" y="2206"/>
                    </a:cubicBezTo>
                    <a:cubicBezTo>
                      <a:pt x="2752" y="2282"/>
                      <a:pt x="2714" y="2345"/>
                      <a:pt x="2657" y="2403"/>
                    </a:cubicBezTo>
                    <a:cubicBezTo>
                      <a:pt x="2765" y="2320"/>
                      <a:pt x="2860" y="2225"/>
                      <a:pt x="2943" y="2117"/>
                    </a:cubicBezTo>
                    <a:cubicBezTo>
                      <a:pt x="3000" y="2040"/>
                      <a:pt x="3051" y="1958"/>
                      <a:pt x="3095" y="1875"/>
                    </a:cubicBezTo>
                    <a:cubicBezTo>
                      <a:pt x="3121" y="1786"/>
                      <a:pt x="3159" y="1704"/>
                      <a:pt x="3203" y="1627"/>
                    </a:cubicBezTo>
                    <a:cubicBezTo>
                      <a:pt x="3208" y="1623"/>
                      <a:pt x="3214" y="1621"/>
                      <a:pt x="3220" y="1621"/>
                    </a:cubicBezTo>
                    <a:cubicBezTo>
                      <a:pt x="3231" y="1621"/>
                      <a:pt x="3244" y="1628"/>
                      <a:pt x="3248" y="1640"/>
                    </a:cubicBezTo>
                    <a:cubicBezTo>
                      <a:pt x="3248" y="1735"/>
                      <a:pt x="3222" y="1837"/>
                      <a:pt x="3165" y="1920"/>
                    </a:cubicBezTo>
                    <a:cubicBezTo>
                      <a:pt x="3140" y="1970"/>
                      <a:pt x="3108" y="2028"/>
                      <a:pt x="3076" y="2078"/>
                    </a:cubicBezTo>
                    <a:cubicBezTo>
                      <a:pt x="3184" y="2002"/>
                      <a:pt x="3286" y="1913"/>
                      <a:pt x="3368" y="1818"/>
                    </a:cubicBezTo>
                    <a:cubicBezTo>
                      <a:pt x="3432" y="1754"/>
                      <a:pt x="3483" y="1684"/>
                      <a:pt x="3527" y="1608"/>
                    </a:cubicBezTo>
                    <a:cubicBezTo>
                      <a:pt x="3553" y="1576"/>
                      <a:pt x="3572" y="1538"/>
                      <a:pt x="3591" y="1500"/>
                    </a:cubicBezTo>
                    <a:cubicBezTo>
                      <a:pt x="3610" y="1462"/>
                      <a:pt x="3629" y="1430"/>
                      <a:pt x="3661" y="1405"/>
                    </a:cubicBezTo>
                    <a:cubicBezTo>
                      <a:pt x="3667" y="1398"/>
                      <a:pt x="3675" y="1396"/>
                      <a:pt x="3683" y="1396"/>
                    </a:cubicBezTo>
                    <a:cubicBezTo>
                      <a:pt x="3698" y="1396"/>
                      <a:pt x="3714" y="1407"/>
                      <a:pt x="3718" y="1424"/>
                    </a:cubicBezTo>
                    <a:cubicBezTo>
                      <a:pt x="3718" y="1468"/>
                      <a:pt x="3705" y="1507"/>
                      <a:pt x="3680" y="1545"/>
                    </a:cubicBezTo>
                    <a:cubicBezTo>
                      <a:pt x="3750" y="1449"/>
                      <a:pt x="3807" y="1348"/>
                      <a:pt x="3839" y="1233"/>
                    </a:cubicBezTo>
                    <a:cubicBezTo>
                      <a:pt x="3864" y="1151"/>
                      <a:pt x="3877" y="1062"/>
                      <a:pt x="3883" y="973"/>
                    </a:cubicBezTo>
                    <a:cubicBezTo>
                      <a:pt x="3870" y="890"/>
                      <a:pt x="3870" y="807"/>
                      <a:pt x="3877" y="719"/>
                    </a:cubicBezTo>
                    <a:cubicBezTo>
                      <a:pt x="3877" y="706"/>
                      <a:pt x="3887" y="699"/>
                      <a:pt x="3900" y="699"/>
                    </a:cubicBezTo>
                    <a:cubicBezTo>
                      <a:pt x="3907" y="699"/>
                      <a:pt x="3914" y="701"/>
                      <a:pt x="3921" y="706"/>
                    </a:cubicBezTo>
                    <a:cubicBezTo>
                      <a:pt x="3985" y="782"/>
                      <a:pt x="3985" y="896"/>
                      <a:pt x="3985" y="985"/>
                    </a:cubicBezTo>
                    <a:lnTo>
                      <a:pt x="3985" y="1024"/>
                    </a:lnTo>
                    <a:cubicBezTo>
                      <a:pt x="4017" y="877"/>
                      <a:pt x="4036" y="725"/>
                      <a:pt x="4029" y="572"/>
                    </a:cubicBezTo>
                    <a:cubicBezTo>
                      <a:pt x="4023" y="445"/>
                      <a:pt x="4010" y="318"/>
                      <a:pt x="3985" y="191"/>
                    </a:cubicBezTo>
                    <a:cubicBezTo>
                      <a:pt x="3978" y="128"/>
                      <a:pt x="3966" y="64"/>
                      <a:pt x="394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1313;p45">
                <a:extLst>
                  <a:ext uri="{FF2B5EF4-FFF2-40B4-BE49-F238E27FC236}">
                    <a16:creationId xmlns:a16="http://schemas.microsoft.com/office/drawing/2014/main" id="{5EAAEEF9-67E3-4331-93EE-87B7B8970610}"/>
                  </a:ext>
                </a:extLst>
              </p:cNvPr>
              <p:cNvSpPr/>
              <p:nvPr/>
            </p:nvSpPr>
            <p:spPr>
              <a:xfrm>
                <a:off x="7601084" y="1769121"/>
                <a:ext cx="47651" cy="26650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3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" y="172"/>
                      <a:pt x="19" y="338"/>
                      <a:pt x="0" y="503"/>
                    </a:cubicBezTo>
                    <a:cubicBezTo>
                      <a:pt x="6" y="509"/>
                      <a:pt x="6" y="509"/>
                      <a:pt x="13" y="509"/>
                    </a:cubicBezTo>
                    <a:cubicBezTo>
                      <a:pt x="38" y="566"/>
                      <a:pt x="64" y="624"/>
                      <a:pt x="76" y="687"/>
                    </a:cubicBezTo>
                    <a:cubicBezTo>
                      <a:pt x="89" y="751"/>
                      <a:pt x="102" y="821"/>
                      <a:pt x="114" y="890"/>
                    </a:cubicBezTo>
                    <a:cubicBezTo>
                      <a:pt x="140" y="1024"/>
                      <a:pt x="153" y="1157"/>
                      <a:pt x="159" y="1291"/>
                    </a:cubicBezTo>
                    <a:lnTo>
                      <a:pt x="159" y="1386"/>
                    </a:lnTo>
                    <a:cubicBezTo>
                      <a:pt x="229" y="1132"/>
                      <a:pt x="248" y="865"/>
                      <a:pt x="229" y="604"/>
                    </a:cubicBezTo>
                    <a:cubicBezTo>
                      <a:pt x="222" y="509"/>
                      <a:pt x="210" y="414"/>
                      <a:pt x="184" y="318"/>
                    </a:cubicBezTo>
                    <a:cubicBezTo>
                      <a:pt x="134" y="204"/>
                      <a:pt x="76" y="102"/>
                      <a:pt x="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1314;p45">
                <a:extLst>
                  <a:ext uri="{FF2B5EF4-FFF2-40B4-BE49-F238E27FC236}">
                    <a16:creationId xmlns:a16="http://schemas.microsoft.com/office/drawing/2014/main" id="{BA647D64-6FA6-435F-93E3-8EF8DFC04898}"/>
                  </a:ext>
                </a:extLst>
              </p:cNvPr>
              <p:cNvSpPr/>
              <p:nvPr/>
            </p:nvSpPr>
            <p:spPr>
              <a:xfrm>
                <a:off x="6694372" y="1539129"/>
                <a:ext cx="49573" cy="7051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67" extrusionOk="0">
                    <a:moveTo>
                      <a:pt x="202" y="1"/>
                    </a:moveTo>
                    <a:cubicBezTo>
                      <a:pt x="198" y="1"/>
                      <a:pt x="193" y="1"/>
                      <a:pt x="188" y="3"/>
                    </a:cubicBezTo>
                    <a:cubicBezTo>
                      <a:pt x="163" y="9"/>
                      <a:pt x="150" y="28"/>
                      <a:pt x="137" y="48"/>
                    </a:cubicBezTo>
                    <a:cubicBezTo>
                      <a:pt x="118" y="92"/>
                      <a:pt x="99" y="136"/>
                      <a:pt x="80" y="181"/>
                    </a:cubicBezTo>
                    <a:cubicBezTo>
                      <a:pt x="67" y="200"/>
                      <a:pt x="55" y="225"/>
                      <a:pt x="42" y="251"/>
                    </a:cubicBezTo>
                    <a:cubicBezTo>
                      <a:pt x="36" y="276"/>
                      <a:pt x="23" y="302"/>
                      <a:pt x="10" y="327"/>
                    </a:cubicBezTo>
                    <a:cubicBezTo>
                      <a:pt x="1" y="350"/>
                      <a:pt x="18" y="367"/>
                      <a:pt x="36" y="367"/>
                    </a:cubicBezTo>
                    <a:cubicBezTo>
                      <a:pt x="43" y="367"/>
                      <a:pt x="49" y="364"/>
                      <a:pt x="55" y="359"/>
                    </a:cubicBezTo>
                    <a:cubicBezTo>
                      <a:pt x="74" y="340"/>
                      <a:pt x="93" y="327"/>
                      <a:pt x="105" y="308"/>
                    </a:cubicBezTo>
                    <a:cubicBezTo>
                      <a:pt x="125" y="289"/>
                      <a:pt x="144" y="270"/>
                      <a:pt x="156" y="251"/>
                    </a:cubicBezTo>
                    <a:cubicBezTo>
                      <a:pt x="182" y="206"/>
                      <a:pt x="214" y="162"/>
                      <a:pt x="233" y="117"/>
                    </a:cubicBezTo>
                    <a:cubicBezTo>
                      <a:pt x="252" y="92"/>
                      <a:pt x="258" y="48"/>
                      <a:pt x="239" y="22"/>
                    </a:cubicBezTo>
                    <a:cubicBezTo>
                      <a:pt x="229" y="8"/>
                      <a:pt x="216" y="1"/>
                      <a:pt x="2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1315;p45">
                <a:extLst>
                  <a:ext uri="{FF2B5EF4-FFF2-40B4-BE49-F238E27FC236}">
                    <a16:creationId xmlns:a16="http://schemas.microsoft.com/office/drawing/2014/main" id="{92543803-A78D-465E-9A16-6C0F56460826}"/>
                  </a:ext>
                </a:extLst>
              </p:cNvPr>
              <p:cNvSpPr/>
              <p:nvPr/>
            </p:nvSpPr>
            <p:spPr>
              <a:xfrm>
                <a:off x="6731647" y="1509155"/>
                <a:ext cx="12297" cy="15756"/>
              </a:xfrm>
              <a:custGeom>
                <a:avLst/>
                <a:gdLst/>
                <a:ahLst/>
                <a:cxnLst/>
                <a:rect l="l" t="t" r="r" b="b"/>
                <a:pathLst>
                  <a:path w="64" h="82" extrusionOk="0">
                    <a:moveTo>
                      <a:pt x="39" y="0"/>
                    </a:moveTo>
                    <a:lnTo>
                      <a:pt x="32" y="7"/>
                    </a:lnTo>
                    <a:lnTo>
                      <a:pt x="20" y="19"/>
                    </a:lnTo>
                    <a:lnTo>
                      <a:pt x="7" y="38"/>
                    </a:lnTo>
                    <a:cubicBezTo>
                      <a:pt x="0" y="45"/>
                      <a:pt x="0" y="51"/>
                      <a:pt x="0" y="57"/>
                    </a:cubicBezTo>
                    <a:cubicBezTo>
                      <a:pt x="0" y="64"/>
                      <a:pt x="7" y="64"/>
                      <a:pt x="7" y="70"/>
                    </a:cubicBezTo>
                    <a:cubicBezTo>
                      <a:pt x="13" y="76"/>
                      <a:pt x="20" y="76"/>
                      <a:pt x="26" y="76"/>
                    </a:cubicBezTo>
                    <a:cubicBezTo>
                      <a:pt x="29" y="80"/>
                      <a:pt x="31" y="81"/>
                      <a:pt x="32" y="81"/>
                    </a:cubicBezTo>
                    <a:cubicBezTo>
                      <a:pt x="34" y="81"/>
                      <a:pt x="35" y="80"/>
                      <a:pt x="39" y="76"/>
                    </a:cubicBezTo>
                    <a:lnTo>
                      <a:pt x="45" y="76"/>
                    </a:lnTo>
                    <a:cubicBezTo>
                      <a:pt x="51" y="70"/>
                      <a:pt x="51" y="70"/>
                      <a:pt x="51" y="64"/>
                    </a:cubicBezTo>
                    <a:cubicBezTo>
                      <a:pt x="58" y="57"/>
                      <a:pt x="58" y="51"/>
                      <a:pt x="64" y="45"/>
                    </a:cubicBezTo>
                    <a:cubicBezTo>
                      <a:pt x="64" y="38"/>
                      <a:pt x="64" y="32"/>
                      <a:pt x="64" y="26"/>
                    </a:cubicBezTo>
                    <a:lnTo>
                      <a:pt x="64" y="19"/>
                    </a:lnTo>
                    <a:lnTo>
                      <a:pt x="64" y="13"/>
                    </a:lnTo>
                    <a:cubicBezTo>
                      <a:pt x="64" y="7"/>
                      <a:pt x="64" y="7"/>
                      <a:pt x="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1316;p45">
                <a:extLst>
                  <a:ext uri="{FF2B5EF4-FFF2-40B4-BE49-F238E27FC236}">
                    <a16:creationId xmlns:a16="http://schemas.microsoft.com/office/drawing/2014/main" id="{93225421-FDE0-4331-8901-6EE51507512D}"/>
                  </a:ext>
                </a:extLst>
              </p:cNvPr>
              <p:cNvSpPr/>
              <p:nvPr/>
            </p:nvSpPr>
            <p:spPr>
              <a:xfrm>
                <a:off x="7021011" y="1258796"/>
                <a:ext cx="44193" cy="49381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57" extrusionOk="0">
                    <a:moveTo>
                      <a:pt x="185" y="0"/>
                    </a:moveTo>
                    <a:cubicBezTo>
                      <a:pt x="172" y="0"/>
                      <a:pt x="166" y="7"/>
                      <a:pt x="153" y="13"/>
                    </a:cubicBezTo>
                    <a:cubicBezTo>
                      <a:pt x="140" y="19"/>
                      <a:pt x="128" y="26"/>
                      <a:pt x="121" y="32"/>
                    </a:cubicBezTo>
                    <a:cubicBezTo>
                      <a:pt x="102" y="45"/>
                      <a:pt x="83" y="58"/>
                      <a:pt x="70" y="77"/>
                    </a:cubicBezTo>
                    <a:cubicBezTo>
                      <a:pt x="51" y="96"/>
                      <a:pt x="45" y="115"/>
                      <a:pt x="32" y="134"/>
                    </a:cubicBezTo>
                    <a:cubicBezTo>
                      <a:pt x="20" y="166"/>
                      <a:pt x="1" y="210"/>
                      <a:pt x="26" y="236"/>
                    </a:cubicBezTo>
                    <a:cubicBezTo>
                      <a:pt x="35" y="250"/>
                      <a:pt x="52" y="257"/>
                      <a:pt x="71" y="257"/>
                    </a:cubicBezTo>
                    <a:cubicBezTo>
                      <a:pt x="77" y="257"/>
                      <a:pt x="83" y="256"/>
                      <a:pt x="90" y="255"/>
                    </a:cubicBezTo>
                    <a:cubicBezTo>
                      <a:pt x="109" y="242"/>
                      <a:pt x="121" y="229"/>
                      <a:pt x="121" y="210"/>
                    </a:cubicBezTo>
                    <a:cubicBezTo>
                      <a:pt x="121" y="197"/>
                      <a:pt x="128" y="191"/>
                      <a:pt x="134" y="185"/>
                    </a:cubicBezTo>
                    <a:cubicBezTo>
                      <a:pt x="140" y="172"/>
                      <a:pt x="140" y="159"/>
                      <a:pt x="147" y="147"/>
                    </a:cubicBezTo>
                    <a:cubicBezTo>
                      <a:pt x="159" y="134"/>
                      <a:pt x="172" y="121"/>
                      <a:pt x="185" y="102"/>
                    </a:cubicBezTo>
                    <a:cubicBezTo>
                      <a:pt x="191" y="96"/>
                      <a:pt x="198" y="89"/>
                      <a:pt x="204" y="83"/>
                    </a:cubicBezTo>
                    <a:cubicBezTo>
                      <a:pt x="204" y="77"/>
                      <a:pt x="210" y="77"/>
                      <a:pt x="210" y="70"/>
                    </a:cubicBezTo>
                    <a:cubicBezTo>
                      <a:pt x="210" y="70"/>
                      <a:pt x="217" y="64"/>
                      <a:pt x="223" y="58"/>
                    </a:cubicBezTo>
                    <a:cubicBezTo>
                      <a:pt x="229" y="45"/>
                      <a:pt x="229" y="32"/>
                      <a:pt x="223" y="19"/>
                    </a:cubicBezTo>
                    <a:cubicBezTo>
                      <a:pt x="217" y="7"/>
                      <a:pt x="204" y="0"/>
                      <a:pt x="1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1317;p45">
                <a:extLst>
                  <a:ext uri="{FF2B5EF4-FFF2-40B4-BE49-F238E27FC236}">
                    <a16:creationId xmlns:a16="http://schemas.microsoft.com/office/drawing/2014/main" id="{425ECD36-B45B-4790-82BA-D4AB8D2C5D53}"/>
                  </a:ext>
                </a:extLst>
              </p:cNvPr>
              <p:cNvSpPr/>
              <p:nvPr/>
            </p:nvSpPr>
            <p:spPr>
              <a:xfrm>
                <a:off x="7047911" y="1310097"/>
                <a:ext cx="14795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0" extrusionOk="0">
                    <a:moveTo>
                      <a:pt x="51" y="0"/>
                    </a:moveTo>
                    <a:cubicBezTo>
                      <a:pt x="38" y="0"/>
                      <a:pt x="32" y="7"/>
                      <a:pt x="32" y="13"/>
                    </a:cubicBezTo>
                    <a:lnTo>
                      <a:pt x="13" y="38"/>
                    </a:lnTo>
                    <a:cubicBezTo>
                      <a:pt x="13" y="38"/>
                      <a:pt x="13" y="45"/>
                      <a:pt x="7" y="45"/>
                    </a:cubicBezTo>
                    <a:lnTo>
                      <a:pt x="7" y="51"/>
                    </a:lnTo>
                    <a:lnTo>
                      <a:pt x="7" y="70"/>
                    </a:lnTo>
                    <a:cubicBezTo>
                      <a:pt x="0" y="77"/>
                      <a:pt x="0" y="83"/>
                      <a:pt x="7" y="89"/>
                    </a:cubicBezTo>
                    <a:cubicBezTo>
                      <a:pt x="7" y="89"/>
                      <a:pt x="7" y="96"/>
                      <a:pt x="13" y="96"/>
                    </a:cubicBezTo>
                    <a:cubicBezTo>
                      <a:pt x="18" y="98"/>
                      <a:pt x="22" y="100"/>
                      <a:pt x="26" y="100"/>
                    </a:cubicBezTo>
                    <a:cubicBezTo>
                      <a:pt x="31" y="100"/>
                      <a:pt x="35" y="97"/>
                      <a:pt x="38" y="89"/>
                    </a:cubicBezTo>
                    <a:lnTo>
                      <a:pt x="51" y="83"/>
                    </a:lnTo>
                    <a:lnTo>
                      <a:pt x="51" y="77"/>
                    </a:lnTo>
                    <a:cubicBezTo>
                      <a:pt x="58" y="70"/>
                      <a:pt x="58" y="70"/>
                      <a:pt x="58" y="64"/>
                    </a:cubicBezTo>
                    <a:lnTo>
                      <a:pt x="77" y="38"/>
                    </a:lnTo>
                    <a:cubicBezTo>
                      <a:pt x="77" y="32"/>
                      <a:pt x="77" y="32"/>
                      <a:pt x="77" y="26"/>
                    </a:cubicBezTo>
                    <a:cubicBezTo>
                      <a:pt x="77" y="19"/>
                      <a:pt x="77" y="19"/>
                      <a:pt x="77" y="13"/>
                    </a:cubicBezTo>
                    <a:cubicBezTo>
                      <a:pt x="77" y="13"/>
                      <a:pt x="70" y="7"/>
                      <a:pt x="64" y="7"/>
                    </a:cubicBezTo>
                    <a:cubicBezTo>
                      <a:pt x="58" y="0"/>
                      <a:pt x="51" y="0"/>
                      <a:pt x="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1318;p45">
                <a:extLst>
                  <a:ext uri="{FF2B5EF4-FFF2-40B4-BE49-F238E27FC236}">
                    <a16:creationId xmlns:a16="http://schemas.microsoft.com/office/drawing/2014/main" id="{D6C17344-D471-49F1-B679-7AF63E8CA2F7}"/>
                  </a:ext>
                </a:extLst>
              </p:cNvPr>
              <p:cNvSpPr/>
              <p:nvPr/>
            </p:nvSpPr>
            <p:spPr>
              <a:xfrm>
                <a:off x="6968557" y="1123913"/>
                <a:ext cx="56298" cy="26131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6" extrusionOk="0">
                    <a:moveTo>
                      <a:pt x="169" y="1"/>
                    </a:moveTo>
                    <a:cubicBezTo>
                      <a:pt x="158" y="1"/>
                      <a:pt x="146" y="2"/>
                      <a:pt x="134" y="3"/>
                    </a:cubicBezTo>
                    <a:cubicBezTo>
                      <a:pt x="108" y="10"/>
                      <a:pt x="89" y="16"/>
                      <a:pt x="70" y="22"/>
                    </a:cubicBezTo>
                    <a:cubicBezTo>
                      <a:pt x="57" y="29"/>
                      <a:pt x="45" y="35"/>
                      <a:pt x="32" y="42"/>
                    </a:cubicBezTo>
                    <a:cubicBezTo>
                      <a:pt x="13" y="54"/>
                      <a:pt x="0" y="73"/>
                      <a:pt x="7" y="99"/>
                    </a:cubicBezTo>
                    <a:cubicBezTo>
                      <a:pt x="7" y="111"/>
                      <a:pt x="19" y="124"/>
                      <a:pt x="32" y="130"/>
                    </a:cubicBezTo>
                    <a:cubicBezTo>
                      <a:pt x="38" y="134"/>
                      <a:pt x="45" y="135"/>
                      <a:pt x="51" y="135"/>
                    </a:cubicBezTo>
                    <a:cubicBezTo>
                      <a:pt x="57" y="135"/>
                      <a:pt x="64" y="134"/>
                      <a:pt x="70" y="130"/>
                    </a:cubicBezTo>
                    <a:cubicBezTo>
                      <a:pt x="77" y="130"/>
                      <a:pt x="83" y="124"/>
                      <a:pt x="89" y="118"/>
                    </a:cubicBezTo>
                    <a:lnTo>
                      <a:pt x="102" y="118"/>
                    </a:lnTo>
                    <a:cubicBezTo>
                      <a:pt x="121" y="105"/>
                      <a:pt x="134" y="99"/>
                      <a:pt x="153" y="92"/>
                    </a:cubicBezTo>
                    <a:lnTo>
                      <a:pt x="197" y="92"/>
                    </a:lnTo>
                    <a:cubicBezTo>
                      <a:pt x="200" y="89"/>
                      <a:pt x="204" y="88"/>
                      <a:pt x="208" y="88"/>
                    </a:cubicBezTo>
                    <a:cubicBezTo>
                      <a:pt x="212" y="88"/>
                      <a:pt x="216" y="89"/>
                      <a:pt x="223" y="92"/>
                    </a:cubicBezTo>
                    <a:lnTo>
                      <a:pt x="242" y="92"/>
                    </a:lnTo>
                    <a:cubicBezTo>
                      <a:pt x="261" y="92"/>
                      <a:pt x="274" y="80"/>
                      <a:pt x="280" y="67"/>
                    </a:cubicBezTo>
                    <a:cubicBezTo>
                      <a:pt x="293" y="48"/>
                      <a:pt x="286" y="22"/>
                      <a:pt x="267" y="16"/>
                    </a:cubicBezTo>
                    <a:cubicBezTo>
                      <a:pt x="235" y="7"/>
                      <a:pt x="202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1319;p45">
                <a:extLst>
                  <a:ext uri="{FF2B5EF4-FFF2-40B4-BE49-F238E27FC236}">
                    <a16:creationId xmlns:a16="http://schemas.microsoft.com/office/drawing/2014/main" id="{B57B9C30-1216-454D-B24A-C1AB68F28A98}"/>
                  </a:ext>
                </a:extLst>
              </p:cNvPr>
              <p:cNvSpPr/>
              <p:nvPr/>
            </p:nvSpPr>
            <p:spPr>
              <a:xfrm>
                <a:off x="6986810" y="1146394"/>
                <a:ext cx="192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4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1320;p45">
                <a:extLst>
                  <a:ext uri="{FF2B5EF4-FFF2-40B4-BE49-F238E27FC236}">
                    <a16:creationId xmlns:a16="http://schemas.microsoft.com/office/drawing/2014/main" id="{F4D7D3F5-3E83-46FA-BB80-1EFD24F9B4A0}"/>
                  </a:ext>
                </a:extLst>
              </p:cNvPr>
              <p:cNvSpPr/>
              <p:nvPr/>
            </p:nvSpPr>
            <p:spPr>
              <a:xfrm>
                <a:off x="6986810" y="1086254"/>
                <a:ext cx="43040" cy="2613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6" extrusionOk="0">
                    <a:moveTo>
                      <a:pt x="186" y="0"/>
                    </a:moveTo>
                    <a:cubicBezTo>
                      <a:pt x="182" y="0"/>
                      <a:pt x="177" y="1"/>
                      <a:pt x="172" y="2"/>
                    </a:cubicBezTo>
                    <a:lnTo>
                      <a:pt x="90" y="47"/>
                    </a:lnTo>
                    <a:cubicBezTo>
                      <a:pt x="71" y="53"/>
                      <a:pt x="58" y="60"/>
                      <a:pt x="45" y="72"/>
                    </a:cubicBezTo>
                    <a:cubicBezTo>
                      <a:pt x="32" y="79"/>
                      <a:pt x="13" y="91"/>
                      <a:pt x="7" y="110"/>
                    </a:cubicBezTo>
                    <a:cubicBezTo>
                      <a:pt x="1" y="117"/>
                      <a:pt x="7" y="129"/>
                      <a:pt x="20" y="136"/>
                    </a:cubicBezTo>
                    <a:cubicBezTo>
                      <a:pt x="39" y="136"/>
                      <a:pt x="58" y="136"/>
                      <a:pt x="71" y="129"/>
                    </a:cubicBezTo>
                    <a:cubicBezTo>
                      <a:pt x="90" y="123"/>
                      <a:pt x="102" y="117"/>
                      <a:pt x="115" y="110"/>
                    </a:cubicBezTo>
                    <a:lnTo>
                      <a:pt x="198" y="66"/>
                    </a:lnTo>
                    <a:cubicBezTo>
                      <a:pt x="217" y="60"/>
                      <a:pt x="223" y="41"/>
                      <a:pt x="217" y="21"/>
                    </a:cubicBezTo>
                    <a:cubicBezTo>
                      <a:pt x="212" y="7"/>
                      <a:pt x="200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1321;p45">
                <a:extLst>
                  <a:ext uri="{FF2B5EF4-FFF2-40B4-BE49-F238E27FC236}">
                    <a16:creationId xmlns:a16="http://schemas.microsoft.com/office/drawing/2014/main" id="{9B934668-ABE1-4A2A-8204-2B8584FE608A}"/>
                  </a:ext>
                </a:extLst>
              </p:cNvPr>
              <p:cNvSpPr/>
              <p:nvPr/>
            </p:nvSpPr>
            <p:spPr>
              <a:xfrm>
                <a:off x="7150514" y="1264752"/>
                <a:ext cx="30743" cy="3324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73" extrusionOk="0">
                    <a:moveTo>
                      <a:pt x="117" y="1"/>
                    </a:moveTo>
                    <a:cubicBezTo>
                      <a:pt x="110" y="1"/>
                      <a:pt x="103" y="3"/>
                      <a:pt x="95" y="8"/>
                    </a:cubicBezTo>
                    <a:cubicBezTo>
                      <a:pt x="76" y="27"/>
                      <a:pt x="57" y="46"/>
                      <a:pt x="38" y="65"/>
                    </a:cubicBezTo>
                    <a:lnTo>
                      <a:pt x="26" y="77"/>
                    </a:lnTo>
                    <a:cubicBezTo>
                      <a:pt x="26" y="84"/>
                      <a:pt x="19" y="90"/>
                      <a:pt x="13" y="103"/>
                    </a:cubicBezTo>
                    <a:cubicBezTo>
                      <a:pt x="13" y="103"/>
                      <a:pt x="7" y="109"/>
                      <a:pt x="7" y="116"/>
                    </a:cubicBezTo>
                    <a:cubicBezTo>
                      <a:pt x="0" y="128"/>
                      <a:pt x="0" y="141"/>
                      <a:pt x="7" y="154"/>
                    </a:cubicBezTo>
                    <a:cubicBezTo>
                      <a:pt x="13" y="166"/>
                      <a:pt x="26" y="173"/>
                      <a:pt x="38" y="173"/>
                    </a:cubicBezTo>
                    <a:cubicBezTo>
                      <a:pt x="45" y="166"/>
                      <a:pt x="57" y="160"/>
                      <a:pt x="64" y="154"/>
                    </a:cubicBezTo>
                    <a:lnTo>
                      <a:pt x="70" y="141"/>
                    </a:lnTo>
                    <a:cubicBezTo>
                      <a:pt x="76" y="135"/>
                      <a:pt x="83" y="128"/>
                      <a:pt x="89" y="122"/>
                    </a:cubicBezTo>
                    <a:cubicBezTo>
                      <a:pt x="102" y="109"/>
                      <a:pt x="108" y="90"/>
                      <a:pt x="121" y="77"/>
                    </a:cubicBezTo>
                    <a:lnTo>
                      <a:pt x="140" y="65"/>
                    </a:lnTo>
                    <a:cubicBezTo>
                      <a:pt x="159" y="52"/>
                      <a:pt x="159" y="27"/>
                      <a:pt x="146" y="14"/>
                    </a:cubicBezTo>
                    <a:cubicBezTo>
                      <a:pt x="138" y="6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1322;p45">
                <a:extLst>
                  <a:ext uri="{FF2B5EF4-FFF2-40B4-BE49-F238E27FC236}">
                    <a16:creationId xmlns:a16="http://schemas.microsoft.com/office/drawing/2014/main" id="{9B2316B5-413E-445E-B628-854FEDCBB63A}"/>
                  </a:ext>
                </a:extLst>
              </p:cNvPr>
              <p:cNvSpPr/>
              <p:nvPr/>
            </p:nvSpPr>
            <p:spPr>
              <a:xfrm>
                <a:off x="7222567" y="1261294"/>
                <a:ext cx="28245" cy="48036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0" extrusionOk="0">
                    <a:moveTo>
                      <a:pt x="108" y="0"/>
                    </a:moveTo>
                    <a:cubicBezTo>
                      <a:pt x="95" y="0"/>
                      <a:pt x="76" y="0"/>
                      <a:pt x="70" y="13"/>
                    </a:cubicBezTo>
                    <a:cubicBezTo>
                      <a:pt x="57" y="19"/>
                      <a:pt x="51" y="26"/>
                      <a:pt x="45" y="38"/>
                    </a:cubicBezTo>
                    <a:lnTo>
                      <a:pt x="38" y="57"/>
                    </a:lnTo>
                    <a:cubicBezTo>
                      <a:pt x="32" y="64"/>
                      <a:pt x="26" y="76"/>
                      <a:pt x="26" y="89"/>
                    </a:cubicBezTo>
                    <a:cubicBezTo>
                      <a:pt x="19" y="108"/>
                      <a:pt x="13" y="121"/>
                      <a:pt x="6" y="140"/>
                    </a:cubicBezTo>
                    <a:cubicBezTo>
                      <a:pt x="0" y="159"/>
                      <a:pt x="0" y="172"/>
                      <a:pt x="0" y="191"/>
                    </a:cubicBezTo>
                    <a:cubicBezTo>
                      <a:pt x="6" y="216"/>
                      <a:pt x="26" y="242"/>
                      <a:pt x="51" y="248"/>
                    </a:cubicBezTo>
                    <a:cubicBezTo>
                      <a:pt x="55" y="249"/>
                      <a:pt x="60" y="250"/>
                      <a:pt x="64" y="250"/>
                    </a:cubicBezTo>
                    <a:cubicBezTo>
                      <a:pt x="85" y="250"/>
                      <a:pt x="105" y="238"/>
                      <a:pt x="121" y="223"/>
                    </a:cubicBezTo>
                    <a:cubicBezTo>
                      <a:pt x="134" y="210"/>
                      <a:pt x="134" y="191"/>
                      <a:pt x="140" y="178"/>
                    </a:cubicBezTo>
                    <a:lnTo>
                      <a:pt x="140" y="159"/>
                    </a:lnTo>
                    <a:cubicBezTo>
                      <a:pt x="140" y="146"/>
                      <a:pt x="140" y="134"/>
                      <a:pt x="140" y="121"/>
                    </a:cubicBezTo>
                    <a:lnTo>
                      <a:pt x="140" y="70"/>
                    </a:lnTo>
                    <a:lnTo>
                      <a:pt x="146" y="57"/>
                    </a:lnTo>
                    <a:cubicBezTo>
                      <a:pt x="146" y="45"/>
                      <a:pt x="146" y="38"/>
                      <a:pt x="140" y="26"/>
                    </a:cubicBezTo>
                    <a:cubicBezTo>
                      <a:pt x="134" y="13"/>
                      <a:pt x="121" y="6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1323;p45">
                <a:extLst>
                  <a:ext uri="{FF2B5EF4-FFF2-40B4-BE49-F238E27FC236}">
                    <a16:creationId xmlns:a16="http://schemas.microsoft.com/office/drawing/2014/main" id="{304F52C9-B5D5-40BE-8759-B8E8F85CE2FB}"/>
                  </a:ext>
                </a:extLst>
              </p:cNvPr>
              <p:cNvSpPr/>
              <p:nvPr/>
            </p:nvSpPr>
            <p:spPr>
              <a:xfrm>
                <a:off x="7265222" y="1257259"/>
                <a:ext cx="1844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63" extrusionOk="0">
                    <a:moveTo>
                      <a:pt x="56" y="1"/>
                    </a:moveTo>
                    <a:cubicBezTo>
                      <a:pt x="40" y="1"/>
                      <a:pt x="25" y="17"/>
                      <a:pt x="20" y="34"/>
                    </a:cubicBezTo>
                    <a:lnTo>
                      <a:pt x="7" y="129"/>
                    </a:lnTo>
                    <a:cubicBezTo>
                      <a:pt x="7" y="142"/>
                      <a:pt x="7" y="155"/>
                      <a:pt x="1" y="174"/>
                    </a:cubicBezTo>
                    <a:cubicBezTo>
                      <a:pt x="1" y="186"/>
                      <a:pt x="1" y="205"/>
                      <a:pt x="7" y="224"/>
                    </a:cubicBezTo>
                    <a:cubicBezTo>
                      <a:pt x="7" y="249"/>
                      <a:pt x="25" y="262"/>
                      <a:pt x="43" y="262"/>
                    </a:cubicBezTo>
                    <a:cubicBezTo>
                      <a:pt x="57" y="262"/>
                      <a:pt x="71" y="254"/>
                      <a:pt x="77" y="237"/>
                    </a:cubicBezTo>
                    <a:cubicBezTo>
                      <a:pt x="89" y="218"/>
                      <a:pt x="89" y="199"/>
                      <a:pt x="96" y="186"/>
                    </a:cubicBezTo>
                    <a:cubicBezTo>
                      <a:pt x="96" y="167"/>
                      <a:pt x="96" y="155"/>
                      <a:pt x="96" y="136"/>
                    </a:cubicBezTo>
                    <a:lnTo>
                      <a:pt x="96" y="47"/>
                    </a:lnTo>
                    <a:cubicBezTo>
                      <a:pt x="96" y="27"/>
                      <a:pt x="83" y="2"/>
                      <a:pt x="64" y="2"/>
                    </a:cubicBezTo>
                    <a:cubicBezTo>
                      <a:pt x="61" y="1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1324;p45">
                <a:extLst>
                  <a:ext uri="{FF2B5EF4-FFF2-40B4-BE49-F238E27FC236}">
                    <a16:creationId xmlns:a16="http://schemas.microsoft.com/office/drawing/2014/main" id="{81DCC426-08E7-4A2E-A99F-6CAC111776EC}"/>
                  </a:ext>
                </a:extLst>
              </p:cNvPr>
              <p:cNvSpPr/>
              <p:nvPr/>
            </p:nvSpPr>
            <p:spPr>
              <a:xfrm>
                <a:off x="7293274" y="1261294"/>
                <a:ext cx="16140" cy="40158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9" extrusionOk="0">
                    <a:moveTo>
                      <a:pt x="45" y="0"/>
                    </a:moveTo>
                    <a:cubicBezTo>
                      <a:pt x="26" y="0"/>
                      <a:pt x="7" y="13"/>
                      <a:pt x="7" y="32"/>
                    </a:cubicBezTo>
                    <a:lnTo>
                      <a:pt x="7" y="115"/>
                    </a:lnTo>
                    <a:cubicBezTo>
                      <a:pt x="1" y="127"/>
                      <a:pt x="1" y="146"/>
                      <a:pt x="7" y="159"/>
                    </a:cubicBezTo>
                    <a:cubicBezTo>
                      <a:pt x="7" y="172"/>
                      <a:pt x="7" y="178"/>
                      <a:pt x="13" y="184"/>
                    </a:cubicBezTo>
                    <a:cubicBezTo>
                      <a:pt x="13" y="197"/>
                      <a:pt x="20" y="203"/>
                      <a:pt x="26" y="203"/>
                    </a:cubicBezTo>
                    <a:cubicBezTo>
                      <a:pt x="32" y="207"/>
                      <a:pt x="39" y="208"/>
                      <a:pt x="44" y="208"/>
                    </a:cubicBezTo>
                    <a:cubicBezTo>
                      <a:pt x="50" y="208"/>
                      <a:pt x="55" y="207"/>
                      <a:pt x="58" y="203"/>
                    </a:cubicBezTo>
                    <a:cubicBezTo>
                      <a:pt x="64" y="203"/>
                      <a:pt x="71" y="197"/>
                      <a:pt x="77" y="184"/>
                    </a:cubicBezTo>
                    <a:cubicBezTo>
                      <a:pt x="77" y="178"/>
                      <a:pt x="77" y="172"/>
                      <a:pt x="77" y="159"/>
                    </a:cubicBezTo>
                    <a:cubicBezTo>
                      <a:pt x="83" y="146"/>
                      <a:pt x="83" y="127"/>
                      <a:pt x="77" y="115"/>
                    </a:cubicBezTo>
                    <a:cubicBezTo>
                      <a:pt x="83" y="89"/>
                      <a:pt x="83" y="57"/>
                      <a:pt x="83" y="32"/>
                    </a:cubicBezTo>
                    <a:cubicBezTo>
                      <a:pt x="83" y="26"/>
                      <a:pt x="77" y="13"/>
                      <a:pt x="64" y="6"/>
                    </a:cubicBezTo>
                    <a:cubicBezTo>
                      <a:pt x="58" y="0"/>
                      <a:pt x="51" y="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1325;p45">
                <a:extLst>
                  <a:ext uri="{FF2B5EF4-FFF2-40B4-BE49-F238E27FC236}">
                    <a16:creationId xmlns:a16="http://schemas.microsoft.com/office/drawing/2014/main" id="{94892347-053E-4058-8762-BA3CFC89B314}"/>
                  </a:ext>
                </a:extLst>
              </p:cNvPr>
              <p:cNvSpPr/>
              <p:nvPr/>
            </p:nvSpPr>
            <p:spPr>
              <a:xfrm>
                <a:off x="7228331" y="917362"/>
                <a:ext cx="29782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83" extrusionOk="0">
                    <a:moveTo>
                      <a:pt x="129" y="100"/>
                    </a:moveTo>
                    <a:cubicBezTo>
                      <a:pt x="129" y="102"/>
                      <a:pt x="130" y="104"/>
                      <a:pt x="132" y="105"/>
                    </a:cubicBezTo>
                    <a:lnTo>
                      <a:pt x="132" y="105"/>
                    </a:lnTo>
                    <a:lnTo>
                      <a:pt x="129" y="100"/>
                    </a:lnTo>
                    <a:close/>
                    <a:moveTo>
                      <a:pt x="41" y="0"/>
                    </a:moveTo>
                    <a:cubicBezTo>
                      <a:pt x="20" y="0"/>
                      <a:pt x="0" y="21"/>
                      <a:pt x="8" y="49"/>
                    </a:cubicBezTo>
                    <a:cubicBezTo>
                      <a:pt x="21" y="74"/>
                      <a:pt x="34" y="100"/>
                      <a:pt x="46" y="119"/>
                    </a:cubicBezTo>
                    <a:cubicBezTo>
                      <a:pt x="53" y="132"/>
                      <a:pt x="59" y="144"/>
                      <a:pt x="72" y="151"/>
                    </a:cubicBezTo>
                    <a:cubicBezTo>
                      <a:pt x="78" y="163"/>
                      <a:pt x="84" y="170"/>
                      <a:pt x="97" y="176"/>
                    </a:cubicBezTo>
                    <a:cubicBezTo>
                      <a:pt x="110" y="182"/>
                      <a:pt x="116" y="182"/>
                      <a:pt x="129" y="182"/>
                    </a:cubicBezTo>
                    <a:cubicBezTo>
                      <a:pt x="135" y="182"/>
                      <a:pt x="142" y="176"/>
                      <a:pt x="148" y="170"/>
                    </a:cubicBezTo>
                    <a:cubicBezTo>
                      <a:pt x="154" y="163"/>
                      <a:pt x="154" y="151"/>
                      <a:pt x="154" y="144"/>
                    </a:cubicBezTo>
                    <a:cubicBezTo>
                      <a:pt x="154" y="138"/>
                      <a:pt x="148" y="132"/>
                      <a:pt x="148" y="125"/>
                    </a:cubicBezTo>
                    <a:lnTo>
                      <a:pt x="142" y="112"/>
                    </a:lnTo>
                    <a:cubicBezTo>
                      <a:pt x="142" y="112"/>
                      <a:pt x="136" y="109"/>
                      <a:pt x="132" y="105"/>
                    </a:cubicBezTo>
                    <a:lnTo>
                      <a:pt x="132" y="105"/>
                    </a:lnTo>
                    <a:lnTo>
                      <a:pt x="135" y="112"/>
                    </a:lnTo>
                    <a:lnTo>
                      <a:pt x="123" y="100"/>
                    </a:lnTo>
                    <a:cubicBezTo>
                      <a:pt x="110" y="87"/>
                      <a:pt x="97" y="74"/>
                      <a:pt x="91" y="62"/>
                    </a:cubicBezTo>
                    <a:lnTo>
                      <a:pt x="84" y="49"/>
                    </a:lnTo>
                    <a:lnTo>
                      <a:pt x="84" y="43"/>
                    </a:lnTo>
                    <a:cubicBezTo>
                      <a:pt x="84" y="36"/>
                      <a:pt x="72" y="30"/>
                      <a:pt x="72" y="23"/>
                    </a:cubicBezTo>
                    <a:cubicBezTo>
                      <a:pt x="65" y="7"/>
                      <a:pt x="53" y="0"/>
                      <a:pt x="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1326;p45">
                <a:extLst>
                  <a:ext uri="{FF2B5EF4-FFF2-40B4-BE49-F238E27FC236}">
                    <a16:creationId xmlns:a16="http://schemas.microsoft.com/office/drawing/2014/main" id="{B493F284-FEDD-430F-8FD3-7A5832DF7638}"/>
                  </a:ext>
                </a:extLst>
              </p:cNvPr>
              <p:cNvSpPr/>
              <p:nvPr/>
            </p:nvSpPr>
            <p:spPr>
              <a:xfrm>
                <a:off x="7169920" y="948681"/>
                <a:ext cx="62062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27" extrusionOk="0">
                    <a:moveTo>
                      <a:pt x="71" y="0"/>
                    </a:moveTo>
                    <a:cubicBezTo>
                      <a:pt x="58" y="0"/>
                      <a:pt x="45" y="0"/>
                      <a:pt x="33" y="7"/>
                    </a:cubicBezTo>
                    <a:cubicBezTo>
                      <a:pt x="20" y="13"/>
                      <a:pt x="7" y="26"/>
                      <a:pt x="7" y="38"/>
                    </a:cubicBezTo>
                    <a:cubicBezTo>
                      <a:pt x="1" y="51"/>
                      <a:pt x="7" y="70"/>
                      <a:pt x="14" y="83"/>
                    </a:cubicBezTo>
                    <a:cubicBezTo>
                      <a:pt x="26" y="108"/>
                      <a:pt x="58" y="115"/>
                      <a:pt x="83" y="127"/>
                    </a:cubicBezTo>
                    <a:lnTo>
                      <a:pt x="115" y="140"/>
                    </a:lnTo>
                    <a:lnTo>
                      <a:pt x="134" y="153"/>
                    </a:lnTo>
                    <a:lnTo>
                      <a:pt x="141" y="153"/>
                    </a:lnTo>
                    <a:lnTo>
                      <a:pt x="153" y="166"/>
                    </a:lnTo>
                    <a:lnTo>
                      <a:pt x="166" y="172"/>
                    </a:lnTo>
                    <a:cubicBezTo>
                      <a:pt x="179" y="178"/>
                      <a:pt x="191" y="185"/>
                      <a:pt x="198" y="191"/>
                    </a:cubicBezTo>
                    <a:cubicBezTo>
                      <a:pt x="217" y="204"/>
                      <a:pt x="242" y="216"/>
                      <a:pt x="268" y="223"/>
                    </a:cubicBezTo>
                    <a:cubicBezTo>
                      <a:pt x="272" y="225"/>
                      <a:pt x="277" y="226"/>
                      <a:pt x="282" y="226"/>
                    </a:cubicBezTo>
                    <a:cubicBezTo>
                      <a:pt x="303" y="226"/>
                      <a:pt x="323" y="204"/>
                      <a:pt x="312" y="178"/>
                    </a:cubicBezTo>
                    <a:cubicBezTo>
                      <a:pt x="300" y="153"/>
                      <a:pt x="280" y="127"/>
                      <a:pt x="261" y="115"/>
                    </a:cubicBezTo>
                    <a:cubicBezTo>
                      <a:pt x="242" y="96"/>
                      <a:pt x="223" y="83"/>
                      <a:pt x="204" y="64"/>
                    </a:cubicBezTo>
                    <a:cubicBezTo>
                      <a:pt x="179" y="51"/>
                      <a:pt x="153" y="38"/>
                      <a:pt x="128" y="26"/>
                    </a:cubicBezTo>
                    <a:cubicBezTo>
                      <a:pt x="115" y="19"/>
                      <a:pt x="109" y="13"/>
                      <a:pt x="96" y="7"/>
                    </a:cubicBezTo>
                    <a:cubicBezTo>
                      <a:pt x="83" y="7"/>
                      <a:pt x="77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1327;p45">
                <a:extLst>
                  <a:ext uri="{FF2B5EF4-FFF2-40B4-BE49-F238E27FC236}">
                    <a16:creationId xmlns:a16="http://schemas.microsoft.com/office/drawing/2014/main" id="{6F19C202-C401-4254-874E-E5D193061272}"/>
                  </a:ext>
                </a:extLst>
              </p:cNvPr>
              <p:cNvSpPr/>
              <p:nvPr/>
            </p:nvSpPr>
            <p:spPr>
              <a:xfrm>
                <a:off x="7192016" y="919091"/>
                <a:ext cx="60717" cy="5975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11" extrusionOk="0">
                    <a:moveTo>
                      <a:pt x="25" y="1"/>
                    </a:moveTo>
                    <a:cubicBezTo>
                      <a:pt x="10" y="1"/>
                      <a:pt x="0" y="16"/>
                      <a:pt x="0" y="27"/>
                    </a:cubicBezTo>
                    <a:cubicBezTo>
                      <a:pt x="0" y="40"/>
                      <a:pt x="7" y="46"/>
                      <a:pt x="7" y="53"/>
                    </a:cubicBezTo>
                    <a:cubicBezTo>
                      <a:pt x="13" y="59"/>
                      <a:pt x="19" y="65"/>
                      <a:pt x="26" y="72"/>
                    </a:cubicBezTo>
                    <a:cubicBezTo>
                      <a:pt x="32" y="84"/>
                      <a:pt x="45" y="97"/>
                      <a:pt x="57" y="110"/>
                    </a:cubicBezTo>
                    <a:cubicBezTo>
                      <a:pt x="76" y="135"/>
                      <a:pt x="102" y="161"/>
                      <a:pt x="127" y="180"/>
                    </a:cubicBezTo>
                    <a:cubicBezTo>
                      <a:pt x="146" y="205"/>
                      <a:pt x="172" y="224"/>
                      <a:pt x="191" y="243"/>
                    </a:cubicBezTo>
                    <a:cubicBezTo>
                      <a:pt x="216" y="262"/>
                      <a:pt x="242" y="281"/>
                      <a:pt x="267" y="307"/>
                    </a:cubicBezTo>
                    <a:cubicBezTo>
                      <a:pt x="272" y="309"/>
                      <a:pt x="276" y="310"/>
                      <a:pt x="281" y="310"/>
                    </a:cubicBezTo>
                    <a:cubicBezTo>
                      <a:pt x="301" y="310"/>
                      <a:pt x="316" y="289"/>
                      <a:pt x="305" y="269"/>
                    </a:cubicBezTo>
                    <a:cubicBezTo>
                      <a:pt x="280" y="243"/>
                      <a:pt x="267" y="218"/>
                      <a:pt x="248" y="192"/>
                    </a:cubicBezTo>
                    <a:cubicBezTo>
                      <a:pt x="223" y="167"/>
                      <a:pt x="204" y="148"/>
                      <a:pt x="185" y="123"/>
                    </a:cubicBezTo>
                    <a:lnTo>
                      <a:pt x="115" y="59"/>
                    </a:lnTo>
                    <a:cubicBezTo>
                      <a:pt x="102" y="46"/>
                      <a:pt x="89" y="34"/>
                      <a:pt x="76" y="21"/>
                    </a:cubicBezTo>
                    <a:lnTo>
                      <a:pt x="57" y="8"/>
                    </a:lnTo>
                    <a:cubicBezTo>
                      <a:pt x="51" y="2"/>
                      <a:pt x="38" y="2"/>
                      <a:pt x="32" y="2"/>
                    </a:cubicBezTo>
                    <a:cubicBezTo>
                      <a:pt x="29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1328;p45">
                <a:extLst>
                  <a:ext uri="{FF2B5EF4-FFF2-40B4-BE49-F238E27FC236}">
                    <a16:creationId xmlns:a16="http://schemas.microsoft.com/office/drawing/2014/main" id="{2D203E3A-3E00-4F12-8C7F-83561C6A1831}"/>
                  </a:ext>
                </a:extLst>
              </p:cNvPr>
              <p:cNvSpPr/>
              <p:nvPr/>
            </p:nvSpPr>
            <p:spPr>
              <a:xfrm>
                <a:off x="7271370" y="977886"/>
                <a:ext cx="20944" cy="2920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52" extrusionOk="0">
                    <a:moveTo>
                      <a:pt x="32" y="1"/>
                    </a:moveTo>
                    <a:cubicBezTo>
                      <a:pt x="19" y="7"/>
                      <a:pt x="13" y="14"/>
                      <a:pt x="7" y="26"/>
                    </a:cubicBezTo>
                    <a:cubicBezTo>
                      <a:pt x="0" y="33"/>
                      <a:pt x="0" y="45"/>
                      <a:pt x="7" y="58"/>
                    </a:cubicBezTo>
                    <a:cubicBezTo>
                      <a:pt x="13" y="71"/>
                      <a:pt x="19" y="77"/>
                      <a:pt x="19" y="90"/>
                    </a:cubicBezTo>
                    <a:lnTo>
                      <a:pt x="26" y="109"/>
                    </a:lnTo>
                    <a:lnTo>
                      <a:pt x="26" y="96"/>
                    </a:lnTo>
                    <a:cubicBezTo>
                      <a:pt x="26" y="102"/>
                      <a:pt x="26" y="109"/>
                      <a:pt x="32" y="115"/>
                    </a:cubicBezTo>
                    <a:cubicBezTo>
                      <a:pt x="32" y="122"/>
                      <a:pt x="38" y="128"/>
                      <a:pt x="38" y="128"/>
                    </a:cubicBezTo>
                    <a:cubicBezTo>
                      <a:pt x="45" y="134"/>
                      <a:pt x="45" y="141"/>
                      <a:pt x="51" y="147"/>
                    </a:cubicBezTo>
                    <a:cubicBezTo>
                      <a:pt x="57" y="150"/>
                      <a:pt x="64" y="152"/>
                      <a:pt x="70" y="152"/>
                    </a:cubicBezTo>
                    <a:cubicBezTo>
                      <a:pt x="77" y="152"/>
                      <a:pt x="83" y="150"/>
                      <a:pt x="89" y="147"/>
                    </a:cubicBezTo>
                    <a:cubicBezTo>
                      <a:pt x="96" y="134"/>
                      <a:pt x="102" y="128"/>
                      <a:pt x="108" y="115"/>
                    </a:cubicBezTo>
                    <a:cubicBezTo>
                      <a:pt x="108" y="102"/>
                      <a:pt x="108" y="90"/>
                      <a:pt x="108" y="77"/>
                    </a:cubicBezTo>
                    <a:cubicBezTo>
                      <a:pt x="102" y="58"/>
                      <a:pt x="96" y="39"/>
                      <a:pt x="83" y="26"/>
                    </a:cubicBezTo>
                    <a:cubicBezTo>
                      <a:pt x="83" y="20"/>
                      <a:pt x="83" y="14"/>
                      <a:pt x="77" y="14"/>
                    </a:cubicBezTo>
                    <a:cubicBezTo>
                      <a:pt x="70" y="7"/>
                      <a:pt x="70" y="7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1329;p45">
                <a:extLst>
                  <a:ext uri="{FF2B5EF4-FFF2-40B4-BE49-F238E27FC236}">
                    <a16:creationId xmlns:a16="http://schemas.microsoft.com/office/drawing/2014/main" id="{7C136722-BB17-4919-8B23-3F22130B1464}"/>
                  </a:ext>
                </a:extLst>
              </p:cNvPr>
              <p:cNvSpPr/>
              <p:nvPr/>
            </p:nvSpPr>
            <p:spPr>
              <a:xfrm>
                <a:off x="6410580" y="2224686"/>
                <a:ext cx="663084" cy="284371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1480" extrusionOk="0">
                    <a:moveTo>
                      <a:pt x="26" y="0"/>
                    </a:moveTo>
                    <a:cubicBezTo>
                      <a:pt x="0" y="45"/>
                      <a:pt x="6" y="102"/>
                      <a:pt x="45" y="140"/>
                    </a:cubicBezTo>
                    <a:cubicBezTo>
                      <a:pt x="83" y="172"/>
                      <a:pt x="127" y="197"/>
                      <a:pt x="172" y="210"/>
                    </a:cubicBezTo>
                    <a:cubicBezTo>
                      <a:pt x="312" y="261"/>
                      <a:pt x="458" y="311"/>
                      <a:pt x="553" y="420"/>
                    </a:cubicBezTo>
                    <a:cubicBezTo>
                      <a:pt x="636" y="515"/>
                      <a:pt x="674" y="642"/>
                      <a:pt x="750" y="737"/>
                    </a:cubicBezTo>
                    <a:cubicBezTo>
                      <a:pt x="883" y="883"/>
                      <a:pt x="1087" y="915"/>
                      <a:pt x="1277" y="922"/>
                    </a:cubicBezTo>
                    <a:cubicBezTo>
                      <a:pt x="1300" y="922"/>
                      <a:pt x="1322" y="921"/>
                      <a:pt x="1345" y="921"/>
                    </a:cubicBezTo>
                    <a:cubicBezTo>
                      <a:pt x="1515" y="921"/>
                      <a:pt x="1691" y="926"/>
                      <a:pt x="1837" y="1011"/>
                    </a:cubicBezTo>
                    <a:cubicBezTo>
                      <a:pt x="2021" y="1119"/>
                      <a:pt x="2129" y="1328"/>
                      <a:pt x="2313" y="1417"/>
                    </a:cubicBezTo>
                    <a:cubicBezTo>
                      <a:pt x="2417" y="1458"/>
                      <a:pt x="2527" y="1479"/>
                      <a:pt x="2636" y="1479"/>
                    </a:cubicBezTo>
                    <a:cubicBezTo>
                      <a:pt x="2681" y="1479"/>
                      <a:pt x="2726" y="1475"/>
                      <a:pt x="2771" y="1468"/>
                    </a:cubicBezTo>
                    <a:lnTo>
                      <a:pt x="3413" y="1424"/>
                    </a:lnTo>
                    <a:lnTo>
                      <a:pt x="3438" y="1424"/>
                    </a:lnTo>
                    <a:lnTo>
                      <a:pt x="3451" y="1411"/>
                    </a:lnTo>
                    <a:lnTo>
                      <a:pt x="3451" y="1411"/>
                    </a:lnTo>
                    <a:cubicBezTo>
                      <a:pt x="3419" y="1417"/>
                      <a:pt x="3388" y="1420"/>
                      <a:pt x="3357" y="1420"/>
                    </a:cubicBezTo>
                    <a:cubicBezTo>
                      <a:pt x="3318" y="1420"/>
                      <a:pt x="3280" y="1415"/>
                      <a:pt x="3241" y="1404"/>
                    </a:cubicBezTo>
                    <a:cubicBezTo>
                      <a:pt x="3209" y="1404"/>
                      <a:pt x="3184" y="1398"/>
                      <a:pt x="3158" y="1385"/>
                    </a:cubicBezTo>
                    <a:cubicBezTo>
                      <a:pt x="3139" y="1385"/>
                      <a:pt x="3127" y="1379"/>
                      <a:pt x="3114" y="1366"/>
                    </a:cubicBezTo>
                    <a:cubicBezTo>
                      <a:pt x="3049" y="1384"/>
                      <a:pt x="2983" y="1394"/>
                      <a:pt x="2917" y="1394"/>
                    </a:cubicBezTo>
                    <a:cubicBezTo>
                      <a:pt x="2840" y="1394"/>
                      <a:pt x="2763" y="1381"/>
                      <a:pt x="2688" y="1354"/>
                    </a:cubicBezTo>
                    <a:cubicBezTo>
                      <a:pt x="2682" y="1354"/>
                      <a:pt x="2676" y="1347"/>
                      <a:pt x="2676" y="1341"/>
                    </a:cubicBezTo>
                    <a:cubicBezTo>
                      <a:pt x="2622" y="1352"/>
                      <a:pt x="2560" y="1368"/>
                      <a:pt x="2500" y="1368"/>
                    </a:cubicBezTo>
                    <a:cubicBezTo>
                      <a:pt x="2461" y="1368"/>
                      <a:pt x="2423" y="1361"/>
                      <a:pt x="2390" y="1341"/>
                    </a:cubicBezTo>
                    <a:cubicBezTo>
                      <a:pt x="2301" y="1290"/>
                      <a:pt x="2262" y="1157"/>
                      <a:pt x="2231" y="1080"/>
                    </a:cubicBezTo>
                    <a:cubicBezTo>
                      <a:pt x="2199" y="1004"/>
                      <a:pt x="2167" y="928"/>
                      <a:pt x="2135" y="845"/>
                    </a:cubicBezTo>
                    <a:cubicBezTo>
                      <a:pt x="2110" y="858"/>
                      <a:pt x="2091" y="864"/>
                      <a:pt x="2065" y="864"/>
                    </a:cubicBezTo>
                    <a:cubicBezTo>
                      <a:pt x="2040" y="871"/>
                      <a:pt x="2015" y="871"/>
                      <a:pt x="1983" y="877"/>
                    </a:cubicBezTo>
                    <a:cubicBezTo>
                      <a:pt x="1969" y="878"/>
                      <a:pt x="1955" y="878"/>
                      <a:pt x="1940" y="878"/>
                    </a:cubicBezTo>
                    <a:cubicBezTo>
                      <a:pt x="1839" y="878"/>
                      <a:pt x="1734" y="858"/>
                      <a:pt x="1640" y="814"/>
                    </a:cubicBezTo>
                    <a:cubicBezTo>
                      <a:pt x="1589" y="794"/>
                      <a:pt x="1538" y="769"/>
                      <a:pt x="1494" y="731"/>
                    </a:cubicBezTo>
                    <a:cubicBezTo>
                      <a:pt x="1462" y="712"/>
                      <a:pt x="1443" y="686"/>
                      <a:pt x="1417" y="661"/>
                    </a:cubicBezTo>
                    <a:cubicBezTo>
                      <a:pt x="1366" y="655"/>
                      <a:pt x="1316" y="648"/>
                      <a:pt x="1265" y="629"/>
                    </a:cubicBezTo>
                    <a:cubicBezTo>
                      <a:pt x="1188" y="610"/>
                      <a:pt x="1119" y="578"/>
                      <a:pt x="1049" y="534"/>
                    </a:cubicBezTo>
                    <a:cubicBezTo>
                      <a:pt x="1017" y="515"/>
                      <a:pt x="985" y="489"/>
                      <a:pt x="960" y="464"/>
                    </a:cubicBezTo>
                    <a:lnTo>
                      <a:pt x="941" y="439"/>
                    </a:lnTo>
                    <a:cubicBezTo>
                      <a:pt x="858" y="420"/>
                      <a:pt x="775" y="394"/>
                      <a:pt x="699" y="362"/>
                    </a:cubicBezTo>
                    <a:cubicBezTo>
                      <a:pt x="591" y="318"/>
                      <a:pt x="483" y="261"/>
                      <a:pt x="388" y="191"/>
                    </a:cubicBezTo>
                    <a:cubicBezTo>
                      <a:pt x="356" y="165"/>
                      <a:pt x="324" y="140"/>
                      <a:pt x="292" y="108"/>
                    </a:cubicBezTo>
                    <a:cubicBezTo>
                      <a:pt x="229" y="83"/>
                      <a:pt x="165" y="57"/>
                      <a:pt x="102" y="32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1330;p45">
                <a:extLst>
                  <a:ext uri="{FF2B5EF4-FFF2-40B4-BE49-F238E27FC236}">
                    <a16:creationId xmlns:a16="http://schemas.microsoft.com/office/drawing/2014/main" id="{CBAD8669-D083-41F6-92FD-818FB9D4D5B9}"/>
                  </a:ext>
                </a:extLst>
              </p:cNvPr>
              <p:cNvSpPr/>
              <p:nvPr/>
            </p:nvSpPr>
            <p:spPr>
              <a:xfrm>
                <a:off x="5747887" y="2097105"/>
                <a:ext cx="551641" cy="209435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1090" extrusionOk="0">
                    <a:moveTo>
                      <a:pt x="22" y="0"/>
                    </a:moveTo>
                    <a:cubicBezTo>
                      <a:pt x="8" y="0"/>
                      <a:pt x="1" y="24"/>
                      <a:pt x="11" y="35"/>
                    </a:cubicBezTo>
                    <a:cubicBezTo>
                      <a:pt x="164" y="143"/>
                      <a:pt x="323" y="238"/>
                      <a:pt x="494" y="308"/>
                    </a:cubicBezTo>
                    <a:cubicBezTo>
                      <a:pt x="666" y="391"/>
                      <a:pt x="844" y="454"/>
                      <a:pt x="1022" y="518"/>
                    </a:cubicBezTo>
                    <a:cubicBezTo>
                      <a:pt x="1403" y="651"/>
                      <a:pt x="1791" y="785"/>
                      <a:pt x="2172" y="912"/>
                    </a:cubicBezTo>
                    <a:cubicBezTo>
                      <a:pt x="2280" y="950"/>
                      <a:pt x="2388" y="988"/>
                      <a:pt x="2496" y="1020"/>
                    </a:cubicBezTo>
                    <a:cubicBezTo>
                      <a:pt x="2553" y="1039"/>
                      <a:pt x="2610" y="1052"/>
                      <a:pt x="2668" y="1064"/>
                    </a:cubicBezTo>
                    <a:cubicBezTo>
                      <a:pt x="2718" y="1084"/>
                      <a:pt x="2776" y="1090"/>
                      <a:pt x="2833" y="1090"/>
                    </a:cubicBezTo>
                    <a:cubicBezTo>
                      <a:pt x="2852" y="1090"/>
                      <a:pt x="2871" y="1058"/>
                      <a:pt x="2852" y="1039"/>
                    </a:cubicBezTo>
                    <a:cubicBezTo>
                      <a:pt x="2776" y="982"/>
                      <a:pt x="2693" y="937"/>
                      <a:pt x="2598" y="912"/>
                    </a:cubicBezTo>
                    <a:cubicBezTo>
                      <a:pt x="2502" y="874"/>
                      <a:pt x="2407" y="842"/>
                      <a:pt x="2305" y="810"/>
                    </a:cubicBezTo>
                    <a:cubicBezTo>
                      <a:pt x="2115" y="747"/>
                      <a:pt x="1924" y="683"/>
                      <a:pt x="1733" y="620"/>
                    </a:cubicBezTo>
                    <a:cubicBezTo>
                      <a:pt x="1365" y="499"/>
                      <a:pt x="990" y="391"/>
                      <a:pt x="628" y="251"/>
                    </a:cubicBezTo>
                    <a:cubicBezTo>
                      <a:pt x="424" y="175"/>
                      <a:pt x="227" y="86"/>
                      <a:pt x="30" y="3"/>
                    </a:cubicBezTo>
                    <a:cubicBezTo>
                      <a:pt x="27" y="1"/>
                      <a:pt x="24" y="0"/>
                      <a:pt x="22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1331;p45">
                <a:extLst>
                  <a:ext uri="{FF2B5EF4-FFF2-40B4-BE49-F238E27FC236}">
                    <a16:creationId xmlns:a16="http://schemas.microsoft.com/office/drawing/2014/main" id="{1A693ED9-4494-4F3A-B653-34B7549E541D}"/>
                  </a:ext>
                </a:extLst>
              </p:cNvPr>
              <p:cNvSpPr/>
              <p:nvPr/>
            </p:nvSpPr>
            <p:spPr>
              <a:xfrm>
                <a:off x="6358702" y="2330555"/>
                <a:ext cx="81276" cy="3708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93" extrusionOk="0">
                    <a:moveTo>
                      <a:pt x="48" y="0"/>
                    </a:moveTo>
                    <a:cubicBezTo>
                      <a:pt x="13" y="0"/>
                      <a:pt x="1" y="48"/>
                      <a:pt x="35" y="59"/>
                    </a:cubicBezTo>
                    <a:cubicBezTo>
                      <a:pt x="92" y="85"/>
                      <a:pt x="149" y="116"/>
                      <a:pt x="207" y="142"/>
                    </a:cubicBezTo>
                    <a:cubicBezTo>
                      <a:pt x="238" y="154"/>
                      <a:pt x="270" y="161"/>
                      <a:pt x="302" y="174"/>
                    </a:cubicBezTo>
                    <a:cubicBezTo>
                      <a:pt x="327" y="186"/>
                      <a:pt x="359" y="193"/>
                      <a:pt x="397" y="193"/>
                    </a:cubicBezTo>
                    <a:cubicBezTo>
                      <a:pt x="410" y="193"/>
                      <a:pt x="423" y="174"/>
                      <a:pt x="410" y="161"/>
                    </a:cubicBezTo>
                    <a:cubicBezTo>
                      <a:pt x="385" y="135"/>
                      <a:pt x="353" y="123"/>
                      <a:pt x="327" y="110"/>
                    </a:cubicBezTo>
                    <a:cubicBezTo>
                      <a:pt x="296" y="91"/>
                      <a:pt x="270" y="78"/>
                      <a:pt x="238" y="66"/>
                    </a:cubicBezTo>
                    <a:cubicBezTo>
                      <a:pt x="181" y="46"/>
                      <a:pt x="118" y="21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1332;p45">
                <a:extLst>
                  <a:ext uri="{FF2B5EF4-FFF2-40B4-BE49-F238E27FC236}">
                    <a16:creationId xmlns:a16="http://schemas.microsoft.com/office/drawing/2014/main" id="{C1BAF6E3-533E-4040-AB28-102DA56666FA}"/>
                  </a:ext>
                </a:extLst>
              </p:cNvPr>
              <p:cNvSpPr/>
              <p:nvPr/>
            </p:nvSpPr>
            <p:spPr>
              <a:xfrm>
                <a:off x="6645376" y="2433350"/>
                <a:ext cx="63215" cy="1863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97" extrusionOk="0">
                    <a:moveTo>
                      <a:pt x="37" y="0"/>
                    </a:moveTo>
                    <a:cubicBezTo>
                      <a:pt x="4" y="0"/>
                      <a:pt x="0" y="52"/>
                      <a:pt x="36" y="58"/>
                    </a:cubicBezTo>
                    <a:lnTo>
                      <a:pt x="163" y="83"/>
                    </a:lnTo>
                    <a:lnTo>
                      <a:pt x="227" y="96"/>
                    </a:lnTo>
                    <a:lnTo>
                      <a:pt x="297" y="96"/>
                    </a:lnTo>
                    <a:cubicBezTo>
                      <a:pt x="316" y="96"/>
                      <a:pt x="329" y="64"/>
                      <a:pt x="310" y="52"/>
                    </a:cubicBezTo>
                    <a:cubicBezTo>
                      <a:pt x="297" y="45"/>
                      <a:pt x="284" y="39"/>
                      <a:pt x="272" y="39"/>
                    </a:cubicBezTo>
                    <a:lnTo>
                      <a:pt x="246" y="33"/>
                    </a:lnTo>
                    <a:lnTo>
                      <a:pt x="176" y="20"/>
                    </a:lnTo>
                    <a:lnTo>
                      <a:pt x="43" y="1"/>
                    </a:lnTo>
                    <a:cubicBezTo>
                      <a:pt x="41" y="0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1333;p45">
                <a:extLst>
                  <a:ext uri="{FF2B5EF4-FFF2-40B4-BE49-F238E27FC236}">
                    <a16:creationId xmlns:a16="http://schemas.microsoft.com/office/drawing/2014/main" id="{9C38DB69-1CFC-4818-83DD-78AE7535BB50}"/>
                  </a:ext>
                </a:extLst>
              </p:cNvPr>
              <p:cNvSpPr/>
              <p:nvPr/>
            </p:nvSpPr>
            <p:spPr>
              <a:xfrm>
                <a:off x="7269641" y="2663727"/>
                <a:ext cx="134884" cy="38428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00" extrusionOk="0">
                    <a:moveTo>
                      <a:pt x="44" y="1"/>
                    </a:moveTo>
                    <a:cubicBezTo>
                      <a:pt x="17" y="1"/>
                      <a:pt x="1" y="43"/>
                      <a:pt x="35" y="60"/>
                    </a:cubicBezTo>
                    <a:cubicBezTo>
                      <a:pt x="232" y="149"/>
                      <a:pt x="454" y="200"/>
                      <a:pt x="677" y="200"/>
                    </a:cubicBezTo>
                    <a:cubicBezTo>
                      <a:pt x="702" y="200"/>
                      <a:pt x="696" y="168"/>
                      <a:pt x="677" y="162"/>
                    </a:cubicBezTo>
                    <a:cubicBezTo>
                      <a:pt x="568" y="136"/>
                      <a:pt x="467" y="124"/>
                      <a:pt x="365" y="98"/>
                    </a:cubicBezTo>
                    <a:cubicBezTo>
                      <a:pt x="257" y="73"/>
                      <a:pt x="155" y="41"/>
                      <a:pt x="54" y="3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1334;p45">
                <a:extLst>
                  <a:ext uri="{FF2B5EF4-FFF2-40B4-BE49-F238E27FC236}">
                    <a16:creationId xmlns:a16="http://schemas.microsoft.com/office/drawing/2014/main" id="{0221024A-88AF-4CDB-BFE0-4DBBDB6C869F}"/>
                  </a:ext>
                </a:extLst>
              </p:cNvPr>
              <p:cNvSpPr/>
              <p:nvPr/>
            </p:nvSpPr>
            <p:spPr>
              <a:xfrm>
                <a:off x="7213152" y="2511359"/>
                <a:ext cx="501300" cy="1713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892" extrusionOk="0">
                    <a:moveTo>
                      <a:pt x="37" y="1"/>
                    </a:moveTo>
                    <a:cubicBezTo>
                      <a:pt x="9" y="1"/>
                      <a:pt x="0" y="41"/>
                      <a:pt x="30" y="59"/>
                    </a:cubicBezTo>
                    <a:cubicBezTo>
                      <a:pt x="132" y="103"/>
                      <a:pt x="240" y="148"/>
                      <a:pt x="348" y="179"/>
                    </a:cubicBezTo>
                    <a:cubicBezTo>
                      <a:pt x="449" y="218"/>
                      <a:pt x="551" y="249"/>
                      <a:pt x="653" y="287"/>
                    </a:cubicBezTo>
                    <a:cubicBezTo>
                      <a:pt x="862" y="357"/>
                      <a:pt x="1072" y="427"/>
                      <a:pt x="1282" y="497"/>
                    </a:cubicBezTo>
                    <a:lnTo>
                      <a:pt x="1911" y="700"/>
                    </a:lnTo>
                    <a:lnTo>
                      <a:pt x="2216" y="802"/>
                    </a:lnTo>
                    <a:cubicBezTo>
                      <a:pt x="2324" y="840"/>
                      <a:pt x="2432" y="872"/>
                      <a:pt x="2540" y="891"/>
                    </a:cubicBezTo>
                    <a:cubicBezTo>
                      <a:pt x="2542" y="891"/>
                      <a:pt x="2545" y="892"/>
                      <a:pt x="2547" y="892"/>
                    </a:cubicBezTo>
                    <a:cubicBezTo>
                      <a:pt x="2598" y="892"/>
                      <a:pt x="2608" y="820"/>
                      <a:pt x="2566" y="796"/>
                    </a:cubicBezTo>
                    <a:cubicBezTo>
                      <a:pt x="2464" y="745"/>
                      <a:pt x="2356" y="707"/>
                      <a:pt x="2248" y="675"/>
                    </a:cubicBezTo>
                    <a:lnTo>
                      <a:pt x="1943" y="580"/>
                    </a:lnTo>
                    <a:cubicBezTo>
                      <a:pt x="1727" y="510"/>
                      <a:pt x="1517" y="440"/>
                      <a:pt x="1307" y="376"/>
                    </a:cubicBezTo>
                    <a:cubicBezTo>
                      <a:pt x="1098" y="306"/>
                      <a:pt x="882" y="243"/>
                      <a:pt x="672" y="173"/>
                    </a:cubicBezTo>
                    <a:cubicBezTo>
                      <a:pt x="570" y="141"/>
                      <a:pt x="468" y="109"/>
                      <a:pt x="360" y="78"/>
                    </a:cubicBezTo>
                    <a:cubicBezTo>
                      <a:pt x="259" y="46"/>
                      <a:pt x="151" y="21"/>
                      <a:pt x="43" y="1"/>
                    </a:cubicBezTo>
                    <a:cubicBezTo>
                      <a:pt x="41" y="1"/>
                      <a:pt x="39" y="1"/>
                      <a:pt x="3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1335;p45">
                <a:extLst>
                  <a:ext uri="{FF2B5EF4-FFF2-40B4-BE49-F238E27FC236}">
                    <a16:creationId xmlns:a16="http://schemas.microsoft.com/office/drawing/2014/main" id="{9CEF4343-3A8B-469E-8B82-797AD268CFB6}"/>
                  </a:ext>
                </a:extLst>
              </p:cNvPr>
              <p:cNvSpPr/>
              <p:nvPr/>
            </p:nvSpPr>
            <p:spPr>
              <a:xfrm>
                <a:off x="7181256" y="2601857"/>
                <a:ext cx="423674" cy="130849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681" extrusionOk="0">
                    <a:moveTo>
                      <a:pt x="39" y="0"/>
                    </a:moveTo>
                    <a:cubicBezTo>
                      <a:pt x="16" y="0"/>
                      <a:pt x="1" y="46"/>
                      <a:pt x="31" y="52"/>
                    </a:cubicBezTo>
                    <a:cubicBezTo>
                      <a:pt x="387" y="153"/>
                      <a:pt x="749" y="249"/>
                      <a:pt x="1098" y="357"/>
                    </a:cubicBezTo>
                    <a:cubicBezTo>
                      <a:pt x="1276" y="407"/>
                      <a:pt x="1454" y="465"/>
                      <a:pt x="1626" y="522"/>
                    </a:cubicBezTo>
                    <a:cubicBezTo>
                      <a:pt x="1715" y="547"/>
                      <a:pt x="1797" y="579"/>
                      <a:pt x="1886" y="604"/>
                    </a:cubicBezTo>
                    <a:cubicBezTo>
                      <a:pt x="1969" y="643"/>
                      <a:pt x="2064" y="668"/>
                      <a:pt x="2153" y="681"/>
                    </a:cubicBezTo>
                    <a:cubicBezTo>
                      <a:pt x="2185" y="681"/>
                      <a:pt x="2204" y="643"/>
                      <a:pt x="2179" y="617"/>
                    </a:cubicBezTo>
                    <a:cubicBezTo>
                      <a:pt x="2102" y="573"/>
                      <a:pt x="2013" y="528"/>
                      <a:pt x="1925" y="503"/>
                    </a:cubicBezTo>
                    <a:cubicBezTo>
                      <a:pt x="1842" y="477"/>
                      <a:pt x="1753" y="446"/>
                      <a:pt x="1670" y="420"/>
                    </a:cubicBezTo>
                    <a:cubicBezTo>
                      <a:pt x="1492" y="363"/>
                      <a:pt x="1308" y="306"/>
                      <a:pt x="1130" y="255"/>
                    </a:cubicBezTo>
                    <a:cubicBezTo>
                      <a:pt x="774" y="147"/>
                      <a:pt x="412" y="64"/>
                      <a:pt x="44" y="1"/>
                    </a:cubicBezTo>
                    <a:cubicBezTo>
                      <a:pt x="42" y="0"/>
                      <a:pt x="41" y="0"/>
                      <a:pt x="39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1336;p45">
                <a:extLst>
                  <a:ext uri="{FF2B5EF4-FFF2-40B4-BE49-F238E27FC236}">
                    <a16:creationId xmlns:a16="http://schemas.microsoft.com/office/drawing/2014/main" id="{058DB18C-2C50-4400-BE64-60DB6D624CD8}"/>
                  </a:ext>
                </a:extLst>
              </p:cNvPr>
              <p:cNvSpPr/>
              <p:nvPr/>
            </p:nvSpPr>
            <p:spPr>
              <a:xfrm>
                <a:off x="7697538" y="2692163"/>
                <a:ext cx="212510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56" extrusionOk="0">
                    <a:moveTo>
                      <a:pt x="51" y="1"/>
                    </a:moveTo>
                    <a:cubicBezTo>
                      <a:pt x="6" y="1"/>
                      <a:pt x="0" y="65"/>
                      <a:pt x="45" y="71"/>
                    </a:cubicBezTo>
                    <a:cubicBezTo>
                      <a:pt x="203" y="103"/>
                      <a:pt x="369" y="141"/>
                      <a:pt x="534" y="173"/>
                    </a:cubicBezTo>
                    <a:lnTo>
                      <a:pt x="769" y="211"/>
                    </a:lnTo>
                    <a:cubicBezTo>
                      <a:pt x="852" y="236"/>
                      <a:pt x="934" y="249"/>
                      <a:pt x="1017" y="255"/>
                    </a:cubicBezTo>
                    <a:cubicBezTo>
                      <a:pt x="1074" y="255"/>
                      <a:pt x="1106" y="179"/>
                      <a:pt x="1049" y="160"/>
                    </a:cubicBezTo>
                    <a:cubicBezTo>
                      <a:pt x="966" y="134"/>
                      <a:pt x="883" y="122"/>
                      <a:pt x="801" y="109"/>
                    </a:cubicBezTo>
                    <a:lnTo>
                      <a:pt x="553" y="71"/>
                    </a:lnTo>
                    <a:cubicBezTo>
                      <a:pt x="388" y="45"/>
                      <a:pt x="223" y="26"/>
                      <a:pt x="5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1337;p45">
                <a:extLst>
                  <a:ext uri="{FF2B5EF4-FFF2-40B4-BE49-F238E27FC236}">
                    <a16:creationId xmlns:a16="http://schemas.microsoft.com/office/drawing/2014/main" id="{09251D2A-46E5-4666-BDD7-A08ED2403A6A}"/>
                  </a:ext>
                </a:extLst>
              </p:cNvPr>
              <p:cNvSpPr/>
              <p:nvPr/>
            </p:nvSpPr>
            <p:spPr>
              <a:xfrm>
                <a:off x="7546131" y="1719933"/>
                <a:ext cx="20944" cy="4765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8" extrusionOk="0">
                    <a:moveTo>
                      <a:pt x="25" y="0"/>
                    </a:moveTo>
                    <a:cubicBezTo>
                      <a:pt x="23" y="0"/>
                      <a:pt x="21" y="1"/>
                      <a:pt x="19" y="3"/>
                    </a:cubicBezTo>
                    <a:cubicBezTo>
                      <a:pt x="6" y="9"/>
                      <a:pt x="0" y="22"/>
                      <a:pt x="6" y="28"/>
                    </a:cubicBezTo>
                    <a:lnTo>
                      <a:pt x="38" y="136"/>
                    </a:lnTo>
                    <a:cubicBezTo>
                      <a:pt x="45" y="168"/>
                      <a:pt x="57" y="206"/>
                      <a:pt x="76" y="238"/>
                    </a:cubicBezTo>
                    <a:cubicBezTo>
                      <a:pt x="79" y="244"/>
                      <a:pt x="83" y="247"/>
                      <a:pt x="88" y="247"/>
                    </a:cubicBezTo>
                    <a:cubicBezTo>
                      <a:pt x="97" y="247"/>
                      <a:pt x="108" y="237"/>
                      <a:pt x="108" y="225"/>
                    </a:cubicBezTo>
                    <a:cubicBezTo>
                      <a:pt x="102" y="193"/>
                      <a:pt x="95" y="155"/>
                      <a:pt x="83" y="117"/>
                    </a:cubicBezTo>
                    <a:lnTo>
                      <a:pt x="45" y="15"/>
                    </a:lnTo>
                    <a:cubicBezTo>
                      <a:pt x="40" y="6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1338;p45">
                <a:extLst>
                  <a:ext uri="{FF2B5EF4-FFF2-40B4-BE49-F238E27FC236}">
                    <a16:creationId xmlns:a16="http://schemas.microsoft.com/office/drawing/2014/main" id="{5F09BFB2-CE10-4F1B-AF20-7CF4235A4BA5}"/>
                  </a:ext>
                </a:extLst>
              </p:cNvPr>
              <p:cNvSpPr/>
              <p:nvPr/>
            </p:nvSpPr>
            <p:spPr>
              <a:xfrm>
                <a:off x="7527686" y="1629819"/>
                <a:ext cx="77241" cy="14583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759" extrusionOk="0">
                    <a:moveTo>
                      <a:pt x="34" y="1"/>
                    </a:moveTo>
                    <a:cubicBezTo>
                      <a:pt x="15" y="1"/>
                      <a:pt x="0" y="23"/>
                      <a:pt x="13" y="46"/>
                    </a:cubicBezTo>
                    <a:cubicBezTo>
                      <a:pt x="83" y="160"/>
                      <a:pt x="147" y="275"/>
                      <a:pt x="198" y="402"/>
                    </a:cubicBezTo>
                    <a:cubicBezTo>
                      <a:pt x="223" y="459"/>
                      <a:pt x="249" y="522"/>
                      <a:pt x="268" y="586"/>
                    </a:cubicBezTo>
                    <a:cubicBezTo>
                      <a:pt x="280" y="649"/>
                      <a:pt x="306" y="707"/>
                      <a:pt x="350" y="751"/>
                    </a:cubicBezTo>
                    <a:cubicBezTo>
                      <a:pt x="355" y="756"/>
                      <a:pt x="361" y="758"/>
                      <a:pt x="367" y="758"/>
                    </a:cubicBezTo>
                    <a:cubicBezTo>
                      <a:pt x="376" y="758"/>
                      <a:pt x="384" y="753"/>
                      <a:pt x="388" y="745"/>
                    </a:cubicBezTo>
                    <a:cubicBezTo>
                      <a:pt x="401" y="675"/>
                      <a:pt x="388" y="611"/>
                      <a:pt x="363" y="554"/>
                    </a:cubicBezTo>
                    <a:cubicBezTo>
                      <a:pt x="338" y="484"/>
                      <a:pt x="312" y="421"/>
                      <a:pt x="280" y="357"/>
                    </a:cubicBezTo>
                    <a:cubicBezTo>
                      <a:pt x="217" y="236"/>
                      <a:pt x="141" y="122"/>
                      <a:pt x="58" y="14"/>
                    </a:cubicBezTo>
                    <a:cubicBezTo>
                      <a:pt x="51" y="5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1339;p45">
                <a:extLst>
                  <a:ext uri="{FF2B5EF4-FFF2-40B4-BE49-F238E27FC236}">
                    <a16:creationId xmlns:a16="http://schemas.microsoft.com/office/drawing/2014/main" id="{FA6466C2-7F48-41E3-BA27-5D74BFD2CB6D}"/>
                  </a:ext>
                </a:extLst>
              </p:cNvPr>
              <p:cNvSpPr/>
              <p:nvPr/>
            </p:nvSpPr>
            <p:spPr>
              <a:xfrm>
                <a:off x="7512315" y="1960685"/>
                <a:ext cx="20559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89" extrusionOk="0">
                    <a:moveTo>
                      <a:pt x="28" y="1"/>
                    </a:moveTo>
                    <a:cubicBezTo>
                      <a:pt x="14" y="1"/>
                      <a:pt x="1" y="13"/>
                      <a:pt x="5" y="33"/>
                    </a:cubicBezTo>
                    <a:cubicBezTo>
                      <a:pt x="24" y="84"/>
                      <a:pt x="36" y="141"/>
                      <a:pt x="43" y="205"/>
                    </a:cubicBezTo>
                    <a:cubicBezTo>
                      <a:pt x="43" y="230"/>
                      <a:pt x="43" y="262"/>
                      <a:pt x="49" y="287"/>
                    </a:cubicBezTo>
                    <a:cubicBezTo>
                      <a:pt x="49" y="319"/>
                      <a:pt x="49" y="345"/>
                      <a:pt x="55" y="376"/>
                    </a:cubicBezTo>
                    <a:cubicBezTo>
                      <a:pt x="55" y="383"/>
                      <a:pt x="63" y="388"/>
                      <a:pt x="71" y="388"/>
                    </a:cubicBezTo>
                    <a:cubicBezTo>
                      <a:pt x="78" y="388"/>
                      <a:pt x="84" y="385"/>
                      <a:pt x="87" y="376"/>
                    </a:cubicBezTo>
                    <a:cubicBezTo>
                      <a:pt x="100" y="313"/>
                      <a:pt x="106" y="249"/>
                      <a:pt x="93" y="192"/>
                    </a:cubicBezTo>
                    <a:cubicBezTo>
                      <a:pt x="81" y="129"/>
                      <a:pt x="68" y="71"/>
                      <a:pt x="49" y="14"/>
                    </a:cubicBezTo>
                    <a:cubicBezTo>
                      <a:pt x="44" y="5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1340;p45">
                <a:extLst>
                  <a:ext uri="{FF2B5EF4-FFF2-40B4-BE49-F238E27FC236}">
                    <a16:creationId xmlns:a16="http://schemas.microsoft.com/office/drawing/2014/main" id="{CF7B5317-FA91-464C-9C61-A556987695B8}"/>
                  </a:ext>
                </a:extLst>
              </p:cNvPr>
              <p:cNvSpPr/>
              <p:nvPr/>
            </p:nvSpPr>
            <p:spPr>
              <a:xfrm>
                <a:off x="7524612" y="1888056"/>
                <a:ext cx="43616" cy="17427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907" extrusionOk="0">
                    <a:moveTo>
                      <a:pt x="28" y="1"/>
                    </a:moveTo>
                    <a:cubicBezTo>
                      <a:pt x="14" y="1"/>
                      <a:pt x="0" y="16"/>
                      <a:pt x="4" y="36"/>
                    </a:cubicBezTo>
                    <a:cubicBezTo>
                      <a:pt x="49" y="176"/>
                      <a:pt x="80" y="316"/>
                      <a:pt x="99" y="462"/>
                    </a:cubicBezTo>
                    <a:cubicBezTo>
                      <a:pt x="106" y="532"/>
                      <a:pt x="112" y="602"/>
                      <a:pt x="118" y="672"/>
                    </a:cubicBezTo>
                    <a:cubicBezTo>
                      <a:pt x="112" y="742"/>
                      <a:pt x="118" y="818"/>
                      <a:pt x="138" y="888"/>
                    </a:cubicBezTo>
                    <a:cubicBezTo>
                      <a:pt x="144" y="901"/>
                      <a:pt x="157" y="907"/>
                      <a:pt x="169" y="907"/>
                    </a:cubicBezTo>
                    <a:cubicBezTo>
                      <a:pt x="182" y="907"/>
                      <a:pt x="195" y="901"/>
                      <a:pt x="201" y="888"/>
                    </a:cubicBezTo>
                    <a:cubicBezTo>
                      <a:pt x="220" y="818"/>
                      <a:pt x="226" y="742"/>
                      <a:pt x="214" y="672"/>
                    </a:cubicBezTo>
                    <a:cubicBezTo>
                      <a:pt x="207" y="596"/>
                      <a:pt x="195" y="519"/>
                      <a:pt x="182" y="443"/>
                    </a:cubicBezTo>
                    <a:cubicBezTo>
                      <a:pt x="150" y="297"/>
                      <a:pt x="106" y="157"/>
                      <a:pt x="49" y="17"/>
                    </a:cubicBezTo>
                    <a:cubicBezTo>
                      <a:pt x="44" y="6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1341;p45">
                <a:extLst>
                  <a:ext uri="{FF2B5EF4-FFF2-40B4-BE49-F238E27FC236}">
                    <a16:creationId xmlns:a16="http://schemas.microsoft.com/office/drawing/2014/main" id="{FE8F7798-EFCF-446F-8BA8-D3BFB745ED01}"/>
                  </a:ext>
                </a:extLst>
              </p:cNvPr>
              <p:cNvSpPr/>
              <p:nvPr/>
            </p:nvSpPr>
            <p:spPr>
              <a:xfrm>
                <a:off x="7480035" y="1821575"/>
                <a:ext cx="11336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5" extrusionOk="0">
                    <a:moveTo>
                      <a:pt x="14" y="1"/>
                    </a:moveTo>
                    <a:cubicBezTo>
                      <a:pt x="7" y="1"/>
                      <a:pt x="1" y="14"/>
                      <a:pt x="1" y="20"/>
                    </a:cubicBezTo>
                    <a:lnTo>
                      <a:pt x="14" y="71"/>
                    </a:lnTo>
                    <a:lnTo>
                      <a:pt x="20" y="96"/>
                    </a:lnTo>
                    <a:cubicBezTo>
                      <a:pt x="20" y="109"/>
                      <a:pt x="26" y="115"/>
                      <a:pt x="26" y="128"/>
                    </a:cubicBezTo>
                    <a:cubicBezTo>
                      <a:pt x="33" y="134"/>
                      <a:pt x="39" y="134"/>
                      <a:pt x="45" y="134"/>
                    </a:cubicBezTo>
                    <a:cubicBezTo>
                      <a:pt x="52" y="128"/>
                      <a:pt x="58" y="122"/>
                      <a:pt x="52" y="115"/>
                    </a:cubicBezTo>
                    <a:cubicBezTo>
                      <a:pt x="52" y="109"/>
                      <a:pt x="52" y="103"/>
                      <a:pt x="52" y="90"/>
                    </a:cubicBezTo>
                    <a:lnTo>
                      <a:pt x="45" y="65"/>
                    </a:lnTo>
                    <a:lnTo>
                      <a:pt x="39" y="20"/>
                    </a:lnTo>
                    <a:cubicBezTo>
                      <a:pt x="33" y="7"/>
                      <a:pt x="26" y="1"/>
                      <a:pt x="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1342;p45">
                <a:extLst>
                  <a:ext uri="{FF2B5EF4-FFF2-40B4-BE49-F238E27FC236}">
                    <a16:creationId xmlns:a16="http://schemas.microsoft.com/office/drawing/2014/main" id="{AA501534-12BE-4CCD-A580-E8EB55E40C9D}"/>
                  </a:ext>
                </a:extLst>
              </p:cNvPr>
              <p:cNvSpPr/>
              <p:nvPr/>
            </p:nvSpPr>
            <p:spPr>
              <a:xfrm>
                <a:off x="7234671" y="2290398"/>
                <a:ext cx="61293" cy="8127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23" extrusionOk="0">
                    <a:moveTo>
                      <a:pt x="297" y="1"/>
                    </a:moveTo>
                    <a:cubicBezTo>
                      <a:pt x="293" y="1"/>
                      <a:pt x="289" y="3"/>
                      <a:pt x="287" y="8"/>
                    </a:cubicBezTo>
                    <a:cubicBezTo>
                      <a:pt x="255" y="33"/>
                      <a:pt x="229" y="65"/>
                      <a:pt x="217" y="97"/>
                    </a:cubicBezTo>
                    <a:cubicBezTo>
                      <a:pt x="198" y="135"/>
                      <a:pt x="179" y="166"/>
                      <a:pt x="160" y="192"/>
                    </a:cubicBezTo>
                    <a:cubicBezTo>
                      <a:pt x="115" y="255"/>
                      <a:pt x="71" y="319"/>
                      <a:pt x="20" y="376"/>
                    </a:cubicBezTo>
                    <a:cubicBezTo>
                      <a:pt x="0" y="396"/>
                      <a:pt x="18" y="423"/>
                      <a:pt x="39" y="423"/>
                    </a:cubicBezTo>
                    <a:cubicBezTo>
                      <a:pt x="45" y="423"/>
                      <a:pt x="52" y="420"/>
                      <a:pt x="58" y="414"/>
                    </a:cubicBezTo>
                    <a:cubicBezTo>
                      <a:pt x="121" y="363"/>
                      <a:pt x="172" y="300"/>
                      <a:pt x="217" y="236"/>
                    </a:cubicBezTo>
                    <a:cubicBezTo>
                      <a:pt x="242" y="205"/>
                      <a:pt x="261" y="166"/>
                      <a:pt x="280" y="135"/>
                    </a:cubicBezTo>
                    <a:cubicBezTo>
                      <a:pt x="306" y="97"/>
                      <a:pt x="318" y="58"/>
                      <a:pt x="318" y="20"/>
                    </a:cubicBezTo>
                    <a:cubicBezTo>
                      <a:pt x="314" y="8"/>
                      <a:pt x="305" y="1"/>
                      <a:pt x="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1343;p45">
                <a:extLst>
                  <a:ext uri="{FF2B5EF4-FFF2-40B4-BE49-F238E27FC236}">
                    <a16:creationId xmlns:a16="http://schemas.microsoft.com/office/drawing/2014/main" id="{8710CB50-89BA-4415-9A83-C2BEA7947976}"/>
                  </a:ext>
                </a:extLst>
              </p:cNvPr>
              <p:cNvSpPr/>
              <p:nvPr/>
            </p:nvSpPr>
            <p:spPr>
              <a:xfrm>
                <a:off x="7306724" y="2249856"/>
                <a:ext cx="31896" cy="42848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3" extrusionOk="0">
                    <a:moveTo>
                      <a:pt x="141" y="1"/>
                    </a:moveTo>
                    <a:cubicBezTo>
                      <a:pt x="139" y="1"/>
                      <a:pt x="136" y="1"/>
                      <a:pt x="134" y="3"/>
                    </a:cubicBezTo>
                    <a:cubicBezTo>
                      <a:pt x="128" y="3"/>
                      <a:pt x="128" y="3"/>
                      <a:pt x="121" y="9"/>
                    </a:cubicBezTo>
                    <a:cubicBezTo>
                      <a:pt x="115" y="9"/>
                      <a:pt x="109" y="15"/>
                      <a:pt x="109" y="22"/>
                    </a:cubicBezTo>
                    <a:lnTo>
                      <a:pt x="96" y="47"/>
                    </a:lnTo>
                    <a:cubicBezTo>
                      <a:pt x="83" y="60"/>
                      <a:pt x="77" y="72"/>
                      <a:pt x="64" y="92"/>
                    </a:cubicBezTo>
                    <a:lnTo>
                      <a:pt x="7" y="180"/>
                    </a:lnTo>
                    <a:cubicBezTo>
                      <a:pt x="1" y="193"/>
                      <a:pt x="1" y="212"/>
                      <a:pt x="13" y="219"/>
                    </a:cubicBezTo>
                    <a:cubicBezTo>
                      <a:pt x="19" y="221"/>
                      <a:pt x="24" y="223"/>
                      <a:pt x="29" y="223"/>
                    </a:cubicBezTo>
                    <a:cubicBezTo>
                      <a:pt x="37" y="223"/>
                      <a:pt x="44" y="220"/>
                      <a:pt x="51" y="212"/>
                    </a:cubicBezTo>
                    <a:lnTo>
                      <a:pt x="109" y="123"/>
                    </a:lnTo>
                    <a:cubicBezTo>
                      <a:pt x="121" y="111"/>
                      <a:pt x="128" y="92"/>
                      <a:pt x="134" y="79"/>
                    </a:cubicBezTo>
                    <a:cubicBezTo>
                      <a:pt x="147" y="66"/>
                      <a:pt x="147" y="60"/>
                      <a:pt x="153" y="53"/>
                    </a:cubicBezTo>
                    <a:cubicBezTo>
                      <a:pt x="159" y="47"/>
                      <a:pt x="166" y="34"/>
                      <a:pt x="159" y="22"/>
                    </a:cubicBezTo>
                    <a:cubicBezTo>
                      <a:pt x="159" y="11"/>
                      <a:pt x="151" y="1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1344;p45">
                <a:extLst>
                  <a:ext uri="{FF2B5EF4-FFF2-40B4-BE49-F238E27FC236}">
                    <a16:creationId xmlns:a16="http://schemas.microsoft.com/office/drawing/2014/main" id="{F0278C9B-C7A7-4C20-A108-B2B43E712E13}"/>
                  </a:ext>
                </a:extLst>
              </p:cNvPr>
              <p:cNvSpPr/>
              <p:nvPr/>
            </p:nvSpPr>
            <p:spPr>
              <a:xfrm>
                <a:off x="7152627" y="2280214"/>
                <a:ext cx="30935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7" extrusionOk="0">
                    <a:moveTo>
                      <a:pt x="140" y="1"/>
                    </a:moveTo>
                    <a:cubicBezTo>
                      <a:pt x="136" y="1"/>
                      <a:pt x="132" y="2"/>
                      <a:pt x="129" y="3"/>
                    </a:cubicBezTo>
                    <a:cubicBezTo>
                      <a:pt x="123" y="10"/>
                      <a:pt x="116" y="22"/>
                      <a:pt x="110" y="35"/>
                    </a:cubicBezTo>
                    <a:cubicBezTo>
                      <a:pt x="104" y="42"/>
                      <a:pt x="97" y="54"/>
                      <a:pt x="91" y="61"/>
                    </a:cubicBezTo>
                    <a:cubicBezTo>
                      <a:pt x="78" y="86"/>
                      <a:pt x="72" y="105"/>
                      <a:pt x="59" y="131"/>
                    </a:cubicBezTo>
                    <a:lnTo>
                      <a:pt x="8" y="264"/>
                    </a:lnTo>
                    <a:cubicBezTo>
                      <a:pt x="0" y="284"/>
                      <a:pt x="15" y="297"/>
                      <a:pt x="32" y="297"/>
                    </a:cubicBezTo>
                    <a:cubicBezTo>
                      <a:pt x="42" y="297"/>
                      <a:pt x="52" y="292"/>
                      <a:pt x="59" y="283"/>
                    </a:cubicBezTo>
                    <a:lnTo>
                      <a:pt x="116" y="156"/>
                    </a:lnTo>
                    <a:cubicBezTo>
                      <a:pt x="129" y="131"/>
                      <a:pt x="135" y="111"/>
                      <a:pt x="148" y="92"/>
                    </a:cubicBezTo>
                    <a:cubicBezTo>
                      <a:pt x="148" y="80"/>
                      <a:pt x="154" y="67"/>
                      <a:pt x="154" y="54"/>
                    </a:cubicBezTo>
                    <a:cubicBezTo>
                      <a:pt x="161" y="42"/>
                      <a:pt x="161" y="29"/>
                      <a:pt x="161" y="16"/>
                    </a:cubicBezTo>
                    <a:cubicBezTo>
                      <a:pt x="161" y="7"/>
                      <a:pt x="151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1345;p45">
                <a:extLst>
                  <a:ext uri="{FF2B5EF4-FFF2-40B4-BE49-F238E27FC236}">
                    <a16:creationId xmlns:a16="http://schemas.microsoft.com/office/drawing/2014/main" id="{F992FE64-A8F9-4A78-9EEF-4743878E03C7}"/>
                  </a:ext>
                </a:extLst>
              </p:cNvPr>
              <p:cNvSpPr/>
              <p:nvPr/>
            </p:nvSpPr>
            <p:spPr>
              <a:xfrm>
                <a:off x="7118618" y="2265804"/>
                <a:ext cx="36891" cy="635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31" extrusionOk="0">
                    <a:moveTo>
                      <a:pt x="157" y="0"/>
                    </a:moveTo>
                    <a:cubicBezTo>
                      <a:pt x="154" y="0"/>
                      <a:pt x="150" y="1"/>
                      <a:pt x="147" y="2"/>
                    </a:cubicBezTo>
                    <a:cubicBezTo>
                      <a:pt x="134" y="15"/>
                      <a:pt x="122" y="21"/>
                      <a:pt x="115" y="40"/>
                    </a:cubicBezTo>
                    <a:cubicBezTo>
                      <a:pt x="109" y="47"/>
                      <a:pt x="103" y="66"/>
                      <a:pt x="96" y="78"/>
                    </a:cubicBezTo>
                    <a:cubicBezTo>
                      <a:pt x="84" y="97"/>
                      <a:pt x="71" y="123"/>
                      <a:pt x="64" y="148"/>
                    </a:cubicBezTo>
                    <a:cubicBezTo>
                      <a:pt x="52" y="167"/>
                      <a:pt x="39" y="193"/>
                      <a:pt x="33" y="218"/>
                    </a:cubicBezTo>
                    <a:cubicBezTo>
                      <a:pt x="26" y="237"/>
                      <a:pt x="14" y="269"/>
                      <a:pt x="7" y="294"/>
                    </a:cubicBezTo>
                    <a:cubicBezTo>
                      <a:pt x="1" y="307"/>
                      <a:pt x="7" y="320"/>
                      <a:pt x="14" y="326"/>
                    </a:cubicBezTo>
                    <a:cubicBezTo>
                      <a:pt x="19" y="329"/>
                      <a:pt x="24" y="330"/>
                      <a:pt x="29" y="330"/>
                    </a:cubicBezTo>
                    <a:cubicBezTo>
                      <a:pt x="37" y="330"/>
                      <a:pt x="44" y="327"/>
                      <a:pt x="52" y="320"/>
                    </a:cubicBezTo>
                    <a:cubicBezTo>
                      <a:pt x="77" y="275"/>
                      <a:pt x="103" y="231"/>
                      <a:pt x="128" y="180"/>
                    </a:cubicBezTo>
                    <a:lnTo>
                      <a:pt x="166" y="110"/>
                    </a:lnTo>
                    <a:cubicBezTo>
                      <a:pt x="173" y="104"/>
                      <a:pt x="173" y="91"/>
                      <a:pt x="179" y="78"/>
                    </a:cubicBezTo>
                    <a:cubicBezTo>
                      <a:pt x="185" y="66"/>
                      <a:pt x="192" y="47"/>
                      <a:pt x="192" y="28"/>
                    </a:cubicBezTo>
                    <a:cubicBezTo>
                      <a:pt x="186" y="12"/>
                      <a:pt x="173" y="0"/>
                      <a:pt x="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1346;p45">
                <a:extLst>
                  <a:ext uri="{FF2B5EF4-FFF2-40B4-BE49-F238E27FC236}">
                    <a16:creationId xmlns:a16="http://schemas.microsoft.com/office/drawing/2014/main" id="{40D50C36-E775-4F1C-BE5A-E0C43788A95B}"/>
                  </a:ext>
                </a:extLst>
              </p:cNvPr>
              <p:cNvSpPr/>
              <p:nvPr/>
            </p:nvSpPr>
            <p:spPr>
              <a:xfrm>
                <a:off x="6956068" y="2351498"/>
                <a:ext cx="32088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10" extrusionOk="0">
                    <a:moveTo>
                      <a:pt x="141" y="0"/>
                    </a:moveTo>
                    <a:cubicBezTo>
                      <a:pt x="134" y="0"/>
                      <a:pt x="127" y="2"/>
                      <a:pt x="122" y="7"/>
                    </a:cubicBezTo>
                    <a:cubicBezTo>
                      <a:pt x="110" y="20"/>
                      <a:pt x="103" y="39"/>
                      <a:pt x="97" y="52"/>
                    </a:cubicBezTo>
                    <a:lnTo>
                      <a:pt x="84" y="77"/>
                    </a:lnTo>
                    <a:cubicBezTo>
                      <a:pt x="84" y="77"/>
                      <a:pt x="84" y="77"/>
                      <a:pt x="84" y="84"/>
                    </a:cubicBezTo>
                    <a:lnTo>
                      <a:pt x="78" y="90"/>
                    </a:lnTo>
                    <a:cubicBezTo>
                      <a:pt x="72" y="103"/>
                      <a:pt x="59" y="115"/>
                      <a:pt x="53" y="128"/>
                    </a:cubicBezTo>
                    <a:cubicBezTo>
                      <a:pt x="40" y="141"/>
                      <a:pt x="34" y="154"/>
                      <a:pt x="21" y="166"/>
                    </a:cubicBezTo>
                    <a:cubicBezTo>
                      <a:pt x="0" y="182"/>
                      <a:pt x="17" y="210"/>
                      <a:pt x="38" y="210"/>
                    </a:cubicBezTo>
                    <a:cubicBezTo>
                      <a:pt x="43" y="210"/>
                      <a:pt x="48" y="208"/>
                      <a:pt x="53" y="204"/>
                    </a:cubicBezTo>
                    <a:cubicBezTo>
                      <a:pt x="78" y="179"/>
                      <a:pt x="103" y="154"/>
                      <a:pt x="122" y="122"/>
                    </a:cubicBezTo>
                    <a:cubicBezTo>
                      <a:pt x="135" y="109"/>
                      <a:pt x="142" y="90"/>
                      <a:pt x="154" y="77"/>
                    </a:cubicBezTo>
                    <a:cubicBezTo>
                      <a:pt x="161" y="58"/>
                      <a:pt x="167" y="39"/>
                      <a:pt x="167" y="14"/>
                    </a:cubicBezTo>
                    <a:cubicBezTo>
                      <a:pt x="163" y="6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1347;p45">
                <a:extLst>
                  <a:ext uri="{FF2B5EF4-FFF2-40B4-BE49-F238E27FC236}">
                    <a16:creationId xmlns:a16="http://schemas.microsoft.com/office/drawing/2014/main" id="{1FD23D42-9E5C-403D-B701-95EC83A2B8AD}"/>
                  </a:ext>
                </a:extLst>
              </p:cNvPr>
              <p:cNvSpPr/>
              <p:nvPr/>
            </p:nvSpPr>
            <p:spPr>
              <a:xfrm>
                <a:off x="6884975" y="2312110"/>
                <a:ext cx="91076" cy="11490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98" extrusionOk="0">
                    <a:moveTo>
                      <a:pt x="433" y="0"/>
                    </a:moveTo>
                    <a:cubicBezTo>
                      <a:pt x="429" y="0"/>
                      <a:pt x="426" y="1"/>
                      <a:pt x="423" y="3"/>
                    </a:cubicBezTo>
                    <a:cubicBezTo>
                      <a:pt x="397" y="15"/>
                      <a:pt x="372" y="41"/>
                      <a:pt x="365" y="66"/>
                    </a:cubicBezTo>
                    <a:cubicBezTo>
                      <a:pt x="353" y="92"/>
                      <a:pt x="340" y="117"/>
                      <a:pt x="321" y="142"/>
                    </a:cubicBezTo>
                    <a:cubicBezTo>
                      <a:pt x="295" y="193"/>
                      <a:pt x="264" y="244"/>
                      <a:pt x="232" y="289"/>
                    </a:cubicBezTo>
                    <a:cubicBezTo>
                      <a:pt x="168" y="384"/>
                      <a:pt x="92" y="479"/>
                      <a:pt x="16" y="562"/>
                    </a:cubicBezTo>
                    <a:cubicBezTo>
                      <a:pt x="0" y="577"/>
                      <a:pt x="14" y="597"/>
                      <a:pt x="34" y="597"/>
                    </a:cubicBezTo>
                    <a:cubicBezTo>
                      <a:pt x="38" y="597"/>
                      <a:pt x="43" y="596"/>
                      <a:pt x="48" y="594"/>
                    </a:cubicBezTo>
                    <a:cubicBezTo>
                      <a:pt x="92" y="556"/>
                      <a:pt x="137" y="511"/>
                      <a:pt x="181" y="473"/>
                    </a:cubicBezTo>
                    <a:cubicBezTo>
                      <a:pt x="226" y="435"/>
                      <a:pt x="270" y="384"/>
                      <a:pt x="302" y="339"/>
                    </a:cubicBezTo>
                    <a:cubicBezTo>
                      <a:pt x="340" y="289"/>
                      <a:pt x="372" y="238"/>
                      <a:pt x="404" y="187"/>
                    </a:cubicBezTo>
                    <a:cubicBezTo>
                      <a:pt x="429" y="136"/>
                      <a:pt x="473" y="73"/>
                      <a:pt x="454" y="15"/>
                    </a:cubicBezTo>
                    <a:cubicBezTo>
                      <a:pt x="450" y="6"/>
                      <a:pt x="442" y="0"/>
                      <a:pt x="4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1348;p45">
                <a:extLst>
                  <a:ext uri="{FF2B5EF4-FFF2-40B4-BE49-F238E27FC236}">
                    <a16:creationId xmlns:a16="http://schemas.microsoft.com/office/drawing/2014/main" id="{D8530166-68A8-475F-BFE2-BA54ED82EA0B}"/>
                  </a:ext>
                </a:extLst>
              </p:cNvPr>
              <p:cNvSpPr/>
              <p:nvPr/>
            </p:nvSpPr>
            <p:spPr>
              <a:xfrm>
                <a:off x="7004871" y="2292703"/>
                <a:ext cx="22481" cy="3785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7" extrusionOk="0">
                    <a:moveTo>
                      <a:pt x="95" y="0"/>
                    </a:moveTo>
                    <a:cubicBezTo>
                      <a:pt x="94" y="0"/>
                      <a:pt x="92" y="1"/>
                      <a:pt x="91" y="2"/>
                    </a:cubicBezTo>
                    <a:cubicBezTo>
                      <a:pt x="78" y="8"/>
                      <a:pt x="72" y="15"/>
                      <a:pt x="65" y="21"/>
                    </a:cubicBezTo>
                    <a:lnTo>
                      <a:pt x="59" y="46"/>
                    </a:lnTo>
                    <a:cubicBezTo>
                      <a:pt x="53" y="59"/>
                      <a:pt x="46" y="72"/>
                      <a:pt x="40" y="85"/>
                    </a:cubicBezTo>
                    <a:lnTo>
                      <a:pt x="8" y="161"/>
                    </a:lnTo>
                    <a:cubicBezTo>
                      <a:pt x="0" y="181"/>
                      <a:pt x="15" y="196"/>
                      <a:pt x="31" y="196"/>
                    </a:cubicBezTo>
                    <a:cubicBezTo>
                      <a:pt x="39" y="196"/>
                      <a:pt x="48" y="191"/>
                      <a:pt x="53" y="180"/>
                    </a:cubicBezTo>
                    <a:cubicBezTo>
                      <a:pt x="65" y="154"/>
                      <a:pt x="72" y="129"/>
                      <a:pt x="85" y="104"/>
                    </a:cubicBezTo>
                    <a:cubicBezTo>
                      <a:pt x="91" y="91"/>
                      <a:pt x="97" y="78"/>
                      <a:pt x="104" y="59"/>
                    </a:cubicBezTo>
                    <a:lnTo>
                      <a:pt x="110" y="40"/>
                    </a:lnTo>
                    <a:cubicBezTo>
                      <a:pt x="116" y="34"/>
                      <a:pt x="116" y="21"/>
                      <a:pt x="110" y="15"/>
                    </a:cubicBezTo>
                    <a:cubicBezTo>
                      <a:pt x="110" y="10"/>
                      <a:pt x="102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1349;p45">
                <a:extLst>
                  <a:ext uri="{FF2B5EF4-FFF2-40B4-BE49-F238E27FC236}">
                    <a16:creationId xmlns:a16="http://schemas.microsoft.com/office/drawing/2014/main" id="{211D4091-60A1-415F-9629-A26C80A73657}"/>
                  </a:ext>
                </a:extLst>
              </p:cNvPr>
              <p:cNvSpPr/>
              <p:nvPr/>
            </p:nvSpPr>
            <p:spPr>
              <a:xfrm>
                <a:off x="6907456" y="2299813"/>
                <a:ext cx="12489" cy="1959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02" extrusionOk="0">
                    <a:moveTo>
                      <a:pt x="52" y="0"/>
                    </a:moveTo>
                    <a:cubicBezTo>
                      <a:pt x="49" y="0"/>
                      <a:pt x="47" y="1"/>
                      <a:pt x="45" y="3"/>
                    </a:cubicBezTo>
                    <a:cubicBezTo>
                      <a:pt x="45" y="9"/>
                      <a:pt x="39" y="9"/>
                      <a:pt x="39" y="22"/>
                    </a:cubicBezTo>
                    <a:lnTo>
                      <a:pt x="26" y="41"/>
                    </a:lnTo>
                    <a:lnTo>
                      <a:pt x="7" y="79"/>
                    </a:lnTo>
                    <a:cubicBezTo>
                      <a:pt x="1" y="86"/>
                      <a:pt x="7" y="98"/>
                      <a:pt x="13" y="98"/>
                    </a:cubicBezTo>
                    <a:cubicBezTo>
                      <a:pt x="17" y="100"/>
                      <a:pt x="20" y="101"/>
                      <a:pt x="23" y="101"/>
                    </a:cubicBezTo>
                    <a:cubicBezTo>
                      <a:pt x="29" y="101"/>
                      <a:pt x="32" y="97"/>
                      <a:pt x="32" y="92"/>
                    </a:cubicBezTo>
                    <a:lnTo>
                      <a:pt x="51" y="54"/>
                    </a:lnTo>
                    <a:cubicBezTo>
                      <a:pt x="51" y="48"/>
                      <a:pt x="58" y="35"/>
                      <a:pt x="58" y="29"/>
                    </a:cubicBezTo>
                    <a:cubicBezTo>
                      <a:pt x="58" y="22"/>
                      <a:pt x="58" y="16"/>
                      <a:pt x="64" y="9"/>
                    </a:cubicBezTo>
                    <a:cubicBezTo>
                      <a:pt x="64" y="5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1350;p45">
                <a:extLst>
                  <a:ext uri="{FF2B5EF4-FFF2-40B4-BE49-F238E27FC236}">
                    <a16:creationId xmlns:a16="http://schemas.microsoft.com/office/drawing/2014/main" id="{311AD379-D9C5-4EEA-8C4D-1FA7A3F90579}"/>
                  </a:ext>
                </a:extLst>
              </p:cNvPr>
              <p:cNvSpPr/>
              <p:nvPr/>
            </p:nvSpPr>
            <p:spPr>
              <a:xfrm>
                <a:off x="6807351" y="2521543"/>
                <a:ext cx="20944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3" extrusionOk="0">
                    <a:moveTo>
                      <a:pt x="90" y="1"/>
                    </a:moveTo>
                    <a:cubicBezTo>
                      <a:pt x="86" y="1"/>
                      <a:pt x="83" y="2"/>
                      <a:pt x="83" y="6"/>
                    </a:cubicBezTo>
                    <a:cubicBezTo>
                      <a:pt x="70" y="12"/>
                      <a:pt x="58" y="18"/>
                      <a:pt x="45" y="31"/>
                    </a:cubicBezTo>
                    <a:lnTo>
                      <a:pt x="7" y="50"/>
                    </a:lnTo>
                    <a:cubicBezTo>
                      <a:pt x="0" y="63"/>
                      <a:pt x="0" y="76"/>
                      <a:pt x="7" y="82"/>
                    </a:cubicBezTo>
                    <a:cubicBezTo>
                      <a:pt x="14" y="89"/>
                      <a:pt x="22" y="92"/>
                      <a:pt x="28" y="92"/>
                    </a:cubicBezTo>
                    <a:cubicBezTo>
                      <a:pt x="32" y="92"/>
                      <a:pt x="36" y="91"/>
                      <a:pt x="39" y="88"/>
                    </a:cubicBezTo>
                    <a:cubicBezTo>
                      <a:pt x="51" y="82"/>
                      <a:pt x="64" y="69"/>
                      <a:pt x="70" y="56"/>
                    </a:cubicBezTo>
                    <a:cubicBezTo>
                      <a:pt x="83" y="50"/>
                      <a:pt x="96" y="37"/>
                      <a:pt x="102" y="25"/>
                    </a:cubicBezTo>
                    <a:cubicBezTo>
                      <a:pt x="108" y="18"/>
                      <a:pt x="108" y="12"/>
                      <a:pt x="102" y="6"/>
                    </a:cubicBezTo>
                    <a:cubicBezTo>
                      <a:pt x="99" y="2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1351;p45">
                <a:extLst>
                  <a:ext uri="{FF2B5EF4-FFF2-40B4-BE49-F238E27FC236}">
                    <a16:creationId xmlns:a16="http://schemas.microsoft.com/office/drawing/2014/main" id="{D2BDACAE-3F2B-4BCF-AA77-9D37ED185E86}"/>
                  </a:ext>
                </a:extLst>
              </p:cNvPr>
              <p:cNvSpPr/>
              <p:nvPr/>
            </p:nvSpPr>
            <p:spPr>
              <a:xfrm>
                <a:off x="6933011" y="2512704"/>
                <a:ext cx="28437" cy="3977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7" extrusionOk="0">
                    <a:moveTo>
                      <a:pt x="141" y="1"/>
                    </a:moveTo>
                    <a:cubicBezTo>
                      <a:pt x="128" y="1"/>
                      <a:pt x="122" y="1"/>
                      <a:pt x="115" y="7"/>
                    </a:cubicBezTo>
                    <a:cubicBezTo>
                      <a:pt x="103" y="14"/>
                      <a:pt x="96" y="20"/>
                      <a:pt x="90" y="26"/>
                    </a:cubicBezTo>
                    <a:cubicBezTo>
                      <a:pt x="71" y="39"/>
                      <a:pt x="58" y="52"/>
                      <a:pt x="52" y="71"/>
                    </a:cubicBezTo>
                    <a:cubicBezTo>
                      <a:pt x="33" y="102"/>
                      <a:pt x="14" y="134"/>
                      <a:pt x="7" y="172"/>
                    </a:cubicBezTo>
                    <a:cubicBezTo>
                      <a:pt x="1" y="185"/>
                      <a:pt x="7" y="198"/>
                      <a:pt x="20" y="204"/>
                    </a:cubicBezTo>
                    <a:cubicBezTo>
                      <a:pt x="23" y="206"/>
                      <a:pt x="27" y="207"/>
                      <a:pt x="30" y="207"/>
                    </a:cubicBezTo>
                    <a:cubicBezTo>
                      <a:pt x="39" y="207"/>
                      <a:pt x="47" y="201"/>
                      <a:pt x="52" y="191"/>
                    </a:cubicBezTo>
                    <a:cubicBezTo>
                      <a:pt x="58" y="179"/>
                      <a:pt x="65" y="160"/>
                      <a:pt x="71" y="147"/>
                    </a:cubicBezTo>
                    <a:lnTo>
                      <a:pt x="77" y="134"/>
                    </a:lnTo>
                    <a:cubicBezTo>
                      <a:pt x="77" y="134"/>
                      <a:pt x="77" y="134"/>
                      <a:pt x="77" y="128"/>
                    </a:cubicBezTo>
                    <a:cubicBezTo>
                      <a:pt x="84" y="122"/>
                      <a:pt x="90" y="115"/>
                      <a:pt x="90" y="109"/>
                    </a:cubicBezTo>
                    <a:cubicBezTo>
                      <a:pt x="103" y="96"/>
                      <a:pt x="115" y="83"/>
                      <a:pt x="128" y="71"/>
                    </a:cubicBezTo>
                    <a:cubicBezTo>
                      <a:pt x="128" y="64"/>
                      <a:pt x="134" y="58"/>
                      <a:pt x="141" y="52"/>
                    </a:cubicBezTo>
                    <a:cubicBezTo>
                      <a:pt x="141" y="45"/>
                      <a:pt x="147" y="39"/>
                      <a:pt x="147" y="33"/>
                    </a:cubicBezTo>
                    <a:cubicBezTo>
                      <a:pt x="147" y="33"/>
                      <a:pt x="147" y="26"/>
                      <a:pt x="147" y="20"/>
                    </a:cubicBezTo>
                    <a:cubicBezTo>
                      <a:pt x="147" y="14"/>
                      <a:pt x="147" y="7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1352;p45">
                <a:extLst>
                  <a:ext uri="{FF2B5EF4-FFF2-40B4-BE49-F238E27FC236}">
                    <a16:creationId xmlns:a16="http://schemas.microsoft.com/office/drawing/2014/main" id="{8ADB350C-0456-4B26-9B16-D8BABA874166}"/>
                  </a:ext>
                </a:extLst>
              </p:cNvPr>
              <p:cNvSpPr/>
              <p:nvPr/>
            </p:nvSpPr>
            <p:spPr>
              <a:xfrm>
                <a:off x="7312104" y="2533263"/>
                <a:ext cx="234222" cy="66481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46" extrusionOk="0">
                    <a:moveTo>
                      <a:pt x="19" y="1"/>
                    </a:moveTo>
                    <a:cubicBezTo>
                      <a:pt x="8" y="1"/>
                      <a:pt x="0" y="22"/>
                      <a:pt x="17" y="34"/>
                    </a:cubicBezTo>
                    <a:cubicBezTo>
                      <a:pt x="208" y="110"/>
                      <a:pt x="411" y="180"/>
                      <a:pt x="614" y="231"/>
                    </a:cubicBezTo>
                    <a:cubicBezTo>
                      <a:pt x="703" y="256"/>
                      <a:pt x="799" y="281"/>
                      <a:pt x="894" y="301"/>
                    </a:cubicBezTo>
                    <a:cubicBezTo>
                      <a:pt x="996" y="332"/>
                      <a:pt x="1097" y="345"/>
                      <a:pt x="1199" y="345"/>
                    </a:cubicBezTo>
                    <a:cubicBezTo>
                      <a:pt x="1218" y="345"/>
                      <a:pt x="1218" y="320"/>
                      <a:pt x="1199" y="320"/>
                    </a:cubicBezTo>
                    <a:cubicBezTo>
                      <a:pt x="1110" y="281"/>
                      <a:pt x="1015" y="256"/>
                      <a:pt x="919" y="243"/>
                    </a:cubicBezTo>
                    <a:cubicBezTo>
                      <a:pt x="824" y="224"/>
                      <a:pt x="722" y="199"/>
                      <a:pt x="627" y="173"/>
                    </a:cubicBezTo>
                    <a:cubicBezTo>
                      <a:pt x="424" y="123"/>
                      <a:pt x="227" y="65"/>
                      <a:pt x="23" y="2"/>
                    </a:cubicBezTo>
                    <a:cubicBezTo>
                      <a:pt x="22" y="1"/>
                      <a:pt x="21" y="1"/>
                      <a:pt x="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1353;p45">
                <a:extLst>
                  <a:ext uri="{FF2B5EF4-FFF2-40B4-BE49-F238E27FC236}">
                    <a16:creationId xmlns:a16="http://schemas.microsoft.com/office/drawing/2014/main" id="{B2CCF972-D749-4DCF-A122-23F5B2248FF3}"/>
                  </a:ext>
                </a:extLst>
              </p:cNvPr>
              <p:cNvSpPr/>
              <p:nvPr/>
            </p:nvSpPr>
            <p:spPr>
              <a:xfrm>
                <a:off x="7553817" y="2600512"/>
                <a:ext cx="52263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" extrusionOk="0">
                    <a:moveTo>
                      <a:pt x="25" y="1"/>
                    </a:moveTo>
                    <a:cubicBezTo>
                      <a:pt x="4" y="1"/>
                      <a:pt x="0" y="40"/>
                      <a:pt x="30" y="46"/>
                    </a:cubicBezTo>
                    <a:cubicBezTo>
                      <a:pt x="100" y="59"/>
                      <a:pt x="176" y="59"/>
                      <a:pt x="252" y="59"/>
                    </a:cubicBezTo>
                    <a:cubicBezTo>
                      <a:pt x="265" y="59"/>
                      <a:pt x="271" y="33"/>
                      <a:pt x="252" y="33"/>
                    </a:cubicBezTo>
                    <a:cubicBezTo>
                      <a:pt x="176" y="14"/>
                      <a:pt x="106" y="1"/>
                      <a:pt x="30" y="1"/>
                    </a:cubicBezTo>
                    <a:cubicBezTo>
                      <a:pt x="28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1354;p45">
                <a:extLst>
                  <a:ext uri="{FF2B5EF4-FFF2-40B4-BE49-F238E27FC236}">
                    <a16:creationId xmlns:a16="http://schemas.microsoft.com/office/drawing/2014/main" id="{38549C62-D41E-4928-ACAC-33F2D23FECA1}"/>
                  </a:ext>
                </a:extLst>
              </p:cNvPr>
              <p:cNvSpPr/>
              <p:nvPr/>
            </p:nvSpPr>
            <p:spPr>
              <a:xfrm>
                <a:off x="7244471" y="2542102"/>
                <a:ext cx="290712" cy="10394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41" extrusionOk="0">
                    <a:moveTo>
                      <a:pt x="51" y="0"/>
                    </a:moveTo>
                    <a:cubicBezTo>
                      <a:pt x="20" y="0"/>
                      <a:pt x="0" y="32"/>
                      <a:pt x="20" y="58"/>
                    </a:cubicBezTo>
                    <a:cubicBezTo>
                      <a:pt x="64" y="96"/>
                      <a:pt x="115" y="127"/>
                      <a:pt x="172" y="146"/>
                    </a:cubicBezTo>
                    <a:cubicBezTo>
                      <a:pt x="229" y="178"/>
                      <a:pt x="293" y="210"/>
                      <a:pt x="356" y="235"/>
                    </a:cubicBezTo>
                    <a:cubicBezTo>
                      <a:pt x="477" y="293"/>
                      <a:pt x="598" y="337"/>
                      <a:pt x="725" y="382"/>
                    </a:cubicBezTo>
                    <a:cubicBezTo>
                      <a:pt x="979" y="452"/>
                      <a:pt x="1233" y="509"/>
                      <a:pt x="1494" y="540"/>
                    </a:cubicBezTo>
                    <a:cubicBezTo>
                      <a:pt x="1513" y="534"/>
                      <a:pt x="1513" y="509"/>
                      <a:pt x="1494" y="509"/>
                    </a:cubicBezTo>
                    <a:cubicBezTo>
                      <a:pt x="1240" y="464"/>
                      <a:pt x="985" y="401"/>
                      <a:pt x="744" y="305"/>
                    </a:cubicBezTo>
                    <a:cubicBezTo>
                      <a:pt x="623" y="261"/>
                      <a:pt x="509" y="216"/>
                      <a:pt x="394" y="166"/>
                    </a:cubicBezTo>
                    <a:cubicBezTo>
                      <a:pt x="331" y="134"/>
                      <a:pt x="274" y="108"/>
                      <a:pt x="217" y="77"/>
                    </a:cubicBezTo>
                    <a:cubicBezTo>
                      <a:pt x="166" y="45"/>
                      <a:pt x="109" y="19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1355;p45">
                <a:extLst>
                  <a:ext uri="{FF2B5EF4-FFF2-40B4-BE49-F238E27FC236}">
                    <a16:creationId xmlns:a16="http://schemas.microsoft.com/office/drawing/2014/main" id="{F5CC18DB-C246-4010-A33D-6B35F2A9A3E2}"/>
                  </a:ext>
                </a:extLst>
              </p:cNvPr>
              <p:cNvSpPr/>
              <p:nvPr/>
            </p:nvSpPr>
            <p:spPr>
              <a:xfrm>
                <a:off x="6121601" y="2135340"/>
                <a:ext cx="86464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80" extrusionOk="0">
                    <a:moveTo>
                      <a:pt x="30" y="0"/>
                    </a:moveTo>
                    <a:cubicBezTo>
                      <a:pt x="9" y="0"/>
                      <a:pt x="0" y="28"/>
                      <a:pt x="23" y="39"/>
                    </a:cubicBezTo>
                    <a:cubicBezTo>
                      <a:pt x="87" y="65"/>
                      <a:pt x="157" y="90"/>
                      <a:pt x="220" y="116"/>
                    </a:cubicBezTo>
                    <a:cubicBezTo>
                      <a:pt x="284" y="141"/>
                      <a:pt x="354" y="160"/>
                      <a:pt x="424" y="179"/>
                    </a:cubicBezTo>
                    <a:cubicBezTo>
                      <a:pt x="443" y="179"/>
                      <a:pt x="449" y="154"/>
                      <a:pt x="430" y="147"/>
                    </a:cubicBezTo>
                    <a:cubicBezTo>
                      <a:pt x="367" y="116"/>
                      <a:pt x="303" y="84"/>
                      <a:pt x="240" y="65"/>
                    </a:cubicBezTo>
                    <a:cubicBezTo>
                      <a:pt x="170" y="39"/>
                      <a:pt x="106" y="20"/>
                      <a:pt x="36" y="1"/>
                    </a:cubicBezTo>
                    <a:cubicBezTo>
                      <a:pt x="34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1356;p45">
                <a:extLst>
                  <a:ext uri="{FF2B5EF4-FFF2-40B4-BE49-F238E27FC236}">
                    <a16:creationId xmlns:a16="http://schemas.microsoft.com/office/drawing/2014/main" id="{55FCE96A-D050-4994-8AD4-3C687017FFE5}"/>
                  </a:ext>
                </a:extLst>
              </p:cNvPr>
              <p:cNvSpPr/>
              <p:nvPr/>
            </p:nvSpPr>
            <p:spPr>
              <a:xfrm>
                <a:off x="6176169" y="2207585"/>
                <a:ext cx="232877" cy="88193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59" extrusionOk="0">
                    <a:moveTo>
                      <a:pt x="19" y="0"/>
                    </a:moveTo>
                    <a:cubicBezTo>
                      <a:pt x="6" y="0"/>
                      <a:pt x="0" y="26"/>
                      <a:pt x="13" y="26"/>
                    </a:cubicBezTo>
                    <a:cubicBezTo>
                      <a:pt x="210" y="83"/>
                      <a:pt x="413" y="153"/>
                      <a:pt x="604" y="223"/>
                    </a:cubicBezTo>
                    <a:cubicBezTo>
                      <a:pt x="788" y="292"/>
                      <a:pt x="985" y="375"/>
                      <a:pt x="1176" y="458"/>
                    </a:cubicBezTo>
                    <a:cubicBezTo>
                      <a:pt x="1177" y="458"/>
                      <a:pt x="1179" y="458"/>
                      <a:pt x="1181" y="458"/>
                    </a:cubicBezTo>
                    <a:cubicBezTo>
                      <a:pt x="1198" y="458"/>
                      <a:pt x="1211" y="432"/>
                      <a:pt x="1188" y="426"/>
                    </a:cubicBezTo>
                    <a:cubicBezTo>
                      <a:pt x="813" y="242"/>
                      <a:pt x="426" y="102"/>
                      <a:pt x="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1357;p45">
                <a:extLst>
                  <a:ext uri="{FF2B5EF4-FFF2-40B4-BE49-F238E27FC236}">
                    <a16:creationId xmlns:a16="http://schemas.microsoft.com/office/drawing/2014/main" id="{B2FA199B-1500-4C01-BF4C-B45B1C40CF1E}"/>
                  </a:ext>
                </a:extLst>
              </p:cNvPr>
              <p:cNvSpPr/>
              <p:nvPr/>
            </p:nvSpPr>
            <p:spPr>
              <a:xfrm>
                <a:off x="6465532" y="2300965"/>
                <a:ext cx="53416" cy="3016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57" extrusionOk="0">
                    <a:moveTo>
                      <a:pt x="22" y="1"/>
                    </a:moveTo>
                    <a:cubicBezTo>
                      <a:pt x="13" y="1"/>
                      <a:pt x="6" y="7"/>
                      <a:pt x="6" y="16"/>
                    </a:cubicBezTo>
                    <a:cubicBezTo>
                      <a:pt x="0" y="23"/>
                      <a:pt x="6" y="35"/>
                      <a:pt x="13" y="35"/>
                    </a:cubicBezTo>
                    <a:cubicBezTo>
                      <a:pt x="89" y="80"/>
                      <a:pt x="165" y="118"/>
                      <a:pt x="248" y="156"/>
                    </a:cubicBezTo>
                    <a:cubicBezTo>
                      <a:pt x="249" y="157"/>
                      <a:pt x="251" y="157"/>
                      <a:pt x="252" y="157"/>
                    </a:cubicBezTo>
                    <a:cubicBezTo>
                      <a:pt x="264" y="157"/>
                      <a:pt x="278" y="136"/>
                      <a:pt x="261" y="131"/>
                    </a:cubicBezTo>
                    <a:cubicBezTo>
                      <a:pt x="191" y="80"/>
                      <a:pt x="102" y="42"/>
                      <a:pt x="32" y="3"/>
                    </a:cubicBezTo>
                    <a:cubicBezTo>
                      <a:pt x="28" y="2"/>
                      <a:pt x="25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1358;p45">
                <a:extLst>
                  <a:ext uri="{FF2B5EF4-FFF2-40B4-BE49-F238E27FC236}">
                    <a16:creationId xmlns:a16="http://schemas.microsoft.com/office/drawing/2014/main" id="{386A8BA8-6D8D-4832-95D6-107B9262DAB1}"/>
                  </a:ext>
                </a:extLst>
              </p:cNvPr>
              <p:cNvSpPr/>
              <p:nvPr/>
            </p:nvSpPr>
            <p:spPr>
              <a:xfrm>
                <a:off x="7392611" y="1850588"/>
                <a:ext cx="30359" cy="1631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9" extrusionOk="0">
                    <a:moveTo>
                      <a:pt x="40" y="1"/>
                    </a:moveTo>
                    <a:cubicBezTo>
                      <a:pt x="21" y="1"/>
                      <a:pt x="1" y="17"/>
                      <a:pt x="5" y="41"/>
                    </a:cubicBezTo>
                    <a:cubicBezTo>
                      <a:pt x="17" y="111"/>
                      <a:pt x="17" y="174"/>
                      <a:pt x="24" y="244"/>
                    </a:cubicBezTo>
                    <a:cubicBezTo>
                      <a:pt x="24" y="314"/>
                      <a:pt x="30" y="377"/>
                      <a:pt x="37" y="447"/>
                    </a:cubicBezTo>
                    <a:cubicBezTo>
                      <a:pt x="37" y="511"/>
                      <a:pt x="37" y="581"/>
                      <a:pt x="37" y="644"/>
                    </a:cubicBezTo>
                    <a:cubicBezTo>
                      <a:pt x="37" y="708"/>
                      <a:pt x="11" y="784"/>
                      <a:pt x="49" y="835"/>
                    </a:cubicBezTo>
                    <a:cubicBezTo>
                      <a:pt x="57" y="843"/>
                      <a:pt x="70" y="848"/>
                      <a:pt x="81" y="848"/>
                    </a:cubicBezTo>
                    <a:cubicBezTo>
                      <a:pt x="89" y="848"/>
                      <a:pt x="95" y="846"/>
                      <a:pt x="100" y="841"/>
                    </a:cubicBezTo>
                    <a:cubicBezTo>
                      <a:pt x="157" y="797"/>
                      <a:pt x="151" y="708"/>
                      <a:pt x="151" y="644"/>
                    </a:cubicBezTo>
                    <a:cubicBezTo>
                      <a:pt x="157" y="574"/>
                      <a:pt x="157" y="505"/>
                      <a:pt x="151" y="435"/>
                    </a:cubicBezTo>
                    <a:cubicBezTo>
                      <a:pt x="145" y="365"/>
                      <a:pt x="138" y="301"/>
                      <a:pt x="125" y="231"/>
                    </a:cubicBezTo>
                    <a:cubicBezTo>
                      <a:pt x="106" y="161"/>
                      <a:pt x="87" y="91"/>
                      <a:pt x="68" y="22"/>
                    </a:cubicBezTo>
                    <a:cubicBezTo>
                      <a:pt x="63" y="7"/>
                      <a:pt x="52" y="1"/>
                      <a:pt x="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1359;p45">
                <a:extLst>
                  <a:ext uri="{FF2B5EF4-FFF2-40B4-BE49-F238E27FC236}">
                    <a16:creationId xmlns:a16="http://schemas.microsoft.com/office/drawing/2014/main" id="{B612AA2D-5D50-4D3C-8B65-6A65724D508C}"/>
                  </a:ext>
                </a:extLst>
              </p:cNvPr>
              <p:cNvSpPr/>
              <p:nvPr/>
            </p:nvSpPr>
            <p:spPr>
              <a:xfrm>
                <a:off x="7431231" y="1916685"/>
                <a:ext cx="13642" cy="589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7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2"/>
                    </a:cubicBezTo>
                    <a:cubicBezTo>
                      <a:pt x="13" y="2"/>
                      <a:pt x="1" y="21"/>
                      <a:pt x="1" y="33"/>
                    </a:cubicBezTo>
                    <a:cubicBezTo>
                      <a:pt x="1" y="122"/>
                      <a:pt x="7" y="205"/>
                      <a:pt x="20" y="288"/>
                    </a:cubicBezTo>
                    <a:cubicBezTo>
                      <a:pt x="23" y="300"/>
                      <a:pt x="34" y="307"/>
                      <a:pt x="44" y="307"/>
                    </a:cubicBezTo>
                    <a:cubicBezTo>
                      <a:pt x="55" y="307"/>
                      <a:pt x="64" y="300"/>
                      <a:pt x="64" y="288"/>
                    </a:cubicBezTo>
                    <a:cubicBezTo>
                      <a:pt x="71" y="199"/>
                      <a:pt x="71" y="116"/>
                      <a:pt x="64" y="27"/>
                    </a:cubicBezTo>
                    <a:cubicBezTo>
                      <a:pt x="64" y="11"/>
                      <a:pt x="51" y="0"/>
                      <a:pt x="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1360;p45">
                <a:extLst>
                  <a:ext uri="{FF2B5EF4-FFF2-40B4-BE49-F238E27FC236}">
                    <a16:creationId xmlns:a16="http://schemas.microsoft.com/office/drawing/2014/main" id="{44ADD62B-88A8-49CD-90BB-D028881F28EB}"/>
                  </a:ext>
                </a:extLst>
              </p:cNvPr>
              <p:cNvSpPr/>
              <p:nvPr/>
            </p:nvSpPr>
            <p:spPr>
              <a:xfrm>
                <a:off x="7347074" y="1935322"/>
                <a:ext cx="14795" cy="89731"/>
              </a:xfrm>
              <a:custGeom>
                <a:avLst/>
                <a:gdLst/>
                <a:ahLst/>
                <a:cxnLst/>
                <a:rect l="l" t="t" r="r" b="b"/>
                <a:pathLst>
                  <a:path w="77" h="467" extrusionOk="0">
                    <a:moveTo>
                      <a:pt x="44" y="0"/>
                    </a:moveTo>
                    <a:cubicBezTo>
                      <a:pt x="32" y="0"/>
                      <a:pt x="19" y="11"/>
                      <a:pt x="19" y="25"/>
                    </a:cubicBezTo>
                    <a:cubicBezTo>
                      <a:pt x="19" y="165"/>
                      <a:pt x="7" y="305"/>
                      <a:pt x="0" y="445"/>
                    </a:cubicBezTo>
                    <a:cubicBezTo>
                      <a:pt x="0" y="457"/>
                      <a:pt x="11" y="467"/>
                      <a:pt x="20" y="467"/>
                    </a:cubicBezTo>
                    <a:cubicBezTo>
                      <a:pt x="25" y="467"/>
                      <a:pt x="30" y="464"/>
                      <a:pt x="32" y="458"/>
                    </a:cubicBezTo>
                    <a:cubicBezTo>
                      <a:pt x="70" y="311"/>
                      <a:pt x="77" y="165"/>
                      <a:pt x="64" y="19"/>
                    </a:cubicBezTo>
                    <a:cubicBezTo>
                      <a:pt x="61" y="6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1361;p45">
                <a:extLst>
                  <a:ext uri="{FF2B5EF4-FFF2-40B4-BE49-F238E27FC236}">
                    <a16:creationId xmlns:a16="http://schemas.microsoft.com/office/drawing/2014/main" id="{3F89B0A6-8CCB-4EF0-BB5D-AF8C16229DC5}"/>
                  </a:ext>
                </a:extLst>
              </p:cNvPr>
              <p:cNvSpPr/>
              <p:nvPr/>
            </p:nvSpPr>
            <p:spPr>
              <a:xfrm>
                <a:off x="6819455" y="1879794"/>
                <a:ext cx="33241" cy="572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8" extrusionOk="0">
                    <a:moveTo>
                      <a:pt x="145" y="1"/>
                    </a:moveTo>
                    <a:cubicBezTo>
                      <a:pt x="141" y="1"/>
                      <a:pt x="138" y="1"/>
                      <a:pt x="134" y="3"/>
                    </a:cubicBezTo>
                    <a:cubicBezTo>
                      <a:pt x="115" y="22"/>
                      <a:pt x="103" y="41"/>
                      <a:pt x="90" y="67"/>
                    </a:cubicBezTo>
                    <a:cubicBezTo>
                      <a:pt x="84" y="86"/>
                      <a:pt x="71" y="105"/>
                      <a:pt x="65" y="130"/>
                    </a:cubicBezTo>
                    <a:cubicBezTo>
                      <a:pt x="45" y="168"/>
                      <a:pt x="26" y="213"/>
                      <a:pt x="7" y="257"/>
                    </a:cubicBezTo>
                    <a:cubicBezTo>
                      <a:pt x="1" y="270"/>
                      <a:pt x="7" y="289"/>
                      <a:pt x="26" y="295"/>
                    </a:cubicBezTo>
                    <a:cubicBezTo>
                      <a:pt x="30" y="297"/>
                      <a:pt x="33" y="298"/>
                      <a:pt x="37" y="298"/>
                    </a:cubicBezTo>
                    <a:cubicBezTo>
                      <a:pt x="48" y="298"/>
                      <a:pt x="60" y="291"/>
                      <a:pt x="65" y="276"/>
                    </a:cubicBezTo>
                    <a:cubicBezTo>
                      <a:pt x="84" y="238"/>
                      <a:pt x="103" y="200"/>
                      <a:pt x="122" y="156"/>
                    </a:cubicBezTo>
                    <a:cubicBezTo>
                      <a:pt x="134" y="136"/>
                      <a:pt x="147" y="111"/>
                      <a:pt x="154" y="92"/>
                    </a:cubicBezTo>
                    <a:cubicBezTo>
                      <a:pt x="160" y="73"/>
                      <a:pt x="160" y="73"/>
                      <a:pt x="166" y="60"/>
                    </a:cubicBezTo>
                    <a:cubicBezTo>
                      <a:pt x="166" y="48"/>
                      <a:pt x="166" y="48"/>
                      <a:pt x="173" y="48"/>
                    </a:cubicBezTo>
                    <a:cubicBezTo>
                      <a:pt x="173" y="35"/>
                      <a:pt x="173" y="28"/>
                      <a:pt x="173" y="22"/>
                    </a:cubicBezTo>
                    <a:cubicBezTo>
                      <a:pt x="168" y="8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1362;p45">
                <a:extLst>
                  <a:ext uri="{FF2B5EF4-FFF2-40B4-BE49-F238E27FC236}">
                    <a16:creationId xmlns:a16="http://schemas.microsoft.com/office/drawing/2014/main" id="{E64D160B-DBE4-4E7C-B2B7-42CF764D5EBD}"/>
                  </a:ext>
                </a:extLst>
              </p:cNvPr>
              <p:cNvSpPr/>
              <p:nvPr/>
            </p:nvSpPr>
            <p:spPr>
              <a:xfrm>
                <a:off x="6774302" y="1830414"/>
                <a:ext cx="28437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8" extrusionOk="0">
                    <a:moveTo>
                      <a:pt x="132" y="1"/>
                    </a:moveTo>
                    <a:cubicBezTo>
                      <a:pt x="129" y="1"/>
                      <a:pt x="125" y="2"/>
                      <a:pt x="122" y="6"/>
                    </a:cubicBezTo>
                    <a:cubicBezTo>
                      <a:pt x="109" y="6"/>
                      <a:pt x="103" y="12"/>
                      <a:pt x="96" y="19"/>
                    </a:cubicBezTo>
                    <a:cubicBezTo>
                      <a:pt x="96" y="25"/>
                      <a:pt x="90" y="31"/>
                      <a:pt x="83" y="38"/>
                    </a:cubicBezTo>
                    <a:cubicBezTo>
                      <a:pt x="77" y="50"/>
                      <a:pt x="64" y="63"/>
                      <a:pt x="58" y="76"/>
                    </a:cubicBezTo>
                    <a:lnTo>
                      <a:pt x="7" y="158"/>
                    </a:lnTo>
                    <a:cubicBezTo>
                      <a:pt x="1" y="165"/>
                      <a:pt x="1" y="184"/>
                      <a:pt x="14" y="190"/>
                    </a:cubicBezTo>
                    <a:cubicBezTo>
                      <a:pt x="19" y="195"/>
                      <a:pt x="24" y="197"/>
                      <a:pt x="30" y="197"/>
                    </a:cubicBezTo>
                    <a:cubicBezTo>
                      <a:pt x="37" y="197"/>
                      <a:pt x="44" y="194"/>
                      <a:pt x="52" y="190"/>
                    </a:cubicBezTo>
                    <a:lnTo>
                      <a:pt x="103" y="108"/>
                    </a:lnTo>
                    <a:cubicBezTo>
                      <a:pt x="115" y="95"/>
                      <a:pt x="122" y="82"/>
                      <a:pt x="128" y="69"/>
                    </a:cubicBezTo>
                    <a:cubicBezTo>
                      <a:pt x="141" y="50"/>
                      <a:pt x="141" y="50"/>
                      <a:pt x="141" y="44"/>
                    </a:cubicBezTo>
                    <a:cubicBezTo>
                      <a:pt x="147" y="38"/>
                      <a:pt x="147" y="25"/>
                      <a:pt x="147" y="19"/>
                    </a:cubicBezTo>
                    <a:cubicBezTo>
                      <a:pt x="147" y="10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1363;p45">
                <a:extLst>
                  <a:ext uri="{FF2B5EF4-FFF2-40B4-BE49-F238E27FC236}">
                    <a16:creationId xmlns:a16="http://schemas.microsoft.com/office/drawing/2014/main" id="{7D023F18-7510-488C-9C51-E407678277E2}"/>
                  </a:ext>
                </a:extLst>
              </p:cNvPr>
              <p:cNvSpPr/>
              <p:nvPr/>
            </p:nvSpPr>
            <p:spPr>
              <a:xfrm>
                <a:off x="6762774" y="1834641"/>
                <a:ext cx="85119" cy="1223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37" extrusionOk="0">
                    <a:moveTo>
                      <a:pt x="371" y="1"/>
                    </a:moveTo>
                    <a:cubicBezTo>
                      <a:pt x="367" y="1"/>
                      <a:pt x="363" y="1"/>
                      <a:pt x="360" y="3"/>
                    </a:cubicBezTo>
                    <a:cubicBezTo>
                      <a:pt x="328" y="9"/>
                      <a:pt x="315" y="35"/>
                      <a:pt x="302" y="60"/>
                    </a:cubicBezTo>
                    <a:cubicBezTo>
                      <a:pt x="264" y="143"/>
                      <a:pt x="220" y="225"/>
                      <a:pt x="175" y="308"/>
                    </a:cubicBezTo>
                    <a:cubicBezTo>
                      <a:pt x="150" y="352"/>
                      <a:pt x="124" y="397"/>
                      <a:pt x="99" y="441"/>
                    </a:cubicBezTo>
                    <a:cubicBezTo>
                      <a:pt x="74" y="480"/>
                      <a:pt x="48" y="537"/>
                      <a:pt x="23" y="581"/>
                    </a:cubicBezTo>
                    <a:cubicBezTo>
                      <a:pt x="1" y="612"/>
                      <a:pt x="21" y="636"/>
                      <a:pt x="44" y="636"/>
                    </a:cubicBezTo>
                    <a:cubicBezTo>
                      <a:pt x="55" y="636"/>
                      <a:pt x="66" y="631"/>
                      <a:pt x="74" y="619"/>
                    </a:cubicBezTo>
                    <a:cubicBezTo>
                      <a:pt x="131" y="549"/>
                      <a:pt x="188" y="473"/>
                      <a:pt x="239" y="397"/>
                    </a:cubicBezTo>
                    <a:cubicBezTo>
                      <a:pt x="290" y="321"/>
                      <a:pt x="334" y="238"/>
                      <a:pt x="379" y="155"/>
                    </a:cubicBezTo>
                    <a:cubicBezTo>
                      <a:pt x="398" y="117"/>
                      <a:pt x="442" y="60"/>
                      <a:pt x="410" y="22"/>
                    </a:cubicBezTo>
                    <a:cubicBezTo>
                      <a:pt x="401" y="8"/>
                      <a:pt x="384" y="1"/>
                      <a:pt x="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1364;p45">
                <a:extLst>
                  <a:ext uri="{FF2B5EF4-FFF2-40B4-BE49-F238E27FC236}">
                    <a16:creationId xmlns:a16="http://schemas.microsoft.com/office/drawing/2014/main" id="{A14FF5AA-1F6D-4431-9800-58B5E7B7D70B}"/>
                  </a:ext>
                </a:extLst>
              </p:cNvPr>
              <p:cNvSpPr/>
              <p:nvPr/>
            </p:nvSpPr>
            <p:spPr>
              <a:xfrm>
                <a:off x="7456978" y="1252263"/>
                <a:ext cx="29398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29" y="0"/>
                    </a:moveTo>
                    <a:cubicBezTo>
                      <a:pt x="26" y="0"/>
                      <a:pt x="23" y="1"/>
                      <a:pt x="19" y="3"/>
                    </a:cubicBezTo>
                    <a:cubicBezTo>
                      <a:pt x="7" y="9"/>
                      <a:pt x="0" y="22"/>
                      <a:pt x="7" y="34"/>
                    </a:cubicBezTo>
                    <a:cubicBezTo>
                      <a:pt x="26" y="85"/>
                      <a:pt x="45" y="136"/>
                      <a:pt x="64" y="193"/>
                    </a:cubicBezTo>
                    <a:cubicBezTo>
                      <a:pt x="70" y="219"/>
                      <a:pt x="76" y="244"/>
                      <a:pt x="76" y="270"/>
                    </a:cubicBezTo>
                    <a:cubicBezTo>
                      <a:pt x="76" y="282"/>
                      <a:pt x="83" y="295"/>
                      <a:pt x="89" y="308"/>
                    </a:cubicBezTo>
                    <a:cubicBezTo>
                      <a:pt x="89" y="327"/>
                      <a:pt x="96" y="339"/>
                      <a:pt x="108" y="346"/>
                    </a:cubicBezTo>
                    <a:cubicBezTo>
                      <a:pt x="111" y="349"/>
                      <a:pt x="115" y="351"/>
                      <a:pt x="118" y="351"/>
                    </a:cubicBezTo>
                    <a:cubicBezTo>
                      <a:pt x="121" y="351"/>
                      <a:pt x="124" y="349"/>
                      <a:pt x="127" y="346"/>
                    </a:cubicBezTo>
                    <a:cubicBezTo>
                      <a:pt x="153" y="327"/>
                      <a:pt x="146" y="289"/>
                      <a:pt x="146" y="263"/>
                    </a:cubicBezTo>
                    <a:cubicBezTo>
                      <a:pt x="140" y="231"/>
                      <a:pt x="134" y="206"/>
                      <a:pt x="121" y="174"/>
                    </a:cubicBezTo>
                    <a:cubicBezTo>
                      <a:pt x="108" y="117"/>
                      <a:pt x="83" y="66"/>
                      <a:pt x="51" y="15"/>
                    </a:cubicBezTo>
                    <a:cubicBezTo>
                      <a:pt x="46" y="6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1365;p45">
                <a:extLst>
                  <a:ext uri="{FF2B5EF4-FFF2-40B4-BE49-F238E27FC236}">
                    <a16:creationId xmlns:a16="http://schemas.microsoft.com/office/drawing/2014/main" id="{0E13F339-6B4A-4264-8097-4D26DA2F6FDF}"/>
                  </a:ext>
                </a:extLst>
              </p:cNvPr>
              <p:cNvSpPr/>
              <p:nvPr/>
            </p:nvSpPr>
            <p:spPr>
              <a:xfrm>
                <a:off x="7487529" y="1226516"/>
                <a:ext cx="23249" cy="4880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54" extrusionOk="0">
                    <a:moveTo>
                      <a:pt x="29" y="1"/>
                    </a:moveTo>
                    <a:cubicBezTo>
                      <a:pt x="26" y="1"/>
                      <a:pt x="23" y="1"/>
                      <a:pt x="19" y="3"/>
                    </a:cubicBezTo>
                    <a:cubicBezTo>
                      <a:pt x="6" y="10"/>
                      <a:pt x="0" y="22"/>
                      <a:pt x="6" y="35"/>
                    </a:cubicBezTo>
                    <a:cubicBezTo>
                      <a:pt x="13" y="73"/>
                      <a:pt x="25" y="111"/>
                      <a:pt x="38" y="143"/>
                    </a:cubicBezTo>
                    <a:cubicBezTo>
                      <a:pt x="45" y="162"/>
                      <a:pt x="51" y="181"/>
                      <a:pt x="57" y="194"/>
                    </a:cubicBezTo>
                    <a:cubicBezTo>
                      <a:pt x="64" y="213"/>
                      <a:pt x="64" y="213"/>
                      <a:pt x="70" y="226"/>
                    </a:cubicBezTo>
                    <a:cubicBezTo>
                      <a:pt x="76" y="232"/>
                      <a:pt x="83" y="238"/>
                      <a:pt x="89" y="245"/>
                    </a:cubicBezTo>
                    <a:cubicBezTo>
                      <a:pt x="92" y="250"/>
                      <a:pt x="99" y="254"/>
                      <a:pt x="105" y="254"/>
                    </a:cubicBezTo>
                    <a:cubicBezTo>
                      <a:pt x="113" y="254"/>
                      <a:pt x="121" y="249"/>
                      <a:pt x="121" y="238"/>
                    </a:cubicBezTo>
                    <a:cubicBezTo>
                      <a:pt x="121" y="226"/>
                      <a:pt x="121" y="219"/>
                      <a:pt x="121" y="207"/>
                    </a:cubicBezTo>
                    <a:cubicBezTo>
                      <a:pt x="121" y="200"/>
                      <a:pt x="114" y="187"/>
                      <a:pt x="108" y="181"/>
                    </a:cubicBezTo>
                    <a:cubicBezTo>
                      <a:pt x="108" y="168"/>
                      <a:pt x="102" y="143"/>
                      <a:pt x="89" y="124"/>
                    </a:cubicBezTo>
                    <a:lnTo>
                      <a:pt x="51" y="16"/>
                    </a:lnTo>
                    <a:cubicBezTo>
                      <a:pt x="46" y="7"/>
                      <a:pt x="38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1366;p45">
                <a:extLst>
                  <a:ext uri="{FF2B5EF4-FFF2-40B4-BE49-F238E27FC236}">
                    <a16:creationId xmlns:a16="http://schemas.microsoft.com/office/drawing/2014/main" id="{48E9258B-EE5A-4F96-B375-3FA344760250}"/>
                  </a:ext>
                </a:extLst>
              </p:cNvPr>
              <p:cNvSpPr/>
              <p:nvPr/>
            </p:nvSpPr>
            <p:spPr>
              <a:xfrm>
                <a:off x="7430655" y="1291652"/>
                <a:ext cx="16332" cy="55913"/>
              </a:xfrm>
              <a:custGeom>
                <a:avLst/>
                <a:gdLst/>
                <a:ahLst/>
                <a:cxnLst/>
                <a:rect l="l" t="t" r="r" b="b"/>
                <a:pathLst>
                  <a:path w="85" h="291" extrusionOk="0">
                    <a:moveTo>
                      <a:pt x="20" y="0"/>
                    </a:moveTo>
                    <a:cubicBezTo>
                      <a:pt x="10" y="0"/>
                      <a:pt x="0" y="6"/>
                      <a:pt x="4" y="20"/>
                    </a:cubicBezTo>
                    <a:cubicBezTo>
                      <a:pt x="10" y="65"/>
                      <a:pt x="16" y="109"/>
                      <a:pt x="23" y="154"/>
                    </a:cubicBezTo>
                    <a:cubicBezTo>
                      <a:pt x="29" y="192"/>
                      <a:pt x="42" y="236"/>
                      <a:pt x="48" y="281"/>
                    </a:cubicBezTo>
                    <a:cubicBezTo>
                      <a:pt x="50" y="287"/>
                      <a:pt x="56" y="290"/>
                      <a:pt x="61" y="290"/>
                    </a:cubicBezTo>
                    <a:cubicBezTo>
                      <a:pt x="72" y="290"/>
                      <a:pt x="84" y="280"/>
                      <a:pt x="80" y="268"/>
                    </a:cubicBezTo>
                    <a:cubicBezTo>
                      <a:pt x="80" y="230"/>
                      <a:pt x="74" y="185"/>
                      <a:pt x="61" y="141"/>
                    </a:cubicBezTo>
                    <a:cubicBezTo>
                      <a:pt x="55" y="103"/>
                      <a:pt x="48" y="58"/>
                      <a:pt x="42" y="14"/>
                    </a:cubicBezTo>
                    <a:cubicBezTo>
                      <a:pt x="39" y="5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1367;p45">
                <a:extLst>
                  <a:ext uri="{FF2B5EF4-FFF2-40B4-BE49-F238E27FC236}">
                    <a16:creationId xmlns:a16="http://schemas.microsoft.com/office/drawing/2014/main" id="{94E1FF2E-41D2-49D6-B7AD-20021F97DD0C}"/>
                  </a:ext>
                </a:extLst>
              </p:cNvPr>
              <p:cNvSpPr/>
              <p:nvPr/>
            </p:nvSpPr>
            <p:spPr>
              <a:xfrm>
                <a:off x="7111317" y="1195197"/>
                <a:ext cx="3285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3" extrusionOk="0">
                    <a:moveTo>
                      <a:pt x="20" y="1"/>
                    </a:moveTo>
                    <a:cubicBezTo>
                      <a:pt x="7" y="7"/>
                      <a:pt x="1" y="14"/>
                      <a:pt x="1" y="33"/>
                    </a:cubicBezTo>
                    <a:cubicBezTo>
                      <a:pt x="7" y="71"/>
                      <a:pt x="26" y="115"/>
                      <a:pt x="45" y="153"/>
                    </a:cubicBezTo>
                    <a:cubicBezTo>
                      <a:pt x="58" y="179"/>
                      <a:pt x="71" y="198"/>
                      <a:pt x="83" y="211"/>
                    </a:cubicBezTo>
                    <a:cubicBezTo>
                      <a:pt x="96" y="230"/>
                      <a:pt x="115" y="249"/>
                      <a:pt x="134" y="262"/>
                    </a:cubicBezTo>
                    <a:cubicBezTo>
                      <a:pt x="137" y="262"/>
                      <a:pt x="139" y="263"/>
                      <a:pt x="142" y="263"/>
                    </a:cubicBezTo>
                    <a:cubicBezTo>
                      <a:pt x="158" y="263"/>
                      <a:pt x="171" y="247"/>
                      <a:pt x="160" y="236"/>
                    </a:cubicBezTo>
                    <a:cubicBezTo>
                      <a:pt x="153" y="230"/>
                      <a:pt x="147" y="217"/>
                      <a:pt x="147" y="211"/>
                    </a:cubicBezTo>
                    <a:cubicBezTo>
                      <a:pt x="141" y="198"/>
                      <a:pt x="134" y="192"/>
                      <a:pt x="128" y="185"/>
                    </a:cubicBezTo>
                    <a:cubicBezTo>
                      <a:pt x="115" y="166"/>
                      <a:pt x="102" y="153"/>
                      <a:pt x="96" y="134"/>
                    </a:cubicBezTo>
                    <a:cubicBezTo>
                      <a:pt x="77" y="96"/>
                      <a:pt x="58" y="65"/>
                      <a:pt x="52" y="20"/>
                    </a:cubicBezTo>
                    <a:cubicBezTo>
                      <a:pt x="45" y="7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1368;p45">
                <a:extLst>
                  <a:ext uri="{FF2B5EF4-FFF2-40B4-BE49-F238E27FC236}">
                    <a16:creationId xmlns:a16="http://schemas.microsoft.com/office/drawing/2014/main" id="{E2C2FDF0-7B1A-4B91-8C59-BED3E5A1390D}"/>
                  </a:ext>
                </a:extLst>
              </p:cNvPr>
              <p:cNvSpPr/>
              <p:nvPr/>
            </p:nvSpPr>
            <p:spPr>
              <a:xfrm>
                <a:off x="7128418" y="1149084"/>
                <a:ext cx="43040" cy="96648"/>
              </a:xfrm>
              <a:custGeom>
                <a:avLst/>
                <a:gdLst/>
                <a:ahLst/>
                <a:cxnLst/>
                <a:rect l="l" t="t" r="r" b="b"/>
                <a:pathLst>
                  <a:path w="224" h="503" extrusionOk="0">
                    <a:moveTo>
                      <a:pt x="52" y="0"/>
                    </a:moveTo>
                    <a:cubicBezTo>
                      <a:pt x="42" y="0"/>
                      <a:pt x="31" y="6"/>
                      <a:pt x="26" y="19"/>
                    </a:cubicBezTo>
                    <a:cubicBezTo>
                      <a:pt x="13" y="57"/>
                      <a:pt x="7" y="101"/>
                      <a:pt x="1" y="146"/>
                    </a:cubicBezTo>
                    <a:cubicBezTo>
                      <a:pt x="1" y="196"/>
                      <a:pt x="7" y="241"/>
                      <a:pt x="20" y="292"/>
                    </a:cubicBezTo>
                    <a:cubicBezTo>
                      <a:pt x="33" y="336"/>
                      <a:pt x="52" y="374"/>
                      <a:pt x="77" y="413"/>
                    </a:cubicBezTo>
                    <a:cubicBezTo>
                      <a:pt x="101" y="449"/>
                      <a:pt x="142" y="502"/>
                      <a:pt x="185" y="502"/>
                    </a:cubicBezTo>
                    <a:cubicBezTo>
                      <a:pt x="187" y="502"/>
                      <a:pt x="189" y="502"/>
                      <a:pt x="191" y="502"/>
                    </a:cubicBezTo>
                    <a:cubicBezTo>
                      <a:pt x="210" y="495"/>
                      <a:pt x="217" y="482"/>
                      <a:pt x="223" y="470"/>
                    </a:cubicBezTo>
                    <a:cubicBezTo>
                      <a:pt x="223" y="425"/>
                      <a:pt x="185" y="393"/>
                      <a:pt x="160" y="362"/>
                    </a:cubicBezTo>
                    <a:cubicBezTo>
                      <a:pt x="141" y="330"/>
                      <a:pt x="122" y="298"/>
                      <a:pt x="109" y="260"/>
                    </a:cubicBezTo>
                    <a:cubicBezTo>
                      <a:pt x="96" y="222"/>
                      <a:pt x="83" y="184"/>
                      <a:pt x="77" y="146"/>
                    </a:cubicBezTo>
                    <a:cubicBezTo>
                      <a:pt x="71" y="108"/>
                      <a:pt x="71" y="69"/>
                      <a:pt x="77" y="31"/>
                    </a:cubicBezTo>
                    <a:cubicBezTo>
                      <a:pt x="81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1369;p45">
                <a:extLst>
                  <a:ext uri="{FF2B5EF4-FFF2-40B4-BE49-F238E27FC236}">
                    <a16:creationId xmlns:a16="http://schemas.microsoft.com/office/drawing/2014/main" id="{08C04AEB-05B6-41D6-8B86-B7FB13DDC413}"/>
                  </a:ext>
                </a:extLst>
              </p:cNvPr>
              <p:cNvSpPr/>
              <p:nvPr/>
            </p:nvSpPr>
            <p:spPr>
              <a:xfrm>
                <a:off x="7310375" y="1170795"/>
                <a:ext cx="29590" cy="6302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28" extrusionOk="0">
                    <a:moveTo>
                      <a:pt x="128" y="1"/>
                    </a:moveTo>
                    <a:cubicBezTo>
                      <a:pt x="115" y="1"/>
                      <a:pt x="102" y="7"/>
                      <a:pt x="90" y="14"/>
                    </a:cubicBezTo>
                    <a:cubicBezTo>
                      <a:pt x="77" y="39"/>
                      <a:pt x="64" y="58"/>
                      <a:pt x="58" y="83"/>
                    </a:cubicBezTo>
                    <a:cubicBezTo>
                      <a:pt x="51" y="109"/>
                      <a:pt x="45" y="128"/>
                      <a:pt x="39" y="153"/>
                    </a:cubicBezTo>
                    <a:cubicBezTo>
                      <a:pt x="20" y="198"/>
                      <a:pt x="7" y="242"/>
                      <a:pt x="1" y="293"/>
                    </a:cubicBezTo>
                    <a:cubicBezTo>
                      <a:pt x="1" y="310"/>
                      <a:pt x="18" y="327"/>
                      <a:pt x="35" y="327"/>
                    </a:cubicBezTo>
                    <a:cubicBezTo>
                      <a:pt x="43" y="327"/>
                      <a:pt x="51" y="323"/>
                      <a:pt x="58" y="312"/>
                    </a:cubicBezTo>
                    <a:cubicBezTo>
                      <a:pt x="83" y="274"/>
                      <a:pt x="102" y="230"/>
                      <a:pt x="115" y="179"/>
                    </a:cubicBezTo>
                    <a:cubicBezTo>
                      <a:pt x="140" y="134"/>
                      <a:pt x="153" y="83"/>
                      <a:pt x="153" y="33"/>
                    </a:cubicBezTo>
                    <a:cubicBezTo>
                      <a:pt x="153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1370;p45">
                <a:extLst>
                  <a:ext uri="{FF2B5EF4-FFF2-40B4-BE49-F238E27FC236}">
                    <a16:creationId xmlns:a16="http://schemas.microsoft.com/office/drawing/2014/main" id="{3DDBB84A-3F99-4CE4-B775-9596C1FB19B4}"/>
                  </a:ext>
                </a:extLst>
              </p:cNvPr>
              <p:cNvSpPr/>
              <p:nvPr/>
            </p:nvSpPr>
            <p:spPr>
              <a:xfrm>
                <a:off x="7251772" y="1019005"/>
                <a:ext cx="56298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69" extrusionOk="0">
                    <a:moveTo>
                      <a:pt x="58" y="1"/>
                    </a:moveTo>
                    <a:cubicBezTo>
                      <a:pt x="45" y="1"/>
                      <a:pt x="33" y="1"/>
                      <a:pt x="20" y="3"/>
                    </a:cubicBezTo>
                    <a:cubicBezTo>
                      <a:pt x="13" y="9"/>
                      <a:pt x="1" y="16"/>
                      <a:pt x="1" y="28"/>
                    </a:cubicBezTo>
                    <a:cubicBezTo>
                      <a:pt x="1" y="41"/>
                      <a:pt x="7" y="54"/>
                      <a:pt x="20" y="54"/>
                    </a:cubicBezTo>
                    <a:lnTo>
                      <a:pt x="51" y="66"/>
                    </a:lnTo>
                    <a:lnTo>
                      <a:pt x="77" y="73"/>
                    </a:lnTo>
                    <a:lnTo>
                      <a:pt x="90" y="73"/>
                    </a:lnTo>
                    <a:cubicBezTo>
                      <a:pt x="109" y="79"/>
                      <a:pt x="128" y="85"/>
                      <a:pt x="153" y="98"/>
                    </a:cubicBezTo>
                    <a:cubicBezTo>
                      <a:pt x="159" y="105"/>
                      <a:pt x="166" y="105"/>
                      <a:pt x="179" y="111"/>
                    </a:cubicBezTo>
                    <a:lnTo>
                      <a:pt x="204" y="130"/>
                    </a:lnTo>
                    <a:cubicBezTo>
                      <a:pt x="217" y="143"/>
                      <a:pt x="223" y="149"/>
                      <a:pt x="236" y="155"/>
                    </a:cubicBezTo>
                    <a:cubicBezTo>
                      <a:pt x="248" y="162"/>
                      <a:pt x="261" y="168"/>
                      <a:pt x="267" y="168"/>
                    </a:cubicBezTo>
                    <a:cubicBezTo>
                      <a:pt x="287" y="168"/>
                      <a:pt x="293" y="155"/>
                      <a:pt x="293" y="149"/>
                    </a:cubicBezTo>
                    <a:cubicBezTo>
                      <a:pt x="287" y="92"/>
                      <a:pt x="229" y="54"/>
                      <a:pt x="179" y="35"/>
                    </a:cubicBezTo>
                    <a:cubicBezTo>
                      <a:pt x="144" y="10"/>
                      <a:pt x="102" y="1"/>
                      <a:pt x="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1371;p45">
                <a:extLst>
                  <a:ext uri="{FF2B5EF4-FFF2-40B4-BE49-F238E27FC236}">
                    <a16:creationId xmlns:a16="http://schemas.microsoft.com/office/drawing/2014/main" id="{C5D88D3F-EBE5-4804-BB82-94FCEDD17A6F}"/>
                  </a:ext>
                </a:extLst>
              </p:cNvPr>
              <p:cNvSpPr/>
              <p:nvPr/>
            </p:nvSpPr>
            <p:spPr>
              <a:xfrm>
                <a:off x="7166269" y="1044367"/>
                <a:ext cx="143146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28" extrusionOk="0">
                    <a:moveTo>
                      <a:pt x="324" y="1"/>
                    </a:moveTo>
                    <a:cubicBezTo>
                      <a:pt x="280" y="1"/>
                      <a:pt x="236" y="5"/>
                      <a:pt x="191" y="17"/>
                    </a:cubicBezTo>
                    <a:cubicBezTo>
                      <a:pt x="122" y="23"/>
                      <a:pt x="58" y="62"/>
                      <a:pt x="13" y="112"/>
                    </a:cubicBezTo>
                    <a:cubicBezTo>
                      <a:pt x="1" y="131"/>
                      <a:pt x="13" y="157"/>
                      <a:pt x="39" y="157"/>
                    </a:cubicBezTo>
                    <a:cubicBezTo>
                      <a:pt x="96" y="144"/>
                      <a:pt x="153" y="131"/>
                      <a:pt x="210" y="112"/>
                    </a:cubicBezTo>
                    <a:cubicBezTo>
                      <a:pt x="244" y="105"/>
                      <a:pt x="280" y="102"/>
                      <a:pt x="315" y="102"/>
                    </a:cubicBezTo>
                    <a:cubicBezTo>
                      <a:pt x="340" y="102"/>
                      <a:pt x="365" y="103"/>
                      <a:pt x="388" y="106"/>
                    </a:cubicBezTo>
                    <a:cubicBezTo>
                      <a:pt x="446" y="112"/>
                      <a:pt x="503" y="131"/>
                      <a:pt x="560" y="157"/>
                    </a:cubicBezTo>
                    <a:cubicBezTo>
                      <a:pt x="608" y="181"/>
                      <a:pt x="656" y="227"/>
                      <a:pt x="709" y="227"/>
                    </a:cubicBezTo>
                    <a:cubicBezTo>
                      <a:pt x="712" y="227"/>
                      <a:pt x="716" y="227"/>
                      <a:pt x="719" y="227"/>
                    </a:cubicBezTo>
                    <a:cubicBezTo>
                      <a:pt x="732" y="220"/>
                      <a:pt x="738" y="214"/>
                      <a:pt x="744" y="201"/>
                    </a:cubicBezTo>
                    <a:cubicBezTo>
                      <a:pt x="744" y="131"/>
                      <a:pt x="662" y="87"/>
                      <a:pt x="604" y="62"/>
                    </a:cubicBezTo>
                    <a:cubicBezTo>
                      <a:pt x="541" y="30"/>
                      <a:pt x="471" y="11"/>
                      <a:pt x="401" y="4"/>
                    </a:cubicBezTo>
                    <a:cubicBezTo>
                      <a:pt x="376" y="2"/>
                      <a:pt x="350" y="1"/>
                      <a:pt x="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1372;p45">
                <a:extLst>
                  <a:ext uri="{FF2B5EF4-FFF2-40B4-BE49-F238E27FC236}">
                    <a16:creationId xmlns:a16="http://schemas.microsoft.com/office/drawing/2014/main" id="{F975281C-5DA6-416B-9DD8-7C922FB28BEA}"/>
                  </a:ext>
                </a:extLst>
              </p:cNvPr>
              <p:cNvSpPr/>
              <p:nvPr/>
            </p:nvSpPr>
            <p:spPr>
              <a:xfrm>
                <a:off x="7375126" y="1018236"/>
                <a:ext cx="19791" cy="53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1" extrusionOk="0">
                    <a:moveTo>
                      <a:pt x="26" y="1"/>
                    </a:moveTo>
                    <a:cubicBezTo>
                      <a:pt x="13" y="1"/>
                      <a:pt x="0" y="13"/>
                      <a:pt x="7" y="26"/>
                    </a:cubicBezTo>
                    <a:lnTo>
                      <a:pt x="32" y="153"/>
                    </a:lnTo>
                    <a:cubicBezTo>
                      <a:pt x="39" y="172"/>
                      <a:pt x="39" y="191"/>
                      <a:pt x="45" y="217"/>
                    </a:cubicBezTo>
                    <a:lnTo>
                      <a:pt x="58" y="248"/>
                    </a:lnTo>
                    <a:cubicBezTo>
                      <a:pt x="58" y="255"/>
                      <a:pt x="64" y="267"/>
                      <a:pt x="70" y="274"/>
                    </a:cubicBezTo>
                    <a:cubicBezTo>
                      <a:pt x="73" y="279"/>
                      <a:pt x="77" y="281"/>
                      <a:pt x="82" y="281"/>
                    </a:cubicBezTo>
                    <a:cubicBezTo>
                      <a:pt x="89" y="281"/>
                      <a:pt x="98" y="275"/>
                      <a:pt x="102" y="267"/>
                    </a:cubicBezTo>
                    <a:cubicBezTo>
                      <a:pt x="102" y="223"/>
                      <a:pt x="96" y="185"/>
                      <a:pt x="83" y="140"/>
                    </a:cubicBezTo>
                    <a:lnTo>
                      <a:pt x="51" y="20"/>
                    </a:lnTo>
                    <a:cubicBezTo>
                      <a:pt x="45" y="7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1373;p45">
                <a:extLst>
                  <a:ext uri="{FF2B5EF4-FFF2-40B4-BE49-F238E27FC236}">
                    <a16:creationId xmlns:a16="http://schemas.microsoft.com/office/drawing/2014/main" id="{E2807970-269E-463A-8599-4C9AEBA98944}"/>
                  </a:ext>
                </a:extLst>
              </p:cNvPr>
              <p:cNvSpPr/>
              <p:nvPr/>
            </p:nvSpPr>
            <p:spPr>
              <a:xfrm>
                <a:off x="7300960" y="1002288"/>
                <a:ext cx="79163" cy="9107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74" extrusionOk="0">
                    <a:moveTo>
                      <a:pt x="38" y="0"/>
                    </a:moveTo>
                    <a:cubicBezTo>
                      <a:pt x="15" y="0"/>
                      <a:pt x="0" y="34"/>
                      <a:pt x="18" y="45"/>
                    </a:cubicBezTo>
                    <a:cubicBezTo>
                      <a:pt x="56" y="71"/>
                      <a:pt x="88" y="103"/>
                      <a:pt x="120" y="141"/>
                    </a:cubicBezTo>
                    <a:cubicBezTo>
                      <a:pt x="151" y="166"/>
                      <a:pt x="183" y="204"/>
                      <a:pt x="208" y="236"/>
                    </a:cubicBezTo>
                    <a:cubicBezTo>
                      <a:pt x="234" y="274"/>
                      <a:pt x="259" y="312"/>
                      <a:pt x="278" y="350"/>
                    </a:cubicBezTo>
                    <a:cubicBezTo>
                      <a:pt x="291" y="369"/>
                      <a:pt x="297" y="389"/>
                      <a:pt x="310" y="408"/>
                    </a:cubicBezTo>
                    <a:cubicBezTo>
                      <a:pt x="317" y="439"/>
                      <a:pt x="329" y="458"/>
                      <a:pt x="355" y="471"/>
                    </a:cubicBezTo>
                    <a:cubicBezTo>
                      <a:pt x="359" y="473"/>
                      <a:pt x="364" y="474"/>
                      <a:pt x="369" y="474"/>
                    </a:cubicBezTo>
                    <a:cubicBezTo>
                      <a:pt x="382" y="474"/>
                      <a:pt x="394" y="466"/>
                      <a:pt x="399" y="452"/>
                    </a:cubicBezTo>
                    <a:cubicBezTo>
                      <a:pt x="412" y="427"/>
                      <a:pt x="405" y="401"/>
                      <a:pt x="393" y="376"/>
                    </a:cubicBezTo>
                    <a:cubicBezTo>
                      <a:pt x="380" y="350"/>
                      <a:pt x="374" y="331"/>
                      <a:pt x="361" y="312"/>
                    </a:cubicBezTo>
                    <a:cubicBezTo>
                      <a:pt x="336" y="268"/>
                      <a:pt x="304" y="223"/>
                      <a:pt x="272" y="185"/>
                    </a:cubicBezTo>
                    <a:cubicBezTo>
                      <a:pt x="240" y="147"/>
                      <a:pt x="208" y="115"/>
                      <a:pt x="170" y="84"/>
                    </a:cubicBezTo>
                    <a:cubicBezTo>
                      <a:pt x="132" y="52"/>
                      <a:pt x="88" y="26"/>
                      <a:pt x="43" y="1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1374;p45">
                <a:extLst>
                  <a:ext uri="{FF2B5EF4-FFF2-40B4-BE49-F238E27FC236}">
                    <a16:creationId xmlns:a16="http://schemas.microsoft.com/office/drawing/2014/main" id="{16FBD6AF-48C0-4212-876A-137C8AC7F7F9}"/>
                  </a:ext>
                </a:extLst>
              </p:cNvPr>
              <p:cNvSpPr/>
              <p:nvPr/>
            </p:nvSpPr>
            <p:spPr>
              <a:xfrm>
                <a:off x="7162619" y="1095094"/>
                <a:ext cx="161400" cy="15525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08" extrusionOk="0">
                    <a:moveTo>
                      <a:pt x="458" y="168"/>
                    </a:moveTo>
                    <a:cubicBezTo>
                      <a:pt x="554" y="168"/>
                      <a:pt x="611" y="276"/>
                      <a:pt x="547" y="352"/>
                    </a:cubicBezTo>
                    <a:cubicBezTo>
                      <a:pt x="519" y="394"/>
                      <a:pt x="476" y="413"/>
                      <a:pt x="432" y="413"/>
                    </a:cubicBezTo>
                    <a:cubicBezTo>
                      <a:pt x="376" y="413"/>
                      <a:pt x="321" y="381"/>
                      <a:pt x="299" y="320"/>
                    </a:cubicBezTo>
                    <a:lnTo>
                      <a:pt x="299" y="326"/>
                    </a:lnTo>
                    <a:cubicBezTo>
                      <a:pt x="293" y="314"/>
                      <a:pt x="293" y="301"/>
                      <a:pt x="293" y="288"/>
                    </a:cubicBezTo>
                    <a:cubicBezTo>
                      <a:pt x="325" y="225"/>
                      <a:pt x="388" y="180"/>
                      <a:pt x="458" y="168"/>
                    </a:cubicBezTo>
                    <a:close/>
                    <a:moveTo>
                      <a:pt x="467" y="1"/>
                    </a:moveTo>
                    <a:cubicBezTo>
                      <a:pt x="443" y="1"/>
                      <a:pt x="419" y="3"/>
                      <a:pt x="395" y="9"/>
                    </a:cubicBezTo>
                    <a:cubicBezTo>
                      <a:pt x="338" y="21"/>
                      <a:pt x="293" y="53"/>
                      <a:pt x="255" y="91"/>
                    </a:cubicBezTo>
                    <a:cubicBezTo>
                      <a:pt x="179" y="129"/>
                      <a:pt x="121" y="193"/>
                      <a:pt x="83" y="269"/>
                    </a:cubicBezTo>
                    <a:cubicBezTo>
                      <a:pt x="1" y="422"/>
                      <a:pt x="45" y="612"/>
                      <a:pt x="179" y="727"/>
                    </a:cubicBezTo>
                    <a:cubicBezTo>
                      <a:pt x="244" y="780"/>
                      <a:pt x="326" y="807"/>
                      <a:pt x="407" y="807"/>
                    </a:cubicBezTo>
                    <a:cubicBezTo>
                      <a:pt x="491" y="807"/>
                      <a:pt x="575" y="778"/>
                      <a:pt x="643" y="720"/>
                    </a:cubicBezTo>
                    <a:cubicBezTo>
                      <a:pt x="782" y="606"/>
                      <a:pt x="840" y="422"/>
                      <a:pt x="789" y="244"/>
                    </a:cubicBezTo>
                    <a:cubicBezTo>
                      <a:pt x="745" y="96"/>
                      <a:pt x="612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1375;p45">
                <a:extLst>
                  <a:ext uri="{FF2B5EF4-FFF2-40B4-BE49-F238E27FC236}">
                    <a16:creationId xmlns:a16="http://schemas.microsoft.com/office/drawing/2014/main" id="{79F4E7B4-54E6-4914-80A5-D25D7BFAD89F}"/>
                  </a:ext>
                </a:extLst>
              </p:cNvPr>
              <p:cNvSpPr/>
              <p:nvPr/>
            </p:nvSpPr>
            <p:spPr>
              <a:xfrm>
                <a:off x="7343423" y="1185206"/>
                <a:ext cx="17293" cy="3593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7" extrusionOk="0">
                    <a:moveTo>
                      <a:pt x="65" y="1"/>
                    </a:moveTo>
                    <a:cubicBezTo>
                      <a:pt x="57" y="1"/>
                      <a:pt x="50" y="5"/>
                      <a:pt x="45" y="15"/>
                    </a:cubicBezTo>
                    <a:cubicBezTo>
                      <a:pt x="32" y="34"/>
                      <a:pt x="26" y="59"/>
                      <a:pt x="19" y="85"/>
                    </a:cubicBezTo>
                    <a:lnTo>
                      <a:pt x="0" y="155"/>
                    </a:lnTo>
                    <a:cubicBezTo>
                      <a:pt x="0" y="167"/>
                      <a:pt x="13" y="180"/>
                      <a:pt x="32" y="186"/>
                    </a:cubicBezTo>
                    <a:cubicBezTo>
                      <a:pt x="45" y="186"/>
                      <a:pt x="57" y="180"/>
                      <a:pt x="64" y="167"/>
                    </a:cubicBezTo>
                    <a:cubicBezTo>
                      <a:pt x="70" y="142"/>
                      <a:pt x="76" y="123"/>
                      <a:pt x="83" y="97"/>
                    </a:cubicBezTo>
                    <a:cubicBezTo>
                      <a:pt x="83" y="91"/>
                      <a:pt x="89" y="85"/>
                      <a:pt x="89" y="78"/>
                    </a:cubicBezTo>
                    <a:cubicBezTo>
                      <a:pt x="89" y="72"/>
                      <a:pt x="89" y="66"/>
                      <a:pt x="89" y="59"/>
                    </a:cubicBezTo>
                    <a:cubicBezTo>
                      <a:pt x="89" y="47"/>
                      <a:pt x="89" y="40"/>
                      <a:pt x="89" y="28"/>
                    </a:cubicBezTo>
                    <a:cubicBezTo>
                      <a:pt x="89" y="12"/>
                      <a:pt x="77" y="1"/>
                      <a:pt x="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1376;p45">
                <a:extLst>
                  <a:ext uri="{FF2B5EF4-FFF2-40B4-BE49-F238E27FC236}">
                    <a16:creationId xmlns:a16="http://schemas.microsoft.com/office/drawing/2014/main" id="{2CF8341A-89D7-4926-89CC-A79FC0F1B6CE}"/>
                  </a:ext>
                </a:extLst>
              </p:cNvPr>
              <p:cNvSpPr/>
              <p:nvPr/>
            </p:nvSpPr>
            <p:spPr>
              <a:xfrm>
                <a:off x="5698699" y="760576"/>
                <a:ext cx="2544735" cy="2404663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12515" extrusionOk="0">
                    <a:moveTo>
                      <a:pt x="10541" y="1845"/>
                    </a:moveTo>
                    <a:cubicBezTo>
                      <a:pt x="10603" y="1845"/>
                      <a:pt x="10665" y="1847"/>
                      <a:pt x="10727" y="1850"/>
                    </a:cubicBezTo>
                    <a:cubicBezTo>
                      <a:pt x="11255" y="1856"/>
                      <a:pt x="11776" y="1894"/>
                      <a:pt x="12297" y="1971"/>
                    </a:cubicBezTo>
                    <a:cubicBezTo>
                      <a:pt x="12424" y="1990"/>
                      <a:pt x="12545" y="2009"/>
                      <a:pt x="12665" y="2034"/>
                    </a:cubicBezTo>
                    <a:lnTo>
                      <a:pt x="12443" y="2028"/>
                    </a:lnTo>
                    <a:cubicBezTo>
                      <a:pt x="12316" y="2025"/>
                      <a:pt x="12190" y="2023"/>
                      <a:pt x="12066" y="2023"/>
                    </a:cubicBezTo>
                    <a:cubicBezTo>
                      <a:pt x="11941" y="2023"/>
                      <a:pt x="11817" y="2025"/>
                      <a:pt x="11693" y="2028"/>
                    </a:cubicBezTo>
                    <a:cubicBezTo>
                      <a:pt x="11204" y="2028"/>
                      <a:pt x="10708" y="2047"/>
                      <a:pt x="10219" y="2085"/>
                    </a:cubicBezTo>
                    <a:cubicBezTo>
                      <a:pt x="10085" y="2098"/>
                      <a:pt x="9946" y="2110"/>
                      <a:pt x="9806" y="2130"/>
                    </a:cubicBezTo>
                    <a:cubicBezTo>
                      <a:pt x="9698" y="2136"/>
                      <a:pt x="9590" y="2149"/>
                      <a:pt x="9482" y="2168"/>
                    </a:cubicBezTo>
                    <a:cubicBezTo>
                      <a:pt x="9571" y="1990"/>
                      <a:pt x="9806" y="1920"/>
                      <a:pt x="9984" y="1888"/>
                    </a:cubicBezTo>
                    <a:cubicBezTo>
                      <a:pt x="10170" y="1859"/>
                      <a:pt x="10355" y="1845"/>
                      <a:pt x="10541" y="1845"/>
                    </a:cubicBezTo>
                    <a:close/>
                    <a:moveTo>
                      <a:pt x="10931" y="2130"/>
                    </a:moveTo>
                    <a:lnTo>
                      <a:pt x="10702" y="2161"/>
                    </a:lnTo>
                    <a:cubicBezTo>
                      <a:pt x="10416" y="2199"/>
                      <a:pt x="10130" y="2218"/>
                      <a:pt x="9844" y="2269"/>
                    </a:cubicBezTo>
                    <a:cubicBezTo>
                      <a:pt x="9793" y="2250"/>
                      <a:pt x="9749" y="2225"/>
                      <a:pt x="9704" y="2212"/>
                    </a:cubicBezTo>
                    <a:cubicBezTo>
                      <a:pt x="9701" y="2211"/>
                      <a:pt x="9697" y="2210"/>
                      <a:pt x="9694" y="2210"/>
                    </a:cubicBezTo>
                    <a:cubicBezTo>
                      <a:pt x="9679" y="2210"/>
                      <a:pt x="9666" y="2222"/>
                      <a:pt x="9666" y="2238"/>
                    </a:cubicBezTo>
                    <a:lnTo>
                      <a:pt x="9577" y="2206"/>
                    </a:lnTo>
                    <a:cubicBezTo>
                      <a:pt x="9755" y="2199"/>
                      <a:pt x="9939" y="2180"/>
                      <a:pt x="10117" y="2174"/>
                    </a:cubicBezTo>
                    <a:cubicBezTo>
                      <a:pt x="10365" y="2155"/>
                      <a:pt x="10613" y="2142"/>
                      <a:pt x="10861" y="2130"/>
                    </a:cubicBezTo>
                    <a:close/>
                    <a:moveTo>
                      <a:pt x="3076" y="4849"/>
                    </a:moveTo>
                    <a:lnTo>
                      <a:pt x="3076" y="4849"/>
                    </a:lnTo>
                    <a:cubicBezTo>
                      <a:pt x="2835" y="5409"/>
                      <a:pt x="2720" y="6012"/>
                      <a:pt x="2746" y="6622"/>
                    </a:cubicBezTo>
                    <a:cubicBezTo>
                      <a:pt x="2739" y="6781"/>
                      <a:pt x="2752" y="6934"/>
                      <a:pt x="2790" y="7086"/>
                    </a:cubicBezTo>
                    <a:cubicBezTo>
                      <a:pt x="2796" y="7105"/>
                      <a:pt x="2803" y="7118"/>
                      <a:pt x="2809" y="7137"/>
                    </a:cubicBezTo>
                    <a:cubicBezTo>
                      <a:pt x="2682" y="7093"/>
                      <a:pt x="2561" y="7048"/>
                      <a:pt x="2434" y="7004"/>
                    </a:cubicBezTo>
                    <a:cubicBezTo>
                      <a:pt x="2447" y="6934"/>
                      <a:pt x="2460" y="6864"/>
                      <a:pt x="2460" y="6794"/>
                    </a:cubicBezTo>
                    <a:cubicBezTo>
                      <a:pt x="2466" y="6711"/>
                      <a:pt x="2479" y="6629"/>
                      <a:pt x="2491" y="6546"/>
                    </a:cubicBezTo>
                    <a:cubicBezTo>
                      <a:pt x="2523" y="6387"/>
                      <a:pt x="2555" y="6222"/>
                      <a:pt x="2593" y="6057"/>
                    </a:cubicBezTo>
                    <a:cubicBezTo>
                      <a:pt x="2682" y="5739"/>
                      <a:pt x="2796" y="5421"/>
                      <a:pt x="2936" y="5123"/>
                    </a:cubicBezTo>
                    <a:cubicBezTo>
                      <a:pt x="2981" y="5034"/>
                      <a:pt x="3025" y="4938"/>
                      <a:pt x="3076" y="4849"/>
                    </a:cubicBezTo>
                    <a:close/>
                    <a:moveTo>
                      <a:pt x="3495" y="4646"/>
                    </a:moveTo>
                    <a:lnTo>
                      <a:pt x="3489" y="4665"/>
                    </a:lnTo>
                    <a:cubicBezTo>
                      <a:pt x="3445" y="4773"/>
                      <a:pt x="3406" y="4881"/>
                      <a:pt x="3375" y="4989"/>
                    </a:cubicBezTo>
                    <a:cubicBezTo>
                      <a:pt x="3343" y="5097"/>
                      <a:pt x="3317" y="5205"/>
                      <a:pt x="3311" y="5313"/>
                    </a:cubicBezTo>
                    <a:cubicBezTo>
                      <a:pt x="3292" y="5402"/>
                      <a:pt x="3343" y="5491"/>
                      <a:pt x="3426" y="5523"/>
                    </a:cubicBezTo>
                    <a:cubicBezTo>
                      <a:pt x="3434" y="5524"/>
                      <a:pt x="3443" y="5524"/>
                      <a:pt x="3452" y="5524"/>
                    </a:cubicBezTo>
                    <a:cubicBezTo>
                      <a:pt x="3533" y="5524"/>
                      <a:pt x="3616" y="5498"/>
                      <a:pt x="3673" y="5440"/>
                    </a:cubicBezTo>
                    <a:lnTo>
                      <a:pt x="3673" y="5440"/>
                    </a:lnTo>
                    <a:cubicBezTo>
                      <a:pt x="3661" y="5479"/>
                      <a:pt x="3654" y="5510"/>
                      <a:pt x="3642" y="5548"/>
                    </a:cubicBezTo>
                    <a:cubicBezTo>
                      <a:pt x="3623" y="5612"/>
                      <a:pt x="3623" y="5682"/>
                      <a:pt x="3642" y="5745"/>
                    </a:cubicBezTo>
                    <a:cubicBezTo>
                      <a:pt x="3667" y="5803"/>
                      <a:pt x="3718" y="5841"/>
                      <a:pt x="3781" y="5841"/>
                    </a:cubicBezTo>
                    <a:cubicBezTo>
                      <a:pt x="3807" y="5841"/>
                      <a:pt x="3826" y="5841"/>
                      <a:pt x="3851" y="5834"/>
                    </a:cubicBezTo>
                    <a:lnTo>
                      <a:pt x="3851" y="5834"/>
                    </a:lnTo>
                    <a:cubicBezTo>
                      <a:pt x="3826" y="5885"/>
                      <a:pt x="3813" y="5942"/>
                      <a:pt x="3813" y="6000"/>
                    </a:cubicBezTo>
                    <a:cubicBezTo>
                      <a:pt x="3820" y="6076"/>
                      <a:pt x="3870" y="6152"/>
                      <a:pt x="3940" y="6178"/>
                    </a:cubicBezTo>
                    <a:cubicBezTo>
                      <a:pt x="3969" y="6185"/>
                      <a:pt x="3998" y="6188"/>
                      <a:pt x="4027" y="6188"/>
                    </a:cubicBezTo>
                    <a:cubicBezTo>
                      <a:pt x="4098" y="6188"/>
                      <a:pt x="4165" y="6166"/>
                      <a:pt x="4220" y="6120"/>
                    </a:cubicBezTo>
                    <a:lnTo>
                      <a:pt x="4220" y="6120"/>
                    </a:lnTo>
                    <a:cubicBezTo>
                      <a:pt x="4214" y="6133"/>
                      <a:pt x="4207" y="6139"/>
                      <a:pt x="4201" y="6152"/>
                    </a:cubicBezTo>
                    <a:cubicBezTo>
                      <a:pt x="4169" y="6209"/>
                      <a:pt x="4125" y="6267"/>
                      <a:pt x="4086" y="6324"/>
                    </a:cubicBezTo>
                    <a:cubicBezTo>
                      <a:pt x="4010" y="6432"/>
                      <a:pt x="3921" y="6540"/>
                      <a:pt x="3832" y="6635"/>
                    </a:cubicBezTo>
                    <a:cubicBezTo>
                      <a:pt x="3648" y="6838"/>
                      <a:pt x="3438" y="7010"/>
                      <a:pt x="3203" y="7156"/>
                    </a:cubicBezTo>
                    <a:cubicBezTo>
                      <a:pt x="3165" y="7190"/>
                      <a:pt x="3115" y="7205"/>
                      <a:pt x="3063" y="7205"/>
                    </a:cubicBezTo>
                    <a:cubicBezTo>
                      <a:pt x="3046" y="7205"/>
                      <a:pt x="3029" y="7204"/>
                      <a:pt x="3012" y="7201"/>
                    </a:cubicBezTo>
                    <a:cubicBezTo>
                      <a:pt x="2955" y="7169"/>
                      <a:pt x="2911" y="7112"/>
                      <a:pt x="2898" y="7048"/>
                    </a:cubicBezTo>
                    <a:cubicBezTo>
                      <a:pt x="2866" y="6902"/>
                      <a:pt x="2847" y="6756"/>
                      <a:pt x="2854" y="6610"/>
                    </a:cubicBezTo>
                    <a:cubicBezTo>
                      <a:pt x="2841" y="6311"/>
                      <a:pt x="2860" y="6006"/>
                      <a:pt x="2904" y="5714"/>
                    </a:cubicBezTo>
                    <a:cubicBezTo>
                      <a:pt x="2962" y="5383"/>
                      <a:pt x="3051" y="5059"/>
                      <a:pt x="3171" y="4741"/>
                    </a:cubicBezTo>
                    <a:cubicBezTo>
                      <a:pt x="3198" y="4772"/>
                      <a:pt x="3237" y="4791"/>
                      <a:pt x="3277" y="4791"/>
                    </a:cubicBezTo>
                    <a:cubicBezTo>
                      <a:pt x="3295" y="4791"/>
                      <a:pt x="3313" y="4787"/>
                      <a:pt x="3330" y="4779"/>
                    </a:cubicBezTo>
                    <a:cubicBezTo>
                      <a:pt x="3394" y="4741"/>
                      <a:pt x="3445" y="4697"/>
                      <a:pt x="3495" y="4646"/>
                    </a:cubicBezTo>
                    <a:close/>
                    <a:moveTo>
                      <a:pt x="3870" y="6769"/>
                    </a:moveTo>
                    <a:cubicBezTo>
                      <a:pt x="3807" y="6991"/>
                      <a:pt x="3781" y="7220"/>
                      <a:pt x="3807" y="7442"/>
                    </a:cubicBezTo>
                    <a:cubicBezTo>
                      <a:pt x="3813" y="7480"/>
                      <a:pt x="3813" y="7518"/>
                      <a:pt x="3826" y="7557"/>
                    </a:cubicBezTo>
                    <a:cubicBezTo>
                      <a:pt x="3750" y="7518"/>
                      <a:pt x="3680" y="7487"/>
                      <a:pt x="3603" y="7455"/>
                    </a:cubicBezTo>
                    <a:cubicBezTo>
                      <a:pt x="3476" y="7398"/>
                      <a:pt x="3343" y="7340"/>
                      <a:pt x="3209" y="7290"/>
                    </a:cubicBezTo>
                    <a:cubicBezTo>
                      <a:pt x="3241" y="7271"/>
                      <a:pt x="3273" y="7252"/>
                      <a:pt x="3305" y="7232"/>
                    </a:cubicBezTo>
                    <a:cubicBezTo>
                      <a:pt x="3368" y="7194"/>
                      <a:pt x="3426" y="7150"/>
                      <a:pt x="3483" y="7105"/>
                    </a:cubicBezTo>
                    <a:cubicBezTo>
                      <a:pt x="3603" y="7016"/>
                      <a:pt x="3718" y="6921"/>
                      <a:pt x="3826" y="6819"/>
                    </a:cubicBezTo>
                    <a:lnTo>
                      <a:pt x="3870" y="6769"/>
                    </a:lnTo>
                    <a:close/>
                    <a:moveTo>
                      <a:pt x="3762" y="8624"/>
                    </a:moveTo>
                    <a:lnTo>
                      <a:pt x="3985" y="8713"/>
                    </a:lnTo>
                    <a:lnTo>
                      <a:pt x="3921" y="8739"/>
                    </a:lnTo>
                    <a:cubicBezTo>
                      <a:pt x="3845" y="8770"/>
                      <a:pt x="3769" y="8808"/>
                      <a:pt x="3699" y="8847"/>
                    </a:cubicBezTo>
                    <a:cubicBezTo>
                      <a:pt x="3667" y="8866"/>
                      <a:pt x="3635" y="8885"/>
                      <a:pt x="3610" y="8904"/>
                    </a:cubicBezTo>
                    <a:lnTo>
                      <a:pt x="3762" y="8624"/>
                    </a:lnTo>
                    <a:close/>
                    <a:moveTo>
                      <a:pt x="7829" y="179"/>
                    </a:moveTo>
                    <a:cubicBezTo>
                      <a:pt x="8026" y="217"/>
                      <a:pt x="8217" y="299"/>
                      <a:pt x="8382" y="420"/>
                    </a:cubicBezTo>
                    <a:cubicBezTo>
                      <a:pt x="8390" y="426"/>
                      <a:pt x="8397" y="428"/>
                      <a:pt x="8404" y="428"/>
                    </a:cubicBezTo>
                    <a:cubicBezTo>
                      <a:pt x="8428" y="428"/>
                      <a:pt x="8446" y="400"/>
                      <a:pt x="8427" y="376"/>
                    </a:cubicBezTo>
                    <a:cubicBezTo>
                      <a:pt x="8389" y="331"/>
                      <a:pt x="8338" y="287"/>
                      <a:pt x="8287" y="248"/>
                    </a:cubicBezTo>
                    <a:lnTo>
                      <a:pt x="8287" y="248"/>
                    </a:lnTo>
                    <a:lnTo>
                      <a:pt x="8312" y="261"/>
                    </a:lnTo>
                    <a:cubicBezTo>
                      <a:pt x="8335" y="265"/>
                      <a:pt x="8369" y="275"/>
                      <a:pt x="8398" y="275"/>
                    </a:cubicBezTo>
                    <a:cubicBezTo>
                      <a:pt x="8418" y="275"/>
                      <a:pt x="8435" y="270"/>
                      <a:pt x="8446" y="255"/>
                    </a:cubicBezTo>
                    <a:cubicBezTo>
                      <a:pt x="8446" y="248"/>
                      <a:pt x="8446" y="248"/>
                      <a:pt x="8452" y="242"/>
                    </a:cubicBezTo>
                    <a:cubicBezTo>
                      <a:pt x="8503" y="274"/>
                      <a:pt x="8554" y="312"/>
                      <a:pt x="8605" y="357"/>
                    </a:cubicBezTo>
                    <a:cubicBezTo>
                      <a:pt x="8630" y="376"/>
                      <a:pt x="8662" y="407"/>
                      <a:pt x="8687" y="433"/>
                    </a:cubicBezTo>
                    <a:cubicBezTo>
                      <a:pt x="8713" y="465"/>
                      <a:pt x="8744" y="484"/>
                      <a:pt x="8783" y="503"/>
                    </a:cubicBezTo>
                    <a:cubicBezTo>
                      <a:pt x="8785" y="504"/>
                      <a:pt x="8788" y="504"/>
                      <a:pt x="8791" y="504"/>
                    </a:cubicBezTo>
                    <a:cubicBezTo>
                      <a:pt x="8808" y="504"/>
                      <a:pt x="8827" y="487"/>
                      <a:pt x="8827" y="471"/>
                    </a:cubicBezTo>
                    <a:lnTo>
                      <a:pt x="8827" y="465"/>
                    </a:lnTo>
                    <a:cubicBezTo>
                      <a:pt x="8935" y="573"/>
                      <a:pt x="9037" y="693"/>
                      <a:pt x="9132" y="820"/>
                    </a:cubicBezTo>
                    <a:cubicBezTo>
                      <a:pt x="9138" y="846"/>
                      <a:pt x="9151" y="871"/>
                      <a:pt x="9158" y="897"/>
                    </a:cubicBezTo>
                    <a:cubicBezTo>
                      <a:pt x="9164" y="928"/>
                      <a:pt x="9177" y="960"/>
                      <a:pt x="9202" y="992"/>
                    </a:cubicBezTo>
                    <a:cubicBezTo>
                      <a:pt x="9205" y="994"/>
                      <a:pt x="9209" y="995"/>
                      <a:pt x="9213" y="995"/>
                    </a:cubicBezTo>
                    <a:cubicBezTo>
                      <a:pt x="9224" y="995"/>
                      <a:pt x="9236" y="989"/>
                      <a:pt x="9240" y="979"/>
                    </a:cubicBezTo>
                    <a:cubicBezTo>
                      <a:pt x="9240" y="967"/>
                      <a:pt x="9247" y="954"/>
                      <a:pt x="9247" y="941"/>
                    </a:cubicBezTo>
                    <a:cubicBezTo>
                      <a:pt x="9247" y="948"/>
                      <a:pt x="9253" y="954"/>
                      <a:pt x="9266" y="954"/>
                    </a:cubicBezTo>
                    <a:cubicBezTo>
                      <a:pt x="9269" y="957"/>
                      <a:pt x="9272" y="959"/>
                      <a:pt x="9275" y="959"/>
                    </a:cubicBezTo>
                    <a:cubicBezTo>
                      <a:pt x="9278" y="959"/>
                      <a:pt x="9281" y="957"/>
                      <a:pt x="9285" y="954"/>
                    </a:cubicBezTo>
                    <a:cubicBezTo>
                      <a:pt x="9291" y="973"/>
                      <a:pt x="9297" y="992"/>
                      <a:pt x="9297" y="1011"/>
                    </a:cubicBezTo>
                    <a:cubicBezTo>
                      <a:pt x="9316" y="1094"/>
                      <a:pt x="9329" y="1183"/>
                      <a:pt x="9335" y="1265"/>
                    </a:cubicBezTo>
                    <a:cubicBezTo>
                      <a:pt x="9329" y="1354"/>
                      <a:pt x="9335" y="1437"/>
                      <a:pt x="9355" y="1519"/>
                    </a:cubicBezTo>
                    <a:cubicBezTo>
                      <a:pt x="9361" y="1532"/>
                      <a:pt x="9374" y="1539"/>
                      <a:pt x="9386" y="1539"/>
                    </a:cubicBezTo>
                    <a:cubicBezTo>
                      <a:pt x="9397" y="1539"/>
                      <a:pt x="9409" y="1532"/>
                      <a:pt x="9412" y="1519"/>
                    </a:cubicBezTo>
                    <a:cubicBezTo>
                      <a:pt x="9424" y="1494"/>
                      <a:pt x="9437" y="1462"/>
                      <a:pt x="9437" y="1437"/>
                    </a:cubicBezTo>
                    <a:cubicBezTo>
                      <a:pt x="9450" y="1469"/>
                      <a:pt x="9463" y="1500"/>
                      <a:pt x="9469" y="1539"/>
                    </a:cubicBezTo>
                    <a:cubicBezTo>
                      <a:pt x="9494" y="1602"/>
                      <a:pt x="9520" y="1666"/>
                      <a:pt x="9552" y="1729"/>
                    </a:cubicBezTo>
                    <a:cubicBezTo>
                      <a:pt x="9577" y="1793"/>
                      <a:pt x="9602" y="1850"/>
                      <a:pt x="9647" y="1901"/>
                    </a:cubicBezTo>
                    <a:cubicBezTo>
                      <a:pt x="9507" y="1952"/>
                      <a:pt x="9405" y="2060"/>
                      <a:pt x="9361" y="2199"/>
                    </a:cubicBezTo>
                    <a:cubicBezTo>
                      <a:pt x="9348" y="2225"/>
                      <a:pt x="9361" y="2250"/>
                      <a:pt x="9386" y="2263"/>
                    </a:cubicBezTo>
                    <a:cubicBezTo>
                      <a:pt x="9532" y="2307"/>
                      <a:pt x="9679" y="2339"/>
                      <a:pt x="9831" y="2377"/>
                    </a:cubicBezTo>
                    <a:cubicBezTo>
                      <a:pt x="9850" y="2390"/>
                      <a:pt x="9869" y="2409"/>
                      <a:pt x="9882" y="2428"/>
                    </a:cubicBezTo>
                    <a:cubicBezTo>
                      <a:pt x="9952" y="2485"/>
                      <a:pt x="10009" y="2555"/>
                      <a:pt x="10047" y="2638"/>
                    </a:cubicBezTo>
                    <a:cubicBezTo>
                      <a:pt x="10085" y="2714"/>
                      <a:pt x="10104" y="2797"/>
                      <a:pt x="10117" y="2879"/>
                    </a:cubicBezTo>
                    <a:cubicBezTo>
                      <a:pt x="10111" y="2860"/>
                      <a:pt x="10104" y="2848"/>
                      <a:pt x="10104" y="2835"/>
                    </a:cubicBezTo>
                    <a:cubicBezTo>
                      <a:pt x="10041" y="2670"/>
                      <a:pt x="9920" y="2530"/>
                      <a:pt x="9768" y="2447"/>
                    </a:cubicBezTo>
                    <a:cubicBezTo>
                      <a:pt x="9763" y="2444"/>
                      <a:pt x="9758" y="2443"/>
                      <a:pt x="9754" y="2443"/>
                    </a:cubicBezTo>
                    <a:cubicBezTo>
                      <a:pt x="9729" y="2443"/>
                      <a:pt x="9714" y="2482"/>
                      <a:pt x="9736" y="2498"/>
                    </a:cubicBezTo>
                    <a:cubicBezTo>
                      <a:pt x="9857" y="2593"/>
                      <a:pt x="9946" y="2721"/>
                      <a:pt x="9996" y="2873"/>
                    </a:cubicBezTo>
                    <a:cubicBezTo>
                      <a:pt x="10022" y="2949"/>
                      <a:pt x="10035" y="3032"/>
                      <a:pt x="10028" y="3115"/>
                    </a:cubicBezTo>
                    <a:lnTo>
                      <a:pt x="10028" y="3146"/>
                    </a:lnTo>
                    <a:cubicBezTo>
                      <a:pt x="10028" y="3115"/>
                      <a:pt x="10009" y="3089"/>
                      <a:pt x="9984" y="3083"/>
                    </a:cubicBezTo>
                    <a:cubicBezTo>
                      <a:pt x="9978" y="3080"/>
                      <a:pt x="9973" y="3079"/>
                      <a:pt x="9968" y="3079"/>
                    </a:cubicBezTo>
                    <a:cubicBezTo>
                      <a:pt x="9962" y="3079"/>
                      <a:pt x="9956" y="3082"/>
                      <a:pt x="9952" y="3089"/>
                    </a:cubicBezTo>
                    <a:cubicBezTo>
                      <a:pt x="9926" y="3121"/>
                      <a:pt x="9946" y="3178"/>
                      <a:pt x="9952" y="3223"/>
                    </a:cubicBezTo>
                    <a:cubicBezTo>
                      <a:pt x="9958" y="3261"/>
                      <a:pt x="9965" y="3312"/>
                      <a:pt x="9965" y="3356"/>
                    </a:cubicBezTo>
                    <a:cubicBezTo>
                      <a:pt x="9965" y="3394"/>
                      <a:pt x="9965" y="3432"/>
                      <a:pt x="9958" y="3470"/>
                    </a:cubicBezTo>
                    <a:cubicBezTo>
                      <a:pt x="9946" y="3432"/>
                      <a:pt x="9933" y="3388"/>
                      <a:pt x="9895" y="3375"/>
                    </a:cubicBezTo>
                    <a:cubicBezTo>
                      <a:pt x="9890" y="3373"/>
                      <a:pt x="9885" y="3373"/>
                      <a:pt x="9881" y="3373"/>
                    </a:cubicBezTo>
                    <a:cubicBezTo>
                      <a:pt x="9869" y="3373"/>
                      <a:pt x="9861" y="3378"/>
                      <a:pt x="9857" y="3388"/>
                    </a:cubicBezTo>
                    <a:cubicBezTo>
                      <a:pt x="9831" y="3432"/>
                      <a:pt x="9869" y="3489"/>
                      <a:pt x="9882" y="3534"/>
                    </a:cubicBezTo>
                    <a:cubicBezTo>
                      <a:pt x="9895" y="3578"/>
                      <a:pt x="9901" y="3623"/>
                      <a:pt x="9914" y="3667"/>
                    </a:cubicBezTo>
                    <a:cubicBezTo>
                      <a:pt x="9914" y="3693"/>
                      <a:pt x="9920" y="3725"/>
                      <a:pt x="9920" y="3744"/>
                    </a:cubicBezTo>
                    <a:cubicBezTo>
                      <a:pt x="9914" y="3718"/>
                      <a:pt x="9895" y="3693"/>
                      <a:pt x="9869" y="3680"/>
                    </a:cubicBezTo>
                    <a:cubicBezTo>
                      <a:pt x="9857" y="3680"/>
                      <a:pt x="9838" y="3686"/>
                      <a:pt x="9838" y="3699"/>
                    </a:cubicBezTo>
                    <a:cubicBezTo>
                      <a:pt x="9818" y="3737"/>
                      <a:pt x="9844" y="3788"/>
                      <a:pt x="9857" y="3833"/>
                    </a:cubicBezTo>
                    <a:cubicBezTo>
                      <a:pt x="9869" y="3871"/>
                      <a:pt x="9882" y="3915"/>
                      <a:pt x="9888" y="3953"/>
                    </a:cubicBezTo>
                    <a:cubicBezTo>
                      <a:pt x="9888" y="3960"/>
                      <a:pt x="9888" y="3960"/>
                      <a:pt x="9888" y="3966"/>
                    </a:cubicBezTo>
                    <a:cubicBezTo>
                      <a:pt x="9895" y="4011"/>
                      <a:pt x="9895" y="4061"/>
                      <a:pt x="9901" y="4112"/>
                    </a:cubicBezTo>
                    <a:cubicBezTo>
                      <a:pt x="9901" y="4150"/>
                      <a:pt x="9914" y="4188"/>
                      <a:pt x="9920" y="4227"/>
                    </a:cubicBezTo>
                    <a:cubicBezTo>
                      <a:pt x="9901" y="4188"/>
                      <a:pt x="9882" y="4150"/>
                      <a:pt x="9863" y="4119"/>
                    </a:cubicBezTo>
                    <a:cubicBezTo>
                      <a:pt x="9831" y="4061"/>
                      <a:pt x="9793" y="4011"/>
                      <a:pt x="9749" y="3972"/>
                    </a:cubicBezTo>
                    <a:cubicBezTo>
                      <a:pt x="9744" y="3968"/>
                      <a:pt x="9739" y="3966"/>
                      <a:pt x="9734" y="3966"/>
                    </a:cubicBezTo>
                    <a:cubicBezTo>
                      <a:pt x="9725" y="3966"/>
                      <a:pt x="9717" y="3973"/>
                      <a:pt x="9717" y="3985"/>
                    </a:cubicBezTo>
                    <a:cubicBezTo>
                      <a:pt x="9729" y="4042"/>
                      <a:pt x="9749" y="4100"/>
                      <a:pt x="9780" y="4150"/>
                    </a:cubicBezTo>
                    <a:cubicBezTo>
                      <a:pt x="9806" y="4214"/>
                      <a:pt x="9831" y="4277"/>
                      <a:pt x="9857" y="4335"/>
                    </a:cubicBezTo>
                    <a:cubicBezTo>
                      <a:pt x="9907" y="4455"/>
                      <a:pt x="9952" y="4582"/>
                      <a:pt x="9984" y="4710"/>
                    </a:cubicBezTo>
                    <a:cubicBezTo>
                      <a:pt x="10028" y="4875"/>
                      <a:pt x="10060" y="5034"/>
                      <a:pt x="10085" y="5205"/>
                    </a:cubicBezTo>
                    <a:cubicBezTo>
                      <a:pt x="10066" y="5161"/>
                      <a:pt x="10041" y="5123"/>
                      <a:pt x="10009" y="5091"/>
                    </a:cubicBezTo>
                    <a:cubicBezTo>
                      <a:pt x="10005" y="5085"/>
                      <a:pt x="9999" y="5082"/>
                      <a:pt x="9992" y="5082"/>
                    </a:cubicBezTo>
                    <a:cubicBezTo>
                      <a:pt x="9979" y="5082"/>
                      <a:pt x="9965" y="5093"/>
                      <a:pt x="9965" y="5110"/>
                    </a:cubicBezTo>
                    <a:cubicBezTo>
                      <a:pt x="9977" y="5167"/>
                      <a:pt x="9990" y="5224"/>
                      <a:pt x="10015" y="5275"/>
                    </a:cubicBezTo>
                    <a:cubicBezTo>
                      <a:pt x="10035" y="5345"/>
                      <a:pt x="10054" y="5409"/>
                      <a:pt x="10073" y="5472"/>
                    </a:cubicBezTo>
                    <a:cubicBezTo>
                      <a:pt x="10104" y="5599"/>
                      <a:pt x="10123" y="5726"/>
                      <a:pt x="10136" y="5853"/>
                    </a:cubicBezTo>
                    <a:cubicBezTo>
                      <a:pt x="10155" y="6114"/>
                      <a:pt x="10130" y="6381"/>
                      <a:pt x="10066" y="6629"/>
                    </a:cubicBezTo>
                    <a:lnTo>
                      <a:pt x="10066" y="6533"/>
                    </a:lnTo>
                    <a:cubicBezTo>
                      <a:pt x="10060" y="6400"/>
                      <a:pt x="10047" y="6267"/>
                      <a:pt x="10022" y="6139"/>
                    </a:cubicBezTo>
                    <a:cubicBezTo>
                      <a:pt x="10009" y="6070"/>
                      <a:pt x="9996" y="6000"/>
                      <a:pt x="9977" y="5930"/>
                    </a:cubicBezTo>
                    <a:cubicBezTo>
                      <a:pt x="9965" y="5873"/>
                      <a:pt x="9946" y="5815"/>
                      <a:pt x="9914" y="5758"/>
                    </a:cubicBezTo>
                    <a:cubicBezTo>
                      <a:pt x="9909" y="5751"/>
                      <a:pt x="9903" y="5749"/>
                      <a:pt x="9896" y="5749"/>
                    </a:cubicBezTo>
                    <a:cubicBezTo>
                      <a:pt x="9883" y="5749"/>
                      <a:pt x="9869" y="5758"/>
                      <a:pt x="9869" y="5771"/>
                    </a:cubicBezTo>
                    <a:cubicBezTo>
                      <a:pt x="9863" y="5834"/>
                      <a:pt x="9869" y="5892"/>
                      <a:pt x="9882" y="5949"/>
                    </a:cubicBezTo>
                    <a:cubicBezTo>
                      <a:pt x="9895" y="6006"/>
                      <a:pt x="9907" y="6070"/>
                      <a:pt x="9920" y="6133"/>
                    </a:cubicBezTo>
                    <a:cubicBezTo>
                      <a:pt x="9946" y="6260"/>
                      <a:pt x="9958" y="6387"/>
                      <a:pt x="9965" y="6514"/>
                    </a:cubicBezTo>
                    <a:cubicBezTo>
                      <a:pt x="9965" y="6667"/>
                      <a:pt x="9952" y="6819"/>
                      <a:pt x="9914" y="6966"/>
                    </a:cubicBezTo>
                    <a:lnTo>
                      <a:pt x="9914" y="6927"/>
                    </a:lnTo>
                    <a:cubicBezTo>
                      <a:pt x="9914" y="6838"/>
                      <a:pt x="9914" y="6724"/>
                      <a:pt x="9850" y="6654"/>
                    </a:cubicBezTo>
                    <a:cubicBezTo>
                      <a:pt x="9845" y="6647"/>
                      <a:pt x="9837" y="6643"/>
                      <a:pt x="9829" y="6643"/>
                    </a:cubicBezTo>
                    <a:cubicBezTo>
                      <a:pt x="9817" y="6643"/>
                      <a:pt x="9806" y="6651"/>
                      <a:pt x="9806" y="6667"/>
                    </a:cubicBezTo>
                    <a:cubicBezTo>
                      <a:pt x="9799" y="6749"/>
                      <a:pt x="9799" y="6832"/>
                      <a:pt x="9812" y="6915"/>
                    </a:cubicBezTo>
                    <a:cubicBezTo>
                      <a:pt x="9812" y="7004"/>
                      <a:pt x="9799" y="7093"/>
                      <a:pt x="9774" y="7175"/>
                    </a:cubicBezTo>
                    <a:cubicBezTo>
                      <a:pt x="9736" y="7290"/>
                      <a:pt x="9685" y="7398"/>
                      <a:pt x="9615" y="7487"/>
                    </a:cubicBezTo>
                    <a:cubicBezTo>
                      <a:pt x="9634" y="7455"/>
                      <a:pt x="9647" y="7410"/>
                      <a:pt x="9647" y="7366"/>
                    </a:cubicBezTo>
                    <a:cubicBezTo>
                      <a:pt x="9643" y="7349"/>
                      <a:pt x="9630" y="7340"/>
                      <a:pt x="9616" y="7340"/>
                    </a:cubicBezTo>
                    <a:cubicBezTo>
                      <a:pt x="9609" y="7340"/>
                      <a:pt x="9602" y="7343"/>
                      <a:pt x="9596" y="7347"/>
                    </a:cubicBezTo>
                    <a:cubicBezTo>
                      <a:pt x="9564" y="7372"/>
                      <a:pt x="9539" y="7410"/>
                      <a:pt x="9526" y="7449"/>
                    </a:cubicBezTo>
                    <a:cubicBezTo>
                      <a:pt x="9507" y="7480"/>
                      <a:pt x="9482" y="7518"/>
                      <a:pt x="9463" y="7557"/>
                    </a:cubicBezTo>
                    <a:cubicBezTo>
                      <a:pt x="9412" y="7626"/>
                      <a:pt x="9361" y="7696"/>
                      <a:pt x="9304" y="7760"/>
                    </a:cubicBezTo>
                    <a:cubicBezTo>
                      <a:pt x="9215" y="7855"/>
                      <a:pt x="9113" y="7944"/>
                      <a:pt x="9011" y="8020"/>
                    </a:cubicBezTo>
                    <a:cubicBezTo>
                      <a:pt x="9043" y="7970"/>
                      <a:pt x="9069" y="7919"/>
                      <a:pt x="9100" y="7862"/>
                    </a:cubicBezTo>
                    <a:cubicBezTo>
                      <a:pt x="9151" y="7779"/>
                      <a:pt x="9177" y="7684"/>
                      <a:pt x="9177" y="7582"/>
                    </a:cubicBezTo>
                    <a:cubicBezTo>
                      <a:pt x="9173" y="7570"/>
                      <a:pt x="9163" y="7563"/>
                      <a:pt x="9154" y="7563"/>
                    </a:cubicBezTo>
                    <a:cubicBezTo>
                      <a:pt x="9148" y="7563"/>
                      <a:pt x="9143" y="7565"/>
                      <a:pt x="9138" y="7569"/>
                    </a:cubicBezTo>
                    <a:cubicBezTo>
                      <a:pt x="9088" y="7646"/>
                      <a:pt x="9050" y="7728"/>
                      <a:pt x="9024" y="7817"/>
                    </a:cubicBezTo>
                    <a:cubicBezTo>
                      <a:pt x="8986" y="7900"/>
                      <a:pt x="8935" y="7982"/>
                      <a:pt x="8878" y="8059"/>
                    </a:cubicBezTo>
                    <a:cubicBezTo>
                      <a:pt x="8795" y="8167"/>
                      <a:pt x="8700" y="8262"/>
                      <a:pt x="8592" y="8345"/>
                    </a:cubicBezTo>
                    <a:cubicBezTo>
                      <a:pt x="8643" y="8294"/>
                      <a:pt x="8687" y="8224"/>
                      <a:pt x="8706" y="8148"/>
                    </a:cubicBezTo>
                    <a:cubicBezTo>
                      <a:pt x="8706" y="8129"/>
                      <a:pt x="8689" y="8117"/>
                      <a:pt x="8673" y="8117"/>
                    </a:cubicBezTo>
                    <a:cubicBezTo>
                      <a:pt x="8667" y="8117"/>
                      <a:pt x="8661" y="8119"/>
                      <a:pt x="8656" y="8122"/>
                    </a:cubicBezTo>
                    <a:cubicBezTo>
                      <a:pt x="8617" y="8160"/>
                      <a:pt x="8586" y="8198"/>
                      <a:pt x="8554" y="8243"/>
                    </a:cubicBezTo>
                    <a:cubicBezTo>
                      <a:pt x="8522" y="8287"/>
                      <a:pt x="8490" y="8332"/>
                      <a:pt x="8452" y="8370"/>
                    </a:cubicBezTo>
                    <a:cubicBezTo>
                      <a:pt x="8370" y="8453"/>
                      <a:pt x="8287" y="8529"/>
                      <a:pt x="8192" y="8592"/>
                    </a:cubicBezTo>
                    <a:cubicBezTo>
                      <a:pt x="8134" y="8631"/>
                      <a:pt x="8071" y="8669"/>
                      <a:pt x="8007" y="8700"/>
                    </a:cubicBezTo>
                    <a:cubicBezTo>
                      <a:pt x="8045" y="8669"/>
                      <a:pt x="8077" y="8631"/>
                      <a:pt x="8090" y="8580"/>
                    </a:cubicBezTo>
                    <a:cubicBezTo>
                      <a:pt x="8090" y="8561"/>
                      <a:pt x="8071" y="8542"/>
                      <a:pt x="8052" y="8542"/>
                    </a:cubicBezTo>
                    <a:cubicBezTo>
                      <a:pt x="8007" y="8554"/>
                      <a:pt x="7969" y="8573"/>
                      <a:pt x="7937" y="8605"/>
                    </a:cubicBezTo>
                    <a:cubicBezTo>
                      <a:pt x="7899" y="8631"/>
                      <a:pt x="7855" y="8662"/>
                      <a:pt x="7817" y="8688"/>
                    </a:cubicBezTo>
                    <a:cubicBezTo>
                      <a:pt x="7734" y="8745"/>
                      <a:pt x="7645" y="8796"/>
                      <a:pt x="7550" y="8834"/>
                    </a:cubicBezTo>
                    <a:cubicBezTo>
                      <a:pt x="7518" y="8847"/>
                      <a:pt x="7480" y="8859"/>
                      <a:pt x="7442" y="8872"/>
                    </a:cubicBezTo>
                    <a:cubicBezTo>
                      <a:pt x="7448" y="8866"/>
                      <a:pt x="7448" y="8859"/>
                      <a:pt x="7454" y="8847"/>
                    </a:cubicBezTo>
                    <a:cubicBezTo>
                      <a:pt x="7474" y="8822"/>
                      <a:pt x="7456" y="8794"/>
                      <a:pt x="7432" y="8794"/>
                    </a:cubicBezTo>
                    <a:cubicBezTo>
                      <a:pt x="7425" y="8794"/>
                      <a:pt x="7417" y="8796"/>
                      <a:pt x="7410" y="8802"/>
                    </a:cubicBezTo>
                    <a:cubicBezTo>
                      <a:pt x="7334" y="8853"/>
                      <a:pt x="7257" y="8897"/>
                      <a:pt x="7175" y="8923"/>
                    </a:cubicBezTo>
                    <a:lnTo>
                      <a:pt x="7156" y="8929"/>
                    </a:lnTo>
                    <a:lnTo>
                      <a:pt x="7143" y="8929"/>
                    </a:lnTo>
                    <a:cubicBezTo>
                      <a:pt x="7137" y="8923"/>
                      <a:pt x="7130" y="8916"/>
                      <a:pt x="7118" y="8910"/>
                    </a:cubicBezTo>
                    <a:cubicBezTo>
                      <a:pt x="7108" y="8906"/>
                      <a:pt x="7099" y="8905"/>
                      <a:pt x="7090" y="8905"/>
                    </a:cubicBezTo>
                    <a:cubicBezTo>
                      <a:pt x="7070" y="8905"/>
                      <a:pt x="7051" y="8912"/>
                      <a:pt x="7029" y="8916"/>
                    </a:cubicBezTo>
                    <a:lnTo>
                      <a:pt x="6991" y="8923"/>
                    </a:lnTo>
                    <a:lnTo>
                      <a:pt x="6984" y="8923"/>
                    </a:lnTo>
                    <a:cubicBezTo>
                      <a:pt x="7022" y="8904"/>
                      <a:pt x="7060" y="8885"/>
                      <a:pt x="7099" y="8859"/>
                    </a:cubicBezTo>
                    <a:cubicBezTo>
                      <a:pt x="7194" y="8802"/>
                      <a:pt x="7283" y="8726"/>
                      <a:pt x="7353" y="8643"/>
                    </a:cubicBezTo>
                    <a:cubicBezTo>
                      <a:pt x="7391" y="8599"/>
                      <a:pt x="7423" y="8554"/>
                      <a:pt x="7448" y="8503"/>
                    </a:cubicBezTo>
                    <a:cubicBezTo>
                      <a:pt x="7467" y="8459"/>
                      <a:pt x="7505" y="8395"/>
                      <a:pt x="7486" y="8351"/>
                    </a:cubicBezTo>
                    <a:cubicBezTo>
                      <a:pt x="7482" y="8342"/>
                      <a:pt x="7470" y="8336"/>
                      <a:pt x="7459" y="8336"/>
                    </a:cubicBezTo>
                    <a:cubicBezTo>
                      <a:pt x="7455" y="8336"/>
                      <a:pt x="7452" y="8336"/>
                      <a:pt x="7448" y="8338"/>
                    </a:cubicBezTo>
                    <a:cubicBezTo>
                      <a:pt x="7410" y="8351"/>
                      <a:pt x="7391" y="8402"/>
                      <a:pt x="7366" y="8434"/>
                    </a:cubicBezTo>
                    <a:cubicBezTo>
                      <a:pt x="7340" y="8478"/>
                      <a:pt x="7315" y="8516"/>
                      <a:pt x="7283" y="8561"/>
                    </a:cubicBezTo>
                    <a:cubicBezTo>
                      <a:pt x="7219" y="8637"/>
                      <a:pt x="7143" y="8707"/>
                      <a:pt x="7054" y="8764"/>
                    </a:cubicBezTo>
                    <a:cubicBezTo>
                      <a:pt x="6965" y="8821"/>
                      <a:pt x="6857" y="8866"/>
                      <a:pt x="6749" y="8885"/>
                    </a:cubicBezTo>
                    <a:cubicBezTo>
                      <a:pt x="6679" y="8891"/>
                      <a:pt x="6609" y="8897"/>
                      <a:pt x="6546" y="8897"/>
                    </a:cubicBezTo>
                    <a:cubicBezTo>
                      <a:pt x="6597" y="8878"/>
                      <a:pt x="6647" y="8840"/>
                      <a:pt x="6692" y="8796"/>
                    </a:cubicBezTo>
                    <a:cubicBezTo>
                      <a:pt x="6698" y="8777"/>
                      <a:pt x="6686" y="8751"/>
                      <a:pt x="6666" y="8751"/>
                    </a:cubicBezTo>
                    <a:cubicBezTo>
                      <a:pt x="6622" y="8764"/>
                      <a:pt x="6571" y="8777"/>
                      <a:pt x="6533" y="8789"/>
                    </a:cubicBezTo>
                    <a:cubicBezTo>
                      <a:pt x="6482" y="8808"/>
                      <a:pt x="6438" y="8827"/>
                      <a:pt x="6393" y="8840"/>
                    </a:cubicBezTo>
                    <a:cubicBezTo>
                      <a:pt x="6342" y="8853"/>
                      <a:pt x="6298" y="8866"/>
                      <a:pt x="6247" y="8872"/>
                    </a:cubicBezTo>
                    <a:cubicBezTo>
                      <a:pt x="6231" y="8876"/>
                      <a:pt x="6216" y="8879"/>
                      <a:pt x="6200" y="8879"/>
                    </a:cubicBezTo>
                    <a:cubicBezTo>
                      <a:pt x="6172" y="8879"/>
                      <a:pt x="6145" y="8872"/>
                      <a:pt x="6120" y="8859"/>
                    </a:cubicBezTo>
                    <a:cubicBezTo>
                      <a:pt x="6088" y="8834"/>
                      <a:pt x="6069" y="8802"/>
                      <a:pt x="6056" y="8770"/>
                    </a:cubicBezTo>
                    <a:lnTo>
                      <a:pt x="5980" y="8624"/>
                    </a:lnTo>
                    <a:cubicBezTo>
                      <a:pt x="5948" y="8554"/>
                      <a:pt x="5910" y="8484"/>
                      <a:pt x="5872" y="8414"/>
                    </a:cubicBezTo>
                    <a:cubicBezTo>
                      <a:pt x="5878" y="8402"/>
                      <a:pt x="5872" y="8389"/>
                      <a:pt x="5866" y="8383"/>
                    </a:cubicBezTo>
                    <a:cubicBezTo>
                      <a:pt x="5859" y="8376"/>
                      <a:pt x="5853" y="8370"/>
                      <a:pt x="5847" y="8364"/>
                    </a:cubicBezTo>
                    <a:cubicBezTo>
                      <a:pt x="5840" y="8357"/>
                      <a:pt x="5834" y="8345"/>
                      <a:pt x="5828" y="8332"/>
                    </a:cubicBezTo>
                    <a:cubicBezTo>
                      <a:pt x="5823" y="8321"/>
                      <a:pt x="5816" y="8317"/>
                      <a:pt x="5808" y="8317"/>
                    </a:cubicBezTo>
                    <a:cubicBezTo>
                      <a:pt x="5792" y="8317"/>
                      <a:pt x="5775" y="8334"/>
                      <a:pt x="5783" y="8351"/>
                    </a:cubicBezTo>
                    <a:cubicBezTo>
                      <a:pt x="5783" y="8357"/>
                      <a:pt x="5783" y="8364"/>
                      <a:pt x="5783" y="8364"/>
                    </a:cubicBezTo>
                    <a:cubicBezTo>
                      <a:pt x="5726" y="8376"/>
                      <a:pt x="5669" y="8383"/>
                      <a:pt x="5612" y="8383"/>
                    </a:cubicBezTo>
                    <a:cubicBezTo>
                      <a:pt x="5554" y="8383"/>
                      <a:pt x="5497" y="8376"/>
                      <a:pt x="5440" y="8364"/>
                    </a:cubicBezTo>
                    <a:cubicBezTo>
                      <a:pt x="5364" y="8345"/>
                      <a:pt x="5294" y="8319"/>
                      <a:pt x="5224" y="8281"/>
                    </a:cubicBezTo>
                    <a:cubicBezTo>
                      <a:pt x="5294" y="8275"/>
                      <a:pt x="5357" y="8262"/>
                      <a:pt x="5415" y="8224"/>
                    </a:cubicBezTo>
                    <a:cubicBezTo>
                      <a:pt x="5434" y="8211"/>
                      <a:pt x="5427" y="8186"/>
                      <a:pt x="5402" y="8179"/>
                    </a:cubicBezTo>
                    <a:cubicBezTo>
                      <a:pt x="5338" y="8179"/>
                      <a:pt x="5268" y="8192"/>
                      <a:pt x="5199" y="8192"/>
                    </a:cubicBezTo>
                    <a:cubicBezTo>
                      <a:pt x="5065" y="8192"/>
                      <a:pt x="4938" y="8160"/>
                      <a:pt x="4824" y="8097"/>
                    </a:cubicBezTo>
                    <a:lnTo>
                      <a:pt x="4824" y="8097"/>
                    </a:lnTo>
                    <a:cubicBezTo>
                      <a:pt x="4858" y="8105"/>
                      <a:pt x="4894" y="8108"/>
                      <a:pt x="4930" y="8108"/>
                    </a:cubicBezTo>
                    <a:cubicBezTo>
                      <a:pt x="4981" y="8108"/>
                      <a:pt x="5032" y="8101"/>
                      <a:pt x="5084" y="8090"/>
                    </a:cubicBezTo>
                    <a:cubicBezTo>
                      <a:pt x="5103" y="8078"/>
                      <a:pt x="5103" y="8052"/>
                      <a:pt x="5084" y="8040"/>
                    </a:cubicBezTo>
                    <a:cubicBezTo>
                      <a:pt x="5033" y="8027"/>
                      <a:pt x="4989" y="8020"/>
                      <a:pt x="4938" y="8020"/>
                    </a:cubicBezTo>
                    <a:cubicBezTo>
                      <a:pt x="4881" y="8014"/>
                      <a:pt x="4830" y="8001"/>
                      <a:pt x="4773" y="7995"/>
                    </a:cubicBezTo>
                    <a:cubicBezTo>
                      <a:pt x="4665" y="7970"/>
                      <a:pt x="4557" y="7944"/>
                      <a:pt x="4455" y="7900"/>
                    </a:cubicBezTo>
                    <a:cubicBezTo>
                      <a:pt x="4353" y="7862"/>
                      <a:pt x="4258" y="7811"/>
                      <a:pt x="4169" y="7760"/>
                    </a:cubicBezTo>
                    <a:lnTo>
                      <a:pt x="4144" y="7741"/>
                    </a:lnTo>
                    <a:cubicBezTo>
                      <a:pt x="4144" y="7734"/>
                      <a:pt x="4137" y="7728"/>
                      <a:pt x="4137" y="7722"/>
                    </a:cubicBezTo>
                    <a:cubicBezTo>
                      <a:pt x="4105" y="7696"/>
                      <a:pt x="4067" y="7677"/>
                      <a:pt x="4036" y="7658"/>
                    </a:cubicBezTo>
                    <a:cubicBezTo>
                      <a:pt x="3997" y="7626"/>
                      <a:pt x="3966" y="7588"/>
                      <a:pt x="3940" y="7550"/>
                    </a:cubicBezTo>
                    <a:cubicBezTo>
                      <a:pt x="3934" y="7544"/>
                      <a:pt x="3928" y="7544"/>
                      <a:pt x="3921" y="7544"/>
                    </a:cubicBezTo>
                    <a:cubicBezTo>
                      <a:pt x="3921" y="7531"/>
                      <a:pt x="3915" y="7518"/>
                      <a:pt x="3915" y="7512"/>
                    </a:cubicBezTo>
                    <a:cubicBezTo>
                      <a:pt x="3902" y="7474"/>
                      <a:pt x="3896" y="7429"/>
                      <a:pt x="3896" y="7391"/>
                    </a:cubicBezTo>
                    <a:cubicBezTo>
                      <a:pt x="3883" y="7290"/>
                      <a:pt x="3883" y="7188"/>
                      <a:pt x="3896" y="7086"/>
                    </a:cubicBezTo>
                    <a:cubicBezTo>
                      <a:pt x="3902" y="6940"/>
                      <a:pt x="3928" y="6788"/>
                      <a:pt x="3972" y="6648"/>
                    </a:cubicBezTo>
                    <a:cubicBezTo>
                      <a:pt x="4036" y="6578"/>
                      <a:pt x="4093" y="6508"/>
                      <a:pt x="4144" y="6438"/>
                    </a:cubicBezTo>
                    <a:cubicBezTo>
                      <a:pt x="4201" y="6362"/>
                      <a:pt x="4245" y="6298"/>
                      <a:pt x="4290" y="6228"/>
                    </a:cubicBezTo>
                    <a:cubicBezTo>
                      <a:pt x="4334" y="6158"/>
                      <a:pt x="4372" y="6082"/>
                      <a:pt x="4398" y="6006"/>
                    </a:cubicBezTo>
                    <a:cubicBezTo>
                      <a:pt x="4404" y="6000"/>
                      <a:pt x="4404" y="5987"/>
                      <a:pt x="4398" y="5974"/>
                    </a:cubicBezTo>
                    <a:lnTo>
                      <a:pt x="4411" y="5968"/>
                    </a:lnTo>
                    <a:cubicBezTo>
                      <a:pt x="4696" y="5733"/>
                      <a:pt x="4938" y="5440"/>
                      <a:pt x="5122" y="5116"/>
                    </a:cubicBezTo>
                    <a:cubicBezTo>
                      <a:pt x="5224" y="4951"/>
                      <a:pt x="5300" y="4773"/>
                      <a:pt x="5345" y="4589"/>
                    </a:cubicBezTo>
                    <a:cubicBezTo>
                      <a:pt x="5348" y="4592"/>
                      <a:pt x="5353" y="4594"/>
                      <a:pt x="5357" y="4594"/>
                    </a:cubicBezTo>
                    <a:cubicBezTo>
                      <a:pt x="5362" y="4594"/>
                      <a:pt x="5367" y="4592"/>
                      <a:pt x="5370" y="4589"/>
                    </a:cubicBezTo>
                    <a:cubicBezTo>
                      <a:pt x="5421" y="4563"/>
                      <a:pt x="5472" y="4525"/>
                      <a:pt x="5516" y="4487"/>
                    </a:cubicBezTo>
                    <a:cubicBezTo>
                      <a:pt x="5561" y="4443"/>
                      <a:pt x="5605" y="4398"/>
                      <a:pt x="5643" y="4354"/>
                    </a:cubicBezTo>
                    <a:cubicBezTo>
                      <a:pt x="5681" y="4303"/>
                      <a:pt x="5713" y="4258"/>
                      <a:pt x="5745" y="4208"/>
                    </a:cubicBezTo>
                    <a:cubicBezTo>
                      <a:pt x="5764" y="4176"/>
                      <a:pt x="5783" y="4150"/>
                      <a:pt x="5796" y="4125"/>
                    </a:cubicBezTo>
                    <a:cubicBezTo>
                      <a:pt x="5809" y="4100"/>
                      <a:pt x="5828" y="4068"/>
                      <a:pt x="5815" y="4036"/>
                    </a:cubicBezTo>
                    <a:cubicBezTo>
                      <a:pt x="5810" y="4027"/>
                      <a:pt x="5802" y="4021"/>
                      <a:pt x="5793" y="4021"/>
                    </a:cubicBezTo>
                    <a:cubicBezTo>
                      <a:pt x="5790" y="4021"/>
                      <a:pt x="5787" y="4022"/>
                      <a:pt x="5783" y="4023"/>
                    </a:cubicBezTo>
                    <a:cubicBezTo>
                      <a:pt x="5770" y="4023"/>
                      <a:pt x="5758" y="4030"/>
                      <a:pt x="5745" y="4036"/>
                    </a:cubicBezTo>
                    <a:cubicBezTo>
                      <a:pt x="5739" y="4049"/>
                      <a:pt x="5732" y="4068"/>
                      <a:pt x="5726" y="4080"/>
                    </a:cubicBezTo>
                    <a:cubicBezTo>
                      <a:pt x="5713" y="4106"/>
                      <a:pt x="5701" y="4131"/>
                      <a:pt x="5688" y="4157"/>
                    </a:cubicBezTo>
                    <a:cubicBezTo>
                      <a:pt x="5656" y="4208"/>
                      <a:pt x="5624" y="4258"/>
                      <a:pt x="5586" y="4303"/>
                    </a:cubicBezTo>
                    <a:cubicBezTo>
                      <a:pt x="5554" y="4347"/>
                      <a:pt x="5516" y="4392"/>
                      <a:pt x="5472" y="4430"/>
                    </a:cubicBezTo>
                    <a:lnTo>
                      <a:pt x="5402" y="4500"/>
                    </a:lnTo>
                    <a:cubicBezTo>
                      <a:pt x="5497" y="4360"/>
                      <a:pt x="5573" y="4208"/>
                      <a:pt x="5631" y="4055"/>
                    </a:cubicBezTo>
                    <a:cubicBezTo>
                      <a:pt x="5688" y="3890"/>
                      <a:pt x="5732" y="3725"/>
                      <a:pt x="5751" y="3553"/>
                    </a:cubicBezTo>
                    <a:cubicBezTo>
                      <a:pt x="5755" y="3532"/>
                      <a:pt x="5740" y="3521"/>
                      <a:pt x="5724" y="3521"/>
                    </a:cubicBezTo>
                    <a:cubicBezTo>
                      <a:pt x="5711" y="3521"/>
                      <a:pt x="5697" y="3529"/>
                      <a:pt x="5694" y="3547"/>
                    </a:cubicBezTo>
                    <a:cubicBezTo>
                      <a:pt x="5618" y="3877"/>
                      <a:pt x="5478" y="4188"/>
                      <a:pt x="5287" y="4468"/>
                    </a:cubicBezTo>
                    <a:cubicBezTo>
                      <a:pt x="5205" y="4608"/>
                      <a:pt x="5090" y="4729"/>
                      <a:pt x="4963" y="4830"/>
                    </a:cubicBezTo>
                    <a:cubicBezTo>
                      <a:pt x="4915" y="4868"/>
                      <a:pt x="4854" y="4883"/>
                      <a:pt x="4794" y="4883"/>
                    </a:cubicBezTo>
                    <a:cubicBezTo>
                      <a:pt x="4782" y="4883"/>
                      <a:pt x="4771" y="4882"/>
                      <a:pt x="4760" y="4881"/>
                    </a:cubicBezTo>
                    <a:cubicBezTo>
                      <a:pt x="4703" y="4862"/>
                      <a:pt x="4652" y="4830"/>
                      <a:pt x="4614" y="4786"/>
                    </a:cubicBezTo>
                    <a:cubicBezTo>
                      <a:pt x="4606" y="4779"/>
                      <a:pt x="4597" y="4777"/>
                      <a:pt x="4589" y="4777"/>
                    </a:cubicBezTo>
                    <a:cubicBezTo>
                      <a:pt x="4565" y="4777"/>
                      <a:pt x="4544" y="4800"/>
                      <a:pt x="4544" y="4824"/>
                    </a:cubicBezTo>
                    <a:cubicBezTo>
                      <a:pt x="4544" y="4957"/>
                      <a:pt x="4703" y="5015"/>
                      <a:pt x="4811" y="5015"/>
                    </a:cubicBezTo>
                    <a:cubicBezTo>
                      <a:pt x="4932" y="5002"/>
                      <a:pt x="5046" y="4945"/>
                      <a:pt x="5129" y="4856"/>
                    </a:cubicBezTo>
                    <a:lnTo>
                      <a:pt x="5129" y="4856"/>
                    </a:lnTo>
                    <a:cubicBezTo>
                      <a:pt x="5116" y="4888"/>
                      <a:pt x="5097" y="4919"/>
                      <a:pt x="5084" y="4951"/>
                    </a:cubicBezTo>
                    <a:cubicBezTo>
                      <a:pt x="5014" y="5097"/>
                      <a:pt x="4932" y="5231"/>
                      <a:pt x="4836" y="5358"/>
                    </a:cubicBezTo>
                    <a:cubicBezTo>
                      <a:pt x="4658" y="5625"/>
                      <a:pt x="4430" y="5853"/>
                      <a:pt x="4163" y="6038"/>
                    </a:cubicBezTo>
                    <a:cubicBezTo>
                      <a:pt x="4119" y="6067"/>
                      <a:pt x="4061" y="6094"/>
                      <a:pt x="4010" y="6094"/>
                    </a:cubicBezTo>
                    <a:cubicBezTo>
                      <a:pt x="3971" y="6094"/>
                      <a:pt x="3937" y="6079"/>
                      <a:pt x="3915" y="6038"/>
                    </a:cubicBezTo>
                    <a:cubicBezTo>
                      <a:pt x="3877" y="5955"/>
                      <a:pt x="3889" y="5860"/>
                      <a:pt x="3934" y="5784"/>
                    </a:cubicBezTo>
                    <a:lnTo>
                      <a:pt x="3985" y="5752"/>
                    </a:lnTo>
                    <a:cubicBezTo>
                      <a:pt x="4118" y="5669"/>
                      <a:pt x="4245" y="5574"/>
                      <a:pt x="4366" y="5466"/>
                    </a:cubicBezTo>
                    <a:cubicBezTo>
                      <a:pt x="4423" y="5415"/>
                      <a:pt x="4474" y="5358"/>
                      <a:pt x="4531" y="5301"/>
                    </a:cubicBezTo>
                    <a:cubicBezTo>
                      <a:pt x="4582" y="5243"/>
                      <a:pt x="4633" y="5173"/>
                      <a:pt x="4665" y="5104"/>
                    </a:cubicBezTo>
                    <a:cubicBezTo>
                      <a:pt x="4674" y="5085"/>
                      <a:pt x="4660" y="5070"/>
                      <a:pt x="4645" y="5070"/>
                    </a:cubicBezTo>
                    <a:cubicBezTo>
                      <a:pt x="4638" y="5070"/>
                      <a:pt x="4632" y="5073"/>
                      <a:pt x="4627" y="5078"/>
                    </a:cubicBezTo>
                    <a:cubicBezTo>
                      <a:pt x="4576" y="5116"/>
                      <a:pt x="4531" y="5154"/>
                      <a:pt x="4487" y="5199"/>
                    </a:cubicBezTo>
                    <a:cubicBezTo>
                      <a:pt x="4436" y="5243"/>
                      <a:pt x="4391" y="5288"/>
                      <a:pt x="4347" y="5332"/>
                    </a:cubicBezTo>
                    <a:cubicBezTo>
                      <a:pt x="4252" y="5421"/>
                      <a:pt x="4150" y="5504"/>
                      <a:pt x="4048" y="5580"/>
                    </a:cubicBezTo>
                    <a:cubicBezTo>
                      <a:pt x="3997" y="5612"/>
                      <a:pt x="3953" y="5650"/>
                      <a:pt x="3902" y="5682"/>
                    </a:cubicBezTo>
                    <a:cubicBezTo>
                      <a:pt x="3872" y="5703"/>
                      <a:pt x="3825" y="5736"/>
                      <a:pt x="3788" y="5736"/>
                    </a:cubicBezTo>
                    <a:cubicBezTo>
                      <a:pt x="3770" y="5736"/>
                      <a:pt x="3754" y="5728"/>
                      <a:pt x="3743" y="5707"/>
                    </a:cubicBezTo>
                    <a:cubicBezTo>
                      <a:pt x="3724" y="5656"/>
                      <a:pt x="3718" y="5606"/>
                      <a:pt x="3731" y="5548"/>
                    </a:cubicBezTo>
                    <a:cubicBezTo>
                      <a:pt x="3737" y="5517"/>
                      <a:pt x="3743" y="5479"/>
                      <a:pt x="3756" y="5447"/>
                    </a:cubicBezTo>
                    <a:cubicBezTo>
                      <a:pt x="3769" y="5421"/>
                      <a:pt x="3775" y="5396"/>
                      <a:pt x="3781" y="5364"/>
                    </a:cubicBezTo>
                    <a:cubicBezTo>
                      <a:pt x="3940" y="5243"/>
                      <a:pt x="4093" y="5110"/>
                      <a:pt x="4233" y="4970"/>
                    </a:cubicBezTo>
                    <a:cubicBezTo>
                      <a:pt x="4328" y="4875"/>
                      <a:pt x="4411" y="4779"/>
                      <a:pt x="4493" y="4684"/>
                    </a:cubicBezTo>
                    <a:cubicBezTo>
                      <a:pt x="4582" y="4589"/>
                      <a:pt x="4652" y="4481"/>
                      <a:pt x="4703" y="4366"/>
                    </a:cubicBezTo>
                    <a:cubicBezTo>
                      <a:pt x="4718" y="4336"/>
                      <a:pt x="4693" y="4310"/>
                      <a:pt x="4666" y="4310"/>
                    </a:cubicBezTo>
                    <a:cubicBezTo>
                      <a:pt x="4659" y="4310"/>
                      <a:pt x="4652" y="4312"/>
                      <a:pt x="4646" y="4316"/>
                    </a:cubicBezTo>
                    <a:cubicBezTo>
                      <a:pt x="4499" y="4443"/>
                      <a:pt x="4385" y="4614"/>
                      <a:pt x="4252" y="4754"/>
                    </a:cubicBezTo>
                    <a:cubicBezTo>
                      <a:pt x="4118" y="4907"/>
                      <a:pt x="3972" y="5040"/>
                      <a:pt x="3820" y="5173"/>
                    </a:cubicBezTo>
                    <a:cubicBezTo>
                      <a:pt x="3737" y="5237"/>
                      <a:pt x="3661" y="5294"/>
                      <a:pt x="3584" y="5358"/>
                    </a:cubicBezTo>
                    <a:cubicBezTo>
                      <a:pt x="3556" y="5375"/>
                      <a:pt x="3514" y="5411"/>
                      <a:pt x="3478" y="5411"/>
                    </a:cubicBezTo>
                    <a:cubicBezTo>
                      <a:pt x="3473" y="5411"/>
                      <a:pt x="3468" y="5410"/>
                      <a:pt x="3464" y="5409"/>
                    </a:cubicBezTo>
                    <a:cubicBezTo>
                      <a:pt x="3426" y="5402"/>
                      <a:pt x="3419" y="5339"/>
                      <a:pt x="3426" y="5301"/>
                    </a:cubicBezTo>
                    <a:cubicBezTo>
                      <a:pt x="3451" y="5104"/>
                      <a:pt x="3495" y="4913"/>
                      <a:pt x="3572" y="4722"/>
                    </a:cubicBezTo>
                    <a:cubicBezTo>
                      <a:pt x="3648" y="4506"/>
                      <a:pt x="3750" y="4297"/>
                      <a:pt x="3877" y="4106"/>
                    </a:cubicBezTo>
                    <a:cubicBezTo>
                      <a:pt x="3886" y="4087"/>
                      <a:pt x="3871" y="4067"/>
                      <a:pt x="3854" y="4067"/>
                    </a:cubicBezTo>
                    <a:cubicBezTo>
                      <a:pt x="3849" y="4067"/>
                      <a:pt x="3843" y="4069"/>
                      <a:pt x="3839" y="4074"/>
                    </a:cubicBezTo>
                    <a:cubicBezTo>
                      <a:pt x="3750" y="4188"/>
                      <a:pt x="3667" y="4309"/>
                      <a:pt x="3603" y="4436"/>
                    </a:cubicBezTo>
                    <a:cubicBezTo>
                      <a:pt x="3508" y="4506"/>
                      <a:pt x="3419" y="4576"/>
                      <a:pt x="3330" y="4652"/>
                    </a:cubicBezTo>
                    <a:cubicBezTo>
                      <a:pt x="3314" y="4663"/>
                      <a:pt x="3294" y="4687"/>
                      <a:pt x="3273" y="4687"/>
                    </a:cubicBezTo>
                    <a:cubicBezTo>
                      <a:pt x="3269" y="4687"/>
                      <a:pt x="3264" y="4686"/>
                      <a:pt x="3260" y="4684"/>
                    </a:cubicBezTo>
                    <a:cubicBezTo>
                      <a:pt x="3235" y="4671"/>
                      <a:pt x="3235" y="4646"/>
                      <a:pt x="3235" y="4627"/>
                    </a:cubicBezTo>
                    <a:cubicBezTo>
                      <a:pt x="3241" y="4576"/>
                      <a:pt x="3260" y="4525"/>
                      <a:pt x="3292" y="4481"/>
                    </a:cubicBezTo>
                    <a:cubicBezTo>
                      <a:pt x="3375" y="4297"/>
                      <a:pt x="3476" y="4125"/>
                      <a:pt x="3591" y="3960"/>
                    </a:cubicBezTo>
                    <a:cubicBezTo>
                      <a:pt x="3813" y="3629"/>
                      <a:pt x="4080" y="3324"/>
                      <a:pt x="4385" y="3064"/>
                    </a:cubicBezTo>
                    <a:cubicBezTo>
                      <a:pt x="4550" y="2918"/>
                      <a:pt x="4728" y="2790"/>
                      <a:pt x="4913" y="2663"/>
                    </a:cubicBezTo>
                    <a:cubicBezTo>
                      <a:pt x="4918" y="2665"/>
                      <a:pt x="4923" y="2666"/>
                      <a:pt x="4928" y="2666"/>
                    </a:cubicBezTo>
                    <a:cubicBezTo>
                      <a:pt x="4941" y="2666"/>
                      <a:pt x="4952" y="2660"/>
                      <a:pt x="4957" y="2651"/>
                    </a:cubicBezTo>
                    <a:cubicBezTo>
                      <a:pt x="4989" y="2644"/>
                      <a:pt x="5021" y="2632"/>
                      <a:pt x="5046" y="2612"/>
                    </a:cubicBezTo>
                    <a:cubicBezTo>
                      <a:pt x="5078" y="2600"/>
                      <a:pt x="5110" y="2593"/>
                      <a:pt x="5141" y="2581"/>
                    </a:cubicBezTo>
                    <a:lnTo>
                      <a:pt x="5237" y="2549"/>
                    </a:lnTo>
                    <a:cubicBezTo>
                      <a:pt x="5268" y="2543"/>
                      <a:pt x="5294" y="2524"/>
                      <a:pt x="5326" y="2504"/>
                    </a:cubicBezTo>
                    <a:cubicBezTo>
                      <a:pt x="5332" y="2492"/>
                      <a:pt x="5332" y="2473"/>
                      <a:pt x="5313" y="2473"/>
                    </a:cubicBezTo>
                    <a:cubicBezTo>
                      <a:pt x="5304" y="2471"/>
                      <a:pt x="5295" y="2470"/>
                      <a:pt x="5286" y="2470"/>
                    </a:cubicBezTo>
                    <a:cubicBezTo>
                      <a:pt x="5262" y="2470"/>
                      <a:pt x="5236" y="2476"/>
                      <a:pt x="5218" y="2485"/>
                    </a:cubicBezTo>
                    <a:cubicBezTo>
                      <a:pt x="5179" y="2498"/>
                      <a:pt x="5148" y="2504"/>
                      <a:pt x="5116" y="2517"/>
                    </a:cubicBezTo>
                    <a:lnTo>
                      <a:pt x="5097" y="2530"/>
                    </a:lnTo>
                    <a:cubicBezTo>
                      <a:pt x="5090" y="2524"/>
                      <a:pt x="5090" y="2524"/>
                      <a:pt x="5084" y="2524"/>
                    </a:cubicBezTo>
                    <a:lnTo>
                      <a:pt x="5110" y="2492"/>
                    </a:lnTo>
                    <a:lnTo>
                      <a:pt x="5122" y="2473"/>
                    </a:lnTo>
                    <a:lnTo>
                      <a:pt x="5129" y="2466"/>
                    </a:lnTo>
                    <a:lnTo>
                      <a:pt x="5135" y="2466"/>
                    </a:lnTo>
                    <a:cubicBezTo>
                      <a:pt x="5155" y="2451"/>
                      <a:pt x="5135" y="2415"/>
                      <a:pt x="5112" y="2415"/>
                    </a:cubicBezTo>
                    <a:cubicBezTo>
                      <a:pt x="5107" y="2415"/>
                      <a:pt x="5102" y="2417"/>
                      <a:pt x="5097" y="2422"/>
                    </a:cubicBezTo>
                    <a:cubicBezTo>
                      <a:pt x="5065" y="2447"/>
                      <a:pt x="5033" y="2479"/>
                      <a:pt x="5008" y="2511"/>
                    </a:cubicBezTo>
                    <a:cubicBezTo>
                      <a:pt x="5014" y="2498"/>
                      <a:pt x="5021" y="2485"/>
                      <a:pt x="5027" y="2466"/>
                    </a:cubicBezTo>
                    <a:cubicBezTo>
                      <a:pt x="5052" y="2415"/>
                      <a:pt x="5084" y="2365"/>
                      <a:pt x="5129" y="2320"/>
                    </a:cubicBezTo>
                    <a:cubicBezTo>
                      <a:pt x="5141" y="2314"/>
                      <a:pt x="5141" y="2295"/>
                      <a:pt x="5129" y="2282"/>
                    </a:cubicBezTo>
                    <a:cubicBezTo>
                      <a:pt x="5122" y="2276"/>
                      <a:pt x="5114" y="2273"/>
                      <a:pt x="5106" y="2273"/>
                    </a:cubicBezTo>
                    <a:cubicBezTo>
                      <a:pt x="5098" y="2273"/>
                      <a:pt x="5090" y="2276"/>
                      <a:pt x="5084" y="2282"/>
                    </a:cubicBezTo>
                    <a:cubicBezTo>
                      <a:pt x="5033" y="2320"/>
                      <a:pt x="4989" y="2371"/>
                      <a:pt x="4957" y="2428"/>
                    </a:cubicBezTo>
                    <a:cubicBezTo>
                      <a:pt x="4951" y="2428"/>
                      <a:pt x="4951" y="2435"/>
                      <a:pt x="4951" y="2435"/>
                    </a:cubicBezTo>
                    <a:lnTo>
                      <a:pt x="4951" y="2415"/>
                    </a:lnTo>
                    <a:cubicBezTo>
                      <a:pt x="4963" y="2358"/>
                      <a:pt x="4976" y="2307"/>
                      <a:pt x="5002" y="2257"/>
                    </a:cubicBezTo>
                    <a:cubicBezTo>
                      <a:pt x="5046" y="2155"/>
                      <a:pt x="5103" y="2060"/>
                      <a:pt x="5173" y="1971"/>
                    </a:cubicBezTo>
                    <a:cubicBezTo>
                      <a:pt x="5188" y="1951"/>
                      <a:pt x="5173" y="1932"/>
                      <a:pt x="5154" y="1932"/>
                    </a:cubicBezTo>
                    <a:cubicBezTo>
                      <a:pt x="5148" y="1932"/>
                      <a:pt x="5141" y="1934"/>
                      <a:pt x="5135" y="1939"/>
                    </a:cubicBezTo>
                    <a:cubicBezTo>
                      <a:pt x="5103" y="1958"/>
                      <a:pt x="5071" y="1983"/>
                      <a:pt x="5040" y="2015"/>
                    </a:cubicBezTo>
                    <a:cubicBezTo>
                      <a:pt x="5052" y="1996"/>
                      <a:pt x="5059" y="1977"/>
                      <a:pt x="5071" y="1958"/>
                    </a:cubicBezTo>
                    <a:cubicBezTo>
                      <a:pt x="5103" y="1907"/>
                      <a:pt x="5135" y="1850"/>
                      <a:pt x="5173" y="1805"/>
                    </a:cubicBezTo>
                    <a:cubicBezTo>
                      <a:pt x="5211" y="1755"/>
                      <a:pt x="5256" y="1704"/>
                      <a:pt x="5300" y="1653"/>
                    </a:cubicBezTo>
                    <a:cubicBezTo>
                      <a:pt x="5307" y="1647"/>
                      <a:pt x="5307" y="1634"/>
                      <a:pt x="5300" y="1627"/>
                    </a:cubicBezTo>
                    <a:cubicBezTo>
                      <a:pt x="5319" y="1615"/>
                      <a:pt x="5345" y="1602"/>
                      <a:pt x="5364" y="1589"/>
                    </a:cubicBezTo>
                    <a:cubicBezTo>
                      <a:pt x="5440" y="1551"/>
                      <a:pt x="5523" y="1519"/>
                      <a:pt x="5605" y="1488"/>
                    </a:cubicBezTo>
                    <a:cubicBezTo>
                      <a:pt x="5643" y="1475"/>
                      <a:pt x="5681" y="1462"/>
                      <a:pt x="5726" y="1450"/>
                    </a:cubicBezTo>
                    <a:cubicBezTo>
                      <a:pt x="5764" y="1437"/>
                      <a:pt x="5802" y="1418"/>
                      <a:pt x="5834" y="1392"/>
                    </a:cubicBezTo>
                    <a:cubicBezTo>
                      <a:pt x="5840" y="1380"/>
                      <a:pt x="5834" y="1367"/>
                      <a:pt x="5821" y="1361"/>
                    </a:cubicBezTo>
                    <a:cubicBezTo>
                      <a:pt x="5799" y="1353"/>
                      <a:pt x="5774" y="1350"/>
                      <a:pt x="5750" y="1350"/>
                    </a:cubicBezTo>
                    <a:cubicBezTo>
                      <a:pt x="5733" y="1350"/>
                      <a:pt x="5716" y="1352"/>
                      <a:pt x="5701" y="1354"/>
                    </a:cubicBezTo>
                    <a:cubicBezTo>
                      <a:pt x="5656" y="1361"/>
                      <a:pt x="5612" y="1373"/>
                      <a:pt x="5567" y="1392"/>
                    </a:cubicBezTo>
                    <a:cubicBezTo>
                      <a:pt x="5478" y="1418"/>
                      <a:pt x="5396" y="1456"/>
                      <a:pt x="5313" y="1500"/>
                    </a:cubicBezTo>
                    <a:lnTo>
                      <a:pt x="5294" y="1513"/>
                    </a:lnTo>
                    <a:cubicBezTo>
                      <a:pt x="5292" y="1511"/>
                      <a:pt x="5290" y="1510"/>
                      <a:pt x="5287" y="1510"/>
                    </a:cubicBezTo>
                    <a:cubicBezTo>
                      <a:pt x="5283" y="1510"/>
                      <a:pt x="5279" y="1513"/>
                      <a:pt x="5275" y="1513"/>
                    </a:cubicBezTo>
                    <a:lnTo>
                      <a:pt x="5319" y="1488"/>
                    </a:lnTo>
                    <a:cubicBezTo>
                      <a:pt x="5364" y="1462"/>
                      <a:pt x="5415" y="1437"/>
                      <a:pt x="5465" y="1411"/>
                    </a:cubicBezTo>
                    <a:cubicBezTo>
                      <a:pt x="5516" y="1392"/>
                      <a:pt x="5561" y="1361"/>
                      <a:pt x="5605" y="1329"/>
                    </a:cubicBezTo>
                    <a:cubicBezTo>
                      <a:pt x="5612" y="1316"/>
                      <a:pt x="5605" y="1297"/>
                      <a:pt x="5593" y="1297"/>
                    </a:cubicBezTo>
                    <a:cubicBezTo>
                      <a:pt x="5582" y="1296"/>
                      <a:pt x="5571" y="1295"/>
                      <a:pt x="5561" y="1295"/>
                    </a:cubicBezTo>
                    <a:cubicBezTo>
                      <a:pt x="5512" y="1295"/>
                      <a:pt x="5469" y="1308"/>
                      <a:pt x="5427" y="1329"/>
                    </a:cubicBezTo>
                    <a:cubicBezTo>
                      <a:pt x="5370" y="1354"/>
                      <a:pt x="5319" y="1380"/>
                      <a:pt x="5275" y="1411"/>
                    </a:cubicBezTo>
                    <a:cubicBezTo>
                      <a:pt x="5326" y="1367"/>
                      <a:pt x="5383" y="1322"/>
                      <a:pt x="5440" y="1284"/>
                    </a:cubicBezTo>
                    <a:cubicBezTo>
                      <a:pt x="5497" y="1240"/>
                      <a:pt x="5567" y="1195"/>
                      <a:pt x="5637" y="1157"/>
                    </a:cubicBezTo>
                    <a:lnTo>
                      <a:pt x="5732" y="1100"/>
                    </a:lnTo>
                    <a:cubicBezTo>
                      <a:pt x="5770" y="1087"/>
                      <a:pt x="5802" y="1062"/>
                      <a:pt x="5828" y="1036"/>
                    </a:cubicBezTo>
                    <a:cubicBezTo>
                      <a:pt x="5840" y="1017"/>
                      <a:pt x="5828" y="992"/>
                      <a:pt x="5809" y="992"/>
                    </a:cubicBezTo>
                    <a:cubicBezTo>
                      <a:pt x="5802" y="991"/>
                      <a:pt x="5795" y="990"/>
                      <a:pt x="5788" y="990"/>
                    </a:cubicBezTo>
                    <a:cubicBezTo>
                      <a:pt x="5757" y="990"/>
                      <a:pt x="5727" y="1002"/>
                      <a:pt x="5701" y="1017"/>
                    </a:cubicBezTo>
                    <a:cubicBezTo>
                      <a:pt x="5662" y="1030"/>
                      <a:pt x="5624" y="1049"/>
                      <a:pt x="5593" y="1068"/>
                    </a:cubicBezTo>
                    <a:cubicBezTo>
                      <a:pt x="5523" y="1106"/>
                      <a:pt x="5453" y="1151"/>
                      <a:pt x="5389" y="1202"/>
                    </a:cubicBezTo>
                    <a:lnTo>
                      <a:pt x="5351" y="1227"/>
                    </a:lnTo>
                    <a:cubicBezTo>
                      <a:pt x="5396" y="1183"/>
                      <a:pt x="5434" y="1132"/>
                      <a:pt x="5478" y="1087"/>
                    </a:cubicBezTo>
                    <a:cubicBezTo>
                      <a:pt x="5561" y="1011"/>
                      <a:pt x="5650" y="941"/>
                      <a:pt x="5745" y="878"/>
                    </a:cubicBezTo>
                    <a:cubicBezTo>
                      <a:pt x="5834" y="820"/>
                      <a:pt x="5923" y="776"/>
                      <a:pt x="6018" y="738"/>
                    </a:cubicBezTo>
                    <a:cubicBezTo>
                      <a:pt x="6018" y="748"/>
                      <a:pt x="6031" y="759"/>
                      <a:pt x="6043" y="759"/>
                    </a:cubicBezTo>
                    <a:cubicBezTo>
                      <a:pt x="6045" y="759"/>
                      <a:pt x="6048" y="758"/>
                      <a:pt x="6050" y="757"/>
                    </a:cubicBezTo>
                    <a:cubicBezTo>
                      <a:pt x="6120" y="731"/>
                      <a:pt x="6190" y="693"/>
                      <a:pt x="6247" y="649"/>
                    </a:cubicBezTo>
                    <a:cubicBezTo>
                      <a:pt x="6292" y="636"/>
                      <a:pt x="6336" y="617"/>
                      <a:pt x="6381" y="604"/>
                    </a:cubicBezTo>
                    <a:cubicBezTo>
                      <a:pt x="6406" y="598"/>
                      <a:pt x="6400" y="573"/>
                      <a:pt x="6381" y="560"/>
                    </a:cubicBezTo>
                    <a:cubicBezTo>
                      <a:pt x="6469" y="509"/>
                      <a:pt x="6565" y="465"/>
                      <a:pt x="6660" y="426"/>
                    </a:cubicBezTo>
                    <a:cubicBezTo>
                      <a:pt x="6851" y="344"/>
                      <a:pt x="7054" y="287"/>
                      <a:pt x="7257" y="242"/>
                    </a:cubicBezTo>
                    <a:cubicBezTo>
                      <a:pt x="7305" y="241"/>
                      <a:pt x="7353" y="240"/>
                      <a:pt x="7401" y="240"/>
                    </a:cubicBezTo>
                    <a:cubicBezTo>
                      <a:pt x="7556" y="240"/>
                      <a:pt x="7711" y="248"/>
                      <a:pt x="7861" y="268"/>
                    </a:cubicBezTo>
                    <a:cubicBezTo>
                      <a:pt x="7893" y="268"/>
                      <a:pt x="7906" y="223"/>
                      <a:pt x="7874" y="217"/>
                    </a:cubicBezTo>
                    <a:lnTo>
                      <a:pt x="7817" y="204"/>
                    </a:lnTo>
                    <a:cubicBezTo>
                      <a:pt x="7817" y="191"/>
                      <a:pt x="7817" y="185"/>
                      <a:pt x="7817" y="179"/>
                    </a:cubicBezTo>
                    <a:close/>
                    <a:moveTo>
                      <a:pt x="7346" y="9005"/>
                    </a:moveTo>
                    <a:lnTo>
                      <a:pt x="7334" y="9037"/>
                    </a:lnTo>
                    <a:cubicBezTo>
                      <a:pt x="7321" y="9069"/>
                      <a:pt x="7308" y="9101"/>
                      <a:pt x="7296" y="9133"/>
                    </a:cubicBezTo>
                    <a:cubicBezTo>
                      <a:pt x="7270" y="9190"/>
                      <a:pt x="7238" y="9241"/>
                      <a:pt x="7194" y="9291"/>
                    </a:cubicBezTo>
                    <a:cubicBezTo>
                      <a:pt x="7143" y="9342"/>
                      <a:pt x="7073" y="9380"/>
                      <a:pt x="6997" y="9393"/>
                    </a:cubicBezTo>
                    <a:cubicBezTo>
                      <a:pt x="7080" y="9323"/>
                      <a:pt x="7143" y="9234"/>
                      <a:pt x="7188" y="9139"/>
                    </a:cubicBezTo>
                    <a:cubicBezTo>
                      <a:pt x="7207" y="9101"/>
                      <a:pt x="7213" y="9063"/>
                      <a:pt x="7213" y="9018"/>
                    </a:cubicBezTo>
                    <a:cubicBezTo>
                      <a:pt x="7257" y="9018"/>
                      <a:pt x="7302" y="9012"/>
                      <a:pt x="7346" y="9005"/>
                    </a:cubicBezTo>
                    <a:close/>
                    <a:moveTo>
                      <a:pt x="7760" y="8878"/>
                    </a:moveTo>
                    <a:lnTo>
                      <a:pt x="7760" y="8878"/>
                    </a:lnTo>
                    <a:cubicBezTo>
                      <a:pt x="7772" y="8999"/>
                      <a:pt x="7753" y="9120"/>
                      <a:pt x="7709" y="9234"/>
                    </a:cubicBezTo>
                    <a:cubicBezTo>
                      <a:pt x="7677" y="9310"/>
                      <a:pt x="7613" y="9368"/>
                      <a:pt x="7537" y="9399"/>
                    </a:cubicBezTo>
                    <a:cubicBezTo>
                      <a:pt x="7582" y="9342"/>
                      <a:pt x="7613" y="9272"/>
                      <a:pt x="7639" y="9202"/>
                    </a:cubicBezTo>
                    <a:cubicBezTo>
                      <a:pt x="7658" y="9152"/>
                      <a:pt x="7671" y="9101"/>
                      <a:pt x="7677" y="9044"/>
                    </a:cubicBezTo>
                    <a:cubicBezTo>
                      <a:pt x="7677" y="8999"/>
                      <a:pt x="7677" y="8955"/>
                      <a:pt x="7664" y="8910"/>
                    </a:cubicBezTo>
                    <a:lnTo>
                      <a:pt x="7715" y="8891"/>
                    </a:lnTo>
                    <a:lnTo>
                      <a:pt x="7760" y="8878"/>
                    </a:lnTo>
                    <a:close/>
                    <a:moveTo>
                      <a:pt x="7601" y="8942"/>
                    </a:moveTo>
                    <a:lnTo>
                      <a:pt x="7601" y="8967"/>
                    </a:lnTo>
                    <a:cubicBezTo>
                      <a:pt x="7601" y="8993"/>
                      <a:pt x="7601" y="9018"/>
                      <a:pt x="7594" y="9044"/>
                    </a:cubicBezTo>
                    <a:cubicBezTo>
                      <a:pt x="7588" y="9088"/>
                      <a:pt x="7575" y="9133"/>
                      <a:pt x="7563" y="9177"/>
                    </a:cubicBezTo>
                    <a:cubicBezTo>
                      <a:pt x="7531" y="9266"/>
                      <a:pt x="7474" y="9349"/>
                      <a:pt x="7404" y="9418"/>
                    </a:cubicBezTo>
                    <a:cubicBezTo>
                      <a:pt x="7334" y="9476"/>
                      <a:pt x="7257" y="9520"/>
                      <a:pt x="7175" y="9552"/>
                    </a:cubicBezTo>
                    <a:cubicBezTo>
                      <a:pt x="7162" y="9552"/>
                      <a:pt x="7156" y="9558"/>
                      <a:pt x="7149" y="9558"/>
                    </a:cubicBezTo>
                    <a:cubicBezTo>
                      <a:pt x="7156" y="9546"/>
                      <a:pt x="7162" y="9533"/>
                      <a:pt x="7169" y="9520"/>
                    </a:cubicBezTo>
                    <a:cubicBezTo>
                      <a:pt x="7169" y="9507"/>
                      <a:pt x="7175" y="9495"/>
                      <a:pt x="7181" y="9482"/>
                    </a:cubicBezTo>
                    <a:cubicBezTo>
                      <a:pt x="7200" y="9450"/>
                      <a:pt x="7213" y="9418"/>
                      <a:pt x="7232" y="9380"/>
                    </a:cubicBezTo>
                    <a:lnTo>
                      <a:pt x="7245" y="9368"/>
                    </a:lnTo>
                    <a:cubicBezTo>
                      <a:pt x="7296" y="9310"/>
                      <a:pt x="7334" y="9247"/>
                      <a:pt x="7366" y="9177"/>
                    </a:cubicBezTo>
                    <a:cubicBezTo>
                      <a:pt x="7378" y="9145"/>
                      <a:pt x="7391" y="9107"/>
                      <a:pt x="7404" y="9069"/>
                    </a:cubicBezTo>
                    <a:cubicBezTo>
                      <a:pt x="7410" y="9044"/>
                      <a:pt x="7423" y="9018"/>
                      <a:pt x="7429" y="8993"/>
                    </a:cubicBezTo>
                    <a:cubicBezTo>
                      <a:pt x="7486" y="8980"/>
                      <a:pt x="7543" y="8961"/>
                      <a:pt x="7601" y="8942"/>
                    </a:cubicBezTo>
                    <a:close/>
                    <a:moveTo>
                      <a:pt x="4093" y="8751"/>
                    </a:moveTo>
                    <a:lnTo>
                      <a:pt x="4652" y="8967"/>
                    </a:lnTo>
                    <a:cubicBezTo>
                      <a:pt x="4506" y="9031"/>
                      <a:pt x="4372" y="9107"/>
                      <a:pt x="4239" y="9183"/>
                    </a:cubicBezTo>
                    <a:cubicBezTo>
                      <a:pt x="4061" y="9285"/>
                      <a:pt x="3883" y="9393"/>
                      <a:pt x="3718" y="9501"/>
                    </a:cubicBezTo>
                    <a:cubicBezTo>
                      <a:pt x="3546" y="9609"/>
                      <a:pt x="3381" y="9736"/>
                      <a:pt x="3222" y="9863"/>
                    </a:cubicBezTo>
                    <a:lnTo>
                      <a:pt x="3216" y="9863"/>
                    </a:lnTo>
                    <a:cubicBezTo>
                      <a:pt x="3209" y="9825"/>
                      <a:pt x="3203" y="9781"/>
                      <a:pt x="3203" y="9743"/>
                    </a:cubicBezTo>
                    <a:cubicBezTo>
                      <a:pt x="3203" y="9698"/>
                      <a:pt x="3203" y="9654"/>
                      <a:pt x="3209" y="9609"/>
                    </a:cubicBezTo>
                    <a:cubicBezTo>
                      <a:pt x="3248" y="9546"/>
                      <a:pt x="3286" y="9482"/>
                      <a:pt x="3317" y="9418"/>
                    </a:cubicBezTo>
                    <a:cubicBezTo>
                      <a:pt x="3375" y="9317"/>
                      <a:pt x="3432" y="9215"/>
                      <a:pt x="3489" y="9113"/>
                    </a:cubicBezTo>
                    <a:cubicBezTo>
                      <a:pt x="3578" y="9031"/>
                      <a:pt x="3673" y="8961"/>
                      <a:pt x="3781" y="8904"/>
                    </a:cubicBezTo>
                    <a:cubicBezTo>
                      <a:pt x="3845" y="8866"/>
                      <a:pt x="3908" y="8840"/>
                      <a:pt x="3972" y="8802"/>
                    </a:cubicBezTo>
                    <a:cubicBezTo>
                      <a:pt x="4010" y="8789"/>
                      <a:pt x="4048" y="8770"/>
                      <a:pt x="4093" y="8751"/>
                    </a:cubicBezTo>
                    <a:close/>
                    <a:moveTo>
                      <a:pt x="2040" y="7912"/>
                    </a:moveTo>
                    <a:cubicBezTo>
                      <a:pt x="2161" y="7963"/>
                      <a:pt x="2282" y="8014"/>
                      <a:pt x="2402" y="8065"/>
                    </a:cubicBezTo>
                    <a:cubicBezTo>
                      <a:pt x="1754" y="8573"/>
                      <a:pt x="1151" y="9145"/>
                      <a:pt x="610" y="9762"/>
                    </a:cubicBezTo>
                    <a:cubicBezTo>
                      <a:pt x="496" y="9895"/>
                      <a:pt x="394" y="10029"/>
                      <a:pt x="293" y="10162"/>
                    </a:cubicBezTo>
                    <a:cubicBezTo>
                      <a:pt x="254" y="10092"/>
                      <a:pt x="223" y="10016"/>
                      <a:pt x="210" y="9940"/>
                    </a:cubicBezTo>
                    <a:cubicBezTo>
                      <a:pt x="204" y="9844"/>
                      <a:pt x="210" y="9749"/>
                      <a:pt x="242" y="9660"/>
                    </a:cubicBezTo>
                    <a:cubicBezTo>
                      <a:pt x="324" y="9463"/>
                      <a:pt x="439" y="9291"/>
                      <a:pt x="591" y="9152"/>
                    </a:cubicBezTo>
                    <a:cubicBezTo>
                      <a:pt x="884" y="8827"/>
                      <a:pt x="1201" y="8535"/>
                      <a:pt x="1545" y="8275"/>
                    </a:cubicBezTo>
                    <a:cubicBezTo>
                      <a:pt x="1703" y="8148"/>
                      <a:pt x="1875" y="8033"/>
                      <a:pt x="2040" y="7912"/>
                    </a:cubicBezTo>
                    <a:close/>
                    <a:moveTo>
                      <a:pt x="3095" y="9812"/>
                    </a:moveTo>
                    <a:cubicBezTo>
                      <a:pt x="3101" y="9857"/>
                      <a:pt x="3121" y="9895"/>
                      <a:pt x="3140" y="9933"/>
                    </a:cubicBezTo>
                    <a:cubicBezTo>
                      <a:pt x="3044" y="10003"/>
                      <a:pt x="2962" y="10086"/>
                      <a:pt x="2892" y="10175"/>
                    </a:cubicBezTo>
                    <a:lnTo>
                      <a:pt x="2904" y="10156"/>
                    </a:lnTo>
                    <a:lnTo>
                      <a:pt x="3095" y="9812"/>
                    </a:lnTo>
                    <a:close/>
                    <a:moveTo>
                      <a:pt x="1348" y="6788"/>
                    </a:moveTo>
                    <a:cubicBezTo>
                      <a:pt x="1487" y="6832"/>
                      <a:pt x="1633" y="6877"/>
                      <a:pt x="1773" y="6915"/>
                    </a:cubicBezTo>
                    <a:cubicBezTo>
                      <a:pt x="1970" y="6978"/>
                      <a:pt x="2174" y="7035"/>
                      <a:pt x="2364" y="7105"/>
                    </a:cubicBezTo>
                    <a:cubicBezTo>
                      <a:pt x="2752" y="7232"/>
                      <a:pt x="3133" y="7379"/>
                      <a:pt x="3514" y="7537"/>
                    </a:cubicBezTo>
                    <a:cubicBezTo>
                      <a:pt x="3616" y="7576"/>
                      <a:pt x="3724" y="7620"/>
                      <a:pt x="3826" y="7658"/>
                    </a:cubicBezTo>
                    <a:cubicBezTo>
                      <a:pt x="3889" y="7684"/>
                      <a:pt x="3953" y="7715"/>
                      <a:pt x="4017" y="7741"/>
                    </a:cubicBezTo>
                    <a:cubicBezTo>
                      <a:pt x="4042" y="7773"/>
                      <a:pt x="4074" y="7798"/>
                      <a:pt x="4112" y="7817"/>
                    </a:cubicBezTo>
                    <a:cubicBezTo>
                      <a:pt x="4207" y="7887"/>
                      <a:pt x="4309" y="7944"/>
                      <a:pt x="4423" y="7989"/>
                    </a:cubicBezTo>
                    <a:cubicBezTo>
                      <a:pt x="4499" y="8020"/>
                      <a:pt x="4576" y="8052"/>
                      <a:pt x="4658" y="8071"/>
                    </a:cubicBezTo>
                    <a:cubicBezTo>
                      <a:pt x="4665" y="8078"/>
                      <a:pt x="4671" y="8084"/>
                      <a:pt x="4677" y="8090"/>
                    </a:cubicBezTo>
                    <a:cubicBezTo>
                      <a:pt x="4709" y="8116"/>
                      <a:pt x="4741" y="8141"/>
                      <a:pt x="4773" y="8160"/>
                    </a:cubicBezTo>
                    <a:cubicBezTo>
                      <a:pt x="4836" y="8205"/>
                      <a:pt x="4913" y="8237"/>
                      <a:pt x="4989" y="8262"/>
                    </a:cubicBezTo>
                    <a:cubicBezTo>
                      <a:pt x="5040" y="8275"/>
                      <a:pt x="5090" y="8287"/>
                      <a:pt x="5141" y="8294"/>
                    </a:cubicBezTo>
                    <a:cubicBezTo>
                      <a:pt x="5160" y="8319"/>
                      <a:pt x="5186" y="8338"/>
                      <a:pt x="5211" y="8364"/>
                    </a:cubicBezTo>
                    <a:cubicBezTo>
                      <a:pt x="5256" y="8395"/>
                      <a:pt x="5307" y="8421"/>
                      <a:pt x="5364" y="8446"/>
                    </a:cubicBezTo>
                    <a:cubicBezTo>
                      <a:pt x="5458" y="8485"/>
                      <a:pt x="5558" y="8505"/>
                      <a:pt x="5662" y="8505"/>
                    </a:cubicBezTo>
                    <a:cubicBezTo>
                      <a:pt x="5677" y="8505"/>
                      <a:pt x="5692" y="8504"/>
                      <a:pt x="5707" y="8503"/>
                    </a:cubicBezTo>
                    <a:cubicBezTo>
                      <a:pt x="5732" y="8503"/>
                      <a:pt x="5758" y="8497"/>
                      <a:pt x="5790" y="8497"/>
                    </a:cubicBezTo>
                    <a:cubicBezTo>
                      <a:pt x="5809" y="8491"/>
                      <a:pt x="5834" y="8484"/>
                      <a:pt x="5853" y="8478"/>
                    </a:cubicBezTo>
                    <a:cubicBezTo>
                      <a:pt x="5885" y="8554"/>
                      <a:pt x="5917" y="8631"/>
                      <a:pt x="5955" y="8707"/>
                    </a:cubicBezTo>
                    <a:cubicBezTo>
                      <a:pt x="5987" y="8783"/>
                      <a:pt x="6025" y="8916"/>
                      <a:pt x="6114" y="8967"/>
                    </a:cubicBezTo>
                    <a:cubicBezTo>
                      <a:pt x="6149" y="8989"/>
                      <a:pt x="6188" y="8997"/>
                      <a:pt x="6229" y="8997"/>
                    </a:cubicBezTo>
                    <a:cubicBezTo>
                      <a:pt x="6284" y="8997"/>
                      <a:pt x="6342" y="8982"/>
                      <a:pt x="6393" y="8967"/>
                    </a:cubicBezTo>
                    <a:cubicBezTo>
                      <a:pt x="6400" y="8974"/>
                      <a:pt x="6406" y="8980"/>
                      <a:pt x="6412" y="8980"/>
                    </a:cubicBezTo>
                    <a:cubicBezTo>
                      <a:pt x="6489" y="9009"/>
                      <a:pt x="6569" y="9024"/>
                      <a:pt x="6650" y="9024"/>
                    </a:cubicBezTo>
                    <a:cubicBezTo>
                      <a:pt x="6711" y="9024"/>
                      <a:pt x="6772" y="9015"/>
                      <a:pt x="6832" y="8999"/>
                    </a:cubicBezTo>
                    <a:cubicBezTo>
                      <a:pt x="6844" y="9005"/>
                      <a:pt x="6863" y="9012"/>
                      <a:pt x="6876" y="9018"/>
                    </a:cubicBezTo>
                    <a:cubicBezTo>
                      <a:pt x="6902" y="9024"/>
                      <a:pt x="6933" y="9031"/>
                      <a:pt x="6965" y="9031"/>
                    </a:cubicBezTo>
                    <a:cubicBezTo>
                      <a:pt x="6999" y="9044"/>
                      <a:pt x="7037" y="9051"/>
                      <a:pt x="7075" y="9051"/>
                    </a:cubicBezTo>
                    <a:cubicBezTo>
                      <a:pt x="7109" y="9051"/>
                      <a:pt x="7142" y="9046"/>
                      <a:pt x="7175" y="9037"/>
                    </a:cubicBezTo>
                    <a:lnTo>
                      <a:pt x="7175" y="9037"/>
                    </a:lnTo>
                    <a:cubicBezTo>
                      <a:pt x="7175" y="9044"/>
                      <a:pt x="7169" y="9050"/>
                      <a:pt x="7169" y="9056"/>
                    </a:cubicBezTo>
                    <a:cubicBezTo>
                      <a:pt x="7156" y="9075"/>
                      <a:pt x="7143" y="9094"/>
                      <a:pt x="7130" y="9120"/>
                    </a:cubicBezTo>
                    <a:cubicBezTo>
                      <a:pt x="7073" y="9234"/>
                      <a:pt x="6978" y="9330"/>
                      <a:pt x="6870" y="9399"/>
                    </a:cubicBezTo>
                    <a:cubicBezTo>
                      <a:pt x="6838" y="9425"/>
                      <a:pt x="6844" y="9469"/>
                      <a:pt x="6883" y="9482"/>
                    </a:cubicBezTo>
                    <a:cubicBezTo>
                      <a:pt x="6916" y="9492"/>
                      <a:pt x="6950" y="9497"/>
                      <a:pt x="6984" y="9497"/>
                    </a:cubicBezTo>
                    <a:cubicBezTo>
                      <a:pt x="7035" y="9497"/>
                      <a:pt x="7087" y="9486"/>
                      <a:pt x="7137" y="9463"/>
                    </a:cubicBezTo>
                    <a:lnTo>
                      <a:pt x="7137" y="9463"/>
                    </a:lnTo>
                    <a:cubicBezTo>
                      <a:pt x="7105" y="9501"/>
                      <a:pt x="7086" y="9546"/>
                      <a:pt x="7086" y="9590"/>
                    </a:cubicBezTo>
                    <a:cubicBezTo>
                      <a:pt x="7086" y="9628"/>
                      <a:pt x="7118" y="9656"/>
                      <a:pt x="7151" y="9656"/>
                    </a:cubicBezTo>
                    <a:cubicBezTo>
                      <a:pt x="7157" y="9656"/>
                      <a:pt x="7163" y="9656"/>
                      <a:pt x="7169" y="9654"/>
                    </a:cubicBezTo>
                    <a:cubicBezTo>
                      <a:pt x="7213" y="9647"/>
                      <a:pt x="7257" y="9635"/>
                      <a:pt x="7296" y="9615"/>
                    </a:cubicBezTo>
                    <a:cubicBezTo>
                      <a:pt x="7372" y="9584"/>
                      <a:pt x="7442" y="9533"/>
                      <a:pt x="7499" y="9476"/>
                    </a:cubicBezTo>
                    <a:cubicBezTo>
                      <a:pt x="7620" y="9469"/>
                      <a:pt x="7728" y="9399"/>
                      <a:pt x="7785" y="9291"/>
                    </a:cubicBezTo>
                    <a:cubicBezTo>
                      <a:pt x="7836" y="9190"/>
                      <a:pt x="7861" y="9075"/>
                      <a:pt x="7855" y="8967"/>
                    </a:cubicBezTo>
                    <a:lnTo>
                      <a:pt x="7855" y="8967"/>
                    </a:lnTo>
                    <a:cubicBezTo>
                      <a:pt x="7861" y="8974"/>
                      <a:pt x="7874" y="8980"/>
                      <a:pt x="7887" y="8986"/>
                    </a:cubicBezTo>
                    <a:cubicBezTo>
                      <a:pt x="7906" y="8993"/>
                      <a:pt x="7925" y="8999"/>
                      <a:pt x="7950" y="8999"/>
                    </a:cubicBezTo>
                    <a:cubicBezTo>
                      <a:pt x="7953" y="9002"/>
                      <a:pt x="7958" y="9004"/>
                      <a:pt x="7964" y="9004"/>
                    </a:cubicBezTo>
                    <a:cubicBezTo>
                      <a:pt x="7969" y="9004"/>
                      <a:pt x="7976" y="9002"/>
                      <a:pt x="7982" y="8999"/>
                    </a:cubicBezTo>
                    <a:cubicBezTo>
                      <a:pt x="7995" y="8999"/>
                      <a:pt x="8007" y="8999"/>
                      <a:pt x="8020" y="8993"/>
                    </a:cubicBezTo>
                    <a:cubicBezTo>
                      <a:pt x="8020" y="8993"/>
                      <a:pt x="8026" y="8986"/>
                      <a:pt x="8033" y="8980"/>
                    </a:cubicBezTo>
                    <a:cubicBezTo>
                      <a:pt x="8331" y="9088"/>
                      <a:pt x="8636" y="9190"/>
                      <a:pt x="8941" y="9266"/>
                    </a:cubicBezTo>
                    <a:cubicBezTo>
                      <a:pt x="9297" y="9361"/>
                      <a:pt x="9647" y="9450"/>
                      <a:pt x="10009" y="9520"/>
                    </a:cubicBezTo>
                    <a:cubicBezTo>
                      <a:pt x="10187" y="9565"/>
                      <a:pt x="10371" y="9590"/>
                      <a:pt x="10556" y="9603"/>
                    </a:cubicBezTo>
                    <a:lnTo>
                      <a:pt x="10556" y="9622"/>
                    </a:lnTo>
                    <a:cubicBezTo>
                      <a:pt x="10552" y="9641"/>
                      <a:pt x="10568" y="9653"/>
                      <a:pt x="10584" y="9653"/>
                    </a:cubicBezTo>
                    <a:cubicBezTo>
                      <a:pt x="10594" y="9653"/>
                      <a:pt x="10604" y="9647"/>
                      <a:pt x="10606" y="9635"/>
                    </a:cubicBezTo>
                    <a:cubicBezTo>
                      <a:pt x="10606" y="9633"/>
                      <a:pt x="10607" y="9633"/>
                      <a:pt x="10608" y="9633"/>
                    </a:cubicBezTo>
                    <a:cubicBezTo>
                      <a:pt x="10613" y="9633"/>
                      <a:pt x="10626" y="9641"/>
                      <a:pt x="10626" y="9641"/>
                    </a:cubicBezTo>
                    <a:cubicBezTo>
                      <a:pt x="10638" y="9654"/>
                      <a:pt x="10638" y="9666"/>
                      <a:pt x="10638" y="9679"/>
                    </a:cubicBezTo>
                    <a:cubicBezTo>
                      <a:pt x="10638" y="9704"/>
                      <a:pt x="10638" y="9736"/>
                      <a:pt x="10638" y="9768"/>
                    </a:cubicBezTo>
                    <a:cubicBezTo>
                      <a:pt x="10651" y="9812"/>
                      <a:pt x="10676" y="9857"/>
                      <a:pt x="10721" y="9882"/>
                    </a:cubicBezTo>
                    <a:cubicBezTo>
                      <a:pt x="10765" y="9908"/>
                      <a:pt x="10816" y="9921"/>
                      <a:pt x="10867" y="9921"/>
                    </a:cubicBezTo>
                    <a:cubicBezTo>
                      <a:pt x="10943" y="9933"/>
                      <a:pt x="11020" y="9933"/>
                      <a:pt x="11096" y="9940"/>
                    </a:cubicBezTo>
                    <a:cubicBezTo>
                      <a:pt x="11344" y="9959"/>
                      <a:pt x="11598" y="9978"/>
                      <a:pt x="11852" y="9990"/>
                    </a:cubicBezTo>
                    <a:lnTo>
                      <a:pt x="11388" y="10257"/>
                    </a:lnTo>
                    <a:lnTo>
                      <a:pt x="11344" y="10245"/>
                    </a:lnTo>
                    <a:lnTo>
                      <a:pt x="11242" y="10219"/>
                    </a:lnTo>
                    <a:cubicBezTo>
                      <a:pt x="11178" y="10206"/>
                      <a:pt x="11115" y="10194"/>
                      <a:pt x="11045" y="10181"/>
                    </a:cubicBezTo>
                    <a:cubicBezTo>
                      <a:pt x="10911" y="10156"/>
                      <a:pt x="10778" y="10137"/>
                      <a:pt x="10645" y="10118"/>
                    </a:cubicBezTo>
                    <a:cubicBezTo>
                      <a:pt x="10613" y="10118"/>
                      <a:pt x="10606" y="10162"/>
                      <a:pt x="10638" y="10168"/>
                    </a:cubicBezTo>
                    <a:cubicBezTo>
                      <a:pt x="10772" y="10187"/>
                      <a:pt x="10905" y="10213"/>
                      <a:pt x="11039" y="10245"/>
                    </a:cubicBezTo>
                    <a:cubicBezTo>
                      <a:pt x="11096" y="10257"/>
                      <a:pt x="11159" y="10276"/>
                      <a:pt x="11223" y="10289"/>
                    </a:cubicBezTo>
                    <a:lnTo>
                      <a:pt x="11305" y="10308"/>
                    </a:lnTo>
                    <a:lnTo>
                      <a:pt x="11261" y="10334"/>
                    </a:lnTo>
                    <a:lnTo>
                      <a:pt x="11229" y="10353"/>
                    </a:lnTo>
                    <a:cubicBezTo>
                      <a:pt x="11108" y="10334"/>
                      <a:pt x="10981" y="10321"/>
                      <a:pt x="10861" y="10302"/>
                    </a:cubicBezTo>
                    <a:cubicBezTo>
                      <a:pt x="10734" y="10283"/>
                      <a:pt x="10606" y="10264"/>
                      <a:pt x="10479" y="10245"/>
                    </a:cubicBezTo>
                    <a:cubicBezTo>
                      <a:pt x="10225" y="10200"/>
                      <a:pt x="9971" y="10156"/>
                      <a:pt x="9717" y="10105"/>
                    </a:cubicBezTo>
                    <a:cubicBezTo>
                      <a:pt x="9715" y="10104"/>
                      <a:pt x="9713" y="10104"/>
                      <a:pt x="9711" y="10104"/>
                    </a:cubicBezTo>
                    <a:cubicBezTo>
                      <a:pt x="9684" y="10104"/>
                      <a:pt x="9681" y="10143"/>
                      <a:pt x="9710" y="10149"/>
                    </a:cubicBezTo>
                    <a:cubicBezTo>
                      <a:pt x="9958" y="10206"/>
                      <a:pt x="10212" y="10264"/>
                      <a:pt x="10467" y="10308"/>
                    </a:cubicBezTo>
                    <a:cubicBezTo>
                      <a:pt x="10594" y="10334"/>
                      <a:pt x="10714" y="10353"/>
                      <a:pt x="10842" y="10372"/>
                    </a:cubicBezTo>
                    <a:cubicBezTo>
                      <a:pt x="10937" y="10384"/>
                      <a:pt x="11032" y="10403"/>
                      <a:pt x="11134" y="10416"/>
                    </a:cubicBezTo>
                    <a:cubicBezTo>
                      <a:pt x="11089" y="10448"/>
                      <a:pt x="11064" y="10499"/>
                      <a:pt x="11070" y="10556"/>
                    </a:cubicBezTo>
                    <a:cubicBezTo>
                      <a:pt x="11070" y="10569"/>
                      <a:pt x="11077" y="10581"/>
                      <a:pt x="11083" y="10594"/>
                    </a:cubicBezTo>
                    <a:lnTo>
                      <a:pt x="11000" y="10594"/>
                    </a:lnTo>
                    <a:lnTo>
                      <a:pt x="10797" y="10588"/>
                    </a:lnTo>
                    <a:cubicBezTo>
                      <a:pt x="10657" y="10581"/>
                      <a:pt x="10517" y="10575"/>
                      <a:pt x="10378" y="10575"/>
                    </a:cubicBezTo>
                    <a:cubicBezTo>
                      <a:pt x="10155" y="10562"/>
                      <a:pt x="9939" y="10556"/>
                      <a:pt x="9717" y="10556"/>
                    </a:cubicBezTo>
                    <a:cubicBezTo>
                      <a:pt x="9742" y="10537"/>
                      <a:pt x="9736" y="10505"/>
                      <a:pt x="9710" y="10492"/>
                    </a:cubicBezTo>
                    <a:cubicBezTo>
                      <a:pt x="9685" y="10486"/>
                      <a:pt x="9658" y="10483"/>
                      <a:pt x="9632" y="10483"/>
                    </a:cubicBezTo>
                    <a:cubicBezTo>
                      <a:pt x="9606" y="10483"/>
                      <a:pt x="9580" y="10486"/>
                      <a:pt x="9558" y="10492"/>
                    </a:cubicBezTo>
                    <a:lnTo>
                      <a:pt x="9386" y="10518"/>
                    </a:lnTo>
                    <a:cubicBezTo>
                      <a:pt x="9366" y="10522"/>
                      <a:pt x="9328" y="10534"/>
                      <a:pt x="9300" y="10534"/>
                    </a:cubicBezTo>
                    <a:cubicBezTo>
                      <a:pt x="9284" y="10534"/>
                      <a:pt x="9270" y="10530"/>
                      <a:pt x="9266" y="10518"/>
                    </a:cubicBezTo>
                    <a:cubicBezTo>
                      <a:pt x="9253" y="10505"/>
                      <a:pt x="9253" y="10473"/>
                      <a:pt x="9247" y="10454"/>
                    </a:cubicBezTo>
                    <a:cubicBezTo>
                      <a:pt x="9234" y="10435"/>
                      <a:pt x="9221" y="10423"/>
                      <a:pt x="9208" y="10410"/>
                    </a:cubicBezTo>
                    <a:cubicBezTo>
                      <a:pt x="9138" y="10359"/>
                      <a:pt x="9056" y="10327"/>
                      <a:pt x="8973" y="10321"/>
                    </a:cubicBezTo>
                    <a:cubicBezTo>
                      <a:pt x="8910" y="10308"/>
                      <a:pt x="8853" y="10295"/>
                      <a:pt x="8795" y="10289"/>
                    </a:cubicBezTo>
                    <a:cubicBezTo>
                      <a:pt x="8751" y="10276"/>
                      <a:pt x="8713" y="10270"/>
                      <a:pt x="8668" y="10270"/>
                    </a:cubicBezTo>
                    <a:cubicBezTo>
                      <a:pt x="8560" y="10226"/>
                      <a:pt x="8439" y="10194"/>
                      <a:pt x="8325" y="10156"/>
                    </a:cubicBezTo>
                    <a:cubicBezTo>
                      <a:pt x="8154" y="10098"/>
                      <a:pt x="7976" y="10041"/>
                      <a:pt x="7804" y="9984"/>
                    </a:cubicBezTo>
                    <a:cubicBezTo>
                      <a:pt x="7448" y="9876"/>
                      <a:pt x="7099" y="9762"/>
                      <a:pt x="6743" y="9654"/>
                    </a:cubicBezTo>
                    <a:cubicBezTo>
                      <a:pt x="6597" y="9609"/>
                      <a:pt x="6444" y="9552"/>
                      <a:pt x="6285" y="9527"/>
                    </a:cubicBezTo>
                    <a:cubicBezTo>
                      <a:pt x="6292" y="9507"/>
                      <a:pt x="6292" y="9495"/>
                      <a:pt x="6285" y="9482"/>
                    </a:cubicBezTo>
                    <a:cubicBezTo>
                      <a:pt x="6277" y="9465"/>
                      <a:pt x="6260" y="9457"/>
                      <a:pt x="6242" y="9457"/>
                    </a:cubicBezTo>
                    <a:cubicBezTo>
                      <a:pt x="6233" y="9457"/>
                      <a:pt x="6224" y="9459"/>
                      <a:pt x="6215" y="9463"/>
                    </a:cubicBezTo>
                    <a:cubicBezTo>
                      <a:pt x="6157" y="9482"/>
                      <a:pt x="6095" y="9491"/>
                      <a:pt x="6032" y="9491"/>
                    </a:cubicBezTo>
                    <a:cubicBezTo>
                      <a:pt x="6013" y="9491"/>
                      <a:pt x="5993" y="9490"/>
                      <a:pt x="5974" y="9488"/>
                    </a:cubicBezTo>
                    <a:cubicBezTo>
                      <a:pt x="5967" y="9467"/>
                      <a:pt x="5945" y="9455"/>
                      <a:pt x="5923" y="9455"/>
                    </a:cubicBezTo>
                    <a:cubicBezTo>
                      <a:pt x="5906" y="9455"/>
                      <a:pt x="5889" y="9462"/>
                      <a:pt x="5878" y="9476"/>
                    </a:cubicBezTo>
                    <a:cubicBezTo>
                      <a:pt x="5853" y="9469"/>
                      <a:pt x="5828" y="9463"/>
                      <a:pt x="5802" y="9450"/>
                    </a:cubicBezTo>
                    <a:cubicBezTo>
                      <a:pt x="5764" y="9438"/>
                      <a:pt x="5726" y="9418"/>
                      <a:pt x="5694" y="9399"/>
                    </a:cubicBezTo>
                    <a:lnTo>
                      <a:pt x="5707" y="9393"/>
                    </a:lnTo>
                    <a:cubicBezTo>
                      <a:pt x="5726" y="9380"/>
                      <a:pt x="5739" y="9355"/>
                      <a:pt x="5726" y="9330"/>
                    </a:cubicBezTo>
                    <a:cubicBezTo>
                      <a:pt x="5716" y="9315"/>
                      <a:pt x="5700" y="9308"/>
                      <a:pt x="5684" y="9308"/>
                    </a:cubicBezTo>
                    <a:cubicBezTo>
                      <a:pt x="5679" y="9308"/>
                      <a:pt x="5674" y="9309"/>
                      <a:pt x="5669" y="9310"/>
                    </a:cubicBezTo>
                    <a:cubicBezTo>
                      <a:pt x="5656" y="9317"/>
                      <a:pt x="5643" y="9323"/>
                      <a:pt x="5631" y="9330"/>
                    </a:cubicBezTo>
                    <a:lnTo>
                      <a:pt x="5624" y="9330"/>
                    </a:lnTo>
                    <a:lnTo>
                      <a:pt x="5599" y="9336"/>
                    </a:lnTo>
                    <a:cubicBezTo>
                      <a:pt x="5573" y="9336"/>
                      <a:pt x="5548" y="9336"/>
                      <a:pt x="5523" y="9330"/>
                    </a:cubicBezTo>
                    <a:cubicBezTo>
                      <a:pt x="5497" y="9317"/>
                      <a:pt x="5478" y="9298"/>
                      <a:pt x="5459" y="9279"/>
                    </a:cubicBezTo>
                    <a:cubicBezTo>
                      <a:pt x="5453" y="9266"/>
                      <a:pt x="5446" y="9260"/>
                      <a:pt x="5440" y="9253"/>
                    </a:cubicBezTo>
                    <a:lnTo>
                      <a:pt x="5446" y="9253"/>
                    </a:lnTo>
                    <a:cubicBezTo>
                      <a:pt x="5491" y="9247"/>
                      <a:pt x="5523" y="9228"/>
                      <a:pt x="5561" y="9209"/>
                    </a:cubicBezTo>
                    <a:cubicBezTo>
                      <a:pt x="5593" y="9190"/>
                      <a:pt x="5631" y="9158"/>
                      <a:pt x="5656" y="9133"/>
                    </a:cubicBezTo>
                    <a:cubicBezTo>
                      <a:pt x="5675" y="9113"/>
                      <a:pt x="5688" y="9094"/>
                      <a:pt x="5688" y="9069"/>
                    </a:cubicBezTo>
                    <a:cubicBezTo>
                      <a:pt x="5681" y="9056"/>
                      <a:pt x="5675" y="9050"/>
                      <a:pt x="5662" y="9044"/>
                    </a:cubicBezTo>
                    <a:cubicBezTo>
                      <a:pt x="5650" y="9044"/>
                      <a:pt x="5637" y="9050"/>
                      <a:pt x="5624" y="9063"/>
                    </a:cubicBezTo>
                    <a:cubicBezTo>
                      <a:pt x="5605" y="9069"/>
                      <a:pt x="5593" y="9082"/>
                      <a:pt x="5580" y="9094"/>
                    </a:cubicBezTo>
                    <a:cubicBezTo>
                      <a:pt x="5567" y="9107"/>
                      <a:pt x="5548" y="9120"/>
                      <a:pt x="5535" y="9133"/>
                    </a:cubicBezTo>
                    <a:cubicBezTo>
                      <a:pt x="5523" y="9145"/>
                      <a:pt x="5504" y="9152"/>
                      <a:pt x="5484" y="9164"/>
                    </a:cubicBezTo>
                    <a:cubicBezTo>
                      <a:pt x="5465" y="9171"/>
                      <a:pt x="5446" y="9183"/>
                      <a:pt x="5427" y="9196"/>
                    </a:cubicBezTo>
                    <a:cubicBezTo>
                      <a:pt x="5427" y="9183"/>
                      <a:pt x="5421" y="9171"/>
                      <a:pt x="5415" y="9158"/>
                    </a:cubicBezTo>
                    <a:cubicBezTo>
                      <a:pt x="5383" y="9133"/>
                      <a:pt x="5345" y="9113"/>
                      <a:pt x="5307" y="9101"/>
                    </a:cubicBezTo>
                    <a:lnTo>
                      <a:pt x="5167" y="9050"/>
                    </a:lnTo>
                    <a:lnTo>
                      <a:pt x="4913" y="8955"/>
                    </a:lnTo>
                    <a:lnTo>
                      <a:pt x="4836" y="8923"/>
                    </a:lnTo>
                    <a:lnTo>
                      <a:pt x="4398" y="8758"/>
                    </a:lnTo>
                    <a:cubicBezTo>
                      <a:pt x="4055" y="8631"/>
                      <a:pt x="3705" y="8503"/>
                      <a:pt x="3362" y="8376"/>
                    </a:cubicBezTo>
                    <a:cubicBezTo>
                      <a:pt x="3292" y="8351"/>
                      <a:pt x="3216" y="8325"/>
                      <a:pt x="3140" y="8300"/>
                    </a:cubicBezTo>
                    <a:cubicBezTo>
                      <a:pt x="3130" y="8276"/>
                      <a:pt x="3107" y="8263"/>
                      <a:pt x="3082" y="8263"/>
                    </a:cubicBezTo>
                    <a:cubicBezTo>
                      <a:pt x="3074" y="8263"/>
                      <a:pt x="3065" y="8265"/>
                      <a:pt x="3057" y="8268"/>
                    </a:cubicBezTo>
                    <a:lnTo>
                      <a:pt x="2904" y="8217"/>
                    </a:lnTo>
                    <a:cubicBezTo>
                      <a:pt x="2904" y="8205"/>
                      <a:pt x="2892" y="8192"/>
                      <a:pt x="2879" y="8192"/>
                    </a:cubicBezTo>
                    <a:cubicBezTo>
                      <a:pt x="2644" y="8065"/>
                      <a:pt x="2402" y="7951"/>
                      <a:pt x="2155" y="7855"/>
                    </a:cubicBezTo>
                    <a:lnTo>
                      <a:pt x="2161" y="7849"/>
                    </a:lnTo>
                    <a:cubicBezTo>
                      <a:pt x="2188" y="7828"/>
                      <a:pt x="2170" y="7779"/>
                      <a:pt x="2141" y="7779"/>
                    </a:cubicBezTo>
                    <a:cubicBezTo>
                      <a:pt x="2135" y="7779"/>
                      <a:pt x="2129" y="7781"/>
                      <a:pt x="2123" y="7785"/>
                    </a:cubicBezTo>
                    <a:cubicBezTo>
                      <a:pt x="2097" y="7792"/>
                      <a:pt x="2078" y="7804"/>
                      <a:pt x="2059" y="7817"/>
                    </a:cubicBezTo>
                    <a:cubicBezTo>
                      <a:pt x="1627" y="7652"/>
                      <a:pt x="1170" y="7544"/>
                      <a:pt x="712" y="7480"/>
                    </a:cubicBezTo>
                    <a:cubicBezTo>
                      <a:pt x="680" y="7474"/>
                      <a:pt x="648" y="7461"/>
                      <a:pt x="617" y="7449"/>
                    </a:cubicBezTo>
                    <a:lnTo>
                      <a:pt x="801" y="7417"/>
                    </a:lnTo>
                    <a:cubicBezTo>
                      <a:pt x="839" y="7410"/>
                      <a:pt x="852" y="7360"/>
                      <a:pt x="820" y="7340"/>
                    </a:cubicBezTo>
                    <a:lnTo>
                      <a:pt x="248" y="6908"/>
                    </a:lnTo>
                    <a:lnTo>
                      <a:pt x="248" y="6908"/>
                    </a:lnTo>
                    <a:cubicBezTo>
                      <a:pt x="496" y="6953"/>
                      <a:pt x="750" y="6997"/>
                      <a:pt x="998" y="7042"/>
                    </a:cubicBezTo>
                    <a:cubicBezTo>
                      <a:pt x="1036" y="7042"/>
                      <a:pt x="1068" y="7004"/>
                      <a:pt x="1055" y="6972"/>
                    </a:cubicBezTo>
                    <a:cubicBezTo>
                      <a:pt x="1036" y="6921"/>
                      <a:pt x="1011" y="6877"/>
                      <a:pt x="985" y="6838"/>
                    </a:cubicBezTo>
                    <a:lnTo>
                      <a:pt x="1119" y="6832"/>
                    </a:lnTo>
                    <a:lnTo>
                      <a:pt x="1138" y="6832"/>
                    </a:lnTo>
                    <a:cubicBezTo>
                      <a:pt x="1208" y="6851"/>
                      <a:pt x="1278" y="6870"/>
                      <a:pt x="1341" y="6896"/>
                    </a:cubicBezTo>
                    <a:cubicBezTo>
                      <a:pt x="1430" y="6927"/>
                      <a:pt x="1506" y="6966"/>
                      <a:pt x="1589" y="7004"/>
                    </a:cubicBezTo>
                    <a:cubicBezTo>
                      <a:pt x="1717" y="7062"/>
                      <a:pt x="1854" y="7125"/>
                      <a:pt x="1996" y="7125"/>
                    </a:cubicBezTo>
                    <a:cubicBezTo>
                      <a:pt x="2023" y="7125"/>
                      <a:pt x="2051" y="7123"/>
                      <a:pt x="2078" y="7118"/>
                    </a:cubicBezTo>
                    <a:cubicBezTo>
                      <a:pt x="2097" y="7118"/>
                      <a:pt x="2097" y="7093"/>
                      <a:pt x="2078" y="7086"/>
                    </a:cubicBezTo>
                    <a:cubicBezTo>
                      <a:pt x="1989" y="7074"/>
                      <a:pt x="1907" y="7061"/>
                      <a:pt x="1824" y="7029"/>
                    </a:cubicBezTo>
                    <a:cubicBezTo>
                      <a:pt x="1742" y="6997"/>
                      <a:pt x="1665" y="6966"/>
                      <a:pt x="1583" y="6927"/>
                    </a:cubicBezTo>
                    <a:cubicBezTo>
                      <a:pt x="1506" y="6889"/>
                      <a:pt x="1424" y="6858"/>
                      <a:pt x="1348" y="6826"/>
                    </a:cubicBezTo>
                    <a:lnTo>
                      <a:pt x="1303" y="6813"/>
                    </a:lnTo>
                    <a:cubicBezTo>
                      <a:pt x="1316" y="6807"/>
                      <a:pt x="1328" y="6800"/>
                      <a:pt x="1335" y="6794"/>
                    </a:cubicBezTo>
                    <a:cubicBezTo>
                      <a:pt x="1341" y="6794"/>
                      <a:pt x="1341" y="6788"/>
                      <a:pt x="1348" y="6788"/>
                    </a:cubicBezTo>
                    <a:close/>
                    <a:moveTo>
                      <a:pt x="4747" y="9012"/>
                    </a:moveTo>
                    <a:lnTo>
                      <a:pt x="4792" y="9024"/>
                    </a:lnTo>
                    <a:lnTo>
                      <a:pt x="5084" y="9139"/>
                    </a:lnTo>
                    <a:lnTo>
                      <a:pt x="5173" y="9171"/>
                    </a:lnTo>
                    <a:lnTo>
                      <a:pt x="5167" y="9183"/>
                    </a:lnTo>
                    <a:cubicBezTo>
                      <a:pt x="4938" y="9438"/>
                      <a:pt x="4684" y="9673"/>
                      <a:pt x="4417" y="9889"/>
                    </a:cubicBezTo>
                    <a:cubicBezTo>
                      <a:pt x="4144" y="10092"/>
                      <a:pt x="3851" y="10270"/>
                      <a:pt x="3540" y="10410"/>
                    </a:cubicBezTo>
                    <a:cubicBezTo>
                      <a:pt x="3381" y="10486"/>
                      <a:pt x="3222" y="10550"/>
                      <a:pt x="3057" y="10600"/>
                    </a:cubicBezTo>
                    <a:cubicBezTo>
                      <a:pt x="3032" y="10608"/>
                      <a:pt x="3002" y="10615"/>
                      <a:pt x="2976" y="10615"/>
                    </a:cubicBezTo>
                    <a:cubicBezTo>
                      <a:pt x="2935" y="10615"/>
                      <a:pt x="2899" y="10599"/>
                      <a:pt x="2892" y="10550"/>
                    </a:cubicBezTo>
                    <a:lnTo>
                      <a:pt x="2885" y="10550"/>
                    </a:lnTo>
                    <a:cubicBezTo>
                      <a:pt x="2879" y="10467"/>
                      <a:pt x="2892" y="10391"/>
                      <a:pt x="2936" y="10327"/>
                    </a:cubicBezTo>
                    <a:cubicBezTo>
                      <a:pt x="3025" y="10181"/>
                      <a:pt x="3146" y="10054"/>
                      <a:pt x="3279" y="9959"/>
                    </a:cubicBezTo>
                    <a:cubicBezTo>
                      <a:pt x="3426" y="9838"/>
                      <a:pt x="3578" y="9724"/>
                      <a:pt x="3731" y="9622"/>
                    </a:cubicBezTo>
                    <a:cubicBezTo>
                      <a:pt x="3902" y="9495"/>
                      <a:pt x="4086" y="9380"/>
                      <a:pt x="4271" y="9272"/>
                    </a:cubicBezTo>
                    <a:cubicBezTo>
                      <a:pt x="4430" y="9183"/>
                      <a:pt x="4588" y="9101"/>
                      <a:pt x="4747" y="9012"/>
                    </a:cubicBezTo>
                    <a:close/>
                    <a:moveTo>
                      <a:pt x="2510" y="8122"/>
                    </a:moveTo>
                    <a:cubicBezTo>
                      <a:pt x="2618" y="8167"/>
                      <a:pt x="2720" y="8224"/>
                      <a:pt x="2822" y="8281"/>
                    </a:cubicBezTo>
                    <a:cubicBezTo>
                      <a:pt x="2828" y="8283"/>
                      <a:pt x="2835" y="8285"/>
                      <a:pt x="2842" y="8285"/>
                    </a:cubicBezTo>
                    <a:cubicBezTo>
                      <a:pt x="2856" y="8285"/>
                      <a:pt x="2871" y="8279"/>
                      <a:pt x="2879" y="8262"/>
                    </a:cubicBezTo>
                    <a:lnTo>
                      <a:pt x="2993" y="8313"/>
                    </a:lnTo>
                    <a:cubicBezTo>
                      <a:pt x="2822" y="8542"/>
                      <a:pt x="2657" y="8764"/>
                      <a:pt x="2479" y="8986"/>
                    </a:cubicBezTo>
                    <a:cubicBezTo>
                      <a:pt x="2301" y="9202"/>
                      <a:pt x="2097" y="9438"/>
                      <a:pt x="1894" y="9654"/>
                    </a:cubicBezTo>
                    <a:cubicBezTo>
                      <a:pt x="1691" y="9870"/>
                      <a:pt x="1475" y="10073"/>
                      <a:pt x="1246" y="10270"/>
                    </a:cubicBezTo>
                    <a:cubicBezTo>
                      <a:pt x="1131" y="10365"/>
                      <a:pt x="1011" y="10461"/>
                      <a:pt x="890" y="10550"/>
                    </a:cubicBezTo>
                    <a:cubicBezTo>
                      <a:pt x="782" y="10645"/>
                      <a:pt x="655" y="10715"/>
                      <a:pt x="509" y="10747"/>
                    </a:cubicBezTo>
                    <a:cubicBezTo>
                      <a:pt x="493" y="10748"/>
                      <a:pt x="476" y="10749"/>
                      <a:pt x="459" y="10749"/>
                    </a:cubicBezTo>
                    <a:cubicBezTo>
                      <a:pt x="349" y="10749"/>
                      <a:pt x="228" y="10711"/>
                      <a:pt x="178" y="10607"/>
                    </a:cubicBezTo>
                    <a:cubicBezTo>
                      <a:pt x="134" y="10512"/>
                      <a:pt x="172" y="10359"/>
                      <a:pt x="286" y="10327"/>
                    </a:cubicBezTo>
                    <a:cubicBezTo>
                      <a:pt x="318" y="10321"/>
                      <a:pt x="312" y="10270"/>
                      <a:pt x="274" y="10270"/>
                    </a:cubicBezTo>
                    <a:cubicBezTo>
                      <a:pt x="293" y="10264"/>
                      <a:pt x="305" y="10251"/>
                      <a:pt x="312" y="10232"/>
                    </a:cubicBezTo>
                    <a:cubicBezTo>
                      <a:pt x="820" y="9641"/>
                      <a:pt x="1367" y="9094"/>
                      <a:pt x="1958" y="8580"/>
                    </a:cubicBezTo>
                    <a:cubicBezTo>
                      <a:pt x="2136" y="8427"/>
                      <a:pt x="2313" y="8275"/>
                      <a:pt x="2504" y="8135"/>
                    </a:cubicBezTo>
                    <a:cubicBezTo>
                      <a:pt x="2504" y="8128"/>
                      <a:pt x="2510" y="8122"/>
                      <a:pt x="2510" y="8122"/>
                    </a:cubicBezTo>
                    <a:close/>
                    <a:moveTo>
                      <a:pt x="3527" y="8529"/>
                    </a:moveTo>
                    <a:lnTo>
                      <a:pt x="3654" y="8580"/>
                    </a:lnTo>
                    <a:cubicBezTo>
                      <a:pt x="3559" y="8751"/>
                      <a:pt x="3470" y="8916"/>
                      <a:pt x="3381" y="9088"/>
                    </a:cubicBezTo>
                    <a:cubicBezTo>
                      <a:pt x="3362" y="9107"/>
                      <a:pt x="3343" y="9126"/>
                      <a:pt x="3324" y="9145"/>
                    </a:cubicBezTo>
                    <a:cubicBezTo>
                      <a:pt x="3222" y="9266"/>
                      <a:pt x="3152" y="9406"/>
                      <a:pt x="3114" y="9552"/>
                    </a:cubicBezTo>
                    <a:lnTo>
                      <a:pt x="3108" y="9590"/>
                    </a:lnTo>
                    <a:lnTo>
                      <a:pt x="2911" y="9952"/>
                    </a:lnTo>
                    <a:cubicBezTo>
                      <a:pt x="2790" y="10175"/>
                      <a:pt x="2676" y="10397"/>
                      <a:pt x="2549" y="10613"/>
                    </a:cubicBezTo>
                    <a:lnTo>
                      <a:pt x="2542" y="10613"/>
                    </a:lnTo>
                    <a:cubicBezTo>
                      <a:pt x="2434" y="10810"/>
                      <a:pt x="2288" y="10988"/>
                      <a:pt x="2110" y="11134"/>
                    </a:cubicBezTo>
                    <a:cubicBezTo>
                      <a:pt x="1932" y="11283"/>
                      <a:pt x="1710" y="11364"/>
                      <a:pt x="1480" y="11364"/>
                    </a:cubicBezTo>
                    <a:cubicBezTo>
                      <a:pt x="1463" y="11364"/>
                      <a:pt x="1447" y="11364"/>
                      <a:pt x="1430" y="11363"/>
                    </a:cubicBezTo>
                    <a:cubicBezTo>
                      <a:pt x="1462" y="11344"/>
                      <a:pt x="1487" y="11319"/>
                      <a:pt x="1513" y="11293"/>
                    </a:cubicBezTo>
                    <a:cubicBezTo>
                      <a:pt x="2040" y="10797"/>
                      <a:pt x="2510" y="10238"/>
                      <a:pt x="2904" y="9628"/>
                    </a:cubicBezTo>
                    <a:cubicBezTo>
                      <a:pt x="3127" y="9279"/>
                      <a:pt x="3330" y="8923"/>
                      <a:pt x="3521" y="8561"/>
                    </a:cubicBezTo>
                    <a:cubicBezTo>
                      <a:pt x="3521" y="8548"/>
                      <a:pt x="3527" y="8542"/>
                      <a:pt x="3527" y="8529"/>
                    </a:cubicBezTo>
                    <a:close/>
                    <a:moveTo>
                      <a:pt x="3101" y="8357"/>
                    </a:moveTo>
                    <a:cubicBezTo>
                      <a:pt x="3209" y="8402"/>
                      <a:pt x="3317" y="8453"/>
                      <a:pt x="3426" y="8491"/>
                    </a:cubicBezTo>
                    <a:cubicBezTo>
                      <a:pt x="3419" y="8497"/>
                      <a:pt x="3413" y="8503"/>
                      <a:pt x="3406" y="8516"/>
                    </a:cubicBezTo>
                    <a:cubicBezTo>
                      <a:pt x="3095" y="9126"/>
                      <a:pt x="2727" y="9711"/>
                      <a:pt x="2313" y="10257"/>
                    </a:cubicBezTo>
                    <a:cubicBezTo>
                      <a:pt x="2104" y="10524"/>
                      <a:pt x="1875" y="10778"/>
                      <a:pt x="1633" y="11020"/>
                    </a:cubicBezTo>
                    <a:cubicBezTo>
                      <a:pt x="1519" y="11141"/>
                      <a:pt x="1398" y="11255"/>
                      <a:pt x="1265" y="11350"/>
                    </a:cubicBezTo>
                    <a:lnTo>
                      <a:pt x="1265" y="11357"/>
                    </a:lnTo>
                    <a:cubicBezTo>
                      <a:pt x="1170" y="11423"/>
                      <a:pt x="1057" y="11479"/>
                      <a:pt x="940" y="11479"/>
                    </a:cubicBezTo>
                    <a:cubicBezTo>
                      <a:pt x="900" y="11479"/>
                      <a:pt x="860" y="11473"/>
                      <a:pt x="820" y="11458"/>
                    </a:cubicBezTo>
                    <a:cubicBezTo>
                      <a:pt x="648" y="11395"/>
                      <a:pt x="528" y="11242"/>
                      <a:pt x="426" y="11103"/>
                    </a:cubicBezTo>
                    <a:cubicBezTo>
                      <a:pt x="356" y="11014"/>
                      <a:pt x="299" y="10918"/>
                      <a:pt x="248" y="10817"/>
                    </a:cubicBezTo>
                    <a:lnTo>
                      <a:pt x="248" y="10817"/>
                    </a:lnTo>
                    <a:cubicBezTo>
                      <a:pt x="309" y="10848"/>
                      <a:pt x="371" y="10861"/>
                      <a:pt x="434" y="10861"/>
                    </a:cubicBezTo>
                    <a:cubicBezTo>
                      <a:pt x="629" y="10861"/>
                      <a:pt x="827" y="10735"/>
                      <a:pt x="985" y="10620"/>
                    </a:cubicBezTo>
                    <a:cubicBezTo>
                      <a:pt x="1513" y="10213"/>
                      <a:pt x="1989" y="9749"/>
                      <a:pt x="2415" y="9234"/>
                    </a:cubicBezTo>
                    <a:cubicBezTo>
                      <a:pt x="2657" y="8955"/>
                      <a:pt x="2892" y="8662"/>
                      <a:pt x="3101" y="8357"/>
                    </a:cubicBezTo>
                    <a:close/>
                    <a:moveTo>
                      <a:pt x="5256" y="9202"/>
                    </a:moveTo>
                    <a:cubicBezTo>
                      <a:pt x="5281" y="9215"/>
                      <a:pt x="5313" y="9221"/>
                      <a:pt x="5338" y="9228"/>
                    </a:cubicBezTo>
                    <a:cubicBezTo>
                      <a:pt x="5345" y="9247"/>
                      <a:pt x="5351" y="9266"/>
                      <a:pt x="5357" y="9285"/>
                    </a:cubicBezTo>
                    <a:cubicBezTo>
                      <a:pt x="5370" y="9317"/>
                      <a:pt x="5389" y="9342"/>
                      <a:pt x="5415" y="9368"/>
                    </a:cubicBezTo>
                    <a:cubicBezTo>
                      <a:pt x="5446" y="9393"/>
                      <a:pt x="5484" y="9412"/>
                      <a:pt x="5523" y="9418"/>
                    </a:cubicBezTo>
                    <a:cubicBezTo>
                      <a:pt x="5516" y="9418"/>
                      <a:pt x="5510" y="9425"/>
                      <a:pt x="5504" y="9431"/>
                    </a:cubicBezTo>
                    <a:cubicBezTo>
                      <a:pt x="5040" y="9959"/>
                      <a:pt x="4569" y="10480"/>
                      <a:pt x="4010" y="10906"/>
                    </a:cubicBezTo>
                    <a:cubicBezTo>
                      <a:pt x="3743" y="11109"/>
                      <a:pt x="3464" y="11287"/>
                      <a:pt x="3165" y="11427"/>
                    </a:cubicBezTo>
                    <a:cubicBezTo>
                      <a:pt x="3012" y="11503"/>
                      <a:pt x="2860" y="11566"/>
                      <a:pt x="2701" y="11617"/>
                    </a:cubicBezTo>
                    <a:cubicBezTo>
                      <a:pt x="2659" y="11633"/>
                      <a:pt x="2616" y="11641"/>
                      <a:pt x="2574" y="11641"/>
                    </a:cubicBezTo>
                    <a:cubicBezTo>
                      <a:pt x="2547" y="11641"/>
                      <a:pt x="2519" y="11637"/>
                      <a:pt x="2491" y="11630"/>
                    </a:cubicBezTo>
                    <a:cubicBezTo>
                      <a:pt x="2428" y="11592"/>
                      <a:pt x="2396" y="11516"/>
                      <a:pt x="2415" y="11446"/>
                    </a:cubicBezTo>
                    <a:cubicBezTo>
                      <a:pt x="2434" y="11357"/>
                      <a:pt x="2479" y="11274"/>
                      <a:pt x="2536" y="11211"/>
                    </a:cubicBezTo>
                    <a:cubicBezTo>
                      <a:pt x="2587" y="11141"/>
                      <a:pt x="2644" y="11071"/>
                      <a:pt x="2707" y="11014"/>
                    </a:cubicBezTo>
                    <a:cubicBezTo>
                      <a:pt x="2771" y="10950"/>
                      <a:pt x="2841" y="10893"/>
                      <a:pt x="2911" y="10842"/>
                    </a:cubicBezTo>
                    <a:cubicBezTo>
                      <a:pt x="2968" y="10797"/>
                      <a:pt x="3025" y="10753"/>
                      <a:pt x="3082" y="10715"/>
                    </a:cubicBezTo>
                    <a:cubicBezTo>
                      <a:pt x="3171" y="10689"/>
                      <a:pt x="3260" y="10658"/>
                      <a:pt x="3343" y="10620"/>
                    </a:cubicBezTo>
                    <a:cubicBezTo>
                      <a:pt x="3692" y="10486"/>
                      <a:pt x="4017" y="10308"/>
                      <a:pt x="4322" y="10092"/>
                    </a:cubicBezTo>
                    <a:cubicBezTo>
                      <a:pt x="4671" y="9857"/>
                      <a:pt x="4982" y="9571"/>
                      <a:pt x="5243" y="9247"/>
                    </a:cubicBezTo>
                    <a:cubicBezTo>
                      <a:pt x="5256" y="9234"/>
                      <a:pt x="5256" y="9221"/>
                      <a:pt x="5256" y="9202"/>
                    </a:cubicBezTo>
                    <a:close/>
                    <a:moveTo>
                      <a:pt x="5618" y="9412"/>
                    </a:moveTo>
                    <a:cubicBezTo>
                      <a:pt x="5643" y="9444"/>
                      <a:pt x="5675" y="9476"/>
                      <a:pt x="5713" y="9501"/>
                    </a:cubicBezTo>
                    <a:cubicBezTo>
                      <a:pt x="5751" y="9514"/>
                      <a:pt x="5783" y="9533"/>
                      <a:pt x="5821" y="9546"/>
                    </a:cubicBezTo>
                    <a:cubicBezTo>
                      <a:pt x="5484" y="10073"/>
                      <a:pt x="5090" y="10562"/>
                      <a:pt x="4646" y="11007"/>
                    </a:cubicBezTo>
                    <a:cubicBezTo>
                      <a:pt x="4175" y="11471"/>
                      <a:pt x="3654" y="11878"/>
                      <a:pt x="3095" y="12221"/>
                    </a:cubicBezTo>
                    <a:cubicBezTo>
                      <a:pt x="3019" y="12272"/>
                      <a:pt x="2936" y="12323"/>
                      <a:pt x="2860" y="12367"/>
                    </a:cubicBezTo>
                    <a:cubicBezTo>
                      <a:pt x="2822" y="12393"/>
                      <a:pt x="2777" y="12405"/>
                      <a:pt x="2733" y="12412"/>
                    </a:cubicBezTo>
                    <a:cubicBezTo>
                      <a:pt x="2682" y="12412"/>
                      <a:pt x="2663" y="12354"/>
                      <a:pt x="2657" y="12316"/>
                    </a:cubicBezTo>
                    <a:cubicBezTo>
                      <a:pt x="2625" y="12215"/>
                      <a:pt x="2599" y="12113"/>
                      <a:pt x="2587" y="12005"/>
                    </a:cubicBezTo>
                    <a:cubicBezTo>
                      <a:pt x="2568" y="11929"/>
                      <a:pt x="2568" y="11840"/>
                      <a:pt x="2555" y="11757"/>
                    </a:cubicBezTo>
                    <a:cubicBezTo>
                      <a:pt x="2669" y="11751"/>
                      <a:pt x="2771" y="11725"/>
                      <a:pt x="2873" y="11681"/>
                    </a:cubicBezTo>
                    <a:cubicBezTo>
                      <a:pt x="3572" y="11427"/>
                      <a:pt x="4182" y="10963"/>
                      <a:pt x="4716" y="10454"/>
                    </a:cubicBezTo>
                    <a:cubicBezTo>
                      <a:pt x="5033" y="10149"/>
                      <a:pt x="5319" y="9825"/>
                      <a:pt x="5612" y="9501"/>
                    </a:cubicBezTo>
                    <a:cubicBezTo>
                      <a:pt x="5637" y="9476"/>
                      <a:pt x="5624" y="9431"/>
                      <a:pt x="5593" y="9412"/>
                    </a:cubicBezTo>
                    <a:close/>
                    <a:moveTo>
                      <a:pt x="8007" y="1"/>
                    </a:moveTo>
                    <a:cubicBezTo>
                      <a:pt x="7995" y="1"/>
                      <a:pt x="7982" y="20"/>
                      <a:pt x="7988" y="32"/>
                    </a:cubicBezTo>
                    <a:cubicBezTo>
                      <a:pt x="7950" y="20"/>
                      <a:pt x="7912" y="20"/>
                      <a:pt x="7868" y="20"/>
                    </a:cubicBezTo>
                    <a:cubicBezTo>
                      <a:pt x="7848" y="26"/>
                      <a:pt x="7836" y="45"/>
                      <a:pt x="7848" y="64"/>
                    </a:cubicBezTo>
                    <a:cubicBezTo>
                      <a:pt x="7747" y="45"/>
                      <a:pt x="7645" y="32"/>
                      <a:pt x="7543" y="26"/>
                    </a:cubicBezTo>
                    <a:cubicBezTo>
                      <a:pt x="7480" y="26"/>
                      <a:pt x="7416" y="20"/>
                      <a:pt x="7353" y="20"/>
                    </a:cubicBezTo>
                    <a:cubicBezTo>
                      <a:pt x="7296" y="20"/>
                      <a:pt x="7232" y="26"/>
                      <a:pt x="7181" y="45"/>
                    </a:cubicBezTo>
                    <a:cubicBezTo>
                      <a:pt x="7162" y="58"/>
                      <a:pt x="7149" y="90"/>
                      <a:pt x="7175" y="102"/>
                    </a:cubicBezTo>
                    <a:cubicBezTo>
                      <a:pt x="7219" y="121"/>
                      <a:pt x="7270" y="134"/>
                      <a:pt x="7315" y="134"/>
                    </a:cubicBezTo>
                    <a:lnTo>
                      <a:pt x="7359" y="134"/>
                    </a:lnTo>
                    <a:cubicBezTo>
                      <a:pt x="7277" y="134"/>
                      <a:pt x="7194" y="134"/>
                      <a:pt x="7111" y="140"/>
                    </a:cubicBezTo>
                    <a:cubicBezTo>
                      <a:pt x="6978" y="153"/>
                      <a:pt x="6851" y="172"/>
                      <a:pt x="6724" y="204"/>
                    </a:cubicBezTo>
                    <a:cubicBezTo>
                      <a:pt x="6660" y="223"/>
                      <a:pt x="6597" y="242"/>
                      <a:pt x="6533" y="261"/>
                    </a:cubicBezTo>
                    <a:cubicBezTo>
                      <a:pt x="6469" y="280"/>
                      <a:pt x="6406" y="312"/>
                      <a:pt x="6355" y="350"/>
                    </a:cubicBezTo>
                    <a:cubicBezTo>
                      <a:pt x="6332" y="368"/>
                      <a:pt x="6346" y="402"/>
                      <a:pt x="6369" y="402"/>
                    </a:cubicBezTo>
                    <a:cubicBezTo>
                      <a:pt x="6370" y="402"/>
                      <a:pt x="6372" y="401"/>
                      <a:pt x="6374" y="401"/>
                    </a:cubicBezTo>
                    <a:cubicBezTo>
                      <a:pt x="6438" y="395"/>
                      <a:pt x="6495" y="382"/>
                      <a:pt x="6552" y="363"/>
                    </a:cubicBezTo>
                    <a:lnTo>
                      <a:pt x="6565" y="363"/>
                    </a:lnTo>
                    <a:cubicBezTo>
                      <a:pt x="6482" y="401"/>
                      <a:pt x="6393" y="445"/>
                      <a:pt x="6311" y="490"/>
                    </a:cubicBezTo>
                    <a:cubicBezTo>
                      <a:pt x="6253" y="528"/>
                      <a:pt x="6196" y="560"/>
                      <a:pt x="6145" y="598"/>
                    </a:cubicBezTo>
                    <a:cubicBezTo>
                      <a:pt x="5987" y="649"/>
                      <a:pt x="5840" y="719"/>
                      <a:pt x="5707" y="808"/>
                    </a:cubicBezTo>
                    <a:cubicBezTo>
                      <a:pt x="5516" y="935"/>
                      <a:pt x="5313" y="1106"/>
                      <a:pt x="5205" y="1322"/>
                    </a:cubicBezTo>
                    <a:cubicBezTo>
                      <a:pt x="5199" y="1329"/>
                      <a:pt x="5205" y="1342"/>
                      <a:pt x="5218" y="1348"/>
                    </a:cubicBezTo>
                    <a:cubicBezTo>
                      <a:pt x="5154" y="1405"/>
                      <a:pt x="5103" y="1469"/>
                      <a:pt x="5059" y="1532"/>
                    </a:cubicBezTo>
                    <a:cubicBezTo>
                      <a:pt x="5046" y="1545"/>
                      <a:pt x="5052" y="1564"/>
                      <a:pt x="5065" y="1570"/>
                    </a:cubicBezTo>
                    <a:cubicBezTo>
                      <a:pt x="5046" y="1589"/>
                      <a:pt x="5033" y="1608"/>
                      <a:pt x="5021" y="1634"/>
                    </a:cubicBezTo>
                    <a:cubicBezTo>
                      <a:pt x="5015" y="1650"/>
                      <a:pt x="5029" y="1667"/>
                      <a:pt x="5045" y="1667"/>
                    </a:cubicBezTo>
                    <a:cubicBezTo>
                      <a:pt x="5047" y="1667"/>
                      <a:pt x="5050" y="1666"/>
                      <a:pt x="5052" y="1666"/>
                    </a:cubicBezTo>
                    <a:cubicBezTo>
                      <a:pt x="5062" y="1661"/>
                      <a:pt x="5074" y="1656"/>
                      <a:pt x="5086" y="1649"/>
                    </a:cubicBezTo>
                    <a:lnTo>
                      <a:pt x="5086" y="1649"/>
                    </a:lnTo>
                    <a:cubicBezTo>
                      <a:pt x="5033" y="1691"/>
                      <a:pt x="4986" y="1739"/>
                      <a:pt x="4951" y="1793"/>
                    </a:cubicBezTo>
                    <a:lnTo>
                      <a:pt x="4906" y="1844"/>
                    </a:lnTo>
                    <a:cubicBezTo>
                      <a:pt x="4891" y="1864"/>
                      <a:pt x="4908" y="1888"/>
                      <a:pt x="4928" y="1888"/>
                    </a:cubicBezTo>
                    <a:cubicBezTo>
                      <a:pt x="4933" y="1888"/>
                      <a:pt x="4939" y="1886"/>
                      <a:pt x="4944" y="1882"/>
                    </a:cubicBezTo>
                    <a:cubicBezTo>
                      <a:pt x="4989" y="1844"/>
                      <a:pt x="5033" y="1805"/>
                      <a:pt x="5084" y="1767"/>
                    </a:cubicBezTo>
                    <a:lnTo>
                      <a:pt x="5084" y="1767"/>
                    </a:lnTo>
                    <a:cubicBezTo>
                      <a:pt x="5052" y="1812"/>
                      <a:pt x="5021" y="1850"/>
                      <a:pt x="4995" y="1894"/>
                    </a:cubicBezTo>
                    <a:cubicBezTo>
                      <a:pt x="4963" y="1958"/>
                      <a:pt x="4932" y="2021"/>
                      <a:pt x="4913" y="2085"/>
                    </a:cubicBezTo>
                    <a:cubicBezTo>
                      <a:pt x="4881" y="2142"/>
                      <a:pt x="4874" y="2206"/>
                      <a:pt x="4887" y="2269"/>
                    </a:cubicBezTo>
                    <a:cubicBezTo>
                      <a:pt x="4874" y="2301"/>
                      <a:pt x="4862" y="2339"/>
                      <a:pt x="4855" y="2377"/>
                    </a:cubicBezTo>
                    <a:cubicBezTo>
                      <a:pt x="4843" y="2428"/>
                      <a:pt x="4811" y="2517"/>
                      <a:pt x="4868" y="2555"/>
                    </a:cubicBezTo>
                    <a:cubicBezTo>
                      <a:pt x="4874" y="2562"/>
                      <a:pt x="4887" y="2562"/>
                      <a:pt x="4900" y="2562"/>
                    </a:cubicBezTo>
                    <a:cubicBezTo>
                      <a:pt x="4893" y="2574"/>
                      <a:pt x="4893" y="2587"/>
                      <a:pt x="4893" y="2593"/>
                    </a:cubicBezTo>
                    <a:cubicBezTo>
                      <a:pt x="4855" y="2619"/>
                      <a:pt x="4817" y="2644"/>
                      <a:pt x="4785" y="2670"/>
                    </a:cubicBezTo>
                    <a:cubicBezTo>
                      <a:pt x="4785" y="2676"/>
                      <a:pt x="4779" y="2676"/>
                      <a:pt x="4779" y="2676"/>
                    </a:cubicBezTo>
                    <a:cubicBezTo>
                      <a:pt x="4430" y="2892"/>
                      <a:pt x="4118" y="3165"/>
                      <a:pt x="3851" y="3470"/>
                    </a:cubicBezTo>
                    <a:cubicBezTo>
                      <a:pt x="3699" y="3642"/>
                      <a:pt x="3565" y="3820"/>
                      <a:pt x="3445" y="4011"/>
                    </a:cubicBezTo>
                    <a:cubicBezTo>
                      <a:pt x="3381" y="4106"/>
                      <a:pt x="3324" y="4201"/>
                      <a:pt x="3273" y="4303"/>
                    </a:cubicBezTo>
                    <a:cubicBezTo>
                      <a:pt x="3216" y="4405"/>
                      <a:pt x="3146" y="4506"/>
                      <a:pt x="3140" y="4621"/>
                    </a:cubicBezTo>
                    <a:lnTo>
                      <a:pt x="3140" y="4640"/>
                    </a:lnTo>
                    <a:cubicBezTo>
                      <a:pt x="2777" y="5193"/>
                      <a:pt x="2536" y="5815"/>
                      <a:pt x="2421" y="6464"/>
                    </a:cubicBezTo>
                    <a:cubicBezTo>
                      <a:pt x="2402" y="6552"/>
                      <a:pt x="2390" y="6648"/>
                      <a:pt x="2377" y="6743"/>
                    </a:cubicBezTo>
                    <a:cubicBezTo>
                      <a:pt x="2371" y="6788"/>
                      <a:pt x="2364" y="6832"/>
                      <a:pt x="2364" y="6883"/>
                    </a:cubicBezTo>
                    <a:cubicBezTo>
                      <a:pt x="2358" y="6915"/>
                      <a:pt x="2352" y="6946"/>
                      <a:pt x="2352" y="6978"/>
                    </a:cubicBezTo>
                    <a:cubicBezTo>
                      <a:pt x="2193" y="6927"/>
                      <a:pt x="2034" y="6877"/>
                      <a:pt x="1881" y="6826"/>
                    </a:cubicBezTo>
                    <a:cubicBezTo>
                      <a:pt x="1659" y="6756"/>
                      <a:pt x="1436" y="6705"/>
                      <a:pt x="1208" y="6673"/>
                    </a:cubicBezTo>
                    <a:cubicBezTo>
                      <a:pt x="1182" y="6673"/>
                      <a:pt x="1170" y="6699"/>
                      <a:pt x="1182" y="6718"/>
                    </a:cubicBezTo>
                    <a:cubicBezTo>
                      <a:pt x="1151" y="6718"/>
                      <a:pt x="1125" y="6724"/>
                      <a:pt x="1093" y="6724"/>
                    </a:cubicBezTo>
                    <a:lnTo>
                      <a:pt x="852" y="6743"/>
                    </a:lnTo>
                    <a:cubicBezTo>
                      <a:pt x="807" y="6749"/>
                      <a:pt x="788" y="6807"/>
                      <a:pt x="826" y="6838"/>
                    </a:cubicBezTo>
                    <a:cubicBezTo>
                      <a:pt x="858" y="6864"/>
                      <a:pt x="884" y="6889"/>
                      <a:pt x="903" y="6921"/>
                    </a:cubicBezTo>
                    <a:cubicBezTo>
                      <a:pt x="623" y="6877"/>
                      <a:pt x="343" y="6832"/>
                      <a:pt x="64" y="6788"/>
                    </a:cubicBezTo>
                    <a:cubicBezTo>
                      <a:pt x="19" y="6788"/>
                      <a:pt x="0" y="6838"/>
                      <a:pt x="26" y="6870"/>
                    </a:cubicBezTo>
                    <a:cubicBezTo>
                      <a:pt x="242" y="7029"/>
                      <a:pt x="464" y="7188"/>
                      <a:pt x="680" y="7347"/>
                    </a:cubicBezTo>
                    <a:lnTo>
                      <a:pt x="483" y="7385"/>
                    </a:lnTo>
                    <a:cubicBezTo>
                      <a:pt x="445" y="7391"/>
                      <a:pt x="432" y="7436"/>
                      <a:pt x="464" y="7455"/>
                    </a:cubicBezTo>
                    <a:cubicBezTo>
                      <a:pt x="528" y="7513"/>
                      <a:pt x="609" y="7541"/>
                      <a:pt x="694" y="7541"/>
                    </a:cubicBezTo>
                    <a:cubicBezTo>
                      <a:pt x="710" y="7541"/>
                      <a:pt x="727" y="7540"/>
                      <a:pt x="744" y="7537"/>
                    </a:cubicBezTo>
                    <a:cubicBezTo>
                      <a:pt x="744" y="7531"/>
                      <a:pt x="750" y="7531"/>
                      <a:pt x="750" y="7531"/>
                    </a:cubicBezTo>
                    <a:cubicBezTo>
                      <a:pt x="1157" y="7614"/>
                      <a:pt x="1551" y="7728"/>
                      <a:pt x="1945" y="7868"/>
                    </a:cubicBezTo>
                    <a:cubicBezTo>
                      <a:pt x="1608" y="8084"/>
                      <a:pt x="1290" y="8332"/>
                      <a:pt x="998" y="8599"/>
                    </a:cubicBezTo>
                    <a:cubicBezTo>
                      <a:pt x="826" y="8758"/>
                      <a:pt x="661" y="8916"/>
                      <a:pt x="502" y="9088"/>
                    </a:cubicBezTo>
                    <a:cubicBezTo>
                      <a:pt x="350" y="9241"/>
                      <a:pt x="223" y="9425"/>
                      <a:pt x="146" y="9628"/>
                    </a:cubicBezTo>
                    <a:cubicBezTo>
                      <a:pt x="83" y="9825"/>
                      <a:pt x="64" y="10098"/>
                      <a:pt x="223" y="10251"/>
                    </a:cubicBezTo>
                    <a:lnTo>
                      <a:pt x="191" y="10302"/>
                    </a:lnTo>
                    <a:cubicBezTo>
                      <a:pt x="127" y="10340"/>
                      <a:pt x="83" y="10397"/>
                      <a:pt x="70" y="10467"/>
                    </a:cubicBezTo>
                    <a:cubicBezTo>
                      <a:pt x="51" y="10543"/>
                      <a:pt x="64" y="10626"/>
                      <a:pt x="108" y="10689"/>
                    </a:cubicBezTo>
                    <a:cubicBezTo>
                      <a:pt x="159" y="10829"/>
                      <a:pt x="223" y="10956"/>
                      <a:pt x="305" y="11077"/>
                    </a:cubicBezTo>
                    <a:cubicBezTo>
                      <a:pt x="388" y="11230"/>
                      <a:pt x="502" y="11363"/>
                      <a:pt x="636" y="11471"/>
                    </a:cubicBezTo>
                    <a:cubicBezTo>
                      <a:pt x="728" y="11544"/>
                      <a:pt x="842" y="11585"/>
                      <a:pt x="959" y="11585"/>
                    </a:cubicBezTo>
                    <a:cubicBezTo>
                      <a:pt x="1004" y="11585"/>
                      <a:pt x="1049" y="11579"/>
                      <a:pt x="1093" y="11566"/>
                    </a:cubicBezTo>
                    <a:cubicBezTo>
                      <a:pt x="1201" y="11535"/>
                      <a:pt x="1303" y="11477"/>
                      <a:pt x="1392" y="11401"/>
                    </a:cubicBezTo>
                    <a:cubicBezTo>
                      <a:pt x="1392" y="11414"/>
                      <a:pt x="1405" y="11420"/>
                      <a:pt x="1411" y="11420"/>
                    </a:cubicBezTo>
                    <a:cubicBezTo>
                      <a:pt x="1457" y="11428"/>
                      <a:pt x="1501" y="11431"/>
                      <a:pt x="1546" y="11431"/>
                    </a:cubicBezTo>
                    <a:cubicBezTo>
                      <a:pt x="1958" y="11431"/>
                      <a:pt x="2312" y="11125"/>
                      <a:pt x="2536" y="10797"/>
                    </a:cubicBezTo>
                    <a:cubicBezTo>
                      <a:pt x="2631" y="10651"/>
                      <a:pt x="2727" y="10505"/>
                      <a:pt x="2809" y="10353"/>
                    </a:cubicBezTo>
                    <a:lnTo>
                      <a:pt x="2809" y="10353"/>
                    </a:lnTo>
                    <a:cubicBezTo>
                      <a:pt x="2758" y="10473"/>
                      <a:pt x="2746" y="10626"/>
                      <a:pt x="2860" y="10702"/>
                    </a:cubicBezTo>
                    <a:cubicBezTo>
                      <a:pt x="2879" y="10715"/>
                      <a:pt x="2904" y="10728"/>
                      <a:pt x="2930" y="10734"/>
                    </a:cubicBezTo>
                    <a:cubicBezTo>
                      <a:pt x="2847" y="10778"/>
                      <a:pt x="2771" y="10836"/>
                      <a:pt x="2701" y="10899"/>
                    </a:cubicBezTo>
                    <a:cubicBezTo>
                      <a:pt x="2568" y="11007"/>
                      <a:pt x="2453" y="11141"/>
                      <a:pt x="2364" y="11287"/>
                    </a:cubicBezTo>
                    <a:cubicBezTo>
                      <a:pt x="2294" y="11420"/>
                      <a:pt x="2275" y="11605"/>
                      <a:pt x="2409" y="11706"/>
                    </a:cubicBezTo>
                    <a:cubicBezTo>
                      <a:pt x="2434" y="11725"/>
                      <a:pt x="2460" y="11738"/>
                      <a:pt x="2485" y="11744"/>
                    </a:cubicBezTo>
                    <a:cubicBezTo>
                      <a:pt x="2479" y="11929"/>
                      <a:pt x="2498" y="12107"/>
                      <a:pt x="2549" y="12278"/>
                    </a:cubicBezTo>
                    <a:cubicBezTo>
                      <a:pt x="2555" y="12361"/>
                      <a:pt x="2593" y="12431"/>
                      <a:pt x="2644" y="12482"/>
                    </a:cubicBezTo>
                    <a:cubicBezTo>
                      <a:pt x="2679" y="12504"/>
                      <a:pt x="2719" y="12515"/>
                      <a:pt x="2758" y="12515"/>
                    </a:cubicBezTo>
                    <a:cubicBezTo>
                      <a:pt x="2798" y="12515"/>
                      <a:pt x="2838" y="12504"/>
                      <a:pt x="2873" y="12482"/>
                    </a:cubicBezTo>
                    <a:cubicBezTo>
                      <a:pt x="3025" y="12405"/>
                      <a:pt x="3171" y="12316"/>
                      <a:pt x="3317" y="12215"/>
                    </a:cubicBezTo>
                    <a:cubicBezTo>
                      <a:pt x="3464" y="12126"/>
                      <a:pt x="3610" y="12024"/>
                      <a:pt x="3750" y="11922"/>
                    </a:cubicBezTo>
                    <a:cubicBezTo>
                      <a:pt x="4309" y="11509"/>
                      <a:pt x="4824" y="11033"/>
                      <a:pt x="5275" y="10499"/>
                    </a:cubicBezTo>
                    <a:cubicBezTo>
                      <a:pt x="5516" y="10200"/>
                      <a:pt x="5745" y="9895"/>
                      <a:pt x="5948" y="9571"/>
                    </a:cubicBezTo>
                    <a:cubicBezTo>
                      <a:pt x="5980" y="9574"/>
                      <a:pt x="6010" y="9576"/>
                      <a:pt x="6041" y="9576"/>
                    </a:cubicBezTo>
                    <a:cubicBezTo>
                      <a:pt x="6071" y="9576"/>
                      <a:pt x="6101" y="9574"/>
                      <a:pt x="6133" y="9571"/>
                    </a:cubicBezTo>
                    <a:cubicBezTo>
                      <a:pt x="6158" y="9565"/>
                      <a:pt x="6184" y="9565"/>
                      <a:pt x="6209" y="9558"/>
                    </a:cubicBezTo>
                    <a:cubicBezTo>
                      <a:pt x="6355" y="9615"/>
                      <a:pt x="6501" y="9673"/>
                      <a:pt x="6654" y="9717"/>
                    </a:cubicBezTo>
                    <a:lnTo>
                      <a:pt x="7175" y="9882"/>
                    </a:lnTo>
                    <a:cubicBezTo>
                      <a:pt x="7531" y="9997"/>
                      <a:pt x="7880" y="10124"/>
                      <a:pt x="8230" y="10245"/>
                    </a:cubicBezTo>
                    <a:cubicBezTo>
                      <a:pt x="8420" y="10321"/>
                      <a:pt x="8617" y="10378"/>
                      <a:pt x="8821" y="10429"/>
                    </a:cubicBezTo>
                    <a:cubicBezTo>
                      <a:pt x="8846" y="10429"/>
                      <a:pt x="8865" y="10416"/>
                      <a:pt x="8872" y="10391"/>
                    </a:cubicBezTo>
                    <a:lnTo>
                      <a:pt x="8948" y="10410"/>
                    </a:lnTo>
                    <a:cubicBezTo>
                      <a:pt x="8999" y="10416"/>
                      <a:pt x="9050" y="10429"/>
                      <a:pt x="9100" y="10448"/>
                    </a:cubicBezTo>
                    <a:cubicBezTo>
                      <a:pt x="9145" y="10473"/>
                      <a:pt x="9145" y="10499"/>
                      <a:pt x="9164" y="10543"/>
                    </a:cubicBezTo>
                    <a:cubicBezTo>
                      <a:pt x="9187" y="10613"/>
                      <a:pt x="9245" y="10632"/>
                      <a:pt x="9306" y="10632"/>
                    </a:cubicBezTo>
                    <a:cubicBezTo>
                      <a:pt x="9329" y="10632"/>
                      <a:pt x="9352" y="10629"/>
                      <a:pt x="9374" y="10626"/>
                    </a:cubicBezTo>
                    <a:lnTo>
                      <a:pt x="9532" y="10600"/>
                    </a:lnTo>
                    <a:cubicBezTo>
                      <a:pt x="9539" y="10607"/>
                      <a:pt x="9545" y="10613"/>
                      <a:pt x="9552" y="10613"/>
                    </a:cubicBezTo>
                    <a:cubicBezTo>
                      <a:pt x="9831" y="10645"/>
                      <a:pt x="10111" y="10651"/>
                      <a:pt x="10390" y="10664"/>
                    </a:cubicBezTo>
                    <a:lnTo>
                      <a:pt x="10791" y="10683"/>
                    </a:lnTo>
                    <a:lnTo>
                      <a:pt x="11007" y="10689"/>
                    </a:lnTo>
                    <a:cubicBezTo>
                      <a:pt x="11031" y="10694"/>
                      <a:pt x="11056" y="10696"/>
                      <a:pt x="11082" y="10696"/>
                    </a:cubicBezTo>
                    <a:cubicBezTo>
                      <a:pt x="11123" y="10696"/>
                      <a:pt x="11165" y="10691"/>
                      <a:pt x="11204" y="10683"/>
                    </a:cubicBezTo>
                    <a:cubicBezTo>
                      <a:pt x="11210" y="10677"/>
                      <a:pt x="11217" y="10670"/>
                      <a:pt x="11223" y="10658"/>
                    </a:cubicBezTo>
                    <a:cubicBezTo>
                      <a:pt x="11236" y="10651"/>
                      <a:pt x="11255" y="10645"/>
                      <a:pt x="11261" y="10632"/>
                    </a:cubicBezTo>
                    <a:cubicBezTo>
                      <a:pt x="11306" y="10597"/>
                      <a:pt x="11272" y="10534"/>
                      <a:pt x="11231" y="10534"/>
                    </a:cubicBezTo>
                    <a:cubicBezTo>
                      <a:pt x="11220" y="10534"/>
                      <a:pt x="11208" y="10539"/>
                      <a:pt x="11197" y="10550"/>
                    </a:cubicBezTo>
                    <a:cubicBezTo>
                      <a:pt x="11191" y="10543"/>
                      <a:pt x="11185" y="10537"/>
                      <a:pt x="11185" y="10531"/>
                    </a:cubicBezTo>
                    <a:cubicBezTo>
                      <a:pt x="11185" y="10524"/>
                      <a:pt x="11191" y="10505"/>
                      <a:pt x="11197" y="10499"/>
                    </a:cubicBezTo>
                    <a:cubicBezTo>
                      <a:pt x="11223" y="10473"/>
                      <a:pt x="11261" y="10448"/>
                      <a:pt x="11299" y="10435"/>
                    </a:cubicBezTo>
                    <a:lnTo>
                      <a:pt x="11547" y="10289"/>
                    </a:lnTo>
                    <a:lnTo>
                      <a:pt x="12062" y="9997"/>
                    </a:lnTo>
                    <a:cubicBezTo>
                      <a:pt x="12106" y="9971"/>
                      <a:pt x="12106" y="9895"/>
                      <a:pt x="12049" y="9889"/>
                    </a:cubicBezTo>
                    <a:cubicBezTo>
                      <a:pt x="11699" y="9870"/>
                      <a:pt x="11350" y="9844"/>
                      <a:pt x="11007" y="9825"/>
                    </a:cubicBezTo>
                    <a:cubicBezTo>
                      <a:pt x="10994" y="9826"/>
                      <a:pt x="10981" y="9827"/>
                      <a:pt x="10968" y="9827"/>
                    </a:cubicBezTo>
                    <a:cubicBezTo>
                      <a:pt x="10911" y="9827"/>
                      <a:pt x="10854" y="9817"/>
                      <a:pt x="10797" y="9806"/>
                    </a:cubicBezTo>
                    <a:cubicBezTo>
                      <a:pt x="10721" y="9781"/>
                      <a:pt x="10740" y="9717"/>
                      <a:pt x="10727" y="9647"/>
                    </a:cubicBezTo>
                    <a:cubicBezTo>
                      <a:pt x="10721" y="9603"/>
                      <a:pt x="10689" y="9565"/>
                      <a:pt x="10638" y="9558"/>
                    </a:cubicBezTo>
                    <a:lnTo>
                      <a:pt x="10632" y="9558"/>
                    </a:lnTo>
                    <a:cubicBezTo>
                      <a:pt x="10632" y="9552"/>
                      <a:pt x="10626" y="9546"/>
                      <a:pt x="10619" y="9546"/>
                    </a:cubicBezTo>
                    <a:cubicBezTo>
                      <a:pt x="10537" y="9520"/>
                      <a:pt x="10454" y="9495"/>
                      <a:pt x="10371" y="9482"/>
                    </a:cubicBezTo>
                    <a:cubicBezTo>
                      <a:pt x="10282" y="9457"/>
                      <a:pt x="10187" y="9438"/>
                      <a:pt x="10098" y="9418"/>
                    </a:cubicBezTo>
                    <a:cubicBezTo>
                      <a:pt x="9920" y="9380"/>
                      <a:pt x="9742" y="9349"/>
                      <a:pt x="9571" y="9304"/>
                    </a:cubicBezTo>
                    <a:cubicBezTo>
                      <a:pt x="9215" y="9228"/>
                      <a:pt x="8853" y="9133"/>
                      <a:pt x="8503" y="9031"/>
                    </a:cubicBezTo>
                    <a:cubicBezTo>
                      <a:pt x="8306" y="8974"/>
                      <a:pt x="8115" y="8923"/>
                      <a:pt x="7912" y="8872"/>
                    </a:cubicBezTo>
                    <a:lnTo>
                      <a:pt x="7899" y="8866"/>
                    </a:lnTo>
                    <a:cubicBezTo>
                      <a:pt x="7899" y="8859"/>
                      <a:pt x="7893" y="8859"/>
                      <a:pt x="7893" y="8853"/>
                    </a:cubicBezTo>
                    <a:lnTo>
                      <a:pt x="7887" y="8853"/>
                    </a:lnTo>
                    <a:lnTo>
                      <a:pt x="7880" y="8847"/>
                    </a:lnTo>
                    <a:lnTo>
                      <a:pt x="7925" y="8834"/>
                    </a:lnTo>
                    <a:cubicBezTo>
                      <a:pt x="8039" y="8789"/>
                      <a:pt x="8147" y="8732"/>
                      <a:pt x="8242" y="8669"/>
                    </a:cubicBezTo>
                    <a:cubicBezTo>
                      <a:pt x="8325" y="8611"/>
                      <a:pt x="8401" y="8554"/>
                      <a:pt x="8471" y="8484"/>
                    </a:cubicBezTo>
                    <a:cubicBezTo>
                      <a:pt x="8476" y="8489"/>
                      <a:pt x="8483" y="8493"/>
                      <a:pt x="8492" y="8493"/>
                    </a:cubicBezTo>
                    <a:cubicBezTo>
                      <a:pt x="8496" y="8493"/>
                      <a:pt x="8499" y="8493"/>
                      <a:pt x="8503" y="8491"/>
                    </a:cubicBezTo>
                    <a:cubicBezTo>
                      <a:pt x="8675" y="8408"/>
                      <a:pt x="8821" y="8287"/>
                      <a:pt x="8941" y="8141"/>
                    </a:cubicBezTo>
                    <a:lnTo>
                      <a:pt x="8954" y="8141"/>
                    </a:lnTo>
                    <a:cubicBezTo>
                      <a:pt x="9119" y="8065"/>
                      <a:pt x="9266" y="7957"/>
                      <a:pt x="9386" y="7823"/>
                    </a:cubicBezTo>
                    <a:cubicBezTo>
                      <a:pt x="9431" y="7773"/>
                      <a:pt x="9475" y="7722"/>
                      <a:pt x="9513" y="7671"/>
                    </a:cubicBezTo>
                    <a:cubicBezTo>
                      <a:pt x="9517" y="7674"/>
                      <a:pt x="9520" y="7676"/>
                      <a:pt x="9524" y="7676"/>
                    </a:cubicBezTo>
                    <a:cubicBezTo>
                      <a:pt x="9528" y="7676"/>
                      <a:pt x="9532" y="7674"/>
                      <a:pt x="9539" y="7671"/>
                    </a:cubicBezTo>
                    <a:cubicBezTo>
                      <a:pt x="9691" y="7563"/>
                      <a:pt x="9806" y="7410"/>
                      <a:pt x="9869" y="7232"/>
                    </a:cubicBezTo>
                    <a:cubicBezTo>
                      <a:pt x="9871" y="7234"/>
                      <a:pt x="9874" y="7235"/>
                      <a:pt x="9876" y="7235"/>
                    </a:cubicBezTo>
                    <a:cubicBezTo>
                      <a:pt x="9883" y="7235"/>
                      <a:pt x="9890" y="7231"/>
                      <a:pt x="9895" y="7226"/>
                    </a:cubicBezTo>
                    <a:cubicBezTo>
                      <a:pt x="9965" y="7131"/>
                      <a:pt x="10015" y="7016"/>
                      <a:pt x="10035" y="6902"/>
                    </a:cubicBezTo>
                    <a:cubicBezTo>
                      <a:pt x="10054" y="6819"/>
                      <a:pt x="10066" y="6730"/>
                      <a:pt x="10066" y="6648"/>
                    </a:cubicBezTo>
                    <a:cubicBezTo>
                      <a:pt x="10066" y="6664"/>
                      <a:pt x="10083" y="6674"/>
                      <a:pt x="10098" y="6674"/>
                    </a:cubicBezTo>
                    <a:cubicBezTo>
                      <a:pt x="10107" y="6674"/>
                      <a:pt x="10115" y="6670"/>
                      <a:pt x="10117" y="6661"/>
                    </a:cubicBezTo>
                    <a:cubicBezTo>
                      <a:pt x="10244" y="6286"/>
                      <a:pt x="10263" y="5879"/>
                      <a:pt x="10174" y="5491"/>
                    </a:cubicBezTo>
                    <a:cubicBezTo>
                      <a:pt x="10174" y="5491"/>
                      <a:pt x="10174" y="5485"/>
                      <a:pt x="10174" y="5485"/>
                    </a:cubicBezTo>
                    <a:cubicBezTo>
                      <a:pt x="10200" y="5212"/>
                      <a:pt x="10168" y="4938"/>
                      <a:pt x="10092" y="4684"/>
                    </a:cubicBezTo>
                    <a:cubicBezTo>
                      <a:pt x="10073" y="4627"/>
                      <a:pt x="10054" y="4570"/>
                      <a:pt x="10035" y="4513"/>
                    </a:cubicBezTo>
                    <a:cubicBezTo>
                      <a:pt x="10092" y="4500"/>
                      <a:pt x="10073" y="4424"/>
                      <a:pt x="10066" y="4385"/>
                    </a:cubicBezTo>
                    <a:cubicBezTo>
                      <a:pt x="10060" y="4347"/>
                      <a:pt x="10041" y="4290"/>
                      <a:pt x="10035" y="4239"/>
                    </a:cubicBezTo>
                    <a:cubicBezTo>
                      <a:pt x="10022" y="4208"/>
                      <a:pt x="10015" y="4176"/>
                      <a:pt x="10009" y="4150"/>
                    </a:cubicBezTo>
                    <a:cubicBezTo>
                      <a:pt x="10003" y="4087"/>
                      <a:pt x="9996" y="4023"/>
                      <a:pt x="9984" y="3966"/>
                    </a:cubicBezTo>
                    <a:lnTo>
                      <a:pt x="9984" y="3960"/>
                    </a:lnTo>
                    <a:cubicBezTo>
                      <a:pt x="10022" y="3864"/>
                      <a:pt x="10022" y="3756"/>
                      <a:pt x="10003" y="3655"/>
                    </a:cubicBezTo>
                    <a:cubicBezTo>
                      <a:pt x="9996" y="3642"/>
                      <a:pt x="9996" y="3629"/>
                      <a:pt x="9990" y="3617"/>
                    </a:cubicBezTo>
                    <a:cubicBezTo>
                      <a:pt x="10015" y="3578"/>
                      <a:pt x="10028" y="3540"/>
                      <a:pt x="10035" y="3502"/>
                    </a:cubicBezTo>
                    <a:cubicBezTo>
                      <a:pt x="10041" y="3464"/>
                      <a:pt x="10047" y="3426"/>
                      <a:pt x="10047" y="3388"/>
                    </a:cubicBezTo>
                    <a:cubicBezTo>
                      <a:pt x="10050" y="3391"/>
                      <a:pt x="10054" y="3393"/>
                      <a:pt x="10057" y="3393"/>
                    </a:cubicBezTo>
                    <a:cubicBezTo>
                      <a:pt x="10060" y="3393"/>
                      <a:pt x="10063" y="3391"/>
                      <a:pt x="10066" y="3388"/>
                    </a:cubicBezTo>
                    <a:cubicBezTo>
                      <a:pt x="10111" y="3356"/>
                      <a:pt x="10143" y="3305"/>
                      <a:pt x="10143" y="3248"/>
                    </a:cubicBezTo>
                    <a:cubicBezTo>
                      <a:pt x="10149" y="3248"/>
                      <a:pt x="10162" y="3248"/>
                      <a:pt x="10168" y="3242"/>
                    </a:cubicBezTo>
                    <a:cubicBezTo>
                      <a:pt x="10244" y="3178"/>
                      <a:pt x="10244" y="3026"/>
                      <a:pt x="10232" y="2924"/>
                    </a:cubicBezTo>
                    <a:cubicBezTo>
                      <a:pt x="10225" y="2816"/>
                      <a:pt x="10193" y="2701"/>
                      <a:pt x="10143" y="2606"/>
                    </a:cubicBezTo>
                    <a:cubicBezTo>
                      <a:pt x="10098" y="2517"/>
                      <a:pt x="10041" y="2435"/>
                      <a:pt x="9965" y="2371"/>
                    </a:cubicBezTo>
                    <a:cubicBezTo>
                      <a:pt x="9946" y="2352"/>
                      <a:pt x="9926" y="2339"/>
                      <a:pt x="9907" y="2320"/>
                    </a:cubicBezTo>
                    <a:cubicBezTo>
                      <a:pt x="10174" y="2307"/>
                      <a:pt x="10448" y="2269"/>
                      <a:pt x="10714" y="2244"/>
                    </a:cubicBezTo>
                    <a:lnTo>
                      <a:pt x="11140" y="2199"/>
                    </a:lnTo>
                    <a:lnTo>
                      <a:pt x="11350" y="2174"/>
                    </a:lnTo>
                    <a:cubicBezTo>
                      <a:pt x="11420" y="2174"/>
                      <a:pt x="11490" y="2161"/>
                      <a:pt x="11560" y="2142"/>
                    </a:cubicBezTo>
                    <a:cubicBezTo>
                      <a:pt x="11566" y="2142"/>
                      <a:pt x="11572" y="2136"/>
                      <a:pt x="11572" y="2130"/>
                    </a:cubicBezTo>
                    <a:lnTo>
                      <a:pt x="12354" y="2130"/>
                    </a:lnTo>
                    <a:cubicBezTo>
                      <a:pt x="12494" y="2130"/>
                      <a:pt x="12634" y="2136"/>
                      <a:pt x="12773" y="2142"/>
                    </a:cubicBezTo>
                    <a:cubicBezTo>
                      <a:pt x="12894" y="2148"/>
                      <a:pt x="13014" y="2163"/>
                      <a:pt x="13134" y="2163"/>
                    </a:cubicBezTo>
                    <a:cubicBezTo>
                      <a:pt x="13154" y="2163"/>
                      <a:pt x="13173" y="2162"/>
                      <a:pt x="13193" y="2161"/>
                    </a:cubicBezTo>
                    <a:cubicBezTo>
                      <a:pt x="13212" y="2155"/>
                      <a:pt x="13231" y="2136"/>
                      <a:pt x="13231" y="2117"/>
                    </a:cubicBezTo>
                    <a:cubicBezTo>
                      <a:pt x="13244" y="2079"/>
                      <a:pt x="13225" y="2041"/>
                      <a:pt x="13187" y="2034"/>
                    </a:cubicBezTo>
                    <a:cubicBezTo>
                      <a:pt x="12646" y="1920"/>
                      <a:pt x="12100" y="1844"/>
                      <a:pt x="11553" y="1799"/>
                    </a:cubicBezTo>
                    <a:cubicBezTo>
                      <a:pt x="11274" y="1780"/>
                      <a:pt x="10994" y="1767"/>
                      <a:pt x="10714" y="1767"/>
                    </a:cubicBezTo>
                    <a:lnTo>
                      <a:pt x="10397" y="1767"/>
                    </a:lnTo>
                    <a:lnTo>
                      <a:pt x="10390" y="1761"/>
                    </a:lnTo>
                    <a:cubicBezTo>
                      <a:pt x="10366" y="1733"/>
                      <a:pt x="10319" y="1727"/>
                      <a:pt x="10274" y="1727"/>
                    </a:cubicBezTo>
                    <a:cubicBezTo>
                      <a:pt x="10249" y="1727"/>
                      <a:pt x="10225" y="1729"/>
                      <a:pt x="10206" y="1729"/>
                    </a:cubicBezTo>
                    <a:lnTo>
                      <a:pt x="10003" y="1736"/>
                    </a:lnTo>
                    <a:cubicBezTo>
                      <a:pt x="9933" y="1736"/>
                      <a:pt x="9863" y="1742"/>
                      <a:pt x="9799" y="1742"/>
                    </a:cubicBezTo>
                    <a:cubicBezTo>
                      <a:pt x="9791" y="1743"/>
                      <a:pt x="9782" y="1743"/>
                      <a:pt x="9774" y="1743"/>
                    </a:cubicBezTo>
                    <a:cubicBezTo>
                      <a:pt x="9733" y="1743"/>
                      <a:pt x="9698" y="1731"/>
                      <a:pt x="9666" y="1710"/>
                    </a:cubicBezTo>
                    <a:cubicBezTo>
                      <a:pt x="9660" y="1704"/>
                      <a:pt x="9653" y="1691"/>
                      <a:pt x="9653" y="1685"/>
                    </a:cubicBezTo>
                    <a:cubicBezTo>
                      <a:pt x="9621" y="1627"/>
                      <a:pt x="9596" y="1564"/>
                      <a:pt x="9571" y="1500"/>
                    </a:cubicBezTo>
                    <a:cubicBezTo>
                      <a:pt x="9526" y="1380"/>
                      <a:pt x="9501" y="1253"/>
                      <a:pt x="9456" y="1125"/>
                    </a:cubicBezTo>
                    <a:cubicBezTo>
                      <a:pt x="9456" y="1119"/>
                      <a:pt x="9450" y="1113"/>
                      <a:pt x="9437" y="1113"/>
                    </a:cubicBezTo>
                    <a:cubicBezTo>
                      <a:pt x="9431" y="1068"/>
                      <a:pt x="9424" y="1017"/>
                      <a:pt x="9412" y="973"/>
                    </a:cubicBezTo>
                    <a:cubicBezTo>
                      <a:pt x="9367" y="795"/>
                      <a:pt x="9297" y="623"/>
                      <a:pt x="9196" y="471"/>
                    </a:cubicBezTo>
                    <a:cubicBezTo>
                      <a:pt x="9190" y="463"/>
                      <a:pt x="9183" y="460"/>
                      <a:pt x="9176" y="460"/>
                    </a:cubicBezTo>
                    <a:cubicBezTo>
                      <a:pt x="9159" y="460"/>
                      <a:pt x="9142" y="478"/>
                      <a:pt x="9151" y="496"/>
                    </a:cubicBezTo>
                    <a:cubicBezTo>
                      <a:pt x="9158" y="515"/>
                      <a:pt x="9164" y="528"/>
                      <a:pt x="9170" y="547"/>
                    </a:cubicBezTo>
                    <a:cubicBezTo>
                      <a:pt x="9145" y="503"/>
                      <a:pt x="9113" y="458"/>
                      <a:pt x="9088" y="420"/>
                    </a:cubicBezTo>
                    <a:cubicBezTo>
                      <a:pt x="9082" y="414"/>
                      <a:pt x="9075" y="412"/>
                      <a:pt x="9069" y="412"/>
                    </a:cubicBezTo>
                    <a:cubicBezTo>
                      <a:pt x="9054" y="412"/>
                      <a:pt x="9041" y="426"/>
                      <a:pt x="9050" y="439"/>
                    </a:cubicBezTo>
                    <a:lnTo>
                      <a:pt x="9056" y="458"/>
                    </a:lnTo>
                    <a:cubicBezTo>
                      <a:pt x="8992" y="363"/>
                      <a:pt x="8916" y="280"/>
                      <a:pt x="8827" y="210"/>
                    </a:cubicBezTo>
                    <a:cubicBezTo>
                      <a:pt x="8823" y="208"/>
                      <a:pt x="8820" y="207"/>
                      <a:pt x="8816" y="207"/>
                    </a:cubicBezTo>
                    <a:cubicBezTo>
                      <a:pt x="8800" y="207"/>
                      <a:pt x="8786" y="226"/>
                      <a:pt x="8802" y="236"/>
                    </a:cubicBezTo>
                    <a:cubicBezTo>
                      <a:pt x="8853" y="293"/>
                      <a:pt x="8897" y="357"/>
                      <a:pt x="8941" y="420"/>
                    </a:cubicBezTo>
                    <a:cubicBezTo>
                      <a:pt x="8910" y="382"/>
                      <a:pt x="8872" y="344"/>
                      <a:pt x="8840" y="312"/>
                    </a:cubicBezTo>
                    <a:cubicBezTo>
                      <a:pt x="8757" y="242"/>
                      <a:pt x="8675" y="179"/>
                      <a:pt x="8592" y="115"/>
                    </a:cubicBezTo>
                    <a:cubicBezTo>
                      <a:pt x="8547" y="90"/>
                      <a:pt x="8503" y="64"/>
                      <a:pt x="8452" y="39"/>
                    </a:cubicBezTo>
                    <a:cubicBezTo>
                      <a:pt x="8424" y="25"/>
                      <a:pt x="8389" y="4"/>
                      <a:pt x="8358" y="4"/>
                    </a:cubicBezTo>
                    <a:cubicBezTo>
                      <a:pt x="8346" y="4"/>
                      <a:pt x="8335" y="7"/>
                      <a:pt x="8325" y="13"/>
                    </a:cubicBezTo>
                    <a:cubicBezTo>
                      <a:pt x="8312" y="20"/>
                      <a:pt x="8312" y="26"/>
                      <a:pt x="8312" y="39"/>
                    </a:cubicBezTo>
                    <a:cubicBezTo>
                      <a:pt x="8312" y="51"/>
                      <a:pt x="8319" y="64"/>
                      <a:pt x="8331" y="71"/>
                    </a:cubicBezTo>
                    <a:cubicBezTo>
                      <a:pt x="8230" y="32"/>
                      <a:pt x="8115" y="13"/>
                      <a:pt x="8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1377;p45">
                <a:extLst>
                  <a:ext uri="{FF2B5EF4-FFF2-40B4-BE49-F238E27FC236}">
                    <a16:creationId xmlns:a16="http://schemas.microsoft.com/office/drawing/2014/main" id="{95FFB7B7-BD2F-4497-BCDD-5B25887D16CA}"/>
                  </a:ext>
                </a:extLst>
              </p:cNvPr>
              <p:cNvSpPr/>
              <p:nvPr/>
            </p:nvSpPr>
            <p:spPr>
              <a:xfrm>
                <a:off x="6647297" y="1312019"/>
                <a:ext cx="63791" cy="2670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9" extrusionOk="0">
                    <a:moveTo>
                      <a:pt x="295" y="0"/>
                    </a:moveTo>
                    <a:cubicBezTo>
                      <a:pt x="286" y="0"/>
                      <a:pt x="277" y="5"/>
                      <a:pt x="268" y="9"/>
                    </a:cubicBezTo>
                    <a:lnTo>
                      <a:pt x="223" y="22"/>
                    </a:lnTo>
                    <a:cubicBezTo>
                      <a:pt x="204" y="28"/>
                      <a:pt x="179" y="35"/>
                      <a:pt x="160" y="41"/>
                    </a:cubicBezTo>
                    <a:cubicBezTo>
                      <a:pt x="134" y="48"/>
                      <a:pt x="115" y="54"/>
                      <a:pt x="96" y="60"/>
                    </a:cubicBezTo>
                    <a:cubicBezTo>
                      <a:pt x="65" y="60"/>
                      <a:pt x="39" y="67"/>
                      <a:pt x="14" y="79"/>
                    </a:cubicBezTo>
                    <a:cubicBezTo>
                      <a:pt x="1" y="92"/>
                      <a:pt x="1" y="111"/>
                      <a:pt x="14" y="124"/>
                    </a:cubicBezTo>
                    <a:cubicBezTo>
                      <a:pt x="32" y="133"/>
                      <a:pt x="54" y="139"/>
                      <a:pt x="75" y="139"/>
                    </a:cubicBezTo>
                    <a:cubicBezTo>
                      <a:pt x="82" y="139"/>
                      <a:pt x="89" y="138"/>
                      <a:pt x="96" y="136"/>
                    </a:cubicBezTo>
                    <a:cubicBezTo>
                      <a:pt x="128" y="136"/>
                      <a:pt x="153" y="130"/>
                      <a:pt x="179" y="124"/>
                    </a:cubicBezTo>
                    <a:cubicBezTo>
                      <a:pt x="204" y="117"/>
                      <a:pt x="230" y="105"/>
                      <a:pt x="255" y="98"/>
                    </a:cubicBezTo>
                    <a:cubicBezTo>
                      <a:pt x="287" y="86"/>
                      <a:pt x="312" y="67"/>
                      <a:pt x="325" y="41"/>
                    </a:cubicBezTo>
                    <a:cubicBezTo>
                      <a:pt x="331" y="22"/>
                      <a:pt x="325" y="3"/>
                      <a:pt x="306" y="3"/>
                    </a:cubicBezTo>
                    <a:cubicBezTo>
                      <a:pt x="302" y="1"/>
                      <a:pt x="299" y="0"/>
                      <a:pt x="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1378;p45">
                <a:extLst>
                  <a:ext uri="{FF2B5EF4-FFF2-40B4-BE49-F238E27FC236}">
                    <a16:creationId xmlns:a16="http://schemas.microsoft.com/office/drawing/2014/main" id="{6562AE13-9C4F-430D-92EF-621D0C325724}"/>
                  </a:ext>
                </a:extLst>
              </p:cNvPr>
              <p:cNvSpPr/>
              <p:nvPr/>
            </p:nvSpPr>
            <p:spPr>
              <a:xfrm>
                <a:off x="6673044" y="1344298"/>
                <a:ext cx="30743" cy="1229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4" extrusionOk="0">
                    <a:moveTo>
                      <a:pt x="108" y="0"/>
                    </a:moveTo>
                    <a:cubicBezTo>
                      <a:pt x="102" y="0"/>
                      <a:pt x="89" y="7"/>
                      <a:pt x="83" y="7"/>
                    </a:cubicBezTo>
                    <a:lnTo>
                      <a:pt x="19" y="26"/>
                    </a:lnTo>
                    <a:cubicBezTo>
                      <a:pt x="0" y="32"/>
                      <a:pt x="0" y="64"/>
                      <a:pt x="26" y="64"/>
                    </a:cubicBezTo>
                    <a:lnTo>
                      <a:pt x="89" y="57"/>
                    </a:lnTo>
                    <a:cubicBezTo>
                      <a:pt x="96" y="57"/>
                      <a:pt x="108" y="51"/>
                      <a:pt x="115" y="51"/>
                    </a:cubicBezTo>
                    <a:cubicBezTo>
                      <a:pt x="121" y="45"/>
                      <a:pt x="128" y="45"/>
                      <a:pt x="134" y="45"/>
                    </a:cubicBezTo>
                    <a:cubicBezTo>
                      <a:pt x="140" y="38"/>
                      <a:pt x="147" y="38"/>
                      <a:pt x="153" y="32"/>
                    </a:cubicBezTo>
                    <a:cubicBezTo>
                      <a:pt x="159" y="26"/>
                      <a:pt x="159" y="13"/>
                      <a:pt x="153" y="0"/>
                    </a:cubicBezTo>
                    <a:lnTo>
                      <a:pt x="147" y="7"/>
                    </a:lnTo>
                    <a:cubicBezTo>
                      <a:pt x="140" y="7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1379;p45">
                <a:extLst>
                  <a:ext uri="{FF2B5EF4-FFF2-40B4-BE49-F238E27FC236}">
                    <a16:creationId xmlns:a16="http://schemas.microsoft.com/office/drawing/2014/main" id="{737C0E14-03E5-45CF-AA88-0A87C7497030}"/>
                  </a:ext>
                </a:extLst>
              </p:cNvPr>
              <p:cNvSpPr/>
              <p:nvPr/>
            </p:nvSpPr>
            <p:spPr>
              <a:xfrm>
                <a:off x="6636345" y="1296647"/>
                <a:ext cx="51494" cy="1441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5" extrusionOk="0">
                    <a:moveTo>
                      <a:pt x="198" y="0"/>
                    </a:moveTo>
                    <a:cubicBezTo>
                      <a:pt x="179" y="0"/>
                      <a:pt x="160" y="7"/>
                      <a:pt x="147" y="7"/>
                    </a:cubicBezTo>
                    <a:cubicBezTo>
                      <a:pt x="128" y="10"/>
                      <a:pt x="110" y="12"/>
                      <a:pt x="93" y="12"/>
                    </a:cubicBezTo>
                    <a:cubicBezTo>
                      <a:pt x="75" y="12"/>
                      <a:pt x="58" y="10"/>
                      <a:pt x="39" y="7"/>
                    </a:cubicBezTo>
                    <a:cubicBezTo>
                      <a:pt x="13" y="7"/>
                      <a:pt x="1" y="45"/>
                      <a:pt x="33" y="51"/>
                    </a:cubicBezTo>
                    <a:cubicBezTo>
                      <a:pt x="64" y="66"/>
                      <a:pt x="102" y="75"/>
                      <a:pt x="139" y="75"/>
                    </a:cubicBezTo>
                    <a:cubicBezTo>
                      <a:pt x="185" y="75"/>
                      <a:pt x="230" y="61"/>
                      <a:pt x="261" y="26"/>
                    </a:cubicBezTo>
                    <a:cubicBezTo>
                      <a:pt x="268" y="13"/>
                      <a:pt x="261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1380;p45">
                <a:extLst>
                  <a:ext uri="{FF2B5EF4-FFF2-40B4-BE49-F238E27FC236}">
                    <a16:creationId xmlns:a16="http://schemas.microsoft.com/office/drawing/2014/main" id="{D420B9AB-89A9-4EE5-AFFB-6DDDD5213604}"/>
                  </a:ext>
                </a:extLst>
              </p:cNvPr>
              <p:cNvSpPr/>
              <p:nvPr/>
            </p:nvSpPr>
            <p:spPr>
              <a:xfrm>
                <a:off x="7095562" y="1124105"/>
                <a:ext cx="19022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9" extrusionOk="0">
                    <a:moveTo>
                      <a:pt x="72" y="1"/>
                    </a:moveTo>
                    <a:cubicBezTo>
                      <a:pt x="66" y="1"/>
                      <a:pt x="61" y="3"/>
                      <a:pt x="57" y="9"/>
                    </a:cubicBezTo>
                    <a:cubicBezTo>
                      <a:pt x="38" y="41"/>
                      <a:pt x="26" y="72"/>
                      <a:pt x="13" y="104"/>
                    </a:cubicBezTo>
                    <a:cubicBezTo>
                      <a:pt x="7" y="123"/>
                      <a:pt x="0" y="136"/>
                      <a:pt x="0" y="155"/>
                    </a:cubicBezTo>
                    <a:lnTo>
                      <a:pt x="0" y="180"/>
                    </a:lnTo>
                    <a:cubicBezTo>
                      <a:pt x="0" y="193"/>
                      <a:pt x="7" y="199"/>
                      <a:pt x="7" y="206"/>
                    </a:cubicBezTo>
                    <a:cubicBezTo>
                      <a:pt x="10" y="215"/>
                      <a:pt x="14" y="218"/>
                      <a:pt x="19" y="218"/>
                    </a:cubicBezTo>
                    <a:cubicBezTo>
                      <a:pt x="24" y="218"/>
                      <a:pt x="29" y="215"/>
                      <a:pt x="32" y="212"/>
                    </a:cubicBezTo>
                    <a:cubicBezTo>
                      <a:pt x="38" y="199"/>
                      <a:pt x="38" y="193"/>
                      <a:pt x="38" y="187"/>
                    </a:cubicBezTo>
                    <a:cubicBezTo>
                      <a:pt x="38" y="180"/>
                      <a:pt x="38" y="168"/>
                      <a:pt x="45" y="161"/>
                    </a:cubicBezTo>
                    <a:cubicBezTo>
                      <a:pt x="51" y="155"/>
                      <a:pt x="57" y="129"/>
                      <a:pt x="57" y="117"/>
                    </a:cubicBezTo>
                    <a:cubicBezTo>
                      <a:pt x="64" y="85"/>
                      <a:pt x="76" y="60"/>
                      <a:pt x="89" y="28"/>
                    </a:cubicBezTo>
                    <a:cubicBezTo>
                      <a:pt x="98" y="14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Google Shape;1381;p45">
                <a:extLst>
                  <a:ext uri="{FF2B5EF4-FFF2-40B4-BE49-F238E27FC236}">
                    <a16:creationId xmlns:a16="http://schemas.microsoft.com/office/drawing/2014/main" id="{9BE7177B-100F-467B-9B99-845CAF1B14DA}"/>
                  </a:ext>
                </a:extLst>
              </p:cNvPr>
              <p:cNvSpPr/>
              <p:nvPr/>
            </p:nvSpPr>
            <p:spPr>
              <a:xfrm>
                <a:off x="7367825" y="1136210"/>
                <a:ext cx="6341" cy="21136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0" extrusionOk="0">
                    <a:moveTo>
                      <a:pt x="11" y="0"/>
                    </a:moveTo>
                    <a:cubicBezTo>
                      <a:pt x="4" y="0"/>
                      <a:pt x="0" y="6"/>
                      <a:pt x="0" y="16"/>
                    </a:cubicBezTo>
                    <a:lnTo>
                      <a:pt x="0" y="41"/>
                    </a:lnTo>
                    <a:cubicBezTo>
                      <a:pt x="0" y="47"/>
                      <a:pt x="0" y="54"/>
                      <a:pt x="0" y="66"/>
                    </a:cubicBezTo>
                    <a:lnTo>
                      <a:pt x="0" y="86"/>
                    </a:lnTo>
                    <a:cubicBezTo>
                      <a:pt x="0" y="92"/>
                      <a:pt x="0" y="92"/>
                      <a:pt x="0" y="98"/>
                    </a:cubicBezTo>
                    <a:cubicBezTo>
                      <a:pt x="0" y="98"/>
                      <a:pt x="7" y="105"/>
                      <a:pt x="13" y="105"/>
                    </a:cubicBezTo>
                    <a:cubicBezTo>
                      <a:pt x="13" y="108"/>
                      <a:pt x="16" y="109"/>
                      <a:pt x="19" y="109"/>
                    </a:cubicBezTo>
                    <a:cubicBezTo>
                      <a:pt x="23" y="109"/>
                      <a:pt x="26" y="108"/>
                      <a:pt x="26" y="105"/>
                    </a:cubicBezTo>
                    <a:cubicBezTo>
                      <a:pt x="32" y="105"/>
                      <a:pt x="32" y="98"/>
                      <a:pt x="32" y="92"/>
                    </a:cubicBezTo>
                    <a:lnTo>
                      <a:pt x="32" y="86"/>
                    </a:lnTo>
                    <a:lnTo>
                      <a:pt x="32" y="73"/>
                    </a:lnTo>
                    <a:lnTo>
                      <a:pt x="32" y="66"/>
                    </a:lnTo>
                    <a:cubicBezTo>
                      <a:pt x="32" y="60"/>
                      <a:pt x="32" y="47"/>
                      <a:pt x="32" y="41"/>
                    </a:cubicBezTo>
                    <a:lnTo>
                      <a:pt x="32" y="22"/>
                    </a:lnTo>
                    <a:cubicBezTo>
                      <a:pt x="32" y="9"/>
                      <a:pt x="26" y="3"/>
                      <a:pt x="19" y="3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Google Shape;1382;p45">
                <a:extLst>
                  <a:ext uri="{FF2B5EF4-FFF2-40B4-BE49-F238E27FC236}">
                    <a16:creationId xmlns:a16="http://schemas.microsoft.com/office/drawing/2014/main" id="{923092F3-69B7-4F2B-82B1-F1E9A0D22965}"/>
                  </a:ext>
                </a:extLst>
              </p:cNvPr>
              <p:cNvSpPr/>
              <p:nvPr/>
            </p:nvSpPr>
            <p:spPr>
              <a:xfrm>
                <a:off x="7392611" y="1138516"/>
                <a:ext cx="710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37" h="74" extrusionOk="0">
                    <a:moveTo>
                      <a:pt x="26" y="1"/>
                    </a:moveTo>
                    <a:cubicBezTo>
                      <a:pt x="15" y="1"/>
                      <a:pt x="1" y="10"/>
                      <a:pt x="5" y="23"/>
                    </a:cubicBezTo>
                    <a:lnTo>
                      <a:pt x="11" y="42"/>
                    </a:lnTo>
                    <a:lnTo>
                      <a:pt x="17" y="67"/>
                    </a:lnTo>
                    <a:cubicBezTo>
                      <a:pt x="24" y="74"/>
                      <a:pt x="24" y="74"/>
                      <a:pt x="30" y="74"/>
                    </a:cubicBezTo>
                    <a:cubicBezTo>
                      <a:pt x="37" y="74"/>
                      <a:pt x="37" y="67"/>
                      <a:pt x="37" y="61"/>
                    </a:cubicBezTo>
                    <a:lnTo>
                      <a:pt x="37" y="35"/>
                    </a:lnTo>
                    <a:lnTo>
                      <a:pt x="37" y="10"/>
                    </a:lnTo>
                    <a:cubicBezTo>
                      <a:pt x="37" y="3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1383;p45">
                <a:extLst>
                  <a:ext uri="{FF2B5EF4-FFF2-40B4-BE49-F238E27FC236}">
                    <a16:creationId xmlns:a16="http://schemas.microsoft.com/office/drawing/2014/main" id="{21CCEB37-F79F-46D5-9371-2DE3295628FA}"/>
                  </a:ext>
                </a:extLst>
              </p:cNvPr>
              <p:cNvSpPr/>
              <p:nvPr/>
            </p:nvSpPr>
            <p:spPr>
              <a:xfrm>
                <a:off x="7107666" y="1291652"/>
                <a:ext cx="19791" cy="2344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2" extrusionOk="0">
                    <a:moveTo>
                      <a:pt x="67" y="0"/>
                    </a:moveTo>
                    <a:cubicBezTo>
                      <a:pt x="60" y="0"/>
                      <a:pt x="53" y="4"/>
                      <a:pt x="45" y="7"/>
                    </a:cubicBezTo>
                    <a:lnTo>
                      <a:pt x="20" y="52"/>
                    </a:lnTo>
                    <a:lnTo>
                      <a:pt x="7" y="77"/>
                    </a:lnTo>
                    <a:cubicBezTo>
                      <a:pt x="7" y="84"/>
                      <a:pt x="1" y="90"/>
                      <a:pt x="1" y="96"/>
                    </a:cubicBezTo>
                    <a:lnTo>
                      <a:pt x="1" y="103"/>
                    </a:lnTo>
                    <a:cubicBezTo>
                      <a:pt x="1" y="109"/>
                      <a:pt x="7" y="115"/>
                      <a:pt x="13" y="122"/>
                    </a:cubicBezTo>
                    <a:lnTo>
                      <a:pt x="26" y="122"/>
                    </a:lnTo>
                    <a:lnTo>
                      <a:pt x="39" y="115"/>
                    </a:lnTo>
                    <a:cubicBezTo>
                      <a:pt x="45" y="109"/>
                      <a:pt x="45" y="109"/>
                      <a:pt x="52" y="103"/>
                    </a:cubicBezTo>
                    <a:cubicBezTo>
                      <a:pt x="58" y="96"/>
                      <a:pt x="58" y="90"/>
                      <a:pt x="64" y="84"/>
                    </a:cubicBezTo>
                    <a:lnTo>
                      <a:pt x="96" y="39"/>
                    </a:lnTo>
                    <a:cubicBezTo>
                      <a:pt x="102" y="26"/>
                      <a:pt x="96" y="14"/>
                      <a:pt x="83" y="7"/>
                    </a:cubicBezTo>
                    <a:cubicBezTo>
                      <a:pt x="78" y="2"/>
                      <a:pt x="73" y="0"/>
                      <a:pt x="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Google Shape;1384;p45">
                <a:extLst>
                  <a:ext uri="{FF2B5EF4-FFF2-40B4-BE49-F238E27FC236}">
                    <a16:creationId xmlns:a16="http://schemas.microsoft.com/office/drawing/2014/main" id="{520420B2-FCD6-41F6-BF51-03956F0FBFAE}"/>
                  </a:ext>
                </a:extLst>
              </p:cNvPr>
              <p:cNvSpPr/>
              <p:nvPr/>
            </p:nvSpPr>
            <p:spPr>
              <a:xfrm>
                <a:off x="7086915" y="1269364"/>
                <a:ext cx="43040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8" extrusionOk="0">
                    <a:moveTo>
                      <a:pt x="196" y="0"/>
                    </a:moveTo>
                    <a:cubicBezTo>
                      <a:pt x="192" y="0"/>
                      <a:pt x="188" y="1"/>
                      <a:pt x="185" y="3"/>
                    </a:cubicBezTo>
                    <a:cubicBezTo>
                      <a:pt x="141" y="15"/>
                      <a:pt x="102" y="41"/>
                      <a:pt x="71" y="73"/>
                    </a:cubicBezTo>
                    <a:cubicBezTo>
                      <a:pt x="52" y="85"/>
                      <a:pt x="39" y="104"/>
                      <a:pt x="26" y="123"/>
                    </a:cubicBezTo>
                    <a:cubicBezTo>
                      <a:pt x="13" y="149"/>
                      <a:pt x="7" y="168"/>
                      <a:pt x="1" y="193"/>
                    </a:cubicBezTo>
                    <a:cubicBezTo>
                      <a:pt x="1" y="207"/>
                      <a:pt x="14" y="217"/>
                      <a:pt x="26" y="217"/>
                    </a:cubicBezTo>
                    <a:cubicBezTo>
                      <a:pt x="31" y="217"/>
                      <a:pt x="35" y="216"/>
                      <a:pt x="39" y="212"/>
                    </a:cubicBezTo>
                    <a:cubicBezTo>
                      <a:pt x="52" y="193"/>
                      <a:pt x="64" y="181"/>
                      <a:pt x="77" y="168"/>
                    </a:cubicBezTo>
                    <a:cubicBezTo>
                      <a:pt x="83" y="155"/>
                      <a:pt x="90" y="149"/>
                      <a:pt x="96" y="142"/>
                    </a:cubicBezTo>
                    <a:lnTo>
                      <a:pt x="115" y="123"/>
                    </a:lnTo>
                    <a:lnTo>
                      <a:pt x="115" y="117"/>
                    </a:lnTo>
                    <a:cubicBezTo>
                      <a:pt x="134" y="104"/>
                      <a:pt x="147" y="92"/>
                      <a:pt x="166" y="79"/>
                    </a:cubicBezTo>
                    <a:cubicBezTo>
                      <a:pt x="172" y="73"/>
                      <a:pt x="179" y="66"/>
                      <a:pt x="185" y="60"/>
                    </a:cubicBezTo>
                    <a:lnTo>
                      <a:pt x="191" y="60"/>
                    </a:lnTo>
                    <a:lnTo>
                      <a:pt x="204" y="53"/>
                    </a:lnTo>
                    <a:cubicBezTo>
                      <a:pt x="217" y="47"/>
                      <a:pt x="223" y="34"/>
                      <a:pt x="223" y="15"/>
                    </a:cubicBezTo>
                    <a:cubicBezTo>
                      <a:pt x="218" y="6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Google Shape;1385;p45">
                <a:extLst>
                  <a:ext uri="{FF2B5EF4-FFF2-40B4-BE49-F238E27FC236}">
                    <a16:creationId xmlns:a16="http://schemas.microsoft.com/office/drawing/2014/main" id="{64BAAED3-4984-473E-BCEB-BD9A97DAD09E}"/>
                  </a:ext>
                </a:extLst>
              </p:cNvPr>
              <p:cNvSpPr/>
              <p:nvPr/>
            </p:nvSpPr>
            <p:spPr>
              <a:xfrm>
                <a:off x="6953954" y="1207110"/>
                <a:ext cx="45346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1" extrusionOk="0">
                    <a:moveTo>
                      <a:pt x="213" y="0"/>
                    </a:moveTo>
                    <a:cubicBezTo>
                      <a:pt x="210" y="0"/>
                      <a:pt x="207" y="1"/>
                      <a:pt x="203" y="3"/>
                    </a:cubicBezTo>
                    <a:cubicBezTo>
                      <a:pt x="127" y="22"/>
                      <a:pt x="57" y="66"/>
                      <a:pt x="0" y="130"/>
                    </a:cubicBezTo>
                    <a:cubicBezTo>
                      <a:pt x="0" y="140"/>
                      <a:pt x="4" y="150"/>
                      <a:pt x="13" y="150"/>
                    </a:cubicBezTo>
                    <a:cubicBezTo>
                      <a:pt x="15" y="150"/>
                      <a:pt x="17" y="150"/>
                      <a:pt x="19" y="149"/>
                    </a:cubicBezTo>
                    <a:cubicBezTo>
                      <a:pt x="89" y="117"/>
                      <a:pt x="153" y="72"/>
                      <a:pt x="222" y="47"/>
                    </a:cubicBezTo>
                    <a:cubicBezTo>
                      <a:pt x="235" y="41"/>
                      <a:pt x="235" y="28"/>
                      <a:pt x="235" y="15"/>
                    </a:cubicBezTo>
                    <a:cubicBezTo>
                      <a:pt x="231" y="6"/>
                      <a:pt x="222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1386;p45">
                <a:extLst>
                  <a:ext uri="{FF2B5EF4-FFF2-40B4-BE49-F238E27FC236}">
                    <a16:creationId xmlns:a16="http://schemas.microsoft.com/office/drawing/2014/main" id="{C86E5E01-4497-44F6-A9F7-DD7C725710E1}"/>
                  </a:ext>
                </a:extLst>
              </p:cNvPr>
              <p:cNvSpPr/>
              <p:nvPr/>
            </p:nvSpPr>
            <p:spPr>
              <a:xfrm>
                <a:off x="6970286" y="1219791"/>
                <a:ext cx="10106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41" extrusionOk="0">
                    <a:moveTo>
                      <a:pt x="493" y="0"/>
                    </a:moveTo>
                    <a:cubicBezTo>
                      <a:pt x="442" y="13"/>
                      <a:pt x="398" y="25"/>
                      <a:pt x="354" y="51"/>
                    </a:cubicBezTo>
                    <a:cubicBezTo>
                      <a:pt x="315" y="76"/>
                      <a:pt x="271" y="102"/>
                      <a:pt x="226" y="127"/>
                    </a:cubicBezTo>
                    <a:cubicBezTo>
                      <a:pt x="188" y="153"/>
                      <a:pt x="150" y="178"/>
                      <a:pt x="112" y="210"/>
                    </a:cubicBezTo>
                    <a:cubicBezTo>
                      <a:pt x="74" y="235"/>
                      <a:pt x="36" y="273"/>
                      <a:pt x="10" y="311"/>
                    </a:cubicBezTo>
                    <a:cubicBezTo>
                      <a:pt x="0" y="322"/>
                      <a:pt x="6" y="340"/>
                      <a:pt x="19" y="340"/>
                    </a:cubicBezTo>
                    <a:cubicBezTo>
                      <a:pt x="22" y="340"/>
                      <a:pt x="26" y="339"/>
                      <a:pt x="29" y="337"/>
                    </a:cubicBezTo>
                    <a:cubicBezTo>
                      <a:pt x="68" y="318"/>
                      <a:pt x="112" y="292"/>
                      <a:pt x="150" y="267"/>
                    </a:cubicBezTo>
                    <a:cubicBezTo>
                      <a:pt x="188" y="235"/>
                      <a:pt x="226" y="210"/>
                      <a:pt x="265" y="184"/>
                    </a:cubicBezTo>
                    <a:cubicBezTo>
                      <a:pt x="309" y="159"/>
                      <a:pt x="347" y="140"/>
                      <a:pt x="385" y="114"/>
                    </a:cubicBezTo>
                    <a:cubicBezTo>
                      <a:pt x="430" y="89"/>
                      <a:pt x="468" y="70"/>
                      <a:pt x="512" y="38"/>
                    </a:cubicBezTo>
                    <a:cubicBezTo>
                      <a:pt x="525" y="25"/>
                      <a:pt x="512" y="0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Google Shape;1387;p45">
                <a:extLst>
                  <a:ext uri="{FF2B5EF4-FFF2-40B4-BE49-F238E27FC236}">
                    <a16:creationId xmlns:a16="http://schemas.microsoft.com/office/drawing/2014/main" id="{635359D3-8A7C-4485-B881-5937D32874F8}"/>
                  </a:ext>
                </a:extLst>
              </p:cNvPr>
              <p:cNvSpPr/>
              <p:nvPr/>
            </p:nvSpPr>
            <p:spPr>
              <a:xfrm>
                <a:off x="6973552" y="1222097"/>
                <a:ext cx="60717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75" extrusionOk="0">
                    <a:moveTo>
                      <a:pt x="279" y="0"/>
                    </a:moveTo>
                    <a:cubicBezTo>
                      <a:pt x="277" y="0"/>
                      <a:pt x="275" y="0"/>
                      <a:pt x="273" y="1"/>
                    </a:cubicBezTo>
                    <a:cubicBezTo>
                      <a:pt x="222" y="20"/>
                      <a:pt x="178" y="39"/>
                      <a:pt x="133" y="64"/>
                    </a:cubicBezTo>
                    <a:cubicBezTo>
                      <a:pt x="108" y="77"/>
                      <a:pt x="89" y="90"/>
                      <a:pt x="70" y="102"/>
                    </a:cubicBezTo>
                    <a:lnTo>
                      <a:pt x="31" y="128"/>
                    </a:lnTo>
                    <a:cubicBezTo>
                      <a:pt x="25" y="134"/>
                      <a:pt x="12" y="141"/>
                      <a:pt x="6" y="153"/>
                    </a:cubicBezTo>
                    <a:cubicBezTo>
                      <a:pt x="1" y="164"/>
                      <a:pt x="8" y="174"/>
                      <a:pt x="18" y="174"/>
                    </a:cubicBezTo>
                    <a:cubicBezTo>
                      <a:pt x="20" y="174"/>
                      <a:pt x="23" y="174"/>
                      <a:pt x="25" y="172"/>
                    </a:cubicBezTo>
                    <a:cubicBezTo>
                      <a:pt x="70" y="153"/>
                      <a:pt x="108" y="128"/>
                      <a:pt x="152" y="102"/>
                    </a:cubicBezTo>
                    <a:cubicBezTo>
                      <a:pt x="197" y="77"/>
                      <a:pt x="241" y="58"/>
                      <a:pt x="292" y="39"/>
                    </a:cubicBezTo>
                    <a:cubicBezTo>
                      <a:pt x="316" y="33"/>
                      <a:pt x="301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Google Shape;1388;p45">
                <a:extLst>
                  <a:ext uri="{FF2B5EF4-FFF2-40B4-BE49-F238E27FC236}">
                    <a16:creationId xmlns:a16="http://schemas.microsoft.com/office/drawing/2014/main" id="{F3389572-B996-4F23-B66E-7AA00E3E2DBE}"/>
                  </a:ext>
                </a:extLst>
              </p:cNvPr>
              <p:cNvSpPr/>
              <p:nvPr/>
            </p:nvSpPr>
            <p:spPr>
              <a:xfrm>
                <a:off x="6966059" y="1178097"/>
                <a:ext cx="55913" cy="2228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6" extrusionOk="0">
                    <a:moveTo>
                      <a:pt x="261" y="0"/>
                    </a:moveTo>
                    <a:cubicBezTo>
                      <a:pt x="259" y="0"/>
                      <a:pt x="257" y="1"/>
                      <a:pt x="255" y="1"/>
                    </a:cubicBezTo>
                    <a:cubicBezTo>
                      <a:pt x="217" y="7"/>
                      <a:pt x="172" y="20"/>
                      <a:pt x="128" y="33"/>
                    </a:cubicBezTo>
                    <a:lnTo>
                      <a:pt x="70" y="52"/>
                    </a:lnTo>
                    <a:lnTo>
                      <a:pt x="45" y="65"/>
                    </a:lnTo>
                    <a:cubicBezTo>
                      <a:pt x="32" y="71"/>
                      <a:pt x="26" y="77"/>
                      <a:pt x="13" y="90"/>
                    </a:cubicBezTo>
                    <a:cubicBezTo>
                      <a:pt x="1" y="96"/>
                      <a:pt x="7" y="115"/>
                      <a:pt x="26" y="115"/>
                    </a:cubicBezTo>
                    <a:cubicBezTo>
                      <a:pt x="39" y="115"/>
                      <a:pt x="45" y="109"/>
                      <a:pt x="58" y="109"/>
                    </a:cubicBezTo>
                    <a:lnTo>
                      <a:pt x="83" y="96"/>
                    </a:lnTo>
                    <a:lnTo>
                      <a:pt x="147" y="77"/>
                    </a:lnTo>
                    <a:cubicBezTo>
                      <a:pt x="185" y="65"/>
                      <a:pt x="223" y="52"/>
                      <a:pt x="261" y="45"/>
                    </a:cubicBezTo>
                    <a:cubicBezTo>
                      <a:pt x="291" y="40"/>
                      <a:pt x="287" y="0"/>
                      <a:pt x="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Google Shape;1389;p45">
                <a:extLst>
                  <a:ext uri="{FF2B5EF4-FFF2-40B4-BE49-F238E27FC236}">
                    <a16:creationId xmlns:a16="http://schemas.microsoft.com/office/drawing/2014/main" id="{BB6D5338-E814-4FE3-BDA2-088A491D9146}"/>
                  </a:ext>
                </a:extLst>
              </p:cNvPr>
              <p:cNvSpPr/>
              <p:nvPr/>
            </p:nvSpPr>
            <p:spPr>
              <a:xfrm>
                <a:off x="6900155" y="1229014"/>
                <a:ext cx="17293" cy="1172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1" extrusionOk="0">
                    <a:moveTo>
                      <a:pt x="76" y="0"/>
                    </a:moveTo>
                    <a:cubicBezTo>
                      <a:pt x="74" y="0"/>
                      <a:pt x="72" y="1"/>
                      <a:pt x="70" y="3"/>
                    </a:cubicBezTo>
                    <a:lnTo>
                      <a:pt x="39" y="22"/>
                    </a:lnTo>
                    <a:lnTo>
                      <a:pt x="19" y="28"/>
                    </a:lnTo>
                    <a:lnTo>
                      <a:pt x="13" y="35"/>
                    </a:lnTo>
                    <a:cubicBezTo>
                      <a:pt x="13" y="35"/>
                      <a:pt x="7" y="41"/>
                      <a:pt x="7" y="41"/>
                    </a:cubicBezTo>
                    <a:cubicBezTo>
                      <a:pt x="0" y="47"/>
                      <a:pt x="7" y="60"/>
                      <a:pt x="13" y="60"/>
                    </a:cubicBezTo>
                    <a:lnTo>
                      <a:pt x="13" y="54"/>
                    </a:lnTo>
                    <a:lnTo>
                      <a:pt x="32" y="54"/>
                    </a:lnTo>
                    <a:lnTo>
                      <a:pt x="51" y="47"/>
                    </a:lnTo>
                    <a:lnTo>
                      <a:pt x="77" y="28"/>
                    </a:lnTo>
                    <a:cubicBezTo>
                      <a:pt x="89" y="28"/>
                      <a:pt x="89" y="16"/>
                      <a:pt x="89" y="9"/>
                    </a:cubicBezTo>
                    <a:cubicBezTo>
                      <a:pt x="85" y="5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Google Shape;1390;p45">
                <a:extLst>
                  <a:ext uri="{FF2B5EF4-FFF2-40B4-BE49-F238E27FC236}">
                    <a16:creationId xmlns:a16="http://schemas.microsoft.com/office/drawing/2014/main" id="{DAE5BBB8-E84D-4AC9-9213-3E8F95524AB7}"/>
                  </a:ext>
                </a:extLst>
              </p:cNvPr>
              <p:cNvSpPr/>
              <p:nvPr/>
            </p:nvSpPr>
            <p:spPr>
              <a:xfrm>
                <a:off x="6703787" y="1208647"/>
                <a:ext cx="30551" cy="138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72" extrusionOk="0">
                    <a:moveTo>
                      <a:pt x="114" y="1"/>
                    </a:moveTo>
                    <a:lnTo>
                      <a:pt x="82" y="7"/>
                    </a:lnTo>
                    <a:cubicBezTo>
                      <a:pt x="63" y="14"/>
                      <a:pt x="44" y="26"/>
                      <a:pt x="18" y="33"/>
                    </a:cubicBezTo>
                    <a:cubicBezTo>
                      <a:pt x="1" y="44"/>
                      <a:pt x="10" y="72"/>
                      <a:pt x="31" y="72"/>
                    </a:cubicBezTo>
                    <a:cubicBezTo>
                      <a:pt x="33" y="72"/>
                      <a:pt x="35" y="71"/>
                      <a:pt x="37" y="71"/>
                    </a:cubicBezTo>
                    <a:lnTo>
                      <a:pt x="69" y="58"/>
                    </a:lnTo>
                    <a:cubicBezTo>
                      <a:pt x="76" y="58"/>
                      <a:pt x="88" y="58"/>
                      <a:pt x="95" y="52"/>
                    </a:cubicBezTo>
                    <a:lnTo>
                      <a:pt x="120" y="39"/>
                    </a:lnTo>
                    <a:lnTo>
                      <a:pt x="139" y="33"/>
                    </a:lnTo>
                    <a:lnTo>
                      <a:pt x="152" y="20"/>
                    </a:lnTo>
                    <a:cubicBezTo>
                      <a:pt x="158" y="20"/>
                      <a:pt x="158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Google Shape;1391;p45">
                <a:extLst>
                  <a:ext uri="{FF2B5EF4-FFF2-40B4-BE49-F238E27FC236}">
                    <a16:creationId xmlns:a16="http://schemas.microsoft.com/office/drawing/2014/main" id="{F97605CD-6229-4F41-9126-A47D8E646B5D}"/>
                  </a:ext>
                </a:extLst>
              </p:cNvPr>
              <p:cNvSpPr/>
              <p:nvPr/>
            </p:nvSpPr>
            <p:spPr>
              <a:xfrm>
                <a:off x="7517502" y="1426919"/>
                <a:ext cx="48228" cy="8050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9" extrusionOk="0">
                    <a:moveTo>
                      <a:pt x="27" y="1"/>
                    </a:moveTo>
                    <a:cubicBezTo>
                      <a:pt x="14" y="1"/>
                      <a:pt x="0" y="14"/>
                      <a:pt x="9" y="28"/>
                    </a:cubicBezTo>
                    <a:cubicBezTo>
                      <a:pt x="41" y="91"/>
                      <a:pt x="73" y="161"/>
                      <a:pt x="105" y="225"/>
                    </a:cubicBezTo>
                    <a:cubicBezTo>
                      <a:pt x="124" y="257"/>
                      <a:pt x="136" y="288"/>
                      <a:pt x="149" y="326"/>
                    </a:cubicBezTo>
                    <a:cubicBezTo>
                      <a:pt x="162" y="358"/>
                      <a:pt x="175" y="403"/>
                      <a:pt x="206" y="415"/>
                    </a:cubicBezTo>
                    <a:cubicBezTo>
                      <a:pt x="210" y="417"/>
                      <a:pt x="213" y="418"/>
                      <a:pt x="216" y="418"/>
                    </a:cubicBezTo>
                    <a:cubicBezTo>
                      <a:pt x="223" y="418"/>
                      <a:pt x="227" y="414"/>
                      <a:pt x="232" y="409"/>
                    </a:cubicBezTo>
                    <a:cubicBezTo>
                      <a:pt x="251" y="377"/>
                      <a:pt x="232" y="333"/>
                      <a:pt x="225" y="301"/>
                    </a:cubicBezTo>
                    <a:cubicBezTo>
                      <a:pt x="213" y="269"/>
                      <a:pt x="194" y="231"/>
                      <a:pt x="175" y="193"/>
                    </a:cubicBezTo>
                    <a:cubicBezTo>
                      <a:pt x="155" y="161"/>
                      <a:pt x="136" y="129"/>
                      <a:pt x="117" y="98"/>
                    </a:cubicBezTo>
                    <a:cubicBezTo>
                      <a:pt x="92" y="66"/>
                      <a:pt x="66" y="34"/>
                      <a:pt x="41" y="9"/>
                    </a:cubicBezTo>
                    <a:cubicBezTo>
                      <a:pt x="37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Google Shape;1392;p45">
                <a:extLst>
                  <a:ext uri="{FF2B5EF4-FFF2-40B4-BE49-F238E27FC236}">
                    <a16:creationId xmlns:a16="http://schemas.microsoft.com/office/drawing/2014/main" id="{9D9AD54E-CAE8-432C-A2C9-62615030531B}"/>
                  </a:ext>
                </a:extLst>
              </p:cNvPr>
              <p:cNvSpPr/>
              <p:nvPr/>
            </p:nvSpPr>
            <p:spPr>
              <a:xfrm>
                <a:off x="7486952" y="1467268"/>
                <a:ext cx="58027" cy="993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17" extrusionOk="0">
                    <a:moveTo>
                      <a:pt x="27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54" y="110"/>
                      <a:pt x="98" y="193"/>
                      <a:pt x="137" y="275"/>
                    </a:cubicBezTo>
                    <a:cubicBezTo>
                      <a:pt x="156" y="313"/>
                      <a:pt x="168" y="352"/>
                      <a:pt x="187" y="396"/>
                    </a:cubicBezTo>
                    <a:cubicBezTo>
                      <a:pt x="200" y="441"/>
                      <a:pt x="225" y="479"/>
                      <a:pt x="257" y="510"/>
                    </a:cubicBezTo>
                    <a:cubicBezTo>
                      <a:pt x="262" y="515"/>
                      <a:pt x="267" y="517"/>
                      <a:pt x="273" y="517"/>
                    </a:cubicBezTo>
                    <a:cubicBezTo>
                      <a:pt x="285" y="517"/>
                      <a:pt x="298" y="508"/>
                      <a:pt x="302" y="491"/>
                    </a:cubicBezTo>
                    <a:cubicBezTo>
                      <a:pt x="302" y="447"/>
                      <a:pt x="289" y="402"/>
                      <a:pt x="264" y="364"/>
                    </a:cubicBezTo>
                    <a:cubicBezTo>
                      <a:pt x="245" y="320"/>
                      <a:pt x="219" y="282"/>
                      <a:pt x="194" y="237"/>
                    </a:cubicBezTo>
                    <a:cubicBezTo>
                      <a:pt x="149" y="161"/>
                      <a:pt x="98" y="85"/>
                      <a:pt x="41" y="8"/>
                    </a:cubicBezTo>
                    <a:cubicBezTo>
                      <a:pt x="38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Google Shape;1393;p45">
                <a:extLst>
                  <a:ext uri="{FF2B5EF4-FFF2-40B4-BE49-F238E27FC236}">
                    <a16:creationId xmlns:a16="http://schemas.microsoft.com/office/drawing/2014/main" id="{892A2DAB-A89C-42EA-8649-4166850BDF95}"/>
                  </a:ext>
                </a:extLst>
              </p:cNvPr>
              <p:cNvSpPr/>
              <p:nvPr/>
            </p:nvSpPr>
            <p:spPr>
              <a:xfrm>
                <a:off x="7565538" y="1595234"/>
                <a:ext cx="24210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36" y="1"/>
                    </a:moveTo>
                    <a:cubicBezTo>
                      <a:pt x="33" y="1"/>
                      <a:pt x="30" y="2"/>
                      <a:pt x="26" y="3"/>
                    </a:cubicBezTo>
                    <a:cubicBezTo>
                      <a:pt x="7" y="10"/>
                      <a:pt x="1" y="22"/>
                      <a:pt x="7" y="41"/>
                    </a:cubicBezTo>
                    <a:lnTo>
                      <a:pt x="45" y="118"/>
                    </a:lnTo>
                    <a:cubicBezTo>
                      <a:pt x="45" y="130"/>
                      <a:pt x="52" y="143"/>
                      <a:pt x="58" y="150"/>
                    </a:cubicBezTo>
                    <a:cubicBezTo>
                      <a:pt x="64" y="162"/>
                      <a:pt x="77" y="175"/>
                      <a:pt x="83" y="188"/>
                    </a:cubicBezTo>
                    <a:cubicBezTo>
                      <a:pt x="88" y="194"/>
                      <a:pt x="95" y="197"/>
                      <a:pt x="101" y="197"/>
                    </a:cubicBezTo>
                    <a:cubicBezTo>
                      <a:pt x="114" y="197"/>
                      <a:pt x="126" y="187"/>
                      <a:pt x="122" y="175"/>
                    </a:cubicBezTo>
                    <a:cubicBezTo>
                      <a:pt x="122" y="156"/>
                      <a:pt x="115" y="143"/>
                      <a:pt x="109" y="130"/>
                    </a:cubicBezTo>
                    <a:cubicBezTo>
                      <a:pt x="109" y="118"/>
                      <a:pt x="102" y="105"/>
                      <a:pt x="96" y="92"/>
                    </a:cubicBezTo>
                    <a:cubicBezTo>
                      <a:pt x="83" y="67"/>
                      <a:pt x="71" y="41"/>
                      <a:pt x="58" y="16"/>
                    </a:cubicBezTo>
                    <a:cubicBezTo>
                      <a:pt x="53" y="7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Google Shape;1394;p45">
                <a:extLst>
                  <a:ext uri="{FF2B5EF4-FFF2-40B4-BE49-F238E27FC236}">
                    <a16:creationId xmlns:a16="http://schemas.microsoft.com/office/drawing/2014/main" id="{4920EAB1-6D76-491C-A153-667903AC04B7}"/>
                  </a:ext>
                </a:extLst>
              </p:cNvPr>
              <p:cNvSpPr/>
              <p:nvPr/>
            </p:nvSpPr>
            <p:spPr>
              <a:xfrm>
                <a:off x="6842705" y="1551041"/>
                <a:ext cx="2824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2" extrusionOk="0">
                    <a:moveTo>
                      <a:pt x="132" y="0"/>
                    </a:moveTo>
                    <a:cubicBezTo>
                      <a:pt x="127" y="0"/>
                      <a:pt x="120" y="2"/>
                      <a:pt x="115" y="5"/>
                    </a:cubicBezTo>
                    <a:lnTo>
                      <a:pt x="102" y="11"/>
                    </a:lnTo>
                    <a:cubicBezTo>
                      <a:pt x="102" y="11"/>
                      <a:pt x="96" y="17"/>
                      <a:pt x="96" y="24"/>
                    </a:cubicBezTo>
                    <a:lnTo>
                      <a:pt x="77" y="43"/>
                    </a:lnTo>
                    <a:cubicBezTo>
                      <a:pt x="71" y="62"/>
                      <a:pt x="58" y="81"/>
                      <a:pt x="52" y="100"/>
                    </a:cubicBezTo>
                    <a:cubicBezTo>
                      <a:pt x="33" y="132"/>
                      <a:pt x="20" y="163"/>
                      <a:pt x="7" y="202"/>
                    </a:cubicBezTo>
                    <a:cubicBezTo>
                      <a:pt x="1" y="208"/>
                      <a:pt x="7" y="221"/>
                      <a:pt x="13" y="227"/>
                    </a:cubicBezTo>
                    <a:cubicBezTo>
                      <a:pt x="19" y="230"/>
                      <a:pt x="24" y="231"/>
                      <a:pt x="29" y="231"/>
                    </a:cubicBezTo>
                    <a:cubicBezTo>
                      <a:pt x="36" y="231"/>
                      <a:pt x="42" y="228"/>
                      <a:pt x="45" y="221"/>
                    </a:cubicBezTo>
                    <a:cubicBezTo>
                      <a:pt x="64" y="189"/>
                      <a:pt x="90" y="157"/>
                      <a:pt x="109" y="119"/>
                    </a:cubicBezTo>
                    <a:cubicBezTo>
                      <a:pt x="115" y="106"/>
                      <a:pt x="128" y="87"/>
                      <a:pt x="134" y="68"/>
                    </a:cubicBezTo>
                    <a:lnTo>
                      <a:pt x="141" y="49"/>
                    </a:lnTo>
                    <a:cubicBezTo>
                      <a:pt x="147" y="43"/>
                      <a:pt x="147" y="36"/>
                      <a:pt x="147" y="24"/>
                    </a:cubicBezTo>
                    <a:cubicBezTo>
                      <a:pt x="147" y="24"/>
                      <a:pt x="147" y="17"/>
                      <a:pt x="147" y="11"/>
                    </a:cubicBezTo>
                    <a:cubicBezTo>
                      <a:pt x="147" y="3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Google Shape;1395;p45">
                <a:extLst>
                  <a:ext uri="{FF2B5EF4-FFF2-40B4-BE49-F238E27FC236}">
                    <a16:creationId xmlns:a16="http://schemas.microsoft.com/office/drawing/2014/main" id="{1085D1AC-4F04-4E0A-805D-5FDDDA03CCB5}"/>
                  </a:ext>
                </a:extLst>
              </p:cNvPr>
              <p:cNvSpPr/>
              <p:nvPr/>
            </p:nvSpPr>
            <p:spPr>
              <a:xfrm>
                <a:off x="6802547" y="1531443"/>
                <a:ext cx="50149" cy="7435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87" extrusionOk="0">
                    <a:moveTo>
                      <a:pt x="217" y="0"/>
                    </a:moveTo>
                    <a:cubicBezTo>
                      <a:pt x="211" y="0"/>
                      <a:pt x="204" y="2"/>
                      <a:pt x="197" y="5"/>
                    </a:cubicBezTo>
                    <a:cubicBezTo>
                      <a:pt x="165" y="18"/>
                      <a:pt x="153" y="62"/>
                      <a:pt x="140" y="94"/>
                    </a:cubicBezTo>
                    <a:cubicBezTo>
                      <a:pt x="121" y="126"/>
                      <a:pt x="108" y="151"/>
                      <a:pt x="95" y="176"/>
                    </a:cubicBezTo>
                    <a:cubicBezTo>
                      <a:pt x="57" y="240"/>
                      <a:pt x="32" y="297"/>
                      <a:pt x="0" y="354"/>
                    </a:cubicBezTo>
                    <a:cubicBezTo>
                      <a:pt x="0" y="367"/>
                      <a:pt x="0" y="380"/>
                      <a:pt x="13" y="386"/>
                    </a:cubicBezTo>
                    <a:cubicBezTo>
                      <a:pt x="19" y="386"/>
                      <a:pt x="32" y="386"/>
                      <a:pt x="38" y="380"/>
                    </a:cubicBezTo>
                    <a:cubicBezTo>
                      <a:pt x="89" y="329"/>
                      <a:pt x="127" y="278"/>
                      <a:pt x="165" y="227"/>
                    </a:cubicBezTo>
                    <a:cubicBezTo>
                      <a:pt x="184" y="196"/>
                      <a:pt x="197" y="164"/>
                      <a:pt x="216" y="138"/>
                    </a:cubicBezTo>
                    <a:cubicBezTo>
                      <a:pt x="222" y="119"/>
                      <a:pt x="235" y="107"/>
                      <a:pt x="242" y="94"/>
                    </a:cubicBezTo>
                    <a:cubicBezTo>
                      <a:pt x="254" y="75"/>
                      <a:pt x="261" y="56"/>
                      <a:pt x="254" y="37"/>
                    </a:cubicBezTo>
                    <a:cubicBezTo>
                      <a:pt x="254" y="13"/>
                      <a:pt x="237" y="0"/>
                      <a:pt x="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Google Shape;1396;p45">
                <a:extLst>
                  <a:ext uri="{FF2B5EF4-FFF2-40B4-BE49-F238E27FC236}">
                    <a16:creationId xmlns:a16="http://schemas.microsoft.com/office/drawing/2014/main" id="{7C759F94-0296-4E90-8742-631307E5A25E}"/>
                  </a:ext>
                </a:extLst>
              </p:cNvPr>
              <p:cNvSpPr/>
              <p:nvPr/>
            </p:nvSpPr>
            <p:spPr>
              <a:xfrm>
                <a:off x="7340925" y="1570448"/>
                <a:ext cx="1248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290" extrusionOk="0">
                    <a:moveTo>
                      <a:pt x="26" y="0"/>
                    </a:moveTo>
                    <a:cubicBezTo>
                      <a:pt x="13" y="0"/>
                      <a:pt x="0" y="8"/>
                      <a:pt x="0" y="24"/>
                    </a:cubicBezTo>
                    <a:lnTo>
                      <a:pt x="0" y="158"/>
                    </a:lnTo>
                    <a:lnTo>
                      <a:pt x="0" y="215"/>
                    </a:lnTo>
                    <a:cubicBezTo>
                      <a:pt x="0" y="240"/>
                      <a:pt x="7" y="266"/>
                      <a:pt x="20" y="285"/>
                    </a:cubicBezTo>
                    <a:cubicBezTo>
                      <a:pt x="23" y="288"/>
                      <a:pt x="28" y="290"/>
                      <a:pt x="33" y="290"/>
                    </a:cubicBezTo>
                    <a:cubicBezTo>
                      <a:pt x="39" y="290"/>
                      <a:pt x="45" y="288"/>
                      <a:pt x="51" y="285"/>
                    </a:cubicBezTo>
                    <a:cubicBezTo>
                      <a:pt x="58" y="259"/>
                      <a:pt x="64" y="240"/>
                      <a:pt x="58" y="215"/>
                    </a:cubicBezTo>
                    <a:lnTo>
                      <a:pt x="58" y="151"/>
                    </a:lnTo>
                    <a:cubicBezTo>
                      <a:pt x="58" y="107"/>
                      <a:pt x="51" y="62"/>
                      <a:pt x="51" y="24"/>
                    </a:cubicBezTo>
                    <a:cubicBezTo>
                      <a:pt x="51" y="8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Google Shape;1397;p45">
                <a:extLst>
                  <a:ext uri="{FF2B5EF4-FFF2-40B4-BE49-F238E27FC236}">
                    <a16:creationId xmlns:a16="http://schemas.microsoft.com/office/drawing/2014/main" id="{FDAC72D2-F627-40F4-AFAF-1668C46B0F07}"/>
                  </a:ext>
                </a:extLst>
              </p:cNvPr>
              <p:cNvSpPr/>
              <p:nvPr/>
            </p:nvSpPr>
            <p:spPr>
              <a:xfrm>
                <a:off x="7359179" y="1558535"/>
                <a:ext cx="18638" cy="5629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3" extrusionOk="0">
                    <a:moveTo>
                      <a:pt x="25" y="0"/>
                    </a:moveTo>
                    <a:cubicBezTo>
                      <a:pt x="13" y="0"/>
                      <a:pt x="1" y="9"/>
                      <a:pt x="1" y="23"/>
                    </a:cubicBezTo>
                    <a:lnTo>
                      <a:pt x="33" y="156"/>
                    </a:lnTo>
                    <a:cubicBezTo>
                      <a:pt x="33" y="201"/>
                      <a:pt x="45" y="245"/>
                      <a:pt x="64" y="283"/>
                    </a:cubicBezTo>
                    <a:cubicBezTo>
                      <a:pt x="68" y="290"/>
                      <a:pt x="74" y="293"/>
                      <a:pt x="80" y="293"/>
                    </a:cubicBezTo>
                    <a:cubicBezTo>
                      <a:pt x="87" y="293"/>
                      <a:pt x="93" y="290"/>
                      <a:pt x="96" y="283"/>
                    </a:cubicBezTo>
                    <a:cubicBezTo>
                      <a:pt x="96" y="239"/>
                      <a:pt x="90" y="194"/>
                      <a:pt x="77" y="150"/>
                    </a:cubicBezTo>
                    <a:lnTo>
                      <a:pt x="45" y="16"/>
                    </a:lnTo>
                    <a:cubicBezTo>
                      <a:pt x="43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Google Shape;1398;p45">
                <a:extLst>
                  <a:ext uri="{FF2B5EF4-FFF2-40B4-BE49-F238E27FC236}">
                    <a16:creationId xmlns:a16="http://schemas.microsoft.com/office/drawing/2014/main" id="{1E1D9E5B-C6F4-441C-BA87-8EBBAA4E4E3C}"/>
                  </a:ext>
                </a:extLst>
              </p:cNvPr>
              <p:cNvSpPr/>
              <p:nvPr/>
            </p:nvSpPr>
            <p:spPr>
              <a:xfrm>
                <a:off x="7425083" y="1048402"/>
                <a:ext cx="13642" cy="45153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5" extrusionOk="0">
                    <a:moveTo>
                      <a:pt x="27" y="1"/>
                    </a:moveTo>
                    <a:cubicBezTo>
                      <a:pt x="25" y="1"/>
                      <a:pt x="22" y="1"/>
                      <a:pt x="20" y="2"/>
                    </a:cubicBezTo>
                    <a:cubicBezTo>
                      <a:pt x="7" y="2"/>
                      <a:pt x="1" y="15"/>
                      <a:pt x="1" y="21"/>
                    </a:cubicBezTo>
                    <a:lnTo>
                      <a:pt x="1" y="123"/>
                    </a:lnTo>
                    <a:lnTo>
                      <a:pt x="1" y="174"/>
                    </a:lnTo>
                    <a:cubicBezTo>
                      <a:pt x="1" y="180"/>
                      <a:pt x="7" y="193"/>
                      <a:pt x="7" y="199"/>
                    </a:cubicBezTo>
                    <a:cubicBezTo>
                      <a:pt x="7" y="212"/>
                      <a:pt x="14" y="218"/>
                      <a:pt x="26" y="225"/>
                    </a:cubicBezTo>
                    <a:cubicBezTo>
                      <a:pt x="30" y="231"/>
                      <a:pt x="36" y="234"/>
                      <a:pt x="42" y="234"/>
                    </a:cubicBezTo>
                    <a:cubicBezTo>
                      <a:pt x="49" y="234"/>
                      <a:pt x="55" y="231"/>
                      <a:pt x="58" y="225"/>
                    </a:cubicBezTo>
                    <a:cubicBezTo>
                      <a:pt x="65" y="212"/>
                      <a:pt x="71" y="206"/>
                      <a:pt x="71" y="193"/>
                    </a:cubicBezTo>
                    <a:cubicBezTo>
                      <a:pt x="71" y="187"/>
                      <a:pt x="71" y="174"/>
                      <a:pt x="71" y="168"/>
                    </a:cubicBezTo>
                    <a:cubicBezTo>
                      <a:pt x="71" y="149"/>
                      <a:pt x="71" y="136"/>
                      <a:pt x="65" y="117"/>
                    </a:cubicBezTo>
                    <a:lnTo>
                      <a:pt x="45" y="15"/>
                    </a:lnTo>
                    <a:cubicBezTo>
                      <a:pt x="45" y="10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Google Shape;1399;p45">
                <a:extLst>
                  <a:ext uri="{FF2B5EF4-FFF2-40B4-BE49-F238E27FC236}">
                    <a16:creationId xmlns:a16="http://schemas.microsoft.com/office/drawing/2014/main" id="{EB533CC5-2017-483B-A28A-C5EDDC986773}"/>
                  </a:ext>
                </a:extLst>
              </p:cNvPr>
              <p:cNvSpPr/>
              <p:nvPr/>
            </p:nvSpPr>
            <p:spPr>
              <a:xfrm>
                <a:off x="7450830" y="1056088"/>
                <a:ext cx="11144" cy="3862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01" extrusionOk="0">
                    <a:moveTo>
                      <a:pt x="39" y="1"/>
                    </a:moveTo>
                    <a:cubicBezTo>
                      <a:pt x="29" y="1"/>
                      <a:pt x="19" y="7"/>
                      <a:pt x="19" y="20"/>
                    </a:cubicBezTo>
                    <a:cubicBezTo>
                      <a:pt x="0" y="77"/>
                      <a:pt x="7" y="134"/>
                      <a:pt x="26" y="191"/>
                    </a:cubicBezTo>
                    <a:cubicBezTo>
                      <a:pt x="26" y="197"/>
                      <a:pt x="31" y="200"/>
                      <a:pt x="37" y="200"/>
                    </a:cubicBezTo>
                    <a:cubicBezTo>
                      <a:pt x="44" y="200"/>
                      <a:pt x="51" y="195"/>
                      <a:pt x="51" y="185"/>
                    </a:cubicBezTo>
                    <a:cubicBezTo>
                      <a:pt x="51" y="159"/>
                      <a:pt x="58" y="128"/>
                      <a:pt x="58" y="102"/>
                    </a:cubicBezTo>
                    <a:cubicBezTo>
                      <a:pt x="51" y="77"/>
                      <a:pt x="51" y="51"/>
                      <a:pt x="58" y="20"/>
                    </a:cubicBezTo>
                    <a:cubicBezTo>
                      <a:pt x="58" y="7"/>
                      <a:pt x="4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17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544B3EF6-E5EF-48A3-A282-8D284968D371}"/>
              </a:ext>
            </a:extLst>
          </p:cNvPr>
          <p:cNvGraphicFramePr>
            <a:graphicFrameLocks noGrp="1"/>
          </p:cNvGraphicFramePr>
          <p:nvPr/>
        </p:nvGraphicFramePr>
        <p:xfrm>
          <a:off x="942980" y="645933"/>
          <a:ext cx="7774152" cy="403854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454073">
                  <a:extLst>
                    <a:ext uri="{9D8B030D-6E8A-4147-A177-3AD203B41FA5}">
                      <a16:colId xmlns:a16="http://schemas.microsoft.com/office/drawing/2014/main" val="1585061225"/>
                    </a:ext>
                  </a:extLst>
                </a:gridCol>
                <a:gridCol w="6320079">
                  <a:extLst>
                    <a:ext uri="{9D8B030D-6E8A-4147-A177-3AD203B41FA5}">
                      <a16:colId xmlns:a16="http://schemas.microsoft.com/office/drawing/2014/main" val="2789420572"/>
                    </a:ext>
                  </a:extLst>
                </a:gridCol>
              </a:tblGrid>
              <a:tr h="39507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041640"/>
                  </a:ext>
                </a:extLst>
              </a:tr>
              <a:tr h="35169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tài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498314"/>
                  </a:ext>
                </a:extLst>
              </a:tr>
              <a:tr h="514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820342"/>
                  </a:ext>
                </a:extLst>
              </a:tr>
              <a:tr h="514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Ngôi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kể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477228"/>
                  </a:ext>
                </a:extLst>
              </a:tr>
              <a:tr h="514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PTBĐ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867569"/>
                  </a:ext>
                </a:extLst>
              </a:tr>
              <a:tr h="174911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Tóm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tắt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11591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8C936EF-B588-49E2-A967-C1ED2535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16" y="69811"/>
            <a:ext cx="7901700" cy="471546"/>
          </a:xfrm>
        </p:spPr>
        <p:txBody>
          <a:bodyPr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BẢNG TÌM HIỂU CHUNG VỀ VẢN BẢN</a:t>
            </a:r>
          </a:p>
        </p:txBody>
      </p:sp>
      <p:grpSp>
        <p:nvGrpSpPr>
          <p:cNvPr id="7" name="Google Shape;1206;p45">
            <a:extLst>
              <a:ext uri="{FF2B5EF4-FFF2-40B4-BE49-F238E27FC236}">
                <a16:creationId xmlns:a16="http://schemas.microsoft.com/office/drawing/2014/main" id="{5EEBE6DD-36C9-4B99-AF90-7EBD5EAA787D}"/>
              </a:ext>
            </a:extLst>
          </p:cNvPr>
          <p:cNvGrpSpPr/>
          <p:nvPr/>
        </p:nvGrpSpPr>
        <p:grpSpPr>
          <a:xfrm>
            <a:off x="107315" y="3868615"/>
            <a:ext cx="1320556" cy="1244396"/>
            <a:chOff x="5698023" y="759999"/>
            <a:chExt cx="2546080" cy="2405240"/>
          </a:xfrm>
        </p:grpSpPr>
        <p:sp>
          <p:nvSpPr>
            <p:cNvPr id="10" name="Google Shape;1207;p45">
              <a:extLst>
                <a:ext uri="{FF2B5EF4-FFF2-40B4-BE49-F238E27FC236}">
                  <a16:creationId xmlns:a16="http://schemas.microsoft.com/office/drawing/2014/main" id="{B0090664-1A13-4945-8D63-02BC4F8E9DF2}"/>
                </a:ext>
              </a:extLst>
            </p:cNvPr>
            <p:cNvSpPr/>
            <p:nvPr/>
          </p:nvSpPr>
          <p:spPr>
            <a:xfrm>
              <a:off x="5698023" y="759999"/>
              <a:ext cx="2546080" cy="2404087"/>
            </a:xfrm>
            <a:custGeom>
              <a:avLst/>
              <a:gdLst/>
              <a:ahLst/>
              <a:cxnLst/>
              <a:rect l="l" t="t" r="r" b="b"/>
              <a:pathLst>
                <a:path w="13251" h="12512" extrusionOk="0">
                  <a:moveTo>
                    <a:pt x="7905" y="249"/>
                  </a:moveTo>
                  <a:cubicBezTo>
                    <a:pt x="7906" y="249"/>
                    <a:pt x="7906" y="249"/>
                    <a:pt x="7906" y="251"/>
                  </a:cubicBezTo>
                  <a:lnTo>
                    <a:pt x="7900" y="251"/>
                  </a:lnTo>
                  <a:cubicBezTo>
                    <a:pt x="7900" y="251"/>
                    <a:pt x="7903" y="249"/>
                    <a:pt x="7905" y="249"/>
                  </a:cubicBezTo>
                  <a:close/>
                  <a:moveTo>
                    <a:pt x="8465" y="245"/>
                  </a:moveTo>
                  <a:lnTo>
                    <a:pt x="8465" y="245"/>
                  </a:lnTo>
                  <a:cubicBezTo>
                    <a:pt x="8504" y="264"/>
                    <a:pt x="8535" y="290"/>
                    <a:pt x="8567" y="315"/>
                  </a:cubicBezTo>
                  <a:cubicBezTo>
                    <a:pt x="8535" y="290"/>
                    <a:pt x="8497" y="271"/>
                    <a:pt x="8465" y="245"/>
                  </a:cubicBezTo>
                  <a:close/>
                  <a:moveTo>
                    <a:pt x="8841" y="468"/>
                  </a:moveTo>
                  <a:cubicBezTo>
                    <a:pt x="8923" y="550"/>
                    <a:pt x="9006" y="639"/>
                    <a:pt x="9082" y="734"/>
                  </a:cubicBezTo>
                  <a:lnTo>
                    <a:pt x="9082" y="741"/>
                  </a:lnTo>
                  <a:cubicBezTo>
                    <a:pt x="9006" y="646"/>
                    <a:pt x="8923" y="550"/>
                    <a:pt x="8841" y="468"/>
                  </a:cubicBezTo>
                  <a:close/>
                  <a:moveTo>
                    <a:pt x="9298" y="957"/>
                  </a:moveTo>
                  <a:lnTo>
                    <a:pt x="9298" y="963"/>
                  </a:lnTo>
                  <a:lnTo>
                    <a:pt x="9279" y="963"/>
                  </a:lnTo>
                  <a:cubicBezTo>
                    <a:pt x="9285" y="963"/>
                    <a:pt x="9292" y="963"/>
                    <a:pt x="9298" y="957"/>
                  </a:cubicBezTo>
                  <a:close/>
                  <a:moveTo>
                    <a:pt x="9184" y="939"/>
                  </a:moveTo>
                  <a:lnTo>
                    <a:pt x="9184" y="939"/>
                  </a:lnTo>
                  <a:cubicBezTo>
                    <a:pt x="9190" y="958"/>
                    <a:pt x="9203" y="976"/>
                    <a:pt x="9215" y="989"/>
                  </a:cubicBezTo>
                  <a:lnTo>
                    <a:pt x="9215" y="995"/>
                  </a:lnTo>
                  <a:cubicBezTo>
                    <a:pt x="9203" y="976"/>
                    <a:pt x="9190" y="958"/>
                    <a:pt x="9184" y="939"/>
                  </a:cubicBezTo>
                  <a:close/>
                  <a:moveTo>
                    <a:pt x="5364" y="1345"/>
                  </a:moveTo>
                  <a:lnTo>
                    <a:pt x="5364" y="1345"/>
                  </a:lnTo>
                  <a:cubicBezTo>
                    <a:pt x="5339" y="1370"/>
                    <a:pt x="5313" y="1389"/>
                    <a:pt x="5288" y="1414"/>
                  </a:cubicBezTo>
                  <a:cubicBezTo>
                    <a:pt x="5313" y="1389"/>
                    <a:pt x="5339" y="1364"/>
                    <a:pt x="5364" y="1345"/>
                  </a:cubicBezTo>
                  <a:close/>
                  <a:moveTo>
                    <a:pt x="9450" y="1472"/>
                  </a:moveTo>
                  <a:lnTo>
                    <a:pt x="9450" y="1478"/>
                  </a:lnTo>
                  <a:cubicBezTo>
                    <a:pt x="9444" y="1484"/>
                    <a:pt x="9444" y="1491"/>
                    <a:pt x="9444" y="1497"/>
                  </a:cubicBezTo>
                  <a:lnTo>
                    <a:pt x="9444" y="1497"/>
                  </a:lnTo>
                  <a:cubicBezTo>
                    <a:pt x="9444" y="1491"/>
                    <a:pt x="9444" y="1478"/>
                    <a:pt x="9450" y="1472"/>
                  </a:cubicBezTo>
                  <a:close/>
                  <a:moveTo>
                    <a:pt x="9457" y="1440"/>
                  </a:moveTo>
                  <a:cubicBezTo>
                    <a:pt x="9463" y="1472"/>
                    <a:pt x="9476" y="1503"/>
                    <a:pt x="9489" y="1535"/>
                  </a:cubicBezTo>
                  <a:lnTo>
                    <a:pt x="9489" y="1542"/>
                  </a:lnTo>
                  <a:cubicBezTo>
                    <a:pt x="9476" y="1516"/>
                    <a:pt x="9463" y="1478"/>
                    <a:pt x="9457" y="1440"/>
                  </a:cubicBezTo>
                  <a:close/>
                  <a:moveTo>
                    <a:pt x="9622" y="1853"/>
                  </a:moveTo>
                  <a:cubicBezTo>
                    <a:pt x="9635" y="1872"/>
                    <a:pt x="9641" y="1885"/>
                    <a:pt x="9660" y="1904"/>
                  </a:cubicBezTo>
                  <a:lnTo>
                    <a:pt x="9654" y="1910"/>
                  </a:lnTo>
                  <a:cubicBezTo>
                    <a:pt x="9641" y="1891"/>
                    <a:pt x="9635" y="1872"/>
                    <a:pt x="9622" y="1853"/>
                  </a:cubicBezTo>
                  <a:close/>
                  <a:moveTo>
                    <a:pt x="9508" y="2292"/>
                  </a:moveTo>
                  <a:lnTo>
                    <a:pt x="9609" y="2317"/>
                  </a:lnTo>
                  <a:lnTo>
                    <a:pt x="9603" y="2317"/>
                  </a:lnTo>
                  <a:cubicBezTo>
                    <a:pt x="9569" y="2308"/>
                    <a:pt x="9538" y="2300"/>
                    <a:pt x="9508" y="2292"/>
                  </a:cubicBezTo>
                  <a:close/>
                  <a:moveTo>
                    <a:pt x="9844" y="2374"/>
                  </a:moveTo>
                  <a:lnTo>
                    <a:pt x="9851" y="2380"/>
                  </a:lnTo>
                  <a:cubicBezTo>
                    <a:pt x="9864" y="2387"/>
                    <a:pt x="9876" y="2399"/>
                    <a:pt x="9883" y="2412"/>
                  </a:cubicBezTo>
                  <a:cubicBezTo>
                    <a:pt x="9864" y="2399"/>
                    <a:pt x="9857" y="2387"/>
                    <a:pt x="9844" y="2374"/>
                  </a:cubicBezTo>
                  <a:close/>
                  <a:moveTo>
                    <a:pt x="9781" y="2450"/>
                  </a:moveTo>
                  <a:cubicBezTo>
                    <a:pt x="9819" y="2469"/>
                    <a:pt x="9851" y="2495"/>
                    <a:pt x="9889" y="2527"/>
                  </a:cubicBezTo>
                  <a:cubicBezTo>
                    <a:pt x="9851" y="2495"/>
                    <a:pt x="9813" y="2469"/>
                    <a:pt x="9775" y="2450"/>
                  </a:cubicBezTo>
                  <a:close/>
                  <a:moveTo>
                    <a:pt x="9767" y="2514"/>
                  </a:moveTo>
                  <a:lnTo>
                    <a:pt x="9767" y="2514"/>
                  </a:lnTo>
                  <a:cubicBezTo>
                    <a:pt x="9815" y="2552"/>
                    <a:pt x="9856" y="2597"/>
                    <a:pt x="9891" y="2646"/>
                  </a:cubicBezTo>
                  <a:lnTo>
                    <a:pt x="9891" y="2646"/>
                  </a:lnTo>
                  <a:cubicBezTo>
                    <a:pt x="9855" y="2598"/>
                    <a:pt x="9814" y="2554"/>
                    <a:pt x="9767" y="2514"/>
                  </a:cubicBezTo>
                  <a:close/>
                  <a:moveTo>
                    <a:pt x="10099" y="2800"/>
                  </a:moveTo>
                  <a:lnTo>
                    <a:pt x="10111" y="2838"/>
                  </a:lnTo>
                  <a:cubicBezTo>
                    <a:pt x="10105" y="2825"/>
                    <a:pt x="10099" y="2812"/>
                    <a:pt x="10092" y="2800"/>
                  </a:cubicBezTo>
                  <a:close/>
                  <a:moveTo>
                    <a:pt x="10111" y="2838"/>
                  </a:moveTo>
                  <a:cubicBezTo>
                    <a:pt x="10118" y="2844"/>
                    <a:pt x="10118" y="2857"/>
                    <a:pt x="10124" y="2870"/>
                  </a:cubicBezTo>
                  <a:cubicBezTo>
                    <a:pt x="10118" y="2857"/>
                    <a:pt x="10111" y="2844"/>
                    <a:pt x="10111" y="2838"/>
                  </a:cubicBezTo>
                  <a:close/>
                  <a:moveTo>
                    <a:pt x="4678" y="2832"/>
                  </a:moveTo>
                  <a:cubicBezTo>
                    <a:pt x="4589" y="2901"/>
                    <a:pt x="4506" y="2971"/>
                    <a:pt x="4424" y="3041"/>
                  </a:cubicBezTo>
                  <a:lnTo>
                    <a:pt x="4424" y="3035"/>
                  </a:lnTo>
                  <a:cubicBezTo>
                    <a:pt x="4506" y="2965"/>
                    <a:pt x="4589" y="2895"/>
                    <a:pt x="4678" y="2832"/>
                  </a:cubicBezTo>
                  <a:close/>
                  <a:moveTo>
                    <a:pt x="9959" y="3105"/>
                  </a:moveTo>
                  <a:cubicBezTo>
                    <a:pt x="9946" y="3143"/>
                    <a:pt x="9952" y="3175"/>
                    <a:pt x="9965" y="3213"/>
                  </a:cubicBezTo>
                  <a:cubicBezTo>
                    <a:pt x="9946" y="3175"/>
                    <a:pt x="9946" y="3143"/>
                    <a:pt x="9946" y="3105"/>
                  </a:cubicBezTo>
                  <a:close/>
                  <a:moveTo>
                    <a:pt x="5731" y="3529"/>
                  </a:moveTo>
                  <a:cubicBezTo>
                    <a:pt x="5731" y="3529"/>
                    <a:pt x="5731" y="3529"/>
                    <a:pt x="5732" y="3529"/>
                  </a:cubicBezTo>
                  <a:lnTo>
                    <a:pt x="5732" y="3529"/>
                  </a:lnTo>
                  <a:cubicBezTo>
                    <a:pt x="5720" y="3529"/>
                    <a:pt x="5707" y="3536"/>
                    <a:pt x="5701" y="3550"/>
                  </a:cubicBezTo>
                  <a:cubicBezTo>
                    <a:pt x="5707" y="3535"/>
                    <a:pt x="5719" y="3529"/>
                    <a:pt x="5731" y="3529"/>
                  </a:cubicBezTo>
                  <a:close/>
                  <a:moveTo>
                    <a:pt x="9851" y="3696"/>
                  </a:moveTo>
                  <a:cubicBezTo>
                    <a:pt x="9857" y="3696"/>
                    <a:pt x="9851" y="3696"/>
                    <a:pt x="9851" y="3702"/>
                  </a:cubicBezTo>
                  <a:lnTo>
                    <a:pt x="9851" y="3696"/>
                  </a:lnTo>
                  <a:close/>
                  <a:moveTo>
                    <a:pt x="5701" y="3550"/>
                  </a:moveTo>
                  <a:cubicBezTo>
                    <a:pt x="5682" y="3645"/>
                    <a:pt x="5657" y="3734"/>
                    <a:pt x="5625" y="3817"/>
                  </a:cubicBezTo>
                  <a:cubicBezTo>
                    <a:pt x="5657" y="3734"/>
                    <a:pt x="5682" y="3639"/>
                    <a:pt x="5701" y="3550"/>
                  </a:cubicBezTo>
                  <a:close/>
                  <a:moveTo>
                    <a:pt x="9756" y="3975"/>
                  </a:moveTo>
                  <a:lnTo>
                    <a:pt x="9756" y="3975"/>
                  </a:lnTo>
                  <a:cubicBezTo>
                    <a:pt x="9762" y="3975"/>
                    <a:pt x="9768" y="3988"/>
                    <a:pt x="9775" y="3988"/>
                  </a:cubicBezTo>
                  <a:cubicBezTo>
                    <a:pt x="9762" y="3988"/>
                    <a:pt x="9762" y="3975"/>
                    <a:pt x="9756" y="3975"/>
                  </a:cubicBezTo>
                  <a:close/>
                  <a:moveTo>
                    <a:pt x="9736" y="4026"/>
                  </a:moveTo>
                  <a:lnTo>
                    <a:pt x="9736" y="4033"/>
                  </a:lnTo>
                  <a:cubicBezTo>
                    <a:pt x="9736" y="4033"/>
                    <a:pt x="9730" y="4026"/>
                    <a:pt x="9730" y="4026"/>
                  </a:cubicBezTo>
                  <a:close/>
                  <a:moveTo>
                    <a:pt x="9902" y="3969"/>
                  </a:moveTo>
                  <a:cubicBezTo>
                    <a:pt x="9902" y="3994"/>
                    <a:pt x="9908" y="4020"/>
                    <a:pt x="9908" y="4039"/>
                  </a:cubicBezTo>
                  <a:cubicBezTo>
                    <a:pt x="9902" y="4014"/>
                    <a:pt x="9895" y="3988"/>
                    <a:pt x="9895" y="3969"/>
                  </a:cubicBezTo>
                  <a:close/>
                  <a:moveTo>
                    <a:pt x="9736" y="4039"/>
                  </a:moveTo>
                  <a:lnTo>
                    <a:pt x="9736" y="4039"/>
                  </a:lnTo>
                  <a:cubicBezTo>
                    <a:pt x="9743" y="4052"/>
                    <a:pt x="9749" y="4064"/>
                    <a:pt x="9749" y="4077"/>
                  </a:cubicBezTo>
                  <a:cubicBezTo>
                    <a:pt x="9743" y="4064"/>
                    <a:pt x="9736" y="4052"/>
                    <a:pt x="9736" y="4039"/>
                  </a:cubicBezTo>
                  <a:close/>
                  <a:moveTo>
                    <a:pt x="5796" y="4151"/>
                  </a:moveTo>
                  <a:cubicBezTo>
                    <a:pt x="5785" y="4175"/>
                    <a:pt x="5774" y="4196"/>
                    <a:pt x="5758" y="4217"/>
                  </a:cubicBezTo>
                  <a:cubicBezTo>
                    <a:pt x="5764" y="4201"/>
                    <a:pt x="5782" y="4172"/>
                    <a:pt x="5796" y="4151"/>
                  </a:cubicBezTo>
                  <a:close/>
                  <a:moveTo>
                    <a:pt x="9924" y="4220"/>
                  </a:moveTo>
                  <a:cubicBezTo>
                    <a:pt x="9925" y="4223"/>
                    <a:pt x="9927" y="4226"/>
                    <a:pt x="9927" y="4230"/>
                  </a:cubicBezTo>
                  <a:lnTo>
                    <a:pt x="9924" y="4220"/>
                  </a:lnTo>
                  <a:close/>
                  <a:moveTo>
                    <a:pt x="5650" y="4363"/>
                  </a:moveTo>
                  <a:lnTo>
                    <a:pt x="5641" y="4376"/>
                  </a:lnTo>
                  <a:lnTo>
                    <a:pt x="5641" y="4376"/>
                  </a:lnTo>
                  <a:cubicBezTo>
                    <a:pt x="5644" y="4371"/>
                    <a:pt x="5647" y="4366"/>
                    <a:pt x="5650" y="4363"/>
                  </a:cubicBezTo>
                  <a:close/>
                  <a:moveTo>
                    <a:pt x="4631" y="4338"/>
                  </a:moveTo>
                  <a:cubicBezTo>
                    <a:pt x="4614" y="4356"/>
                    <a:pt x="4595" y="4374"/>
                    <a:pt x="4576" y="4388"/>
                  </a:cubicBezTo>
                  <a:cubicBezTo>
                    <a:pt x="4595" y="4374"/>
                    <a:pt x="4611" y="4356"/>
                    <a:pt x="4631" y="4338"/>
                  </a:cubicBezTo>
                  <a:close/>
                  <a:moveTo>
                    <a:pt x="4710" y="4369"/>
                  </a:moveTo>
                  <a:lnTo>
                    <a:pt x="4697" y="4395"/>
                  </a:lnTo>
                  <a:cubicBezTo>
                    <a:pt x="4697" y="4382"/>
                    <a:pt x="4703" y="4376"/>
                    <a:pt x="4710" y="4369"/>
                  </a:cubicBezTo>
                  <a:close/>
                  <a:moveTo>
                    <a:pt x="4494" y="4700"/>
                  </a:moveTo>
                  <a:cubicBezTo>
                    <a:pt x="4442" y="4759"/>
                    <a:pt x="4391" y="4816"/>
                    <a:pt x="4338" y="4872"/>
                  </a:cubicBezTo>
                  <a:lnTo>
                    <a:pt x="4338" y="4872"/>
                  </a:lnTo>
                  <a:cubicBezTo>
                    <a:pt x="4390" y="4814"/>
                    <a:pt x="4442" y="4756"/>
                    <a:pt x="4494" y="4700"/>
                  </a:cubicBezTo>
                  <a:close/>
                  <a:moveTo>
                    <a:pt x="5136" y="4859"/>
                  </a:moveTo>
                  <a:cubicBezTo>
                    <a:pt x="5066" y="4941"/>
                    <a:pt x="4964" y="4999"/>
                    <a:pt x="4856" y="5018"/>
                  </a:cubicBezTo>
                  <a:cubicBezTo>
                    <a:pt x="4964" y="4999"/>
                    <a:pt x="5059" y="4941"/>
                    <a:pt x="5136" y="4859"/>
                  </a:cubicBezTo>
                  <a:close/>
                  <a:moveTo>
                    <a:pt x="5288" y="4815"/>
                  </a:moveTo>
                  <a:cubicBezTo>
                    <a:pt x="5250" y="4903"/>
                    <a:pt x="5212" y="4986"/>
                    <a:pt x="5167" y="5062"/>
                  </a:cubicBezTo>
                  <a:cubicBezTo>
                    <a:pt x="5212" y="4980"/>
                    <a:pt x="5250" y="4903"/>
                    <a:pt x="5288" y="4815"/>
                  </a:cubicBezTo>
                  <a:close/>
                  <a:moveTo>
                    <a:pt x="4614" y="5100"/>
                  </a:moveTo>
                  <a:lnTo>
                    <a:pt x="4614" y="5100"/>
                  </a:lnTo>
                  <a:cubicBezTo>
                    <a:pt x="4576" y="5132"/>
                    <a:pt x="4538" y="5170"/>
                    <a:pt x="4494" y="5208"/>
                  </a:cubicBezTo>
                  <a:cubicBezTo>
                    <a:pt x="4545" y="5164"/>
                    <a:pt x="4570" y="5132"/>
                    <a:pt x="4614" y="5100"/>
                  </a:cubicBezTo>
                  <a:close/>
                  <a:moveTo>
                    <a:pt x="10068" y="5169"/>
                  </a:moveTo>
                  <a:lnTo>
                    <a:pt x="10068" y="5169"/>
                  </a:lnTo>
                  <a:cubicBezTo>
                    <a:pt x="10074" y="5180"/>
                    <a:pt x="10080" y="5191"/>
                    <a:pt x="10086" y="5202"/>
                  </a:cubicBezTo>
                  <a:lnTo>
                    <a:pt x="10086" y="5208"/>
                  </a:lnTo>
                  <a:cubicBezTo>
                    <a:pt x="10080" y="5195"/>
                    <a:pt x="10074" y="5181"/>
                    <a:pt x="10068" y="5169"/>
                  </a:cubicBezTo>
                  <a:close/>
                  <a:moveTo>
                    <a:pt x="4653" y="5075"/>
                  </a:moveTo>
                  <a:lnTo>
                    <a:pt x="4653" y="5075"/>
                  </a:lnTo>
                  <a:cubicBezTo>
                    <a:pt x="4672" y="5075"/>
                    <a:pt x="4684" y="5094"/>
                    <a:pt x="4678" y="5113"/>
                  </a:cubicBezTo>
                  <a:cubicBezTo>
                    <a:pt x="4653" y="5164"/>
                    <a:pt x="4621" y="5208"/>
                    <a:pt x="4583" y="5246"/>
                  </a:cubicBezTo>
                  <a:cubicBezTo>
                    <a:pt x="4621" y="5208"/>
                    <a:pt x="4653" y="5164"/>
                    <a:pt x="4672" y="5113"/>
                  </a:cubicBezTo>
                  <a:cubicBezTo>
                    <a:pt x="4684" y="5094"/>
                    <a:pt x="4672" y="5075"/>
                    <a:pt x="4653" y="5075"/>
                  </a:cubicBezTo>
                  <a:close/>
                  <a:moveTo>
                    <a:pt x="4452" y="5245"/>
                  </a:moveTo>
                  <a:cubicBezTo>
                    <a:pt x="4422" y="5273"/>
                    <a:pt x="4388" y="5306"/>
                    <a:pt x="4354" y="5335"/>
                  </a:cubicBezTo>
                  <a:cubicBezTo>
                    <a:pt x="4396" y="5297"/>
                    <a:pt x="4425" y="5270"/>
                    <a:pt x="4452" y="5245"/>
                  </a:cubicBezTo>
                  <a:close/>
                  <a:moveTo>
                    <a:pt x="3766" y="5734"/>
                  </a:moveTo>
                  <a:lnTo>
                    <a:pt x="3766" y="5734"/>
                  </a:lnTo>
                  <a:cubicBezTo>
                    <a:pt x="3769" y="5735"/>
                    <a:pt x="3772" y="5736"/>
                    <a:pt x="3776" y="5736"/>
                  </a:cubicBezTo>
                  <a:lnTo>
                    <a:pt x="3776" y="5742"/>
                  </a:lnTo>
                  <a:cubicBezTo>
                    <a:pt x="3773" y="5740"/>
                    <a:pt x="3769" y="5737"/>
                    <a:pt x="3766" y="5734"/>
                  </a:cubicBezTo>
                  <a:close/>
                  <a:moveTo>
                    <a:pt x="9895" y="5984"/>
                  </a:moveTo>
                  <a:lnTo>
                    <a:pt x="9908" y="6060"/>
                  </a:lnTo>
                  <a:lnTo>
                    <a:pt x="9908" y="6060"/>
                  </a:lnTo>
                  <a:cubicBezTo>
                    <a:pt x="9903" y="6034"/>
                    <a:pt x="9898" y="6009"/>
                    <a:pt x="9895" y="5984"/>
                  </a:cubicBezTo>
                  <a:close/>
                  <a:moveTo>
                    <a:pt x="4049" y="6587"/>
                  </a:moveTo>
                  <a:lnTo>
                    <a:pt x="4049" y="6587"/>
                  </a:lnTo>
                  <a:cubicBezTo>
                    <a:pt x="4038" y="6602"/>
                    <a:pt x="4026" y="6615"/>
                    <a:pt x="4015" y="6629"/>
                  </a:cubicBezTo>
                  <a:lnTo>
                    <a:pt x="4015" y="6629"/>
                  </a:lnTo>
                  <a:cubicBezTo>
                    <a:pt x="4024" y="6616"/>
                    <a:pt x="4032" y="6604"/>
                    <a:pt x="4043" y="6594"/>
                  </a:cubicBezTo>
                  <a:lnTo>
                    <a:pt x="4049" y="6587"/>
                  </a:lnTo>
                  <a:close/>
                  <a:moveTo>
                    <a:pt x="1335" y="6778"/>
                  </a:moveTo>
                  <a:lnTo>
                    <a:pt x="1335" y="6784"/>
                  </a:lnTo>
                  <a:cubicBezTo>
                    <a:pt x="1335" y="6784"/>
                    <a:pt x="1334" y="6784"/>
                    <a:pt x="1333" y="6785"/>
                  </a:cubicBezTo>
                  <a:lnTo>
                    <a:pt x="1333" y="6785"/>
                  </a:lnTo>
                  <a:cubicBezTo>
                    <a:pt x="1335" y="6783"/>
                    <a:pt x="1335" y="6780"/>
                    <a:pt x="1335" y="6778"/>
                  </a:cubicBezTo>
                  <a:close/>
                  <a:moveTo>
                    <a:pt x="1329" y="6788"/>
                  </a:moveTo>
                  <a:cubicBezTo>
                    <a:pt x="1329" y="6790"/>
                    <a:pt x="1329" y="6791"/>
                    <a:pt x="1329" y="6791"/>
                  </a:cubicBezTo>
                  <a:lnTo>
                    <a:pt x="1322" y="6793"/>
                  </a:lnTo>
                  <a:lnTo>
                    <a:pt x="1322" y="6793"/>
                  </a:lnTo>
                  <a:cubicBezTo>
                    <a:pt x="1323" y="6792"/>
                    <a:pt x="1323" y="6791"/>
                    <a:pt x="1323" y="6791"/>
                  </a:cubicBezTo>
                  <a:cubicBezTo>
                    <a:pt x="1325" y="6791"/>
                    <a:pt x="1327" y="6790"/>
                    <a:pt x="1329" y="6788"/>
                  </a:cubicBezTo>
                  <a:close/>
                  <a:moveTo>
                    <a:pt x="247" y="6913"/>
                  </a:moveTo>
                  <a:lnTo>
                    <a:pt x="247" y="6913"/>
                  </a:lnTo>
                  <a:cubicBezTo>
                    <a:pt x="491" y="6951"/>
                    <a:pt x="742" y="6995"/>
                    <a:pt x="992" y="7038"/>
                  </a:cubicBezTo>
                  <a:lnTo>
                    <a:pt x="986" y="7038"/>
                  </a:lnTo>
                  <a:cubicBezTo>
                    <a:pt x="742" y="6995"/>
                    <a:pt x="491" y="6951"/>
                    <a:pt x="247" y="6913"/>
                  </a:cubicBezTo>
                  <a:close/>
                  <a:moveTo>
                    <a:pt x="3909" y="7115"/>
                  </a:moveTo>
                  <a:cubicBezTo>
                    <a:pt x="3903" y="7210"/>
                    <a:pt x="3903" y="7305"/>
                    <a:pt x="3909" y="7401"/>
                  </a:cubicBezTo>
                  <a:cubicBezTo>
                    <a:pt x="3896" y="7305"/>
                    <a:pt x="3896" y="7210"/>
                    <a:pt x="3903" y="7115"/>
                  </a:cubicBezTo>
                  <a:close/>
                  <a:moveTo>
                    <a:pt x="9627" y="7483"/>
                  </a:moveTo>
                  <a:lnTo>
                    <a:pt x="9627" y="7483"/>
                  </a:lnTo>
                  <a:cubicBezTo>
                    <a:pt x="9625" y="7487"/>
                    <a:pt x="9622" y="7490"/>
                    <a:pt x="9622" y="7490"/>
                  </a:cubicBezTo>
                  <a:cubicBezTo>
                    <a:pt x="9622" y="7490"/>
                    <a:pt x="9622" y="7485"/>
                    <a:pt x="9627" y="7483"/>
                  </a:cubicBezTo>
                  <a:close/>
                  <a:moveTo>
                    <a:pt x="3509" y="7521"/>
                  </a:moveTo>
                  <a:cubicBezTo>
                    <a:pt x="3610" y="7566"/>
                    <a:pt x="3712" y="7604"/>
                    <a:pt x="3814" y="7649"/>
                  </a:cubicBezTo>
                  <a:lnTo>
                    <a:pt x="3737" y="7617"/>
                  </a:lnTo>
                  <a:lnTo>
                    <a:pt x="3507" y="7523"/>
                  </a:lnTo>
                  <a:lnTo>
                    <a:pt x="3509" y="7521"/>
                  </a:lnTo>
                  <a:close/>
                  <a:moveTo>
                    <a:pt x="9188" y="7640"/>
                  </a:moveTo>
                  <a:cubicBezTo>
                    <a:pt x="9188" y="7664"/>
                    <a:pt x="9185" y="7689"/>
                    <a:pt x="9177" y="7711"/>
                  </a:cubicBezTo>
                  <a:lnTo>
                    <a:pt x="9177" y="7711"/>
                  </a:lnTo>
                  <a:cubicBezTo>
                    <a:pt x="9185" y="7689"/>
                    <a:pt x="9188" y="7665"/>
                    <a:pt x="9188" y="7640"/>
                  </a:cubicBezTo>
                  <a:close/>
                  <a:moveTo>
                    <a:pt x="1907" y="7769"/>
                  </a:moveTo>
                  <a:lnTo>
                    <a:pt x="1907" y="7769"/>
                  </a:lnTo>
                  <a:cubicBezTo>
                    <a:pt x="1952" y="7782"/>
                    <a:pt x="1996" y="7801"/>
                    <a:pt x="2041" y="7820"/>
                  </a:cubicBezTo>
                  <a:lnTo>
                    <a:pt x="1907" y="7769"/>
                  </a:lnTo>
                  <a:close/>
                  <a:moveTo>
                    <a:pt x="9056" y="7960"/>
                  </a:moveTo>
                  <a:lnTo>
                    <a:pt x="9056" y="7960"/>
                  </a:lnTo>
                  <a:cubicBezTo>
                    <a:pt x="9044" y="7985"/>
                    <a:pt x="9031" y="8004"/>
                    <a:pt x="9018" y="8023"/>
                  </a:cubicBezTo>
                  <a:cubicBezTo>
                    <a:pt x="9031" y="8004"/>
                    <a:pt x="9044" y="7979"/>
                    <a:pt x="9056" y="7960"/>
                  </a:cubicBezTo>
                  <a:close/>
                  <a:moveTo>
                    <a:pt x="4958" y="8030"/>
                  </a:moveTo>
                  <a:cubicBezTo>
                    <a:pt x="4996" y="8030"/>
                    <a:pt x="5034" y="8036"/>
                    <a:pt x="5072" y="8043"/>
                  </a:cubicBezTo>
                  <a:cubicBezTo>
                    <a:pt x="5028" y="8036"/>
                    <a:pt x="4989" y="8036"/>
                    <a:pt x="4951" y="8030"/>
                  </a:cubicBezTo>
                  <a:close/>
                  <a:moveTo>
                    <a:pt x="1964" y="7973"/>
                  </a:moveTo>
                  <a:lnTo>
                    <a:pt x="1964" y="7979"/>
                  </a:lnTo>
                  <a:cubicBezTo>
                    <a:pt x="1876" y="8036"/>
                    <a:pt x="1793" y="8100"/>
                    <a:pt x="1710" y="8157"/>
                  </a:cubicBezTo>
                  <a:cubicBezTo>
                    <a:pt x="1793" y="8093"/>
                    <a:pt x="1876" y="8036"/>
                    <a:pt x="1964" y="7973"/>
                  </a:cubicBezTo>
                  <a:close/>
                  <a:moveTo>
                    <a:pt x="2661" y="8189"/>
                  </a:moveTo>
                  <a:cubicBezTo>
                    <a:pt x="2716" y="8216"/>
                    <a:pt x="2774" y="8244"/>
                    <a:pt x="2829" y="8278"/>
                  </a:cubicBezTo>
                  <a:cubicBezTo>
                    <a:pt x="2773" y="8248"/>
                    <a:pt x="2717" y="8217"/>
                    <a:pt x="2661" y="8189"/>
                  </a:cubicBezTo>
                  <a:close/>
                  <a:moveTo>
                    <a:pt x="5066" y="8271"/>
                  </a:moveTo>
                  <a:lnTo>
                    <a:pt x="5129" y="8284"/>
                  </a:lnTo>
                  <a:cubicBezTo>
                    <a:pt x="5110" y="8284"/>
                    <a:pt x="5085" y="8278"/>
                    <a:pt x="5066" y="8271"/>
                  </a:cubicBezTo>
                  <a:close/>
                  <a:moveTo>
                    <a:pt x="7472" y="8339"/>
                  </a:moveTo>
                  <a:cubicBezTo>
                    <a:pt x="7481" y="8339"/>
                    <a:pt x="7489" y="8343"/>
                    <a:pt x="7493" y="8348"/>
                  </a:cubicBezTo>
                  <a:cubicBezTo>
                    <a:pt x="7486" y="8344"/>
                    <a:pt x="7478" y="8340"/>
                    <a:pt x="7472" y="8340"/>
                  </a:cubicBezTo>
                  <a:cubicBezTo>
                    <a:pt x="7468" y="8340"/>
                    <a:pt x="7464" y="8342"/>
                    <a:pt x="7461" y="8348"/>
                  </a:cubicBezTo>
                  <a:lnTo>
                    <a:pt x="7461" y="8341"/>
                  </a:lnTo>
                  <a:cubicBezTo>
                    <a:pt x="7465" y="8339"/>
                    <a:pt x="7469" y="8339"/>
                    <a:pt x="7472" y="8339"/>
                  </a:cubicBezTo>
                  <a:close/>
                  <a:moveTo>
                    <a:pt x="8713" y="8157"/>
                  </a:moveTo>
                  <a:cubicBezTo>
                    <a:pt x="8694" y="8233"/>
                    <a:pt x="8650" y="8297"/>
                    <a:pt x="8599" y="8354"/>
                  </a:cubicBezTo>
                  <a:cubicBezTo>
                    <a:pt x="8650" y="8297"/>
                    <a:pt x="8694" y="8227"/>
                    <a:pt x="8713" y="8157"/>
                  </a:cubicBezTo>
                  <a:close/>
                  <a:moveTo>
                    <a:pt x="5409" y="8354"/>
                  </a:moveTo>
                  <a:lnTo>
                    <a:pt x="5460" y="8367"/>
                  </a:lnTo>
                  <a:cubicBezTo>
                    <a:pt x="5522" y="8381"/>
                    <a:pt x="5584" y="8388"/>
                    <a:pt x="5648" y="8388"/>
                  </a:cubicBezTo>
                  <a:cubicBezTo>
                    <a:pt x="5670" y="8388"/>
                    <a:pt x="5692" y="8387"/>
                    <a:pt x="5714" y="8386"/>
                  </a:cubicBezTo>
                  <a:lnTo>
                    <a:pt x="5714" y="8386"/>
                  </a:lnTo>
                  <a:cubicBezTo>
                    <a:pt x="5681" y="8388"/>
                    <a:pt x="5650" y="8389"/>
                    <a:pt x="5618" y="8389"/>
                  </a:cubicBezTo>
                  <a:cubicBezTo>
                    <a:pt x="5564" y="8389"/>
                    <a:pt x="5510" y="8385"/>
                    <a:pt x="5453" y="8373"/>
                  </a:cubicBezTo>
                  <a:lnTo>
                    <a:pt x="5460" y="8367"/>
                  </a:lnTo>
                  <a:cubicBezTo>
                    <a:pt x="5441" y="8367"/>
                    <a:pt x="5428" y="8360"/>
                    <a:pt x="5409" y="8354"/>
                  </a:cubicBezTo>
                  <a:close/>
                  <a:moveTo>
                    <a:pt x="5879" y="8405"/>
                  </a:moveTo>
                  <a:cubicBezTo>
                    <a:pt x="5879" y="8405"/>
                    <a:pt x="5885" y="8411"/>
                    <a:pt x="5885" y="8411"/>
                  </a:cubicBezTo>
                  <a:lnTo>
                    <a:pt x="5879" y="8411"/>
                  </a:lnTo>
                  <a:cubicBezTo>
                    <a:pt x="5879" y="8411"/>
                    <a:pt x="5879" y="8405"/>
                    <a:pt x="5879" y="8405"/>
                  </a:cubicBezTo>
                  <a:close/>
                  <a:moveTo>
                    <a:pt x="7500" y="8354"/>
                  </a:moveTo>
                  <a:lnTo>
                    <a:pt x="7500" y="8354"/>
                  </a:lnTo>
                  <a:cubicBezTo>
                    <a:pt x="7512" y="8398"/>
                    <a:pt x="7500" y="8443"/>
                    <a:pt x="7480" y="8475"/>
                  </a:cubicBezTo>
                  <a:cubicBezTo>
                    <a:pt x="7500" y="8443"/>
                    <a:pt x="7506" y="8398"/>
                    <a:pt x="7493" y="8360"/>
                  </a:cubicBezTo>
                  <a:lnTo>
                    <a:pt x="7500" y="8354"/>
                  </a:lnTo>
                  <a:close/>
                  <a:moveTo>
                    <a:pt x="8059" y="8545"/>
                  </a:moveTo>
                  <a:lnTo>
                    <a:pt x="8065" y="8551"/>
                  </a:lnTo>
                  <a:cubicBezTo>
                    <a:pt x="8052" y="8551"/>
                    <a:pt x="8046" y="8557"/>
                    <a:pt x="8033" y="8557"/>
                  </a:cubicBezTo>
                  <a:cubicBezTo>
                    <a:pt x="8040" y="8557"/>
                    <a:pt x="8052" y="8551"/>
                    <a:pt x="8059" y="8545"/>
                  </a:cubicBezTo>
                  <a:close/>
                  <a:moveTo>
                    <a:pt x="8097" y="8583"/>
                  </a:moveTo>
                  <a:cubicBezTo>
                    <a:pt x="8097" y="8583"/>
                    <a:pt x="8097" y="8589"/>
                    <a:pt x="8097" y="8595"/>
                  </a:cubicBezTo>
                  <a:cubicBezTo>
                    <a:pt x="8096" y="8597"/>
                    <a:pt x="8095" y="8597"/>
                    <a:pt x="8094" y="8597"/>
                  </a:cubicBezTo>
                  <a:cubicBezTo>
                    <a:pt x="8093" y="8597"/>
                    <a:pt x="8097" y="8588"/>
                    <a:pt x="8097" y="8583"/>
                  </a:cubicBezTo>
                  <a:close/>
                  <a:moveTo>
                    <a:pt x="3134" y="8290"/>
                  </a:moveTo>
                  <a:cubicBezTo>
                    <a:pt x="3210" y="8316"/>
                    <a:pt x="3280" y="8341"/>
                    <a:pt x="3356" y="8367"/>
                  </a:cubicBezTo>
                  <a:cubicBezTo>
                    <a:pt x="3699" y="8494"/>
                    <a:pt x="4043" y="8621"/>
                    <a:pt x="4392" y="8748"/>
                  </a:cubicBezTo>
                  <a:cubicBezTo>
                    <a:pt x="4043" y="8621"/>
                    <a:pt x="3693" y="8494"/>
                    <a:pt x="3350" y="8373"/>
                  </a:cubicBezTo>
                  <a:lnTo>
                    <a:pt x="3356" y="8373"/>
                  </a:lnTo>
                  <a:cubicBezTo>
                    <a:pt x="3280" y="8341"/>
                    <a:pt x="3204" y="8316"/>
                    <a:pt x="3134" y="8290"/>
                  </a:cubicBezTo>
                  <a:close/>
                  <a:moveTo>
                    <a:pt x="6038" y="8729"/>
                  </a:moveTo>
                  <a:lnTo>
                    <a:pt x="6038" y="8729"/>
                  </a:lnTo>
                  <a:cubicBezTo>
                    <a:pt x="6044" y="8742"/>
                    <a:pt x="6057" y="8761"/>
                    <a:pt x="6063" y="8773"/>
                  </a:cubicBezTo>
                  <a:cubicBezTo>
                    <a:pt x="6051" y="8761"/>
                    <a:pt x="6044" y="8742"/>
                    <a:pt x="6038" y="8729"/>
                  </a:cubicBezTo>
                  <a:close/>
                  <a:moveTo>
                    <a:pt x="6673" y="8761"/>
                  </a:moveTo>
                  <a:cubicBezTo>
                    <a:pt x="6654" y="8767"/>
                    <a:pt x="6635" y="8767"/>
                    <a:pt x="6610" y="8773"/>
                  </a:cubicBezTo>
                  <a:cubicBezTo>
                    <a:pt x="6635" y="8767"/>
                    <a:pt x="6654" y="8761"/>
                    <a:pt x="6673" y="8761"/>
                  </a:cubicBezTo>
                  <a:close/>
                  <a:moveTo>
                    <a:pt x="6673" y="8761"/>
                  </a:moveTo>
                  <a:cubicBezTo>
                    <a:pt x="6693" y="8761"/>
                    <a:pt x="6712" y="8786"/>
                    <a:pt x="6699" y="8805"/>
                  </a:cubicBezTo>
                  <a:cubicBezTo>
                    <a:pt x="6705" y="8786"/>
                    <a:pt x="6692" y="8761"/>
                    <a:pt x="6673" y="8761"/>
                  </a:cubicBezTo>
                  <a:close/>
                  <a:moveTo>
                    <a:pt x="7032" y="8791"/>
                  </a:moveTo>
                  <a:cubicBezTo>
                    <a:pt x="7022" y="8797"/>
                    <a:pt x="7010" y="8802"/>
                    <a:pt x="6997" y="8805"/>
                  </a:cubicBezTo>
                  <a:cubicBezTo>
                    <a:pt x="7011" y="8800"/>
                    <a:pt x="7022" y="8795"/>
                    <a:pt x="7032" y="8791"/>
                  </a:cubicBezTo>
                  <a:close/>
                  <a:moveTo>
                    <a:pt x="6470" y="8824"/>
                  </a:moveTo>
                  <a:lnTo>
                    <a:pt x="6400" y="8850"/>
                  </a:lnTo>
                  <a:cubicBezTo>
                    <a:pt x="6349" y="8862"/>
                    <a:pt x="6305" y="8869"/>
                    <a:pt x="6254" y="8881"/>
                  </a:cubicBezTo>
                  <a:cubicBezTo>
                    <a:pt x="6298" y="8869"/>
                    <a:pt x="6349" y="8862"/>
                    <a:pt x="6400" y="8843"/>
                  </a:cubicBezTo>
                  <a:cubicBezTo>
                    <a:pt x="6426" y="8837"/>
                    <a:pt x="6451" y="8830"/>
                    <a:pt x="6470" y="8824"/>
                  </a:cubicBezTo>
                  <a:close/>
                  <a:moveTo>
                    <a:pt x="1647" y="8862"/>
                  </a:moveTo>
                  <a:lnTo>
                    <a:pt x="1647" y="8862"/>
                  </a:lnTo>
                  <a:cubicBezTo>
                    <a:pt x="1629" y="8878"/>
                    <a:pt x="1613" y="8893"/>
                    <a:pt x="1598" y="8907"/>
                  </a:cubicBezTo>
                  <a:lnTo>
                    <a:pt x="1598" y="8907"/>
                  </a:lnTo>
                  <a:cubicBezTo>
                    <a:pt x="1614" y="8892"/>
                    <a:pt x="1630" y="8877"/>
                    <a:pt x="1647" y="8862"/>
                  </a:cubicBezTo>
                  <a:close/>
                  <a:moveTo>
                    <a:pt x="7131" y="8913"/>
                  </a:moveTo>
                  <a:lnTo>
                    <a:pt x="7125" y="8919"/>
                  </a:lnTo>
                  <a:cubicBezTo>
                    <a:pt x="7125" y="8916"/>
                    <a:pt x="7123" y="8915"/>
                    <a:pt x="7121" y="8915"/>
                  </a:cubicBezTo>
                  <a:cubicBezTo>
                    <a:pt x="7118" y="8915"/>
                    <a:pt x="7115" y="8916"/>
                    <a:pt x="7112" y="8919"/>
                  </a:cubicBezTo>
                  <a:lnTo>
                    <a:pt x="7112" y="8919"/>
                  </a:lnTo>
                  <a:cubicBezTo>
                    <a:pt x="7119" y="8913"/>
                    <a:pt x="7125" y="8913"/>
                    <a:pt x="7131" y="8913"/>
                  </a:cubicBezTo>
                  <a:close/>
                  <a:moveTo>
                    <a:pt x="7182" y="8932"/>
                  </a:moveTo>
                  <a:lnTo>
                    <a:pt x="7163" y="8939"/>
                  </a:lnTo>
                  <a:cubicBezTo>
                    <a:pt x="7169" y="8932"/>
                    <a:pt x="7175" y="8932"/>
                    <a:pt x="7182" y="8932"/>
                  </a:cubicBezTo>
                  <a:close/>
                  <a:moveTo>
                    <a:pt x="7163" y="9027"/>
                  </a:moveTo>
                  <a:lnTo>
                    <a:pt x="7163" y="9027"/>
                  </a:lnTo>
                  <a:cubicBezTo>
                    <a:pt x="7163" y="9027"/>
                    <a:pt x="7163" y="9027"/>
                    <a:pt x="7163" y="9027"/>
                  </a:cubicBezTo>
                  <a:lnTo>
                    <a:pt x="7163" y="9027"/>
                  </a:lnTo>
                  <a:cubicBezTo>
                    <a:pt x="7163" y="9027"/>
                    <a:pt x="7163" y="9027"/>
                    <a:pt x="7163" y="9027"/>
                  </a:cubicBezTo>
                  <a:close/>
                  <a:moveTo>
                    <a:pt x="7163" y="9028"/>
                  </a:moveTo>
                  <a:lnTo>
                    <a:pt x="7163" y="9028"/>
                  </a:lnTo>
                  <a:cubicBezTo>
                    <a:pt x="7137" y="9034"/>
                    <a:pt x="7112" y="9040"/>
                    <a:pt x="7086" y="9040"/>
                  </a:cubicBezTo>
                  <a:cubicBezTo>
                    <a:pt x="7112" y="9034"/>
                    <a:pt x="7137" y="9034"/>
                    <a:pt x="7163" y="9028"/>
                  </a:cubicBezTo>
                  <a:close/>
                  <a:moveTo>
                    <a:pt x="7156" y="9037"/>
                  </a:moveTo>
                  <a:cubicBezTo>
                    <a:pt x="7155" y="9040"/>
                    <a:pt x="7153" y="9043"/>
                    <a:pt x="7150" y="9047"/>
                  </a:cubicBezTo>
                  <a:lnTo>
                    <a:pt x="7156" y="9037"/>
                  </a:lnTo>
                  <a:close/>
                  <a:moveTo>
                    <a:pt x="7150" y="9047"/>
                  </a:moveTo>
                  <a:cubicBezTo>
                    <a:pt x="7144" y="9066"/>
                    <a:pt x="7131" y="9085"/>
                    <a:pt x="7118" y="9104"/>
                  </a:cubicBezTo>
                  <a:cubicBezTo>
                    <a:pt x="7125" y="9085"/>
                    <a:pt x="7144" y="9066"/>
                    <a:pt x="7150" y="9047"/>
                  </a:cubicBezTo>
                  <a:close/>
                  <a:moveTo>
                    <a:pt x="3737" y="8939"/>
                  </a:moveTo>
                  <a:lnTo>
                    <a:pt x="3737" y="8945"/>
                  </a:lnTo>
                  <a:cubicBezTo>
                    <a:pt x="3649" y="8996"/>
                    <a:pt x="3572" y="9053"/>
                    <a:pt x="3496" y="9123"/>
                  </a:cubicBezTo>
                  <a:cubicBezTo>
                    <a:pt x="3572" y="9053"/>
                    <a:pt x="3649" y="8989"/>
                    <a:pt x="3737" y="8939"/>
                  </a:cubicBezTo>
                  <a:close/>
                  <a:moveTo>
                    <a:pt x="7118" y="9104"/>
                  </a:moveTo>
                  <a:cubicBezTo>
                    <a:pt x="7106" y="9129"/>
                    <a:pt x="7099" y="9142"/>
                    <a:pt x="7086" y="9161"/>
                  </a:cubicBezTo>
                  <a:cubicBezTo>
                    <a:pt x="7099" y="9142"/>
                    <a:pt x="7106" y="9123"/>
                    <a:pt x="7118" y="9104"/>
                  </a:cubicBezTo>
                  <a:close/>
                  <a:moveTo>
                    <a:pt x="5593" y="9174"/>
                  </a:moveTo>
                  <a:lnTo>
                    <a:pt x="5574" y="9186"/>
                  </a:lnTo>
                  <a:lnTo>
                    <a:pt x="5574" y="9186"/>
                  </a:lnTo>
                  <a:cubicBezTo>
                    <a:pt x="5580" y="9182"/>
                    <a:pt x="5587" y="9177"/>
                    <a:pt x="5593" y="9174"/>
                  </a:cubicBezTo>
                  <a:close/>
                  <a:moveTo>
                    <a:pt x="5555" y="9199"/>
                  </a:moveTo>
                  <a:cubicBezTo>
                    <a:pt x="5531" y="9218"/>
                    <a:pt x="5503" y="9230"/>
                    <a:pt x="5472" y="9238"/>
                  </a:cubicBezTo>
                  <a:lnTo>
                    <a:pt x="5472" y="9238"/>
                  </a:lnTo>
                  <a:cubicBezTo>
                    <a:pt x="5501" y="9229"/>
                    <a:pt x="5530" y="9214"/>
                    <a:pt x="5555" y="9199"/>
                  </a:cubicBezTo>
                  <a:close/>
                  <a:moveTo>
                    <a:pt x="5371" y="9274"/>
                  </a:moveTo>
                  <a:cubicBezTo>
                    <a:pt x="5371" y="9274"/>
                    <a:pt x="5371" y="9274"/>
                    <a:pt x="5371" y="9275"/>
                  </a:cubicBezTo>
                  <a:lnTo>
                    <a:pt x="5371" y="9275"/>
                  </a:lnTo>
                  <a:cubicBezTo>
                    <a:pt x="5371" y="9275"/>
                    <a:pt x="5371" y="9275"/>
                    <a:pt x="5371" y="9275"/>
                  </a:cubicBezTo>
                  <a:cubicBezTo>
                    <a:pt x="5371" y="9274"/>
                    <a:pt x="5371" y="9274"/>
                    <a:pt x="5371" y="9274"/>
                  </a:cubicBezTo>
                  <a:close/>
                  <a:moveTo>
                    <a:pt x="1068" y="9276"/>
                  </a:moveTo>
                  <a:cubicBezTo>
                    <a:pt x="1055" y="9289"/>
                    <a:pt x="1041" y="9303"/>
                    <a:pt x="1028" y="9316"/>
                  </a:cubicBezTo>
                  <a:lnTo>
                    <a:pt x="1028" y="9316"/>
                  </a:lnTo>
                  <a:cubicBezTo>
                    <a:pt x="1031" y="9313"/>
                    <a:pt x="1034" y="9310"/>
                    <a:pt x="1037" y="9307"/>
                  </a:cubicBezTo>
                  <a:lnTo>
                    <a:pt x="1068" y="9276"/>
                  </a:lnTo>
                  <a:close/>
                  <a:moveTo>
                    <a:pt x="5523" y="9320"/>
                  </a:moveTo>
                  <a:cubicBezTo>
                    <a:pt x="5531" y="9320"/>
                    <a:pt x="5539" y="9322"/>
                    <a:pt x="5547" y="9324"/>
                  </a:cubicBezTo>
                  <a:lnTo>
                    <a:pt x="5547" y="9324"/>
                  </a:lnTo>
                  <a:cubicBezTo>
                    <a:pt x="5539" y="9323"/>
                    <a:pt x="5531" y="9322"/>
                    <a:pt x="5523" y="9320"/>
                  </a:cubicBezTo>
                  <a:close/>
                  <a:moveTo>
                    <a:pt x="5727" y="9358"/>
                  </a:moveTo>
                  <a:cubicBezTo>
                    <a:pt x="5727" y="9364"/>
                    <a:pt x="5720" y="9371"/>
                    <a:pt x="5714" y="9377"/>
                  </a:cubicBezTo>
                  <a:cubicBezTo>
                    <a:pt x="5714" y="9371"/>
                    <a:pt x="5720" y="9364"/>
                    <a:pt x="5720" y="9358"/>
                  </a:cubicBezTo>
                  <a:close/>
                  <a:moveTo>
                    <a:pt x="1177" y="9313"/>
                  </a:moveTo>
                  <a:cubicBezTo>
                    <a:pt x="1154" y="9339"/>
                    <a:pt x="1130" y="9363"/>
                    <a:pt x="1107" y="9387"/>
                  </a:cubicBezTo>
                  <a:lnTo>
                    <a:pt x="1107" y="9387"/>
                  </a:lnTo>
                  <a:lnTo>
                    <a:pt x="1177" y="9313"/>
                  </a:lnTo>
                  <a:close/>
                  <a:moveTo>
                    <a:pt x="6846" y="9397"/>
                  </a:moveTo>
                  <a:cubicBezTo>
                    <a:pt x="6844" y="9401"/>
                    <a:pt x="6843" y="9405"/>
                    <a:pt x="6839" y="9409"/>
                  </a:cubicBezTo>
                  <a:lnTo>
                    <a:pt x="6839" y="9402"/>
                  </a:lnTo>
                  <a:cubicBezTo>
                    <a:pt x="6841" y="9400"/>
                    <a:pt x="6844" y="9398"/>
                    <a:pt x="6846" y="9397"/>
                  </a:cubicBezTo>
                  <a:close/>
                  <a:moveTo>
                    <a:pt x="5434" y="9364"/>
                  </a:moveTo>
                  <a:cubicBezTo>
                    <a:pt x="5466" y="9390"/>
                    <a:pt x="5504" y="9409"/>
                    <a:pt x="5542" y="9415"/>
                  </a:cubicBezTo>
                  <a:cubicBezTo>
                    <a:pt x="5504" y="9409"/>
                    <a:pt x="5460" y="9390"/>
                    <a:pt x="5428" y="9364"/>
                  </a:cubicBezTo>
                  <a:close/>
                  <a:moveTo>
                    <a:pt x="5936" y="9441"/>
                  </a:moveTo>
                  <a:cubicBezTo>
                    <a:pt x="5949" y="9447"/>
                    <a:pt x="5955" y="9447"/>
                    <a:pt x="5968" y="9460"/>
                  </a:cubicBezTo>
                  <a:cubicBezTo>
                    <a:pt x="5955" y="9453"/>
                    <a:pt x="5943" y="9447"/>
                    <a:pt x="5930" y="9447"/>
                  </a:cubicBezTo>
                  <a:lnTo>
                    <a:pt x="5936" y="9441"/>
                  </a:lnTo>
                  <a:close/>
                  <a:moveTo>
                    <a:pt x="5816" y="9441"/>
                  </a:moveTo>
                  <a:cubicBezTo>
                    <a:pt x="5841" y="9447"/>
                    <a:pt x="5860" y="9460"/>
                    <a:pt x="5885" y="9460"/>
                  </a:cubicBezTo>
                  <a:lnTo>
                    <a:pt x="5892" y="9453"/>
                  </a:lnTo>
                  <a:lnTo>
                    <a:pt x="5892" y="9453"/>
                  </a:lnTo>
                  <a:cubicBezTo>
                    <a:pt x="5892" y="9453"/>
                    <a:pt x="5885" y="9460"/>
                    <a:pt x="5885" y="9466"/>
                  </a:cubicBezTo>
                  <a:cubicBezTo>
                    <a:pt x="5860" y="9460"/>
                    <a:pt x="5835" y="9453"/>
                    <a:pt x="5816" y="9447"/>
                  </a:cubicBezTo>
                  <a:lnTo>
                    <a:pt x="5816" y="9441"/>
                  </a:lnTo>
                  <a:close/>
                  <a:moveTo>
                    <a:pt x="6101" y="9472"/>
                  </a:moveTo>
                  <a:cubicBezTo>
                    <a:pt x="6082" y="9479"/>
                    <a:pt x="6057" y="9479"/>
                    <a:pt x="6038" y="9479"/>
                  </a:cubicBezTo>
                  <a:cubicBezTo>
                    <a:pt x="6063" y="9479"/>
                    <a:pt x="6082" y="9472"/>
                    <a:pt x="6101" y="9472"/>
                  </a:cubicBezTo>
                  <a:close/>
                  <a:moveTo>
                    <a:pt x="5666" y="9456"/>
                  </a:moveTo>
                  <a:lnTo>
                    <a:pt x="5666" y="9456"/>
                  </a:lnTo>
                  <a:cubicBezTo>
                    <a:pt x="5684" y="9474"/>
                    <a:pt x="5702" y="9486"/>
                    <a:pt x="5720" y="9498"/>
                  </a:cubicBezTo>
                  <a:lnTo>
                    <a:pt x="5727" y="9504"/>
                  </a:lnTo>
                  <a:cubicBezTo>
                    <a:pt x="5702" y="9486"/>
                    <a:pt x="5684" y="9474"/>
                    <a:pt x="5666" y="9456"/>
                  </a:cubicBezTo>
                  <a:close/>
                  <a:moveTo>
                    <a:pt x="2206" y="9498"/>
                  </a:moveTo>
                  <a:cubicBezTo>
                    <a:pt x="2187" y="9517"/>
                    <a:pt x="2174" y="9530"/>
                    <a:pt x="2155" y="9549"/>
                  </a:cubicBezTo>
                  <a:cubicBezTo>
                    <a:pt x="2168" y="9536"/>
                    <a:pt x="2181" y="9517"/>
                    <a:pt x="2200" y="9498"/>
                  </a:cubicBezTo>
                  <a:close/>
                  <a:moveTo>
                    <a:pt x="7105" y="9480"/>
                  </a:moveTo>
                  <a:lnTo>
                    <a:pt x="7105" y="9480"/>
                  </a:lnTo>
                  <a:cubicBezTo>
                    <a:pt x="7092" y="9505"/>
                    <a:pt x="7080" y="9530"/>
                    <a:pt x="7074" y="9561"/>
                  </a:cubicBezTo>
                  <a:lnTo>
                    <a:pt x="7074" y="9555"/>
                  </a:lnTo>
                  <a:cubicBezTo>
                    <a:pt x="7080" y="9530"/>
                    <a:pt x="7092" y="9505"/>
                    <a:pt x="7105" y="9480"/>
                  </a:cubicBezTo>
                  <a:close/>
                  <a:moveTo>
                    <a:pt x="3502" y="8608"/>
                  </a:moveTo>
                  <a:cubicBezTo>
                    <a:pt x="3324" y="8951"/>
                    <a:pt x="3127" y="9294"/>
                    <a:pt x="2911" y="9618"/>
                  </a:cubicBezTo>
                  <a:cubicBezTo>
                    <a:pt x="3127" y="9294"/>
                    <a:pt x="3318" y="8958"/>
                    <a:pt x="3502" y="8608"/>
                  </a:cubicBezTo>
                  <a:close/>
                  <a:moveTo>
                    <a:pt x="6292" y="9510"/>
                  </a:moveTo>
                  <a:lnTo>
                    <a:pt x="6292" y="9510"/>
                  </a:lnTo>
                  <a:cubicBezTo>
                    <a:pt x="6445" y="9542"/>
                    <a:pt x="6604" y="9593"/>
                    <a:pt x="6750" y="9638"/>
                  </a:cubicBezTo>
                  <a:cubicBezTo>
                    <a:pt x="6597" y="9599"/>
                    <a:pt x="6445" y="9549"/>
                    <a:pt x="6292" y="9510"/>
                  </a:cubicBezTo>
                  <a:close/>
                  <a:moveTo>
                    <a:pt x="10575" y="9638"/>
                  </a:moveTo>
                  <a:cubicBezTo>
                    <a:pt x="10578" y="9641"/>
                    <a:pt x="10585" y="9642"/>
                    <a:pt x="10592" y="9642"/>
                  </a:cubicBezTo>
                  <a:cubicBezTo>
                    <a:pt x="10598" y="9642"/>
                    <a:pt x="10604" y="9641"/>
                    <a:pt x="10609" y="9639"/>
                  </a:cubicBezTo>
                  <a:lnTo>
                    <a:pt x="10609" y="9639"/>
                  </a:lnTo>
                  <a:cubicBezTo>
                    <a:pt x="10604" y="9643"/>
                    <a:pt x="10598" y="9644"/>
                    <a:pt x="10592" y="9644"/>
                  </a:cubicBezTo>
                  <a:cubicBezTo>
                    <a:pt x="10586" y="9644"/>
                    <a:pt x="10580" y="9642"/>
                    <a:pt x="10575" y="9638"/>
                  </a:cubicBezTo>
                  <a:close/>
                  <a:moveTo>
                    <a:pt x="6750" y="9638"/>
                  </a:moveTo>
                  <a:cubicBezTo>
                    <a:pt x="6771" y="9644"/>
                    <a:pt x="6791" y="9650"/>
                    <a:pt x="6812" y="9657"/>
                  </a:cubicBezTo>
                  <a:lnTo>
                    <a:pt x="6812" y="9657"/>
                  </a:lnTo>
                  <a:lnTo>
                    <a:pt x="6750" y="9638"/>
                  </a:lnTo>
                  <a:close/>
                  <a:moveTo>
                    <a:pt x="312" y="9517"/>
                  </a:moveTo>
                  <a:lnTo>
                    <a:pt x="319" y="9523"/>
                  </a:lnTo>
                  <a:cubicBezTo>
                    <a:pt x="293" y="9568"/>
                    <a:pt x="274" y="9612"/>
                    <a:pt x="255" y="9663"/>
                  </a:cubicBezTo>
                  <a:cubicBezTo>
                    <a:pt x="268" y="9612"/>
                    <a:pt x="287" y="9568"/>
                    <a:pt x="312" y="9517"/>
                  </a:cubicBezTo>
                  <a:close/>
                  <a:moveTo>
                    <a:pt x="3121" y="9587"/>
                  </a:moveTo>
                  <a:lnTo>
                    <a:pt x="3121" y="9587"/>
                  </a:lnTo>
                  <a:cubicBezTo>
                    <a:pt x="3102" y="9625"/>
                    <a:pt x="3083" y="9657"/>
                    <a:pt x="3064" y="9688"/>
                  </a:cubicBezTo>
                  <a:lnTo>
                    <a:pt x="3121" y="9587"/>
                  </a:lnTo>
                  <a:close/>
                  <a:moveTo>
                    <a:pt x="3216" y="9620"/>
                  </a:moveTo>
                  <a:cubicBezTo>
                    <a:pt x="3216" y="9645"/>
                    <a:pt x="3210" y="9670"/>
                    <a:pt x="3216" y="9701"/>
                  </a:cubicBezTo>
                  <a:lnTo>
                    <a:pt x="3210" y="9695"/>
                  </a:lnTo>
                  <a:cubicBezTo>
                    <a:pt x="3210" y="9670"/>
                    <a:pt x="3216" y="9645"/>
                    <a:pt x="3216" y="9620"/>
                  </a:cubicBezTo>
                  <a:close/>
                  <a:moveTo>
                    <a:pt x="681" y="9692"/>
                  </a:moveTo>
                  <a:cubicBezTo>
                    <a:pt x="660" y="9716"/>
                    <a:pt x="639" y="9741"/>
                    <a:pt x="617" y="9765"/>
                  </a:cubicBezTo>
                  <a:cubicBezTo>
                    <a:pt x="639" y="9740"/>
                    <a:pt x="660" y="9716"/>
                    <a:pt x="681" y="9692"/>
                  </a:cubicBezTo>
                  <a:close/>
                  <a:moveTo>
                    <a:pt x="3578" y="9739"/>
                  </a:moveTo>
                  <a:lnTo>
                    <a:pt x="3578" y="9739"/>
                  </a:lnTo>
                  <a:cubicBezTo>
                    <a:pt x="3553" y="9758"/>
                    <a:pt x="3528" y="9777"/>
                    <a:pt x="3509" y="9790"/>
                  </a:cubicBezTo>
                  <a:cubicBezTo>
                    <a:pt x="3534" y="9771"/>
                    <a:pt x="3553" y="9758"/>
                    <a:pt x="3578" y="9739"/>
                  </a:cubicBezTo>
                  <a:close/>
                  <a:moveTo>
                    <a:pt x="1920" y="9803"/>
                  </a:moveTo>
                  <a:cubicBezTo>
                    <a:pt x="1914" y="9809"/>
                    <a:pt x="1907" y="9815"/>
                    <a:pt x="1901" y="9822"/>
                  </a:cubicBezTo>
                  <a:cubicBezTo>
                    <a:pt x="1901" y="9815"/>
                    <a:pt x="1907" y="9809"/>
                    <a:pt x="1914" y="9803"/>
                  </a:cubicBezTo>
                  <a:close/>
                  <a:moveTo>
                    <a:pt x="5702" y="9738"/>
                  </a:moveTo>
                  <a:cubicBezTo>
                    <a:pt x="5680" y="9770"/>
                    <a:pt x="5659" y="9802"/>
                    <a:pt x="5638" y="9835"/>
                  </a:cubicBezTo>
                  <a:lnTo>
                    <a:pt x="5638" y="9828"/>
                  </a:lnTo>
                  <a:cubicBezTo>
                    <a:pt x="5660" y="9798"/>
                    <a:pt x="5681" y="9768"/>
                    <a:pt x="5702" y="9738"/>
                  </a:cubicBezTo>
                  <a:close/>
                  <a:moveTo>
                    <a:pt x="4856" y="9682"/>
                  </a:moveTo>
                  <a:cubicBezTo>
                    <a:pt x="4765" y="9766"/>
                    <a:pt x="4669" y="9848"/>
                    <a:pt x="4571" y="9926"/>
                  </a:cubicBezTo>
                  <a:lnTo>
                    <a:pt x="4571" y="9926"/>
                  </a:lnTo>
                  <a:cubicBezTo>
                    <a:pt x="4667" y="9850"/>
                    <a:pt x="4759" y="9769"/>
                    <a:pt x="4850" y="9682"/>
                  </a:cubicBezTo>
                  <a:close/>
                  <a:moveTo>
                    <a:pt x="1901" y="9650"/>
                  </a:moveTo>
                  <a:cubicBezTo>
                    <a:pt x="1812" y="9746"/>
                    <a:pt x="1717" y="9841"/>
                    <a:pt x="1621" y="9930"/>
                  </a:cubicBezTo>
                  <a:cubicBezTo>
                    <a:pt x="1717" y="9841"/>
                    <a:pt x="1806" y="9746"/>
                    <a:pt x="1901" y="9650"/>
                  </a:cubicBezTo>
                  <a:close/>
                  <a:moveTo>
                    <a:pt x="617" y="9765"/>
                  </a:moveTo>
                  <a:lnTo>
                    <a:pt x="617" y="9765"/>
                  </a:lnTo>
                  <a:cubicBezTo>
                    <a:pt x="554" y="9841"/>
                    <a:pt x="490" y="9924"/>
                    <a:pt x="427" y="10000"/>
                  </a:cubicBezTo>
                  <a:cubicBezTo>
                    <a:pt x="484" y="9917"/>
                    <a:pt x="554" y="9841"/>
                    <a:pt x="617" y="9765"/>
                  </a:cubicBezTo>
                  <a:close/>
                  <a:moveTo>
                    <a:pt x="223" y="9943"/>
                  </a:moveTo>
                  <a:cubicBezTo>
                    <a:pt x="236" y="10025"/>
                    <a:pt x="261" y="10095"/>
                    <a:pt x="300" y="10165"/>
                  </a:cubicBezTo>
                  <a:cubicBezTo>
                    <a:pt x="261" y="10095"/>
                    <a:pt x="230" y="10019"/>
                    <a:pt x="217" y="9943"/>
                  </a:cubicBezTo>
                  <a:close/>
                  <a:moveTo>
                    <a:pt x="611" y="9904"/>
                  </a:moveTo>
                  <a:cubicBezTo>
                    <a:pt x="522" y="10006"/>
                    <a:pt x="427" y="10108"/>
                    <a:pt x="338" y="10209"/>
                  </a:cubicBezTo>
                  <a:cubicBezTo>
                    <a:pt x="427" y="10108"/>
                    <a:pt x="516" y="10012"/>
                    <a:pt x="605" y="9911"/>
                  </a:cubicBezTo>
                  <a:lnTo>
                    <a:pt x="611" y="9904"/>
                  </a:lnTo>
                  <a:close/>
                  <a:moveTo>
                    <a:pt x="10480" y="10235"/>
                  </a:moveTo>
                  <a:cubicBezTo>
                    <a:pt x="10613" y="10254"/>
                    <a:pt x="10740" y="10273"/>
                    <a:pt x="10868" y="10292"/>
                  </a:cubicBezTo>
                  <a:cubicBezTo>
                    <a:pt x="10740" y="10279"/>
                    <a:pt x="10607" y="10254"/>
                    <a:pt x="10480" y="10235"/>
                  </a:cubicBezTo>
                  <a:close/>
                  <a:moveTo>
                    <a:pt x="4081" y="10267"/>
                  </a:moveTo>
                  <a:cubicBezTo>
                    <a:pt x="4061" y="10279"/>
                    <a:pt x="4041" y="10290"/>
                    <a:pt x="4022" y="10301"/>
                  </a:cubicBezTo>
                  <a:lnTo>
                    <a:pt x="4022" y="10301"/>
                  </a:lnTo>
                  <a:cubicBezTo>
                    <a:pt x="4039" y="10290"/>
                    <a:pt x="4057" y="10278"/>
                    <a:pt x="4074" y="10267"/>
                  </a:cubicBezTo>
                  <a:close/>
                  <a:moveTo>
                    <a:pt x="8947" y="10299"/>
                  </a:moveTo>
                  <a:lnTo>
                    <a:pt x="8980" y="10305"/>
                  </a:lnTo>
                  <a:cubicBezTo>
                    <a:pt x="9025" y="10311"/>
                    <a:pt x="9069" y="10324"/>
                    <a:pt x="9120" y="10337"/>
                  </a:cubicBezTo>
                  <a:cubicBezTo>
                    <a:pt x="9069" y="10324"/>
                    <a:pt x="9025" y="10318"/>
                    <a:pt x="8974" y="10311"/>
                  </a:cubicBezTo>
                  <a:lnTo>
                    <a:pt x="8974" y="10305"/>
                  </a:lnTo>
                  <a:cubicBezTo>
                    <a:pt x="8965" y="10303"/>
                    <a:pt x="8956" y="10301"/>
                    <a:pt x="8947" y="10299"/>
                  </a:cubicBezTo>
                  <a:close/>
                  <a:moveTo>
                    <a:pt x="10868" y="10292"/>
                  </a:moveTo>
                  <a:cubicBezTo>
                    <a:pt x="10995" y="10311"/>
                    <a:pt x="11115" y="10324"/>
                    <a:pt x="11236" y="10343"/>
                  </a:cubicBezTo>
                  <a:cubicBezTo>
                    <a:pt x="11115" y="10324"/>
                    <a:pt x="10988" y="10311"/>
                    <a:pt x="10868" y="10292"/>
                  </a:cubicBezTo>
                  <a:close/>
                  <a:moveTo>
                    <a:pt x="1354" y="10324"/>
                  </a:moveTo>
                  <a:lnTo>
                    <a:pt x="1354" y="10330"/>
                  </a:lnTo>
                  <a:lnTo>
                    <a:pt x="1310" y="10362"/>
                  </a:lnTo>
                  <a:lnTo>
                    <a:pt x="1354" y="10324"/>
                  </a:lnTo>
                  <a:close/>
                  <a:moveTo>
                    <a:pt x="293" y="10330"/>
                  </a:moveTo>
                  <a:lnTo>
                    <a:pt x="293" y="10337"/>
                  </a:lnTo>
                  <a:cubicBezTo>
                    <a:pt x="262" y="10343"/>
                    <a:pt x="236" y="10362"/>
                    <a:pt x="217" y="10387"/>
                  </a:cubicBezTo>
                  <a:lnTo>
                    <a:pt x="217" y="10387"/>
                  </a:lnTo>
                  <a:cubicBezTo>
                    <a:pt x="236" y="10362"/>
                    <a:pt x="262" y="10343"/>
                    <a:pt x="293" y="10330"/>
                  </a:cubicBezTo>
                  <a:close/>
                  <a:moveTo>
                    <a:pt x="2930" y="10375"/>
                  </a:moveTo>
                  <a:cubicBezTo>
                    <a:pt x="2911" y="10406"/>
                    <a:pt x="2899" y="10445"/>
                    <a:pt x="2899" y="10483"/>
                  </a:cubicBezTo>
                  <a:cubicBezTo>
                    <a:pt x="2899" y="10445"/>
                    <a:pt x="2911" y="10406"/>
                    <a:pt x="2924" y="10375"/>
                  </a:cubicBezTo>
                  <a:close/>
                  <a:moveTo>
                    <a:pt x="2327" y="10254"/>
                  </a:moveTo>
                  <a:cubicBezTo>
                    <a:pt x="2263" y="10330"/>
                    <a:pt x="2200" y="10413"/>
                    <a:pt x="2136" y="10489"/>
                  </a:cubicBezTo>
                  <a:cubicBezTo>
                    <a:pt x="2193" y="10413"/>
                    <a:pt x="2263" y="10337"/>
                    <a:pt x="2320" y="10254"/>
                  </a:cubicBezTo>
                  <a:close/>
                  <a:moveTo>
                    <a:pt x="3642" y="10507"/>
                  </a:moveTo>
                  <a:lnTo>
                    <a:pt x="3642" y="10508"/>
                  </a:lnTo>
                  <a:lnTo>
                    <a:pt x="3623" y="10515"/>
                  </a:lnTo>
                  <a:cubicBezTo>
                    <a:pt x="3630" y="10512"/>
                    <a:pt x="3636" y="10510"/>
                    <a:pt x="3642" y="10507"/>
                  </a:cubicBezTo>
                  <a:close/>
                  <a:moveTo>
                    <a:pt x="9273" y="10502"/>
                  </a:moveTo>
                  <a:cubicBezTo>
                    <a:pt x="9280" y="10514"/>
                    <a:pt x="9294" y="10517"/>
                    <a:pt x="9311" y="10517"/>
                  </a:cubicBezTo>
                  <a:cubicBezTo>
                    <a:pt x="9341" y="10517"/>
                    <a:pt x="9377" y="10506"/>
                    <a:pt x="9393" y="10502"/>
                  </a:cubicBezTo>
                  <a:lnTo>
                    <a:pt x="9393" y="10502"/>
                  </a:lnTo>
                  <a:cubicBezTo>
                    <a:pt x="9373" y="10510"/>
                    <a:pt x="9334" y="10524"/>
                    <a:pt x="9303" y="10524"/>
                  </a:cubicBezTo>
                  <a:cubicBezTo>
                    <a:pt x="9287" y="10524"/>
                    <a:pt x="9273" y="10519"/>
                    <a:pt x="9266" y="10508"/>
                  </a:cubicBezTo>
                  <a:lnTo>
                    <a:pt x="9273" y="10502"/>
                  </a:lnTo>
                  <a:close/>
                  <a:moveTo>
                    <a:pt x="11139" y="10414"/>
                  </a:moveTo>
                  <a:lnTo>
                    <a:pt x="11139" y="10414"/>
                  </a:lnTo>
                  <a:cubicBezTo>
                    <a:pt x="11101" y="10442"/>
                    <a:pt x="11077" y="10485"/>
                    <a:pt x="11076" y="10533"/>
                  </a:cubicBezTo>
                  <a:lnTo>
                    <a:pt x="11076" y="10533"/>
                  </a:lnTo>
                  <a:cubicBezTo>
                    <a:pt x="11076" y="10487"/>
                    <a:pt x="11100" y="10443"/>
                    <a:pt x="11139" y="10414"/>
                  </a:cubicBezTo>
                  <a:close/>
                  <a:moveTo>
                    <a:pt x="9724" y="10546"/>
                  </a:moveTo>
                  <a:cubicBezTo>
                    <a:pt x="9877" y="10546"/>
                    <a:pt x="10029" y="10553"/>
                    <a:pt x="10175" y="10559"/>
                  </a:cubicBezTo>
                  <a:cubicBezTo>
                    <a:pt x="10023" y="10553"/>
                    <a:pt x="9877" y="10546"/>
                    <a:pt x="9724" y="10546"/>
                  </a:cubicBezTo>
                  <a:close/>
                  <a:moveTo>
                    <a:pt x="11090" y="10584"/>
                  </a:moveTo>
                  <a:cubicBezTo>
                    <a:pt x="11058" y="10591"/>
                    <a:pt x="11033" y="10591"/>
                    <a:pt x="11001" y="10591"/>
                  </a:cubicBezTo>
                  <a:lnTo>
                    <a:pt x="11007" y="10584"/>
                  </a:lnTo>
                  <a:close/>
                  <a:moveTo>
                    <a:pt x="3070" y="10603"/>
                  </a:moveTo>
                  <a:cubicBezTo>
                    <a:pt x="3051" y="10610"/>
                    <a:pt x="3032" y="10616"/>
                    <a:pt x="3013" y="10616"/>
                  </a:cubicBezTo>
                  <a:cubicBezTo>
                    <a:pt x="3032" y="10616"/>
                    <a:pt x="3051" y="10610"/>
                    <a:pt x="3064" y="10603"/>
                  </a:cubicBezTo>
                  <a:close/>
                  <a:moveTo>
                    <a:pt x="2079" y="10559"/>
                  </a:moveTo>
                  <a:cubicBezTo>
                    <a:pt x="2028" y="10616"/>
                    <a:pt x="1977" y="10680"/>
                    <a:pt x="1920" y="10737"/>
                  </a:cubicBezTo>
                  <a:cubicBezTo>
                    <a:pt x="1971" y="10680"/>
                    <a:pt x="2022" y="10623"/>
                    <a:pt x="2073" y="10559"/>
                  </a:cubicBezTo>
                  <a:close/>
                  <a:moveTo>
                    <a:pt x="240" y="10680"/>
                  </a:moveTo>
                  <a:lnTo>
                    <a:pt x="240" y="10680"/>
                  </a:lnTo>
                  <a:cubicBezTo>
                    <a:pt x="292" y="10724"/>
                    <a:pt x="361" y="10750"/>
                    <a:pt x="433" y="10750"/>
                  </a:cubicBezTo>
                  <a:cubicBezTo>
                    <a:pt x="428" y="10750"/>
                    <a:pt x="422" y="10750"/>
                    <a:pt x="417" y="10750"/>
                  </a:cubicBezTo>
                  <a:cubicBezTo>
                    <a:pt x="348" y="10750"/>
                    <a:pt x="287" y="10724"/>
                    <a:pt x="240" y="10680"/>
                  </a:cubicBezTo>
                  <a:close/>
                  <a:moveTo>
                    <a:pt x="2048" y="10757"/>
                  </a:moveTo>
                  <a:cubicBezTo>
                    <a:pt x="2048" y="10759"/>
                    <a:pt x="2047" y="10761"/>
                    <a:pt x="2047" y="10762"/>
                  </a:cubicBezTo>
                  <a:lnTo>
                    <a:pt x="2047" y="10759"/>
                  </a:lnTo>
                  <a:lnTo>
                    <a:pt x="2048" y="10757"/>
                  </a:lnTo>
                  <a:close/>
                  <a:moveTo>
                    <a:pt x="2511" y="10680"/>
                  </a:moveTo>
                  <a:lnTo>
                    <a:pt x="2511" y="10686"/>
                  </a:lnTo>
                  <a:cubicBezTo>
                    <a:pt x="2492" y="10712"/>
                    <a:pt x="2479" y="10743"/>
                    <a:pt x="2454" y="10769"/>
                  </a:cubicBezTo>
                  <a:cubicBezTo>
                    <a:pt x="2473" y="10737"/>
                    <a:pt x="2492" y="10712"/>
                    <a:pt x="2511" y="10680"/>
                  </a:cubicBezTo>
                  <a:close/>
                  <a:moveTo>
                    <a:pt x="2042" y="10765"/>
                  </a:moveTo>
                  <a:cubicBezTo>
                    <a:pt x="2035" y="10774"/>
                    <a:pt x="2027" y="10783"/>
                    <a:pt x="2022" y="10788"/>
                  </a:cubicBezTo>
                  <a:lnTo>
                    <a:pt x="2042" y="10765"/>
                  </a:lnTo>
                  <a:close/>
                  <a:moveTo>
                    <a:pt x="3096" y="10718"/>
                  </a:moveTo>
                  <a:cubicBezTo>
                    <a:pt x="3038" y="10762"/>
                    <a:pt x="2981" y="10800"/>
                    <a:pt x="2924" y="10845"/>
                  </a:cubicBezTo>
                  <a:cubicBezTo>
                    <a:pt x="2981" y="10800"/>
                    <a:pt x="3038" y="10756"/>
                    <a:pt x="3096" y="10718"/>
                  </a:cubicBezTo>
                  <a:close/>
                  <a:moveTo>
                    <a:pt x="2403" y="10839"/>
                  </a:moveTo>
                  <a:lnTo>
                    <a:pt x="2403" y="10845"/>
                  </a:lnTo>
                  <a:cubicBezTo>
                    <a:pt x="2390" y="10864"/>
                    <a:pt x="2371" y="10883"/>
                    <a:pt x="2358" y="10902"/>
                  </a:cubicBezTo>
                  <a:cubicBezTo>
                    <a:pt x="2371" y="10883"/>
                    <a:pt x="2384" y="10864"/>
                    <a:pt x="2403" y="10839"/>
                  </a:cubicBezTo>
                  <a:close/>
                  <a:moveTo>
                    <a:pt x="4863" y="10140"/>
                  </a:moveTo>
                  <a:lnTo>
                    <a:pt x="4863" y="10140"/>
                  </a:lnTo>
                  <a:cubicBezTo>
                    <a:pt x="4599" y="10415"/>
                    <a:pt x="4318" y="10671"/>
                    <a:pt x="4023" y="10909"/>
                  </a:cubicBezTo>
                  <a:lnTo>
                    <a:pt x="4023" y="10902"/>
                  </a:lnTo>
                  <a:cubicBezTo>
                    <a:pt x="4318" y="10671"/>
                    <a:pt x="4599" y="10415"/>
                    <a:pt x="4863" y="10140"/>
                  </a:cubicBezTo>
                  <a:close/>
                  <a:moveTo>
                    <a:pt x="2924" y="10845"/>
                  </a:moveTo>
                  <a:cubicBezTo>
                    <a:pt x="2873" y="10889"/>
                    <a:pt x="2816" y="10934"/>
                    <a:pt x="2765" y="10978"/>
                  </a:cubicBezTo>
                  <a:cubicBezTo>
                    <a:pt x="2816" y="10928"/>
                    <a:pt x="2873" y="10883"/>
                    <a:pt x="2924" y="10845"/>
                  </a:cubicBezTo>
                  <a:close/>
                  <a:moveTo>
                    <a:pt x="1869" y="10788"/>
                  </a:moveTo>
                  <a:lnTo>
                    <a:pt x="1869" y="10788"/>
                  </a:lnTo>
                  <a:cubicBezTo>
                    <a:pt x="1806" y="10858"/>
                    <a:pt x="1742" y="10921"/>
                    <a:pt x="1679" y="10991"/>
                  </a:cubicBezTo>
                  <a:cubicBezTo>
                    <a:pt x="1736" y="10928"/>
                    <a:pt x="1799" y="10864"/>
                    <a:pt x="1863" y="10794"/>
                  </a:cubicBezTo>
                  <a:lnTo>
                    <a:pt x="1869" y="10788"/>
                  </a:lnTo>
                  <a:close/>
                  <a:moveTo>
                    <a:pt x="4589" y="11074"/>
                  </a:moveTo>
                  <a:cubicBezTo>
                    <a:pt x="4551" y="11112"/>
                    <a:pt x="4506" y="11156"/>
                    <a:pt x="4468" y="11194"/>
                  </a:cubicBezTo>
                  <a:cubicBezTo>
                    <a:pt x="4506" y="11150"/>
                    <a:pt x="4545" y="11112"/>
                    <a:pt x="4583" y="11074"/>
                  </a:cubicBezTo>
                  <a:close/>
                  <a:moveTo>
                    <a:pt x="439" y="11106"/>
                  </a:moveTo>
                  <a:cubicBezTo>
                    <a:pt x="490" y="11182"/>
                    <a:pt x="554" y="11258"/>
                    <a:pt x="617" y="11322"/>
                  </a:cubicBezTo>
                  <a:cubicBezTo>
                    <a:pt x="547" y="11258"/>
                    <a:pt x="490" y="11182"/>
                    <a:pt x="433" y="11106"/>
                  </a:cubicBezTo>
                  <a:close/>
                  <a:moveTo>
                    <a:pt x="4379" y="11264"/>
                  </a:moveTo>
                  <a:lnTo>
                    <a:pt x="4386" y="11271"/>
                  </a:lnTo>
                  <a:cubicBezTo>
                    <a:pt x="4348" y="11303"/>
                    <a:pt x="4303" y="11341"/>
                    <a:pt x="4265" y="11372"/>
                  </a:cubicBezTo>
                  <a:cubicBezTo>
                    <a:pt x="4303" y="11341"/>
                    <a:pt x="4341" y="11303"/>
                    <a:pt x="4379" y="11264"/>
                  </a:cubicBezTo>
                  <a:close/>
                  <a:moveTo>
                    <a:pt x="3420" y="11309"/>
                  </a:moveTo>
                  <a:cubicBezTo>
                    <a:pt x="3356" y="11347"/>
                    <a:pt x="3286" y="11379"/>
                    <a:pt x="3223" y="11411"/>
                  </a:cubicBezTo>
                  <a:cubicBezTo>
                    <a:pt x="3286" y="11379"/>
                    <a:pt x="3350" y="11341"/>
                    <a:pt x="3413" y="11309"/>
                  </a:cubicBezTo>
                  <a:close/>
                  <a:moveTo>
                    <a:pt x="2428" y="11449"/>
                  </a:moveTo>
                  <a:lnTo>
                    <a:pt x="2428" y="11449"/>
                  </a:lnTo>
                  <a:cubicBezTo>
                    <a:pt x="2422" y="11480"/>
                    <a:pt x="2422" y="11512"/>
                    <a:pt x="2435" y="11543"/>
                  </a:cubicBezTo>
                  <a:lnTo>
                    <a:pt x="2435" y="11543"/>
                  </a:lnTo>
                  <a:cubicBezTo>
                    <a:pt x="2422" y="11512"/>
                    <a:pt x="2422" y="11480"/>
                    <a:pt x="2422" y="11455"/>
                  </a:cubicBezTo>
                  <a:lnTo>
                    <a:pt x="2428" y="11449"/>
                  </a:lnTo>
                  <a:close/>
                  <a:moveTo>
                    <a:pt x="4176" y="11442"/>
                  </a:moveTo>
                  <a:lnTo>
                    <a:pt x="4182" y="11449"/>
                  </a:lnTo>
                  <a:cubicBezTo>
                    <a:pt x="4138" y="11480"/>
                    <a:pt x="4100" y="11519"/>
                    <a:pt x="4055" y="11550"/>
                  </a:cubicBezTo>
                  <a:cubicBezTo>
                    <a:pt x="4093" y="11519"/>
                    <a:pt x="4138" y="11480"/>
                    <a:pt x="4176" y="11442"/>
                  </a:cubicBezTo>
                  <a:close/>
                  <a:moveTo>
                    <a:pt x="2784" y="11716"/>
                  </a:moveTo>
                  <a:lnTo>
                    <a:pt x="2791" y="11722"/>
                  </a:lnTo>
                  <a:cubicBezTo>
                    <a:pt x="2721" y="11747"/>
                    <a:pt x="2644" y="11760"/>
                    <a:pt x="2568" y="11760"/>
                  </a:cubicBezTo>
                  <a:cubicBezTo>
                    <a:pt x="2638" y="11760"/>
                    <a:pt x="2714" y="11747"/>
                    <a:pt x="2784" y="11716"/>
                  </a:cubicBezTo>
                  <a:close/>
                  <a:moveTo>
                    <a:pt x="3759" y="11782"/>
                  </a:moveTo>
                  <a:cubicBezTo>
                    <a:pt x="3665" y="11851"/>
                    <a:pt x="3571" y="11920"/>
                    <a:pt x="3477" y="11989"/>
                  </a:cubicBezTo>
                  <a:lnTo>
                    <a:pt x="3477" y="11982"/>
                  </a:lnTo>
                  <a:cubicBezTo>
                    <a:pt x="3571" y="11920"/>
                    <a:pt x="3665" y="11851"/>
                    <a:pt x="3759" y="11782"/>
                  </a:cubicBezTo>
                  <a:close/>
                  <a:moveTo>
                    <a:pt x="2670" y="12319"/>
                  </a:moveTo>
                  <a:cubicBezTo>
                    <a:pt x="2683" y="12364"/>
                    <a:pt x="2702" y="12408"/>
                    <a:pt x="2746" y="12415"/>
                  </a:cubicBezTo>
                  <a:cubicBezTo>
                    <a:pt x="2695" y="12415"/>
                    <a:pt x="2676" y="12364"/>
                    <a:pt x="2670" y="12319"/>
                  </a:cubicBezTo>
                  <a:close/>
                  <a:moveTo>
                    <a:pt x="8359" y="1"/>
                  </a:moveTo>
                  <a:cubicBezTo>
                    <a:pt x="8347" y="1"/>
                    <a:pt x="8336" y="3"/>
                    <a:pt x="8326" y="10"/>
                  </a:cubicBezTo>
                  <a:cubicBezTo>
                    <a:pt x="8319" y="16"/>
                    <a:pt x="8313" y="23"/>
                    <a:pt x="8313" y="35"/>
                  </a:cubicBezTo>
                  <a:cubicBezTo>
                    <a:pt x="8319" y="48"/>
                    <a:pt x="8326" y="61"/>
                    <a:pt x="8332" y="67"/>
                  </a:cubicBezTo>
                  <a:cubicBezTo>
                    <a:pt x="8230" y="35"/>
                    <a:pt x="8122" y="10"/>
                    <a:pt x="8008" y="4"/>
                  </a:cubicBezTo>
                  <a:cubicBezTo>
                    <a:pt x="8006" y="3"/>
                    <a:pt x="8004" y="2"/>
                    <a:pt x="8003" y="2"/>
                  </a:cubicBezTo>
                  <a:cubicBezTo>
                    <a:pt x="7992" y="2"/>
                    <a:pt x="7984" y="18"/>
                    <a:pt x="7995" y="29"/>
                  </a:cubicBezTo>
                  <a:cubicBezTo>
                    <a:pt x="7951" y="23"/>
                    <a:pt x="7913" y="16"/>
                    <a:pt x="7874" y="16"/>
                  </a:cubicBezTo>
                  <a:cubicBezTo>
                    <a:pt x="7855" y="23"/>
                    <a:pt x="7843" y="42"/>
                    <a:pt x="7849" y="61"/>
                  </a:cubicBezTo>
                  <a:cubicBezTo>
                    <a:pt x="7747" y="42"/>
                    <a:pt x="7652" y="29"/>
                    <a:pt x="7550" y="23"/>
                  </a:cubicBezTo>
                  <a:lnTo>
                    <a:pt x="7360" y="23"/>
                  </a:lnTo>
                  <a:cubicBezTo>
                    <a:pt x="7345" y="21"/>
                    <a:pt x="7330" y="20"/>
                    <a:pt x="7316" y="20"/>
                  </a:cubicBezTo>
                  <a:cubicBezTo>
                    <a:pt x="7269" y="20"/>
                    <a:pt x="7225" y="29"/>
                    <a:pt x="7182" y="48"/>
                  </a:cubicBezTo>
                  <a:cubicBezTo>
                    <a:pt x="7163" y="54"/>
                    <a:pt x="7150" y="86"/>
                    <a:pt x="7175" y="99"/>
                  </a:cubicBezTo>
                  <a:cubicBezTo>
                    <a:pt x="7220" y="124"/>
                    <a:pt x="7271" y="131"/>
                    <a:pt x="7322" y="131"/>
                  </a:cubicBezTo>
                  <a:lnTo>
                    <a:pt x="7360" y="131"/>
                  </a:lnTo>
                  <a:cubicBezTo>
                    <a:pt x="7277" y="131"/>
                    <a:pt x="7194" y="131"/>
                    <a:pt x="7112" y="137"/>
                  </a:cubicBezTo>
                  <a:cubicBezTo>
                    <a:pt x="6978" y="150"/>
                    <a:pt x="6851" y="175"/>
                    <a:pt x="6724" y="207"/>
                  </a:cubicBezTo>
                  <a:cubicBezTo>
                    <a:pt x="6661" y="220"/>
                    <a:pt x="6597" y="239"/>
                    <a:pt x="6534" y="258"/>
                  </a:cubicBezTo>
                  <a:cubicBezTo>
                    <a:pt x="6470" y="277"/>
                    <a:pt x="6407" y="309"/>
                    <a:pt x="6356" y="347"/>
                  </a:cubicBezTo>
                  <a:cubicBezTo>
                    <a:pt x="6332" y="364"/>
                    <a:pt x="6347" y="398"/>
                    <a:pt x="6374" y="398"/>
                  </a:cubicBezTo>
                  <a:cubicBezTo>
                    <a:pt x="6376" y="398"/>
                    <a:pt x="6379" y="398"/>
                    <a:pt x="6381" y="398"/>
                  </a:cubicBezTo>
                  <a:cubicBezTo>
                    <a:pt x="6438" y="398"/>
                    <a:pt x="6502" y="379"/>
                    <a:pt x="6559" y="360"/>
                  </a:cubicBezTo>
                  <a:lnTo>
                    <a:pt x="6572" y="360"/>
                  </a:lnTo>
                  <a:cubicBezTo>
                    <a:pt x="6483" y="398"/>
                    <a:pt x="6400" y="442"/>
                    <a:pt x="6318" y="493"/>
                  </a:cubicBezTo>
                  <a:cubicBezTo>
                    <a:pt x="6254" y="525"/>
                    <a:pt x="6203" y="557"/>
                    <a:pt x="6146" y="601"/>
                  </a:cubicBezTo>
                  <a:cubicBezTo>
                    <a:pt x="5993" y="645"/>
                    <a:pt x="5847" y="715"/>
                    <a:pt x="5714" y="804"/>
                  </a:cubicBezTo>
                  <a:cubicBezTo>
                    <a:pt x="5517" y="931"/>
                    <a:pt x="5313" y="1109"/>
                    <a:pt x="5212" y="1319"/>
                  </a:cubicBezTo>
                  <a:cubicBezTo>
                    <a:pt x="5205" y="1332"/>
                    <a:pt x="5205" y="1345"/>
                    <a:pt x="5218" y="1351"/>
                  </a:cubicBezTo>
                  <a:cubicBezTo>
                    <a:pt x="5155" y="1402"/>
                    <a:pt x="5104" y="1465"/>
                    <a:pt x="5059" y="1535"/>
                  </a:cubicBezTo>
                  <a:cubicBezTo>
                    <a:pt x="5053" y="1548"/>
                    <a:pt x="5053" y="1561"/>
                    <a:pt x="5066" y="1567"/>
                  </a:cubicBezTo>
                  <a:cubicBezTo>
                    <a:pt x="5047" y="1586"/>
                    <a:pt x="5034" y="1611"/>
                    <a:pt x="5021" y="1630"/>
                  </a:cubicBezTo>
                  <a:cubicBezTo>
                    <a:pt x="5016" y="1647"/>
                    <a:pt x="5029" y="1664"/>
                    <a:pt x="5045" y="1664"/>
                  </a:cubicBezTo>
                  <a:cubicBezTo>
                    <a:pt x="5048" y="1664"/>
                    <a:pt x="5050" y="1663"/>
                    <a:pt x="5053" y="1662"/>
                  </a:cubicBezTo>
                  <a:cubicBezTo>
                    <a:pt x="5072" y="1656"/>
                    <a:pt x="5085" y="1650"/>
                    <a:pt x="5097" y="1643"/>
                  </a:cubicBezTo>
                  <a:lnTo>
                    <a:pt x="5097" y="1643"/>
                  </a:lnTo>
                  <a:cubicBezTo>
                    <a:pt x="5040" y="1681"/>
                    <a:pt x="4996" y="1732"/>
                    <a:pt x="4951" y="1789"/>
                  </a:cubicBezTo>
                  <a:lnTo>
                    <a:pt x="4907" y="1847"/>
                  </a:lnTo>
                  <a:cubicBezTo>
                    <a:pt x="4892" y="1861"/>
                    <a:pt x="4908" y="1884"/>
                    <a:pt x="4928" y="1884"/>
                  </a:cubicBezTo>
                  <a:cubicBezTo>
                    <a:pt x="4934" y="1884"/>
                    <a:pt x="4939" y="1882"/>
                    <a:pt x="4945" y="1878"/>
                  </a:cubicBezTo>
                  <a:cubicBezTo>
                    <a:pt x="4989" y="1840"/>
                    <a:pt x="5040" y="1802"/>
                    <a:pt x="5085" y="1770"/>
                  </a:cubicBezTo>
                  <a:lnTo>
                    <a:pt x="5085" y="1770"/>
                  </a:lnTo>
                  <a:cubicBezTo>
                    <a:pt x="5053" y="1808"/>
                    <a:pt x="5021" y="1853"/>
                    <a:pt x="4996" y="1897"/>
                  </a:cubicBezTo>
                  <a:cubicBezTo>
                    <a:pt x="4964" y="1955"/>
                    <a:pt x="4932" y="2018"/>
                    <a:pt x="4913" y="2082"/>
                  </a:cubicBezTo>
                  <a:cubicBezTo>
                    <a:pt x="4888" y="2139"/>
                    <a:pt x="4881" y="2202"/>
                    <a:pt x="4894" y="2266"/>
                  </a:cubicBezTo>
                  <a:cubicBezTo>
                    <a:pt x="4881" y="2304"/>
                    <a:pt x="4869" y="2336"/>
                    <a:pt x="4856" y="2374"/>
                  </a:cubicBezTo>
                  <a:cubicBezTo>
                    <a:pt x="4843" y="2425"/>
                    <a:pt x="4818" y="2514"/>
                    <a:pt x="4869" y="2552"/>
                  </a:cubicBezTo>
                  <a:cubicBezTo>
                    <a:pt x="4878" y="2556"/>
                    <a:pt x="4887" y="2561"/>
                    <a:pt x="4893" y="2561"/>
                  </a:cubicBezTo>
                  <a:cubicBezTo>
                    <a:pt x="4896" y="2561"/>
                    <a:pt x="4899" y="2560"/>
                    <a:pt x="4900" y="2558"/>
                  </a:cubicBezTo>
                  <a:lnTo>
                    <a:pt x="4900" y="2558"/>
                  </a:lnTo>
                  <a:cubicBezTo>
                    <a:pt x="4900" y="2571"/>
                    <a:pt x="4894" y="2584"/>
                    <a:pt x="4894" y="2596"/>
                  </a:cubicBezTo>
                  <a:cubicBezTo>
                    <a:pt x="4856" y="2615"/>
                    <a:pt x="4824" y="2641"/>
                    <a:pt x="4792" y="2666"/>
                  </a:cubicBezTo>
                  <a:cubicBezTo>
                    <a:pt x="4786" y="2673"/>
                    <a:pt x="4786" y="2673"/>
                    <a:pt x="4786" y="2679"/>
                  </a:cubicBezTo>
                  <a:cubicBezTo>
                    <a:pt x="4437" y="2895"/>
                    <a:pt x="4119" y="3162"/>
                    <a:pt x="3852" y="3473"/>
                  </a:cubicBezTo>
                  <a:cubicBezTo>
                    <a:pt x="3706" y="3639"/>
                    <a:pt x="3566" y="3817"/>
                    <a:pt x="3445" y="4007"/>
                  </a:cubicBezTo>
                  <a:cubicBezTo>
                    <a:pt x="3388" y="4103"/>
                    <a:pt x="3331" y="4204"/>
                    <a:pt x="3274" y="4300"/>
                  </a:cubicBezTo>
                  <a:cubicBezTo>
                    <a:pt x="3223" y="4401"/>
                    <a:pt x="3146" y="4509"/>
                    <a:pt x="3140" y="4617"/>
                  </a:cubicBezTo>
                  <a:lnTo>
                    <a:pt x="3140" y="4643"/>
                  </a:lnTo>
                  <a:cubicBezTo>
                    <a:pt x="2778" y="5196"/>
                    <a:pt x="2536" y="5812"/>
                    <a:pt x="2422" y="6460"/>
                  </a:cubicBezTo>
                  <a:cubicBezTo>
                    <a:pt x="2409" y="6549"/>
                    <a:pt x="2390" y="6644"/>
                    <a:pt x="2378" y="6740"/>
                  </a:cubicBezTo>
                  <a:cubicBezTo>
                    <a:pt x="2378" y="6784"/>
                    <a:pt x="2371" y="6835"/>
                    <a:pt x="2365" y="6880"/>
                  </a:cubicBezTo>
                  <a:cubicBezTo>
                    <a:pt x="2358" y="6911"/>
                    <a:pt x="2358" y="6943"/>
                    <a:pt x="2358" y="6975"/>
                  </a:cubicBezTo>
                  <a:cubicBezTo>
                    <a:pt x="2200" y="6924"/>
                    <a:pt x="2041" y="6873"/>
                    <a:pt x="1882" y="6829"/>
                  </a:cubicBezTo>
                  <a:cubicBezTo>
                    <a:pt x="1666" y="6752"/>
                    <a:pt x="1437" y="6702"/>
                    <a:pt x="1208" y="6676"/>
                  </a:cubicBezTo>
                  <a:cubicBezTo>
                    <a:pt x="1206" y="6676"/>
                    <a:pt x="1204" y="6675"/>
                    <a:pt x="1202" y="6675"/>
                  </a:cubicBezTo>
                  <a:cubicBezTo>
                    <a:pt x="1186" y="6675"/>
                    <a:pt x="1172" y="6697"/>
                    <a:pt x="1183" y="6714"/>
                  </a:cubicBezTo>
                  <a:cubicBezTo>
                    <a:pt x="1157" y="6714"/>
                    <a:pt x="1126" y="6721"/>
                    <a:pt x="1100" y="6721"/>
                  </a:cubicBezTo>
                  <a:lnTo>
                    <a:pt x="852" y="6740"/>
                  </a:lnTo>
                  <a:cubicBezTo>
                    <a:pt x="808" y="6746"/>
                    <a:pt x="795" y="6803"/>
                    <a:pt x="827" y="6835"/>
                  </a:cubicBezTo>
                  <a:cubicBezTo>
                    <a:pt x="859" y="6861"/>
                    <a:pt x="884" y="6886"/>
                    <a:pt x="910" y="6924"/>
                  </a:cubicBezTo>
                  <a:cubicBezTo>
                    <a:pt x="624" y="6880"/>
                    <a:pt x="344" y="6835"/>
                    <a:pt x="64" y="6784"/>
                  </a:cubicBezTo>
                  <a:cubicBezTo>
                    <a:pt x="20" y="6784"/>
                    <a:pt x="1" y="6835"/>
                    <a:pt x="33" y="6867"/>
                  </a:cubicBezTo>
                  <a:cubicBezTo>
                    <a:pt x="249" y="7026"/>
                    <a:pt x="465" y="7185"/>
                    <a:pt x="681" y="7343"/>
                  </a:cubicBezTo>
                  <a:lnTo>
                    <a:pt x="484" y="7382"/>
                  </a:lnTo>
                  <a:cubicBezTo>
                    <a:pt x="446" y="7388"/>
                    <a:pt x="433" y="7432"/>
                    <a:pt x="465" y="7452"/>
                  </a:cubicBezTo>
                  <a:cubicBezTo>
                    <a:pt x="526" y="7508"/>
                    <a:pt x="605" y="7540"/>
                    <a:pt x="686" y="7540"/>
                  </a:cubicBezTo>
                  <a:cubicBezTo>
                    <a:pt x="705" y="7540"/>
                    <a:pt x="725" y="7538"/>
                    <a:pt x="744" y="7534"/>
                  </a:cubicBezTo>
                  <a:cubicBezTo>
                    <a:pt x="751" y="7534"/>
                    <a:pt x="751" y="7528"/>
                    <a:pt x="751" y="7528"/>
                  </a:cubicBezTo>
                  <a:cubicBezTo>
                    <a:pt x="1157" y="7610"/>
                    <a:pt x="1558" y="7725"/>
                    <a:pt x="1945" y="7871"/>
                  </a:cubicBezTo>
                  <a:cubicBezTo>
                    <a:pt x="1609" y="8081"/>
                    <a:pt x="1291" y="8328"/>
                    <a:pt x="999" y="8602"/>
                  </a:cubicBezTo>
                  <a:cubicBezTo>
                    <a:pt x="827" y="8761"/>
                    <a:pt x="662" y="8919"/>
                    <a:pt x="509" y="9085"/>
                  </a:cubicBezTo>
                  <a:cubicBezTo>
                    <a:pt x="350" y="9244"/>
                    <a:pt x="230" y="9428"/>
                    <a:pt x="147" y="9631"/>
                  </a:cubicBezTo>
                  <a:cubicBezTo>
                    <a:pt x="83" y="9822"/>
                    <a:pt x="71" y="10095"/>
                    <a:pt x="230" y="10254"/>
                  </a:cubicBezTo>
                  <a:lnTo>
                    <a:pt x="192" y="10298"/>
                  </a:lnTo>
                  <a:cubicBezTo>
                    <a:pt x="134" y="10337"/>
                    <a:pt x="90" y="10400"/>
                    <a:pt x="71" y="10470"/>
                  </a:cubicBezTo>
                  <a:cubicBezTo>
                    <a:pt x="58" y="10540"/>
                    <a:pt x="71" y="10623"/>
                    <a:pt x="109" y="10686"/>
                  </a:cubicBezTo>
                  <a:cubicBezTo>
                    <a:pt x="160" y="10826"/>
                    <a:pt x="223" y="10953"/>
                    <a:pt x="306" y="11080"/>
                  </a:cubicBezTo>
                  <a:cubicBezTo>
                    <a:pt x="395" y="11226"/>
                    <a:pt x="503" y="11360"/>
                    <a:pt x="643" y="11468"/>
                  </a:cubicBezTo>
                  <a:cubicBezTo>
                    <a:pt x="734" y="11541"/>
                    <a:pt x="846" y="11581"/>
                    <a:pt x="961" y="11581"/>
                  </a:cubicBezTo>
                  <a:cubicBezTo>
                    <a:pt x="1005" y="11581"/>
                    <a:pt x="1050" y="11575"/>
                    <a:pt x="1094" y="11563"/>
                  </a:cubicBezTo>
                  <a:cubicBezTo>
                    <a:pt x="1202" y="11531"/>
                    <a:pt x="1304" y="11474"/>
                    <a:pt x="1393" y="11404"/>
                  </a:cubicBezTo>
                  <a:cubicBezTo>
                    <a:pt x="1399" y="11411"/>
                    <a:pt x="1405" y="11417"/>
                    <a:pt x="1412" y="11417"/>
                  </a:cubicBezTo>
                  <a:cubicBezTo>
                    <a:pt x="1460" y="11425"/>
                    <a:pt x="1507" y="11429"/>
                    <a:pt x="1553" y="11429"/>
                  </a:cubicBezTo>
                  <a:cubicBezTo>
                    <a:pt x="1963" y="11429"/>
                    <a:pt x="2315" y="11119"/>
                    <a:pt x="2543" y="10794"/>
                  </a:cubicBezTo>
                  <a:cubicBezTo>
                    <a:pt x="2638" y="10654"/>
                    <a:pt x="2727" y="10502"/>
                    <a:pt x="2810" y="10349"/>
                  </a:cubicBezTo>
                  <a:lnTo>
                    <a:pt x="2810" y="10349"/>
                  </a:lnTo>
                  <a:cubicBezTo>
                    <a:pt x="2765" y="10470"/>
                    <a:pt x="2746" y="10623"/>
                    <a:pt x="2861" y="10699"/>
                  </a:cubicBezTo>
                  <a:cubicBezTo>
                    <a:pt x="2886" y="10718"/>
                    <a:pt x="2911" y="10724"/>
                    <a:pt x="2937" y="10731"/>
                  </a:cubicBezTo>
                  <a:cubicBezTo>
                    <a:pt x="2854" y="10775"/>
                    <a:pt x="2772" y="10832"/>
                    <a:pt x="2702" y="10896"/>
                  </a:cubicBezTo>
                  <a:cubicBezTo>
                    <a:pt x="2568" y="11010"/>
                    <a:pt x="2460" y="11137"/>
                    <a:pt x="2371" y="11283"/>
                  </a:cubicBezTo>
                  <a:cubicBezTo>
                    <a:pt x="2295" y="11417"/>
                    <a:pt x="2276" y="11601"/>
                    <a:pt x="2409" y="11703"/>
                  </a:cubicBezTo>
                  <a:cubicBezTo>
                    <a:pt x="2435" y="11722"/>
                    <a:pt x="2460" y="11735"/>
                    <a:pt x="2492" y="11747"/>
                  </a:cubicBezTo>
                  <a:cubicBezTo>
                    <a:pt x="2479" y="11925"/>
                    <a:pt x="2498" y="12103"/>
                    <a:pt x="2549" y="12281"/>
                  </a:cubicBezTo>
                  <a:cubicBezTo>
                    <a:pt x="2555" y="12357"/>
                    <a:pt x="2594" y="12427"/>
                    <a:pt x="2651" y="12478"/>
                  </a:cubicBezTo>
                  <a:cubicBezTo>
                    <a:pt x="2683" y="12500"/>
                    <a:pt x="2721" y="12512"/>
                    <a:pt x="2760" y="12512"/>
                  </a:cubicBezTo>
                  <a:cubicBezTo>
                    <a:pt x="2799" y="12512"/>
                    <a:pt x="2838" y="12500"/>
                    <a:pt x="2873" y="12478"/>
                  </a:cubicBezTo>
                  <a:cubicBezTo>
                    <a:pt x="3026" y="12402"/>
                    <a:pt x="3178" y="12313"/>
                    <a:pt x="3318" y="12218"/>
                  </a:cubicBezTo>
                  <a:cubicBezTo>
                    <a:pt x="3464" y="12122"/>
                    <a:pt x="3610" y="12021"/>
                    <a:pt x="3750" y="11919"/>
                  </a:cubicBezTo>
                  <a:cubicBezTo>
                    <a:pt x="4316" y="11512"/>
                    <a:pt x="4831" y="11029"/>
                    <a:pt x="5282" y="10502"/>
                  </a:cubicBezTo>
                  <a:cubicBezTo>
                    <a:pt x="5523" y="10203"/>
                    <a:pt x="5752" y="9898"/>
                    <a:pt x="5955" y="9574"/>
                  </a:cubicBezTo>
                  <a:cubicBezTo>
                    <a:pt x="5987" y="9577"/>
                    <a:pt x="6017" y="9579"/>
                    <a:pt x="6047" y="9579"/>
                  </a:cubicBezTo>
                  <a:cubicBezTo>
                    <a:pt x="6078" y="9579"/>
                    <a:pt x="6108" y="9577"/>
                    <a:pt x="6140" y="9574"/>
                  </a:cubicBezTo>
                  <a:cubicBezTo>
                    <a:pt x="6165" y="9568"/>
                    <a:pt x="6190" y="9568"/>
                    <a:pt x="6216" y="9561"/>
                  </a:cubicBezTo>
                  <a:cubicBezTo>
                    <a:pt x="6362" y="9618"/>
                    <a:pt x="6508" y="9676"/>
                    <a:pt x="6661" y="9720"/>
                  </a:cubicBezTo>
                  <a:lnTo>
                    <a:pt x="7188" y="9885"/>
                  </a:lnTo>
                  <a:cubicBezTo>
                    <a:pt x="7538" y="10000"/>
                    <a:pt x="7887" y="10127"/>
                    <a:pt x="8237" y="10248"/>
                  </a:cubicBezTo>
                  <a:cubicBezTo>
                    <a:pt x="8427" y="10324"/>
                    <a:pt x="8624" y="10381"/>
                    <a:pt x="8828" y="10432"/>
                  </a:cubicBezTo>
                  <a:cubicBezTo>
                    <a:pt x="8853" y="10432"/>
                    <a:pt x="8872" y="10419"/>
                    <a:pt x="8879" y="10394"/>
                  </a:cubicBezTo>
                  <a:lnTo>
                    <a:pt x="8955" y="10413"/>
                  </a:lnTo>
                  <a:cubicBezTo>
                    <a:pt x="9006" y="10419"/>
                    <a:pt x="9056" y="10432"/>
                    <a:pt x="9107" y="10451"/>
                  </a:cubicBezTo>
                  <a:cubicBezTo>
                    <a:pt x="9152" y="10476"/>
                    <a:pt x="9152" y="10502"/>
                    <a:pt x="9171" y="10546"/>
                  </a:cubicBezTo>
                  <a:cubicBezTo>
                    <a:pt x="9194" y="10616"/>
                    <a:pt x="9251" y="10635"/>
                    <a:pt x="9313" y="10635"/>
                  </a:cubicBezTo>
                  <a:cubicBezTo>
                    <a:pt x="9335" y="10635"/>
                    <a:pt x="9358" y="10632"/>
                    <a:pt x="9381" y="10629"/>
                  </a:cubicBezTo>
                  <a:lnTo>
                    <a:pt x="9539" y="10603"/>
                  </a:lnTo>
                  <a:cubicBezTo>
                    <a:pt x="9546" y="10610"/>
                    <a:pt x="9552" y="10616"/>
                    <a:pt x="9565" y="10616"/>
                  </a:cubicBezTo>
                  <a:cubicBezTo>
                    <a:pt x="9838" y="10648"/>
                    <a:pt x="10118" y="10654"/>
                    <a:pt x="10397" y="10667"/>
                  </a:cubicBezTo>
                  <a:lnTo>
                    <a:pt x="10798" y="10686"/>
                  </a:lnTo>
                  <a:lnTo>
                    <a:pt x="11014" y="10692"/>
                  </a:lnTo>
                  <a:cubicBezTo>
                    <a:pt x="11038" y="10697"/>
                    <a:pt x="11063" y="10699"/>
                    <a:pt x="11089" y="10699"/>
                  </a:cubicBezTo>
                  <a:cubicBezTo>
                    <a:pt x="11130" y="10699"/>
                    <a:pt x="11171" y="10694"/>
                    <a:pt x="11211" y="10686"/>
                  </a:cubicBezTo>
                  <a:cubicBezTo>
                    <a:pt x="11217" y="10680"/>
                    <a:pt x="11223" y="10673"/>
                    <a:pt x="11230" y="10661"/>
                  </a:cubicBezTo>
                  <a:cubicBezTo>
                    <a:pt x="11243" y="10654"/>
                    <a:pt x="11262" y="10648"/>
                    <a:pt x="11268" y="10635"/>
                  </a:cubicBezTo>
                  <a:cubicBezTo>
                    <a:pt x="11313" y="10600"/>
                    <a:pt x="11279" y="10537"/>
                    <a:pt x="11238" y="10537"/>
                  </a:cubicBezTo>
                  <a:cubicBezTo>
                    <a:pt x="11227" y="10537"/>
                    <a:pt x="11215" y="10542"/>
                    <a:pt x="11204" y="10553"/>
                  </a:cubicBezTo>
                  <a:cubicBezTo>
                    <a:pt x="11198" y="10546"/>
                    <a:pt x="11192" y="10540"/>
                    <a:pt x="11192" y="10534"/>
                  </a:cubicBezTo>
                  <a:cubicBezTo>
                    <a:pt x="11192" y="10527"/>
                    <a:pt x="11198" y="10508"/>
                    <a:pt x="11204" y="10502"/>
                  </a:cubicBezTo>
                  <a:cubicBezTo>
                    <a:pt x="11230" y="10476"/>
                    <a:pt x="11268" y="10451"/>
                    <a:pt x="11306" y="10438"/>
                  </a:cubicBezTo>
                  <a:lnTo>
                    <a:pt x="11554" y="10292"/>
                  </a:lnTo>
                  <a:lnTo>
                    <a:pt x="12069" y="10000"/>
                  </a:lnTo>
                  <a:cubicBezTo>
                    <a:pt x="12113" y="9974"/>
                    <a:pt x="12113" y="9898"/>
                    <a:pt x="12050" y="9892"/>
                  </a:cubicBezTo>
                  <a:cubicBezTo>
                    <a:pt x="11706" y="9873"/>
                    <a:pt x="11357" y="9847"/>
                    <a:pt x="11014" y="9828"/>
                  </a:cubicBezTo>
                  <a:cubicBezTo>
                    <a:pt x="11001" y="9829"/>
                    <a:pt x="10988" y="9830"/>
                    <a:pt x="10975" y="9830"/>
                  </a:cubicBezTo>
                  <a:cubicBezTo>
                    <a:pt x="10918" y="9830"/>
                    <a:pt x="10861" y="9820"/>
                    <a:pt x="10804" y="9809"/>
                  </a:cubicBezTo>
                  <a:cubicBezTo>
                    <a:pt x="10728" y="9784"/>
                    <a:pt x="10747" y="9720"/>
                    <a:pt x="10734" y="9650"/>
                  </a:cubicBezTo>
                  <a:cubicBezTo>
                    <a:pt x="10728" y="9606"/>
                    <a:pt x="10696" y="9568"/>
                    <a:pt x="10645" y="9561"/>
                  </a:cubicBezTo>
                  <a:lnTo>
                    <a:pt x="10639" y="9561"/>
                  </a:lnTo>
                  <a:cubicBezTo>
                    <a:pt x="10639" y="9555"/>
                    <a:pt x="10632" y="9549"/>
                    <a:pt x="10626" y="9549"/>
                  </a:cubicBezTo>
                  <a:cubicBezTo>
                    <a:pt x="10543" y="9523"/>
                    <a:pt x="10461" y="9498"/>
                    <a:pt x="10378" y="9485"/>
                  </a:cubicBezTo>
                  <a:cubicBezTo>
                    <a:pt x="10289" y="9460"/>
                    <a:pt x="10194" y="9441"/>
                    <a:pt x="10105" y="9421"/>
                  </a:cubicBezTo>
                  <a:cubicBezTo>
                    <a:pt x="9927" y="9383"/>
                    <a:pt x="9749" y="9352"/>
                    <a:pt x="9578" y="9307"/>
                  </a:cubicBezTo>
                  <a:cubicBezTo>
                    <a:pt x="9222" y="9231"/>
                    <a:pt x="8859" y="9136"/>
                    <a:pt x="8510" y="9034"/>
                  </a:cubicBezTo>
                  <a:cubicBezTo>
                    <a:pt x="8313" y="8977"/>
                    <a:pt x="8122" y="8926"/>
                    <a:pt x="7919" y="8875"/>
                  </a:cubicBezTo>
                  <a:lnTo>
                    <a:pt x="7906" y="8869"/>
                  </a:lnTo>
                  <a:cubicBezTo>
                    <a:pt x="7906" y="8862"/>
                    <a:pt x="7900" y="8862"/>
                    <a:pt x="7900" y="8856"/>
                  </a:cubicBezTo>
                  <a:lnTo>
                    <a:pt x="7894" y="8856"/>
                  </a:lnTo>
                  <a:lnTo>
                    <a:pt x="7887" y="8850"/>
                  </a:lnTo>
                  <a:lnTo>
                    <a:pt x="7932" y="8837"/>
                  </a:lnTo>
                  <a:cubicBezTo>
                    <a:pt x="8046" y="8792"/>
                    <a:pt x="8154" y="8735"/>
                    <a:pt x="8249" y="8672"/>
                  </a:cubicBezTo>
                  <a:cubicBezTo>
                    <a:pt x="8332" y="8614"/>
                    <a:pt x="8408" y="8557"/>
                    <a:pt x="8478" y="8487"/>
                  </a:cubicBezTo>
                  <a:cubicBezTo>
                    <a:pt x="8483" y="8492"/>
                    <a:pt x="8490" y="8496"/>
                    <a:pt x="8499" y="8496"/>
                  </a:cubicBezTo>
                  <a:cubicBezTo>
                    <a:pt x="8502" y="8496"/>
                    <a:pt x="8506" y="8496"/>
                    <a:pt x="8510" y="8494"/>
                  </a:cubicBezTo>
                  <a:cubicBezTo>
                    <a:pt x="8682" y="8411"/>
                    <a:pt x="8828" y="8290"/>
                    <a:pt x="8948" y="8144"/>
                  </a:cubicBezTo>
                  <a:lnTo>
                    <a:pt x="8961" y="8144"/>
                  </a:lnTo>
                  <a:cubicBezTo>
                    <a:pt x="9126" y="8068"/>
                    <a:pt x="9273" y="7960"/>
                    <a:pt x="9393" y="7826"/>
                  </a:cubicBezTo>
                  <a:cubicBezTo>
                    <a:pt x="9438" y="7776"/>
                    <a:pt x="9482" y="7725"/>
                    <a:pt x="9520" y="7674"/>
                  </a:cubicBezTo>
                  <a:cubicBezTo>
                    <a:pt x="9524" y="7677"/>
                    <a:pt x="9527" y="7679"/>
                    <a:pt x="9531" y="7679"/>
                  </a:cubicBezTo>
                  <a:cubicBezTo>
                    <a:pt x="9535" y="7679"/>
                    <a:pt x="9539" y="7677"/>
                    <a:pt x="9546" y="7674"/>
                  </a:cubicBezTo>
                  <a:cubicBezTo>
                    <a:pt x="9698" y="7566"/>
                    <a:pt x="9813" y="7413"/>
                    <a:pt x="9876" y="7235"/>
                  </a:cubicBezTo>
                  <a:cubicBezTo>
                    <a:pt x="9878" y="7237"/>
                    <a:pt x="9880" y="7238"/>
                    <a:pt x="9883" y="7238"/>
                  </a:cubicBezTo>
                  <a:cubicBezTo>
                    <a:pt x="9889" y="7238"/>
                    <a:pt x="9897" y="7234"/>
                    <a:pt x="9902" y="7229"/>
                  </a:cubicBezTo>
                  <a:cubicBezTo>
                    <a:pt x="9972" y="7134"/>
                    <a:pt x="10022" y="7019"/>
                    <a:pt x="10041" y="6905"/>
                  </a:cubicBezTo>
                  <a:cubicBezTo>
                    <a:pt x="10061" y="6822"/>
                    <a:pt x="10073" y="6733"/>
                    <a:pt x="10073" y="6651"/>
                  </a:cubicBezTo>
                  <a:cubicBezTo>
                    <a:pt x="10077" y="6667"/>
                    <a:pt x="10093" y="6677"/>
                    <a:pt x="10106" y="6677"/>
                  </a:cubicBezTo>
                  <a:cubicBezTo>
                    <a:pt x="10115" y="6677"/>
                    <a:pt x="10122" y="6673"/>
                    <a:pt x="10124" y="6664"/>
                  </a:cubicBezTo>
                  <a:cubicBezTo>
                    <a:pt x="10251" y="6289"/>
                    <a:pt x="10270" y="5882"/>
                    <a:pt x="10181" y="5494"/>
                  </a:cubicBezTo>
                  <a:cubicBezTo>
                    <a:pt x="10181" y="5494"/>
                    <a:pt x="10181" y="5488"/>
                    <a:pt x="10181" y="5488"/>
                  </a:cubicBezTo>
                  <a:cubicBezTo>
                    <a:pt x="10207" y="5215"/>
                    <a:pt x="10175" y="4941"/>
                    <a:pt x="10099" y="4687"/>
                  </a:cubicBezTo>
                  <a:cubicBezTo>
                    <a:pt x="10080" y="4630"/>
                    <a:pt x="10061" y="4573"/>
                    <a:pt x="10041" y="4516"/>
                  </a:cubicBezTo>
                  <a:cubicBezTo>
                    <a:pt x="10099" y="4503"/>
                    <a:pt x="10080" y="4427"/>
                    <a:pt x="10073" y="4388"/>
                  </a:cubicBezTo>
                  <a:cubicBezTo>
                    <a:pt x="10067" y="4350"/>
                    <a:pt x="10054" y="4293"/>
                    <a:pt x="10041" y="4242"/>
                  </a:cubicBezTo>
                  <a:cubicBezTo>
                    <a:pt x="10029" y="4211"/>
                    <a:pt x="10022" y="4179"/>
                    <a:pt x="10016" y="4153"/>
                  </a:cubicBezTo>
                  <a:cubicBezTo>
                    <a:pt x="10010" y="4090"/>
                    <a:pt x="10003" y="4026"/>
                    <a:pt x="9991" y="3969"/>
                  </a:cubicBezTo>
                  <a:lnTo>
                    <a:pt x="9991" y="3963"/>
                  </a:lnTo>
                  <a:cubicBezTo>
                    <a:pt x="10029" y="3867"/>
                    <a:pt x="10029" y="3759"/>
                    <a:pt x="10010" y="3658"/>
                  </a:cubicBezTo>
                  <a:cubicBezTo>
                    <a:pt x="10003" y="3645"/>
                    <a:pt x="10003" y="3632"/>
                    <a:pt x="10003" y="3620"/>
                  </a:cubicBezTo>
                  <a:cubicBezTo>
                    <a:pt x="10022" y="3581"/>
                    <a:pt x="10035" y="3543"/>
                    <a:pt x="10041" y="3505"/>
                  </a:cubicBezTo>
                  <a:cubicBezTo>
                    <a:pt x="10048" y="3467"/>
                    <a:pt x="10054" y="3429"/>
                    <a:pt x="10054" y="3391"/>
                  </a:cubicBezTo>
                  <a:cubicBezTo>
                    <a:pt x="10057" y="3394"/>
                    <a:pt x="10061" y="3396"/>
                    <a:pt x="10064" y="3396"/>
                  </a:cubicBezTo>
                  <a:cubicBezTo>
                    <a:pt x="10067" y="3396"/>
                    <a:pt x="10070" y="3394"/>
                    <a:pt x="10073" y="3391"/>
                  </a:cubicBezTo>
                  <a:cubicBezTo>
                    <a:pt x="10118" y="3359"/>
                    <a:pt x="10149" y="3308"/>
                    <a:pt x="10149" y="3251"/>
                  </a:cubicBezTo>
                  <a:cubicBezTo>
                    <a:pt x="10156" y="3251"/>
                    <a:pt x="10169" y="3251"/>
                    <a:pt x="10175" y="3245"/>
                  </a:cubicBezTo>
                  <a:cubicBezTo>
                    <a:pt x="10251" y="3181"/>
                    <a:pt x="10251" y="3029"/>
                    <a:pt x="10238" y="2927"/>
                  </a:cubicBezTo>
                  <a:cubicBezTo>
                    <a:pt x="10232" y="2819"/>
                    <a:pt x="10200" y="2704"/>
                    <a:pt x="10149" y="2609"/>
                  </a:cubicBezTo>
                  <a:cubicBezTo>
                    <a:pt x="10105" y="2520"/>
                    <a:pt x="10048" y="2438"/>
                    <a:pt x="9972" y="2374"/>
                  </a:cubicBezTo>
                  <a:cubicBezTo>
                    <a:pt x="9952" y="2355"/>
                    <a:pt x="9933" y="2342"/>
                    <a:pt x="9914" y="2323"/>
                  </a:cubicBezTo>
                  <a:cubicBezTo>
                    <a:pt x="10181" y="2310"/>
                    <a:pt x="10455" y="2272"/>
                    <a:pt x="10721" y="2247"/>
                  </a:cubicBezTo>
                  <a:lnTo>
                    <a:pt x="11141" y="2190"/>
                  </a:lnTo>
                  <a:lnTo>
                    <a:pt x="11357" y="2171"/>
                  </a:lnTo>
                  <a:cubicBezTo>
                    <a:pt x="11427" y="2164"/>
                    <a:pt x="11497" y="2158"/>
                    <a:pt x="11560" y="2139"/>
                  </a:cubicBezTo>
                  <a:cubicBezTo>
                    <a:pt x="11567" y="2133"/>
                    <a:pt x="11573" y="2133"/>
                    <a:pt x="11579" y="2126"/>
                  </a:cubicBezTo>
                  <a:lnTo>
                    <a:pt x="12361" y="2126"/>
                  </a:lnTo>
                  <a:cubicBezTo>
                    <a:pt x="12501" y="2126"/>
                    <a:pt x="12641" y="2133"/>
                    <a:pt x="12774" y="2139"/>
                  </a:cubicBezTo>
                  <a:cubicBezTo>
                    <a:pt x="12887" y="2144"/>
                    <a:pt x="13000" y="2153"/>
                    <a:pt x="13113" y="2153"/>
                  </a:cubicBezTo>
                  <a:cubicBezTo>
                    <a:pt x="13140" y="2153"/>
                    <a:pt x="13167" y="2153"/>
                    <a:pt x="13193" y="2152"/>
                  </a:cubicBezTo>
                  <a:cubicBezTo>
                    <a:pt x="13219" y="2152"/>
                    <a:pt x="13238" y="2133"/>
                    <a:pt x="13232" y="2113"/>
                  </a:cubicBezTo>
                  <a:cubicBezTo>
                    <a:pt x="13251" y="2075"/>
                    <a:pt x="13225" y="2037"/>
                    <a:pt x="13193" y="2031"/>
                  </a:cubicBezTo>
                  <a:cubicBezTo>
                    <a:pt x="12653" y="1923"/>
                    <a:pt x="12107" y="1840"/>
                    <a:pt x="11560" y="1802"/>
                  </a:cubicBezTo>
                  <a:cubicBezTo>
                    <a:pt x="11281" y="1777"/>
                    <a:pt x="11001" y="1764"/>
                    <a:pt x="10721" y="1764"/>
                  </a:cubicBezTo>
                  <a:lnTo>
                    <a:pt x="10397" y="1764"/>
                  </a:lnTo>
                  <a:lnTo>
                    <a:pt x="10397" y="1758"/>
                  </a:lnTo>
                  <a:cubicBezTo>
                    <a:pt x="10364" y="1729"/>
                    <a:pt x="10306" y="1725"/>
                    <a:pt x="10254" y="1725"/>
                  </a:cubicBezTo>
                  <a:cubicBezTo>
                    <a:pt x="10237" y="1725"/>
                    <a:pt x="10221" y="1726"/>
                    <a:pt x="10207" y="1726"/>
                  </a:cubicBezTo>
                  <a:lnTo>
                    <a:pt x="10003" y="1732"/>
                  </a:lnTo>
                  <a:cubicBezTo>
                    <a:pt x="9933" y="1732"/>
                    <a:pt x="9870" y="1739"/>
                    <a:pt x="9800" y="1745"/>
                  </a:cubicBezTo>
                  <a:cubicBezTo>
                    <a:pt x="9755" y="1745"/>
                    <a:pt x="9705" y="1732"/>
                    <a:pt x="9667" y="1707"/>
                  </a:cubicBezTo>
                  <a:cubicBezTo>
                    <a:pt x="9667" y="1700"/>
                    <a:pt x="9660" y="1694"/>
                    <a:pt x="9654" y="1681"/>
                  </a:cubicBezTo>
                  <a:cubicBezTo>
                    <a:pt x="9628" y="1624"/>
                    <a:pt x="9597" y="1561"/>
                    <a:pt x="9578" y="1503"/>
                  </a:cubicBezTo>
                  <a:cubicBezTo>
                    <a:pt x="9527" y="1376"/>
                    <a:pt x="9501" y="1249"/>
                    <a:pt x="9457" y="1128"/>
                  </a:cubicBezTo>
                  <a:cubicBezTo>
                    <a:pt x="9457" y="1116"/>
                    <a:pt x="9450" y="1116"/>
                    <a:pt x="9444" y="1116"/>
                  </a:cubicBezTo>
                  <a:cubicBezTo>
                    <a:pt x="9438" y="1065"/>
                    <a:pt x="9425" y="1020"/>
                    <a:pt x="9419" y="970"/>
                  </a:cubicBezTo>
                  <a:cubicBezTo>
                    <a:pt x="9374" y="792"/>
                    <a:pt x="9298" y="620"/>
                    <a:pt x="9196" y="468"/>
                  </a:cubicBezTo>
                  <a:cubicBezTo>
                    <a:pt x="9193" y="460"/>
                    <a:pt x="9186" y="457"/>
                    <a:pt x="9180" y="457"/>
                  </a:cubicBezTo>
                  <a:cubicBezTo>
                    <a:pt x="9163" y="457"/>
                    <a:pt x="9143" y="477"/>
                    <a:pt x="9152" y="499"/>
                  </a:cubicBezTo>
                  <a:cubicBezTo>
                    <a:pt x="9158" y="512"/>
                    <a:pt x="9164" y="531"/>
                    <a:pt x="9171" y="544"/>
                  </a:cubicBezTo>
                  <a:cubicBezTo>
                    <a:pt x="9145" y="499"/>
                    <a:pt x="9120" y="455"/>
                    <a:pt x="9088" y="417"/>
                  </a:cubicBezTo>
                  <a:cubicBezTo>
                    <a:pt x="9085" y="411"/>
                    <a:pt x="9079" y="409"/>
                    <a:pt x="9072" y="409"/>
                  </a:cubicBezTo>
                  <a:cubicBezTo>
                    <a:pt x="9058" y="409"/>
                    <a:pt x="9041" y="422"/>
                    <a:pt x="9050" y="436"/>
                  </a:cubicBezTo>
                  <a:lnTo>
                    <a:pt x="9063" y="455"/>
                  </a:lnTo>
                  <a:cubicBezTo>
                    <a:pt x="8993" y="360"/>
                    <a:pt x="8917" y="277"/>
                    <a:pt x="8828" y="207"/>
                  </a:cubicBezTo>
                  <a:cubicBezTo>
                    <a:pt x="8825" y="205"/>
                    <a:pt x="8822" y="204"/>
                    <a:pt x="8820" y="204"/>
                  </a:cubicBezTo>
                  <a:cubicBezTo>
                    <a:pt x="8807" y="204"/>
                    <a:pt x="8792" y="223"/>
                    <a:pt x="8802" y="239"/>
                  </a:cubicBezTo>
                  <a:cubicBezTo>
                    <a:pt x="8853" y="296"/>
                    <a:pt x="8898" y="353"/>
                    <a:pt x="8948" y="417"/>
                  </a:cubicBezTo>
                  <a:cubicBezTo>
                    <a:pt x="8910" y="379"/>
                    <a:pt x="8879" y="347"/>
                    <a:pt x="8840" y="309"/>
                  </a:cubicBezTo>
                  <a:cubicBezTo>
                    <a:pt x="8764" y="239"/>
                    <a:pt x="8682" y="175"/>
                    <a:pt x="8593" y="118"/>
                  </a:cubicBezTo>
                  <a:cubicBezTo>
                    <a:pt x="8548" y="86"/>
                    <a:pt x="8504" y="61"/>
                    <a:pt x="8459" y="35"/>
                  </a:cubicBezTo>
                  <a:cubicBezTo>
                    <a:pt x="8431" y="21"/>
                    <a:pt x="8393" y="1"/>
                    <a:pt x="8359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" name="Google Shape;1208;p45">
              <a:extLst>
                <a:ext uri="{FF2B5EF4-FFF2-40B4-BE49-F238E27FC236}">
                  <a16:creationId xmlns:a16="http://schemas.microsoft.com/office/drawing/2014/main" id="{7F144A7F-CDB5-4809-A0E7-3676815BBFE7}"/>
                </a:ext>
              </a:extLst>
            </p:cNvPr>
            <p:cNvGrpSpPr/>
            <p:nvPr/>
          </p:nvGrpSpPr>
          <p:grpSpPr>
            <a:xfrm>
              <a:off x="5698699" y="760576"/>
              <a:ext cx="2544735" cy="2404663"/>
              <a:chOff x="5698699" y="760576"/>
              <a:chExt cx="2544735" cy="2404663"/>
            </a:xfrm>
          </p:grpSpPr>
          <p:sp>
            <p:nvSpPr>
              <p:cNvPr id="12" name="Google Shape;1209;p45">
                <a:extLst>
                  <a:ext uri="{FF2B5EF4-FFF2-40B4-BE49-F238E27FC236}">
                    <a16:creationId xmlns:a16="http://schemas.microsoft.com/office/drawing/2014/main" id="{7DA062CF-4AA4-40FC-A53A-AD9BBA2894C8}"/>
                  </a:ext>
                </a:extLst>
              </p:cNvPr>
              <p:cNvSpPr/>
              <p:nvPr/>
            </p:nvSpPr>
            <p:spPr>
              <a:xfrm>
                <a:off x="7546131" y="1719933"/>
                <a:ext cx="20944" cy="4765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8" extrusionOk="0">
                    <a:moveTo>
                      <a:pt x="25" y="0"/>
                    </a:moveTo>
                    <a:cubicBezTo>
                      <a:pt x="23" y="0"/>
                      <a:pt x="21" y="1"/>
                      <a:pt x="19" y="3"/>
                    </a:cubicBezTo>
                    <a:cubicBezTo>
                      <a:pt x="6" y="9"/>
                      <a:pt x="0" y="22"/>
                      <a:pt x="6" y="28"/>
                    </a:cubicBezTo>
                    <a:lnTo>
                      <a:pt x="38" y="136"/>
                    </a:lnTo>
                    <a:cubicBezTo>
                      <a:pt x="45" y="168"/>
                      <a:pt x="57" y="206"/>
                      <a:pt x="76" y="238"/>
                    </a:cubicBezTo>
                    <a:cubicBezTo>
                      <a:pt x="79" y="244"/>
                      <a:pt x="83" y="247"/>
                      <a:pt x="88" y="247"/>
                    </a:cubicBezTo>
                    <a:cubicBezTo>
                      <a:pt x="97" y="247"/>
                      <a:pt x="108" y="237"/>
                      <a:pt x="108" y="225"/>
                    </a:cubicBezTo>
                    <a:cubicBezTo>
                      <a:pt x="102" y="193"/>
                      <a:pt x="95" y="155"/>
                      <a:pt x="83" y="117"/>
                    </a:cubicBezTo>
                    <a:lnTo>
                      <a:pt x="45" y="15"/>
                    </a:lnTo>
                    <a:cubicBezTo>
                      <a:pt x="40" y="6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1210;p45">
                <a:extLst>
                  <a:ext uri="{FF2B5EF4-FFF2-40B4-BE49-F238E27FC236}">
                    <a16:creationId xmlns:a16="http://schemas.microsoft.com/office/drawing/2014/main" id="{AC1CD348-8F18-41B7-AE59-8C9638A3275A}"/>
                  </a:ext>
                </a:extLst>
              </p:cNvPr>
              <p:cNvSpPr/>
              <p:nvPr/>
            </p:nvSpPr>
            <p:spPr>
              <a:xfrm>
                <a:off x="7527686" y="1629819"/>
                <a:ext cx="77241" cy="14583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759" extrusionOk="0">
                    <a:moveTo>
                      <a:pt x="34" y="1"/>
                    </a:moveTo>
                    <a:cubicBezTo>
                      <a:pt x="15" y="1"/>
                      <a:pt x="0" y="23"/>
                      <a:pt x="13" y="46"/>
                    </a:cubicBezTo>
                    <a:cubicBezTo>
                      <a:pt x="83" y="160"/>
                      <a:pt x="147" y="275"/>
                      <a:pt x="198" y="402"/>
                    </a:cubicBezTo>
                    <a:cubicBezTo>
                      <a:pt x="223" y="459"/>
                      <a:pt x="249" y="522"/>
                      <a:pt x="268" y="586"/>
                    </a:cubicBezTo>
                    <a:cubicBezTo>
                      <a:pt x="280" y="649"/>
                      <a:pt x="306" y="707"/>
                      <a:pt x="350" y="751"/>
                    </a:cubicBezTo>
                    <a:cubicBezTo>
                      <a:pt x="355" y="756"/>
                      <a:pt x="361" y="758"/>
                      <a:pt x="367" y="758"/>
                    </a:cubicBezTo>
                    <a:cubicBezTo>
                      <a:pt x="376" y="758"/>
                      <a:pt x="384" y="753"/>
                      <a:pt x="388" y="745"/>
                    </a:cubicBezTo>
                    <a:cubicBezTo>
                      <a:pt x="401" y="675"/>
                      <a:pt x="388" y="611"/>
                      <a:pt x="363" y="554"/>
                    </a:cubicBezTo>
                    <a:cubicBezTo>
                      <a:pt x="338" y="484"/>
                      <a:pt x="312" y="421"/>
                      <a:pt x="280" y="357"/>
                    </a:cubicBezTo>
                    <a:cubicBezTo>
                      <a:pt x="217" y="236"/>
                      <a:pt x="141" y="122"/>
                      <a:pt x="58" y="14"/>
                    </a:cubicBezTo>
                    <a:cubicBezTo>
                      <a:pt x="51" y="5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1211;p45">
                <a:extLst>
                  <a:ext uri="{FF2B5EF4-FFF2-40B4-BE49-F238E27FC236}">
                    <a16:creationId xmlns:a16="http://schemas.microsoft.com/office/drawing/2014/main" id="{2366986A-CB58-45E5-9F0A-262C3E9506C0}"/>
                  </a:ext>
                </a:extLst>
              </p:cNvPr>
              <p:cNvSpPr/>
              <p:nvPr/>
            </p:nvSpPr>
            <p:spPr>
              <a:xfrm>
                <a:off x="7512315" y="1960685"/>
                <a:ext cx="20559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89" extrusionOk="0">
                    <a:moveTo>
                      <a:pt x="28" y="1"/>
                    </a:moveTo>
                    <a:cubicBezTo>
                      <a:pt x="14" y="1"/>
                      <a:pt x="1" y="13"/>
                      <a:pt x="5" y="33"/>
                    </a:cubicBezTo>
                    <a:cubicBezTo>
                      <a:pt x="24" y="84"/>
                      <a:pt x="36" y="141"/>
                      <a:pt x="43" y="205"/>
                    </a:cubicBezTo>
                    <a:cubicBezTo>
                      <a:pt x="43" y="230"/>
                      <a:pt x="43" y="262"/>
                      <a:pt x="49" y="287"/>
                    </a:cubicBezTo>
                    <a:cubicBezTo>
                      <a:pt x="49" y="319"/>
                      <a:pt x="49" y="345"/>
                      <a:pt x="55" y="376"/>
                    </a:cubicBezTo>
                    <a:cubicBezTo>
                      <a:pt x="55" y="383"/>
                      <a:pt x="63" y="388"/>
                      <a:pt x="71" y="388"/>
                    </a:cubicBezTo>
                    <a:cubicBezTo>
                      <a:pt x="78" y="388"/>
                      <a:pt x="84" y="385"/>
                      <a:pt x="87" y="376"/>
                    </a:cubicBezTo>
                    <a:cubicBezTo>
                      <a:pt x="100" y="313"/>
                      <a:pt x="106" y="249"/>
                      <a:pt x="93" y="192"/>
                    </a:cubicBezTo>
                    <a:cubicBezTo>
                      <a:pt x="81" y="129"/>
                      <a:pt x="68" y="71"/>
                      <a:pt x="49" y="14"/>
                    </a:cubicBezTo>
                    <a:cubicBezTo>
                      <a:pt x="44" y="5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1212;p45">
                <a:extLst>
                  <a:ext uri="{FF2B5EF4-FFF2-40B4-BE49-F238E27FC236}">
                    <a16:creationId xmlns:a16="http://schemas.microsoft.com/office/drawing/2014/main" id="{09F5BF55-2EC1-40E2-A200-6DC8420685D6}"/>
                  </a:ext>
                </a:extLst>
              </p:cNvPr>
              <p:cNvSpPr/>
              <p:nvPr/>
            </p:nvSpPr>
            <p:spPr>
              <a:xfrm>
                <a:off x="7524612" y="1888056"/>
                <a:ext cx="43616" cy="17427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907" extrusionOk="0">
                    <a:moveTo>
                      <a:pt x="28" y="1"/>
                    </a:moveTo>
                    <a:cubicBezTo>
                      <a:pt x="14" y="1"/>
                      <a:pt x="0" y="16"/>
                      <a:pt x="4" y="36"/>
                    </a:cubicBezTo>
                    <a:cubicBezTo>
                      <a:pt x="49" y="176"/>
                      <a:pt x="80" y="316"/>
                      <a:pt x="99" y="462"/>
                    </a:cubicBezTo>
                    <a:cubicBezTo>
                      <a:pt x="106" y="532"/>
                      <a:pt x="112" y="602"/>
                      <a:pt x="118" y="672"/>
                    </a:cubicBezTo>
                    <a:cubicBezTo>
                      <a:pt x="112" y="742"/>
                      <a:pt x="118" y="818"/>
                      <a:pt x="138" y="888"/>
                    </a:cubicBezTo>
                    <a:cubicBezTo>
                      <a:pt x="144" y="901"/>
                      <a:pt x="157" y="907"/>
                      <a:pt x="169" y="907"/>
                    </a:cubicBezTo>
                    <a:cubicBezTo>
                      <a:pt x="182" y="907"/>
                      <a:pt x="195" y="901"/>
                      <a:pt x="201" y="888"/>
                    </a:cubicBezTo>
                    <a:cubicBezTo>
                      <a:pt x="220" y="818"/>
                      <a:pt x="226" y="742"/>
                      <a:pt x="214" y="672"/>
                    </a:cubicBezTo>
                    <a:cubicBezTo>
                      <a:pt x="207" y="596"/>
                      <a:pt x="195" y="519"/>
                      <a:pt x="182" y="443"/>
                    </a:cubicBezTo>
                    <a:cubicBezTo>
                      <a:pt x="150" y="297"/>
                      <a:pt x="106" y="157"/>
                      <a:pt x="49" y="17"/>
                    </a:cubicBezTo>
                    <a:cubicBezTo>
                      <a:pt x="44" y="6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1213;p45">
                <a:extLst>
                  <a:ext uri="{FF2B5EF4-FFF2-40B4-BE49-F238E27FC236}">
                    <a16:creationId xmlns:a16="http://schemas.microsoft.com/office/drawing/2014/main" id="{DF3E9980-4EA9-4627-B4C3-283FEEAC9470}"/>
                  </a:ext>
                </a:extLst>
              </p:cNvPr>
              <p:cNvSpPr/>
              <p:nvPr/>
            </p:nvSpPr>
            <p:spPr>
              <a:xfrm>
                <a:off x="7480035" y="1821575"/>
                <a:ext cx="11336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5" extrusionOk="0">
                    <a:moveTo>
                      <a:pt x="14" y="1"/>
                    </a:moveTo>
                    <a:cubicBezTo>
                      <a:pt x="7" y="1"/>
                      <a:pt x="1" y="14"/>
                      <a:pt x="1" y="20"/>
                    </a:cubicBezTo>
                    <a:lnTo>
                      <a:pt x="14" y="71"/>
                    </a:lnTo>
                    <a:lnTo>
                      <a:pt x="20" y="96"/>
                    </a:lnTo>
                    <a:cubicBezTo>
                      <a:pt x="20" y="109"/>
                      <a:pt x="26" y="115"/>
                      <a:pt x="26" y="128"/>
                    </a:cubicBezTo>
                    <a:cubicBezTo>
                      <a:pt x="33" y="134"/>
                      <a:pt x="39" y="134"/>
                      <a:pt x="45" y="134"/>
                    </a:cubicBezTo>
                    <a:cubicBezTo>
                      <a:pt x="52" y="128"/>
                      <a:pt x="58" y="122"/>
                      <a:pt x="52" y="115"/>
                    </a:cubicBezTo>
                    <a:cubicBezTo>
                      <a:pt x="52" y="109"/>
                      <a:pt x="52" y="103"/>
                      <a:pt x="52" y="90"/>
                    </a:cubicBezTo>
                    <a:lnTo>
                      <a:pt x="45" y="65"/>
                    </a:lnTo>
                    <a:lnTo>
                      <a:pt x="39" y="20"/>
                    </a:lnTo>
                    <a:cubicBezTo>
                      <a:pt x="33" y="7"/>
                      <a:pt x="26" y="1"/>
                      <a:pt x="1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1214;p45">
                <a:extLst>
                  <a:ext uri="{FF2B5EF4-FFF2-40B4-BE49-F238E27FC236}">
                    <a16:creationId xmlns:a16="http://schemas.microsoft.com/office/drawing/2014/main" id="{9BAA21D5-3D24-46E6-AD0D-F465449FC6DC}"/>
                  </a:ext>
                </a:extLst>
              </p:cNvPr>
              <p:cNvSpPr/>
              <p:nvPr/>
            </p:nvSpPr>
            <p:spPr>
              <a:xfrm>
                <a:off x="7234671" y="2290398"/>
                <a:ext cx="61293" cy="8127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23" extrusionOk="0">
                    <a:moveTo>
                      <a:pt x="297" y="1"/>
                    </a:moveTo>
                    <a:cubicBezTo>
                      <a:pt x="293" y="1"/>
                      <a:pt x="289" y="3"/>
                      <a:pt x="287" y="8"/>
                    </a:cubicBezTo>
                    <a:cubicBezTo>
                      <a:pt x="255" y="33"/>
                      <a:pt x="229" y="65"/>
                      <a:pt x="217" y="97"/>
                    </a:cubicBezTo>
                    <a:cubicBezTo>
                      <a:pt x="198" y="135"/>
                      <a:pt x="179" y="166"/>
                      <a:pt x="160" y="192"/>
                    </a:cubicBezTo>
                    <a:cubicBezTo>
                      <a:pt x="115" y="255"/>
                      <a:pt x="71" y="319"/>
                      <a:pt x="20" y="376"/>
                    </a:cubicBezTo>
                    <a:cubicBezTo>
                      <a:pt x="0" y="396"/>
                      <a:pt x="18" y="423"/>
                      <a:pt x="39" y="423"/>
                    </a:cubicBezTo>
                    <a:cubicBezTo>
                      <a:pt x="45" y="423"/>
                      <a:pt x="52" y="420"/>
                      <a:pt x="58" y="414"/>
                    </a:cubicBezTo>
                    <a:cubicBezTo>
                      <a:pt x="121" y="363"/>
                      <a:pt x="172" y="300"/>
                      <a:pt x="217" y="236"/>
                    </a:cubicBezTo>
                    <a:cubicBezTo>
                      <a:pt x="242" y="205"/>
                      <a:pt x="261" y="166"/>
                      <a:pt x="280" y="135"/>
                    </a:cubicBezTo>
                    <a:cubicBezTo>
                      <a:pt x="306" y="97"/>
                      <a:pt x="318" y="58"/>
                      <a:pt x="318" y="20"/>
                    </a:cubicBezTo>
                    <a:cubicBezTo>
                      <a:pt x="314" y="8"/>
                      <a:pt x="305" y="1"/>
                      <a:pt x="29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1215;p45">
                <a:extLst>
                  <a:ext uri="{FF2B5EF4-FFF2-40B4-BE49-F238E27FC236}">
                    <a16:creationId xmlns:a16="http://schemas.microsoft.com/office/drawing/2014/main" id="{723F27FA-DA14-4E19-95EF-368B73E82447}"/>
                  </a:ext>
                </a:extLst>
              </p:cNvPr>
              <p:cNvSpPr/>
              <p:nvPr/>
            </p:nvSpPr>
            <p:spPr>
              <a:xfrm>
                <a:off x="7306724" y="2249856"/>
                <a:ext cx="31896" cy="42848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3" extrusionOk="0">
                    <a:moveTo>
                      <a:pt x="141" y="1"/>
                    </a:moveTo>
                    <a:cubicBezTo>
                      <a:pt x="139" y="1"/>
                      <a:pt x="136" y="1"/>
                      <a:pt x="134" y="3"/>
                    </a:cubicBezTo>
                    <a:cubicBezTo>
                      <a:pt x="128" y="3"/>
                      <a:pt x="128" y="3"/>
                      <a:pt x="121" y="9"/>
                    </a:cubicBezTo>
                    <a:cubicBezTo>
                      <a:pt x="115" y="9"/>
                      <a:pt x="109" y="15"/>
                      <a:pt x="109" y="22"/>
                    </a:cubicBezTo>
                    <a:lnTo>
                      <a:pt x="96" y="47"/>
                    </a:lnTo>
                    <a:cubicBezTo>
                      <a:pt x="83" y="60"/>
                      <a:pt x="77" y="72"/>
                      <a:pt x="64" y="92"/>
                    </a:cubicBezTo>
                    <a:lnTo>
                      <a:pt x="7" y="180"/>
                    </a:lnTo>
                    <a:cubicBezTo>
                      <a:pt x="1" y="193"/>
                      <a:pt x="1" y="212"/>
                      <a:pt x="13" y="219"/>
                    </a:cubicBezTo>
                    <a:cubicBezTo>
                      <a:pt x="19" y="221"/>
                      <a:pt x="24" y="223"/>
                      <a:pt x="29" y="223"/>
                    </a:cubicBezTo>
                    <a:cubicBezTo>
                      <a:pt x="37" y="223"/>
                      <a:pt x="44" y="220"/>
                      <a:pt x="51" y="212"/>
                    </a:cubicBezTo>
                    <a:lnTo>
                      <a:pt x="109" y="123"/>
                    </a:lnTo>
                    <a:cubicBezTo>
                      <a:pt x="121" y="111"/>
                      <a:pt x="128" y="92"/>
                      <a:pt x="134" y="79"/>
                    </a:cubicBezTo>
                    <a:cubicBezTo>
                      <a:pt x="147" y="66"/>
                      <a:pt x="147" y="60"/>
                      <a:pt x="153" y="53"/>
                    </a:cubicBezTo>
                    <a:cubicBezTo>
                      <a:pt x="159" y="47"/>
                      <a:pt x="166" y="34"/>
                      <a:pt x="159" y="22"/>
                    </a:cubicBezTo>
                    <a:cubicBezTo>
                      <a:pt x="159" y="11"/>
                      <a:pt x="151" y="1"/>
                      <a:pt x="14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1216;p45">
                <a:extLst>
                  <a:ext uri="{FF2B5EF4-FFF2-40B4-BE49-F238E27FC236}">
                    <a16:creationId xmlns:a16="http://schemas.microsoft.com/office/drawing/2014/main" id="{FBCC7C57-35C2-438F-A0B7-64C66763AA99}"/>
                  </a:ext>
                </a:extLst>
              </p:cNvPr>
              <p:cNvSpPr/>
              <p:nvPr/>
            </p:nvSpPr>
            <p:spPr>
              <a:xfrm>
                <a:off x="7152627" y="2280214"/>
                <a:ext cx="30935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7" extrusionOk="0">
                    <a:moveTo>
                      <a:pt x="140" y="1"/>
                    </a:moveTo>
                    <a:cubicBezTo>
                      <a:pt x="136" y="1"/>
                      <a:pt x="132" y="2"/>
                      <a:pt x="129" y="3"/>
                    </a:cubicBezTo>
                    <a:cubicBezTo>
                      <a:pt x="123" y="10"/>
                      <a:pt x="116" y="22"/>
                      <a:pt x="110" y="35"/>
                    </a:cubicBezTo>
                    <a:cubicBezTo>
                      <a:pt x="104" y="42"/>
                      <a:pt x="97" y="54"/>
                      <a:pt x="91" y="61"/>
                    </a:cubicBezTo>
                    <a:cubicBezTo>
                      <a:pt x="78" y="86"/>
                      <a:pt x="72" y="105"/>
                      <a:pt x="59" y="131"/>
                    </a:cubicBezTo>
                    <a:lnTo>
                      <a:pt x="8" y="264"/>
                    </a:lnTo>
                    <a:cubicBezTo>
                      <a:pt x="0" y="284"/>
                      <a:pt x="15" y="297"/>
                      <a:pt x="32" y="297"/>
                    </a:cubicBezTo>
                    <a:cubicBezTo>
                      <a:pt x="42" y="297"/>
                      <a:pt x="52" y="292"/>
                      <a:pt x="59" y="283"/>
                    </a:cubicBezTo>
                    <a:lnTo>
                      <a:pt x="116" y="156"/>
                    </a:lnTo>
                    <a:cubicBezTo>
                      <a:pt x="129" y="131"/>
                      <a:pt x="135" y="111"/>
                      <a:pt x="148" y="92"/>
                    </a:cubicBezTo>
                    <a:cubicBezTo>
                      <a:pt x="148" y="80"/>
                      <a:pt x="154" y="67"/>
                      <a:pt x="154" y="54"/>
                    </a:cubicBezTo>
                    <a:cubicBezTo>
                      <a:pt x="161" y="42"/>
                      <a:pt x="161" y="29"/>
                      <a:pt x="161" y="16"/>
                    </a:cubicBezTo>
                    <a:cubicBezTo>
                      <a:pt x="161" y="7"/>
                      <a:pt x="151" y="1"/>
                      <a:pt x="14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1217;p45">
                <a:extLst>
                  <a:ext uri="{FF2B5EF4-FFF2-40B4-BE49-F238E27FC236}">
                    <a16:creationId xmlns:a16="http://schemas.microsoft.com/office/drawing/2014/main" id="{D6E75892-EE00-4238-A189-6C78A6CF295E}"/>
                  </a:ext>
                </a:extLst>
              </p:cNvPr>
              <p:cNvSpPr/>
              <p:nvPr/>
            </p:nvSpPr>
            <p:spPr>
              <a:xfrm>
                <a:off x="7118618" y="2265804"/>
                <a:ext cx="36891" cy="635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31" extrusionOk="0">
                    <a:moveTo>
                      <a:pt x="157" y="0"/>
                    </a:moveTo>
                    <a:cubicBezTo>
                      <a:pt x="154" y="0"/>
                      <a:pt x="150" y="1"/>
                      <a:pt x="147" y="2"/>
                    </a:cubicBezTo>
                    <a:cubicBezTo>
                      <a:pt x="134" y="15"/>
                      <a:pt x="122" y="21"/>
                      <a:pt x="115" y="40"/>
                    </a:cubicBezTo>
                    <a:cubicBezTo>
                      <a:pt x="109" y="47"/>
                      <a:pt x="103" y="66"/>
                      <a:pt x="96" y="78"/>
                    </a:cubicBezTo>
                    <a:cubicBezTo>
                      <a:pt x="84" y="97"/>
                      <a:pt x="71" y="123"/>
                      <a:pt x="64" y="148"/>
                    </a:cubicBezTo>
                    <a:cubicBezTo>
                      <a:pt x="52" y="167"/>
                      <a:pt x="39" y="193"/>
                      <a:pt x="33" y="218"/>
                    </a:cubicBezTo>
                    <a:cubicBezTo>
                      <a:pt x="26" y="237"/>
                      <a:pt x="14" y="269"/>
                      <a:pt x="7" y="294"/>
                    </a:cubicBezTo>
                    <a:cubicBezTo>
                      <a:pt x="1" y="307"/>
                      <a:pt x="7" y="320"/>
                      <a:pt x="14" y="326"/>
                    </a:cubicBezTo>
                    <a:cubicBezTo>
                      <a:pt x="19" y="329"/>
                      <a:pt x="24" y="330"/>
                      <a:pt x="29" y="330"/>
                    </a:cubicBezTo>
                    <a:cubicBezTo>
                      <a:pt x="37" y="330"/>
                      <a:pt x="44" y="327"/>
                      <a:pt x="52" y="320"/>
                    </a:cubicBezTo>
                    <a:cubicBezTo>
                      <a:pt x="77" y="275"/>
                      <a:pt x="103" y="231"/>
                      <a:pt x="128" y="180"/>
                    </a:cubicBezTo>
                    <a:lnTo>
                      <a:pt x="166" y="110"/>
                    </a:lnTo>
                    <a:cubicBezTo>
                      <a:pt x="173" y="104"/>
                      <a:pt x="173" y="91"/>
                      <a:pt x="179" y="78"/>
                    </a:cubicBezTo>
                    <a:cubicBezTo>
                      <a:pt x="185" y="66"/>
                      <a:pt x="192" y="47"/>
                      <a:pt x="192" y="28"/>
                    </a:cubicBezTo>
                    <a:cubicBezTo>
                      <a:pt x="186" y="12"/>
                      <a:pt x="173" y="0"/>
                      <a:pt x="15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1218;p45">
                <a:extLst>
                  <a:ext uri="{FF2B5EF4-FFF2-40B4-BE49-F238E27FC236}">
                    <a16:creationId xmlns:a16="http://schemas.microsoft.com/office/drawing/2014/main" id="{1E3321AC-FF2A-4C26-A496-7190579CC0D9}"/>
                  </a:ext>
                </a:extLst>
              </p:cNvPr>
              <p:cNvSpPr/>
              <p:nvPr/>
            </p:nvSpPr>
            <p:spPr>
              <a:xfrm>
                <a:off x="6956068" y="2351498"/>
                <a:ext cx="32088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10" extrusionOk="0">
                    <a:moveTo>
                      <a:pt x="141" y="0"/>
                    </a:moveTo>
                    <a:cubicBezTo>
                      <a:pt x="134" y="0"/>
                      <a:pt x="127" y="2"/>
                      <a:pt x="122" y="7"/>
                    </a:cubicBezTo>
                    <a:cubicBezTo>
                      <a:pt x="110" y="20"/>
                      <a:pt x="103" y="39"/>
                      <a:pt x="97" y="52"/>
                    </a:cubicBezTo>
                    <a:lnTo>
                      <a:pt x="84" y="77"/>
                    </a:lnTo>
                    <a:cubicBezTo>
                      <a:pt x="84" y="77"/>
                      <a:pt x="84" y="77"/>
                      <a:pt x="84" y="84"/>
                    </a:cubicBezTo>
                    <a:lnTo>
                      <a:pt x="78" y="90"/>
                    </a:lnTo>
                    <a:cubicBezTo>
                      <a:pt x="72" y="103"/>
                      <a:pt x="59" y="115"/>
                      <a:pt x="53" y="128"/>
                    </a:cubicBezTo>
                    <a:cubicBezTo>
                      <a:pt x="40" y="141"/>
                      <a:pt x="34" y="154"/>
                      <a:pt x="21" y="166"/>
                    </a:cubicBezTo>
                    <a:cubicBezTo>
                      <a:pt x="0" y="182"/>
                      <a:pt x="17" y="210"/>
                      <a:pt x="38" y="210"/>
                    </a:cubicBezTo>
                    <a:cubicBezTo>
                      <a:pt x="43" y="210"/>
                      <a:pt x="48" y="208"/>
                      <a:pt x="53" y="204"/>
                    </a:cubicBezTo>
                    <a:cubicBezTo>
                      <a:pt x="78" y="179"/>
                      <a:pt x="103" y="154"/>
                      <a:pt x="122" y="122"/>
                    </a:cubicBezTo>
                    <a:cubicBezTo>
                      <a:pt x="135" y="109"/>
                      <a:pt x="142" y="90"/>
                      <a:pt x="154" y="77"/>
                    </a:cubicBezTo>
                    <a:cubicBezTo>
                      <a:pt x="161" y="58"/>
                      <a:pt x="167" y="39"/>
                      <a:pt x="167" y="14"/>
                    </a:cubicBezTo>
                    <a:cubicBezTo>
                      <a:pt x="163" y="6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1219;p45">
                <a:extLst>
                  <a:ext uri="{FF2B5EF4-FFF2-40B4-BE49-F238E27FC236}">
                    <a16:creationId xmlns:a16="http://schemas.microsoft.com/office/drawing/2014/main" id="{FA611B98-0D12-4695-BE0F-DF465CC556F5}"/>
                  </a:ext>
                </a:extLst>
              </p:cNvPr>
              <p:cNvSpPr/>
              <p:nvPr/>
            </p:nvSpPr>
            <p:spPr>
              <a:xfrm>
                <a:off x="6884975" y="2312110"/>
                <a:ext cx="91076" cy="11490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98" extrusionOk="0">
                    <a:moveTo>
                      <a:pt x="433" y="0"/>
                    </a:moveTo>
                    <a:cubicBezTo>
                      <a:pt x="429" y="0"/>
                      <a:pt x="426" y="1"/>
                      <a:pt x="423" y="3"/>
                    </a:cubicBezTo>
                    <a:cubicBezTo>
                      <a:pt x="397" y="15"/>
                      <a:pt x="372" y="41"/>
                      <a:pt x="365" y="66"/>
                    </a:cubicBezTo>
                    <a:cubicBezTo>
                      <a:pt x="353" y="92"/>
                      <a:pt x="340" y="117"/>
                      <a:pt x="321" y="142"/>
                    </a:cubicBezTo>
                    <a:cubicBezTo>
                      <a:pt x="295" y="193"/>
                      <a:pt x="264" y="244"/>
                      <a:pt x="232" y="289"/>
                    </a:cubicBezTo>
                    <a:cubicBezTo>
                      <a:pt x="168" y="384"/>
                      <a:pt x="92" y="479"/>
                      <a:pt x="16" y="562"/>
                    </a:cubicBezTo>
                    <a:cubicBezTo>
                      <a:pt x="0" y="577"/>
                      <a:pt x="14" y="597"/>
                      <a:pt x="34" y="597"/>
                    </a:cubicBezTo>
                    <a:cubicBezTo>
                      <a:pt x="38" y="597"/>
                      <a:pt x="43" y="596"/>
                      <a:pt x="48" y="594"/>
                    </a:cubicBezTo>
                    <a:cubicBezTo>
                      <a:pt x="92" y="556"/>
                      <a:pt x="137" y="511"/>
                      <a:pt x="181" y="473"/>
                    </a:cubicBezTo>
                    <a:cubicBezTo>
                      <a:pt x="226" y="435"/>
                      <a:pt x="270" y="384"/>
                      <a:pt x="302" y="339"/>
                    </a:cubicBezTo>
                    <a:cubicBezTo>
                      <a:pt x="340" y="289"/>
                      <a:pt x="372" y="238"/>
                      <a:pt x="404" y="187"/>
                    </a:cubicBezTo>
                    <a:cubicBezTo>
                      <a:pt x="429" y="136"/>
                      <a:pt x="473" y="73"/>
                      <a:pt x="454" y="15"/>
                    </a:cubicBezTo>
                    <a:cubicBezTo>
                      <a:pt x="450" y="6"/>
                      <a:pt x="442" y="0"/>
                      <a:pt x="43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1220;p45">
                <a:extLst>
                  <a:ext uri="{FF2B5EF4-FFF2-40B4-BE49-F238E27FC236}">
                    <a16:creationId xmlns:a16="http://schemas.microsoft.com/office/drawing/2014/main" id="{37A06599-BF0F-49C6-A123-EABF1B1201C0}"/>
                  </a:ext>
                </a:extLst>
              </p:cNvPr>
              <p:cNvSpPr/>
              <p:nvPr/>
            </p:nvSpPr>
            <p:spPr>
              <a:xfrm>
                <a:off x="7004871" y="2292703"/>
                <a:ext cx="22481" cy="3785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7" extrusionOk="0">
                    <a:moveTo>
                      <a:pt x="95" y="0"/>
                    </a:moveTo>
                    <a:cubicBezTo>
                      <a:pt x="94" y="0"/>
                      <a:pt x="92" y="1"/>
                      <a:pt x="91" y="2"/>
                    </a:cubicBezTo>
                    <a:cubicBezTo>
                      <a:pt x="78" y="8"/>
                      <a:pt x="72" y="15"/>
                      <a:pt x="65" y="21"/>
                    </a:cubicBezTo>
                    <a:lnTo>
                      <a:pt x="59" y="46"/>
                    </a:lnTo>
                    <a:cubicBezTo>
                      <a:pt x="53" y="59"/>
                      <a:pt x="46" y="72"/>
                      <a:pt x="40" y="85"/>
                    </a:cubicBezTo>
                    <a:lnTo>
                      <a:pt x="8" y="161"/>
                    </a:lnTo>
                    <a:cubicBezTo>
                      <a:pt x="0" y="181"/>
                      <a:pt x="15" y="196"/>
                      <a:pt x="31" y="196"/>
                    </a:cubicBezTo>
                    <a:cubicBezTo>
                      <a:pt x="39" y="196"/>
                      <a:pt x="48" y="191"/>
                      <a:pt x="53" y="180"/>
                    </a:cubicBezTo>
                    <a:cubicBezTo>
                      <a:pt x="65" y="154"/>
                      <a:pt x="72" y="129"/>
                      <a:pt x="85" y="104"/>
                    </a:cubicBezTo>
                    <a:cubicBezTo>
                      <a:pt x="91" y="91"/>
                      <a:pt x="97" y="78"/>
                      <a:pt x="104" y="59"/>
                    </a:cubicBezTo>
                    <a:lnTo>
                      <a:pt x="110" y="40"/>
                    </a:lnTo>
                    <a:cubicBezTo>
                      <a:pt x="116" y="34"/>
                      <a:pt x="116" y="21"/>
                      <a:pt x="110" y="15"/>
                    </a:cubicBezTo>
                    <a:cubicBezTo>
                      <a:pt x="110" y="10"/>
                      <a:pt x="102" y="0"/>
                      <a:pt x="9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1221;p45">
                <a:extLst>
                  <a:ext uri="{FF2B5EF4-FFF2-40B4-BE49-F238E27FC236}">
                    <a16:creationId xmlns:a16="http://schemas.microsoft.com/office/drawing/2014/main" id="{C22CC04D-31AB-436D-A829-ECA1BB1A1EFC}"/>
                  </a:ext>
                </a:extLst>
              </p:cNvPr>
              <p:cNvSpPr/>
              <p:nvPr/>
            </p:nvSpPr>
            <p:spPr>
              <a:xfrm>
                <a:off x="6907456" y="2299813"/>
                <a:ext cx="12489" cy="1959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02" extrusionOk="0">
                    <a:moveTo>
                      <a:pt x="52" y="0"/>
                    </a:moveTo>
                    <a:cubicBezTo>
                      <a:pt x="49" y="0"/>
                      <a:pt x="47" y="1"/>
                      <a:pt x="45" y="3"/>
                    </a:cubicBezTo>
                    <a:cubicBezTo>
                      <a:pt x="45" y="9"/>
                      <a:pt x="39" y="9"/>
                      <a:pt x="39" y="22"/>
                    </a:cubicBezTo>
                    <a:lnTo>
                      <a:pt x="26" y="41"/>
                    </a:lnTo>
                    <a:lnTo>
                      <a:pt x="7" y="79"/>
                    </a:lnTo>
                    <a:cubicBezTo>
                      <a:pt x="1" y="86"/>
                      <a:pt x="7" y="98"/>
                      <a:pt x="13" y="98"/>
                    </a:cubicBezTo>
                    <a:cubicBezTo>
                      <a:pt x="17" y="100"/>
                      <a:pt x="20" y="101"/>
                      <a:pt x="23" y="101"/>
                    </a:cubicBezTo>
                    <a:cubicBezTo>
                      <a:pt x="29" y="101"/>
                      <a:pt x="32" y="97"/>
                      <a:pt x="32" y="92"/>
                    </a:cubicBezTo>
                    <a:lnTo>
                      <a:pt x="51" y="54"/>
                    </a:lnTo>
                    <a:cubicBezTo>
                      <a:pt x="51" y="48"/>
                      <a:pt x="58" y="35"/>
                      <a:pt x="58" y="29"/>
                    </a:cubicBezTo>
                    <a:cubicBezTo>
                      <a:pt x="58" y="22"/>
                      <a:pt x="58" y="16"/>
                      <a:pt x="64" y="9"/>
                    </a:cubicBezTo>
                    <a:cubicBezTo>
                      <a:pt x="64" y="5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1222;p45">
                <a:extLst>
                  <a:ext uri="{FF2B5EF4-FFF2-40B4-BE49-F238E27FC236}">
                    <a16:creationId xmlns:a16="http://schemas.microsoft.com/office/drawing/2014/main" id="{B845AFC1-5B8E-4ACE-B185-A35C49EE88DC}"/>
                  </a:ext>
                </a:extLst>
              </p:cNvPr>
              <p:cNvSpPr/>
              <p:nvPr/>
            </p:nvSpPr>
            <p:spPr>
              <a:xfrm>
                <a:off x="6807351" y="2521543"/>
                <a:ext cx="20944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3" extrusionOk="0">
                    <a:moveTo>
                      <a:pt x="90" y="1"/>
                    </a:moveTo>
                    <a:cubicBezTo>
                      <a:pt x="86" y="1"/>
                      <a:pt x="83" y="2"/>
                      <a:pt x="83" y="6"/>
                    </a:cubicBezTo>
                    <a:cubicBezTo>
                      <a:pt x="70" y="12"/>
                      <a:pt x="58" y="18"/>
                      <a:pt x="45" y="31"/>
                    </a:cubicBezTo>
                    <a:lnTo>
                      <a:pt x="7" y="50"/>
                    </a:lnTo>
                    <a:cubicBezTo>
                      <a:pt x="0" y="63"/>
                      <a:pt x="0" y="76"/>
                      <a:pt x="7" y="82"/>
                    </a:cubicBezTo>
                    <a:cubicBezTo>
                      <a:pt x="14" y="89"/>
                      <a:pt x="22" y="92"/>
                      <a:pt x="28" y="92"/>
                    </a:cubicBezTo>
                    <a:cubicBezTo>
                      <a:pt x="32" y="92"/>
                      <a:pt x="36" y="91"/>
                      <a:pt x="39" y="88"/>
                    </a:cubicBezTo>
                    <a:cubicBezTo>
                      <a:pt x="51" y="82"/>
                      <a:pt x="64" y="69"/>
                      <a:pt x="70" y="56"/>
                    </a:cubicBezTo>
                    <a:cubicBezTo>
                      <a:pt x="83" y="50"/>
                      <a:pt x="96" y="37"/>
                      <a:pt x="102" y="25"/>
                    </a:cubicBezTo>
                    <a:cubicBezTo>
                      <a:pt x="108" y="18"/>
                      <a:pt x="108" y="12"/>
                      <a:pt x="102" y="6"/>
                    </a:cubicBezTo>
                    <a:cubicBezTo>
                      <a:pt x="99" y="2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1223;p45">
                <a:extLst>
                  <a:ext uri="{FF2B5EF4-FFF2-40B4-BE49-F238E27FC236}">
                    <a16:creationId xmlns:a16="http://schemas.microsoft.com/office/drawing/2014/main" id="{0D3B0F5D-2EC5-4E69-B730-CBA400E48C17}"/>
                  </a:ext>
                </a:extLst>
              </p:cNvPr>
              <p:cNvSpPr/>
              <p:nvPr/>
            </p:nvSpPr>
            <p:spPr>
              <a:xfrm>
                <a:off x="6933011" y="2512704"/>
                <a:ext cx="28437" cy="3977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7" extrusionOk="0">
                    <a:moveTo>
                      <a:pt x="141" y="1"/>
                    </a:moveTo>
                    <a:cubicBezTo>
                      <a:pt x="128" y="1"/>
                      <a:pt x="122" y="1"/>
                      <a:pt x="115" y="7"/>
                    </a:cubicBezTo>
                    <a:cubicBezTo>
                      <a:pt x="103" y="14"/>
                      <a:pt x="96" y="20"/>
                      <a:pt x="90" y="26"/>
                    </a:cubicBezTo>
                    <a:cubicBezTo>
                      <a:pt x="71" y="39"/>
                      <a:pt x="58" y="52"/>
                      <a:pt x="52" y="71"/>
                    </a:cubicBezTo>
                    <a:cubicBezTo>
                      <a:pt x="33" y="102"/>
                      <a:pt x="14" y="134"/>
                      <a:pt x="7" y="172"/>
                    </a:cubicBezTo>
                    <a:cubicBezTo>
                      <a:pt x="1" y="185"/>
                      <a:pt x="7" y="198"/>
                      <a:pt x="20" y="204"/>
                    </a:cubicBezTo>
                    <a:cubicBezTo>
                      <a:pt x="23" y="206"/>
                      <a:pt x="27" y="207"/>
                      <a:pt x="30" y="207"/>
                    </a:cubicBezTo>
                    <a:cubicBezTo>
                      <a:pt x="39" y="207"/>
                      <a:pt x="47" y="201"/>
                      <a:pt x="52" y="191"/>
                    </a:cubicBezTo>
                    <a:cubicBezTo>
                      <a:pt x="58" y="179"/>
                      <a:pt x="65" y="160"/>
                      <a:pt x="71" y="147"/>
                    </a:cubicBezTo>
                    <a:lnTo>
                      <a:pt x="77" y="134"/>
                    </a:lnTo>
                    <a:cubicBezTo>
                      <a:pt x="77" y="134"/>
                      <a:pt x="77" y="134"/>
                      <a:pt x="77" y="128"/>
                    </a:cubicBezTo>
                    <a:cubicBezTo>
                      <a:pt x="84" y="122"/>
                      <a:pt x="90" y="115"/>
                      <a:pt x="90" y="109"/>
                    </a:cubicBezTo>
                    <a:cubicBezTo>
                      <a:pt x="103" y="96"/>
                      <a:pt x="115" y="83"/>
                      <a:pt x="128" y="71"/>
                    </a:cubicBezTo>
                    <a:cubicBezTo>
                      <a:pt x="128" y="64"/>
                      <a:pt x="134" y="58"/>
                      <a:pt x="141" y="52"/>
                    </a:cubicBezTo>
                    <a:cubicBezTo>
                      <a:pt x="141" y="45"/>
                      <a:pt x="147" y="39"/>
                      <a:pt x="147" y="33"/>
                    </a:cubicBezTo>
                    <a:cubicBezTo>
                      <a:pt x="147" y="33"/>
                      <a:pt x="147" y="26"/>
                      <a:pt x="147" y="20"/>
                    </a:cubicBezTo>
                    <a:cubicBezTo>
                      <a:pt x="147" y="14"/>
                      <a:pt x="147" y="7"/>
                      <a:pt x="14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1224;p45">
                <a:extLst>
                  <a:ext uri="{FF2B5EF4-FFF2-40B4-BE49-F238E27FC236}">
                    <a16:creationId xmlns:a16="http://schemas.microsoft.com/office/drawing/2014/main" id="{154CD70F-03E0-4B7F-8F15-247C09370A16}"/>
                  </a:ext>
                </a:extLst>
              </p:cNvPr>
              <p:cNvSpPr/>
              <p:nvPr/>
            </p:nvSpPr>
            <p:spPr>
              <a:xfrm>
                <a:off x="7312104" y="2533263"/>
                <a:ext cx="234222" cy="66481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46" extrusionOk="0">
                    <a:moveTo>
                      <a:pt x="19" y="1"/>
                    </a:moveTo>
                    <a:cubicBezTo>
                      <a:pt x="8" y="1"/>
                      <a:pt x="0" y="22"/>
                      <a:pt x="17" y="34"/>
                    </a:cubicBezTo>
                    <a:cubicBezTo>
                      <a:pt x="208" y="110"/>
                      <a:pt x="411" y="180"/>
                      <a:pt x="614" y="231"/>
                    </a:cubicBezTo>
                    <a:cubicBezTo>
                      <a:pt x="703" y="256"/>
                      <a:pt x="799" y="281"/>
                      <a:pt x="894" y="301"/>
                    </a:cubicBezTo>
                    <a:cubicBezTo>
                      <a:pt x="996" y="332"/>
                      <a:pt x="1097" y="345"/>
                      <a:pt x="1199" y="345"/>
                    </a:cubicBezTo>
                    <a:cubicBezTo>
                      <a:pt x="1218" y="345"/>
                      <a:pt x="1218" y="320"/>
                      <a:pt x="1199" y="320"/>
                    </a:cubicBezTo>
                    <a:cubicBezTo>
                      <a:pt x="1110" y="281"/>
                      <a:pt x="1015" y="256"/>
                      <a:pt x="919" y="243"/>
                    </a:cubicBezTo>
                    <a:cubicBezTo>
                      <a:pt x="824" y="224"/>
                      <a:pt x="722" y="199"/>
                      <a:pt x="627" y="173"/>
                    </a:cubicBezTo>
                    <a:cubicBezTo>
                      <a:pt x="424" y="123"/>
                      <a:pt x="227" y="65"/>
                      <a:pt x="23" y="2"/>
                    </a:cubicBezTo>
                    <a:cubicBezTo>
                      <a:pt x="22" y="1"/>
                      <a:pt x="21" y="1"/>
                      <a:pt x="1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225;p45">
                <a:extLst>
                  <a:ext uri="{FF2B5EF4-FFF2-40B4-BE49-F238E27FC236}">
                    <a16:creationId xmlns:a16="http://schemas.microsoft.com/office/drawing/2014/main" id="{562D3B61-DB87-4D12-920E-CBB6DB0AAD0F}"/>
                  </a:ext>
                </a:extLst>
              </p:cNvPr>
              <p:cNvSpPr/>
              <p:nvPr/>
            </p:nvSpPr>
            <p:spPr>
              <a:xfrm>
                <a:off x="7553817" y="2600512"/>
                <a:ext cx="52263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" extrusionOk="0">
                    <a:moveTo>
                      <a:pt x="25" y="1"/>
                    </a:moveTo>
                    <a:cubicBezTo>
                      <a:pt x="4" y="1"/>
                      <a:pt x="0" y="40"/>
                      <a:pt x="30" y="46"/>
                    </a:cubicBezTo>
                    <a:cubicBezTo>
                      <a:pt x="100" y="59"/>
                      <a:pt x="176" y="59"/>
                      <a:pt x="252" y="59"/>
                    </a:cubicBezTo>
                    <a:cubicBezTo>
                      <a:pt x="265" y="59"/>
                      <a:pt x="271" y="33"/>
                      <a:pt x="252" y="33"/>
                    </a:cubicBezTo>
                    <a:cubicBezTo>
                      <a:pt x="176" y="14"/>
                      <a:pt x="106" y="1"/>
                      <a:pt x="30" y="1"/>
                    </a:cubicBezTo>
                    <a:cubicBezTo>
                      <a:pt x="28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226;p45">
                <a:extLst>
                  <a:ext uri="{FF2B5EF4-FFF2-40B4-BE49-F238E27FC236}">
                    <a16:creationId xmlns:a16="http://schemas.microsoft.com/office/drawing/2014/main" id="{E200881A-1414-4D19-9DA3-FB85C6E28539}"/>
                  </a:ext>
                </a:extLst>
              </p:cNvPr>
              <p:cNvSpPr/>
              <p:nvPr/>
            </p:nvSpPr>
            <p:spPr>
              <a:xfrm>
                <a:off x="7244471" y="2542102"/>
                <a:ext cx="290712" cy="10394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41" extrusionOk="0">
                    <a:moveTo>
                      <a:pt x="51" y="0"/>
                    </a:moveTo>
                    <a:cubicBezTo>
                      <a:pt x="20" y="0"/>
                      <a:pt x="0" y="32"/>
                      <a:pt x="20" y="58"/>
                    </a:cubicBezTo>
                    <a:cubicBezTo>
                      <a:pt x="64" y="96"/>
                      <a:pt x="115" y="127"/>
                      <a:pt x="172" y="146"/>
                    </a:cubicBezTo>
                    <a:cubicBezTo>
                      <a:pt x="229" y="178"/>
                      <a:pt x="293" y="210"/>
                      <a:pt x="356" y="235"/>
                    </a:cubicBezTo>
                    <a:cubicBezTo>
                      <a:pt x="477" y="293"/>
                      <a:pt x="598" y="337"/>
                      <a:pt x="725" y="382"/>
                    </a:cubicBezTo>
                    <a:cubicBezTo>
                      <a:pt x="979" y="452"/>
                      <a:pt x="1233" y="509"/>
                      <a:pt x="1494" y="540"/>
                    </a:cubicBezTo>
                    <a:cubicBezTo>
                      <a:pt x="1513" y="534"/>
                      <a:pt x="1513" y="509"/>
                      <a:pt x="1494" y="509"/>
                    </a:cubicBezTo>
                    <a:cubicBezTo>
                      <a:pt x="1240" y="464"/>
                      <a:pt x="985" y="401"/>
                      <a:pt x="744" y="305"/>
                    </a:cubicBezTo>
                    <a:cubicBezTo>
                      <a:pt x="623" y="261"/>
                      <a:pt x="509" y="216"/>
                      <a:pt x="394" y="166"/>
                    </a:cubicBezTo>
                    <a:cubicBezTo>
                      <a:pt x="331" y="134"/>
                      <a:pt x="274" y="108"/>
                      <a:pt x="217" y="77"/>
                    </a:cubicBezTo>
                    <a:cubicBezTo>
                      <a:pt x="166" y="45"/>
                      <a:pt x="109" y="19"/>
                      <a:pt x="5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227;p45">
                <a:extLst>
                  <a:ext uri="{FF2B5EF4-FFF2-40B4-BE49-F238E27FC236}">
                    <a16:creationId xmlns:a16="http://schemas.microsoft.com/office/drawing/2014/main" id="{0C8EE646-C922-46C1-8DC0-DB71E4AEBF91}"/>
                  </a:ext>
                </a:extLst>
              </p:cNvPr>
              <p:cNvSpPr/>
              <p:nvPr/>
            </p:nvSpPr>
            <p:spPr>
              <a:xfrm>
                <a:off x="6121601" y="2135340"/>
                <a:ext cx="86464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80" extrusionOk="0">
                    <a:moveTo>
                      <a:pt x="30" y="0"/>
                    </a:moveTo>
                    <a:cubicBezTo>
                      <a:pt x="9" y="0"/>
                      <a:pt x="0" y="28"/>
                      <a:pt x="23" y="39"/>
                    </a:cubicBezTo>
                    <a:cubicBezTo>
                      <a:pt x="87" y="65"/>
                      <a:pt x="157" y="90"/>
                      <a:pt x="220" y="116"/>
                    </a:cubicBezTo>
                    <a:cubicBezTo>
                      <a:pt x="284" y="141"/>
                      <a:pt x="354" y="160"/>
                      <a:pt x="424" y="179"/>
                    </a:cubicBezTo>
                    <a:cubicBezTo>
                      <a:pt x="443" y="179"/>
                      <a:pt x="449" y="154"/>
                      <a:pt x="430" y="147"/>
                    </a:cubicBezTo>
                    <a:cubicBezTo>
                      <a:pt x="367" y="116"/>
                      <a:pt x="303" y="84"/>
                      <a:pt x="240" y="65"/>
                    </a:cubicBezTo>
                    <a:cubicBezTo>
                      <a:pt x="170" y="39"/>
                      <a:pt x="106" y="20"/>
                      <a:pt x="36" y="1"/>
                    </a:cubicBezTo>
                    <a:cubicBezTo>
                      <a:pt x="34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228;p45">
                <a:extLst>
                  <a:ext uri="{FF2B5EF4-FFF2-40B4-BE49-F238E27FC236}">
                    <a16:creationId xmlns:a16="http://schemas.microsoft.com/office/drawing/2014/main" id="{BFBE6D45-C896-4738-9824-B8C512631455}"/>
                  </a:ext>
                </a:extLst>
              </p:cNvPr>
              <p:cNvSpPr/>
              <p:nvPr/>
            </p:nvSpPr>
            <p:spPr>
              <a:xfrm>
                <a:off x="6176169" y="2207585"/>
                <a:ext cx="232877" cy="88193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59" extrusionOk="0">
                    <a:moveTo>
                      <a:pt x="19" y="0"/>
                    </a:moveTo>
                    <a:cubicBezTo>
                      <a:pt x="6" y="0"/>
                      <a:pt x="0" y="26"/>
                      <a:pt x="13" y="26"/>
                    </a:cubicBezTo>
                    <a:cubicBezTo>
                      <a:pt x="210" y="83"/>
                      <a:pt x="413" y="153"/>
                      <a:pt x="604" y="223"/>
                    </a:cubicBezTo>
                    <a:cubicBezTo>
                      <a:pt x="788" y="292"/>
                      <a:pt x="985" y="375"/>
                      <a:pt x="1176" y="458"/>
                    </a:cubicBezTo>
                    <a:cubicBezTo>
                      <a:pt x="1177" y="458"/>
                      <a:pt x="1179" y="458"/>
                      <a:pt x="1181" y="458"/>
                    </a:cubicBezTo>
                    <a:cubicBezTo>
                      <a:pt x="1198" y="458"/>
                      <a:pt x="1211" y="432"/>
                      <a:pt x="1188" y="426"/>
                    </a:cubicBezTo>
                    <a:cubicBezTo>
                      <a:pt x="813" y="242"/>
                      <a:pt x="426" y="102"/>
                      <a:pt x="1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229;p45">
                <a:extLst>
                  <a:ext uri="{FF2B5EF4-FFF2-40B4-BE49-F238E27FC236}">
                    <a16:creationId xmlns:a16="http://schemas.microsoft.com/office/drawing/2014/main" id="{0194F77A-1075-456A-A084-6839D11FE450}"/>
                  </a:ext>
                </a:extLst>
              </p:cNvPr>
              <p:cNvSpPr/>
              <p:nvPr/>
            </p:nvSpPr>
            <p:spPr>
              <a:xfrm>
                <a:off x="6465532" y="2300965"/>
                <a:ext cx="53416" cy="3016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57" extrusionOk="0">
                    <a:moveTo>
                      <a:pt x="22" y="1"/>
                    </a:moveTo>
                    <a:cubicBezTo>
                      <a:pt x="13" y="1"/>
                      <a:pt x="6" y="7"/>
                      <a:pt x="6" y="16"/>
                    </a:cubicBezTo>
                    <a:cubicBezTo>
                      <a:pt x="0" y="23"/>
                      <a:pt x="6" y="35"/>
                      <a:pt x="13" y="35"/>
                    </a:cubicBezTo>
                    <a:cubicBezTo>
                      <a:pt x="89" y="80"/>
                      <a:pt x="165" y="118"/>
                      <a:pt x="248" y="156"/>
                    </a:cubicBezTo>
                    <a:cubicBezTo>
                      <a:pt x="249" y="157"/>
                      <a:pt x="251" y="157"/>
                      <a:pt x="252" y="157"/>
                    </a:cubicBezTo>
                    <a:cubicBezTo>
                      <a:pt x="264" y="157"/>
                      <a:pt x="278" y="136"/>
                      <a:pt x="261" y="131"/>
                    </a:cubicBezTo>
                    <a:cubicBezTo>
                      <a:pt x="191" y="80"/>
                      <a:pt x="102" y="42"/>
                      <a:pt x="32" y="3"/>
                    </a:cubicBezTo>
                    <a:cubicBezTo>
                      <a:pt x="28" y="2"/>
                      <a:pt x="25" y="1"/>
                      <a:pt x="2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230;p45">
                <a:extLst>
                  <a:ext uri="{FF2B5EF4-FFF2-40B4-BE49-F238E27FC236}">
                    <a16:creationId xmlns:a16="http://schemas.microsoft.com/office/drawing/2014/main" id="{DF300C4C-E920-47E5-9D47-E9BA6991E5B3}"/>
                  </a:ext>
                </a:extLst>
              </p:cNvPr>
              <p:cNvSpPr/>
              <p:nvPr/>
            </p:nvSpPr>
            <p:spPr>
              <a:xfrm>
                <a:off x="7392611" y="1850588"/>
                <a:ext cx="30359" cy="1631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9" extrusionOk="0">
                    <a:moveTo>
                      <a:pt x="40" y="1"/>
                    </a:moveTo>
                    <a:cubicBezTo>
                      <a:pt x="21" y="1"/>
                      <a:pt x="1" y="17"/>
                      <a:pt x="5" y="41"/>
                    </a:cubicBezTo>
                    <a:cubicBezTo>
                      <a:pt x="17" y="111"/>
                      <a:pt x="17" y="174"/>
                      <a:pt x="24" y="244"/>
                    </a:cubicBezTo>
                    <a:cubicBezTo>
                      <a:pt x="24" y="314"/>
                      <a:pt x="30" y="377"/>
                      <a:pt x="37" y="447"/>
                    </a:cubicBezTo>
                    <a:cubicBezTo>
                      <a:pt x="37" y="511"/>
                      <a:pt x="37" y="581"/>
                      <a:pt x="37" y="644"/>
                    </a:cubicBezTo>
                    <a:cubicBezTo>
                      <a:pt x="37" y="708"/>
                      <a:pt x="11" y="784"/>
                      <a:pt x="49" y="835"/>
                    </a:cubicBezTo>
                    <a:cubicBezTo>
                      <a:pt x="57" y="843"/>
                      <a:pt x="70" y="848"/>
                      <a:pt x="81" y="848"/>
                    </a:cubicBezTo>
                    <a:cubicBezTo>
                      <a:pt x="89" y="848"/>
                      <a:pt x="95" y="846"/>
                      <a:pt x="100" y="841"/>
                    </a:cubicBezTo>
                    <a:cubicBezTo>
                      <a:pt x="157" y="797"/>
                      <a:pt x="151" y="708"/>
                      <a:pt x="151" y="644"/>
                    </a:cubicBezTo>
                    <a:cubicBezTo>
                      <a:pt x="157" y="574"/>
                      <a:pt x="157" y="505"/>
                      <a:pt x="151" y="435"/>
                    </a:cubicBezTo>
                    <a:cubicBezTo>
                      <a:pt x="145" y="365"/>
                      <a:pt x="138" y="301"/>
                      <a:pt x="125" y="231"/>
                    </a:cubicBezTo>
                    <a:cubicBezTo>
                      <a:pt x="106" y="161"/>
                      <a:pt x="87" y="91"/>
                      <a:pt x="68" y="22"/>
                    </a:cubicBezTo>
                    <a:cubicBezTo>
                      <a:pt x="63" y="7"/>
                      <a:pt x="52" y="1"/>
                      <a:pt x="4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231;p45">
                <a:extLst>
                  <a:ext uri="{FF2B5EF4-FFF2-40B4-BE49-F238E27FC236}">
                    <a16:creationId xmlns:a16="http://schemas.microsoft.com/office/drawing/2014/main" id="{A5B54D6A-7E2D-424E-8031-C60CDCB29692}"/>
                  </a:ext>
                </a:extLst>
              </p:cNvPr>
              <p:cNvSpPr/>
              <p:nvPr/>
            </p:nvSpPr>
            <p:spPr>
              <a:xfrm>
                <a:off x="7431231" y="1916685"/>
                <a:ext cx="13642" cy="589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7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2"/>
                    </a:cubicBezTo>
                    <a:cubicBezTo>
                      <a:pt x="13" y="2"/>
                      <a:pt x="1" y="21"/>
                      <a:pt x="1" y="33"/>
                    </a:cubicBezTo>
                    <a:cubicBezTo>
                      <a:pt x="1" y="122"/>
                      <a:pt x="7" y="205"/>
                      <a:pt x="20" y="288"/>
                    </a:cubicBezTo>
                    <a:cubicBezTo>
                      <a:pt x="23" y="300"/>
                      <a:pt x="34" y="307"/>
                      <a:pt x="44" y="307"/>
                    </a:cubicBezTo>
                    <a:cubicBezTo>
                      <a:pt x="55" y="307"/>
                      <a:pt x="64" y="300"/>
                      <a:pt x="64" y="288"/>
                    </a:cubicBezTo>
                    <a:cubicBezTo>
                      <a:pt x="71" y="199"/>
                      <a:pt x="71" y="116"/>
                      <a:pt x="64" y="27"/>
                    </a:cubicBezTo>
                    <a:cubicBezTo>
                      <a:pt x="64" y="11"/>
                      <a:pt x="51" y="0"/>
                      <a:pt x="3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232;p45">
                <a:extLst>
                  <a:ext uri="{FF2B5EF4-FFF2-40B4-BE49-F238E27FC236}">
                    <a16:creationId xmlns:a16="http://schemas.microsoft.com/office/drawing/2014/main" id="{1C2BA57A-7D0B-4486-86A5-B688D1E1ACED}"/>
                  </a:ext>
                </a:extLst>
              </p:cNvPr>
              <p:cNvSpPr/>
              <p:nvPr/>
            </p:nvSpPr>
            <p:spPr>
              <a:xfrm>
                <a:off x="7347074" y="1935322"/>
                <a:ext cx="14795" cy="89731"/>
              </a:xfrm>
              <a:custGeom>
                <a:avLst/>
                <a:gdLst/>
                <a:ahLst/>
                <a:cxnLst/>
                <a:rect l="l" t="t" r="r" b="b"/>
                <a:pathLst>
                  <a:path w="77" h="467" extrusionOk="0">
                    <a:moveTo>
                      <a:pt x="44" y="0"/>
                    </a:moveTo>
                    <a:cubicBezTo>
                      <a:pt x="32" y="0"/>
                      <a:pt x="19" y="11"/>
                      <a:pt x="19" y="25"/>
                    </a:cubicBezTo>
                    <a:cubicBezTo>
                      <a:pt x="19" y="165"/>
                      <a:pt x="7" y="305"/>
                      <a:pt x="0" y="445"/>
                    </a:cubicBezTo>
                    <a:cubicBezTo>
                      <a:pt x="0" y="457"/>
                      <a:pt x="11" y="467"/>
                      <a:pt x="20" y="467"/>
                    </a:cubicBezTo>
                    <a:cubicBezTo>
                      <a:pt x="25" y="467"/>
                      <a:pt x="30" y="464"/>
                      <a:pt x="32" y="458"/>
                    </a:cubicBezTo>
                    <a:cubicBezTo>
                      <a:pt x="70" y="311"/>
                      <a:pt x="77" y="165"/>
                      <a:pt x="64" y="19"/>
                    </a:cubicBezTo>
                    <a:cubicBezTo>
                      <a:pt x="61" y="6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233;p45">
                <a:extLst>
                  <a:ext uri="{FF2B5EF4-FFF2-40B4-BE49-F238E27FC236}">
                    <a16:creationId xmlns:a16="http://schemas.microsoft.com/office/drawing/2014/main" id="{313D8884-685B-4A5F-A9DE-C29BBC7FD9CB}"/>
                  </a:ext>
                </a:extLst>
              </p:cNvPr>
              <p:cNvSpPr/>
              <p:nvPr/>
            </p:nvSpPr>
            <p:spPr>
              <a:xfrm>
                <a:off x="6819455" y="1879794"/>
                <a:ext cx="33241" cy="572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8" extrusionOk="0">
                    <a:moveTo>
                      <a:pt x="145" y="1"/>
                    </a:moveTo>
                    <a:cubicBezTo>
                      <a:pt x="141" y="1"/>
                      <a:pt x="138" y="1"/>
                      <a:pt x="134" y="3"/>
                    </a:cubicBezTo>
                    <a:cubicBezTo>
                      <a:pt x="115" y="22"/>
                      <a:pt x="103" y="41"/>
                      <a:pt x="90" y="67"/>
                    </a:cubicBezTo>
                    <a:cubicBezTo>
                      <a:pt x="84" y="86"/>
                      <a:pt x="71" y="105"/>
                      <a:pt x="65" y="130"/>
                    </a:cubicBezTo>
                    <a:cubicBezTo>
                      <a:pt x="45" y="168"/>
                      <a:pt x="26" y="213"/>
                      <a:pt x="7" y="257"/>
                    </a:cubicBezTo>
                    <a:cubicBezTo>
                      <a:pt x="1" y="270"/>
                      <a:pt x="7" y="289"/>
                      <a:pt x="26" y="295"/>
                    </a:cubicBezTo>
                    <a:cubicBezTo>
                      <a:pt x="30" y="297"/>
                      <a:pt x="33" y="298"/>
                      <a:pt x="37" y="298"/>
                    </a:cubicBezTo>
                    <a:cubicBezTo>
                      <a:pt x="48" y="298"/>
                      <a:pt x="60" y="291"/>
                      <a:pt x="65" y="276"/>
                    </a:cubicBezTo>
                    <a:cubicBezTo>
                      <a:pt x="84" y="238"/>
                      <a:pt x="103" y="200"/>
                      <a:pt x="122" y="156"/>
                    </a:cubicBezTo>
                    <a:cubicBezTo>
                      <a:pt x="134" y="136"/>
                      <a:pt x="147" y="111"/>
                      <a:pt x="154" y="92"/>
                    </a:cubicBezTo>
                    <a:cubicBezTo>
                      <a:pt x="160" y="73"/>
                      <a:pt x="160" y="73"/>
                      <a:pt x="166" y="60"/>
                    </a:cubicBezTo>
                    <a:cubicBezTo>
                      <a:pt x="166" y="48"/>
                      <a:pt x="166" y="48"/>
                      <a:pt x="173" y="48"/>
                    </a:cubicBezTo>
                    <a:cubicBezTo>
                      <a:pt x="173" y="35"/>
                      <a:pt x="173" y="28"/>
                      <a:pt x="173" y="22"/>
                    </a:cubicBezTo>
                    <a:cubicBezTo>
                      <a:pt x="168" y="8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234;p45">
                <a:extLst>
                  <a:ext uri="{FF2B5EF4-FFF2-40B4-BE49-F238E27FC236}">
                    <a16:creationId xmlns:a16="http://schemas.microsoft.com/office/drawing/2014/main" id="{4AFEBBBC-75E7-4C6A-B9A4-24A1FBA826BB}"/>
                  </a:ext>
                </a:extLst>
              </p:cNvPr>
              <p:cNvSpPr/>
              <p:nvPr/>
            </p:nvSpPr>
            <p:spPr>
              <a:xfrm>
                <a:off x="6774302" y="1830414"/>
                <a:ext cx="28437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8" extrusionOk="0">
                    <a:moveTo>
                      <a:pt x="132" y="1"/>
                    </a:moveTo>
                    <a:cubicBezTo>
                      <a:pt x="129" y="1"/>
                      <a:pt x="125" y="2"/>
                      <a:pt x="122" y="6"/>
                    </a:cubicBezTo>
                    <a:cubicBezTo>
                      <a:pt x="109" y="6"/>
                      <a:pt x="103" y="12"/>
                      <a:pt x="96" y="19"/>
                    </a:cubicBezTo>
                    <a:cubicBezTo>
                      <a:pt x="96" y="25"/>
                      <a:pt x="90" y="31"/>
                      <a:pt x="83" y="38"/>
                    </a:cubicBezTo>
                    <a:cubicBezTo>
                      <a:pt x="77" y="50"/>
                      <a:pt x="64" y="63"/>
                      <a:pt x="58" y="76"/>
                    </a:cubicBezTo>
                    <a:lnTo>
                      <a:pt x="7" y="158"/>
                    </a:lnTo>
                    <a:cubicBezTo>
                      <a:pt x="1" y="165"/>
                      <a:pt x="1" y="184"/>
                      <a:pt x="14" y="190"/>
                    </a:cubicBezTo>
                    <a:cubicBezTo>
                      <a:pt x="19" y="195"/>
                      <a:pt x="24" y="197"/>
                      <a:pt x="30" y="197"/>
                    </a:cubicBezTo>
                    <a:cubicBezTo>
                      <a:pt x="37" y="197"/>
                      <a:pt x="44" y="194"/>
                      <a:pt x="52" y="190"/>
                    </a:cubicBezTo>
                    <a:lnTo>
                      <a:pt x="103" y="108"/>
                    </a:lnTo>
                    <a:cubicBezTo>
                      <a:pt x="115" y="95"/>
                      <a:pt x="122" y="82"/>
                      <a:pt x="128" y="69"/>
                    </a:cubicBezTo>
                    <a:cubicBezTo>
                      <a:pt x="141" y="50"/>
                      <a:pt x="141" y="50"/>
                      <a:pt x="141" y="44"/>
                    </a:cubicBezTo>
                    <a:cubicBezTo>
                      <a:pt x="147" y="38"/>
                      <a:pt x="147" y="25"/>
                      <a:pt x="147" y="19"/>
                    </a:cubicBezTo>
                    <a:cubicBezTo>
                      <a:pt x="147" y="10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235;p45">
                <a:extLst>
                  <a:ext uri="{FF2B5EF4-FFF2-40B4-BE49-F238E27FC236}">
                    <a16:creationId xmlns:a16="http://schemas.microsoft.com/office/drawing/2014/main" id="{00DCE947-6FBA-48F7-B03E-533BD8091372}"/>
                  </a:ext>
                </a:extLst>
              </p:cNvPr>
              <p:cNvSpPr/>
              <p:nvPr/>
            </p:nvSpPr>
            <p:spPr>
              <a:xfrm>
                <a:off x="6762774" y="1834641"/>
                <a:ext cx="85119" cy="1223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37" extrusionOk="0">
                    <a:moveTo>
                      <a:pt x="371" y="1"/>
                    </a:moveTo>
                    <a:cubicBezTo>
                      <a:pt x="367" y="1"/>
                      <a:pt x="363" y="1"/>
                      <a:pt x="360" y="3"/>
                    </a:cubicBezTo>
                    <a:cubicBezTo>
                      <a:pt x="328" y="9"/>
                      <a:pt x="315" y="35"/>
                      <a:pt x="302" y="60"/>
                    </a:cubicBezTo>
                    <a:cubicBezTo>
                      <a:pt x="264" y="143"/>
                      <a:pt x="220" y="225"/>
                      <a:pt x="175" y="308"/>
                    </a:cubicBezTo>
                    <a:cubicBezTo>
                      <a:pt x="150" y="352"/>
                      <a:pt x="124" y="397"/>
                      <a:pt x="99" y="441"/>
                    </a:cubicBezTo>
                    <a:cubicBezTo>
                      <a:pt x="74" y="480"/>
                      <a:pt x="48" y="537"/>
                      <a:pt x="23" y="581"/>
                    </a:cubicBezTo>
                    <a:cubicBezTo>
                      <a:pt x="1" y="612"/>
                      <a:pt x="21" y="636"/>
                      <a:pt x="44" y="636"/>
                    </a:cubicBezTo>
                    <a:cubicBezTo>
                      <a:pt x="55" y="636"/>
                      <a:pt x="66" y="631"/>
                      <a:pt x="74" y="619"/>
                    </a:cubicBezTo>
                    <a:cubicBezTo>
                      <a:pt x="131" y="549"/>
                      <a:pt x="188" y="473"/>
                      <a:pt x="239" y="397"/>
                    </a:cubicBezTo>
                    <a:cubicBezTo>
                      <a:pt x="290" y="321"/>
                      <a:pt x="334" y="238"/>
                      <a:pt x="379" y="155"/>
                    </a:cubicBezTo>
                    <a:cubicBezTo>
                      <a:pt x="398" y="117"/>
                      <a:pt x="442" y="60"/>
                      <a:pt x="410" y="22"/>
                    </a:cubicBezTo>
                    <a:cubicBezTo>
                      <a:pt x="401" y="8"/>
                      <a:pt x="384" y="1"/>
                      <a:pt x="371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236;p45">
                <a:extLst>
                  <a:ext uri="{FF2B5EF4-FFF2-40B4-BE49-F238E27FC236}">
                    <a16:creationId xmlns:a16="http://schemas.microsoft.com/office/drawing/2014/main" id="{B0323241-A667-4930-A103-8A3D6F1684FD}"/>
                  </a:ext>
                </a:extLst>
              </p:cNvPr>
              <p:cNvSpPr/>
              <p:nvPr/>
            </p:nvSpPr>
            <p:spPr>
              <a:xfrm>
                <a:off x="7456978" y="1252263"/>
                <a:ext cx="29398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29" y="0"/>
                    </a:moveTo>
                    <a:cubicBezTo>
                      <a:pt x="26" y="0"/>
                      <a:pt x="23" y="1"/>
                      <a:pt x="19" y="3"/>
                    </a:cubicBezTo>
                    <a:cubicBezTo>
                      <a:pt x="7" y="9"/>
                      <a:pt x="0" y="22"/>
                      <a:pt x="7" y="34"/>
                    </a:cubicBezTo>
                    <a:cubicBezTo>
                      <a:pt x="26" y="85"/>
                      <a:pt x="45" y="136"/>
                      <a:pt x="64" y="193"/>
                    </a:cubicBezTo>
                    <a:cubicBezTo>
                      <a:pt x="70" y="219"/>
                      <a:pt x="76" y="244"/>
                      <a:pt x="76" y="270"/>
                    </a:cubicBezTo>
                    <a:cubicBezTo>
                      <a:pt x="76" y="282"/>
                      <a:pt x="83" y="295"/>
                      <a:pt x="89" y="308"/>
                    </a:cubicBezTo>
                    <a:cubicBezTo>
                      <a:pt x="89" y="327"/>
                      <a:pt x="96" y="339"/>
                      <a:pt x="108" y="346"/>
                    </a:cubicBezTo>
                    <a:cubicBezTo>
                      <a:pt x="111" y="349"/>
                      <a:pt x="115" y="351"/>
                      <a:pt x="118" y="351"/>
                    </a:cubicBezTo>
                    <a:cubicBezTo>
                      <a:pt x="121" y="351"/>
                      <a:pt x="124" y="349"/>
                      <a:pt x="127" y="346"/>
                    </a:cubicBezTo>
                    <a:cubicBezTo>
                      <a:pt x="153" y="327"/>
                      <a:pt x="146" y="289"/>
                      <a:pt x="146" y="263"/>
                    </a:cubicBezTo>
                    <a:cubicBezTo>
                      <a:pt x="140" y="231"/>
                      <a:pt x="134" y="206"/>
                      <a:pt x="121" y="174"/>
                    </a:cubicBezTo>
                    <a:cubicBezTo>
                      <a:pt x="108" y="117"/>
                      <a:pt x="83" y="66"/>
                      <a:pt x="51" y="15"/>
                    </a:cubicBezTo>
                    <a:cubicBezTo>
                      <a:pt x="46" y="6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1237;p45">
                <a:extLst>
                  <a:ext uri="{FF2B5EF4-FFF2-40B4-BE49-F238E27FC236}">
                    <a16:creationId xmlns:a16="http://schemas.microsoft.com/office/drawing/2014/main" id="{5E173F87-900C-461A-B3B3-9CF7090325B7}"/>
                  </a:ext>
                </a:extLst>
              </p:cNvPr>
              <p:cNvSpPr/>
              <p:nvPr/>
            </p:nvSpPr>
            <p:spPr>
              <a:xfrm>
                <a:off x="7487529" y="1226516"/>
                <a:ext cx="23249" cy="4880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54" extrusionOk="0">
                    <a:moveTo>
                      <a:pt x="29" y="1"/>
                    </a:moveTo>
                    <a:cubicBezTo>
                      <a:pt x="26" y="1"/>
                      <a:pt x="23" y="1"/>
                      <a:pt x="19" y="3"/>
                    </a:cubicBezTo>
                    <a:cubicBezTo>
                      <a:pt x="6" y="10"/>
                      <a:pt x="0" y="22"/>
                      <a:pt x="6" y="35"/>
                    </a:cubicBezTo>
                    <a:cubicBezTo>
                      <a:pt x="13" y="73"/>
                      <a:pt x="25" y="111"/>
                      <a:pt x="38" y="143"/>
                    </a:cubicBezTo>
                    <a:cubicBezTo>
                      <a:pt x="45" y="162"/>
                      <a:pt x="51" y="181"/>
                      <a:pt x="57" y="194"/>
                    </a:cubicBezTo>
                    <a:cubicBezTo>
                      <a:pt x="64" y="213"/>
                      <a:pt x="64" y="213"/>
                      <a:pt x="70" y="226"/>
                    </a:cubicBezTo>
                    <a:cubicBezTo>
                      <a:pt x="76" y="232"/>
                      <a:pt x="83" y="238"/>
                      <a:pt x="89" y="245"/>
                    </a:cubicBezTo>
                    <a:cubicBezTo>
                      <a:pt x="92" y="250"/>
                      <a:pt x="99" y="254"/>
                      <a:pt x="105" y="254"/>
                    </a:cubicBezTo>
                    <a:cubicBezTo>
                      <a:pt x="113" y="254"/>
                      <a:pt x="121" y="249"/>
                      <a:pt x="121" y="238"/>
                    </a:cubicBezTo>
                    <a:cubicBezTo>
                      <a:pt x="121" y="226"/>
                      <a:pt x="121" y="219"/>
                      <a:pt x="121" y="207"/>
                    </a:cubicBezTo>
                    <a:cubicBezTo>
                      <a:pt x="121" y="200"/>
                      <a:pt x="114" y="187"/>
                      <a:pt x="108" y="181"/>
                    </a:cubicBezTo>
                    <a:cubicBezTo>
                      <a:pt x="108" y="168"/>
                      <a:pt x="102" y="143"/>
                      <a:pt x="89" y="124"/>
                    </a:cubicBezTo>
                    <a:lnTo>
                      <a:pt x="51" y="16"/>
                    </a:lnTo>
                    <a:cubicBezTo>
                      <a:pt x="46" y="7"/>
                      <a:pt x="38" y="1"/>
                      <a:pt x="2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238;p45">
                <a:extLst>
                  <a:ext uri="{FF2B5EF4-FFF2-40B4-BE49-F238E27FC236}">
                    <a16:creationId xmlns:a16="http://schemas.microsoft.com/office/drawing/2014/main" id="{D9B207B3-D678-46CE-97E4-7168B0DCD430}"/>
                  </a:ext>
                </a:extLst>
              </p:cNvPr>
              <p:cNvSpPr/>
              <p:nvPr/>
            </p:nvSpPr>
            <p:spPr>
              <a:xfrm>
                <a:off x="7430655" y="1291652"/>
                <a:ext cx="16332" cy="55913"/>
              </a:xfrm>
              <a:custGeom>
                <a:avLst/>
                <a:gdLst/>
                <a:ahLst/>
                <a:cxnLst/>
                <a:rect l="l" t="t" r="r" b="b"/>
                <a:pathLst>
                  <a:path w="85" h="291" extrusionOk="0">
                    <a:moveTo>
                      <a:pt x="20" y="0"/>
                    </a:moveTo>
                    <a:cubicBezTo>
                      <a:pt x="10" y="0"/>
                      <a:pt x="0" y="6"/>
                      <a:pt x="4" y="20"/>
                    </a:cubicBezTo>
                    <a:cubicBezTo>
                      <a:pt x="10" y="65"/>
                      <a:pt x="16" y="109"/>
                      <a:pt x="23" y="154"/>
                    </a:cubicBezTo>
                    <a:cubicBezTo>
                      <a:pt x="29" y="192"/>
                      <a:pt x="42" y="236"/>
                      <a:pt x="48" y="281"/>
                    </a:cubicBezTo>
                    <a:cubicBezTo>
                      <a:pt x="50" y="287"/>
                      <a:pt x="56" y="290"/>
                      <a:pt x="61" y="290"/>
                    </a:cubicBezTo>
                    <a:cubicBezTo>
                      <a:pt x="72" y="290"/>
                      <a:pt x="84" y="280"/>
                      <a:pt x="80" y="268"/>
                    </a:cubicBezTo>
                    <a:cubicBezTo>
                      <a:pt x="80" y="230"/>
                      <a:pt x="74" y="185"/>
                      <a:pt x="61" y="141"/>
                    </a:cubicBezTo>
                    <a:cubicBezTo>
                      <a:pt x="55" y="103"/>
                      <a:pt x="48" y="58"/>
                      <a:pt x="42" y="14"/>
                    </a:cubicBezTo>
                    <a:cubicBezTo>
                      <a:pt x="39" y="5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1239;p45">
                <a:extLst>
                  <a:ext uri="{FF2B5EF4-FFF2-40B4-BE49-F238E27FC236}">
                    <a16:creationId xmlns:a16="http://schemas.microsoft.com/office/drawing/2014/main" id="{496FF450-5D4C-45F2-B17D-209801D7B4B3}"/>
                  </a:ext>
                </a:extLst>
              </p:cNvPr>
              <p:cNvSpPr/>
              <p:nvPr/>
            </p:nvSpPr>
            <p:spPr>
              <a:xfrm>
                <a:off x="7111317" y="1195197"/>
                <a:ext cx="3285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3" extrusionOk="0">
                    <a:moveTo>
                      <a:pt x="20" y="1"/>
                    </a:moveTo>
                    <a:cubicBezTo>
                      <a:pt x="7" y="7"/>
                      <a:pt x="1" y="14"/>
                      <a:pt x="1" y="33"/>
                    </a:cubicBezTo>
                    <a:cubicBezTo>
                      <a:pt x="7" y="71"/>
                      <a:pt x="26" y="115"/>
                      <a:pt x="45" y="153"/>
                    </a:cubicBezTo>
                    <a:cubicBezTo>
                      <a:pt x="58" y="179"/>
                      <a:pt x="71" y="198"/>
                      <a:pt x="83" y="211"/>
                    </a:cubicBezTo>
                    <a:cubicBezTo>
                      <a:pt x="96" y="230"/>
                      <a:pt x="115" y="249"/>
                      <a:pt x="134" y="262"/>
                    </a:cubicBezTo>
                    <a:cubicBezTo>
                      <a:pt x="137" y="262"/>
                      <a:pt x="139" y="263"/>
                      <a:pt x="142" y="263"/>
                    </a:cubicBezTo>
                    <a:cubicBezTo>
                      <a:pt x="158" y="263"/>
                      <a:pt x="171" y="247"/>
                      <a:pt x="160" y="236"/>
                    </a:cubicBezTo>
                    <a:cubicBezTo>
                      <a:pt x="153" y="230"/>
                      <a:pt x="147" y="217"/>
                      <a:pt x="147" y="211"/>
                    </a:cubicBezTo>
                    <a:cubicBezTo>
                      <a:pt x="141" y="198"/>
                      <a:pt x="134" y="192"/>
                      <a:pt x="128" y="185"/>
                    </a:cubicBezTo>
                    <a:cubicBezTo>
                      <a:pt x="115" y="166"/>
                      <a:pt x="102" y="153"/>
                      <a:pt x="96" y="134"/>
                    </a:cubicBezTo>
                    <a:cubicBezTo>
                      <a:pt x="77" y="96"/>
                      <a:pt x="58" y="65"/>
                      <a:pt x="52" y="20"/>
                    </a:cubicBezTo>
                    <a:cubicBezTo>
                      <a:pt x="45" y="7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240;p45">
                <a:extLst>
                  <a:ext uri="{FF2B5EF4-FFF2-40B4-BE49-F238E27FC236}">
                    <a16:creationId xmlns:a16="http://schemas.microsoft.com/office/drawing/2014/main" id="{FCE16E6C-8AB7-46BA-AF8D-A0B9F10231F2}"/>
                  </a:ext>
                </a:extLst>
              </p:cNvPr>
              <p:cNvSpPr/>
              <p:nvPr/>
            </p:nvSpPr>
            <p:spPr>
              <a:xfrm>
                <a:off x="7128418" y="1149084"/>
                <a:ext cx="43040" cy="96648"/>
              </a:xfrm>
              <a:custGeom>
                <a:avLst/>
                <a:gdLst/>
                <a:ahLst/>
                <a:cxnLst/>
                <a:rect l="l" t="t" r="r" b="b"/>
                <a:pathLst>
                  <a:path w="224" h="503" extrusionOk="0">
                    <a:moveTo>
                      <a:pt x="52" y="0"/>
                    </a:moveTo>
                    <a:cubicBezTo>
                      <a:pt x="42" y="0"/>
                      <a:pt x="31" y="6"/>
                      <a:pt x="26" y="19"/>
                    </a:cubicBezTo>
                    <a:cubicBezTo>
                      <a:pt x="13" y="57"/>
                      <a:pt x="7" y="101"/>
                      <a:pt x="1" y="146"/>
                    </a:cubicBezTo>
                    <a:cubicBezTo>
                      <a:pt x="1" y="196"/>
                      <a:pt x="7" y="241"/>
                      <a:pt x="20" y="292"/>
                    </a:cubicBezTo>
                    <a:cubicBezTo>
                      <a:pt x="33" y="336"/>
                      <a:pt x="52" y="374"/>
                      <a:pt x="77" y="413"/>
                    </a:cubicBezTo>
                    <a:cubicBezTo>
                      <a:pt x="101" y="449"/>
                      <a:pt x="142" y="502"/>
                      <a:pt x="185" y="502"/>
                    </a:cubicBezTo>
                    <a:cubicBezTo>
                      <a:pt x="187" y="502"/>
                      <a:pt x="189" y="502"/>
                      <a:pt x="191" y="502"/>
                    </a:cubicBezTo>
                    <a:cubicBezTo>
                      <a:pt x="210" y="495"/>
                      <a:pt x="217" y="482"/>
                      <a:pt x="223" y="470"/>
                    </a:cubicBezTo>
                    <a:cubicBezTo>
                      <a:pt x="223" y="425"/>
                      <a:pt x="185" y="393"/>
                      <a:pt x="160" y="362"/>
                    </a:cubicBezTo>
                    <a:cubicBezTo>
                      <a:pt x="141" y="330"/>
                      <a:pt x="122" y="298"/>
                      <a:pt x="109" y="260"/>
                    </a:cubicBezTo>
                    <a:cubicBezTo>
                      <a:pt x="96" y="222"/>
                      <a:pt x="83" y="184"/>
                      <a:pt x="77" y="146"/>
                    </a:cubicBezTo>
                    <a:cubicBezTo>
                      <a:pt x="71" y="108"/>
                      <a:pt x="71" y="69"/>
                      <a:pt x="77" y="31"/>
                    </a:cubicBezTo>
                    <a:cubicBezTo>
                      <a:pt x="81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1241;p45">
                <a:extLst>
                  <a:ext uri="{FF2B5EF4-FFF2-40B4-BE49-F238E27FC236}">
                    <a16:creationId xmlns:a16="http://schemas.microsoft.com/office/drawing/2014/main" id="{B6C74A9A-EFF4-4E81-85D6-2CBE74F2A2E8}"/>
                  </a:ext>
                </a:extLst>
              </p:cNvPr>
              <p:cNvSpPr/>
              <p:nvPr/>
            </p:nvSpPr>
            <p:spPr>
              <a:xfrm>
                <a:off x="7310375" y="1170795"/>
                <a:ext cx="29590" cy="6302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28" extrusionOk="0">
                    <a:moveTo>
                      <a:pt x="128" y="1"/>
                    </a:moveTo>
                    <a:cubicBezTo>
                      <a:pt x="115" y="1"/>
                      <a:pt x="102" y="7"/>
                      <a:pt x="90" y="14"/>
                    </a:cubicBezTo>
                    <a:cubicBezTo>
                      <a:pt x="77" y="39"/>
                      <a:pt x="64" y="58"/>
                      <a:pt x="58" y="83"/>
                    </a:cubicBezTo>
                    <a:cubicBezTo>
                      <a:pt x="51" y="109"/>
                      <a:pt x="45" y="128"/>
                      <a:pt x="39" y="153"/>
                    </a:cubicBezTo>
                    <a:cubicBezTo>
                      <a:pt x="20" y="198"/>
                      <a:pt x="7" y="242"/>
                      <a:pt x="1" y="293"/>
                    </a:cubicBezTo>
                    <a:cubicBezTo>
                      <a:pt x="1" y="310"/>
                      <a:pt x="18" y="327"/>
                      <a:pt x="35" y="327"/>
                    </a:cubicBezTo>
                    <a:cubicBezTo>
                      <a:pt x="43" y="327"/>
                      <a:pt x="51" y="323"/>
                      <a:pt x="58" y="312"/>
                    </a:cubicBezTo>
                    <a:cubicBezTo>
                      <a:pt x="83" y="274"/>
                      <a:pt x="102" y="230"/>
                      <a:pt x="115" y="179"/>
                    </a:cubicBezTo>
                    <a:cubicBezTo>
                      <a:pt x="140" y="134"/>
                      <a:pt x="153" y="83"/>
                      <a:pt x="153" y="33"/>
                    </a:cubicBezTo>
                    <a:cubicBezTo>
                      <a:pt x="153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242;p45">
                <a:extLst>
                  <a:ext uri="{FF2B5EF4-FFF2-40B4-BE49-F238E27FC236}">
                    <a16:creationId xmlns:a16="http://schemas.microsoft.com/office/drawing/2014/main" id="{A7C0414B-05D4-41B8-AB49-568C2A34F7F4}"/>
                  </a:ext>
                </a:extLst>
              </p:cNvPr>
              <p:cNvSpPr/>
              <p:nvPr/>
            </p:nvSpPr>
            <p:spPr>
              <a:xfrm>
                <a:off x="7251772" y="1019005"/>
                <a:ext cx="56298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69" extrusionOk="0">
                    <a:moveTo>
                      <a:pt x="58" y="1"/>
                    </a:moveTo>
                    <a:cubicBezTo>
                      <a:pt x="45" y="1"/>
                      <a:pt x="33" y="1"/>
                      <a:pt x="20" y="3"/>
                    </a:cubicBezTo>
                    <a:cubicBezTo>
                      <a:pt x="13" y="9"/>
                      <a:pt x="1" y="16"/>
                      <a:pt x="1" y="28"/>
                    </a:cubicBezTo>
                    <a:cubicBezTo>
                      <a:pt x="1" y="41"/>
                      <a:pt x="7" y="54"/>
                      <a:pt x="20" y="54"/>
                    </a:cubicBezTo>
                    <a:lnTo>
                      <a:pt x="51" y="66"/>
                    </a:lnTo>
                    <a:lnTo>
                      <a:pt x="77" y="73"/>
                    </a:lnTo>
                    <a:lnTo>
                      <a:pt x="90" y="73"/>
                    </a:lnTo>
                    <a:cubicBezTo>
                      <a:pt x="109" y="79"/>
                      <a:pt x="128" y="85"/>
                      <a:pt x="153" y="98"/>
                    </a:cubicBezTo>
                    <a:cubicBezTo>
                      <a:pt x="159" y="105"/>
                      <a:pt x="166" y="105"/>
                      <a:pt x="179" y="111"/>
                    </a:cubicBezTo>
                    <a:lnTo>
                      <a:pt x="204" y="130"/>
                    </a:lnTo>
                    <a:cubicBezTo>
                      <a:pt x="217" y="143"/>
                      <a:pt x="223" y="149"/>
                      <a:pt x="236" y="155"/>
                    </a:cubicBezTo>
                    <a:cubicBezTo>
                      <a:pt x="248" y="162"/>
                      <a:pt x="261" y="168"/>
                      <a:pt x="267" y="168"/>
                    </a:cubicBezTo>
                    <a:cubicBezTo>
                      <a:pt x="287" y="168"/>
                      <a:pt x="293" y="155"/>
                      <a:pt x="293" y="149"/>
                    </a:cubicBezTo>
                    <a:cubicBezTo>
                      <a:pt x="287" y="92"/>
                      <a:pt x="229" y="54"/>
                      <a:pt x="179" y="35"/>
                    </a:cubicBezTo>
                    <a:cubicBezTo>
                      <a:pt x="144" y="10"/>
                      <a:pt x="102" y="1"/>
                      <a:pt x="58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1243;p45">
                <a:extLst>
                  <a:ext uri="{FF2B5EF4-FFF2-40B4-BE49-F238E27FC236}">
                    <a16:creationId xmlns:a16="http://schemas.microsoft.com/office/drawing/2014/main" id="{442A8A81-6922-4BDC-9103-4AEC168C0AD9}"/>
                  </a:ext>
                </a:extLst>
              </p:cNvPr>
              <p:cNvSpPr/>
              <p:nvPr/>
            </p:nvSpPr>
            <p:spPr>
              <a:xfrm>
                <a:off x="7166269" y="1044367"/>
                <a:ext cx="143146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28" extrusionOk="0">
                    <a:moveTo>
                      <a:pt x="324" y="1"/>
                    </a:moveTo>
                    <a:cubicBezTo>
                      <a:pt x="280" y="1"/>
                      <a:pt x="236" y="5"/>
                      <a:pt x="191" y="17"/>
                    </a:cubicBezTo>
                    <a:cubicBezTo>
                      <a:pt x="122" y="23"/>
                      <a:pt x="58" y="62"/>
                      <a:pt x="13" y="112"/>
                    </a:cubicBezTo>
                    <a:cubicBezTo>
                      <a:pt x="1" y="131"/>
                      <a:pt x="13" y="157"/>
                      <a:pt x="39" y="157"/>
                    </a:cubicBezTo>
                    <a:cubicBezTo>
                      <a:pt x="96" y="144"/>
                      <a:pt x="153" y="131"/>
                      <a:pt x="210" y="112"/>
                    </a:cubicBezTo>
                    <a:cubicBezTo>
                      <a:pt x="244" y="105"/>
                      <a:pt x="280" y="102"/>
                      <a:pt x="315" y="102"/>
                    </a:cubicBezTo>
                    <a:cubicBezTo>
                      <a:pt x="340" y="102"/>
                      <a:pt x="365" y="103"/>
                      <a:pt x="388" y="106"/>
                    </a:cubicBezTo>
                    <a:cubicBezTo>
                      <a:pt x="446" y="112"/>
                      <a:pt x="503" y="131"/>
                      <a:pt x="560" y="157"/>
                    </a:cubicBezTo>
                    <a:cubicBezTo>
                      <a:pt x="608" y="181"/>
                      <a:pt x="656" y="227"/>
                      <a:pt x="709" y="227"/>
                    </a:cubicBezTo>
                    <a:cubicBezTo>
                      <a:pt x="712" y="227"/>
                      <a:pt x="716" y="227"/>
                      <a:pt x="719" y="227"/>
                    </a:cubicBezTo>
                    <a:cubicBezTo>
                      <a:pt x="732" y="220"/>
                      <a:pt x="738" y="214"/>
                      <a:pt x="744" y="201"/>
                    </a:cubicBezTo>
                    <a:cubicBezTo>
                      <a:pt x="744" y="131"/>
                      <a:pt x="662" y="87"/>
                      <a:pt x="604" y="62"/>
                    </a:cubicBezTo>
                    <a:cubicBezTo>
                      <a:pt x="541" y="30"/>
                      <a:pt x="471" y="11"/>
                      <a:pt x="401" y="4"/>
                    </a:cubicBezTo>
                    <a:cubicBezTo>
                      <a:pt x="376" y="2"/>
                      <a:pt x="350" y="1"/>
                      <a:pt x="324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1244;p45">
                <a:extLst>
                  <a:ext uri="{FF2B5EF4-FFF2-40B4-BE49-F238E27FC236}">
                    <a16:creationId xmlns:a16="http://schemas.microsoft.com/office/drawing/2014/main" id="{48E13F5B-ACC0-4380-BE71-9111EC899D5E}"/>
                  </a:ext>
                </a:extLst>
              </p:cNvPr>
              <p:cNvSpPr/>
              <p:nvPr/>
            </p:nvSpPr>
            <p:spPr>
              <a:xfrm>
                <a:off x="7375126" y="1018236"/>
                <a:ext cx="19791" cy="53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1" extrusionOk="0">
                    <a:moveTo>
                      <a:pt x="26" y="1"/>
                    </a:moveTo>
                    <a:cubicBezTo>
                      <a:pt x="13" y="1"/>
                      <a:pt x="0" y="13"/>
                      <a:pt x="7" y="26"/>
                    </a:cubicBezTo>
                    <a:lnTo>
                      <a:pt x="32" y="153"/>
                    </a:lnTo>
                    <a:cubicBezTo>
                      <a:pt x="39" y="172"/>
                      <a:pt x="39" y="191"/>
                      <a:pt x="45" y="217"/>
                    </a:cubicBezTo>
                    <a:lnTo>
                      <a:pt x="58" y="248"/>
                    </a:lnTo>
                    <a:cubicBezTo>
                      <a:pt x="58" y="255"/>
                      <a:pt x="64" y="267"/>
                      <a:pt x="70" y="274"/>
                    </a:cubicBezTo>
                    <a:cubicBezTo>
                      <a:pt x="73" y="279"/>
                      <a:pt x="77" y="281"/>
                      <a:pt x="82" y="281"/>
                    </a:cubicBezTo>
                    <a:cubicBezTo>
                      <a:pt x="89" y="281"/>
                      <a:pt x="98" y="275"/>
                      <a:pt x="102" y="267"/>
                    </a:cubicBezTo>
                    <a:cubicBezTo>
                      <a:pt x="102" y="223"/>
                      <a:pt x="96" y="185"/>
                      <a:pt x="83" y="140"/>
                    </a:cubicBezTo>
                    <a:lnTo>
                      <a:pt x="51" y="20"/>
                    </a:lnTo>
                    <a:cubicBezTo>
                      <a:pt x="45" y="7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1245;p45">
                <a:extLst>
                  <a:ext uri="{FF2B5EF4-FFF2-40B4-BE49-F238E27FC236}">
                    <a16:creationId xmlns:a16="http://schemas.microsoft.com/office/drawing/2014/main" id="{2E71E2F6-AEFE-451B-B274-D967A6223DD4}"/>
                  </a:ext>
                </a:extLst>
              </p:cNvPr>
              <p:cNvSpPr/>
              <p:nvPr/>
            </p:nvSpPr>
            <p:spPr>
              <a:xfrm>
                <a:off x="7300960" y="1002288"/>
                <a:ext cx="79163" cy="9107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74" extrusionOk="0">
                    <a:moveTo>
                      <a:pt x="38" y="0"/>
                    </a:moveTo>
                    <a:cubicBezTo>
                      <a:pt x="15" y="0"/>
                      <a:pt x="0" y="34"/>
                      <a:pt x="18" y="45"/>
                    </a:cubicBezTo>
                    <a:cubicBezTo>
                      <a:pt x="56" y="71"/>
                      <a:pt x="88" y="103"/>
                      <a:pt x="120" y="141"/>
                    </a:cubicBezTo>
                    <a:cubicBezTo>
                      <a:pt x="151" y="166"/>
                      <a:pt x="183" y="204"/>
                      <a:pt x="208" y="236"/>
                    </a:cubicBezTo>
                    <a:cubicBezTo>
                      <a:pt x="234" y="274"/>
                      <a:pt x="259" y="312"/>
                      <a:pt x="278" y="350"/>
                    </a:cubicBezTo>
                    <a:cubicBezTo>
                      <a:pt x="291" y="369"/>
                      <a:pt x="297" y="389"/>
                      <a:pt x="310" y="408"/>
                    </a:cubicBezTo>
                    <a:cubicBezTo>
                      <a:pt x="317" y="439"/>
                      <a:pt x="329" y="458"/>
                      <a:pt x="355" y="471"/>
                    </a:cubicBezTo>
                    <a:cubicBezTo>
                      <a:pt x="359" y="473"/>
                      <a:pt x="364" y="474"/>
                      <a:pt x="369" y="474"/>
                    </a:cubicBezTo>
                    <a:cubicBezTo>
                      <a:pt x="382" y="474"/>
                      <a:pt x="394" y="466"/>
                      <a:pt x="399" y="452"/>
                    </a:cubicBezTo>
                    <a:cubicBezTo>
                      <a:pt x="412" y="427"/>
                      <a:pt x="405" y="401"/>
                      <a:pt x="393" y="376"/>
                    </a:cubicBezTo>
                    <a:cubicBezTo>
                      <a:pt x="380" y="350"/>
                      <a:pt x="374" y="331"/>
                      <a:pt x="361" y="312"/>
                    </a:cubicBezTo>
                    <a:cubicBezTo>
                      <a:pt x="336" y="268"/>
                      <a:pt x="304" y="223"/>
                      <a:pt x="272" y="185"/>
                    </a:cubicBezTo>
                    <a:cubicBezTo>
                      <a:pt x="240" y="147"/>
                      <a:pt x="208" y="115"/>
                      <a:pt x="170" y="84"/>
                    </a:cubicBezTo>
                    <a:cubicBezTo>
                      <a:pt x="132" y="52"/>
                      <a:pt x="88" y="26"/>
                      <a:pt x="43" y="1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1246;p45">
                <a:extLst>
                  <a:ext uri="{FF2B5EF4-FFF2-40B4-BE49-F238E27FC236}">
                    <a16:creationId xmlns:a16="http://schemas.microsoft.com/office/drawing/2014/main" id="{C94E70BF-8A35-46D4-9DC6-EB3DD3D51B14}"/>
                  </a:ext>
                </a:extLst>
              </p:cNvPr>
              <p:cNvSpPr/>
              <p:nvPr/>
            </p:nvSpPr>
            <p:spPr>
              <a:xfrm>
                <a:off x="7162619" y="1082603"/>
                <a:ext cx="161400" cy="15525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08" extrusionOk="0">
                    <a:moveTo>
                      <a:pt x="458" y="168"/>
                    </a:moveTo>
                    <a:cubicBezTo>
                      <a:pt x="554" y="168"/>
                      <a:pt x="611" y="276"/>
                      <a:pt x="547" y="352"/>
                    </a:cubicBezTo>
                    <a:cubicBezTo>
                      <a:pt x="519" y="394"/>
                      <a:pt x="476" y="413"/>
                      <a:pt x="432" y="413"/>
                    </a:cubicBezTo>
                    <a:cubicBezTo>
                      <a:pt x="376" y="413"/>
                      <a:pt x="321" y="381"/>
                      <a:pt x="299" y="320"/>
                    </a:cubicBezTo>
                    <a:lnTo>
                      <a:pt x="299" y="326"/>
                    </a:lnTo>
                    <a:cubicBezTo>
                      <a:pt x="293" y="314"/>
                      <a:pt x="293" y="301"/>
                      <a:pt x="293" y="288"/>
                    </a:cubicBezTo>
                    <a:cubicBezTo>
                      <a:pt x="325" y="225"/>
                      <a:pt x="388" y="180"/>
                      <a:pt x="458" y="168"/>
                    </a:cubicBezTo>
                    <a:close/>
                    <a:moveTo>
                      <a:pt x="467" y="1"/>
                    </a:moveTo>
                    <a:cubicBezTo>
                      <a:pt x="443" y="1"/>
                      <a:pt x="419" y="3"/>
                      <a:pt x="395" y="9"/>
                    </a:cubicBezTo>
                    <a:cubicBezTo>
                      <a:pt x="338" y="21"/>
                      <a:pt x="293" y="53"/>
                      <a:pt x="255" y="91"/>
                    </a:cubicBezTo>
                    <a:cubicBezTo>
                      <a:pt x="179" y="129"/>
                      <a:pt x="121" y="193"/>
                      <a:pt x="83" y="269"/>
                    </a:cubicBezTo>
                    <a:cubicBezTo>
                      <a:pt x="1" y="422"/>
                      <a:pt x="45" y="612"/>
                      <a:pt x="179" y="727"/>
                    </a:cubicBezTo>
                    <a:cubicBezTo>
                      <a:pt x="244" y="780"/>
                      <a:pt x="326" y="807"/>
                      <a:pt x="407" y="807"/>
                    </a:cubicBezTo>
                    <a:cubicBezTo>
                      <a:pt x="491" y="807"/>
                      <a:pt x="575" y="778"/>
                      <a:pt x="643" y="720"/>
                    </a:cubicBezTo>
                    <a:cubicBezTo>
                      <a:pt x="782" y="606"/>
                      <a:pt x="840" y="422"/>
                      <a:pt x="789" y="244"/>
                    </a:cubicBezTo>
                    <a:cubicBezTo>
                      <a:pt x="745" y="96"/>
                      <a:pt x="612" y="1"/>
                      <a:pt x="46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1247;p45">
                <a:extLst>
                  <a:ext uri="{FF2B5EF4-FFF2-40B4-BE49-F238E27FC236}">
                    <a16:creationId xmlns:a16="http://schemas.microsoft.com/office/drawing/2014/main" id="{976D0C25-758D-4474-BC33-16CE94F1297C}"/>
                  </a:ext>
                </a:extLst>
              </p:cNvPr>
              <p:cNvSpPr/>
              <p:nvPr/>
            </p:nvSpPr>
            <p:spPr>
              <a:xfrm>
                <a:off x="7343423" y="1185206"/>
                <a:ext cx="17293" cy="3593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7" extrusionOk="0">
                    <a:moveTo>
                      <a:pt x="65" y="1"/>
                    </a:moveTo>
                    <a:cubicBezTo>
                      <a:pt x="57" y="1"/>
                      <a:pt x="50" y="5"/>
                      <a:pt x="45" y="15"/>
                    </a:cubicBezTo>
                    <a:cubicBezTo>
                      <a:pt x="32" y="34"/>
                      <a:pt x="26" y="59"/>
                      <a:pt x="19" y="85"/>
                    </a:cubicBezTo>
                    <a:lnTo>
                      <a:pt x="0" y="155"/>
                    </a:lnTo>
                    <a:cubicBezTo>
                      <a:pt x="0" y="167"/>
                      <a:pt x="13" y="180"/>
                      <a:pt x="32" y="186"/>
                    </a:cubicBezTo>
                    <a:cubicBezTo>
                      <a:pt x="45" y="186"/>
                      <a:pt x="57" y="180"/>
                      <a:pt x="64" y="167"/>
                    </a:cubicBezTo>
                    <a:cubicBezTo>
                      <a:pt x="70" y="142"/>
                      <a:pt x="76" y="123"/>
                      <a:pt x="83" y="97"/>
                    </a:cubicBezTo>
                    <a:cubicBezTo>
                      <a:pt x="83" y="91"/>
                      <a:pt x="89" y="85"/>
                      <a:pt x="89" y="78"/>
                    </a:cubicBezTo>
                    <a:cubicBezTo>
                      <a:pt x="89" y="72"/>
                      <a:pt x="89" y="66"/>
                      <a:pt x="89" y="59"/>
                    </a:cubicBezTo>
                    <a:cubicBezTo>
                      <a:pt x="89" y="47"/>
                      <a:pt x="89" y="40"/>
                      <a:pt x="89" y="28"/>
                    </a:cubicBezTo>
                    <a:cubicBezTo>
                      <a:pt x="89" y="12"/>
                      <a:pt x="77" y="1"/>
                      <a:pt x="6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1248;p45">
                <a:extLst>
                  <a:ext uri="{FF2B5EF4-FFF2-40B4-BE49-F238E27FC236}">
                    <a16:creationId xmlns:a16="http://schemas.microsoft.com/office/drawing/2014/main" id="{BB07AF9E-35D1-4811-ABA8-5227CF37CC5D}"/>
                  </a:ext>
                </a:extLst>
              </p:cNvPr>
              <p:cNvSpPr/>
              <p:nvPr/>
            </p:nvSpPr>
            <p:spPr>
              <a:xfrm>
                <a:off x="6244379" y="1653260"/>
                <a:ext cx="265157" cy="49188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560" extrusionOk="0">
                    <a:moveTo>
                      <a:pt x="655" y="0"/>
                    </a:moveTo>
                    <a:cubicBezTo>
                      <a:pt x="605" y="51"/>
                      <a:pt x="554" y="95"/>
                      <a:pt x="490" y="133"/>
                    </a:cubicBezTo>
                    <a:cubicBezTo>
                      <a:pt x="473" y="141"/>
                      <a:pt x="455" y="145"/>
                      <a:pt x="437" y="145"/>
                    </a:cubicBezTo>
                    <a:cubicBezTo>
                      <a:pt x="397" y="145"/>
                      <a:pt x="358" y="126"/>
                      <a:pt x="331" y="95"/>
                    </a:cubicBezTo>
                    <a:cubicBezTo>
                      <a:pt x="211" y="413"/>
                      <a:pt x="122" y="737"/>
                      <a:pt x="64" y="1068"/>
                    </a:cubicBezTo>
                    <a:cubicBezTo>
                      <a:pt x="20" y="1360"/>
                      <a:pt x="1" y="1665"/>
                      <a:pt x="14" y="1964"/>
                    </a:cubicBezTo>
                    <a:cubicBezTo>
                      <a:pt x="7" y="2110"/>
                      <a:pt x="26" y="2256"/>
                      <a:pt x="58" y="2402"/>
                    </a:cubicBezTo>
                    <a:cubicBezTo>
                      <a:pt x="71" y="2466"/>
                      <a:pt x="115" y="2523"/>
                      <a:pt x="172" y="2555"/>
                    </a:cubicBezTo>
                    <a:cubicBezTo>
                      <a:pt x="189" y="2558"/>
                      <a:pt x="206" y="2559"/>
                      <a:pt x="223" y="2559"/>
                    </a:cubicBezTo>
                    <a:cubicBezTo>
                      <a:pt x="275" y="2559"/>
                      <a:pt x="325" y="2544"/>
                      <a:pt x="363" y="2510"/>
                    </a:cubicBezTo>
                    <a:cubicBezTo>
                      <a:pt x="598" y="2364"/>
                      <a:pt x="808" y="2192"/>
                      <a:pt x="992" y="1989"/>
                    </a:cubicBezTo>
                    <a:cubicBezTo>
                      <a:pt x="1081" y="1894"/>
                      <a:pt x="1170" y="1786"/>
                      <a:pt x="1246" y="1678"/>
                    </a:cubicBezTo>
                    <a:cubicBezTo>
                      <a:pt x="1285" y="1621"/>
                      <a:pt x="1329" y="1563"/>
                      <a:pt x="1361" y="1506"/>
                    </a:cubicBezTo>
                    <a:cubicBezTo>
                      <a:pt x="1367" y="1493"/>
                      <a:pt x="1374" y="1487"/>
                      <a:pt x="1380" y="1474"/>
                    </a:cubicBezTo>
                    <a:lnTo>
                      <a:pt x="1380" y="1474"/>
                    </a:lnTo>
                    <a:cubicBezTo>
                      <a:pt x="1325" y="1520"/>
                      <a:pt x="1258" y="1542"/>
                      <a:pt x="1187" y="1542"/>
                    </a:cubicBezTo>
                    <a:cubicBezTo>
                      <a:pt x="1158" y="1542"/>
                      <a:pt x="1129" y="1539"/>
                      <a:pt x="1100" y="1532"/>
                    </a:cubicBezTo>
                    <a:cubicBezTo>
                      <a:pt x="1030" y="1506"/>
                      <a:pt x="980" y="1430"/>
                      <a:pt x="973" y="1354"/>
                    </a:cubicBezTo>
                    <a:cubicBezTo>
                      <a:pt x="973" y="1296"/>
                      <a:pt x="986" y="1239"/>
                      <a:pt x="1011" y="1188"/>
                    </a:cubicBezTo>
                    <a:lnTo>
                      <a:pt x="1011" y="1188"/>
                    </a:lnTo>
                    <a:cubicBezTo>
                      <a:pt x="986" y="1195"/>
                      <a:pt x="967" y="1195"/>
                      <a:pt x="941" y="1195"/>
                    </a:cubicBezTo>
                    <a:cubicBezTo>
                      <a:pt x="878" y="1195"/>
                      <a:pt x="827" y="1157"/>
                      <a:pt x="802" y="1099"/>
                    </a:cubicBezTo>
                    <a:cubicBezTo>
                      <a:pt x="783" y="1036"/>
                      <a:pt x="783" y="966"/>
                      <a:pt x="802" y="902"/>
                    </a:cubicBezTo>
                    <a:cubicBezTo>
                      <a:pt x="814" y="864"/>
                      <a:pt x="821" y="833"/>
                      <a:pt x="833" y="794"/>
                    </a:cubicBezTo>
                    <a:lnTo>
                      <a:pt x="833" y="794"/>
                    </a:lnTo>
                    <a:cubicBezTo>
                      <a:pt x="776" y="852"/>
                      <a:pt x="693" y="878"/>
                      <a:pt x="612" y="878"/>
                    </a:cubicBezTo>
                    <a:cubicBezTo>
                      <a:pt x="603" y="878"/>
                      <a:pt x="594" y="878"/>
                      <a:pt x="586" y="877"/>
                    </a:cubicBezTo>
                    <a:cubicBezTo>
                      <a:pt x="503" y="845"/>
                      <a:pt x="452" y="756"/>
                      <a:pt x="471" y="667"/>
                    </a:cubicBezTo>
                    <a:cubicBezTo>
                      <a:pt x="477" y="559"/>
                      <a:pt x="503" y="451"/>
                      <a:pt x="535" y="343"/>
                    </a:cubicBezTo>
                    <a:cubicBezTo>
                      <a:pt x="566" y="235"/>
                      <a:pt x="605" y="127"/>
                      <a:pt x="649" y="19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1249;p45">
                <a:extLst>
                  <a:ext uri="{FF2B5EF4-FFF2-40B4-BE49-F238E27FC236}">
                    <a16:creationId xmlns:a16="http://schemas.microsoft.com/office/drawing/2014/main" id="{6408C65B-4E3A-441C-B9CC-877746F474AF}"/>
                  </a:ext>
                </a:extLst>
              </p:cNvPr>
              <p:cNvSpPr/>
              <p:nvPr/>
            </p:nvSpPr>
            <p:spPr>
              <a:xfrm>
                <a:off x="6315278" y="2060982"/>
                <a:ext cx="127198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89" extrusionOk="0">
                    <a:moveTo>
                      <a:pt x="661" y="1"/>
                    </a:moveTo>
                    <a:lnTo>
                      <a:pt x="617" y="45"/>
                    </a:lnTo>
                    <a:cubicBezTo>
                      <a:pt x="509" y="153"/>
                      <a:pt x="394" y="248"/>
                      <a:pt x="280" y="337"/>
                    </a:cubicBezTo>
                    <a:cubicBezTo>
                      <a:pt x="217" y="382"/>
                      <a:pt x="159" y="420"/>
                      <a:pt x="96" y="458"/>
                    </a:cubicBezTo>
                    <a:cubicBezTo>
                      <a:pt x="64" y="484"/>
                      <a:pt x="32" y="503"/>
                      <a:pt x="0" y="515"/>
                    </a:cubicBezTo>
                    <a:cubicBezTo>
                      <a:pt x="134" y="572"/>
                      <a:pt x="267" y="623"/>
                      <a:pt x="394" y="681"/>
                    </a:cubicBezTo>
                    <a:cubicBezTo>
                      <a:pt x="471" y="719"/>
                      <a:pt x="547" y="750"/>
                      <a:pt x="617" y="789"/>
                    </a:cubicBezTo>
                    <a:cubicBezTo>
                      <a:pt x="611" y="750"/>
                      <a:pt x="604" y="712"/>
                      <a:pt x="598" y="674"/>
                    </a:cubicBezTo>
                    <a:cubicBezTo>
                      <a:pt x="572" y="445"/>
                      <a:pt x="598" y="217"/>
                      <a:pt x="6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250;p45">
                <a:extLst>
                  <a:ext uri="{FF2B5EF4-FFF2-40B4-BE49-F238E27FC236}">
                    <a16:creationId xmlns:a16="http://schemas.microsoft.com/office/drawing/2014/main" id="{203A43D5-BC8F-495A-9061-F0A5F81CD49E}"/>
                  </a:ext>
                </a:extLst>
              </p:cNvPr>
              <p:cNvSpPr/>
              <p:nvPr/>
            </p:nvSpPr>
            <p:spPr>
              <a:xfrm>
                <a:off x="6167522" y="1692265"/>
                <a:ext cx="122395" cy="43981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2289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92" y="89"/>
                      <a:pt x="547" y="178"/>
                      <a:pt x="503" y="274"/>
                    </a:cubicBezTo>
                    <a:cubicBezTo>
                      <a:pt x="363" y="572"/>
                      <a:pt x="248" y="884"/>
                      <a:pt x="159" y="1208"/>
                    </a:cubicBezTo>
                    <a:cubicBezTo>
                      <a:pt x="121" y="1367"/>
                      <a:pt x="83" y="1532"/>
                      <a:pt x="58" y="1691"/>
                    </a:cubicBezTo>
                    <a:cubicBezTo>
                      <a:pt x="45" y="1773"/>
                      <a:pt x="32" y="1862"/>
                      <a:pt x="20" y="1945"/>
                    </a:cubicBezTo>
                    <a:cubicBezTo>
                      <a:pt x="20" y="2015"/>
                      <a:pt x="13" y="2085"/>
                      <a:pt x="1" y="2155"/>
                    </a:cubicBezTo>
                    <a:cubicBezTo>
                      <a:pt x="121" y="2193"/>
                      <a:pt x="248" y="2237"/>
                      <a:pt x="375" y="2288"/>
                    </a:cubicBezTo>
                    <a:cubicBezTo>
                      <a:pt x="363" y="2269"/>
                      <a:pt x="363" y="2256"/>
                      <a:pt x="356" y="2237"/>
                    </a:cubicBezTo>
                    <a:cubicBezTo>
                      <a:pt x="318" y="2085"/>
                      <a:pt x="306" y="1926"/>
                      <a:pt x="306" y="1773"/>
                    </a:cubicBezTo>
                    <a:cubicBezTo>
                      <a:pt x="287" y="1163"/>
                      <a:pt x="401" y="560"/>
                      <a:pt x="6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1251;p45">
                <a:extLst>
                  <a:ext uri="{FF2B5EF4-FFF2-40B4-BE49-F238E27FC236}">
                    <a16:creationId xmlns:a16="http://schemas.microsoft.com/office/drawing/2014/main" id="{1AF927DC-4410-411E-8582-EC84836A3672}"/>
                  </a:ext>
                </a:extLst>
              </p:cNvPr>
              <p:cNvSpPr/>
              <p:nvPr/>
            </p:nvSpPr>
            <p:spPr>
              <a:xfrm>
                <a:off x="5737704" y="2279638"/>
                <a:ext cx="422714" cy="432321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250" extrusionOk="0">
                    <a:moveTo>
                      <a:pt x="1837" y="0"/>
                    </a:moveTo>
                    <a:cubicBezTo>
                      <a:pt x="1672" y="121"/>
                      <a:pt x="1507" y="235"/>
                      <a:pt x="1348" y="362"/>
                    </a:cubicBezTo>
                    <a:cubicBezTo>
                      <a:pt x="1106" y="547"/>
                      <a:pt x="878" y="750"/>
                      <a:pt x="662" y="960"/>
                    </a:cubicBezTo>
                    <a:cubicBezTo>
                      <a:pt x="566" y="1049"/>
                      <a:pt x="477" y="1144"/>
                      <a:pt x="388" y="1239"/>
                    </a:cubicBezTo>
                    <a:cubicBezTo>
                      <a:pt x="242" y="1385"/>
                      <a:pt x="121" y="1557"/>
                      <a:pt x="45" y="1748"/>
                    </a:cubicBezTo>
                    <a:cubicBezTo>
                      <a:pt x="13" y="1837"/>
                      <a:pt x="1" y="1938"/>
                      <a:pt x="13" y="2034"/>
                    </a:cubicBezTo>
                    <a:cubicBezTo>
                      <a:pt x="20" y="2110"/>
                      <a:pt x="51" y="2186"/>
                      <a:pt x="90" y="2250"/>
                    </a:cubicBezTo>
                    <a:cubicBezTo>
                      <a:pt x="191" y="2116"/>
                      <a:pt x="293" y="1983"/>
                      <a:pt x="407" y="1856"/>
                    </a:cubicBezTo>
                    <a:cubicBezTo>
                      <a:pt x="541" y="1697"/>
                      <a:pt x="681" y="1551"/>
                      <a:pt x="827" y="1398"/>
                    </a:cubicBezTo>
                    <a:cubicBezTo>
                      <a:pt x="1253" y="953"/>
                      <a:pt x="1710" y="540"/>
                      <a:pt x="2199" y="159"/>
                    </a:cubicBezTo>
                    <a:cubicBezTo>
                      <a:pt x="2079" y="102"/>
                      <a:pt x="1958" y="51"/>
                      <a:pt x="1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1252;p45">
                <a:extLst>
                  <a:ext uri="{FF2B5EF4-FFF2-40B4-BE49-F238E27FC236}">
                    <a16:creationId xmlns:a16="http://schemas.microsoft.com/office/drawing/2014/main" id="{4EFB1DC8-78A5-407F-A58E-77BF16D5EEC5}"/>
                  </a:ext>
                </a:extLst>
              </p:cNvPr>
              <p:cNvSpPr/>
              <p:nvPr/>
            </p:nvSpPr>
            <p:spPr>
              <a:xfrm>
                <a:off x="5723101" y="2319795"/>
                <a:ext cx="550873" cy="505527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631" extrusionOk="0">
                    <a:moveTo>
                      <a:pt x="2383" y="1"/>
                    </a:moveTo>
                    <a:cubicBezTo>
                      <a:pt x="2383" y="7"/>
                      <a:pt x="2377" y="13"/>
                      <a:pt x="2371" y="13"/>
                    </a:cubicBezTo>
                    <a:cubicBezTo>
                      <a:pt x="2186" y="160"/>
                      <a:pt x="2002" y="312"/>
                      <a:pt x="1824" y="465"/>
                    </a:cubicBezTo>
                    <a:cubicBezTo>
                      <a:pt x="1481" y="757"/>
                      <a:pt x="1163" y="1068"/>
                      <a:pt x="846" y="1392"/>
                    </a:cubicBezTo>
                    <a:cubicBezTo>
                      <a:pt x="617" y="1628"/>
                      <a:pt x="394" y="1869"/>
                      <a:pt x="178" y="2117"/>
                    </a:cubicBezTo>
                    <a:cubicBezTo>
                      <a:pt x="178" y="2136"/>
                      <a:pt x="166" y="2149"/>
                      <a:pt x="147" y="2155"/>
                    </a:cubicBezTo>
                    <a:cubicBezTo>
                      <a:pt x="149" y="2155"/>
                      <a:pt x="150" y="2155"/>
                      <a:pt x="152" y="2155"/>
                    </a:cubicBezTo>
                    <a:cubicBezTo>
                      <a:pt x="185" y="2155"/>
                      <a:pt x="189" y="2206"/>
                      <a:pt x="153" y="2212"/>
                    </a:cubicBezTo>
                    <a:cubicBezTo>
                      <a:pt x="45" y="2244"/>
                      <a:pt x="0" y="2397"/>
                      <a:pt x="45" y="2492"/>
                    </a:cubicBezTo>
                    <a:cubicBezTo>
                      <a:pt x="92" y="2591"/>
                      <a:pt x="208" y="2630"/>
                      <a:pt x="315" y="2630"/>
                    </a:cubicBezTo>
                    <a:cubicBezTo>
                      <a:pt x="338" y="2630"/>
                      <a:pt x="360" y="2629"/>
                      <a:pt x="382" y="2625"/>
                    </a:cubicBezTo>
                    <a:cubicBezTo>
                      <a:pt x="521" y="2594"/>
                      <a:pt x="655" y="2524"/>
                      <a:pt x="763" y="2428"/>
                    </a:cubicBezTo>
                    <a:cubicBezTo>
                      <a:pt x="884" y="2339"/>
                      <a:pt x="998" y="2244"/>
                      <a:pt x="1119" y="2149"/>
                    </a:cubicBezTo>
                    <a:lnTo>
                      <a:pt x="1132" y="2136"/>
                    </a:lnTo>
                    <a:cubicBezTo>
                      <a:pt x="1354" y="1945"/>
                      <a:pt x="1564" y="1742"/>
                      <a:pt x="1767" y="1532"/>
                    </a:cubicBezTo>
                    <a:cubicBezTo>
                      <a:pt x="1970" y="1316"/>
                      <a:pt x="2174" y="1081"/>
                      <a:pt x="2352" y="865"/>
                    </a:cubicBezTo>
                    <a:cubicBezTo>
                      <a:pt x="2530" y="649"/>
                      <a:pt x="2695" y="420"/>
                      <a:pt x="2866" y="198"/>
                    </a:cubicBezTo>
                    <a:lnTo>
                      <a:pt x="2746" y="147"/>
                    </a:lnTo>
                    <a:cubicBezTo>
                      <a:pt x="2742" y="159"/>
                      <a:pt x="2730" y="166"/>
                      <a:pt x="2716" y="166"/>
                    </a:cubicBezTo>
                    <a:cubicBezTo>
                      <a:pt x="2709" y="166"/>
                      <a:pt x="2702" y="164"/>
                      <a:pt x="2695" y="160"/>
                    </a:cubicBezTo>
                    <a:cubicBezTo>
                      <a:pt x="2593" y="102"/>
                      <a:pt x="2485" y="52"/>
                      <a:pt x="2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253;p45">
                <a:extLst>
                  <a:ext uri="{FF2B5EF4-FFF2-40B4-BE49-F238E27FC236}">
                    <a16:creationId xmlns:a16="http://schemas.microsoft.com/office/drawing/2014/main" id="{3841D344-39B3-40FB-9095-DED940D4FB3C}"/>
                  </a:ext>
                </a:extLst>
              </p:cNvPr>
              <p:cNvSpPr/>
              <p:nvPr/>
            </p:nvSpPr>
            <p:spPr>
              <a:xfrm>
                <a:off x="5746350" y="2366293"/>
                <a:ext cx="611782" cy="59948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3120" extrusionOk="0">
                    <a:moveTo>
                      <a:pt x="2853" y="0"/>
                    </a:moveTo>
                    <a:cubicBezTo>
                      <a:pt x="2644" y="299"/>
                      <a:pt x="2409" y="591"/>
                      <a:pt x="2167" y="877"/>
                    </a:cubicBezTo>
                    <a:cubicBezTo>
                      <a:pt x="1837" y="1271"/>
                      <a:pt x="1481" y="1640"/>
                      <a:pt x="1087" y="1977"/>
                    </a:cubicBezTo>
                    <a:cubicBezTo>
                      <a:pt x="972" y="2078"/>
                      <a:pt x="858" y="2167"/>
                      <a:pt x="737" y="2263"/>
                    </a:cubicBezTo>
                    <a:cubicBezTo>
                      <a:pt x="579" y="2378"/>
                      <a:pt x="381" y="2504"/>
                      <a:pt x="186" y="2504"/>
                    </a:cubicBezTo>
                    <a:cubicBezTo>
                      <a:pt x="123" y="2504"/>
                      <a:pt x="61" y="2491"/>
                      <a:pt x="0" y="2460"/>
                    </a:cubicBezTo>
                    <a:lnTo>
                      <a:pt x="0" y="2460"/>
                    </a:lnTo>
                    <a:cubicBezTo>
                      <a:pt x="51" y="2561"/>
                      <a:pt x="108" y="2650"/>
                      <a:pt x="178" y="2746"/>
                    </a:cubicBezTo>
                    <a:cubicBezTo>
                      <a:pt x="280" y="2885"/>
                      <a:pt x="400" y="3038"/>
                      <a:pt x="572" y="3101"/>
                    </a:cubicBezTo>
                    <a:cubicBezTo>
                      <a:pt x="611" y="3114"/>
                      <a:pt x="649" y="3119"/>
                      <a:pt x="688" y="3119"/>
                    </a:cubicBezTo>
                    <a:cubicBezTo>
                      <a:pt x="806" y="3119"/>
                      <a:pt x="921" y="3065"/>
                      <a:pt x="1017" y="2993"/>
                    </a:cubicBezTo>
                    <a:cubicBezTo>
                      <a:pt x="1150" y="2892"/>
                      <a:pt x="1277" y="2784"/>
                      <a:pt x="1392" y="2663"/>
                    </a:cubicBezTo>
                    <a:cubicBezTo>
                      <a:pt x="1468" y="2580"/>
                      <a:pt x="1551" y="2498"/>
                      <a:pt x="1627" y="2415"/>
                    </a:cubicBezTo>
                    <a:cubicBezTo>
                      <a:pt x="1779" y="2243"/>
                      <a:pt x="1926" y="2072"/>
                      <a:pt x="2065" y="1894"/>
                    </a:cubicBezTo>
                    <a:cubicBezTo>
                      <a:pt x="2485" y="1347"/>
                      <a:pt x="2853" y="769"/>
                      <a:pt x="3165" y="153"/>
                    </a:cubicBezTo>
                    <a:cubicBezTo>
                      <a:pt x="3171" y="146"/>
                      <a:pt x="3178" y="140"/>
                      <a:pt x="3184" y="134"/>
                    </a:cubicBezTo>
                    <a:lnTo>
                      <a:pt x="28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254;p45">
                <a:extLst>
                  <a:ext uri="{FF2B5EF4-FFF2-40B4-BE49-F238E27FC236}">
                    <a16:creationId xmlns:a16="http://schemas.microsoft.com/office/drawing/2014/main" id="{9DE3C498-FA7F-4F28-9CA9-945A555FA09C}"/>
                  </a:ext>
                </a:extLst>
              </p:cNvPr>
              <p:cNvSpPr/>
              <p:nvPr/>
            </p:nvSpPr>
            <p:spPr>
              <a:xfrm>
                <a:off x="5974613" y="2399149"/>
                <a:ext cx="426364" cy="545108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837" extrusionOk="0">
                    <a:moveTo>
                      <a:pt x="2091" y="1"/>
                    </a:moveTo>
                    <a:cubicBezTo>
                      <a:pt x="2091" y="7"/>
                      <a:pt x="2085" y="20"/>
                      <a:pt x="2085" y="26"/>
                    </a:cubicBezTo>
                    <a:cubicBezTo>
                      <a:pt x="1894" y="395"/>
                      <a:pt x="1691" y="751"/>
                      <a:pt x="1468" y="1094"/>
                    </a:cubicBezTo>
                    <a:cubicBezTo>
                      <a:pt x="1208" y="1494"/>
                      <a:pt x="916" y="1875"/>
                      <a:pt x="604" y="2231"/>
                    </a:cubicBezTo>
                    <a:cubicBezTo>
                      <a:pt x="433" y="2416"/>
                      <a:pt x="261" y="2594"/>
                      <a:pt x="77" y="2765"/>
                    </a:cubicBezTo>
                    <a:cubicBezTo>
                      <a:pt x="51" y="2791"/>
                      <a:pt x="26" y="2810"/>
                      <a:pt x="0" y="2835"/>
                    </a:cubicBezTo>
                    <a:cubicBezTo>
                      <a:pt x="17" y="2836"/>
                      <a:pt x="33" y="2836"/>
                      <a:pt x="49" y="2836"/>
                    </a:cubicBezTo>
                    <a:cubicBezTo>
                      <a:pt x="274" y="2836"/>
                      <a:pt x="496" y="2755"/>
                      <a:pt x="674" y="2606"/>
                    </a:cubicBezTo>
                    <a:cubicBezTo>
                      <a:pt x="846" y="2466"/>
                      <a:pt x="985" y="2301"/>
                      <a:pt x="1094" y="2111"/>
                    </a:cubicBezTo>
                    <a:lnTo>
                      <a:pt x="1113" y="2085"/>
                    </a:lnTo>
                    <a:cubicBezTo>
                      <a:pt x="1240" y="1869"/>
                      <a:pt x="1354" y="1647"/>
                      <a:pt x="1475" y="1424"/>
                    </a:cubicBezTo>
                    <a:cubicBezTo>
                      <a:pt x="1538" y="1304"/>
                      <a:pt x="1608" y="1183"/>
                      <a:pt x="1672" y="1062"/>
                    </a:cubicBezTo>
                    <a:lnTo>
                      <a:pt x="1678" y="1024"/>
                    </a:lnTo>
                    <a:cubicBezTo>
                      <a:pt x="1716" y="871"/>
                      <a:pt x="1786" y="732"/>
                      <a:pt x="1888" y="617"/>
                    </a:cubicBezTo>
                    <a:cubicBezTo>
                      <a:pt x="1901" y="598"/>
                      <a:pt x="1926" y="573"/>
                      <a:pt x="1945" y="554"/>
                    </a:cubicBezTo>
                    <a:cubicBezTo>
                      <a:pt x="2034" y="388"/>
                      <a:pt x="2123" y="217"/>
                      <a:pt x="2218" y="52"/>
                    </a:cubicBezTo>
                    <a:lnTo>
                      <a:pt x="20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255;p45">
                <a:extLst>
                  <a:ext uri="{FF2B5EF4-FFF2-40B4-BE49-F238E27FC236}">
                    <a16:creationId xmlns:a16="http://schemas.microsoft.com/office/drawing/2014/main" id="{729DE1F3-A756-45D0-ABB8-76B8F64015D6}"/>
                  </a:ext>
                </a:extLst>
              </p:cNvPr>
              <p:cNvSpPr/>
              <p:nvPr/>
            </p:nvSpPr>
            <p:spPr>
              <a:xfrm>
                <a:off x="6392135" y="2417595"/>
                <a:ext cx="72246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80" extrusionOk="0">
                    <a:moveTo>
                      <a:pt x="153" y="0"/>
                    </a:moveTo>
                    <a:lnTo>
                      <a:pt x="1" y="280"/>
                    </a:lnTo>
                    <a:cubicBezTo>
                      <a:pt x="26" y="261"/>
                      <a:pt x="58" y="242"/>
                      <a:pt x="90" y="223"/>
                    </a:cubicBezTo>
                    <a:cubicBezTo>
                      <a:pt x="160" y="184"/>
                      <a:pt x="236" y="146"/>
                      <a:pt x="312" y="115"/>
                    </a:cubicBezTo>
                    <a:lnTo>
                      <a:pt x="376" y="89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256;p45">
                <a:extLst>
                  <a:ext uri="{FF2B5EF4-FFF2-40B4-BE49-F238E27FC236}">
                    <a16:creationId xmlns:a16="http://schemas.microsoft.com/office/drawing/2014/main" id="{1A0EF87B-B8D1-437B-A5EC-173674CBD0A4}"/>
                  </a:ext>
                </a:extLst>
              </p:cNvPr>
              <p:cNvSpPr/>
              <p:nvPr/>
            </p:nvSpPr>
            <p:spPr>
              <a:xfrm>
                <a:off x="6314126" y="2441997"/>
                <a:ext cx="278414" cy="21500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19" extrusionOk="0">
                    <a:moveTo>
                      <a:pt x="883" y="0"/>
                    </a:moveTo>
                    <a:cubicBezTo>
                      <a:pt x="845" y="19"/>
                      <a:pt x="814" y="38"/>
                      <a:pt x="769" y="57"/>
                    </a:cubicBezTo>
                    <a:cubicBezTo>
                      <a:pt x="725" y="83"/>
                      <a:pt x="680" y="102"/>
                      <a:pt x="636" y="127"/>
                    </a:cubicBezTo>
                    <a:lnTo>
                      <a:pt x="578" y="153"/>
                    </a:lnTo>
                    <a:cubicBezTo>
                      <a:pt x="470" y="216"/>
                      <a:pt x="375" y="286"/>
                      <a:pt x="286" y="362"/>
                    </a:cubicBezTo>
                    <a:cubicBezTo>
                      <a:pt x="229" y="464"/>
                      <a:pt x="172" y="566"/>
                      <a:pt x="114" y="667"/>
                    </a:cubicBezTo>
                    <a:lnTo>
                      <a:pt x="6" y="864"/>
                    </a:lnTo>
                    <a:cubicBezTo>
                      <a:pt x="0" y="903"/>
                      <a:pt x="0" y="947"/>
                      <a:pt x="0" y="992"/>
                    </a:cubicBezTo>
                    <a:cubicBezTo>
                      <a:pt x="0" y="1036"/>
                      <a:pt x="6" y="1074"/>
                      <a:pt x="13" y="1119"/>
                    </a:cubicBezTo>
                    <a:lnTo>
                      <a:pt x="19" y="1112"/>
                    </a:lnTo>
                    <a:cubicBezTo>
                      <a:pt x="178" y="985"/>
                      <a:pt x="343" y="864"/>
                      <a:pt x="515" y="756"/>
                    </a:cubicBezTo>
                    <a:cubicBezTo>
                      <a:pt x="521" y="744"/>
                      <a:pt x="534" y="737"/>
                      <a:pt x="547" y="731"/>
                    </a:cubicBezTo>
                    <a:cubicBezTo>
                      <a:pt x="705" y="623"/>
                      <a:pt x="871" y="528"/>
                      <a:pt x="1036" y="432"/>
                    </a:cubicBezTo>
                    <a:cubicBezTo>
                      <a:pt x="1169" y="356"/>
                      <a:pt x="1303" y="280"/>
                      <a:pt x="1449" y="216"/>
                    </a:cubicBez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257;p45">
                <a:extLst>
                  <a:ext uri="{FF2B5EF4-FFF2-40B4-BE49-F238E27FC236}">
                    <a16:creationId xmlns:a16="http://schemas.microsoft.com/office/drawing/2014/main" id="{E7105A43-8EBA-4BD2-AF77-FCAC2C515FDB}"/>
                  </a:ext>
                </a:extLst>
              </p:cNvPr>
              <p:cNvSpPr/>
              <p:nvPr/>
            </p:nvSpPr>
            <p:spPr>
              <a:xfrm>
                <a:off x="6255523" y="2645858"/>
                <a:ext cx="46498" cy="6974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63" extrusionOk="0">
                    <a:moveTo>
                      <a:pt x="203" y="0"/>
                    </a:moveTo>
                    <a:lnTo>
                      <a:pt x="13" y="344"/>
                    </a:lnTo>
                    <a:lnTo>
                      <a:pt x="0" y="363"/>
                    </a:lnTo>
                    <a:cubicBezTo>
                      <a:pt x="70" y="274"/>
                      <a:pt x="153" y="191"/>
                      <a:pt x="242" y="121"/>
                    </a:cubicBezTo>
                    <a:cubicBezTo>
                      <a:pt x="223" y="83"/>
                      <a:pt x="210" y="45"/>
                      <a:pt x="2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258;p45">
                <a:extLst>
                  <a:ext uri="{FF2B5EF4-FFF2-40B4-BE49-F238E27FC236}">
                    <a16:creationId xmlns:a16="http://schemas.microsoft.com/office/drawing/2014/main" id="{0FDE3584-7D62-4FBE-8D47-EDF05109D0A5}"/>
                  </a:ext>
                </a:extLst>
              </p:cNvPr>
              <p:cNvSpPr/>
              <p:nvPr/>
            </p:nvSpPr>
            <p:spPr>
              <a:xfrm>
                <a:off x="6251872" y="2491953"/>
                <a:ext cx="442120" cy="308581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606" extrusionOk="0">
                    <a:moveTo>
                      <a:pt x="1875" y="1"/>
                    </a:moveTo>
                    <a:cubicBezTo>
                      <a:pt x="1716" y="90"/>
                      <a:pt x="1557" y="172"/>
                      <a:pt x="1398" y="261"/>
                    </a:cubicBezTo>
                    <a:cubicBezTo>
                      <a:pt x="1214" y="369"/>
                      <a:pt x="1029" y="484"/>
                      <a:pt x="852" y="611"/>
                    </a:cubicBezTo>
                    <a:cubicBezTo>
                      <a:pt x="845" y="617"/>
                      <a:pt x="839" y="617"/>
                      <a:pt x="832" y="624"/>
                    </a:cubicBezTo>
                    <a:cubicBezTo>
                      <a:pt x="686" y="725"/>
                      <a:pt x="547" y="833"/>
                      <a:pt x="407" y="948"/>
                    </a:cubicBezTo>
                    <a:cubicBezTo>
                      <a:pt x="267" y="1049"/>
                      <a:pt x="153" y="1170"/>
                      <a:pt x="57" y="1316"/>
                    </a:cubicBezTo>
                    <a:cubicBezTo>
                      <a:pt x="19" y="1380"/>
                      <a:pt x="0" y="1456"/>
                      <a:pt x="6" y="1539"/>
                    </a:cubicBezTo>
                    <a:cubicBezTo>
                      <a:pt x="14" y="1590"/>
                      <a:pt x="49" y="1606"/>
                      <a:pt x="90" y="1606"/>
                    </a:cubicBezTo>
                    <a:cubicBezTo>
                      <a:pt x="119" y="1606"/>
                      <a:pt x="151" y="1598"/>
                      <a:pt x="178" y="1589"/>
                    </a:cubicBezTo>
                    <a:cubicBezTo>
                      <a:pt x="343" y="1539"/>
                      <a:pt x="502" y="1475"/>
                      <a:pt x="661" y="1405"/>
                    </a:cubicBezTo>
                    <a:cubicBezTo>
                      <a:pt x="769" y="1354"/>
                      <a:pt x="871" y="1297"/>
                      <a:pt x="972" y="1246"/>
                    </a:cubicBezTo>
                    <a:cubicBezTo>
                      <a:pt x="1169" y="1132"/>
                      <a:pt x="1360" y="1011"/>
                      <a:pt x="1538" y="878"/>
                    </a:cubicBezTo>
                    <a:cubicBezTo>
                      <a:pt x="1811" y="662"/>
                      <a:pt x="2059" y="427"/>
                      <a:pt x="2288" y="172"/>
                    </a:cubicBezTo>
                    <a:lnTo>
                      <a:pt x="2300" y="160"/>
                    </a:lnTo>
                    <a:lnTo>
                      <a:pt x="2205" y="128"/>
                    </a:lnTo>
                    <a:lnTo>
                      <a:pt x="1919" y="13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259;p45">
                <a:extLst>
                  <a:ext uri="{FF2B5EF4-FFF2-40B4-BE49-F238E27FC236}">
                    <a16:creationId xmlns:a16="http://schemas.microsoft.com/office/drawing/2014/main" id="{BBB5F62E-FD26-47E3-9A41-E9CED18366D9}"/>
                  </a:ext>
                </a:extLst>
              </p:cNvPr>
              <p:cNvSpPr/>
              <p:nvPr/>
            </p:nvSpPr>
            <p:spPr>
              <a:xfrm>
                <a:off x="6159068" y="2528652"/>
                <a:ext cx="601982" cy="46863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439" extrusionOk="0">
                    <a:moveTo>
                      <a:pt x="2860" y="0"/>
                    </a:moveTo>
                    <a:cubicBezTo>
                      <a:pt x="2866" y="19"/>
                      <a:pt x="2860" y="32"/>
                      <a:pt x="2847" y="45"/>
                    </a:cubicBezTo>
                    <a:cubicBezTo>
                      <a:pt x="2586" y="369"/>
                      <a:pt x="2275" y="655"/>
                      <a:pt x="1932" y="890"/>
                    </a:cubicBezTo>
                    <a:cubicBezTo>
                      <a:pt x="1709" y="1043"/>
                      <a:pt x="1474" y="1182"/>
                      <a:pt x="1233" y="1297"/>
                    </a:cubicBezTo>
                    <a:cubicBezTo>
                      <a:pt x="1138" y="1341"/>
                      <a:pt x="1036" y="1386"/>
                      <a:pt x="953" y="1418"/>
                    </a:cubicBezTo>
                    <a:cubicBezTo>
                      <a:pt x="864" y="1456"/>
                      <a:pt x="782" y="1487"/>
                      <a:pt x="693" y="1513"/>
                    </a:cubicBezTo>
                    <a:cubicBezTo>
                      <a:pt x="629" y="1551"/>
                      <a:pt x="572" y="1595"/>
                      <a:pt x="521" y="1640"/>
                    </a:cubicBezTo>
                    <a:cubicBezTo>
                      <a:pt x="445" y="1691"/>
                      <a:pt x="381" y="1748"/>
                      <a:pt x="318" y="1812"/>
                    </a:cubicBezTo>
                    <a:cubicBezTo>
                      <a:pt x="254" y="1869"/>
                      <a:pt x="197" y="1939"/>
                      <a:pt x="146" y="2009"/>
                    </a:cubicBezTo>
                    <a:cubicBezTo>
                      <a:pt x="83" y="2072"/>
                      <a:pt x="38" y="2155"/>
                      <a:pt x="19" y="2244"/>
                    </a:cubicBezTo>
                    <a:cubicBezTo>
                      <a:pt x="0" y="2314"/>
                      <a:pt x="32" y="2390"/>
                      <a:pt x="95" y="2428"/>
                    </a:cubicBezTo>
                    <a:cubicBezTo>
                      <a:pt x="122" y="2435"/>
                      <a:pt x="149" y="2439"/>
                      <a:pt x="176" y="2439"/>
                    </a:cubicBezTo>
                    <a:cubicBezTo>
                      <a:pt x="222" y="2439"/>
                      <a:pt x="268" y="2429"/>
                      <a:pt x="311" y="2409"/>
                    </a:cubicBezTo>
                    <a:cubicBezTo>
                      <a:pt x="470" y="2358"/>
                      <a:pt x="623" y="2295"/>
                      <a:pt x="775" y="2225"/>
                    </a:cubicBezTo>
                    <a:cubicBezTo>
                      <a:pt x="947" y="2142"/>
                      <a:pt x="1112" y="2047"/>
                      <a:pt x="1271" y="1945"/>
                    </a:cubicBezTo>
                    <a:cubicBezTo>
                      <a:pt x="1392" y="1869"/>
                      <a:pt x="1506" y="1786"/>
                      <a:pt x="1621" y="1704"/>
                    </a:cubicBezTo>
                    <a:cubicBezTo>
                      <a:pt x="2180" y="1271"/>
                      <a:pt x="2656" y="750"/>
                      <a:pt x="3120" y="229"/>
                    </a:cubicBezTo>
                    <a:cubicBezTo>
                      <a:pt x="3120" y="223"/>
                      <a:pt x="3127" y="216"/>
                      <a:pt x="3133" y="210"/>
                    </a:cubicBezTo>
                    <a:cubicBezTo>
                      <a:pt x="3095" y="204"/>
                      <a:pt x="3057" y="191"/>
                      <a:pt x="3025" y="166"/>
                    </a:cubicBezTo>
                    <a:cubicBezTo>
                      <a:pt x="3000" y="140"/>
                      <a:pt x="2974" y="115"/>
                      <a:pt x="2961" y="83"/>
                    </a:cubicBezTo>
                    <a:cubicBezTo>
                      <a:pt x="2955" y="64"/>
                      <a:pt x="2949" y="45"/>
                      <a:pt x="2949" y="26"/>
                    </a:cubicBezTo>
                    <a:cubicBezTo>
                      <a:pt x="2917" y="19"/>
                      <a:pt x="2891" y="13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260;p45">
                <a:extLst>
                  <a:ext uri="{FF2B5EF4-FFF2-40B4-BE49-F238E27FC236}">
                    <a16:creationId xmlns:a16="http://schemas.microsoft.com/office/drawing/2014/main" id="{CABB8DC5-7A6F-4EEC-9720-1FC1C50E9C97}"/>
                  </a:ext>
                </a:extLst>
              </p:cNvPr>
              <p:cNvSpPr/>
              <p:nvPr/>
            </p:nvSpPr>
            <p:spPr>
              <a:xfrm>
                <a:off x="6189426" y="2570154"/>
                <a:ext cx="627922" cy="575275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2994" extrusionOk="0">
                    <a:moveTo>
                      <a:pt x="3045" y="0"/>
                    </a:moveTo>
                    <a:cubicBezTo>
                      <a:pt x="3077" y="13"/>
                      <a:pt x="3089" y="58"/>
                      <a:pt x="3064" y="83"/>
                    </a:cubicBezTo>
                    <a:cubicBezTo>
                      <a:pt x="2772" y="414"/>
                      <a:pt x="2479" y="738"/>
                      <a:pt x="2162" y="1036"/>
                    </a:cubicBezTo>
                    <a:cubicBezTo>
                      <a:pt x="1837" y="1354"/>
                      <a:pt x="1482" y="1634"/>
                      <a:pt x="1100" y="1875"/>
                    </a:cubicBezTo>
                    <a:cubicBezTo>
                      <a:pt x="852" y="2028"/>
                      <a:pt x="592" y="2161"/>
                      <a:pt x="319" y="2263"/>
                    </a:cubicBezTo>
                    <a:cubicBezTo>
                      <a:pt x="217" y="2307"/>
                      <a:pt x="109" y="2333"/>
                      <a:pt x="1" y="2339"/>
                    </a:cubicBezTo>
                    <a:cubicBezTo>
                      <a:pt x="14" y="2422"/>
                      <a:pt x="14" y="2511"/>
                      <a:pt x="26" y="2587"/>
                    </a:cubicBezTo>
                    <a:cubicBezTo>
                      <a:pt x="45" y="2695"/>
                      <a:pt x="64" y="2797"/>
                      <a:pt x="96" y="2898"/>
                    </a:cubicBezTo>
                    <a:cubicBezTo>
                      <a:pt x="109" y="2936"/>
                      <a:pt x="128" y="2994"/>
                      <a:pt x="179" y="2994"/>
                    </a:cubicBezTo>
                    <a:cubicBezTo>
                      <a:pt x="223" y="2987"/>
                      <a:pt x="268" y="2975"/>
                      <a:pt x="300" y="2949"/>
                    </a:cubicBezTo>
                    <a:cubicBezTo>
                      <a:pt x="382" y="2905"/>
                      <a:pt x="458" y="2854"/>
                      <a:pt x="541" y="2809"/>
                    </a:cubicBezTo>
                    <a:cubicBezTo>
                      <a:pt x="776" y="2657"/>
                      <a:pt x="999" y="2504"/>
                      <a:pt x="1221" y="2339"/>
                    </a:cubicBezTo>
                    <a:cubicBezTo>
                      <a:pt x="1526" y="2110"/>
                      <a:pt x="1818" y="1856"/>
                      <a:pt x="2092" y="1589"/>
                    </a:cubicBezTo>
                    <a:cubicBezTo>
                      <a:pt x="2536" y="1144"/>
                      <a:pt x="2930" y="655"/>
                      <a:pt x="3267" y="128"/>
                    </a:cubicBezTo>
                    <a:cubicBezTo>
                      <a:pt x="3236" y="115"/>
                      <a:pt x="3197" y="96"/>
                      <a:pt x="3166" y="83"/>
                    </a:cubicBezTo>
                    <a:cubicBezTo>
                      <a:pt x="3127" y="58"/>
                      <a:pt x="3096" y="32"/>
                      <a:pt x="30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261;p45">
                <a:extLst>
                  <a:ext uri="{FF2B5EF4-FFF2-40B4-BE49-F238E27FC236}">
                    <a16:creationId xmlns:a16="http://schemas.microsoft.com/office/drawing/2014/main" id="{7B0AC7FC-C0E7-4071-B424-8C9E7D9A56A0}"/>
                  </a:ext>
                </a:extLst>
              </p:cNvPr>
              <p:cNvSpPr/>
              <p:nvPr/>
            </p:nvSpPr>
            <p:spPr>
              <a:xfrm>
                <a:off x="5745005" y="2063480"/>
                <a:ext cx="2230967" cy="732831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3814" extrusionOk="0">
                    <a:moveTo>
                      <a:pt x="1100" y="0"/>
                    </a:moveTo>
                    <a:cubicBezTo>
                      <a:pt x="1100" y="7"/>
                      <a:pt x="1094" y="7"/>
                      <a:pt x="1094" y="13"/>
                    </a:cubicBezTo>
                    <a:cubicBezTo>
                      <a:pt x="1081" y="19"/>
                      <a:pt x="1068" y="26"/>
                      <a:pt x="1056" y="26"/>
                    </a:cubicBezTo>
                    <a:lnTo>
                      <a:pt x="1100" y="45"/>
                    </a:lnTo>
                    <a:cubicBezTo>
                      <a:pt x="1183" y="70"/>
                      <a:pt x="1259" y="108"/>
                      <a:pt x="1342" y="146"/>
                    </a:cubicBezTo>
                    <a:cubicBezTo>
                      <a:pt x="1418" y="185"/>
                      <a:pt x="1494" y="216"/>
                      <a:pt x="1577" y="248"/>
                    </a:cubicBezTo>
                    <a:cubicBezTo>
                      <a:pt x="1659" y="274"/>
                      <a:pt x="1742" y="293"/>
                      <a:pt x="1831" y="305"/>
                    </a:cubicBezTo>
                    <a:cubicBezTo>
                      <a:pt x="1850" y="305"/>
                      <a:pt x="1850" y="331"/>
                      <a:pt x="1831" y="337"/>
                    </a:cubicBezTo>
                    <a:cubicBezTo>
                      <a:pt x="1804" y="342"/>
                      <a:pt x="1778" y="344"/>
                      <a:pt x="1751" y="344"/>
                    </a:cubicBezTo>
                    <a:cubicBezTo>
                      <a:pt x="1611" y="344"/>
                      <a:pt x="1471" y="281"/>
                      <a:pt x="1348" y="223"/>
                    </a:cubicBezTo>
                    <a:cubicBezTo>
                      <a:pt x="1265" y="185"/>
                      <a:pt x="1183" y="146"/>
                      <a:pt x="1100" y="115"/>
                    </a:cubicBezTo>
                    <a:cubicBezTo>
                      <a:pt x="1030" y="83"/>
                      <a:pt x="960" y="70"/>
                      <a:pt x="890" y="45"/>
                    </a:cubicBezTo>
                    <a:lnTo>
                      <a:pt x="871" y="45"/>
                    </a:lnTo>
                    <a:lnTo>
                      <a:pt x="738" y="57"/>
                    </a:lnTo>
                    <a:cubicBezTo>
                      <a:pt x="763" y="96"/>
                      <a:pt x="789" y="140"/>
                      <a:pt x="808" y="185"/>
                    </a:cubicBezTo>
                    <a:cubicBezTo>
                      <a:pt x="820" y="220"/>
                      <a:pt x="799" y="255"/>
                      <a:pt x="765" y="255"/>
                    </a:cubicBezTo>
                    <a:cubicBezTo>
                      <a:pt x="763" y="255"/>
                      <a:pt x="760" y="255"/>
                      <a:pt x="757" y="254"/>
                    </a:cubicBezTo>
                    <a:cubicBezTo>
                      <a:pt x="503" y="216"/>
                      <a:pt x="249" y="172"/>
                      <a:pt x="1" y="127"/>
                    </a:cubicBezTo>
                    <a:lnTo>
                      <a:pt x="1" y="127"/>
                    </a:lnTo>
                    <a:lnTo>
                      <a:pt x="573" y="553"/>
                    </a:lnTo>
                    <a:cubicBezTo>
                      <a:pt x="604" y="579"/>
                      <a:pt x="592" y="629"/>
                      <a:pt x="554" y="636"/>
                    </a:cubicBezTo>
                    <a:lnTo>
                      <a:pt x="369" y="668"/>
                    </a:lnTo>
                    <a:lnTo>
                      <a:pt x="465" y="699"/>
                    </a:lnTo>
                    <a:cubicBezTo>
                      <a:pt x="922" y="756"/>
                      <a:pt x="1380" y="871"/>
                      <a:pt x="1812" y="1036"/>
                    </a:cubicBezTo>
                    <a:cubicBezTo>
                      <a:pt x="1831" y="1023"/>
                      <a:pt x="1856" y="1011"/>
                      <a:pt x="1875" y="998"/>
                    </a:cubicBezTo>
                    <a:cubicBezTo>
                      <a:pt x="1880" y="996"/>
                      <a:pt x="1885" y="994"/>
                      <a:pt x="1890" y="994"/>
                    </a:cubicBezTo>
                    <a:cubicBezTo>
                      <a:pt x="1921" y="994"/>
                      <a:pt x="1941" y="1046"/>
                      <a:pt x="1914" y="1068"/>
                    </a:cubicBezTo>
                    <a:lnTo>
                      <a:pt x="1907" y="1074"/>
                    </a:lnTo>
                    <a:cubicBezTo>
                      <a:pt x="2155" y="1170"/>
                      <a:pt x="2397" y="1284"/>
                      <a:pt x="2638" y="1405"/>
                    </a:cubicBezTo>
                    <a:cubicBezTo>
                      <a:pt x="2644" y="1411"/>
                      <a:pt x="2657" y="1424"/>
                      <a:pt x="2657" y="1436"/>
                    </a:cubicBezTo>
                    <a:lnTo>
                      <a:pt x="2816" y="1487"/>
                    </a:lnTo>
                    <a:cubicBezTo>
                      <a:pt x="2824" y="1481"/>
                      <a:pt x="2834" y="1478"/>
                      <a:pt x="2843" y="1478"/>
                    </a:cubicBezTo>
                    <a:cubicBezTo>
                      <a:pt x="2863" y="1478"/>
                      <a:pt x="2884" y="1491"/>
                      <a:pt x="2892" y="1513"/>
                    </a:cubicBezTo>
                    <a:cubicBezTo>
                      <a:pt x="2968" y="1538"/>
                      <a:pt x="3045" y="1570"/>
                      <a:pt x="3115" y="1595"/>
                    </a:cubicBezTo>
                    <a:cubicBezTo>
                      <a:pt x="3464" y="1716"/>
                      <a:pt x="3807" y="1843"/>
                      <a:pt x="4150" y="1970"/>
                    </a:cubicBezTo>
                    <a:lnTo>
                      <a:pt x="4589" y="2142"/>
                    </a:lnTo>
                    <a:lnTo>
                      <a:pt x="4595" y="2142"/>
                    </a:lnTo>
                    <a:lnTo>
                      <a:pt x="4672" y="2167"/>
                    </a:lnTo>
                    <a:lnTo>
                      <a:pt x="4926" y="2263"/>
                    </a:lnTo>
                    <a:lnTo>
                      <a:pt x="5066" y="2320"/>
                    </a:lnTo>
                    <a:cubicBezTo>
                      <a:pt x="5104" y="2332"/>
                      <a:pt x="5142" y="2345"/>
                      <a:pt x="5174" y="2371"/>
                    </a:cubicBezTo>
                    <a:cubicBezTo>
                      <a:pt x="5180" y="2383"/>
                      <a:pt x="5186" y="2402"/>
                      <a:pt x="5186" y="2415"/>
                    </a:cubicBezTo>
                    <a:cubicBezTo>
                      <a:pt x="5205" y="2402"/>
                      <a:pt x="5224" y="2390"/>
                      <a:pt x="5243" y="2377"/>
                    </a:cubicBezTo>
                    <a:cubicBezTo>
                      <a:pt x="5263" y="2371"/>
                      <a:pt x="5275" y="2358"/>
                      <a:pt x="5294" y="2345"/>
                    </a:cubicBezTo>
                    <a:cubicBezTo>
                      <a:pt x="5307" y="2339"/>
                      <a:pt x="5326" y="2326"/>
                      <a:pt x="5339" y="2313"/>
                    </a:cubicBezTo>
                    <a:cubicBezTo>
                      <a:pt x="5352" y="2301"/>
                      <a:pt x="5364" y="2288"/>
                      <a:pt x="5383" y="2275"/>
                    </a:cubicBezTo>
                    <a:cubicBezTo>
                      <a:pt x="5396" y="2269"/>
                      <a:pt x="5409" y="2263"/>
                      <a:pt x="5421" y="2263"/>
                    </a:cubicBezTo>
                    <a:cubicBezTo>
                      <a:pt x="5434" y="2263"/>
                      <a:pt x="5440" y="2275"/>
                      <a:pt x="5447" y="2288"/>
                    </a:cubicBezTo>
                    <a:cubicBezTo>
                      <a:pt x="5440" y="2307"/>
                      <a:pt x="5434" y="2332"/>
                      <a:pt x="5415" y="2345"/>
                    </a:cubicBezTo>
                    <a:cubicBezTo>
                      <a:pt x="5390" y="2377"/>
                      <a:pt x="5352" y="2402"/>
                      <a:pt x="5320" y="2428"/>
                    </a:cubicBezTo>
                    <a:cubicBezTo>
                      <a:pt x="5282" y="2447"/>
                      <a:pt x="5243" y="2460"/>
                      <a:pt x="5205" y="2466"/>
                    </a:cubicBezTo>
                    <a:lnTo>
                      <a:pt x="5199" y="2466"/>
                    </a:lnTo>
                    <a:cubicBezTo>
                      <a:pt x="5205" y="2479"/>
                      <a:pt x="5212" y="2485"/>
                      <a:pt x="5218" y="2491"/>
                    </a:cubicBezTo>
                    <a:cubicBezTo>
                      <a:pt x="5237" y="2517"/>
                      <a:pt x="5256" y="2529"/>
                      <a:pt x="5282" y="2542"/>
                    </a:cubicBezTo>
                    <a:cubicBezTo>
                      <a:pt x="5294" y="2549"/>
                      <a:pt x="5307" y="2549"/>
                      <a:pt x="5320" y="2555"/>
                    </a:cubicBezTo>
                    <a:lnTo>
                      <a:pt x="5358" y="2555"/>
                    </a:lnTo>
                    <a:lnTo>
                      <a:pt x="5377" y="2549"/>
                    </a:lnTo>
                    <a:lnTo>
                      <a:pt x="5390" y="2549"/>
                    </a:lnTo>
                    <a:cubicBezTo>
                      <a:pt x="5402" y="2542"/>
                      <a:pt x="5415" y="2536"/>
                      <a:pt x="5428" y="2529"/>
                    </a:cubicBezTo>
                    <a:cubicBezTo>
                      <a:pt x="5433" y="2526"/>
                      <a:pt x="5439" y="2524"/>
                      <a:pt x="5445" y="2524"/>
                    </a:cubicBezTo>
                    <a:cubicBezTo>
                      <a:pt x="5460" y="2524"/>
                      <a:pt x="5476" y="2535"/>
                      <a:pt x="5485" y="2549"/>
                    </a:cubicBezTo>
                    <a:cubicBezTo>
                      <a:pt x="5491" y="2568"/>
                      <a:pt x="5485" y="2593"/>
                      <a:pt x="5466" y="2606"/>
                    </a:cubicBezTo>
                    <a:lnTo>
                      <a:pt x="5453" y="2618"/>
                    </a:lnTo>
                    <a:cubicBezTo>
                      <a:pt x="5485" y="2637"/>
                      <a:pt x="5523" y="2650"/>
                      <a:pt x="5561" y="2669"/>
                    </a:cubicBezTo>
                    <a:cubicBezTo>
                      <a:pt x="5587" y="2676"/>
                      <a:pt x="5612" y="2688"/>
                      <a:pt x="5637" y="2695"/>
                    </a:cubicBezTo>
                    <a:cubicBezTo>
                      <a:pt x="5648" y="2681"/>
                      <a:pt x="5665" y="2674"/>
                      <a:pt x="5682" y="2674"/>
                    </a:cubicBezTo>
                    <a:cubicBezTo>
                      <a:pt x="5704" y="2674"/>
                      <a:pt x="5726" y="2686"/>
                      <a:pt x="5733" y="2707"/>
                    </a:cubicBezTo>
                    <a:cubicBezTo>
                      <a:pt x="5747" y="2708"/>
                      <a:pt x="5761" y="2709"/>
                      <a:pt x="5775" y="2709"/>
                    </a:cubicBezTo>
                    <a:cubicBezTo>
                      <a:pt x="5842" y="2709"/>
                      <a:pt x="5906" y="2697"/>
                      <a:pt x="5974" y="2676"/>
                    </a:cubicBezTo>
                    <a:cubicBezTo>
                      <a:pt x="5981" y="2672"/>
                      <a:pt x="5989" y="2671"/>
                      <a:pt x="5997" y="2671"/>
                    </a:cubicBezTo>
                    <a:cubicBezTo>
                      <a:pt x="6016" y="2671"/>
                      <a:pt x="6035" y="2681"/>
                      <a:pt x="6044" y="2695"/>
                    </a:cubicBezTo>
                    <a:cubicBezTo>
                      <a:pt x="6051" y="2714"/>
                      <a:pt x="6051" y="2726"/>
                      <a:pt x="6044" y="2739"/>
                    </a:cubicBezTo>
                    <a:cubicBezTo>
                      <a:pt x="6197" y="2771"/>
                      <a:pt x="6356" y="2828"/>
                      <a:pt x="6502" y="2873"/>
                    </a:cubicBezTo>
                    <a:cubicBezTo>
                      <a:pt x="6858" y="2981"/>
                      <a:pt x="7207" y="3089"/>
                      <a:pt x="7563" y="3203"/>
                    </a:cubicBezTo>
                    <a:lnTo>
                      <a:pt x="8084" y="3375"/>
                    </a:lnTo>
                    <a:cubicBezTo>
                      <a:pt x="8198" y="3406"/>
                      <a:pt x="8319" y="3445"/>
                      <a:pt x="8427" y="3489"/>
                    </a:cubicBezTo>
                    <a:cubicBezTo>
                      <a:pt x="8472" y="3489"/>
                      <a:pt x="8510" y="3495"/>
                      <a:pt x="8554" y="3502"/>
                    </a:cubicBezTo>
                    <a:lnTo>
                      <a:pt x="8732" y="3540"/>
                    </a:lnTo>
                    <a:cubicBezTo>
                      <a:pt x="8815" y="3540"/>
                      <a:pt x="8897" y="3572"/>
                      <a:pt x="8967" y="3622"/>
                    </a:cubicBezTo>
                    <a:cubicBezTo>
                      <a:pt x="8980" y="3635"/>
                      <a:pt x="8993" y="3654"/>
                      <a:pt x="9006" y="3673"/>
                    </a:cubicBezTo>
                    <a:cubicBezTo>
                      <a:pt x="9012" y="3692"/>
                      <a:pt x="9012" y="3718"/>
                      <a:pt x="9025" y="3737"/>
                    </a:cubicBezTo>
                    <a:cubicBezTo>
                      <a:pt x="9029" y="3749"/>
                      <a:pt x="9043" y="3753"/>
                      <a:pt x="9059" y="3753"/>
                    </a:cubicBezTo>
                    <a:cubicBezTo>
                      <a:pt x="9087" y="3753"/>
                      <a:pt x="9125" y="3741"/>
                      <a:pt x="9145" y="3737"/>
                    </a:cubicBezTo>
                    <a:lnTo>
                      <a:pt x="9317" y="3711"/>
                    </a:lnTo>
                    <a:cubicBezTo>
                      <a:pt x="9339" y="3702"/>
                      <a:pt x="9365" y="3697"/>
                      <a:pt x="9391" y="3697"/>
                    </a:cubicBezTo>
                    <a:cubicBezTo>
                      <a:pt x="9417" y="3697"/>
                      <a:pt x="9444" y="3702"/>
                      <a:pt x="9469" y="3711"/>
                    </a:cubicBezTo>
                    <a:cubicBezTo>
                      <a:pt x="9495" y="3724"/>
                      <a:pt x="9501" y="3756"/>
                      <a:pt x="9476" y="3775"/>
                    </a:cubicBezTo>
                    <a:cubicBezTo>
                      <a:pt x="9698" y="3775"/>
                      <a:pt x="9914" y="3781"/>
                      <a:pt x="10137" y="3788"/>
                    </a:cubicBezTo>
                    <a:cubicBezTo>
                      <a:pt x="10276" y="3794"/>
                      <a:pt x="10416" y="3800"/>
                      <a:pt x="10556" y="3807"/>
                    </a:cubicBezTo>
                    <a:lnTo>
                      <a:pt x="10759" y="3813"/>
                    </a:lnTo>
                    <a:lnTo>
                      <a:pt x="10842" y="3813"/>
                    </a:lnTo>
                    <a:cubicBezTo>
                      <a:pt x="10836" y="3800"/>
                      <a:pt x="10829" y="3788"/>
                      <a:pt x="10829" y="3769"/>
                    </a:cubicBezTo>
                    <a:cubicBezTo>
                      <a:pt x="10823" y="3718"/>
                      <a:pt x="10848" y="3667"/>
                      <a:pt x="10893" y="3635"/>
                    </a:cubicBezTo>
                    <a:cubicBezTo>
                      <a:pt x="10791" y="3622"/>
                      <a:pt x="10696" y="3603"/>
                      <a:pt x="10601" y="3591"/>
                    </a:cubicBezTo>
                    <a:cubicBezTo>
                      <a:pt x="10473" y="3572"/>
                      <a:pt x="10353" y="3546"/>
                      <a:pt x="10226" y="3527"/>
                    </a:cubicBezTo>
                    <a:cubicBezTo>
                      <a:pt x="9971" y="3483"/>
                      <a:pt x="9717" y="3425"/>
                      <a:pt x="9469" y="3368"/>
                    </a:cubicBezTo>
                    <a:cubicBezTo>
                      <a:pt x="9440" y="3362"/>
                      <a:pt x="9443" y="3323"/>
                      <a:pt x="9470" y="3323"/>
                    </a:cubicBezTo>
                    <a:cubicBezTo>
                      <a:pt x="9472" y="3323"/>
                      <a:pt x="9474" y="3323"/>
                      <a:pt x="9476" y="3324"/>
                    </a:cubicBezTo>
                    <a:cubicBezTo>
                      <a:pt x="9730" y="3375"/>
                      <a:pt x="9984" y="3419"/>
                      <a:pt x="10238" y="3457"/>
                    </a:cubicBezTo>
                    <a:cubicBezTo>
                      <a:pt x="10365" y="3483"/>
                      <a:pt x="10493" y="3502"/>
                      <a:pt x="10620" y="3521"/>
                    </a:cubicBezTo>
                    <a:cubicBezTo>
                      <a:pt x="10740" y="3540"/>
                      <a:pt x="10867" y="3546"/>
                      <a:pt x="10988" y="3572"/>
                    </a:cubicBezTo>
                    <a:lnTo>
                      <a:pt x="11020" y="3553"/>
                    </a:lnTo>
                    <a:lnTo>
                      <a:pt x="11064" y="3527"/>
                    </a:lnTo>
                    <a:lnTo>
                      <a:pt x="10982" y="3508"/>
                    </a:lnTo>
                    <a:cubicBezTo>
                      <a:pt x="10918" y="3489"/>
                      <a:pt x="10861" y="3476"/>
                      <a:pt x="10798" y="3464"/>
                    </a:cubicBezTo>
                    <a:cubicBezTo>
                      <a:pt x="10664" y="3432"/>
                      <a:pt x="10531" y="3406"/>
                      <a:pt x="10397" y="3387"/>
                    </a:cubicBezTo>
                    <a:cubicBezTo>
                      <a:pt x="10367" y="3381"/>
                      <a:pt x="10371" y="3336"/>
                      <a:pt x="10398" y="3336"/>
                    </a:cubicBezTo>
                    <a:cubicBezTo>
                      <a:pt x="10400" y="3336"/>
                      <a:pt x="10402" y="3336"/>
                      <a:pt x="10404" y="3337"/>
                    </a:cubicBezTo>
                    <a:cubicBezTo>
                      <a:pt x="10537" y="3349"/>
                      <a:pt x="10670" y="3375"/>
                      <a:pt x="10804" y="3394"/>
                    </a:cubicBezTo>
                    <a:cubicBezTo>
                      <a:pt x="10874" y="3406"/>
                      <a:pt x="10937" y="3425"/>
                      <a:pt x="11001" y="3438"/>
                    </a:cubicBezTo>
                    <a:cubicBezTo>
                      <a:pt x="11039" y="3445"/>
                      <a:pt x="11071" y="3451"/>
                      <a:pt x="11103" y="3464"/>
                    </a:cubicBezTo>
                    <a:lnTo>
                      <a:pt x="11147" y="3470"/>
                    </a:lnTo>
                    <a:lnTo>
                      <a:pt x="11611" y="3209"/>
                    </a:lnTo>
                    <a:cubicBezTo>
                      <a:pt x="11357" y="3190"/>
                      <a:pt x="11103" y="3178"/>
                      <a:pt x="10867" y="3165"/>
                    </a:cubicBezTo>
                    <a:cubicBezTo>
                      <a:pt x="10791" y="3159"/>
                      <a:pt x="10715" y="3152"/>
                      <a:pt x="10639" y="3146"/>
                    </a:cubicBezTo>
                    <a:cubicBezTo>
                      <a:pt x="10588" y="3146"/>
                      <a:pt x="10537" y="3133"/>
                      <a:pt x="10493" y="3108"/>
                    </a:cubicBezTo>
                    <a:cubicBezTo>
                      <a:pt x="10448" y="3082"/>
                      <a:pt x="10423" y="3038"/>
                      <a:pt x="10416" y="2993"/>
                    </a:cubicBezTo>
                    <a:cubicBezTo>
                      <a:pt x="10410" y="2962"/>
                      <a:pt x="10416" y="2930"/>
                      <a:pt x="10416" y="2904"/>
                    </a:cubicBezTo>
                    <a:cubicBezTo>
                      <a:pt x="10416" y="2892"/>
                      <a:pt x="10410" y="2879"/>
                      <a:pt x="10404" y="2866"/>
                    </a:cubicBezTo>
                    <a:cubicBezTo>
                      <a:pt x="10404" y="2866"/>
                      <a:pt x="10387" y="2858"/>
                      <a:pt x="10381" y="2858"/>
                    </a:cubicBezTo>
                    <a:cubicBezTo>
                      <a:pt x="10379" y="2858"/>
                      <a:pt x="10378" y="2859"/>
                      <a:pt x="10378" y="2860"/>
                    </a:cubicBezTo>
                    <a:cubicBezTo>
                      <a:pt x="10373" y="2870"/>
                      <a:pt x="10365" y="2874"/>
                      <a:pt x="10356" y="2874"/>
                    </a:cubicBezTo>
                    <a:cubicBezTo>
                      <a:pt x="10343" y="2874"/>
                      <a:pt x="10330" y="2863"/>
                      <a:pt x="10334" y="2847"/>
                    </a:cubicBezTo>
                    <a:lnTo>
                      <a:pt x="10334" y="2834"/>
                    </a:lnTo>
                    <a:cubicBezTo>
                      <a:pt x="10143" y="2815"/>
                      <a:pt x="9959" y="2790"/>
                      <a:pt x="9781" y="2746"/>
                    </a:cubicBezTo>
                    <a:cubicBezTo>
                      <a:pt x="9425" y="2676"/>
                      <a:pt x="9069" y="2587"/>
                      <a:pt x="8713" y="2491"/>
                    </a:cubicBezTo>
                    <a:cubicBezTo>
                      <a:pt x="8408" y="2415"/>
                      <a:pt x="8103" y="2313"/>
                      <a:pt x="7804" y="2205"/>
                    </a:cubicBezTo>
                    <a:cubicBezTo>
                      <a:pt x="7804" y="2212"/>
                      <a:pt x="7798" y="2218"/>
                      <a:pt x="7792" y="2218"/>
                    </a:cubicBezTo>
                    <a:cubicBezTo>
                      <a:pt x="7779" y="2224"/>
                      <a:pt x="7766" y="2224"/>
                      <a:pt x="7760" y="2224"/>
                    </a:cubicBezTo>
                    <a:lnTo>
                      <a:pt x="7722" y="2224"/>
                    </a:lnTo>
                    <a:cubicBezTo>
                      <a:pt x="7696" y="2224"/>
                      <a:pt x="7677" y="2218"/>
                      <a:pt x="7658" y="2212"/>
                    </a:cubicBezTo>
                    <a:cubicBezTo>
                      <a:pt x="7639" y="2205"/>
                      <a:pt x="7620" y="2193"/>
                      <a:pt x="7607" y="2186"/>
                    </a:cubicBezTo>
                    <a:lnTo>
                      <a:pt x="7607" y="2186"/>
                    </a:lnTo>
                    <a:cubicBezTo>
                      <a:pt x="7614" y="2294"/>
                      <a:pt x="7588" y="2409"/>
                      <a:pt x="7538" y="2504"/>
                    </a:cubicBezTo>
                    <a:cubicBezTo>
                      <a:pt x="7487" y="2618"/>
                      <a:pt x="7372" y="2688"/>
                      <a:pt x="7252" y="2695"/>
                    </a:cubicBezTo>
                    <a:cubicBezTo>
                      <a:pt x="7194" y="2752"/>
                      <a:pt x="7125" y="2803"/>
                      <a:pt x="7048" y="2834"/>
                    </a:cubicBezTo>
                    <a:cubicBezTo>
                      <a:pt x="7010" y="2854"/>
                      <a:pt x="6966" y="2866"/>
                      <a:pt x="6928" y="2873"/>
                    </a:cubicBezTo>
                    <a:cubicBezTo>
                      <a:pt x="6923" y="2873"/>
                      <a:pt x="6918" y="2874"/>
                      <a:pt x="6914" y="2874"/>
                    </a:cubicBezTo>
                    <a:cubicBezTo>
                      <a:pt x="6874" y="2874"/>
                      <a:pt x="6839" y="2849"/>
                      <a:pt x="6839" y="2809"/>
                    </a:cubicBezTo>
                    <a:cubicBezTo>
                      <a:pt x="6845" y="2765"/>
                      <a:pt x="6864" y="2720"/>
                      <a:pt x="6889" y="2682"/>
                    </a:cubicBezTo>
                    <a:lnTo>
                      <a:pt x="6889" y="2682"/>
                    </a:lnTo>
                    <a:cubicBezTo>
                      <a:pt x="6844" y="2705"/>
                      <a:pt x="6791" y="2716"/>
                      <a:pt x="6738" y="2716"/>
                    </a:cubicBezTo>
                    <a:cubicBezTo>
                      <a:pt x="6703" y="2716"/>
                      <a:pt x="6668" y="2711"/>
                      <a:pt x="6635" y="2701"/>
                    </a:cubicBezTo>
                    <a:cubicBezTo>
                      <a:pt x="6603" y="2682"/>
                      <a:pt x="6597" y="2644"/>
                      <a:pt x="6622" y="2618"/>
                    </a:cubicBezTo>
                    <a:cubicBezTo>
                      <a:pt x="6699" y="2574"/>
                      <a:pt x="6762" y="2510"/>
                      <a:pt x="6819" y="2447"/>
                    </a:cubicBezTo>
                    <a:cubicBezTo>
                      <a:pt x="6845" y="2409"/>
                      <a:pt x="6864" y="2371"/>
                      <a:pt x="6889" y="2332"/>
                    </a:cubicBezTo>
                    <a:cubicBezTo>
                      <a:pt x="6896" y="2313"/>
                      <a:pt x="6908" y="2294"/>
                      <a:pt x="6921" y="2275"/>
                    </a:cubicBezTo>
                    <a:lnTo>
                      <a:pt x="6928" y="2256"/>
                    </a:lnTo>
                    <a:lnTo>
                      <a:pt x="6928" y="2256"/>
                    </a:lnTo>
                    <a:cubicBezTo>
                      <a:pt x="6895" y="2265"/>
                      <a:pt x="6863" y="2270"/>
                      <a:pt x="6830" y="2270"/>
                    </a:cubicBezTo>
                    <a:cubicBezTo>
                      <a:pt x="6793" y="2270"/>
                      <a:pt x="6755" y="2263"/>
                      <a:pt x="6718" y="2250"/>
                    </a:cubicBezTo>
                    <a:cubicBezTo>
                      <a:pt x="6686" y="2250"/>
                      <a:pt x="6661" y="2243"/>
                      <a:pt x="6635" y="2237"/>
                    </a:cubicBezTo>
                    <a:cubicBezTo>
                      <a:pt x="6616" y="2231"/>
                      <a:pt x="6603" y="2224"/>
                      <a:pt x="6584" y="2218"/>
                    </a:cubicBezTo>
                    <a:cubicBezTo>
                      <a:pt x="6527" y="2234"/>
                      <a:pt x="6466" y="2243"/>
                      <a:pt x="6405" y="2243"/>
                    </a:cubicBezTo>
                    <a:cubicBezTo>
                      <a:pt x="6324" y="2243"/>
                      <a:pt x="6241" y="2228"/>
                      <a:pt x="6165" y="2199"/>
                    </a:cubicBezTo>
                    <a:cubicBezTo>
                      <a:pt x="6159" y="2199"/>
                      <a:pt x="6152" y="2193"/>
                      <a:pt x="6152" y="2186"/>
                    </a:cubicBezTo>
                    <a:cubicBezTo>
                      <a:pt x="6097" y="2201"/>
                      <a:pt x="6038" y="2216"/>
                      <a:pt x="5982" y="2216"/>
                    </a:cubicBezTo>
                    <a:cubicBezTo>
                      <a:pt x="5941" y="2216"/>
                      <a:pt x="5901" y="2208"/>
                      <a:pt x="5866" y="2186"/>
                    </a:cubicBezTo>
                    <a:cubicBezTo>
                      <a:pt x="5777" y="2135"/>
                      <a:pt x="5739" y="2002"/>
                      <a:pt x="5707" y="1926"/>
                    </a:cubicBezTo>
                    <a:cubicBezTo>
                      <a:pt x="5676" y="1850"/>
                      <a:pt x="5644" y="1773"/>
                      <a:pt x="5612" y="1697"/>
                    </a:cubicBezTo>
                    <a:cubicBezTo>
                      <a:pt x="5587" y="1703"/>
                      <a:pt x="5561" y="1710"/>
                      <a:pt x="5542" y="1710"/>
                    </a:cubicBezTo>
                    <a:cubicBezTo>
                      <a:pt x="5517" y="1716"/>
                      <a:pt x="5485" y="1722"/>
                      <a:pt x="5460" y="1722"/>
                    </a:cubicBezTo>
                    <a:cubicBezTo>
                      <a:pt x="5445" y="1723"/>
                      <a:pt x="5431" y="1724"/>
                      <a:pt x="5416" y="1724"/>
                    </a:cubicBezTo>
                    <a:cubicBezTo>
                      <a:pt x="5315" y="1724"/>
                      <a:pt x="5211" y="1704"/>
                      <a:pt x="5116" y="1665"/>
                    </a:cubicBezTo>
                    <a:cubicBezTo>
                      <a:pt x="5066" y="1640"/>
                      <a:pt x="5015" y="1614"/>
                      <a:pt x="4964" y="1576"/>
                    </a:cubicBezTo>
                    <a:cubicBezTo>
                      <a:pt x="4938" y="1557"/>
                      <a:pt x="4913" y="1532"/>
                      <a:pt x="4894" y="1506"/>
                    </a:cubicBezTo>
                    <a:cubicBezTo>
                      <a:pt x="4843" y="1500"/>
                      <a:pt x="4792" y="1494"/>
                      <a:pt x="4741" y="1481"/>
                    </a:cubicBezTo>
                    <a:cubicBezTo>
                      <a:pt x="4665" y="1456"/>
                      <a:pt x="4595" y="1424"/>
                      <a:pt x="4525" y="1379"/>
                    </a:cubicBezTo>
                    <a:cubicBezTo>
                      <a:pt x="4494" y="1360"/>
                      <a:pt x="4462" y="1335"/>
                      <a:pt x="4436" y="1309"/>
                    </a:cubicBezTo>
                    <a:lnTo>
                      <a:pt x="4411" y="1290"/>
                    </a:lnTo>
                    <a:cubicBezTo>
                      <a:pt x="4335" y="1265"/>
                      <a:pt x="4252" y="1239"/>
                      <a:pt x="4176" y="1208"/>
                    </a:cubicBezTo>
                    <a:cubicBezTo>
                      <a:pt x="4068" y="1163"/>
                      <a:pt x="3960" y="1106"/>
                      <a:pt x="3864" y="1036"/>
                    </a:cubicBezTo>
                    <a:cubicBezTo>
                      <a:pt x="3833" y="1011"/>
                      <a:pt x="3801" y="985"/>
                      <a:pt x="3769" y="960"/>
                    </a:cubicBezTo>
                    <a:cubicBezTo>
                      <a:pt x="3706" y="934"/>
                      <a:pt x="3642" y="903"/>
                      <a:pt x="3579" y="877"/>
                    </a:cubicBezTo>
                    <a:lnTo>
                      <a:pt x="3502" y="845"/>
                    </a:lnTo>
                    <a:lnTo>
                      <a:pt x="3267" y="750"/>
                    </a:lnTo>
                    <a:cubicBezTo>
                      <a:pt x="2886" y="598"/>
                      <a:pt x="2505" y="451"/>
                      <a:pt x="2117" y="318"/>
                    </a:cubicBezTo>
                    <a:cubicBezTo>
                      <a:pt x="1926" y="254"/>
                      <a:pt x="1723" y="191"/>
                      <a:pt x="1526" y="134"/>
                    </a:cubicBezTo>
                    <a:cubicBezTo>
                      <a:pt x="1386" y="96"/>
                      <a:pt x="1240" y="51"/>
                      <a:pt x="1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262;p45">
                <a:extLst>
                  <a:ext uri="{FF2B5EF4-FFF2-40B4-BE49-F238E27FC236}">
                    <a16:creationId xmlns:a16="http://schemas.microsoft.com/office/drawing/2014/main" id="{841DF615-F196-4800-8DDB-0EF797EDADE7}"/>
                  </a:ext>
                </a:extLst>
              </p:cNvPr>
              <p:cNvSpPr/>
              <p:nvPr/>
            </p:nvSpPr>
            <p:spPr>
              <a:xfrm>
                <a:off x="7146863" y="2466398"/>
                <a:ext cx="45346" cy="10029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22" extrusionOk="0">
                    <a:moveTo>
                      <a:pt x="223" y="0"/>
                    </a:moveTo>
                    <a:lnTo>
                      <a:pt x="178" y="13"/>
                    </a:lnTo>
                    <a:lnTo>
                      <a:pt x="127" y="32"/>
                    </a:lnTo>
                    <a:cubicBezTo>
                      <a:pt x="140" y="77"/>
                      <a:pt x="140" y="121"/>
                      <a:pt x="140" y="166"/>
                    </a:cubicBezTo>
                    <a:cubicBezTo>
                      <a:pt x="134" y="223"/>
                      <a:pt x="121" y="274"/>
                      <a:pt x="102" y="324"/>
                    </a:cubicBezTo>
                    <a:cubicBezTo>
                      <a:pt x="76" y="394"/>
                      <a:pt x="45" y="464"/>
                      <a:pt x="0" y="521"/>
                    </a:cubicBezTo>
                    <a:cubicBezTo>
                      <a:pt x="76" y="490"/>
                      <a:pt x="140" y="432"/>
                      <a:pt x="172" y="356"/>
                    </a:cubicBezTo>
                    <a:cubicBezTo>
                      <a:pt x="216" y="242"/>
                      <a:pt x="235" y="121"/>
                      <a:pt x="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263;p45">
                <a:extLst>
                  <a:ext uri="{FF2B5EF4-FFF2-40B4-BE49-F238E27FC236}">
                    <a16:creationId xmlns:a16="http://schemas.microsoft.com/office/drawing/2014/main" id="{0F116B2C-2220-4C25-8034-EED71680E988}"/>
                  </a:ext>
                </a:extLst>
              </p:cNvPr>
              <p:cNvSpPr/>
              <p:nvPr/>
            </p:nvSpPr>
            <p:spPr>
              <a:xfrm>
                <a:off x="7072313" y="2478503"/>
                <a:ext cx="86848" cy="118744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18" extrusionOk="0">
                    <a:moveTo>
                      <a:pt x="452" y="1"/>
                    </a:moveTo>
                    <a:cubicBezTo>
                      <a:pt x="394" y="20"/>
                      <a:pt x="337" y="39"/>
                      <a:pt x="280" y="52"/>
                    </a:cubicBezTo>
                    <a:cubicBezTo>
                      <a:pt x="274" y="77"/>
                      <a:pt x="261" y="103"/>
                      <a:pt x="255" y="128"/>
                    </a:cubicBezTo>
                    <a:cubicBezTo>
                      <a:pt x="242" y="166"/>
                      <a:pt x="229" y="204"/>
                      <a:pt x="217" y="236"/>
                    </a:cubicBezTo>
                    <a:cubicBezTo>
                      <a:pt x="185" y="306"/>
                      <a:pt x="147" y="369"/>
                      <a:pt x="96" y="427"/>
                    </a:cubicBezTo>
                    <a:lnTo>
                      <a:pt x="83" y="439"/>
                    </a:lnTo>
                    <a:cubicBezTo>
                      <a:pt x="64" y="477"/>
                      <a:pt x="51" y="509"/>
                      <a:pt x="32" y="541"/>
                    </a:cubicBezTo>
                    <a:cubicBezTo>
                      <a:pt x="26" y="554"/>
                      <a:pt x="20" y="566"/>
                      <a:pt x="20" y="579"/>
                    </a:cubicBezTo>
                    <a:cubicBezTo>
                      <a:pt x="13" y="592"/>
                      <a:pt x="7" y="605"/>
                      <a:pt x="0" y="617"/>
                    </a:cubicBezTo>
                    <a:cubicBezTo>
                      <a:pt x="7" y="617"/>
                      <a:pt x="13" y="611"/>
                      <a:pt x="26" y="611"/>
                    </a:cubicBezTo>
                    <a:cubicBezTo>
                      <a:pt x="108" y="579"/>
                      <a:pt x="185" y="535"/>
                      <a:pt x="255" y="477"/>
                    </a:cubicBezTo>
                    <a:cubicBezTo>
                      <a:pt x="325" y="408"/>
                      <a:pt x="382" y="325"/>
                      <a:pt x="414" y="236"/>
                    </a:cubicBezTo>
                    <a:cubicBezTo>
                      <a:pt x="426" y="192"/>
                      <a:pt x="439" y="147"/>
                      <a:pt x="445" y="103"/>
                    </a:cubicBezTo>
                    <a:cubicBezTo>
                      <a:pt x="452" y="77"/>
                      <a:pt x="452" y="52"/>
                      <a:pt x="452" y="26"/>
                    </a:cubicBezTo>
                    <a:lnTo>
                      <a:pt x="4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264;p45">
                <a:extLst>
                  <a:ext uri="{FF2B5EF4-FFF2-40B4-BE49-F238E27FC236}">
                    <a16:creationId xmlns:a16="http://schemas.microsoft.com/office/drawing/2014/main" id="{BD9D9FCD-C62F-47ED-8FB4-B18E731AB993}"/>
                  </a:ext>
                </a:extLst>
              </p:cNvPr>
              <p:cNvSpPr/>
              <p:nvPr/>
            </p:nvSpPr>
            <p:spPr>
              <a:xfrm>
                <a:off x="7042915" y="2490800"/>
                <a:ext cx="67442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89" extrusionOk="0">
                    <a:moveTo>
                      <a:pt x="350" y="0"/>
                    </a:moveTo>
                    <a:lnTo>
                      <a:pt x="350" y="0"/>
                    </a:lnTo>
                    <a:cubicBezTo>
                      <a:pt x="306" y="7"/>
                      <a:pt x="261" y="13"/>
                      <a:pt x="223" y="13"/>
                    </a:cubicBezTo>
                    <a:cubicBezTo>
                      <a:pt x="223" y="58"/>
                      <a:pt x="211" y="96"/>
                      <a:pt x="192" y="134"/>
                    </a:cubicBezTo>
                    <a:cubicBezTo>
                      <a:pt x="147" y="229"/>
                      <a:pt x="84" y="318"/>
                      <a:pt x="1" y="388"/>
                    </a:cubicBezTo>
                    <a:cubicBezTo>
                      <a:pt x="77" y="375"/>
                      <a:pt x="147" y="337"/>
                      <a:pt x="198" y="280"/>
                    </a:cubicBezTo>
                    <a:cubicBezTo>
                      <a:pt x="242" y="236"/>
                      <a:pt x="274" y="185"/>
                      <a:pt x="306" y="121"/>
                    </a:cubicBezTo>
                    <a:cubicBezTo>
                      <a:pt x="319" y="96"/>
                      <a:pt x="331" y="64"/>
                      <a:pt x="344" y="32"/>
                    </a:cubicBez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265;p45">
                <a:extLst>
                  <a:ext uri="{FF2B5EF4-FFF2-40B4-BE49-F238E27FC236}">
                    <a16:creationId xmlns:a16="http://schemas.microsoft.com/office/drawing/2014/main" id="{9352B273-3886-4965-9E04-5C6906D7AEE9}"/>
                  </a:ext>
                </a:extLst>
              </p:cNvPr>
              <p:cNvSpPr/>
              <p:nvPr/>
            </p:nvSpPr>
            <p:spPr>
              <a:xfrm>
                <a:off x="6318929" y="794777"/>
                <a:ext cx="1329818" cy="1681631"/>
              </a:xfrm>
              <a:custGeom>
                <a:avLst/>
                <a:gdLst/>
                <a:ahLst/>
                <a:cxnLst/>
                <a:rect l="l" t="t" r="r" b="b"/>
                <a:pathLst>
                  <a:path w="6921" h="8752" extrusionOk="0">
                    <a:moveTo>
                      <a:pt x="2057" y="1329"/>
                    </a:moveTo>
                    <a:lnTo>
                      <a:pt x="2057" y="1329"/>
                    </a:lnTo>
                    <a:cubicBezTo>
                      <a:pt x="2053" y="1330"/>
                      <a:pt x="2050" y="1332"/>
                      <a:pt x="2047" y="1335"/>
                    </a:cubicBezTo>
                    <a:lnTo>
                      <a:pt x="2057" y="1329"/>
                    </a:lnTo>
                    <a:close/>
                    <a:moveTo>
                      <a:pt x="6875" y="2687"/>
                    </a:moveTo>
                    <a:cubicBezTo>
                      <a:pt x="6876" y="2692"/>
                      <a:pt x="6876" y="2697"/>
                      <a:pt x="6876" y="2701"/>
                    </a:cubicBezTo>
                    <a:cubicBezTo>
                      <a:pt x="6876" y="2696"/>
                      <a:pt x="6876" y="2691"/>
                      <a:pt x="6875" y="2687"/>
                    </a:cubicBezTo>
                    <a:close/>
                    <a:moveTo>
                      <a:pt x="4589" y="1"/>
                    </a:moveTo>
                    <a:cubicBezTo>
                      <a:pt x="4589" y="7"/>
                      <a:pt x="4589" y="13"/>
                      <a:pt x="4589" y="20"/>
                    </a:cubicBezTo>
                    <a:lnTo>
                      <a:pt x="4646" y="39"/>
                    </a:lnTo>
                    <a:cubicBezTo>
                      <a:pt x="4678" y="45"/>
                      <a:pt x="4665" y="83"/>
                      <a:pt x="4633" y="83"/>
                    </a:cubicBezTo>
                    <a:cubicBezTo>
                      <a:pt x="4491" y="69"/>
                      <a:pt x="4346" y="59"/>
                      <a:pt x="4200" y="59"/>
                    </a:cubicBezTo>
                    <a:cubicBezTo>
                      <a:pt x="4143" y="59"/>
                      <a:pt x="4086" y="61"/>
                      <a:pt x="4029" y="64"/>
                    </a:cubicBezTo>
                    <a:cubicBezTo>
                      <a:pt x="3826" y="102"/>
                      <a:pt x="3623" y="166"/>
                      <a:pt x="3432" y="242"/>
                    </a:cubicBezTo>
                    <a:cubicBezTo>
                      <a:pt x="3337" y="287"/>
                      <a:pt x="3241" y="331"/>
                      <a:pt x="3153" y="382"/>
                    </a:cubicBezTo>
                    <a:cubicBezTo>
                      <a:pt x="3172" y="395"/>
                      <a:pt x="3178" y="420"/>
                      <a:pt x="3153" y="426"/>
                    </a:cubicBezTo>
                    <a:cubicBezTo>
                      <a:pt x="3108" y="439"/>
                      <a:pt x="3064" y="452"/>
                      <a:pt x="3019" y="464"/>
                    </a:cubicBezTo>
                    <a:cubicBezTo>
                      <a:pt x="2962" y="515"/>
                      <a:pt x="2892" y="553"/>
                      <a:pt x="2822" y="579"/>
                    </a:cubicBezTo>
                    <a:cubicBezTo>
                      <a:pt x="2819" y="580"/>
                      <a:pt x="2816" y="581"/>
                      <a:pt x="2813" y="581"/>
                    </a:cubicBezTo>
                    <a:cubicBezTo>
                      <a:pt x="2799" y="581"/>
                      <a:pt x="2790" y="569"/>
                      <a:pt x="2790" y="553"/>
                    </a:cubicBezTo>
                    <a:cubicBezTo>
                      <a:pt x="2695" y="598"/>
                      <a:pt x="2606" y="642"/>
                      <a:pt x="2517" y="700"/>
                    </a:cubicBezTo>
                    <a:cubicBezTo>
                      <a:pt x="2422" y="763"/>
                      <a:pt x="2333" y="833"/>
                      <a:pt x="2250" y="909"/>
                    </a:cubicBezTo>
                    <a:cubicBezTo>
                      <a:pt x="2206" y="954"/>
                      <a:pt x="2168" y="998"/>
                      <a:pt x="2123" y="1049"/>
                    </a:cubicBezTo>
                    <a:lnTo>
                      <a:pt x="2155" y="1024"/>
                    </a:lnTo>
                    <a:cubicBezTo>
                      <a:pt x="2225" y="973"/>
                      <a:pt x="2295" y="928"/>
                      <a:pt x="2365" y="890"/>
                    </a:cubicBezTo>
                    <a:cubicBezTo>
                      <a:pt x="2396" y="871"/>
                      <a:pt x="2434" y="852"/>
                      <a:pt x="2466" y="839"/>
                    </a:cubicBezTo>
                    <a:cubicBezTo>
                      <a:pt x="2504" y="814"/>
                      <a:pt x="2542" y="808"/>
                      <a:pt x="2581" y="808"/>
                    </a:cubicBezTo>
                    <a:cubicBezTo>
                      <a:pt x="2600" y="814"/>
                      <a:pt x="2612" y="839"/>
                      <a:pt x="2600" y="852"/>
                    </a:cubicBezTo>
                    <a:cubicBezTo>
                      <a:pt x="2574" y="884"/>
                      <a:pt x="2542" y="909"/>
                      <a:pt x="2504" y="922"/>
                    </a:cubicBezTo>
                    <a:lnTo>
                      <a:pt x="2409" y="979"/>
                    </a:lnTo>
                    <a:cubicBezTo>
                      <a:pt x="2339" y="1017"/>
                      <a:pt x="2269" y="1062"/>
                      <a:pt x="2212" y="1100"/>
                    </a:cubicBezTo>
                    <a:cubicBezTo>
                      <a:pt x="2155" y="1144"/>
                      <a:pt x="2098" y="1183"/>
                      <a:pt x="2047" y="1233"/>
                    </a:cubicBezTo>
                    <a:cubicBezTo>
                      <a:pt x="2091" y="1202"/>
                      <a:pt x="2142" y="1176"/>
                      <a:pt x="2193" y="1151"/>
                    </a:cubicBezTo>
                    <a:cubicBezTo>
                      <a:pt x="2244" y="1125"/>
                      <a:pt x="2301" y="1113"/>
                      <a:pt x="2358" y="1113"/>
                    </a:cubicBezTo>
                    <a:cubicBezTo>
                      <a:pt x="2377" y="1113"/>
                      <a:pt x="2384" y="1132"/>
                      <a:pt x="2377" y="1144"/>
                    </a:cubicBezTo>
                    <a:cubicBezTo>
                      <a:pt x="2333" y="1183"/>
                      <a:pt x="2288" y="1208"/>
                      <a:pt x="2237" y="1227"/>
                    </a:cubicBezTo>
                    <a:cubicBezTo>
                      <a:pt x="2187" y="1252"/>
                      <a:pt x="2136" y="1278"/>
                      <a:pt x="2091" y="1310"/>
                    </a:cubicBezTo>
                    <a:lnTo>
                      <a:pt x="2057" y="1329"/>
                    </a:lnTo>
                    <a:lnTo>
                      <a:pt x="2057" y="1329"/>
                    </a:lnTo>
                    <a:cubicBezTo>
                      <a:pt x="2060" y="1329"/>
                      <a:pt x="2063" y="1329"/>
                      <a:pt x="2066" y="1329"/>
                    </a:cubicBezTo>
                    <a:lnTo>
                      <a:pt x="2085" y="1322"/>
                    </a:lnTo>
                    <a:cubicBezTo>
                      <a:pt x="2161" y="1272"/>
                      <a:pt x="2250" y="1240"/>
                      <a:pt x="2339" y="1208"/>
                    </a:cubicBezTo>
                    <a:cubicBezTo>
                      <a:pt x="2384" y="1195"/>
                      <a:pt x="2428" y="1183"/>
                      <a:pt x="2473" y="1176"/>
                    </a:cubicBezTo>
                    <a:cubicBezTo>
                      <a:pt x="2490" y="1171"/>
                      <a:pt x="2508" y="1167"/>
                      <a:pt x="2527" y="1167"/>
                    </a:cubicBezTo>
                    <a:cubicBezTo>
                      <a:pt x="2549" y="1167"/>
                      <a:pt x="2572" y="1172"/>
                      <a:pt x="2593" y="1183"/>
                    </a:cubicBezTo>
                    <a:cubicBezTo>
                      <a:pt x="2606" y="1183"/>
                      <a:pt x="2612" y="1202"/>
                      <a:pt x="2606" y="1208"/>
                    </a:cubicBezTo>
                    <a:cubicBezTo>
                      <a:pt x="2574" y="1233"/>
                      <a:pt x="2536" y="1252"/>
                      <a:pt x="2498" y="1265"/>
                    </a:cubicBezTo>
                    <a:cubicBezTo>
                      <a:pt x="2453" y="1284"/>
                      <a:pt x="2415" y="1297"/>
                      <a:pt x="2377" y="1310"/>
                    </a:cubicBezTo>
                    <a:cubicBezTo>
                      <a:pt x="2295" y="1335"/>
                      <a:pt x="2212" y="1373"/>
                      <a:pt x="2136" y="1411"/>
                    </a:cubicBezTo>
                    <a:cubicBezTo>
                      <a:pt x="2117" y="1424"/>
                      <a:pt x="2091" y="1437"/>
                      <a:pt x="2072" y="1449"/>
                    </a:cubicBezTo>
                    <a:cubicBezTo>
                      <a:pt x="2072" y="1456"/>
                      <a:pt x="2072" y="1469"/>
                      <a:pt x="2072" y="1475"/>
                    </a:cubicBezTo>
                    <a:cubicBezTo>
                      <a:pt x="2028" y="1519"/>
                      <a:pt x="1983" y="1577"/>
                      <a:pt x="1945" y="1627"/>
                    </a:cubicBezTo>
                    <a:cubicBezTo>
                      <a:pt x="1907" y="1672"/>
                      <a:pt x="1869" y="1723"/>
                      <a:pt x="1843" y="1780"/>
                    </a:cubicBezTo>
                    <a:cubicBezTo>
                      <a:pt x="1831" y="1793"/>
                      <a:pt x="1824" y="1818"/>
                      <a:pt x="1812" y="1837"/>
                    </a:cubicBezTo>
                    <a:cubicBezTo>
                      <a:pt x="1843" y="1805"/>
                      <a:pt x="1875" y="1780"/>
                      <a:pt x="1907" y="1755"/>
                    </a:cubicBezTo>
                    <a:cubicBezTo>
                      <a:pt x="1912" y="1752"/>
                      <a:pt x="1917" y="1751"/>
                      <a:pt x="1921" y="1751"/>
                    </a:cubicBezTo>
                    <a:cubicBezTo>
                      <a:pt x="1942" y="1751"/>
                      <a:pt x="1961" y="1772"/>
                      <a:pt x="1945" y="1793"/>
                    </a:cubicBezTo>
                    <a:cubicBezTo>
                      <a:pt x="1875" y="1875"/>
                      <a:pt x="1812" y="1971"/>
                      <a:pt x="1774" y="2079"/>
                    </a:cubicBezTo>
                    <a:cubicBezTo>
                      <a:pt x="1748" y="2129"/>
                      <a:pt x="1729" y="2180"/>
                      <a:pt x="1723" y="2237"/>
                    </a:cubicBezTo>
                    <a:lnTo>
                      <a:pt x="1723" y="2257"/>
                    </a:lnTo>
                    <a:lnTo>
                      <a:pt x="1729" y="2244"/>
                    </a:lnTo>
                    <a:cubicBezTo>
                      <a:pt x="1761" y="2193"/>
                      <a:pt x="1805" y="2142"/>
                      <a:pt x="1856" y="2104"/>
                    </a:cubicBezTo>
                    <a:cubicBezTo>
                      <a:pt x="1862" y="2098"/>
                      <a:pt x="1870" y="2095"/>
                      <a:pt x="1878" y="2095"/>
                    </a:cubicBezTo>
                    <a:cubicBezTo>
                      <a:pt x="1886" y="2095"/>
                      <a:pt x="1894" y="2098"/>
                      <a:pt x="1901" y="2104"/>
                    </a:cubicBezTo>
                    <a:cubicBezTo>
                      <a:pt x="1907" y="2110"/>
                      <a:pt x="1907" y="2129"/>
                      <a:pt x="1901" y="2142"/>
                    </a:cubicBezTo>
                    <a:cubicBezTo>
                      <a:pt x="1856" y="2187"/>
                      <a:pt x="1824" y="2231"/>
                      <a:pt x="1799" y="2288"/>
                    </a:cubicBezTo>
                    <a:cubicBezTo>
                      <a:pt x="1793" y="2301"/>
                      <a:pt x="1786" y="2320"/>
                      <a:pt x="1780" y="2333"/>
                    </a:cubicBezTo>
                    <a:cubicBezTo>
                      <a:pt x="1805" y="2295"/>
                      <a:pt x="1831" y="2263"/>
                      <a:pt x="1869" y="2237"/>
                    </a:cubicBezTo>
                    <a:cubicBezTo>
                      <a:pt x="1872" y="2233"/>
                      <a:pt x="1876" y="2231"/>
                      <a:pt x="1881" y="2231"/>
                    </a:cubicBezTo>
                    <a:cubicBezTo>
                      <a:pt x="1901" y="2231"/>
                      <a:pt x="1927" y="2272"/>
                      <a:pt x="1901" y="2282"/>
                    </a:cubicBezTo>
                    <a:lnTo>
                      <a:pt x="1901" y="2288"/>
                    </a:lnTo>
                    <a:lnTo>
                      <a:pt x="1894" y="2295"/>
                    </a:lnTo>
                    <a:lnTo>
                      <a:pt x="1875" y="2314"/>
                    </a:lnTo>
                    <a:cubicBezTo>
                      <a:pt x="1869" y="2320"/>
                      <a:pt x="1862" y="2333"/>
                      <a:pt x="1856" y="2339"/>
                    </a:cubicBezTo>
                    <a:cubicBezTo>
                      <a:pt x="1856" y="2339"/>
                      <a:pt x="1862" y="2346"/>
                      <a:pt x="1869" y="2352"/>
                    </a:cubicBezTo>
                    <a:lnTo>
                      <a:pt x="1888" y="2339"/>
                    </a:lnTo>
                    <a:cubicBezTo>
                      <a:pt x="1920" y="2326"/>
                      <a:pt x="1951" y="2314"/>
                      <a:pt x="1983" y="2307"/>
                    </a:cubicBezTo>
                    <a:cubicBezTo>
                      <a:pt x="2015" y="2295"/>
                      <a:pt x="2053" y="2288"/>
                      <a:pt x="2085" y="2288"/>
                    </a:cubicBezTo>
                    <a:cubicBezTo>
                      <a:pt x="2098" y="2295"/>
                      <a:pt x="2104" y="2314"/>
                      <a:pt x="2091" y="2320"/>
                    </a:cubicBezTo>
                    <a:cubicBezTo>
                      <a:pt x="2066" y="2346"/>
                      <a:pt x="2034" y="2358"/>
                      <a:pt x="2002" y="2365"/>
                    </a:cubicBezTo>
                    <a:lnTo>
                      <a:pt x="1913" y="2403"/>
                    </a:lnTo>
                    <a:lnTo>
                      <a:pt x="1818" y="2434"/>
                    </a:lnTo>
                    <a:cubicBezTo>
                      <a:pt x="1793" y="2447"/>
                      <a:pt x="1761" y="2460"/>
                      <a:pt x="1729" y="2473"/>
                    </a:cubicBezTo>
                    <a:cubicBezTo>
                      <a:pt x="1723" y="2479"/>
                      <a:pt x="1710" y="2485"/>
                      <a:pt x="1697" y="2485"/>
                    </a:cubicBezTo>
                    <a:lnTo>
                      <a:pt x="1685" y="2485"/>
                    </a:lnTo>
                    <a:cubicBezTo>
                      <a:pt x="1500" y="2606"/>
                      <a:pt x="1322" y="2740"/>
                      <a:pt x="1151" y="2886"/>
                    </a:cubicBezTo>
                    <a:cubicBezTo>
                      <a:pt x="852" y="3146"/>
                      <a:pt x="585" y="3451"/>
                      <a:pt x="356" y="3782"/>
                    </a:cubicBezTo>
                    <a:cubicBezTo>
                      <a:pt x="248" y="3947"/>
                      <a:pt x="147" y="4119"/>
                      <a:pt x="58" y="4296"/>
                    </a:cubicBezTo>
                    <a:cubicBezTo>
                      <a:pt x="32" y="4347"/>
                      <a:pt x="13" y="4398"/>
                      <a:pt x="7" y="4449"/>
                    </a:cubicBezTo>
                    <a:cubicBezTo>
                      <a:pt x="7" y="4468"/>
                      <a:pt x="1" y="4493"/>
                      <a:pt x="26" y="4506"/>
                    </a:cubicBezTo>
                    <a:cubicBezTo>
                      <a:pt x="29" y="4507"/>
                      <a:pt x="32" y="4507"/>
                      <a:pt x="34" y="4507"/>
                    </a:cubicBezTo>
                    <a:cubicBezTo>
                      <a:pt x="58" y="4507"/>
                      <a:pt x="85" y="4486"/>
                      <a:pt x="96" y="4474"/>
                    </a:cubicBezTo>
                    <a:cubicBezTo>
                      <a:pt x="185" y="4398"/>
                      <a:pt x="274" y="4328"/>
                      <a:pt x="369" y="4258"/>
                    </a:cubicBezTo>
                    <a:cubicBezTo>
                      <a:pt x="439" y="4131"/>
                      <a:pt x="522" y="4010"/>
                      <a:pt x="611" y="3896"/>
                    </a:cubicBezTo>
                    <a:cubicBezTo>
                      <a:pt x="614" y="3891"/>
                      <a:pt x="618" y="3889"/>
                      <a:pt x="623" y="3889"/>
                    </a:cubicBezTo>
                    <a:cubicBezTo>
                      <a:pt x="639" y="3889"/>
                      <a:pt x="657" y="3909"/>
                      <a:pt x="642" y="3928"/>
                    </a:cubicBezTo>
                    <a:cubicBezTo>
                      <a:pt x="522" y="4119"/>
                      <a:pt x="420" y="4328"/>
                      <a:pt x="337" y="4544"/>
                    </a:cubicBezTo>
                    <a:cubicBezTo>
                      <a:pt x="267" y="4729"/>
                      <a:pt x="217" y="4926"/>
                      <a:pt x="198" y="5123"/>
                    </a:cubicBezTo>
                    <a:cubicBezTo>
                      <a:pt x="191" y="5161"/>
                      <a:pt x="191" y="5224"/>
                      <a:pt x="236" y="5231"/>
                    </a:cubicBezTo>
                    <a:cubicBezTo>
                      <a:pt x="239" y="5231"/>
                      <a:pt x="241" y="5231"/>
                      <a:pt x="245" y="5231"/>
                    </a:cubicBezTo>
                    <a:cubicBezTo>
                      <a:pt x="281" y="5231"/>
                      <a:pt x="327" y="5197"/>
                      <a:pt x="356" y="5180"/>
                    </a:cubicBezTo>
                    <a:cubicBezTo>
                      <a:pt x="433" y="5116"/>
                      <a:pt x="509" y="5059"/>
                      <a:pt x="585" y="4995"/>
                    </a:cubicBezTo>
                    <a:cubicBezTo>
                      <a:pt x="738" y="4862"/>
                      <a:pt x="884" y="4722"/>
                      <a:pt x="1024" y="4576"/>
                    </a:cubicBezTo>
                    <a:cubicBezTo>
                      <a:pt x="1157" y="4436"/>
                      <a:pt x="1265" y="4265"/>
                      <a:pt x="1411" y="4138"/>
                    </a:cubicBezTo>
                    <a:cubicBezTo>
                      <a:pt x="1418" y="4132"/>
                      <a:pt x="1426" y="4129"/>
                      <a:pt x="1434" y="4129"/>
                    </a:cubicBezTo>
                    <a:cubicBezTo>
                      <a:pt x="1460" y="4129"/>
                      <a:pt x="1485" y="4159"/>
                      <a:pt x="1475" y="4188"/>
                    </a:cubicBezTo>
                    <a:cubicBezTo>
                      <a:pt x="1424" y="4303"/>
                      <a:pt x="1354" y="4411"/>
                      <a:pt x="1265" y="4506"/>
                    </a:cubicBezTo>
                    <a:cubicBezTo>
                      <a:pt x="1183" y="4601"/>
                      <a:pt x="1094" y="4697"/>
                      <a:pt x="1005" y="4792"/>
                    </a:cubicBezTo>
                    <a:cubicBezTo>
                      <a:pt x="865" y="4932"/>
                      <a:pt x="712" y="5065"/>
                      <a:pt x="547" y="5186"/>
                    </a:cubicBezTo>
                    <a:cubicBezTo>
                      <a:pt x="547" y="5212"/>
                      <a:pt x="534" y="5243"/>
                      <a:pt x="528" y="5269"/>
                    </a:cubicBezTo>
                    <a:cubicBezTo>
                      <a:pt x="515" y="5301"/>
                      <a:pt x="509" y="5339"/>
                      <a:pt x="503" y="5370"/>
                    </a:cubicBezTo>
                    <a:cubicBezTo>
                      <a:pt x="490" y="5428"/>
                      <a:pt x="490" y="5478"/>
                      <a:pt x="509" y="5529"/>
                    </a:cubicBezTo>
                    <a:cubicBezTo>
                      <a:pt x="520" y="5551"/>
                      <a:pt x="536" y="5559"/>
                      <a:pt x="555" y="5559"/>
                    </a:cubicBezTo>
                    <a:cubicBezTo>
                      <a:pt x="590" y="5559"/>
                      <a:pt x="634" y="5529"/>
                      <a:pt x="668" y="5504"/>
                    </a:cubicBezTo>
                    <a:cubicBezTo>
                      <a:pt x="719" y="5472"/>
                      <a:pt x="769" y="5434"/>
                      <a:pt x="820" y="5402"/>
                    </a:cubicBezTo>
                    <a:cubicBezTo>
                      <a:pt x="922" y="5320"/>
                      <a:pt x="1024" y="5243"/>
                      <a:pt x="1113" y="5154"/>
                    </a:cubicBezTo>
                    <a:cubicBezTo>
                      <a:pt x="1163" y="5110"/>
                      <a:pt x="1208" y="5065"/>
                      <a:pt x="1252" y="5021"/>
                    </a:cubicBezTo>
                    <a:cubicBezTo>
                      <a:pt x="1297" y="4976"/>
                      <a:pt x="1348" y="4932"/>
                      <a:pt x="1399" y="4894"/>
                    </a:cubicBezTo>
                    <a:cubicBezTo>
                      <a:pt x="1403" y="4891"/>
                      <a:pt x="1407" y="4890"/>
                      <a:pt x="1412" y="4890"/>
                    </a:cubicBezTo>
                    <a:cubicBezTo>
                      <a:pt x="1427" y="4890"/>
                      <a:pt x="1442" y="4906"/>
                      <a:pt x="1437" y="4926"/>
                    </a:cubicBezTo>
                    <a:cubicBezTo>
                      <a:pt x="1399" y="4995"/>
                      <a:pt x="1354" y="5065"/>
                      <a:pt x="1297" y="5123"/>
                    </a:cubicBezTo>
                    <a:cubicBezTo>
                      <a:pt x="1246" y="5180"/>
                      <a:pt x="1189" y="5237"/>
                      <a:pt x="1132" y="5288"/>
                    </a:cubicBezTo>
                    <a:cubicBezTo>
                      <a:pt x="1017" y="5389"/>
                      <a:pt x="890" y="5491"/>
                      <a:pt x="757" y="5574"/>
                    </a:cubicBezTo>
                    <a:lnTo>
                      <a:pt x="706" y="5606"/>
                    </a:lnTo>
                    <a:cubicBezTo>
                      <a:pt x="655" y="5682"/>
                      <a:pt x="649" y="5777"/>
                      <a:pt x="680" y="5853"/>
                    </a:cubicBezTo>
                    <a:cubicBezTo>
                      <a:pt x="706" y="5898"/>
                      <a:pt x="743" y="5915"/>
                      <a:pt x="783" y="5915"/>
                    </a:cubicBezTo>
                    <a:cubicBezTo>
                      <a:pt x="834" y="5915"/>
                      <a:pt x="889" y="5888"/>
                      <a:pt x="928" y="5860"/>
                    </a:cubicBezTo>
                    <a:cubicBezTo>
                      <a:pt x="1195" y="5675"/>
                      <a:pt x="1424" y="5447"/>
                      <a:pt x="1608" y="5180"/>
                    </a:cubicBezTo>
                    <a:cubicBezTo>
                      <a:pt x="1697" y="5053"/>
                      <a:pt x="1780" y="4913"/>
                      <a:pt x="1850" y="4773"/>
                    </a:cubicBezTo>
                    <a:cubicBezTo>
                      <a:pt x="1869" y="4741"/>
                      <a:pt x="1882" y="4710"/>
                      <a:pt x="1901" y="4671"/>
                    </a:cubicBezTo>
                    <a:lnTo>
                      <a:pt x="1901" y="4671"/>
                    </a:lnTo>
                    <a:cubicBezTo>
                      <a:pt x="1818" y="4767"/>
                      <a:pt x="1704" y="4824"/>
                      <a:pt x="1583" y="4830"/>
                    </a:cubicBezTo>
                    <a:cubicBezTo>
                      <a:pt x="1577" y="4831"/>
                      <a:pt x="1571" y="4831"/>
                      <a:pt x="1566" y="4831"/>
                    </a:cubicBezTo>
                    <a:cubicBezTo>
                      <a:pt x="1454" y="4831"/>
                      <a:pt x="1316" y="4773"/>
                      <a:pt x="1316" y="4646"/>
                    </a:cubicBezTo>
                    <a:cubicBezTo>
                      <a:pt x="1316" y="4622"/>
                      <a:pt x="1337" y="4599"/>
                      <a:pt x="1358" y="4599"/>
                    </a:cubicBezTo>
                    <a:cubicBezTo>
                      <a:pt x="1366" y="4599"/>
                      <a:pt x="1373" y="4601"/>
                      <a:pt x="1380" y="4608"/>
                    </a:cubicBezTo>
                    <a:cubicBezTo>
                      <a:pt x="1424" y="4652"/>
                      <a:pt x="1475" y="4684"/>
                      <a:pt x="1532" y="4703"/>
                    </a:cubicBezTo>
                    <a:cubicBezTo>
                      <a:pt x="1543" y="4704"/>
                      <a:pt x="1554" y="4705"/>
                      <a:pt x="1565" y="4705"/>
                    </a:cubicBezTo>
                    <a:cubicBezTo>
                      <a:pt x="1624" y="4705"/>
                      <a:pt x="1681" y="4690"/>
                      <a:pt x="1729" y="4652"/>
                    </a:cubicBezTo>
                    <a:cubicBezTo>
                      <a:pt x="1862" y="4551"/>
                      <a:pt x="1971" y="4430"/>
                      <a:pt x="2059" y="4290"/>
                    </a:cubicBezTo>
                    <a:cubicBezTo>
                      <a:pt x="2250" y="4010"/>
                      <a:pt x="2390" y="3699"/>
                      <a:pt x="2466" y="3369"/>
                    </a:cubicBezTo>
                    <a:cubicBezTo>
                      <a:pt x="2469" y="3351"/>
                      <a:pt x="2481" y="3343"/>
                      <a:pt x="2494" y="3343"/>
                    </a:cubicBezTo>
                    <a:cubicBezTo>
                      <a:pt x="2508" y="3343"/>
                      <a:pt x="2523" y="3354"/>
                      <a:pt x="2523" y="3375"/>
                    </a:cubicBezTo>
                    <a:cubicBezTo>
                      <a:pt x="2498" y="3547"/>
                      <a:pt x="2460" y="3712"/>
                      <a:pt x="2403" y="3877"/>
                    </a:cubicBezTo>
                    <a:cubicBezTo>
                      <a:pt x="2339" y="4030"/>
                      <a:pt x="2263" y="4182"/>
                      <a:pt x="2174" y="4322"/>
                    </a:cubicBezTo>
                    <a:lnTo>
                      <a:pt x="2244" y="4252"/>
                    </a:lnTo>
                    <a:cubicBezTo>
                      <a:pt x="2282" y="4214"/>
                      <a:pt x="2320" y="4169"/>
                      <a:pt x="2358" y="4125"/>
                    </a:cubicBezTo>
                    <a:cubicBezTo>
                      <a:pt x="2390" y="4080"/>
                      <a:pt x="2428" y="4030"/>
                      <a:pt x="2453" y="3979"/>
                    </a:cubicBezTo>
                    <a:cubicBezTo>
                      <a:pt x="2473" y="3953"/>
                      <a:pt x="2485" y="3928"/>
                      <a:pt x="2498" y="3902"/>
                    </a:cubicBezTo>
                    <a:cubicBezTo>
                      <a:pt x="2504" y="3883"/>
                      <a:pt x="2511" y="3871"/>
                      <a:pt x="2517" y="3858"/>
                    </a:cubicBezTo>
                    <a:cubicBezTo>
                      <a:pt x="2530" y="3852"/>
                      <a:pt x="2536" y="3845"/>
                      <a:pt x="2555" y="3839"/>
                    </a:cubicBezTo>
                    <a:cubicBezTo>
                      <a:pt x="2568" y="3839"/>
                      <a:pt x="2574" y="3845"/>
                      <a:pt x="2581" y="3858"/>
                    </a:cubicBezTo>
                    <a:cubicBezTo>
                      <a:pt x="2600" y="3890"/>
                      <a:pt x="2581" y="3915"/>
                      <a:pt x="2568" y="3947"/>
                    </a:cubicBezTo>
                    <a:cubicBezTo>
                      <a:pt x="2549" y="3972"/>
                      <a:pt x="2536" y="4004"/>
                      <a:pt x="2517" y="4030"/>
                    </a:cubicBezTo>
                    <a:cubicBezTo>
                      <a:pt x="2453" y="4131"/>
                      <a:pt x="2377" y="4227"/>
                      <a:pt x="2288" y="4309"/>
                    </a:cubicBezTo>
                    <a:cubicBezTo>
                      <a:pt x="2244" y="4354"/>
                      <a:pt x="2193" y="4385"/>
                      <a:pt x="2136" y="4411"/>
                    </a:cubicBezTo>
                    <a:cubicBezTo>
                      <a:pt x="2133" y="4414"/>
                      <a:pt x="2129" y="4416"/>
                      <a:pt x="2126" y="4416"/>
                    </a:cubicBezTo>
                    <a:cubicBezTo>
                      <a:pt x="2123" y="4416"/>
                      <a:pt x="2120" y="4414"/>
                      <a:pt x="2117" y="4411"/>
                    </a:cubicBezTo>
                    <a:cubicBezTo>
                      <a:pt x="2066" y="4601"/>
                      <a:pt x="1990" y="4773"/>
                      <a:pt x="1894" y="4938"/>
                    </a:cubicBezTo>
                    <a:cubicBezTo>
                      <a:pt x="1710" y="5269"/>
                      <a:pt x="1468" y="5555"/>
                      <a:pt x="1176" y="5790"/>
                    </a:cubicBezTo>
                    <a:lnTo>
                      <a:pt x="1170" y="5803"/>
                    </a:lnTo>
                    <a:cubicBezTo>
                      <a:pt x="1170" y="5809"/>
                      <a:pt x="1176" y="5822"/>
                      <a:pt x="1170" y="5828"/>
                    </a:cubicBezTo>
                    <a:cubicBezTo>
                      <a:pt x="1144" y="5911"/>
                      <a:pt x="1113" y="5987"/>
                      <a:pt x="1062" y="6050"/>
                    </a:cubicBezTo>
                    <a:cubicBezTo>
                      <a:pt x="1017" y="6120"/>
                      <a:pt x="973" y="6190"/>
                      <a:pt x="922" y="6260"/>
                    </a:cubicBezTo>
                    <a:cubicBezTo>
                      <a:pt x="865" y="6336"/>
                      <a:pt x="808" y="6406"/>
                      <a:pt x="744" y="6470"/>
                    </a:cubicBezTo>
                    <a:cubicBezTo>
                      <a:pt x="706" y="6616"/>
                      <a:pt x="680" y="6762"/>
                      <a:pt x="668" y="6908"/>
                    </a:cubicBezTo>
                    <a:cubicBezTo>
                      <a:pt x="655" y="7010"/>
                      <a:pt x="655" y="7118"/>
                      <a:pt x="668" y="7220"/>
                    </a:cubicBezTo>
                    <a:cubicBezTo>
                      <a:pt x="668" y="7258"/>
                      <a:pt x="674" y="7296"/>
                      <a:pt x="687" y="7334"/>
                    </a:cubicBezTo>
                    <a:cubicBezTo>
                      <a:pt x="687" y="7347"/>
                      <a:pt x="693" y="7353"/>
                      <a:pt x="693" y="7366"/>
                    </a:cubicBezTo>
                    <a:cubicBezTo>
                      <a:pt x="700" y="7366"/>
                      <a:pt x="706" y="7366"/>
                      <a:pt x="712" y="7372"/>
                    </a:cubicBezTo>
                    <a:cubicBezTo>
                      <a:pt x="738" y="7417"/>
                      <a:pt x="769" y="7448"/>
                      <a:pt x="808" y="7480"/>
                    </a:cubicBezTo>
                    <a:cubicBezTo>
                      <a:pt x="839" y="7499"/>
                      <a:pt x="877" y="7525"/>
                      <a:pt x="909" y="7550"/>
                    </a:cubicBezTo>
                    <a:cubicBezTo>
                      <a:pt x="909" y="7550"/>
                      <a:pt x="916" y="7556"/>
                      <a:pt x="916" y="7563"/>
                    </a:cubicBezTo>
                    <a:lnTo>
                      <a:pt x="941" y="7582"/>
                    </a:lnTo>
                    <a:cubicBezTo>
                      <a:pt x="1030" y="7639"/>
                      <a:pt x="1132" y="7684"/>
                      <a:pt x="1227" y="7728"/>
                    </a:cubicBezTo>
                    <a:cubicBezTo>
                      <a:pt x="1278" y="7747"/>
                      <a:pt x="1335" y="7766"/>
                      <a:pt x="1386" y="7779"/>
                    </a:cubicBezTo>
                    <a:cubicBezTo>
                      <a:pt x="1443" y="7798"/>
                      <a:pt x="1494" y="7811"/>
                      <a:pt x="1545" y="7817"/>
                    </a:cubicBezTo>
                    <a:cubicBezTo>
                      <a:pt x="1602" y="7830"/>
                      <a:pt x="1659" y="7836"/>
                      <a:pt x="1710" y="7842"/>
                    </a:cubicBezTo>
                    <a:cubicBezTo>
                      <a:pt x="1761" y="7849"/>
                      <a:pt x="1805" y="7855"/>
                      <a:pt x="1856" y="7868"/>
                    </a:cubicBezTo>
                    <a:cubicBezTo>
                      <a:pt x="1875" y="7874"/>
                      <a:pt x="1875" y="7906"/>
                      <a:pt x="1856" y="7912"/>
                    </a:cubicBezTo>
                    <a:cubicBezTo>
                      <a:pt x="1808" y="7926"/>
                      <a:pt x="1761" y="7932"/>
                      <a:pt x="1714" y="7932"/>
                    </a:cubicBezTo>
                    <a:cubicBezTo>
                      <a:pt x="1674" y="7932"/>
                      <a:pt x="1634" y="7928"/>
                      <a:pt x="1596" y="7919"/>
                    </a:cubicBezTo>
                    <a:lnTo>
                      <a:pt x="1596" y="7919"/>
                    </a:lnTo>
                    <a:cubicBezTo>
                      <a:pt x="1646" y="7950"/>
                      <a:pt x="1697" y="7970"/>
                      <a:pt x="1754" y="7989"/>
                    </a:cubicBezTo>
                    <a:cubicBezTo>
                      <a:pt x="1824" y="8008"/>
                      <a:pt x="1894" y="8014"/>
                      <a:pt x="1971" y="8014"/>
                    </a:cubicBezTo>
                    <a:cubicBezTo>
                      <a:pt x="2034" y="8014"/>
                      <a:pt x="2104" y="8008"/>
                      <a:pt x="2174" y="8008"/>
                    </a:cubicBezTo>
                    <a:cubicBezTo>
                      <a:pt x="2193" y="8008"/>
                      <a:pt x="2199" y="8033"/>
                      <a:pt x="2187" y="8052"/>
                    </a:cubicBezTo>
                    <a:cubicBezTo>
                      <a:pt x="2129" y="8084"/>
                      <a:pt x="2059" y="8103"/>
                      <a:pt x="1996" y="8103"/>
                    </a:cubicBezTo>
                    <a:cubicBezTo>
                      <a:pt x="2059" y="8141"/>
                      <a:pt x="2136" y="8173"/>
                      <a:pt x="2212" y="8186"/>
                    </a:cubicBezTo>
                    <a:cubicBezTo>
                      <a:pt x="2266" y="8201"/>
                      <a:pt x="2323" y="8209"/>
                      <a:pt x="2381" y="8209"/>
                    </a:cubicBezTo>
                    <a:cubicBezTo>
                      <a:pt x="2439" y="8209"/>
                      <a:pt x="2498" y="8201"/>
                      <a:pt x="2555" y="8186"/>
                    </a:cubicBezTo>
                    <a:cubicBezTo>
                      <a:pt x="2555" y="8186"/>
                      <a:pt x="2555" y="8179"/>
                      <a:pt x="2555" y="8179"/>
                    </a:cubicBezTo>
                    <a:cubicBezTo>
                      <a:pt x="2547" y="8159"/>
                      <a:pt x="2562" y="8144"/>
                      <a:pt x="2578" y="8144"/>
                    </a:cubicBezTo>
                    <a:cubicBezTo>
                      <a:pt x="2586" y="8144"/>
                      <a:pt x="2595" y="8149"/>
                      <a:pt x="2600" y="8160"/>
                    </a:cubicBezTo>
                    <a:cubicBezTo>
                      <a:pt x="2606" y="8167"/>
                      <a:pt x="2612" y="8179"/>
                      <a:pt x="2612" y="8186"/>
                    </a:cubicBezTo>
                    <a:cubicBezTo>
                      <a:pt x="2625" y="8192"/>
                      <a:pt x="2631" y="8198"/>
                      <a:pt x="2638" y="8205"/>
                    </a:cubicBezTo>
                    <a:cubicBezTo>
                      <a:pt x="2644" y="8217"/>
                      <a:pt x="2644" y="8230"/>
                      <a:pt x="2644" y="8243"/>
                    </a:cubicBezTo>
                    <a:cubicBezTo>
                      <a:pt x="2682" y="8313"/>
                      <a:pt x="2714" y="8376"/>
                      <a:pt x="2752" y="8446"/>
                    </a:cubicBezTo>
                    <a:lnTo>
                      <a:pt x="2822" y="8592"/>
                    </a:lnTo>
                    <a:cubicBezTo>
                      <a:pt x="2835" y="8630"/>
                      <a:pt x="2860" y="8662"/>
                      <a:pt x="2886" y="8688"/>
                    </a:cubicBezTo>
                    <a:cubicBezTo>
                      <a:pt x="2910" y="8698"/>
                      <a:pt x="2935" y="8703"/>
                      <a:pt x="2958" y="8703"/>
                    </a:cubicBezTo>
                    <a:cubicBezTo>
                      <a:pt x="2977" y="8703"/>
                      <a:pt x="2996" y="8700"/>
                      <a:pt x="3013" y="8694"/>
                    </a:cubicBezTo>
                    <a:cubicBezTo>
                      <a:pt x="3064" y="8688"/>
                      <a:pt x="3114" y="8675"/>
                      <a:pt x="3159" y="8662"/>
                    </a:cubicBezTo>
                    <a:cubicBezTo>
                      <a:pt x="3210" y="8649"/>
                      <a:pt x="3254" y="8630"/>
                      <a:pt x="3299" y="8618"/>
                    </a:cubicBezTo>
                    <a:cubicBezTo>
                      <a:pt x="3343" y="8599"/>
                      <a:pt x="3388" y="8586"/>
                      <a:pt x="3432" y="8580"/>
                    </a:cubicBezTo>
                    <a:cubicBezTo>
                      <a:pt x="3435" y="8579"/>
                      <a:pt x="3437" y="8579"/>
                      <a:pt x="3440" y="8579"/>
                    </a:cubicBezTo>
                    <a:cubicBezTo>
                      <a:pt x="3460" y="8579"/>
                      <a:pt x="3469" y="8601"/>
                      <a:pt x="3458" y="8618"/>
                    </a:cubicBezTo>
                    <a:cubicBezTo>
                      <a:pt x="3419" y="8662"/>
                      <a:pt x="3369" y="8700"/>
                      <a:pt x="3311" y="8719"/>
                    </a:cubicBezTo>
                    <a:cubicBezTo>
                      <a:pt x="3381" y="8719"/>
                      <a:pt x="3451" y="8719"/>
                      <a:pt x="3521" y="8707"/>
                    </a:cubicBezTo>
                    <a:cubicBezTo>
                      <a:pt x="3629" y="8688"/>
                      <a:pt x="3731" y="8643"/>
                      <a:pt x="3826" y="8586"/>
                    </a:cubicBezTo>
                    <a:cubicBezTo>
                      <a:pt x="3915" y="8535"/>
                      <a:pt x="3991" y="8465"/>
                      <a:pt x="4055" y="8383"/>
                    </a:cubicBezTo>
                    <a:cubicBezTo>
                      <a:pt x="4087" y="8338"/>
                      <a:pt x="4118" y="8294"/>
                      <a:pt x="4138" y="8262"/>
                    </a:cubicBezTo>
                    <a:cubicBezTo>
                      <a:pt x="4157" y="8224"/>
                      <a:pt x="4176" y="8179"/>
                      <a:pt x="4214" y="8160"/>
                    </a:cubicBezTo>
                    <a:cubicBezTo>
                      <a:pt x="4219" y="8158"/>
                      <a:pt x="4224" y="8158"/>
                      <a:pt x="4228" y="8158"/>
                    </a:cubicBezTo>
                    <a:cubicBezTo>
                      <a:pt x="4239" y="8158"/>
                      <a:pt x="4247" y="8164"/>
                      <a:pt x="4252" y="8173"/>
                    </a:cubicBezTo>
                    <a:cubicBezTo>
                      <a:pt x="4271" y="8217"/>
                      <a:pt x="4239" y="8287"/>
                      <a:pt x="4220" y="8325"/>
                    </a:cubicBezTo>
                    <a:cubicBezTo>
                      <a:pt x="4188" y="8376"/>
                      <a:pt x="4157" y="8421"/>
                      <a:pt x="4125" y="8465"/>
                    </a:cubicBezTo>
                    <a:cubicBezTo>
                      <a:pt x="4049" y="8554"/>
                      <a:pt x="3966" y="8624"/>
                      <a:pt x="3871" y="8681"/>
                    </a:cubicBezTo>
                    <a:cubicBezTo>
                      <a:pt x="3832" y="8707"/>
                      <a:pt x="3794" y="8726"/>
                      <a:pt x="3750" y="8745"/>
                    </a:cubicBezTo>
                    <a:lnTo>
                      <a:pt x="3756" y="8745"/>
                    </a:lnTo>
                    <a:lnTo>
                      <a:pt x="3794" y="8738"/>
                    </a:lnTo>
                    <a:cubicBezTo>
                      <a:pt x="3816" y="8734"/>
                      <a:pt x="3838" y="8727"/>
                      <a:pt x="3860" y="8727"/>
                    </a:cubicBezTo>
                    <a:cubicBezTo>
                      <a:pt x="3870" y="8727"/>
                      <a:pt x="3880" y="8728"/>
                      <a:pt x="3890" y="8732"/>
                    </a:cubicBezTo>
                    <a:cubicBezTo>
                      <a:pt x="3896" y="8738"/>
                      <a:pt x="3902" y="8745"/>
                      <a:pt x="3909" y="8751"/>
                    </a:cubicBezTo>
                    <a:lnTo>
                      <a:pt x="3928" y="8751"/>
                    </a:lnTo>
                    <a:cubicBezTo>
                      <a:pt x="3934" y="8751"/>
                      <a:pt x="3941" y="8751"/>
                      <a:pt x="3947" y="8745"/>
                    </a:cubicBezTo>
                    <a:cubicBezTo>
                      <a:pt x="4029" y="8719"/>
                      <a:pt x="4106" y="8675"/>
                      <a:pt x="4176" y="8624"/>
                    </a:cubicBezTo>
                    <a:cubicBezTo>
                      <a:pt x="4182" y="8620"/>
                      <a:pt x="4189" y="8618"/>
                      <a:pt x="4196" y="8618"/>
                    </a:cubicBezTo>
                    <a:cubicBezTo>
                      <a:pt x="4221" y="8618"/>
                      <a:pt x="4242" y="8643"/>
                      <a:pt x="4226" y="8669"/>
                    </a:cubicBezTo>
                    <a:cubicBezTo>
                      <a:pt x="4220" y="8681"/>
                      <a:pt x="4214" y="8688"/>
                      <a:pt x="4207" y="8694"/>
                    </a:cubicBezTo>
                    <a:cubicBezTo>
                      <a:pt x="4246" y="8681"/>
                      <a:pt x="4284" y="8669"/>
                      <a:pt x="4322" y="8656"/>
                    </a:cubicBezTo>
                    <a:cubicBezTo>
                      <a:pt x="4411" y="8618"/>
                      <a:pt x="4506" y="8567"/>
                      <a:pt x="4589" y="8516"/>
                    </a:cubicBezTo>
                    <a:cubicBezTo>
                      <a:pt x="4627" y="8484"/>
                      <a:pt x="4665" y="8459"/>
                      <a:pt x="4703" y="8427"/>
                    </a:cubicBezTo>
                    <a:cubicBezTo>
                      <a:pt x="4741" y="8395"/>
                      <a:pt x="4779" y="8376"/>
                      <a:pt x="4817" y="8364"/>
                    </a:cubicBezTo>
                    <a:cubicBezTo>
                      <a:pt x="4843" y="8364"/>
                      <a:pt x="4862" y="8383"/>
                      <a:pt x="4856" y="8402"/>
                    </a:cubicBezTo>
                    <a:cubicBezTo>
                      <a:pt x="4843" y="8453"/>
                      <a:pt x="4817" y="8491"/>
                      <a:pt x="4779" y="8522"/>
                    </a:cubicBezTo>
                    <a:cubicBezTo>
                      <a:pt x="4945" y="8440"/>
                      <a:pt x="5091" y="8325"/>
                      <a:pt x="5218" y="8192"/>
                    </a:cubicBezTo>
                    <a:cubicBezTo>
                      <a:pt x="5256" y="8154"/>
                      <a:pt x="5294" y="8109"/>
                      <a:pt x="5326" y="8065"/>
                    </a:cubicBezTo>
                    <a:cubicBezTo>
                      <a:pt x="5351" y="8020"/>
                      <a:pt x="5383" y="7982"/>
                      <a:pt x="5428" y="7944"/>
                    </a:cubicBezTo>
                    <a:cubicBezTo>
                      <a:pt x="5432" y="7941"/>
                      <a:pt x="5438" y="7939"/>
                      <a:pt x="5444" y="7939"/>
                    </a:cubicBezTo>
                    <a:cubicBezTo>
                      <a:pt x="5460" y="7939"/>
                      <a:pt x="5477" y="7952"/>
                      <a:pt x="5472" y="7976"/>
                    </a:cubicBezTo>
                    <a:cubicBezTo>
                      <a:pt x="5453" y="8046"/>
                      <a:pt x="5415" y="8116"/>
                      <a:pt x="5358" y="8167"/>
                    </a:cubicBezTo>
                    <a:cubicBezTo>
                      <a:pt x="5466" y="8084"/>
                      <a:pt x="5561" y="7989"/>
                      <a:pt x="5644" y="7881"/>
                    </a:cubicBezTo>
                    <a:cubicBezTo>
                      <a:pt x="5701" y="7804"/>
                      <a:pt x="5752" y="7722"/>
                      <a:pt x="5790" y="7639"/>
                    </a:cubicBezTo>
                    <a:cubicBezTo>
                      <a:pt x="5822" y="7550"/>
                      <a:pt x="5860" y="7474"/>
                      <a:pt x="5904" y="7391"/>
                    </a:cubicBezTo>
                    <a:cubicBezTo>
                      <a:pt x="5909" y="7387"/>
                      <a:pt x="5915" y="7385"/>
                      <a:pt x="5921" y="7385"/>
                    </a:cubicBezTo>
                    <a:cubicBezTo>
                      <a:pt x="5932" y="7385"/>
                      <a:pt x="5945" y="7392"/>
                      <a:pt x="5949" y="7404"/>
                    </a:cubicBezTo>
                    <a:cubicBezTo>
                      <a:pt x="5949" y="7506"/>
                      <a:pt x="5917" y="7601"/>
                      <a:pt x="5866" y="7684"/>
                    </a:cubicBezTo>
                    <a:cubicBezTo>
                      <a:pt x="5841" y="7741"/>
                      <a:pt x="5809" y="7792"/>
                      <a:pt x="5777" y="7842"/>
                    </a:cubicBezTo>
                    <a:cubicBezTo>
                      <a:pt x="5885" y="7766"/>
                      <a:pt x="5980" y="7684"/>
                      <a:pt x="6069" y="7582"/>
                    </a:cubicBezTo>
                    <a:cubicBezTo>
                      <a:pt x="6127" y="7518"/>
                      <a:pt x="6184" y="7448"/>
                      <a:pt x="6228" y="7379"/>
                    </a:cubicBezTo>
                    <a:cubicBezTo>
                      <a:pt x="6254" y="7340"/>
                      <a:pt x="6273" y="7309"/>
                      <a:pt x="6292" y="7271"/>
                    </a:cubicBezTo>
                    <a:cubicBezTo>
                      <a:pt x="6304" y="7232"/>
                      <a:pt x="6330" y="7194"/>
                      <a:pt x="6362" y="7169"/>
                    </a:cubicBezTo>
                    <a:cubicBezTo>
                      <a:pt x="6368" y="7165"/>
                      <a:pt x="6376" y="7162"/>
                      <a:pt x="6383" y="7162"/>
                    </a:cubicBezTo>
                    <a:cubicBezTo>
                      <a:pt x="6398" y="7162"/>
                      <a:pt x="6413" y="7171"/>
                      <a:pt x="6413" y="7188"/>
                    </a:cubicBezTo>
                    <a:cubicBezTo>
                      <a:pt x="6413" y="7232"/>
                      <a:pt x="6406" y="7277"/>
                      <a:pt x="6381" y="7315"/>
                    </a:cubicBezTo>
                    <a:cubicBezTo>
                      <a:pt x="6451" y="7220"/>
                      <a:pt x="6508" y="7112"/>
                      <a:pt x="6540" y="7004"/>
                    </a:cubicBezTo>
                    <a:cubicBezTo>
                      <a:pt x="6565" y="6915"/>
                      <a:pt x="6578" y="6826"/>
                      <a:pt x="6578" y="6737"/>
                    </a:cubicBezTo>
                    <a:cubicBezTo>
                      <a:pt x="6571" y="6654"/>
                      <a:pt x="6565" y="6571"/>
                      <a:pt x="6571" y="6489"/>
                    </a:cubicBezTo>
                    <a:cubicBezTo>
                      <a:pt x="6575" y="6473"/>
                      <a:pt x="6586" y="6465"/>
                      <a:pt x="6597" y="6465"/>
                    </a:cubicBezTo>
                    <a:cubicBezTo>
                      <a:pt x="6604" y="6465"/>
                      <a:pt x="6611" y="6469"/>
                      <a:pt x="6616" y="6476"/>
                    </a:cubicBezTo>
                    <a:cubicBezTo>
                      <a:pt x="6679" y="6546"/>
                      <a:pt x="6679" y="6660"/>
                      <a:pt x="6679" y="6749"/>
                    </a:cubicBezTo>
                    <a:lnTo>
                      <a:pt x="6679" y="6794"/>
                    </a:lnTo>
                    <a:cubicBezTo>
                      <a:pt x="6718" y="6641"/>
                      <a:pt x="6737" y="6489"/>
                      <a:pt x="6730" y="6336"/>
                    </a:cubicBezTo>
                    <a:cubicBezTo>
                      <a:pt x="6724" y="6209"/>
                      <a:pt x="6711" y="6082"/>
                      <a:pt x="6686" y="5955"/>
                    </a:cubicBezTo>
                    <a:cubicBezTo>
                      <a:pt x="6679" y="5892"/>
                      <a:pt x="6667" y="5834"/>
                      <a:pt x="6654" y="5771"/>
                    </a:cubicBezTo>
                    <a:cubicBezTo>
                      <a:pt x="6635" y="5714"/>
                      <a:pt x="6635" y="5656"/>
                      <a:pt x="6635" y="5599"/>
                    </a:cubicBezTo>
                    <a:cubicBezTo>
                      <a:pt x="6639" y="5582"/>
                      <a:pt x="6652" y="5574"/>
                      <a:pt x="6666" y="5574"/>
                    </a:cubicBezTo>
                    <a:cubicBezTo>
                      <a:pt x="6672" y="5574"/>
                      <a:pt x="6679" y="5576"/>
                      <a:pt x="6686" y="5580"/>
                    </a:cubicBezTo>
                    <a:cubicBezTo>
                      <a:pt x="6711" y="5637"/>
                      <a:pt x="6737" y="5695"/>
                      <a:pt x="6749" y="5758"/>
                    </a:cubicBezTo>
                    <a:cubicBezTo>
                      <a:pt x="6762" y="5822"/>
                      <a:pt x="6775" y="5892"/>
                      <a:pt x="6787" y="5961"/>
                    </a:cubicBezTo>
                    <a:cubicBezTo>
                      <a:pt x="6813" y="6095"/>
                      <a:pt x="6826" y="6228"/>
                      <a:pt x="6832" y="6362"/>
                    </a:cubicBezTo>
                    <a:lnTo>
                      <a:pt x="6832" y="6457"/>
                    </a:lnTo>
                    <a:cubicBezTo>
                      <a:pt x="6895" y="6203"/>
                      <a:pt x="6921" y="5936"/>
                      <a:pt x="6895" y="5675"/>
                    </a:cubicBezTo>
                    <a:cubicBezTo>
                      <a:pt x="6889" y="5548"/>
                      <a:pt x="6864" y="5421"/>
                      <a:pt x="6838" y="5294"/>
                    </a:cubicBezTo>
                    <a:cubicBezTo>
                      <a:pt x="6819" y="5231"/>
                      <a:pt x="6800" y="5161"/>
                      <a:pt x="6775" y="5097"/>
                    </a:cubicBezTo>
                    <a:cubicBezTo>
                      <a:pt x="6756" y="5046"/>
                      <a:pt x="6737" y="4989"/>
                      <a:pt x="6730" y="4932"/>
                    </a:cubicBezTo>
                    <a:cubicBezTo>
                      <a:pt x="6726" y="4912"/>
                      <a:pt x="6737" y="4899"/>
                      <a:pt x="6751" y="4899"/>
                    </a:cubicBezTo>
                    <a:cubicBezTo>
                      <a:pt x="6759" y="4899"/>
                      <a:pt x="6768" y="4904"/>
                      <a:pt x="6775" y="4913"/>
                    </a:cubicBezTo>
                    <a:cubicBezTo>
                      <a:pt x="6807" y="4945"/>
                      <a:pt x="6826" y="4983"/>
                      <a:pt x="6845" y="5021"/>
                    </a:cubicBezTo>
                    <a:cubicBezTo>
                      <a:pt x="6826" y="4856"/>
                      <a:pt x="6794" y="4690"/>
                      <a:pt x="6749" y="4532"/>
                    </a:cubicBezTo>
                    <a:cubicBezTo>
                      <a:pt x="6711" y="4404"/>
                      <a:pt x="6673" y="4277"/>
                      <a:pt x="6622" y="4157"/>
                    </a:cubicBezTo>
                    <a:cubicBezTo>
                      <a:pt x="6597" y="4093"/>
                      <a:pt x="6565" y="4036"/>
                      <a:pt x="6540" y="3972"/>
                    </a:cubicBezTo>
                    <a:cubicBezTo>
                      <a:pt x="6514" y="3922"/>
                      <a:pt x="6495" y="3864"/>
                      <a:pt x="6482" y="3807"/>
                    </a:cubicBezTo>
                    <a:cubicBezTo>
                      <a:pt x="6482" y="3793"/>
                      <a:pt x="6493" y="3786"/>
                      <a:pt x="6504" y="3786"/>
                    </a:cubicBezTo>
                    <a:cubicBezTo>
                      <a:pt x="6507" y="3786"/>
                      <a:pt x="6511" y="3786"/>
                      <a:pt x="6514" y="3788"/>
                    </a:cubicBezTo>
                    <a:cubicBezTo>
                      <a:pt x="6559" y="3833"/>
                      <a:pt x="6597" y="3883"/>
                      <a:pt x="6622" y="3941"/>
                    </a:cubicBezTo>
                    <a:cubicBezTo>
                      <a:pt x="6641" y="3972"/>
                      <a:pt x="6667" y="4010"/>
                      <a:pt x="6679" y="4049"/>
                    </a:cubicBezTo>
                    <a:cubicBezTo>
                      <a:pt x="6673" y="4010"/>
                      <a:pt x="6667" y="3972"/>
                      <a:pt x="6667" y="3934"/>
                    </a:cubicBezTo>
                    <a:cubicBezTo>
                      <a:pt x="6660" y="3883"/>
                      <a:pt x="6660" y="3833"/>
                      <a:pt x="6654" y="3782"/>
                    </a:cubicBezTo>
                    <a:lnTo>
                      <a:pt x="6654" y="3775"/>
                    </a:lnTo>
                    <a:cubicBezTo>
                      <a:pt x="6641" y="3737"/>
                      <a:pt x="6635" y="3693"/>
                      <a:pt x="6616" y="3655"/>
                    </a:cubicBezTo>
                    <a:cubicBezTo>
                      <a:pt x="6610" y="3610"/>
                      <a:pt x="6578" y="3559"/>
                      <a:pt x="6597" y="3521"/>
                    </a:cubicBezTo>
                    <a:cubicBezTo>
                      <a:pt x="6602" y="3507"/>
                      <a:pt x="6610" y="3500"/>
                      <a:pt x="6622" y="3500"/>
                    </a:cubicBezTo>
                    <a:cubicBezTo>
                      <a:pt x="6626" y="3500"/>
                      <a:pt x="6630" y="3501"/>
                      <a:pt x="6635" y="3502"/>
                    </a:cubicBezTo>
                    <a:cubicBezTo>
                      <a:pt x="6660" y="3515"/>
                      <a:pt x="6679" y="3540"/>
                      <a:pt x="6686" y="3566"/>
                    </a:cubicBezTo>
                    <a:cubicBezTo>
                      <a:pt x="6686" y="3540"/>
                      <a:pt x="6679" y="3515"/>
                      <a:pt x="6673" y="3489"/>
                    </a:cubicBezTo>
                    <a:cubicBezTo>
                      <a:pt x="6667" y="3445"/>
                      <a:pt x="6654" y="3394"/>
                      <a:pt x="6641" y="3356"/>
                    </a:cubicBezTo>
                    <a:cubicBezTo>
                      <a:pt x="6635" y="3311"/>
                      <a:pt x="6597" y="3254"/>
                      <a:pt x="6622" y="3210"/>
                    </a:cubicBezTo>
                    <a:cubicBezTo>
                      <a:pt x="6622" y="3200"/>
                      <a:pt x="6632" y="3195"/>
                      <a:pt x="6643" y="3195"/>
                    </a:cubicBezTo>
                    <a:cubicBezTo>
                      <a:pt x="6647" y="3195"/>
                      <a:pt x="6651" y="3195"/>
                      <a:pt x="6654" y="3197"/>
                    </a:cubicBezTo>
                    <a:cubicBezTo>
                      <a:pt x="6692" y="3210"/>
                      <a:pt x="6711" y="3254"/>
                      <a:pt x="6724" y="3292"/>
                    </a:cubicBezTo>
                    <a:cubicBezTo>
                      <a:pt x="6724" y="3254"/>
                      <a:pt x="6730" y="3216"/>
                      <a:pt x="6730" y="3178"/>
                    </a:cubicBezTo>
                    <a:cubicBezTo>
                      <a:pt x="6730" y="3127"/>
                      <a:pt x="6724" y="3083"/>
                      <a:pt x="6718" y="3038"/>
                    </a:cubicBezTo>
                    <a:cubicBezTo>
                      <a:pt x="6711" y="3000"/>
                      <a:pt x="6686" y="2943"/>
                      <a:pt x="6718" y="2911"/>
                    </a:cubicBezTo>
                    <a:cubicBezTo>
                      <a:pt x="6724" y="2898"/>
                      <a:pt x="6737" y="2898"/>
                      <a:pt x="6749" y="2898"/>
                    </a:cubicBezTo>
                    <a:cubicBezTo>
                      <a:pt x="6775" y="2911"/>
                      <a:pt x="6787" y="2937"/>
                      <a:pt x="6794" y="2968"/>
                    </a:cubicBezTo>
                    <a:lnTo>
                      <a:pt x="6794" y="2937"/>
                    </a:lnTo>
                    <a:cubicBezTo>
                      <a:pt x="6794" y="2854"/>
                      <a:pt x="6787" y="2771"/>
                      <a:pt x="6762" y="2695"/>
                    </a:cubicBezTo>
                    <a:cubicBezTo>
                      <a:pt x="6711" y="2543"/>
                      <a:pt x="6622" y="2415"/>
                      <a:pt x="6501" y="2314"/>
                    </a:cubicBezTo>
                    <a:cubicBezTo>
                      <a:pt x="6480" y="2298"/>
                      <a:pt x="6494" y="2265"/>
                      <a:pt x="6514" y="2265"/>
                    </a:cubicBezTo>
                    <a:cubicBezTo>
                      <a:pt x="6518" y="2265"/>
                      <a:pt x="6523" y="2266"/>
                      <a:pt x="6527" y="2269"/>
                    </a:cubicBezTo>
                    <a:cubicBezTo>
                      <a:pt x="6679" y="2352"/>
                      <a:pt x="6800" y="2492"/>
                      <a:pt x="6864" y="2657"/>
                    </a:cubicBezTo>
                    <a:cubicBezTo>
                      <a:pt x="6868" y="2666"/>
                      <a:pt x="6873" y="2675"/>
                      <a:pt x="6875" y="2687"/>
                    </a:cubicBezTo>
                    <a:lnTo>
                      <a:pt x="6875" y="2687"/>
                    </a:lnTo>
                    <a:cubicBezTo>
                      <a:pt x="6867" y="2609"/>
                      <a:pt x="6843" y="2532"/>
                      <a:pt x="6813" y="2460"/>
                    </a:cubicBezTo>
                    <a:cubicBezTo>
                      <a:pt x="6768" y="2377"/>
                      <a:pt x="6718" y="2307"/>
                      <a:pt x="6654" y="2244"/>
                    </a:cubicBezTo>
                    <a:cubicBezTo>
                      <a:pt x="6635" y="2231"/>
                      <a:pt x="6616" y="2212"/>
                      <a:pt x="6597" y="2193"/>
                    </a:cubicBezTo>
                    <a:cubicBezTo>
                      <a:pt x="6514" y="2174"/>
                      <a:pt x="6425" y="2155"/>
                      <a:pt x="6349" y="2136"/>
                    </a:cubicBezTo>
                    <a:cubicBezTo>
                      <a:pt x="6285" y="2117"/>
                      <a:pt x="6222" y="2098"/>
                      <a:pt x="6158" y="2085"/>
                    </a:cubicBezTo>
                    <a:cubicBezTo>
                      <a:pt x="6133" y="2072"/>
                      <a:pt x="6120" y="2040"/>
                      <a:pt x="6133" y="2015"/>
                    </a:cubicBezTo>
                    <a:cubicBezTo>
                      <a:pt x="6177" y="1882"/>
                      <a:pt x="6279" y="1774"/>
                      <a:pt x="6413" y="1723"/>
                    </a:cubicBezTo>
                    <a:cubicBezTo>
                      <a:pt x="6374" y="1666"/>
                      <a:pt x="6343" y="1608"/>
                      <a:pt x="6324" y="1551"/>
                    </a:cubicBezTo>
                    <a:cubicBezTo>
                      <a:pt x="6292" y="1488"/>
                      <a:pt x="6266" y="1424"/>
                      <a:pt x="6241" y="1354"/>
                    </a:cubicBezTo>
                    <a:cubicBezTo>
                      <a:pt x="6228" y="1322"/>
                      <a:pt x="6222" y="1291"/>
                      <a:pt x="6209" y="1259"/>
                    </a:cubicBezTo>
                    <a:cubicBezTo>
                      <a:pt x="6209" y="1284"/>
                      <a:pt x="6196" y="1316"/>
                      <a:pt x="6184" y="1341"/>
                    </a:cubicBezTo>
                    <a:cubicBezTo>
                      <a:pt x="6177" y="1354"/>
                      <a:pt x="6166" y="1361"/>
                      <a:pt x="6155" y="1361"/>
                    </a:cubicBezTo>
                    <a:cubicBezTo>
                      <a:pt x="6144" y="1361"/>
                      <a:pt x="6133" y="1354"/>
                      <a:pt x="6127" y="1341"/>
                    </a:cubicBezTo>
                    <a:cubicBezTo>
                      <a:pt x="6107" y="1259"/>
                      <a:pt x="6101" y="1170"/>
                      <a:pt x="6107" y="1087"/>
                    </a:cubicBezTo>
                    <a:cubicBezTo>
                      <a:pt x="6101" y="998"/>
                      <a:pt x="6088" y="916"/>
                      <a:pt x="6069" y="827"/>
                    </a:cubicBezTo>
                    <a:cubicBezTo>
                      <a:pt x="6069" y="814"/>
                      <a:pt x="6057" y="795"/>
                      <a:pt x="6057" y="776"/>
                    </a:cubicBezTo>
                    <a:cubicBezTo>
                      <a:pt x="6053" y="779"/>
                      <a:pt x="6050" y="781"/>
                      <a:pt x="6047" y="781"/>
                    </a:cubicBezTo>
                    <a:cubicBezTo>
                      <a:pt x="6044" y="781"/>
                      <a:pt x="6041" y="779"/>
                      <a:pt x="6038" y="776"/>
                    </a:cubicBezTo>
                    <a:cubicBezTo>
                      <a:pt x="6025" y="776"/>
                      <a:pt x="6019" y="770"/>
                      <a:pt x="6012" y="763"/>
                    </a:cubicBezTo>
                    <a:cubicBezTo>
                      <a:pt x="6012" y="776"/>
                      <a:pt x="6012" y="789"/>
                      <a:pt x="6006" y="801"/>
                    </a:cubicBezTo>
                    <a:cubicBezTo>
                      <a:pt x="6002" y="809"/>
                      <a:pt x="5996" y="815"/>
                      <a:pt x="5988" y="815"/>
                    </a:cubicBezTo>
                    <a:cubicBezTo>
                      <a:pt x="5984" y="815"/>
                      <a:pt x="5979" y="813"/>
                      <a:pt x="5974" y="808"/>
                    </a:cubicBezTo>
                    <a:cubicBezTo>
                      <a:pt x="5949" y="782"/>
                      <a:pt x="5936" y="750"/>
                      <a:pt x="5930" y="719"/>
                    </a:cubicBezTo>
                    <a:cubicBezTo>
                      <a:pt x="5917" y="693"/>
                      <a:pt x="5910" y="668"/>
                      <a:pt x="5898" y="636"/>
                    </a:cubicBezTo>
                    <a:cubicBezTo>
                      <a:pt x="5809" y="509"/>
                      <a:pt x="5707" y="395"/>
                      <a:pt x="5593" y="287"/>
                    </a:cubicBezTo>
                    <a:lnTo>
                      <a:pt x="5593" y="287"/>
                    </a:lnTo>
                    <a:cubicBezTo>
                      <a:pt x="5598" y="306"/>
                      <a:pt x="5583" y="322"/>
                      <a:pt x="5568" y="322"/>
                    </a:cubicBezTo>
                    <a:cubicBezTo>
                      <a:pt x="5563" y="322"/>
                      <a:pt x="5559" y="321"/>
                      <a:pt x="5555" y="318"/>
                    </a:cubicBezTo>
                    <a:cubicBezTo>
                      <a:pt x="5516" y="306"/>
                      <a:pt x="5485" y="280"/>
                      <a:pt x="5459" y="255"/>
                    </a:cubicBezTo>
                    <a:cubicBezTo>
                      <a:pt x="5434" y="223"/>
                      <a:pt x="5402" y="198"/>
                      <a:pt x="5377" y="172"/>
                    </a:cubicBezTo>
                    <a:cubicBezTo>
                      <a:pt x="5326" y="134"/>
                      <a:pt x="5275" y="96"/>
                      <a:pt x="5218" y="64"/>
                    </a:cubicBezTo>
                    <a:cubicBezTo>
                      <a:pt x="5218" y="64"/>
                      <a:pt x="5218" y="70"/>
                      <a:pt x="5218" y="70"/>
                    </a:cubicBezTo>
                    <a:cubicBezTo>
                      <a:pt x="5207" y="87"/>
                      <a:pt x="5185" y="93"/>
                      <a:pt x="5163" y="93"/>
                    </a:cubicBezTo>
                    <a:cubicBezTo>
                      <a:pt x="5134" y="93"/>
                      <a:pt x="5102" y="84"/>
                      <a:pt x="5084" y="77"/>
                    </a:cubicBezTo>
                    <a:lnTo>
                      <a:pt x="5059" y="70"/>
                    </a:lnTo>
                    <a:lnTo>
                      <a:pt x="5059" y="70"/>
                    </a:lnTo>
                    <a:cubicBezTo>
                      <a:pt x="5110" y="109"/>
                      <a:pt x="5154" y="147"/>
                      <a:pt x="5199" y="198"/>
                    </a:cubicBezTo>
                    <a:cubicBezTo>
                      <a:pt x="5219" y="218"/>
                      <a:pt x="5198" y="247"/>
                      <a:pt x="5172" y="247"/>
                    </a:cubicBezTo>
                    <a:cubicBezTo>
                      <a:pt x="5166" y="247"/>
                      <a:pt x="5160" y="246"/>
                      <a:pt x="5154" y="242"/>
                    </a:cubicBezTo>
                    <a:cubicBezTo>
                      <a:pt x="4989" y="121"/>
                      <a:pt x="4798" y="39"/>
                      <a:pt x="46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266;p45">
                <a:extLst>
                  <a:ext uri="{FF2B5EF4-FFF2-40B4-BE49-F238E27FC236}">
                    <a16:creationId xmlns:a16="http://schemas.microsoft.com/office/drawing/2014/main" id="{F9B70D7A-564F-4EC2-A297-5BB5271E7784}"/>
                  </a:ext>
                </a:extLst>
              </p:cNvPr>
              <p:cNvSpPr/>
              <p:nvPr/>
            </p:nvSpPr>
            <p:spPr>
              <a:xfrm>
                <a:off x="7538638" y="1170795"/>
                <a:ext cx="260353" cy="27092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41" extrusionOk="0">
                    <a:moveTo>
                      <a:pt x="1285" y="1"/>
                    </a:moveTo>
                    <a:cubicBezTo>
                      <a:pt x="1037" y="7"/>
                      <a:pt x="789" y="20"/>
                      <a:pt x="541" y="39"/>
                    </a:cubicBezTo>
                    <a:cubicBezTo>
                      <a:pt x="363" y="45"/>
                      <a:pt x="179" y="64"/>
                      <a:pt x="1" y="71"/>
                    </a:cubicBezTo>
                    <a:lnTo>
                      <a:pt x="90" y="103"/>
                    </a:lnTo>
                    <a:cubicBezTo>
                      <a:pt x="90" y="87"/>
                      <a:pt x="103" y="75"/>
                      <a:pt x="118" y="75"/>
                    </a:cubicBezTo>
                    <a:cubicBezTo>
                      <a:pt x="121" y="75"/>
                      <a:pt x="125" y="76"/>
                      <a:pt x="128" y="77"/>
                    </a:cubicBezTo>
                    <a:cubicBezTo>
                      <a:pt x="173" y="96"/>
                      <a:pt x="217" y="115"/>
                      <a:pt x="268" y="141"/>
                    </a:cubicBezTo>
                    <a:cubicBezTo>
                      <a:pt x="554" y="83"/>
                      <a:pt x="840" y="64"/>
                      <a:pt x="1126" y="26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267;p45">
                <a:extLst>
                  <a:ext uri="{FF2B5EF4-FFF2-40B4-BE49-F238E27FC236}">
                    <a16:creationId xmlns:a16="http://schemas.microsoft.com/office/drawing/2014/main" id="{6C57DABE-EA08-4A86-83A4-16748825D184}"/>
                  </a:ext>
                </a:extLst>
              </p:cNvPr>
              <p:cNvSpPr/>
              <p:nvPr/>
            </p:nvSpPr>
            <p:spPr>
              <a:xfrm>
                <a:off x="7520385" y="1115075"/>
                <a:ext cx="611974" cy="62062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323" extrusionOk="0">
                    <a:moveTo>
                      <a:pt x="1060" y="0"/>
                    </a:moveTo>
                    <a:cubicBezTo>
                      <a:pt x="874" y="0"/>
                      <a:pt x="689" y="14"/>
                      <a:pt x="503" y="43"/>
                    </a:cubicBezTo>
                    <a:cubicBezTo>
                      <a:pt x="325" y="81"/>
                      <a:pt x="90" y="151"/>
                      <a:pt x="1" y="323"/>
                    </a:cubicBezTo>
                    <a:cubicBezTo>
                      <a:pt x="109" y="304"/>
                      <a:pt x="217" y="297"/>
                      <a:pt x="325" y="285"/>
                    </a:cubicBezTo>
                    <a:cubicBezTo>
                      <a:pt x="465" y="265"/>
                      <a:pt x="604" y="253"/>
                      <a:pt x="738" y="240"/>
                    </a:cubicBezTo>
                    <a:cubicBezTo>
                      <a:pt x="1227" y="202"/>
                      <a:pt x="1723" y="183"/>
                      <a:pt x="2212" y="183"/>
                    </a:cubicBezTo>
                    <a:cubicBezTo>
                      <a:pt x="2295" y="181"/>
                      <a:pt x="2377" y="180"/>
                      <a:pt x="2460" y="180"/>
                    </a:cubicBezTo>
                    <a:cubicBezTo>
                      <a:pt x="2626" y="180"/>
                      <a:pt x="2793" y="183"/>
                      <a:pt x="2962" y="183"/>
                    </a:cubicBezTo>
                    <a:lnTo>
                      <a:pt x="3184" y="189"/>
                    </a:lnTo>
                    <a:cubicBezTo>
                      <a:pt x="3064" y="170"/>
                      <a:pt x="2943" y="145"/>
                      <a:pt x="2816" y="126"/>
                    </a:cubicBezTo>
                    <a:cubicBezTo>
                      <a:pt x="2295" y="49"/>
                      <a:pt x="1774" y="11"/>
                      <a:pt x="1246" y="5"/>
                    </a:cubicBezTo>
                    <a:cubicBezTo>
                      <a:pt x="1184" y="2"/>
                      <a:pt x="1122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268;p45">
                <a:extLst>
                  <a:ext uri="{FF2B5EF4-FFF2-40B4-BE49-F238E27FC236}">
                    <a16:creationId xmlns:a16="http://schemas.microsoft.com/office/drawing/2014/main" id="{449F35F0-1DCE-4989-9A86-FD71BB650810}"/>
                  </a:ext>
                </a:extLst>
              </p:cNvPr>
              <p:cNvSpPr/>
              <p:nvPr/>
            </p:nvSpPr>
            <p:spPr>
              <a:xfrm>
                <a:off x="6647297" y="1312019"/>
                <a:ext cx="63791" cy="2670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9" extrusionOk="0">
                    <a:moveTo>
                      <a:pt x="295" y="0"/>
                    </a:moveTo>
                    <a:cubicBezTo>
                      <a:pt x="286" y="0"/>
                      <a:pt x="277" y="5"/>
                      <a:pt x="268" y="9"/>
                    </a:cubicBezTo>
                    <a:lnTo>
                      <a:pt x="223" y="22"/>
                    </a:lnTo>
                    <a:cubicBezTo>
                      <a:pt x="204" y="28"/>
                      <a:pt x="179" y="35"/>
                      <a:pt x="160" y="41"/>
                    </a:cubicBezTo>
                    <a:cubicBezTo>
                      <a:pt x="134" y="48"/>
                      <a:pt x="115" y="54"/>
                      <a:pt x="96" y="60"/>
                    </a:cubicBezTo>
                    <a:cubicBezTo>
                      <a:pt x="65" y="60"/>
                      <a:pt x="39" y="67"/>
                      <a:pt x="14" y="79"/>
                    </a:cubicBezTo>
                    <a:cubicBezTo>
                      <a:pt x="1" y="92"/>
                      <a:pt x="1" y="111"/>
                      <a:pt x="14" y="124"/>
                    </a:cubicBezTo>
                    <a:cubicBezTo>
                      <a:pt x="32" y="133"/>
                      <a:pt x="54" y="139"/>
                      <a:pt x="75" y="139"/>
                    </a:cubicBezTo>
                    <a:cubicBezTo>
                      <a:pt x="82" y="139"/>
                      <a:pt x="89" y="138"/>
                      <a:pt x="96" y="136"/>
                    </a:cubicBezTo>
                    <a:cubicBezTo>
                      <a:pt x="128" y="136"/>
                      <a:pt x="153" y="130"/>
                      <a:pt x="179" y="124"/>
                    </a:cubicBezTo>
                    <a:cubicBezTo>
                      <a:pt x="204" y="117"/>
                      <a:pt x="230" y="105"/>
                      <a:pt x="255" y="98"/>
                    </a:cubicBezTo>
                    <a:cubicBezTo>
                      <a:pt x="287" y="86"/>
                      <a:pt x="312" y="67"/>
                      <a:pt x="325" y="41"/>
                    </a:cubicBezTo>
                    <a:cubicBezTo>
                      <a:pt x="331" y="22"/>
                      <a:pt x="325" y="3"/>
                      <a:pt x="306" y="3"/>
                    </a:cubicBezTo>
                    <a:cubicBezTo>
                      <a:pt x="302" y="1"/>
                      <a:pt x="299" y="0"/>
                      <a:pt x="29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Google Shape;1269;p45">
                <a:extLst>
                  <a:ext uri="{FF2B5EF4-FFF2-40B4-BE49-F238E27FC236}">
                    <a16:creationId xmlns:a16="http://schemas.microsoft.com/office/drawing/2014/main" id="{7067160B-9EB9-43E0-9D5E-23D0ECF07D78}"/>
                  </a:ext>
                </a:extLst>
              </p:cNvPr>
              <p:cNvSpPr/>
              <p:nvPr/>
            </p:nvSpPr>
            <p:spPr>
              <a:xfrm>
                <a:off x="6673044" y="1344298"/>
                <a:ext cx="30743" cy="1229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4" extrusionOk="0">
                    <a:moveTo>
                      <a:pt x="108" y="0"/>
                    </a:moveTo>
                    <a:cubicBezTo>
                      <a:pt x="102" y="0"/>
                      <a:pt x="89" y="7"/>
                      <a:pt x="83" y="7"/>
                    </a:cubicBezTo>
                    <a:lnTo>
                      <a:pt x="19" y="26"/>
                    </a:lnTo>
                    <a:cubicBezTo>
                      <a:pt x="0" y="32"/>
                      <a:pt x="0" y="64"/>
                      <a:pt x="26" y="64"/>
                    </a:cubicBezTo>
                    <a:lnTo>
                      <a:pt x="89" y="57"/>
                    </a:lnTo>
                    <a:cubicBezTo>
                      <a:pt x="96" y="57"/>
                      <a:pt x="108" y="51"/>
                      <a:pt x="115" y="51"/>
                    </a:cubicBezTo>
                    <a:cubicBezTo>
                      <a:pt x="121" y="45"/>
                      <a:pt x="128" y="45"/>
                      <a:pt x="134" y="45"/>
                    </a:cubicBezTo>
                    <a:cubicBezTo>
                      <a:pt x="140" y="38"/>
                      <a:pt x="147" y="38"/>
                      <a:pt x="153" y="32"/>
                    </a:cubicBezTo>
                    <a:cubicBezTo>
                      <a:pt x="159" y="26"/>
                      <a:pt x="159" y="13"/>
                      <a:pt x="153" y="0"/>
                    </a:cubicBezTo>
                    <a:lnTo>
                      <a:pt x="147" y="7"/>
                    </a:lnTo>
                    <a:cubicBezTo>
                      <a:pt x="140" y="7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Google Shape;1270;p45">
                <a:extLst>
                  <a:ext uri="{FF2B5EF4-FFF2-40B4-BE49-F238E27FC236}">
                    <a16:creationId xmlns:a16="http://schemas.microsoft.com/office/drawing/2014/main" id="{0036A85B-2456-4624-890F-786513825FB8}"/>
                  </a:ext>
                </a:extLst>
              </p:cNvPr>
              <p:cNvSpPr/>
              <p:nvPr/>
            </p:nvSpPr>
            <p:spPr>
              <a:xfrm>
                <a:off x="6636345" y="1296647"/>
                <a:ext cx="51494" cy="1441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5" extrusionOk="0">
                    <a:moveTo>
                      <a:pt x="198" y="0"/>
                    </a:moveTo>
                    <a:cubicBezTo>
                      <a:pt x="179" y="0"/>
                      <a:pt x="160" y="7"/>
                      <a:pt x="147" y="7"/>
                    </a:cubicBezTo>
                    <a:cubicBezTo>
                      <a:pt x="128" y="10"/>
                      <a:pt x="110" y="12"/>
                      <a:pt x="93" y="12"/>
                    </a:cubicBezTo>
                    <a:cubicBezTo>
                      <a:pt x="75" y="12"/>
                      <a:pt x="58" y="10"/>
                      <a:pt x="39" y="7"/>
                    </a:cubicBezTo>
                    <a:cubicBezTo>
                      <a:pt x="13" y="7"/>
                      <a:pt x="1" y="45"/>
                      <a:pt x="33" y="51"/>
                    </a:cubicBezTo>
                    <a:cubicBezTo>
                      <a:pt x="64" y="66"/>
                      <a:pt x="102" y="75"/>
                      <a:pt x="139" y="75"/>
                    </a:cubicBezTo>
                    <a:cubicBezTo>
                      <a:pt x="185" y="75"/>
                      <a:pt x="230" y="61"/>
                      <a:pt x="261" y="26"/>
                    </a:cubicBezTo>
                    <a:cubicBezTo>
                      <a:pt x="268" y="13"/>
                      <a:pt x="261" y="0"/>
                      <a:pt x="24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Google Shape;1271;p45">
                <a:extLst>
                  <a:ext uri="{FF2B5EF4-FFF2-40B4-BE49-F238E27FC236}">
                    <a16:creationId xmlns:a16="http://schemas.microsoft.com/office/drawing/2014/main" id="{05C132B9-26A5-47E8-8BFC-427E8F0BC5E1}"/>
                  </a:ext>
                </a:extLst>
              </p:cNvPr>
              <p:cNvSpPr/>
              <p:nvPr/>
            </p:nvSpPr>
            <p:spPr>
              <a:xfrm>
                <a:off x="7095562" y="1124105"/>
                <a:ext cx="19022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9" extrusionOk="0">
                    <a:moveTo>
                      <a:pt x="72" y="1"/>
                    </a:moveTo>
                    <a:cubicBezTo>
                      <a:pt x="66" y="1"/>
                      <a:pt x="61" y="3"/>
                      <a:pt x="57" y="9"/>
                    </a:cubicBezTo>
                    <a:cubicBezTo>
                      <a:pt x="38" y="41"/>
                      <a:pt x="26" y="72"/>
                      <a:pt x="13" y="104"/>
                    </a:cubicBezTo>
                    <a:cubicBezTo>
                      <a:pt x="7" y="123"/>
                      <a:pt x="0" y="136"/>
                      <a:pt x="0" y="155"/>
                    </a:cubicBezTo>
                    <a:lnTo>
                      <a:pt x="0" y="180"/>
                    </a:lnTo>
                    <a:cubicBezTo>
                      <a:pt x="0" y="193"/>
                      <a:pt x="7" y="199"/>
                      <a:pt x="7" y="206"/>
                    </a:cubicBezTo>
                    <a:cubicBezTo>
                      <a:pt x="10" y="215"/>
                      <a:pt x="14" y="218"/>
                      <a:pt x="19" y="218"/>
                    </a:cubicBezTo>
                    <a:cubicBezTo>
                      <a:pt x="24" y="218"/>
                      <a:pt x="29" y="215"/>
                      <a:pt x="32" y="212"/>
                    </a:cubicBezTo>
                    <a:cubicBezTo>
                      <a:pt x="38" y="199"/>
                      <a:pt x="38" y="193"/>
                      <a:pt x="38" y="187"/>
                    </a:cubicBezTo>
                    <a:cubicBezTo>
                      <a:pt x="38" y="180"/>
                      <a:pt x="38" y="168"/>
                      <a:pt x="45" y="161"/>
                    </a:cubicBezTo>
                    <a:cubicBezTo>
                      <a:pt x="51" y="155"/>
                      <a:pt x="57" y="129"/>
                      <a:pt x="57" y="117"/>
                    </a:cubicBezTo>
                    <a:cubicBezTo>
                      <a:pt x="64" y="85"/>
                      <a:pt x="76" y="60"/>
                      <a:pt x="89" y="28"/>
                    </a:cubicBezTo>
                    <a:cubicBezTo>
                      <a:pt x="98" y="14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272;p45">
                <a:extLst>
                  <a:ext uri="{FF2B5EF4-FFF2-40B4-BE49-F238E27FC236}">
                    <a16:creationId xmlns:a16="http://schemas.microsoft.com/office/drawing/2014/main" id="{00611E23-43D9-49B3-BB3C-F4F1958DD916}"/>
                  </a:ext>
                </a:extLst>
              </p:cNvPr>
              <p:cNvSpPr/>
              <p:nvPr/>
            </p:nvSpPr>
            <p:spPr>
              <a:xfrm>
                <a:off x="7367825" y="1136210"/>
                <a:ext cx="6341" cy="21136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0" extrusionOk="0">
                    <a:moveTo>
                      <a:pt x="11" y="0"/>
                    </a:moveTo>
                    <a:cubicBezTo>
                      <a:pt x="4" y="0"/>
                      <a:pt x="0" y="6"/>
                      <a:pt x="0" y="16"/>
                    </a:cubicBezTo>
                    <a:lnTo>
                      <a:pt x="0" y="41"/>
                    </a:lnTo>
                    <a:cubicBezTo>
                      <a:pt x="0" y="47"/>
                      <a:pt x="0" y="54"/>
                      <a:pt x="0" y="66"/>
                    </a:cubicBezTo>
                    <a:lnTo>
                      <a:pt x="0" y="86"/>
                    </a:lnTo>
                    <a:cubicBezTo>
                      <a:pt x="0" y="92"/>
                      <a:pt x="0" y="92"/>
                      <a:pt x="0" y="98"/>
                    </a:cubicBezTo>
                    <a:cubicBezTo>
                      <a:pt x="0" y="98"/>
                      <a:pt x="7" y="105"/>
                      <a:pt x="13" y="105"/>
                    </a:cubicBezTo>
                    <a:cubicBezTo>
                      <a:pt x="13" y="108"/>
                      <a:pt x="16" y="109"/>
                      <a:pt x="19" y="109"/>
                    </a:cubicBezTo>
                    <a:cubicBezTo>
                      <a:pt x="23" y="109"/>
                      <a:pt x="26" y="108"/>
                      <a:pt x="26" y="105"/>
                    </a:cubicBezTo>
                    <a:cubicBezTo>
                      <a:pt x="32" y="105"/>
                      <a:pt x="32" y="98"/>
                      <a:pt x="32" y="92"/>
                    </a:cubicBezTo>
                    <a:lnTo>
                      <a:pt x="32" y="86"/>
                    </a:lnTo>
                    <a:lnTo>
                      <a:pt x="32" y="73"/>
                    </a:lnTo>
                    <a:lnTo>
                      <a:pt x="32" y="66"/>
                    </a:lnTo>
                    <a:cubicBezTo>
                      <a:pt x="32" y="60"/>
                      <a:pt x="32" y="47"/>
                      <a:pt x="32" y="41"/>
                    </a:cubicBezTo>
                    <a:lnTo>
                      <a:pt x="32" y="22"/>
                    </a:lnTo>
                    <a:cubicBezTo>
                      <a:pt x="32" y="9"/>
                      <a:pt x="26" y="3"/>
                      <a:pt x="19" y="3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273;p45">
                <a:extLst>
                  <a:ext uri="{FF2B5EF4-FFF2-40B4-BE49-F238E27FC236}">
                    <a16:creationId xmlns:a16="http://schemas.microsoft.com/office/drawing/2014/main" id="{547AA38B-0799-4C9A-B144-A72CEF276775}"/>
                  </a:ext>
                </a:extLst>
              </p:cNvPr>
              <p:cNvSpPr/>
              <p:nvPr/>
            </p:nvSpPr>
            <p:spPr>
              <a:xfrm>
                <a:off x="7392611" y="1138516"/>
                <a:ext cx="710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37" h="74" extrusionOk="0">
                    <a:moveTo>
                      <a:pt x="26" y="1"/>
                    </a:moveTo>
                    <a:cubicBezTo>
                      <a:pt x="15" y="1"/>
                      <a:pt x="1" y="10"/>
                      <a:pt x="5" y="23"/>
                    </a:cubicBezTo>
                    <a:lnTo>
                      <a:pt x="11" y="42"/>
                    </a:lnTo>
                    <a:lnTo>
                      <a:pt x="17" y="67"/>
                    </a:lnTo>
                    <a:cubicBezTo>
                      <a:pt x="24" y="74"/>
                      <a:pt x="24" y="74"/>
                      <a:pt x="30" y="74"/>
                    </a:cubicBezTo>
                    <a:cubicBezTo>
                      <a:pt x="37" y="74"/>
                      <a:pt x="37" y="67"/>
                      <a:pt x="37" y="61"/>
                    </a:cubicBezTo>
                    <a:lnTo>
                      <a:pt x="37" y="35"/>
                    </a:lnTo>
                    <a:lnTo>
                      <a:pt x="37" y="10"/>
                    </a:lnTo>
                    <a:cubicBezTo>
                      <a:pt x="37" y="3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274;p45">
                <a:extLst>
                  <a:ext uri="{FF2B5EF4-FFF2-40B4-BE49-F238E27FC236}">
                    <a16:creationId xmlns:a16="http://schemas.microsoft.com/office/drawing/2014/main" id="{BFD91397-8E70-44BC-92D1-38B8AF028EB4}"/>
                  </a:ext>
                </a:extLst>
              </p:cNvPr>
              <p:cNvSpPr/>
              <p:nvPr/>
            </p:nvSpPr>
            <p:spPr>
              <a:xfrm>
                <a:off x="7107666" y="1291652"/>
                <a:ext cx="19791" cy="2344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2" extrusionOk="0">
                    <a:moveTo>
                      <a:pt x="67" y="0"/>
                    </a:moveTo>
                    <a:cubicBezTo>
                      <a:pt x="60" y="0"/>
                      <a:pt x="53" y="4"/>
                      <a:pt x="45" y="7"/>
                    </a:cubicBezTo>
                    <a:lnTo>
                      <a:pt x="20" y="52"/>
                    </a:lnTo>
                    <a:lnTo>
                      <a:pt x="7" y="77"/>
                    </a:lnTo>
                    <a:cubicBezTo>
                      <a:pt x="7" y="84"/>
                      <a:pt x="1" y="90"/>
                      <a:pt x="1" y="96"/>
                    </a:cubicBezTo>
                    <a:lnTo>
                      <a:pt x="1" y="103"/>
                    </a:lnTo>
                    <a:cubicBezTo>
                      <a:pt x="1" y="109"/>
                      <a:pt x="7" y="115"/>
                      <a:pt x="13" y="122"/>
                    </a:cubicBezTo>
                    <a:lnTo>
                      <a:pt x="26" y="122"/>
                    </a:lnTo>
                    <a:lnTo>
                      <a:pt x="39" y="115"/>
                    </a:lnTo>
                    <a:cubicBezTo>
                      <a:pt x="45" y="109"/>
                      <a:pt x="45" y="109"/>
                      <a:pt x="52" y="103"/>
                    </a:cubicBezTo>
                    <a:cubicBezTo>
                      <a:pt x="58" y="96"/>
                      <a:pt x="58" y="90"/>
                      <a:pt x="64" y="84"/>
                    </a:cubicBezTo>
                    <a:lnTo>
                      <a:pt x="96" y="39"/>
                    </a:lnTo>
                    <a:cubicBezTo>
                      <a:pt x="102" y="26"/>
                      <a:pt x="96" y="14"/>
                      <a:pt x="83" y="7"/>
                    </a:cubicBezTo>
                    <a:cubicBezTo>
                      <a:pt x="78" y="2"/>
                      <a:pt x="73" y="0"/>
                      <a:pt x="6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275;p45">
                <a:extLst>
                  <a:ext uri="{FF2B5EF4-FFF2-40B4-BE49-F238E27FC236}">
                    <a16:creationId xmlns:a16="http://schemas.microsoft.com/office/drawing/2014/main" id="{E2427C96-53B1-4F61-AB23-8610480F92EC}"/>
                  </a:ext>
                </a:extLst>
              </p:cNvPr>
              <p:cNvSpPr/>
              <p:nvPr/>
            </p:nvSpPr>
            <p:spPr>
              <a:xfrm>
                <a:off x="7086915" y="1269364"/>
                <a:ext cx="43040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8" extrusionOk="0">
                    <a:moveTo>
                      <a:pt x="196" y="0"/>
                    </a:moveTo>
                    <a:cubicBezTo>
                      <a:pt x="192" y="0"/>
                      <a:pt x="188" y="1"/>
                      <a:pt x="185" y="3"/>
                    </a:cubicBezTo>
                    <a:cubicBezTo>
                      <a:pt x="141" y="15"/>
                      <a:pt x="102" y="41"/>
                      <a:pt x="71" y="73"/>
                    </a:cubicBezTo>
                    <a:cubicBezTo>
                      <a:pt x="52" y="85"/>
                      <a:pt x="39" y="104"/>
                      <a:pt x="26" y="123"/>
                    </a:cubicBezTo>
                    <a:cubicBezTo>
                      <a:pt x="13" y="149"/>
                      <a:pt x="7" y="168"/>
                      <a:pt x="1" y="193"/>
                    </a:cubicBezTo>
                    <a:cubicBezTo>
                      <a:pt x="1" y="207"/>
                      <a:pt x="14" y="217"/>
                      <a:pt x="26" y="217"/>
                    </a:cubicBezTo>
                    <a:cubicBezTo>
                      <a:pt x="31" y="217"/>
                      <a:pt x="35" y="216"/>
                      <a:pt x="39" y="212"/>
                    </a:cubicBezTo>
                    <a:cubicBezTo>
                      <a:pt x="52" y="193"/>
                      <a:pt x="64" y="181"/>
                      <a:pt x="77" y="168"/>
                    </a:cubicBezTo>
                    <a:cubicBezTo>
                      <a:pt x="83" y="155"/>
                      <a:pt x="90" y="149"/>
                      <a:pt x="96" y="142"/>
                    </a:cubicBezTo>
                    <a:lnTo>
                      <a:pt x="115" y="123"/>
                    </a:lnTo>
                    <a:lnTo>
                      <a:pt x="115" y="117"/>
                    </a:lnTo>
                    <a:cubicBezTo>
                      <a:pt x="134" y="104"/>
                      <a:pt x="147" y="92"/>
                      <a:pt x="166" y="79"/>
                    </a:cubicBezTo>
                    <a:cubicBezTo>
                      <a:pt x="172" y="73"/>
                      <a:pt x="179" y="66"/>
                      <a:pt x="185" y="60"/>
                    </a:cubicBezTo>
                    <a:lnTo>
                      <a:pt x="191" y="60"/>
                    </a:lnTo>
                    <a:lnTo>
                      <a:pt x="204" y="53"/>
                    </a:lnTo>
                    <a:cubicBezTo>
                      <a:pt x="217" y="47"/>
                      <a:pt x="223" y="34"/>
                      <a:pt x="223" y="15"/>
                    </a:cubicBezTo>
                    <a:cubicBezTo>
                      <a:pt x="218" y="6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276;p45">
                <a:extLst>
                  <a:ext uri="{FF2B5EF4-FFF2-40B4-BE49-F238E27FC236}">
                    <a16:creationId xmlns:a16="http://schemas.microsoft.com/office/drawing/2014/main" id="{36F67D8C-DA11-4772-BC1F-26F15519890A}"/>
                  </a:ext>
                </a:extLst>
              </p:cNvPr>
              <p:cNvSpPr/>
              <p:nvPr/>
            </p:nvSpPr>
            <p:spPr>
              <a:xfrm>
                <a:off x="6953954" y="1207110"/>
                <a:ext cx="45346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1" extrusionOk="0">
                    <a:moveTo>
                      <a:pt x="213" y="0"/>
                    </a:moveTo>
                    <a:cubicBezTo>
                      <a:pt x="210" y="0"/>
                      <a:pt x="207" y="1"/>
                      <a:pt x="203" y="3"/>
                    </a:cubicBezTo>
                    <a:cubicBezTo>
                      <a:pt x="127" y="22"/>
                      <a:pt x="57" y="66"/>
                      <a:pt x="0" y="130"/>
                    </a:cubicBezTo>
                    <a:cubicBezTo>
                      <a:pt x="0" y="140"/>
                      <a:pt x="4" y="150"/>
                      <a:pt x="13" y="150"/>
                    </a:cubicBezTo>
                    <a:cubicBezTo>
                      <a:pt x="15" y="150"/>
                      <a:pt x="17" y="150"/>
                      <a:pt x="19" y="149"/>
                    </a:cubicBezTo>
                    <a:cubicBezTo>
                      <a:pt x="89" y="117"/>
                      <a:pt x="153" y="72"/>
                      <a:pt x="222" y="47"/>
                    </a:cubicBezTo>
                    <a:cubicBezTo>
                      <a:pt x="235" y="41"/>
                      <a:pt x="235" y="28"/>
                      <a:pt x="235" y="15"/>
                    </a:cubicBezTo>
                    <a:cubicBezTo>
                      <a:pt x="231" y="6"/>
                      <a:pt x="222" y="0"/>
                      <a:pt x="21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277;p45">
                <a:extLst>
                  <a:ext uri="{FF2B5EF4-FFF2-40B4-BE49-F238E27FC236}">
                    <a16:creationId xmlns:a16="http://schemas.microsoft.com/office/drawing/2014/main" id="{8AAF054D-DF6E-4084-9FF2-36CEAC00668A}"/>
                  </a:ext>
                </a:extLst>
              </p:cNvPr>
              <p:cNvSpPr/>
              <p:nvPr/>
            </p:nvSpPr>
            <p:spPr>
              <a:xfrm>
                <a:off x="6970286" y="1219791"/>
                <a:ext cx="10106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41" extrusionOk="0">
                    <a:moveTo>
                      <a:pt x="493" y="0"/>
                    </a:moveTo>
                    <a:cubicBezTo>
                      <a:pt x="442" y="13"/>
                      <a:pt x="398" y="25"/>
                      <a:pt x="354" y="51"/>
                    </a:cubicBezTo>
                    <a:cubicBezTo>
                      <a:pt x="315" y="76"/>
                      <a:pt x="271" y="102"/>
                      <a:pt x="226" y="127"/>
                    </a:cubicBezTo>
                    <a:cubicBezTo>
                      <a:pt x="188" y="153"/>
                      <a:pt x="150" y="178"/>
                      <a:pt x="112" y="210"/>
                    </a:cubicBezTo>
                    <a:cubicBezTo>
                      <a:pt x="74" y="235"/>
                      <a:pt x="36" y="273"/>
                      <a:pt x="10" y="311"/>
                    </a:cubicBezTo>
                    <a:cubicBezTo>
                      <a:pt x="0" y="322"/>
                      <a:pt x="6" y="340"/>
                      <a:pt x="19" y="340"/>
                    </a:cubicBezTo>
                    <a:cubicBezTo>
                      <a:pt x="22" y="340"/>
                      <a:pt x="26" y="339"/>
                      <a:pt x="29" y="337"/>
                    </a:cubicBezTo>
                    <a:cubicBezTo>
                      <a:pt x="68" y="318"/>
                      <a:pt x="112" y="292"/>
                      <a:pt x="150" y="267"/>
                    </a:cubicBezTo>
                    <a:cubicBezTo>
                      <a:pt x="188" y="235"/>
                      <a:pt x="226" y="210"/>
                      <a:pt x="265" y="184"/>
                    </a:cubicBezTo>
                    <a:cubicBezTo>
                      <a:pt x="309" y="159"/>
                      <a:pt x="347" y="140"/>
                      <a:pt x="385" y="114"/>
                    </a:cubicBezTo>
                    <a:cubicBezTo>
                      <a:pt x="430" y="89"/>
                      <a:pt x="468" y="70"/>
                      <a:pt x="512" y="38"/>
                    </a:cubicBezTo>
                    <a:cubicBezTo>
                      <a:pt x="525" y="25"/>
                      <a:pt x="512" y="0"/>
                      <a:pt x="493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278;p45">
                <a:extLst>
                  <a:ext uri="{FF2B5EF4-FFF2-40B4-BE49-F238E27FC236}">
                    <a16:creationId xmlns:a16="http://schemas.microsoft.com/office/drawing/2014/main" id="{0389635F-ED9A-4B5D-A639-6C6813491FC7}"/>
                  </a:ext>
                </a:extLst>
              </p:cNvPr>
              <p:cNvSpPr/>
              <p:nvPr/>
            </p:nvSpPr>
            <p:spPr>
              <a:xfrm>
                <a:off x="6973552" y="1222097"/>
                <a:ext cx="60717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75" extrusionOk="0">
                    <a:moveTo>
                      <a:pt x="279" y="0"/>
                    </a:moveTo>
                    <a:cubicBezTo>
                      <a:pt x="277" y="0"/>
                      <a:pt x="275" y="0"/>
                      <a:pt x="273" y="1"/>
                    </a:cubicBezTo>
                    <a:cubicBezTo>
                      <a:pt x="222" y="20"/>
                      <a:pt x="178" y="39"/>
                      <a:pt x="133" y="64"/>
                    </a:cubicBezTo>
                    <a:cubicBezTo>
                      <a:pt x="108" y="77"/>
                      <a:pt x="89" y="90"/>
                      <a:pt x="70" y="102"/>
                    </a:cubicBezTo>
                    <a:lnTo>
                      <a:pt x="31" y="128"/>
                    </a:lnTo>
                    <a:cubicBezTo>
                      <a:pt x="25" y="134"/>
                      <a:pt x="12" y="141"/>
                      <a:pt x="6" y="153"/>
                    </a:cubicBezTo>
                    <a:cubicBezTo>
                      <a:pt x="1" y="164"/>
                      <a:pt x="8" y="174"/>
                      <a:pt x="18" y="174"/>
                    </a:cubicBezTo>
                    <a:cubicBezTo>
                      <a:pt x="20" y="174"/>
                      <a:pt x="23" y="174"/>
                      <a:pt x="25" y="172"/>
                    </a:cubicBezTo>
                    <a:cubicBezTo>
                      <a:pt x="70" y="153"/>
                      <a:pt x="108" y="128"/>
                      <a:pt x="152" y="102"/>
                    </a:cubicBezTo>
                    <a:cubicBezTo>
                      <a:pt x="197" y="77"/>
                      <a:pt x="241" y="58"/>
                      <a:pt x="292" y="39"/>
                    </a:cubicBezTo>
                    <a:cubicBezTo>
                      <a:pt x="316" y="33"/>
                      <a:pt x="301" y="0"/>
                      <a:pt x="279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279;p45">
                <a:extLst>
                  <a:ext uri="{FF2B5EF4-FFF2-40B4-BE49-F238E27FC236}">
                    <a16:creationId xmlns:a16="http://schemas.microsoft.com/office/drawing/2014/main" id="{8CBC148B-3C83-41CE-AEE4-979AD74AEEAF}"/>
                  </a:ext>
                </a:extLst>
              </p:cNvPr>
              <p:cNvSpPr/>
              <p:nvPr/>
            </p:nvSpPr>
            <p:spPr>
              <a:xfrm>
                <a:off x="6966059" y="1178097"/>
                <a:ext cx="55913" cy="2228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6" extrusionOk="0">
                    <a:moveTo>
                      <a:pt x="261" y="0"/>
                    </a:moveTo>
                    <a:cubicBezTo>
                      <a:pt x="259" y="0"/>
                      <a:pt x="257" y="1"/>
                      <a:pt x="255" y="1"/>
                    </a:cubicBezTo>
                    <a:cubicBezTo>
                      <a:pt x="217" y="7"/>
                      <a:pt x="172" y="20"/>
                      <a:pt x="128" y="33"/>
                    </a:cubicBezTo>
                    <a:lnTo>
                      <a:pt x="70" y="52"/>
                    </a:lnTo>
                    <a:lnTo>
                      <a:pt x="45" y="65"/>
                    </a:lnTo>
                    <a:cubicBezTo>
                      <a:pt x="32" y="71"/>
                      <a:pt x="26" y="77"/>
                      <a:pt x="13" y="90"/>
                    </a:cubicBezTo>
                    <a:cubicBezTo>
                      <a:pt x="1" y="96"/>
                      <a:pt x="7" y="115"/>
                      <a:pt x="26" y="115"/>
                    </a:cubicBezTo>
                    <a:cubicBezTo>
                      <a:pt x="39" y="115"/>
                      <a:pt x="45" y="109"/>
                      <a:pt x="58" y="109"/>
                    </a:cubicBezTo>
                    <a:lnTo>
                      <a:pt x="83" y="96"/>
                    </a:lnTo>
                    <a:lnTo>
                      <a:pt x="147" y="77"/>
                    </a:lnTo>
                    <a:cubicBezTo>
                      <a:pt x="185" y="65"/>
                      <a:pt x="223" y="52"/>
                      <a:pt x="261" y="45"/>
                    </a:cubicBezTo>
                    <a:cubicBezTo>
                      <a:pt x="291" y="40"/>
                      <a:pt x="287" y="0"/>
                      <a:pt x="261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280;p45">
                <a:extLst>
                  <a:ext uri="{FF2B5EF4-FFF2-40B4-BE49-F238E27FC236}">
                    <a16:creationId xmlns:a16="http://schemas.microsoft.com/office/drawing/2014/main" id="{E60733C8-BB29-4120-885E-A08ECE3F35EA}"/>
                  </a:ext>
                </a:extLst>
              </p:cNvPr>
              <p:cNvSpPr/>
              <p:nvPr/>
            </p:nvSpPr>
            <p:spPr>
              <a:xfrm>
                <a:off x="6900155" y="1229014"/>
                <a:ext cx="17293" cy="1172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1" extrusionOk="0">
                    <a:moveTo>
                      <a:pt x="76" y="0"/>
                    </a:moveTo>
                    <a:cubicBezTo>
                      <a:pt x="74" y="0"/>
                      <a:pt x="72" y="1"/>
                      <a:pt x="70" y="3"/>
                    </a:cubicBezTo>
                    <a:lnTo>
                      <a:pt x="39" y="22"/>
                    </a:lnTo>
                    <a:lnTo>
                      <a:pt x="19" y="28"/>
                    </a:lnTo>
                    <a:lnTo>
                      <a:pt x="13" y="35"/>
                    </a:lnTo>
                    <a:cubicBezTo>
                      <a:pt x="13" y="35"/>
                      <a:pt x="7" y="41"/>
                      <a:pt x="7" y="41"/>
                    </a:cubicBezTo>
                    <a:cubicBezTo>
                      <a:pt x="0" y="47"/>
                      <a:pt x="7" y="60"/>
                      <a:pt x="13" y="60"/>
                    </a:cubicBezTo>
                    <a:lnTo>
                      <a:pt x="13" y="54"/>
                    </a:lnTo>
                    <a:lnTo>
                      <a:pt x="32" y="54"/>
                    </a:lnTo>
                    <a:lnTo>
                      <a:pt x="51" y="47"/>
                    </a:lnTo>
                    <a:lnTo>
                      <a:pt x="77" y="28"/>
                    </a:lnTo>
                    <a:cubicBezTo>
                      <a:pt x="89" y="28"/>
                      <a:pt x="89" y="16"/>
                      <a:pt x="89" y="9"/>
                    </a:cubicBezTo>
                    <a:cubicBezTo>
                      <a:pt x="85" y="5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281;p45">
                <a:extLst>
                  <a:ext uri="{FF2B5EF4-FFF2-40B4-BE49-F238E27FC236}">
                    <a16:creationId xmlns:a16="http://schemas.microsoft.com/office/drawing/2014/main" id="{D91866B9-36F4-42A4-BC25-DA0697BC13D6}"/>
                  </a:ext>
                </a:extLst>
              </p:cNvPr>
              <p:cNvSpPr/>
              <p:nvPr/>
            </p:nvSpPr>
            <p:spPr>
              <a:xfrm>
                <a:off x="6703787" y="1208647"/>
                <a:ext cx="30551" cy="138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72" extrusionOk="0">
                    <a:moveTo>
                      <a:pt x="114" y="1"/>
                    </a:moveTo>
                    <a:lnTo>
                      <a:pt x="82" y="7"/>
                    </a:lnTo>
                    <a:cubicBezTo>
                      <a:pt x="63" y="14"/>
                      <a:pt x="44" y="26"/>
                      <a:pt x="18" y="33"/>
                    </a:cubicBezTo>
                    <a:cubicBezTo>
                      <a:pt x="1" y="44"/>
                      <a:pt x="10" y="72"/>
                      <a:pt x="31" y="72"/>
                    </a:cubicBezTo>
                    <a:cubicBezTo>
                      <a:pt x="33" y="72"/>
                      <a:pt x="35" y="71"/>
                      <a:pt x="37" y="71"/>
                    </a:cubicBezTo>
                    <a:lnTo>
                      <a:pt x="69" y="58"/>
                    </a:lnTo>
                    <a:cubicBezTo>
                      <a:pt x="76" y="58"/>
                      <a:pt x="88" y="58"/>
                      <a:pt x="95" y="52"/>
                    </a:cubicBezTo>
                    <a:lnTo>
                      <a:pt x="120" y="39"/>
                    </a:lnTo>
                    <a:lnTo>
                      <a:pt x="139" y="33"/>
                    </a:lnTo>
                    <a:lnTo>
                      <a:pt x="152" y="20"/>
                    </a:lnTo>
                    <a:cubicBezTo>
                      <a:pt x="158" y="20"/>
                      <a:pt x="158" y="1"/>
                      <a:pt x="145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282;p45">
                <a:extLst>
                  <a:ext uri="{FF2B5EF4-FFF2-40B4-BE49-F238E27FC236}">
                    <a16:creationId xmlns:a16="http://schemas.microsoft.com/office/drawing/2014/main" id="{1AC959AC-46E2-4C9D-A954-CE7E3593B95E}"/>
                  </a:ext>
                </a:extLst>
              </p:cNvPr>
              <p:cNvSpPr/>
              <p:nvPr/>
            </p:nvSpPr>
            <p:spPr>
              <a:xfrm>
                <a:off x="7517502" y="1426919"/>
                <a:ext cx="48228" cy="8050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9" extrusionOk="0">
                    <a:moveTo>
                      <a:pt x="27" y="1"/>
                    </a:moveTo>
                    <a:cubicBezTo>
                      <a:pt x="14" y="1"/>
                      <a:pt x="0" y="14"/>
                      <a:pt x="9" y="28"/>
                    </a:cubicBezTo>
                    <a:cubicBezTo>
                      <a:pt x="41" y="91"/>
                      <a:pt x="73" y="161"/>
                      <a:pt x="105" y="225"/>
                    </a:cubicBezTo>
                    <a:cubicBezTo>
                      <a:pt x="124" y="257"/>
                      <a:pt x="136" y="288"/>
                      <a:pt x="149" y="326"/>
                    </a:cubicBezTo>
                    <a:cubicBezTo>
                      <a:pt x="162" y="358"/>
                      <a:pt x="175" y="403"/>
                      <a:pt x="206" y="415"/>
                    </a:cubicBezTo>
                    <a:cubicBezTo>
                      <a:pt x="210" y="417"/>
                      <a:pt x="213" y="418"/>
                      <a:pt x="216" y="418"/>
                    </a:cubicBezTo>
                    <a:cubicBezTo>
                      <a:pt x="223" y="418"/>
                      <a:pt x="227" y="414"/>
                      <a:pt x="232" y="409"/>
                    </a:cubicBezTo>
                    <a:cubicBezTo>
                      <a:pt x="251" y="377"/>
                      <a:pt x="232" y="333"/>
                      <a:pt x="225" y="301"/>
                    </a:cubicBezTo>
                    <a:cubicBezTo>
                      <a:pt x="213" y="269"/>
                      <a:pt x="194" y="231"/>
                      <a:pt x="175" y="193"/>
                    </a:cubicBezTo>
                    <a:cubicBezTo>
                      <a:pt x="155" y="161"/>
                      <a:pt x="136" y="129"/>
                      <a:pt x="117" y="98"/>
                    </a:cubicBezTo>
                    <a:cubicBezTo>
                      <a:pt x="92" y="66"/>
                      <a:pt x="66" y="34"/>
                      <a:pt x="41" y="9"/>
                    </a:cubicBezTo>
                    <a:cubicBezTo>
                      <a:pt x="37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283;p45">
                <a:extLst>
                  <a:ext uri="{FF2B5EF4-FFF2-40B4-BE49-F238E27FC236}">
                    <a16:creationId xmlns:a16="http://schemas.microsoft.com/office/drawing/2014/main" id="{C157AC98-12AB-488A-9834-EDC3B724BB84}"/>
                  </a:ext>
                </a:extLst>
              </p:cNvPr>
              <p:cNvSpPr/>
              <p:nvPr/>
            </p:nvSpPr>
            <p:spPr>
              <a:xfrm>
                <a:off x="7486952" y="1467268"/>
                <a:ext cx="58027" cy="993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17" extrusionOk="0">
                    <a:moveTo>
                      <a:pt x="27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54" y="110"/>
                      <a:pt x="98" y="193"/>
                      <a:pt x="137" y="275"/>
                    </a:cubicBezTo>
                    <a:cubicBezTo>
                      <a:pt x="156" y="313"/>
                      <a:pt x="168" y="352"/>
                      <a:pt x="187" y="396"/>
                    </a:cubicBezTo>
                    <a:cubicBezTo>
                      <a:pt x="200" y="441"/>
                      <a:pt x="225" y="479"/>
                      <a:pt x="257" y="510"/>
                    </a:cubicBezTo>
                    <a:cubicBezTo>
                      <a:pt x="262" y="515"/>
                      <a:pt x="267" y="517"/>
                      <a:pt x="273" y="517"/>
                    </a:cubicBezTo>
                    <a:cubicBezTo>
                      <a:pt x="285" y="517"/>
                      <a:pt x="298" y="508"/>
                      <a:pt x="302" y="491"/>
                    </a:cubicBezTo>
                    <a:cubicBezTo>
                      <a:pt x="302" y="447"/>
                      <a:pt x="289" y="402"/>
                      <a:pt x="264" y="364"/>
                    </a:cubicBezTo>
                    <a:cubicBezTo>
                      <a:pt x="245" y="320"/>
                      <a:pt x="219" y="282"/>
                      <a:pt x="194" y="237"/>
                    </a:cubicBezTo>
                    <a:cubicBezTo>
                      <a:pt x="149" y="161"/>
                      <a:pt x="98" y="85"/>
                      <a:pt x="41" y="8"/>
                    </a:cubicBezTo>
                    <a:cubicBezTo>
                      <a:pt x="38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284;p45">
                <a:extLst>
                  <a:ext uri="{FF2B5EF4-FFF2-40B4-BE49-F238E27FC236}">
                    <a16:creationId xmlns:a16="http://schemas.microsoft.com/office/drawing/2014/main" id="{B8486707-8878-4652-A9BC-FFDD44E15637}"/>
                  </a:ext>
                </a:extLst>
              </p:cNvPr>
              <p:cNvSpPr/>
              <p:nvPr/>
            </p:nvSpPr>
            <p:spPr>
              <a:xfrm>
                <a:off x="7565538" y="1595234"/>
                <a:ext cx="24210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36" y="1"/>
                    </a:moveTo>
                    <a:cubicBezTo>
                      <a:pt x="33" y="1"/>
                      <a:pt x="30" y="2"/>
                      <a:pt x="26" y="3"/>
                    </a:cubicBezTo>
                    <a:cubicBezTo>
                      <a:pt x="7" y="10"/>
                      <a:pt x="1" y="22"/>
                      <a:pt x="7" y="41"/>
                    </a:cubicBezTo>
                    <a:lnTo>
                      <a:pt x="45" y="118"/>
                    </a:lnTo>
                    <a:cubicBezTo>
                      <a:pt x="45" y="130"/>
                      <a:pt x="52" y="143"/>
                      <a:pt x="58" y="150"/>
                    </a:cubicBezTo>
                    <a:cubicBezTo>
                      <a:pt x="64" y="162"/>
                      <a:pt x="77" y="175"/>
                      <a:pt x="83" y="188"/>
                    </a:cubicBezTo>
                    <a:cubicBezTo>
                      <a:pt x="88" y="194"/>
                      <a:pt x="95" y="197"/>
                      <a:pt x="101" y="197"/>
                    </a:cubicBezTo>
                    <a:cubicBezTo>
                      <a:pt x="114" y="197"/>
                      <a:pt x="126" y="187"/>
                      <a:pt x="122" y="175"/>
                    </a:cubicBezTo>
                    <a:cubicBezTo>
                      <a:pt x="122" y="156"/>
                      <a:pt x="115" y="143"/>
                      <a:pt x="109" y="130"/>
                    </a:cubicBezTo>
                    <a:cubicBezTo>
                      <a:pt x="109" y="118"/>
                      <a:pt x="102" y="105"/>
                      <a:pt x="96" y="92"/>
                    </a:cubicBezTo>
                    <a:cubicBezTo>
                      <a:pt x="83" y="67"/>
                      <a:pt x="71" y="41"/>
                      <a:pt x="58" y="16"/>
                    </a:cubicBezTo>
                    <a:cubicBezTo>
                      <a:pt x="53" y="7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285;p45">
                <a:extLst>
                  <a:ext uri="{FF2B5EF4-FFF2-40B4-BE49-F238E27FC236}">
                    <a16:creationId xmlns:a16="http://schemas.microsoft.com/office/drawing/2014/main" id="{9F7751CC-F578-40AE-B9E4-C9961270F6A6}"/>
                  </a:ext>
                </a:extLst>
              </p:cNvPr>
              <p:cNvSpPr/>
              <p:nvPr/>
            </p:nvSpPr>
            <p:spPr>
              <a:xfrm>
                <a:off x="6842705" y="1551041"/>
                <a:ext cx="2824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2" extrusionOk="0">
                    <a:moveTo>
                      <a:pt x="132" y="0"/>
                    </a:moveTo>
                    <a:cubicBezTo>
                      <a:pt x="127" y="0"/>
                      <a:pt x="120" y="2"/>
                      <a:pt x="115" y="5"/>
                    </a:cubicBezTo>
                    <a:lnTo>
                      <a:pt x="102" y="11"/>
                    </a:lnTo>
                    <a:cubicBezTo>
                      <a:pt x="102" y="11"/>
                      <a:pt x="96" y="17"/>
                      <a:pt x="96" y="24"/>
                    </a:cubicBezTo>
                    <a:lnTo>
                      <a:pt x="77" y="43"/>
                    </a:lnTo>
                    <a:cubicBezTo>
                      <a:pt x="71" y="62"/>
                      <a:pt x="58" y="81"/>
                      <a:pt x="52" y="100"/>
                    </a:cubicBezTo>
                    <a:cubicBezTo>
                      <a:pt x="33" y="132"/>
                      <a:pt x="20" y="163"/>
                      <a:pt x="7" y="202"/>
                    </a:cubicBezTo>
                    <a:cubicBezTo>
                      <a:pt x="1" y="208"/>
                      <a:pt x="7" y="221"/>
                      <a:pt x="13" y="227"/>
                    </a:cubicBezTo>
                    <a:cubicBezTo>
                      <a:pt x="19" y="230"/>
                      <a:pt x="24" y="231"/>
                      <a:pt x="29" y="231"/>
                    </a:cubicBezTo>
                    <a:cubicBezTo>
                      <a:pt x="36" y="231"/>
                      <a:pt x="42" y="228"/>
                      <a:pt x="45" y="221"/>
                    </a:cubicBezTo>
                    <a:cubicBezTo>
                      <a:pt x="64" y="189"/>
                      <a:pt x="90" y="157"/>
                      <a:pt x="109" y="119"/>
                    </a:cubicBezTo>
                    <a:cubicBezTo>
                      <a:pt x="115" y="106"/>
                      <a:pt x="128" y="87"/>
                      <a:pt x="134" y="68"/>
                    </a:cubicBezTo>
                    <a:lnTo>
                      <a:pt x="141" y="49"/>
                    </a:lnTo>
                    <a:cubicBezTo>
                      <a:pt x="147" y="43"/>
                      <a:pt x="147" y="36"/>
                      <a:pt x="147" y="24"/>
                    </a:cubicBezTo>
                    <a:cubicBezTo>
                      <a:pt x="147" y="24"/>
                      <a:pt x="147" y="17"/>
                      <a:pt x="147" y="11"/>
                    </a:cubicBezTo>
                    <a:cubicBezTo>
                      <a:pt x="147" y="3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286;p45">
                <a:extLst>
                  <a:ext uri="{FF2B5EF4-FFF2-40B4-BE49-F238E27FC236}">
                    <a16:creationId xmlns:a16="http://schemas.microsoft.com/office/drawing/2014/main" id="{ADAF24E7-497C-4213-92E7-56751FF6DE1E}"/>
                  </a:ext>
                </a:extLst>
              </p:cNvPr>
              <p:cNvSpPr/>
              <p:nvPr/>
            </p:nvSpPr>
            <p:spPr>
              <a:xfrm>
                <a:off x="6802547" y="1531443"/>
                <a:ext cx="50149" cy="7435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87" extrusionOk="0">
                    <a:moveTo>
                      <a:pt x="217" y="0"/>
                    </a:moveTo>
                    <a:cubicBezTo>
                      <a:pt x="211" y="0"/>
                      <a:pt x="204" y="2"/>
                      <a:pt x="197" y="5"/>
                    </a:cubicBezTo>
                    <a:cubicBezTo>
                      <a:pt x="165" y="18"/>
                      <a:pt x="153" y="62"/>
                      <a:pt x="140" y="94"/>
                    </a:cubicBezTo>
                    <a:cubicBezTo>
                      <a:pt x="121" y="126"/>
                      <a:pt x="108" y="151"/>
                      <a:pt x="95" y="176"/>
                    </a:cubicBezTo>
                    <a:cubicBezTo>
                      <a:pt x="57" y="240"/>
                      <a:pt x="32" y="297"/>
                      <a:pt x="0" y="354"/>
                    </a:cubicBezTo>
                    <a:cubicBezTo>
                      <a:pt x="0" y="367"/>
                      <a:pt x="0" y="380"/>
                      <a:pt x="13" y="386"/>
                    </a:cubicBezTo>
                    <a:cubicBezTo>
                      <a:pt x="19" y="386"/>
                      <a:pt x="32" y="386"/>
                      <a:pt x="38" y="380"/>
                    </a:cubicBezTo>
                    <a:cubicBezTo>
                      <a:pt x="89" y="329"/>
                      <a:pt x="127" y="278"/>
                      <a:pt x="165" y="227"/>
                    </a:cubicBezTo>
                    <a:cubicBezTo>
                      <a:pt x="184" y="196"/>
                      <a:pt x="197" y="164"/>
                      <a:pt x="216" y="138"/>
                    </a:cubicBezTo>
                    <a:cubicBezTo>
                      <a:pt x="222" y="119"/>
                      <a:pt x="235" y="107"/>
                      <a:pt x="242" y="94"/>
                    </a:cubicBezTo>
                    <a:cubicBezTo>
                      <a:pt x="254" y="75"/>
                      <a:pt x="261" y="56"/>
                      <a:pt x="254" y="37"/>
                    </a:cubicBezTo>
                    <a:cubicBezTo>
                      <a:pt x="254" y="13"/>
                      <a:pt x="237" y="0"/>
                      <a:pt x="217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287;p45">
                <a:extLst>
                  <a:ext uri="{FF2B5EF4-FFF2-40B4-BE49-F238E27FC236}">
                    <a16:creationId xmlns:a16="http://schemas.microsoft.com/office/drawing/2014/main" id="{C0145E6B-0AD0-4BD5-A342-E0F0D1C1A5B6}"/>
                  </a:ext>
                </a:extLst>
              </p:cNvPr>
              <p:cNvSpPr/>
              <p:nvPr/>
            </p:nvSpPr>
            <p:spPr>
              <a:xfrm>
                <a:off x="7340925" y="1570448"/>
                <a:ext cx="1248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290" extrusionOk="0">
                    <a:moveTo>
                      <a:pt x="26" y="0"/>
                    </a:moveTo>
                    <a:cubicBezTo>
                      <a:pt x="13" y="0"/>
                      <a:pt x="0" y="8"/>
                      <a:pt x="0" y="24"/>
                    </a:cubicBezTo>
                    <a:lnTo>
                      <a:pt x="0" y="158"/>
                    </a:lnTo>
                    <a:lnTo>
                      <a:pt x="0" y="215"/>
                    </a:lnTo>
                    <a:cubicBezTo>
                      <a:pt x="0" y="240"/>
                      <a:pt x="7" y="266"/>
                      <a:pt x="20" y="285"/>
                    </a:cubicBezTo>
                    <a:cubicBezTo>
                      <a:pt x="23" y="288"/>
                      <a:pt x="28" y="290"/>
                      <a:pt x="33" y="290"/>
                    </a:cubicBezTo>
                    <a:cubicBezTo>
                      <a:pt x="39" y="290"/>
                      <a:pt x="45" y="288"/>
                      <a:pt x="51" y="285"/>
                    </a:cubicBezTo>
                    <a:cubicBezTo>
                      <a:pt x="58" y="259"/>
                      <a:pt x="64" y="240"/>
                      <a:pt x="58" y="215"/>
                    </a:cubicBezTo>
                    <a:lnTo>
                      <a:pt x="58" y="151"/>
                    </a:lnTo>
                    <a:cubicBezTo>
                      <a:pt x="58" y="107"/>
                      <a:pt x="51" y="62"/>
                      <a:pt x="51" y="24"/>
                    </a:cubicBezTo>
                    <a:cubicBezTo>
                      <a:pt x="51" y="8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288;p45">
                <a:extLst>
                  <a:ext uri="{FF2B5EF4-FFF2-40B4-BE49-F238E27FC236}">
                    <a16:creationId xmlns:a16="http://schemas.microsoft.com/office/drawing/2014/main" id="{382CFFC0-379A-4BA8-9367-03F47989E57D}"/>
                  </a:ext>
                </a:extLst>
              </p:cNvPr>
              <p:cNvSpPr/>
              <p:nvPr/>
            </p:nvSpPr>
            <p:spPr>
              <a:xfrm>
                <a:off x="7359179" y="1558535"/>
                <a:ext cx="18638" cy="5629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3" extrusionOk="0">
                    <a:moveTo>
                      <a:pt x="25" y="0"/>
                    </a:moveTo>
                    <a:cubicBezTo>
                      <a:pt x="13" y="0"/>
                      <a:pt x="1" y="9"/>
                      <a:pt x="1" y="23"/>
                    </a:cubicBezTo>
                    <a:lnTo>
                      <a:pt x="33" y="156"/>
                    </a:lnTo>
                    <a:cubicBezTo>
                      <a:pt x="33" y="201"/>
                      <a:pt x="45" y="245"/>
                      <a:pt x="64" y="283"/>
                    </a:cubicBezTo>
                    <a:cubicBezTo>
                      <a:pt x="68" y="290"/>
                      <a:pt x="74" y="293"/>
                      <a:pt x="80" y="293"/>
                    </a:cubicBezTo>
                    <a:cubicBezTo>
                      <a:pt x="87" y="293"/>
                      <a:pt x="93" y="290"/>
                      <a:pt x="96" y="283"/>
                    </a:cubicBezTo>
                    <a:cubicBezTo>
                      <a:pt x="96" y="239"/>
                      <a:pt x="90" y="194"/>
                      <a:pt x="77" y="150"/>
                    </a:cubicBezTo>
                    <a:lnTo>
                      <a:pt x="45" y="16"/>
                    </a:lnTo>
                    <a:cubicBezTo>
                      <a:pt x="43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289;p45">
                <a:extLst>
                  <a:ext uri="{FF2B5EF4-FFF2-40B4-BE49-F238E27FC236}">
                    <a16:creationId xmlns:a16="http://schemas.microsoft.com/office/drawing/2014/main" id="{7A15EAEE-FEC9-4FFF-88B7-B7FDDB1705CF}"/>
                  </a:ext>
                </a:extLst>
              </p:cNvPr>
              <p:cNvSpPr/>
              <p:nvPr/>
            </p:nvSpPr>
            <p:spPr>
              <a:xfrm>
                <a:off x="7425083" y="1048402"/>
                <a:ext cx="13642" cy="45153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5" extrusionOk="0">
                    <a:moveTo>
                      <a:pt x="27" y="1"/>
                    </a:moveTo>
                    <a:cubicBezTo>
                      <a:pt x="25" y="1"/>
                      <a:pt x="22" y="1"/>
                      <a:pt x="20" y="2"/>
                    </a:cubicBezTo>
                    <a:cubicBezTo>
                      <a:pt x="7" y="2"/>
                      <a:pt x="1" y="15"/>
                      <a:pt x="1" y="21"/>
                    </a:cubicBezTo>
                    <a:lnTo>
                      <a:pt x="1" y="123"/>
                    </a:lnTo>
                    <a:lnTo>
                      <a:pt x="1" y="174"/>
                    </a:lnTo>
                    <a:cubicBezTo>
                      <a:pt x="1" y="180"/>
                      <a:pt x="7" y="193"/>
                      <a:pt x="7" y="199"/>
                    </a:cubicBezTo>
                    <a:cubicBezTo>
                      <a:pt x="7" y="212"/>
                      <a:pt x="14" y="218"/>
                      <a:pt x="26" y="225"/>
                    </a:cubicBezTo>
                    <a:cubicBezTo>
                      <a:pt x="30" y="231"/>
                      <a:pt x="36" y="234"/>
                      <a:pt x="42" y="234"/>
                    </a:cubicBezTo>
                    <a:cubicBezTo>
                      <a:pt x="49" y="234"/>
                      <a:pt x="55" y="231"/>
                      <a:pt x="58" y="225"/>
                    </a:cubicBezTo>
                    <a:cubicBezTo>
                      <a:pt x="65" y="212"/>
                      <a:pt x="71" y="206"/>
                      <a:pt x="71" y="193"/>
                    </a:cubicBezTo>
                    <a:cubicBezTo>
                      <a:pt x="71" y="187"/>
                      <a:pt x="71" y="174"/>
                      <a:pt x="71" y="168"/>
                    </a:cubicBezTo>
                    <a:cubicBezTo>
                      <a:pt x="71" y="149"/>
                      <a:pt x="71" y="136"/>
                      <a:pt x="65" y="117"/>
                    </a:cubicBezTo>
                    <a:lnTo>
                      <a:pt x="45" y="15"/>
                    </a:lnTo>
                    <a:cubicBezTo>
                      <a:pt x="45" y="10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290;p45">
                <a:extLst>
                  <a:ext uri="{FF2B5EF4-FFF2-40B4-BE49-F238E27FC236}">
                    <a16:creationId xmlns:a16="http://schemas.microsoft.com/office/drawing/2014/main" id="{92AD26D0-CBC8-4D9F-A5E0-D26E4A57210E}"/>
                  </a:ext>
                </a:extLst>
              </p:cNvPr>
              <p:cNvSpPr/>
              <p:nvPr/>
            </p:nvSpPr>
            <p:spPr>
              <a:xfrm>
                <a:off x="7450830" y="1056088"/>
                <a:ext cx="11144" cy="3862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01" extrusionOk="0">
                    <a:moveTo>
                      <a:pt x="39" y="1"/>
                    </a:moveTo>
                    <a:cubicBezTo>
                      <a:pt x="29" y="1"/>
                      <a:pt x="19" y="7"/>
                      <a:pt x="19" y="20"/>
                    </a:cubicBezTo>
                    <a:cubicBezTo>
                      <a:pt x="0" y="77"/>
                      <a:pt x="7" y="134"/>
                      <a:pt x="26" y="191"/>
                    </a:cubicBezTo>
                    <a:cubicBezTo>
                      <a:pt x="26" y="197"/>
                      <a:pt x="31" y="200"/>
                      <a:pt x="37" y="200"/>
                    </a:cubicBezTo>
                    <a:cubicBezTo>
                      <a:pt x="44" y="200"/>
                      <a:pt x="51" y="195"/>
                      <a:pt x="51" y="185"/>
                    </a:cubicBezTo>
                    <a:cubicBezTo>
                      <a:pt x="51" y="159"/>
                      <a:pt x="58" y="128"/>
                      <a:pt x="58" y="102"/>
                    </a:cubicBezTo>
                    <a:cubicBezTo>
                      <a:pt x="51" y="77"/>
                      <a:pt x="51" y="51"/>
                      <a:pt x="58" y="20"/>
                    </a:cubicBezTo>
                    <a:cubicBezTo>
                      <a:pt x="58" y="7"/>
                      <a:pt x="48" y="1"/>
                      <a:pt x="39" y="1"/>
                    </a:cubicBezTo>
                    <a:close/>
                  </a:path>
                </a:pathLst>
              </a:custGeom>
              <a:solidFill>
                <a:srgbClr val="7FA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291;p45">
                <a:extLst>
                  <a:ext uri="{FF2B5EF4-FFF2-40B4-BE49-F238E27FC236}">
                    <a16:creationId xmlns:a16="http://schemas.microsoft.com/office/drawing/2014/main" id="{3F9F884E-AB7F-441E-A5CA-1DBE81782487}"/>
                  </a:ext>
                </a:extLst>
              </p:cNvPr>
              <p:cNvSpPr/>
              <p:nvPr/>
            </p:nvSpPr>
            <p:spPr>
              <a:xfrm>
                <a:off x="6585044" y="1199040"/>
                <a:ext cx="1063701" cy="1277363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6648" extrusionOk="0">
                    <a:moveTo>
                      <a:pt x="4997" y="5203"/>
                    </a:moveTo>
                    <a:lnTo>
                      <a:pt x="4997" y="5203"/>
                    </a:lnTo>
                    <a:cubicBezTo>
                      <a:pt x="4997" y="5203"/>
                      <a:pt x="4996" y="5204"/>
                      <a:pt x="4996" y="5205"/>
                    </a:cubicBezTo>
                    <a:cubicBezTo>
                      <a:pt x="4996" y="5204"/>
                      <a:pt x="4997" y="5203"/>
                      <a:pt x="4997" y="5203"/>
                    </a:cubicBezTo>
                    <a:close/>
                    <a:moveTo>
                      <a:pt x="4664" y="0"/>
                    </a:moveTo>
                    <a:cubicBezTo>
                      <a:pt x="4618" y="0"/>
                      <a:pt x="4572" y="2"/>
                      <a:pt x="4525" y="6"/>
                    </a:cubicBezTo>
                    <a:cubicBezTo>
                      <a:pt x="4360" y="25"/>
                      <a:pt x="4214" y="121"/>
                      <a:pt x="4138" y="267"/>
                    </a:cubicBezTo>
                    <a:cubicBezTo>
                      <a:pt x="4049" y="445"/>
                      <a:pt x="4087" y="718"/>
                      <a:pt x="3896" y="788"/>
                    </a:cubicBezTo>
                    <a:cubicBezTo>
                      <a:pt x="3844" y="800"/>
                      <a:pt x="3794" y="805"/>
                      <a:pt x="3744" y="805"/>
                    </a:cubicBezTo>
                    <a:cubicBezTo>
                      <a:pt x="3715" y="805"/>
                      <a:pt x="3685" y="803"/>
                      <a:pt x="3655" y="801"/>
                    </a:cubicBezTo>
                    <a:cubicBezTo>
                      <a:pt x="3471" y="820"/>
                      <a:pt x="3331" y="985"/>
                      <a:pt x="3242" y="1144"/>
                    </a:cubicBezTo>
                    <a:cubicBezTo>
                      <a:pt x="3153" y="1309"/>
                      <a:pt x="3077" y="1493"/>
                      <a:pt x="2924" y="1601"/>
                    </a:cubicBezTo>
                    <a:cubicBezTo>
                      <a:pt x="2740" y="1729"/>
                      <a:pt x="2467" y="1722"/>
                      <a:pt x="2327" y="1913"/>
                    </a:cubicBezTo>
                    <a:cubicBezTo>
                      <a:pt x="2181" y="2097"/>
                      <a:pt x="2257" y="2389"/>
                      <a:pt x="2136" y="2593"/>
                    </a:cubicBezTo>
                    <a:cubicBezTo>
                      <a:pt x="2047" y="2739"/>
                      <a:pt x="1863" y="2809"/>
                      <a:pt x="1729" y="2917"/>
                    </a:cubicBezTo>
                    <a:cubicBezTo>
                      <a:pt x="1469" y="3120"/>
                      <a:pt x="1354" y="3470"/>
                      <a:pt x="1227" y="3781"/>
                    </a:cubicBezTo>
                    <a:cubicBezTo>
                      <a:pt x="1037" y="4239"/>
                      <a:pt x="757" y="4658"/>
                      <a:pt x="414" y="5020"/>
                    </a:cubicBezTo>
                    <a:cubicBezTo>
                      <a:pt x="230" y="5211"/>
                      <a:pt x="14" y="5408"/>
                      <a:pt x="1" y="5675"/>
                    </a:cubicBezTo>
                    <a:cubicBezTo>
                      <a:pt x="52" y="5688"/>
                      <a:pt x="109" y="5700"/>
                      <a:pt x="160" y="5713"/>
                    </a:cubicBezTo>
                    <a:cubicBezTo>
                      <a:pt x="217" y="5719"/>
                      <a:pt x="268" y="5732"/>
                      <a:pt x="325" y="5738"/>
                    </a:cubicBezTo>
                    <a:cubicBezTo>
                      <a:pt x="376" y="5738"/>
                      <a:pt x="420" y="5745"/>
                      <a:pt x="471" y="5758"/>
                    </a:cubicBezTo>
                    <a:cubicBezTo>
                      <a:pt x="490" y="5770"/>
                      <a:pt x="490" y="5802"/>
                      <a:pt x="471" y="5808"/>
                    </a:cubicBezTo>
                    <a:cubicBezTo>
                      <a:pt x="419" y="5819"/>
                      <a:pt x="368" y="5826"/>
                      <a:pt x="317" y="5826"/>
                    </a:cubicBezTo>
                    <a:cubicBezTo>
                      <a:pt x="281" y="5826"/>
                      <a:pt x="245" y="5823"/>
                      <a:pt x="211" y="5815"/>
                    </a:cubicBezTo>
                    <a:lnTo>
                      <a:pt x="211" y="5815"/>
                    </a:lnTo>
                    <a:cubicBezTo>
                      <a:pt x="261" y="5840"/>
                      <a:pt x="312" y="5866"/>
                      <a:pt x="369" y="5878"/>
                    </a:cubicBezTo>
                    <a:cubicBezTo>
                      <a:pt x="439" y="5897"/>
                      <a:pt x="509" y="5910"/>
                      <a:pt x="579" y="5910"/>
                    </a:cubicBezTo>
                    <a:cubicBezTo>
                      <a:pt x="649" y="5910"/>
                      <a:pt x="719" y="5897"/>
                      <a:pt x="789" y="5897"/>
                    </a:cubicBezTo>
                    <a:cubicBezTo>
                      <a:pt x="808" y="5904"/>
                      <a:pt x="814" y="5929"/>
                      <a:pt x="802" y="5942"/>
                    </a:cubicBezTo>
                    <a:cubicBezTo>
                      <a:pt x="738" y="5980"/>
                      <a:pt x="674" y="5999"/>
                      <a:pt x="611" y="5999"/>
                    </a:cubicBezTo>
                    <a:cubicBezTo>
                      <a:pt x="674" y="6037"/>
                      <a:pt x="751" y="6063"/>
                      <a:pt x="827" y="6082"/>
                    </a:cubicBezTo>
                    <a:cubicBezTo>
                      <a:pt x="881" y="6094"/>
                      <a:pt x="938" y="6101"/>
                      <a:pt x="995" y="6101"/>
                    </a:cubicBezTo>
                    <a:cubicBezTo>
                      <a:pt x="1053" y="6101"/>
                      <a:pt x="1110" y="6094"/>
                      <a:pt x="1164" y="6082"/>
                    </a:cubicBezTo>
                    <a:cubicBezTo>
                      <a:pt x="1164" y="6082"/>
                      <a:pt x="1164" y="6075"/>
                      <a:pt x="1164" y="6075"/>
                    </a:cubicBezTo>
                    <a:cubicBezTo>
                      <a:pt x="1155" y="6054"/>
                      <a:pt x="1173" y="6038"/>
                      <a:pt x="1191" y="6038"/>
                    </a:cubicBezTo>
                    <a:cubicBezTo>
                      <a:pt x="1200" y="6038"/>
                      <a:pt x="1208" y="6042"/>
                      <a:pt x="1215" y="6050"/>
                    </a:cubicBezTo>
                    <a:cubicBezTo>
                      <a:pt x="1221" y="6063"/>
                      <a:pt x="1221" y="6075"/>
                      <a:pt x="1227" y="6082"/>
                    </a:cubicBezTo>
                    <a:cubicBezTo>
                      <a:pt x="1240" y="6088"/>
                      <a:pt x="1246" y="6094"/>
                      <a:pt x="1253" y="6101"/>
                    </a:cubicBezTo>
                    <a:cubicBezTo>
                      <a:pt x="1259" y="6107"/>
                      <a:pt x="1259" y="6120"/>
                      <a:pt x="1259" y="6132"/>
                    </a:cubicBezTo>
                    <a:lnTo>
                      <a:pt x="1316" y="6247"/>
                    </a:lnTo>
                    <a:cubicBezTo>
                      <a:pt x="1335" y="6279"/>
                      <a:pt x="1348" y="6310"/>
                      <a:pt x="1367" y="6342"/>
                    </a:cubicBezTo>
                    <a:lnTo>
                      <a:pt x="1437" y="6488"/>
                    </a:lnTo>
                    <a:cubicBezTo>
                      <a:pt x="1450" y="6520"/>
                      <a:pt x="1475" y="6552"/>
                      <a:pt x="1501" y="6577"/>
                    </a:cubicBezTo>
                    <a:cubicBezTo>
                      <a:pt x="1525" y="6590"/>
                      <a:pt x="1555" y="6597"/>
                      <a:pt x="1584" y="6597"/>
                    </a:cubicBezTo>
                    <a:cubicBezTo>
                      <a:pt x="1599" y="6597"/>
                      <a:pt x="1614" y="6594"/>
                      <a:pt x="1628" y="6590"/>
                    </a:cubicBezTo>
                    <a:cubicBezTo>
                      <a:pt x="1679" y="6584"/>
                      <a:pt x="1723" y="6571"/>
                      <a:pt x="1774" y="6558"/>
                    </a:cubicBezTo>
                    <a:cubicBezTo>
                      <a:pt x="1818" y="6545"/>
                      <a:pt x="1869" y="6526"/>
                      <a:pt x="1914" y="6507"/>
                    </a:cubicBezTo>
                    <a:cubicBezTo>
                      <a:pt x="1958" y="6495"/>
                      <a:pt x="2003" y="6482"/>
                      <a:pt x="2047" y="6476"/>
                    </a:cubicBezTo>
                    <a:cubicBezTo>
                      <a:pt x="2050" y="6475"/>
                      <a:pt x="2052" y="6475"/>
                      <a:pt x="2055" y="6475"/>
                    </a:cubicBezTo>
                    <a:cubicBezTo>
                      <a:pt x="2075" y="6475"/>
                      <a:pt x="2084" y="6497"/>
                      <a:pt x="2073" y="6514"/>
                    </a:cubicBezTo>
                    <a:cubicBezTo>
                      <a:pt x="2034" y="6558"/>
                      <a:pt x="1984" y="6596"/>
                      <a:pt x="1926" y="6615"/>
                    </a:cubicBezTo>
                    <a:cubicBezTo>
                      <a:pt x="1996" y="6615"/>
                      <a:pt x="2066" y="6609"/>
                      <a:pt x="2130" y="6603"/>
                    </a:cubicBezTo>
                    <a:cubicBezTo>
                      <a:pt x="2244" y="6584"/>
                      <a:pt x="2346" y="6539"/>
                      <a:pt x="2441" y="6482"/>
                    </a:cubicBezTo>
                    <a:cubicBezTo>
                      <a:pt x="2524" y="6425"/>
                      <a:pt x="2606" y="6355"/>
                      <a:pt x="2670" y="6279"/>
                    </a:cubicBezTo>
                    <a:cubicBezTo>
                      <a:pt x="2695" y="6234"/>
                      <a:pt x="2727" y="6190"/>
                      <a:pt x="2753" y="6152"/>
                    </a:cubicBezTo>
                    <a:cubicBezTo>
                      <a:pt x="2772" y="6120"/>
                      <a:pt x="2791" y="6069"/>
                      <a:pt x="2829" y="6056"/>
                    </a:cubicBezTo>
                    <a:cubicBezTo>
                      <a:pt x="2832" y="6054"/>
                      <a:pt x="2836" y="6054"/>
                      <a:pt x="2840" y="6054"/>
                    </a:cubicBezTo>
                    <a:cubicBezTo>
                      <a:pt x="2851" y="6054"/>
                      <a:pt x="2862" y="6060"/>
                      <a:pt x="2867" y="6069"/>
                    </a:cubicBezTo>
                    <a:cubicBezTo>
                      <a:pt x="2886" y="6113"/>
                      <a:pt x="2854" y="6177"/>
                      <a:pt x="2829" y="6221"/>
                    </a:cubicBezTo>
                    <a:cubicBezTo>
                      <a:pt x="2803" y="6272"/>
                      <a:pt x="2772" y="6317"/>
                      <a:pt x="2740" y="6361"/>
                    </a:cubicBezTo>
                    <a:cubicBezTo>
                      <a:pt x="2664" y="6444"/>
                      <a:pt x="2581" y="6520"/>
                      <a:pt x="2486" y="6577"/>
                    </a:cubicBezTo>
                    <a:cubicBezTo>
                      <a:pt x="2447" y="6603"/>
                      <a:pt x="2403" y="6622"/>
                      <a:pt x="2365" y="6641"/>
                    </a:cubicBezTo>
                    <a:lnTo>
                      <a:pt x="2371" y="6641"/>
                    </a:lnTo>
                    <a:lnTo>
                      <a:pt x="2409" y="6634"/>
                    </a:lnTo>
                    <a:cubicBezTo>
                      <a:pt x="2431" y="6630"/>
                      <a:pt x="2453" y="6620"/>
                      <a:pt x="2474" y="6620"/>
                    </a:cubicBezTo>
                    <a:cubicBezTo>
                      <a:pt x="2485" y="6620"/>
                      <a:pt x="2495" y="6622"/>
                      <a:pt x="2505" y="6628"/>
                    </a:cubicBezTo>
                    <a:cubicBezTo>
                      <a:pt x="2511" y="6628"/>
                      <a:pt x="2517" y="6641"/>
                      <a:pt x="2524" y="6647"/>
                    </a:cubicBezTo>
                    <a:lnTo>
                      <a:pt x="2536" y="6647"/>
                    </a:lnTo>
                    <a:cubicBezTo>
                      <a:pt x="2543" y="6647"/>
                      <a:pt x="2549" y="6641"/>
                      <a:pt x="2562" y="6641"/>
                    </a:cubicBezTo>
                    <a:cubicBezTo>
                      <a:pt x="2638" y="6615"/>
                      <a:pt x="2721" y="6571"/>
                      <a:pt x="2791" y="6520"/>
                    </a:cubicBezTo>
                    <a:cubicBezTo>
                      <a:pt x="2798" y="6514"/>
                      <a:pt x="2806" y="6512"/>
                      <a:pt x="2813" y="6512"/>
                    </a:cubicBezTo>
                    <a:cubicBezTo>
                      <a:pt x="2837" y="6512"/>
                      <a:pt x="2856" y="6540"/>
                      <a:pt x="2841" y="6565"/>
                    </a:cubicBezTo>
                    <a:cubicBezTo>
                      <a:pt x="2835" y="6571"/>
                      <a:pt x="2829" y="6577"/>
                      <a:pt x="2822" y="6584"/>
                    </a:cubicBezTo>
                    <a:cubicBezTo>
                      <a:pt x="2861" y="6577"/>
                      <a:pt x="2899" y="6565"/>
                      <a:pt x="2937" y="6545"/>
                    </a:cubicBezTo>
                    <a:cubicBezTo>
                      <a:pt x="3026" y="6514"/>
                      <a:pt x="3115" y="6463"/>
                      <a:pt x="3204" y="6406"/>
                    </a:cubicBezTo>
                    <a:cubicBezTo>
                      <a:pt x="3242" y="6380"/>
                      <a:pt x="3280" y="6349"/>
                      <a:pt x="3318" y="6323"/>
                    </a:cubicBezTo>
                    <a:cubicBezTo>
                      <a:pt x="3350" y="6291"/>
                      <a:pt x="3388" y="6272"/>
                      <a:pt x="3432" y="6260"/>
                    </a:cubicBezTo>
                    <a:cubicBezTo>
                      <a:pt x="3436" y="6259"/>
                      <a:pt x="3439" y="6258"/>
                      <a:pt x="3442" y="6258"/>
                    </a:cubicBezTo>
                    <a:cubicBezTo>
                      <a:pt x="3461" y="6258"/>
                      <a:pt x="3471" y="6276"/>
                      <a:pt x="3471" y="6298"/>
                    </a:cubicBezTo>
                    <a:cubicBezTo>
                      <a:pt x="3458" y="6342"/>
                      <a:pt x="3432" y="6387"/>
                      <a:pt x="3394" y="6418"/>
                    </a:cubicBezTo>
                    <a:cubicBezTo>
                      <a:pt x="3560" y="6336"/>
                      <a:pt x="3706" y="6221"/>
                      <a:pt x="3833" y="6088"/>
                    </a:cubicBezTo>
                    <a:cubicBezTo>
                      <a:pt x="3871" y="6043"/>
                      <a:pt x="3909" y="6005"/>
                      <a:pt x="3941" y="5961"/>
                    </a:cubicBezTo>
                    <a:cubicBezTo>
                      <a:pt x="3966" y="5916"/>
                      <a:pt x="3998" y="5872"/>
                      <a:pt x="4036" y="5840"/>
                    </a:cubicBezTo>
                    <a:cubicBezTo>
                      <a:pt x="4043" y="5835"/>
                      <a:pt x="4051" y="5832"/>
                      <a:pt x="4058" y="5832"/>
                    </a:cubicBezTo>
                    <a:cubicBezTo>
                      <a:pt x="4077" y="5832"/>
                      <a:pt x="4092" y="5847"/>
                      <a:pt x="4087" y="5866"/>
                    </a:cubicBezTo>
                    <a:cubicBezTo>
                      <a:pt x="4068" y="5942"/>
                      <a:pt x="4030" y="6012"/>
                      <a:pt x="3973" y="6063"/>
                    </a:cubicBezTo>
                    <a:cubicBezTo>
                      <a:pt x="4081" y="5980"/>
                      <a:pt x="4176" y="5885"/>
                      <a:pt x="4259" y="5777"/>
                    </a:cubicBezTo>
                    <a:cubicBezTo>
                      <a:pt x="4316" y="5700"/>
                      <a:pt x="4367" y="5618"/>
                      <a:pt x="4405" y="5535"/>
                    </a:cubicBezTo>
                    <a:cubicBezTo>
                      <a:pt x="4437" y="5446"/>
                      <a:pt x="4475" y="5364"/>
                      <a:pt x="4519" y="5287"/>
                    </a:cubicBezTo>
                    <a:cubicBezTo>
                      <a:pt x="4524" y="5283"/>
                      <a:pt x="4530" y="5281"/>
                      <a:pt x="4536" y="5281"/>
                    </a:cubicBezTo>
                    <a:cubicBezTo>
                      <a:pt x="4547" y="5281"/>
                      <a:pt x="4557" y="5288"/>
                      <a:pt x="4557" y="5300"/>
                    </a:cubicBezTo>
                    <a:cubicBezTo>
                      <a:pt x="4564" y="5395"/>
                      <a:pt x="4532" y="5497"/>
                      <a:pt x="4481" y="5580"/>
                    </a:cubicBezTo>
                    <a:cubicBezTo>
                      <a:pt x="4456" y="5637"/>
                      <a:pt x="4424" y="5688"/>
                      <a:pt x="4392" y="5738"/>
                    </a:cubicBezTo>
                    <a:cubicBezTo>
                      <a:pt x="4500" y="5662"/>
                      <a:pt x="4595" y="5573"/>
                      <a:pt x="4684" y="5478"/>
                    </a:cubicBezTo>
                    <a:cubicBezTo>
                      <a:pt x="4742" y="5414"/>
                      <a:pt x="4799" y="5344"/>
                      <a:pt x="4843" y="5275"/>
                    </a:cubicBezTo>
                    <a:cubicBezTo>
                      <a:pt x="4869" y="5236"/>
                      <a:pt x="4888" y="5198"/>
                      <a:pt x="4907" y="5160"/>
                    </a:cubicBezTo>
                    <a:cubicBezTo>
                      <a:pt x="4919" y="5122"/>
                      <a:pt x="4945" y="5090"/>
                      <a:pt x="4977" y="5065"/>
                    </a:cubicBezTo>
                    <a:cubicBezTo>
                      <a:pt x="4983" y="5058"/>
                      <a:pt x="4990" y="5056"/>
                      <a:pt x="4997" y="5056"/>
                    </a:cubicBezTo>
                    <a:cubicBezTo>
                      <a:pt x="5011" y="5056"/>
                      <a:pt x="5023" y="5067"/>
                      <a:pt x="5028" y="5084"/>
                    </a:cubicBezTo>
                    <a:cubicBezTo>
                      <a:pt x="5028" y="5128"/>
                      <a:pt x="5021" y="5171"/>
                      <a:pt x="4997" y="5203"/>
                    </a:cubicBezTo>
                    <a:lnTo>
                      <a:pt x="4997" y="5203"/>
                    </a:lnTo>
                    <a:cubicBezTo>
                      <a:pt x="5066" y="5114"/>
                      <a:pt x="5117" y="5007"/>
                      <a:pt x="5155" y="4893"/>
                    </a:cubicBezTo>
                    <a:cubicBezTo>
                      <a:pt x="5180" y="4811"/>
                      <a:pt x="5193" y="4722"/>
                      <a:pt x="5193" y="4633"/>
                    </a:cubicBezTo>
                    <a:cubicBezTo>
                      <a:pt x="5186" y="4550"/>
                      <a:pt x="5180" y="4467"/>
                      <a:pt x="5186" y="4385"/>
                    </a:cubicBezTo>
                    <a:cubicBezTo>
                      <a:pt x="5190" y="4369"/>
                      <a:pt x="5201" y="4361"/>
                      <a:pt x="5212" y="4361"/>
                    </a:cubicBezTo>
                    <a:cubicBezTo>
                      <a:pt x="5219" y="4361"/>
                      <a:pt x="5226" y="4365"/>
                      <a:pt x="5231" y="4372"/>
                    </a:cubicBezTo>
                    <a:cubicBezTo>
                      <a:pt x="5294" y="4442"/>
                      <a:pt x="5294" y="4556"/>
                      <a:pt x="5294" y="4645"/>
                    </a:cubicBezTo>
                    <a:lnTo>
                      <a:pt x="5294" y="4684"/>
                    </a:lnTo>
                    <a:cubicBezTo>
                      <a:pt x="5333" y="4537"/>
                      <a:pt x="5352" y="4385"/>
                      <a:pt x="5345" y="4232"/>
                    </a:cubicBezTo>
                    <a:cubicBezTo>
                      <a:pt x="5339" y="4105"/>
                      <a:pt x="5326" y="3978"/>
                      <a:pt x="5301" y="3851"/>
                    </a:cubicBezTo>
                    <a:cubicBezTo>
                      <a:pt x="5288" y="3788"/>
                      <a:pt x="5282" y="3730"/>
                      <a:pt x="5269" y="3667"/>
                    </a:cubicBezTo>
                    <a:cubicBezTo>
                      <a:pt x="5250" y="3610"/>
                      <a:pt x="5250" y="3552"/>
                      <a:pt x="5250" y="3495"/>
                    </a:cubicBezTo>
                    <a:cubicBezTo>
                      <a:pt x="5255" y="3480"/>
                      <a:pt x="5269" y="3468"/>
                      <a:pt x="5281" y="3468"/>
                    </a:cubicBezTo>
                    <a:cubicBezTo>
                      <a:pt x="5283" y="3468"/>
                      <a:pt x="5286" y="3469"/>
                      <a:pt x="5288" y="3470"/>
                    </a:cubicBezTo>
                    <a:cubicBezTo>
                      <a:pt x="5294" y="3476"/>
                      <a:pt x="5294" y="3476"/>
                      <a:pt x="5301" y="3476"/>
                    </a:cubicBezTo>
                    <a:cubicBezTo>
                      <a:pt x="5326" y="3533"/>
                      <a:pt x="5352" y="3591"/>
                      <a:pt x="5364" y="3654"/>
                    </a:cubicBezTo>
                    <a:cubicBezTo>
                      <a:pt x="5377" y="3718"/>
                      <a:pt x="5390" y="3788"/>
                      <a:pt x="5402" y="3857"/>
                    </a:cubicBezTo>
                    <a:cubicBezTo>
                      <a:pt x="5428" y="3991"/>
                      <a:pt x="5441" y="4124"/>
                      <a:pt x="5447" y="4258"/>
                    </a:cubicBezTo>
                    <a:lnTo>
                      <a:pt x="5447" y="4353"/>
                    </a:lnTo>
                    <a:cubicBezTo>
                      <a:pt x="5510" y="4099"/>
                      <a:pt x="5536" y="3832"/>
                      <a:pt x="5510" y="3571"/>
                    </a:cubicBezTo>
                    <a:cubicBezTo>
                      <a:pt x="5504" y="3470"/>
                      <a:pt x="5491" y="3374"/>
                      <a:pt x="5466" y="3279"/>
                    </a:cubicBezTo>
                    <a:cubicBezTo>
                      <a:pt x="5460" y="3247"/>
                      <a:pt x="5453" y="3222"/>
                      <a:pt x="5447" y="3190"/>
                    </a:cubicBezTo>
                    <a:cubicBezTo>
                      <a:pt x="5434" y="3127"/>
                      <a:pt x="5409" y="3063"/>
                      <a:pt x="5390" y="2993"/>
                    </a:cubicBezTo>
                    <a:cubicBezTo>
                      <a:pt x="5364" y="2942"/>
                      <a:pt x="5352" y="2885"/>
                      <a:pt x="5339" y="2828"/>
                    </a:cubicBezTo>
                    <a:cubicBezTo>
                      <a:pt x="5339" y="2811"/>
                      <a:pt x="5353" y="2800"/>
                      <a:pt x="5368" y="2800"/>
                    </a:cubicBezTo>
                    <a:cubicBezTo>
                      <a:pt x="5376" y="2800"/>
                      <a:pt x="5383" y="2803"/>
                      <a:pt x="5390" y="2809"/>
                    </a:cubicBezTo>
                    <a:cubicBezTo>
                      <a:pt x="5415" y="2841"/>
                      <a:pt x="5441" y="2879"/>
                      <a:pt x="5460" y="2923"/>
                    </a:cubicBezTo>
                    <a:cubicBezTo>
                      <a:pt x="5434" y="2758"/>
                      <a:pt x="5402" y="2593"/>
                      <a:pt x="5364" y="2428"/>
                    </a:cubicBezTo>
                    <a:cubicBezTo>
                      <a:pt x="5326" y="2300"/>
                      <a:pt x="5282" y="2180"/>
                      <a:pt x="5231" y="2053"/>
                    </a:cubicBezTo>
                    <a:cubicBezTo>
                      <a:pt x="5205" y="1995"/>
                      <a:pt x="5180" y="1932"/>
                      <a:pt x="5155" y="1868"/>
                    </a:cubicBezTo>
                    <a:cubicBezTo>
                      <a:pt x="5123" y="1818"/>
                      <a:pt x="5104" y="1760"/>
                      <a:pt x="5097" y="1703"/>
                    </a:cubicBezTo>
                    <a:cubicBezTo>
                      <a:pt x="5093" y="1694"/>
                      <a:pt x="5101" y="1685"/>
                      <a:pt x="5111" y="1685"/>
                    </a:cubicBezTo>
                    <a:cubicBezTo>
                      <a:pt x="5115" y="1685"/>
                      <a:pt x="5119" y="1687"/>
                      <a:pt x="5123" y="1690"/>
                    </a:cubicBezTo>
                    <a:cubicBezTo>
                      <a:pt x="5174" y="1729"/>
                      <a:pt x="5212" y="1779"/>
                      <a:pt x="5237" y="1837"/>
                    </a:cubicBezTo>
                    <a:cubicBezTo>
                      <a:pt x="5256" y="1868"/>
                      <a:pt x="5275" y="1906"/>
                      <a:pt x="5294" y="1945"/>
                    </a:cubicBezTo>
                    <a:cubicBezTo>
                      <a:pt x="5288" y="1906"/>
                      <a:pt x="5275" y="1868"/>
                      <a:pt x="5275" y="1830"/>
                    </a:cubicBezTo>
                    <a:cubicBezTo>
                      <a:pt x="5275" y="1779"/>
                      <a:pt x="5269" y="1729"/>
                      <a:pt x="5263" y="1684"/>
                    </a:cubicBezTo>
                    <a:lnTo>
                      <a:pt x="5263" y="1671"/>
                    </a:lnTo>
                    <a:cubicBezTo>
                      <a:pt x="5256" y="1633"/>
                      <a:pt x="5244" y="1589"/>
                      <a:pt x="5231" y="1551"/>
                    </a:cubicBezTo>
                    <a:cubicBezTo>
                      <a:pt x="5218" y="1506"/>
                      <a:pt x="5193" y="1455"/>
                      <a:pt x="5212" y="1417"/>
                    </a:cubicBezTo>
                    <a:cubicBezTo>
                      <a:pt x="5218" y="1404"/>
                      <a:pt x="5231" y="1398"/>
                      <a:pt x="5244" y="1398"/>
                    </a:cubicBezTo>
                    <a:cubicBezTo>
                      <a:pt x="5269" y="1411"/>
                      <a:pt x="5288" y="1436"/>
                      <a:pt x="5301" y="1462"/>
                    </a:cubicBezTo>
                    <a:cubicBezTo>
                      <a:pt x="5294" y="1443"/>
                      <a:pt x="5294" y="1411"/>
                      <a:pt x="5288" y="1385"/>
                    </a:cubicBezTo>
                    <a:cubicBezTo>
                      <a:pt x="5282" y="1341"/>
                      <a:pt x="5269" y="1296"/>
                      <a:pt x="5256" y="1252"/>
                    </a:cubicBezTo>
                    <a:cubicBezTo>
                      <a:pt x="5244" y="1207"/>
                      <a:pt x="5212" y="1150"/>
                      <a:pt x="5231" y="1112"/>
                    </a:cubicBezTo>
                    <a:cubicBezTo>
                      <a:pt x="5236" y="1098"/>
                      <a:pt x="5248" y="1091"/>
                      <a:pt x="5259" y="1091"/>
                    </a:cubicBezTo>
                    <a:cubicBezTo>
                      <a:pt x="5262" y="1091"/>
                      <a:pt x="5266" y="1091"/>
                      <a:pt x="5269" y="1093"/>
                    </a:cubicBezTo>
                    <a:cubicBezTo>
                      <a:pt x="5307" y="1106"/>
                      <a:pt x="5320" y="1150"/>
                      <a:pt x="5333" y="1188"/>
                    </a:cubicBezTo>
                    <a:cubicBezTo>
                      <a:pt x="5339" y="1150"/>
                      <a:pt x="5339" y="1112"/>
                      <a:pt x="5339" y="1074"/>
                    </a:cubicBezTo>
                    <a:cubicBezTo>
                      <a:pt x="5339" y="1030"/>
                      <a:pt x="5339" y="985"/>
                      <a:pt x="5326" y="941"/>
                    </a:cubicBezTo>
                    <a:cubicBezTo>
                      <a:pt x="5326" y="896"/>
                      <a:pt x="5301" y="845"/>
                      <a:pt x="5326" y="807"/>
                    </a:cubicBezTo>
                    <a:cubicBezTo>
                      <a:pt x="5334" y="800"/>
                      <a:pt x="5339" y="797"/>
                      <a:pt x="5345" y="797"/>
                    </a:cubicBezTo>
                    <a:cubicBezTo>
                      <a:pt x="5349" y="797"/>
                      <a:pt x="5353" y="798"/>
                      <a:pt x="5358" y="801"/>
                    </a:cubicBezTo>
                    <a:cubicBezTo>
                      <a:pt x="5383" y="813"/>
                      <a:pt x="5402" y="839"/>
                      <a:pt x="5409" y="864"/>
                    </a:cubicBezTo>
                    <a:lnTo>
                      <a:pt x="5409" y="833"/>
                    </a:lnTo>
                    <a:cubicBezTo>
                      <a:pt x="5409" y="750"/>
                      <a:pt x="5396" y="667"/>
                      <a:pt x="5371" y="591"/>
                    </a:cubicBezTo>
                    <a:cubicBezTo>
                      <a:pt x="5320" y="445"/>
                      <a:pt x="5231" y="311"/>
                      <a:pt x="5110" y="216"/>
                    </a:cubicBezTo>
                    <a:cubicBezTo>
                      <a:pt x="5094" y="200"/>
                      <a:pt x="5105" y="161"/>
                      <a:pt x="5128" y="161"/>
                    </a:cubicBezTo>
                    <a:cubicBezTo>
                      <a:pt x="5132" y="161"/>
                      <a:pt x="5137" y="162"/>
                      <a:pt x="5142" y="165"/>
                    </a:cubicBezTo>
                    <a:cubicBezTo>
                      <a:pt x="5294" y="248"/>
                      <a:pt x="5415" y="388"/>
                      <a:pt x="5479" y="553"/>
                    </a:cubicBezTo>
                    <a:cubicBezTo>
                      <a:pt x="5485" y="566"/>
                      <a:pt x="5485" y="578"/>
                      <a:pt x="5491" y="597"/>
                    </a:cubicBezTo>
                    <a:cubicBezTo>
                      <a:pt x="5479" y="515"/>
                      <a:pt x="5460" y="432"/>
                      <a:pt x="5422" y="356"/>
                    </a:cubicBezTo>
                    <a:cubicBezTo>
                      <a:pt x="5383" y="280"/>
                      <a:pt x="5333" y="203"/>
                      <a:pt x="5263" y="140"/>
                    </a:cubicBezTo>
                    <a:cubicBezTo>
                      <a:pt x="5250" y="127"/>
                      <a:pt x="5231" y="108"/>
                      <a:pt x="5212" y="89"/>
                    </a:cubicBezTo>
                    <a:cubicBezTo>
                      <a:pt x="5123" y="76"/>
                      <a:pt x="5040" y="51"/>
                      <a:pt x="4958" y="32"/>
                    </a:cubicBezTo>
                    <a:cubicBezTo>
                      <a:pt x="4862" y="10"/>
                      <a:pt x="4764" y="0"/>
                      <a:pt x="4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292;p45">
                <a:extLst>
                  <a:ext uri="{FF2B5EF4-FFF2-40B4-BE49-F238E27FC236}">
                    <a16:creationId xmlns:a16="http://schemas.microsoft.com/office/drawing/2014/main" id="{E18F4273-EA0E-4164-AD36-0DA5D66BA637}"/>
                  </a:ext>
                </a:extLst>
              </p:cNvPr>
              <p:cNvSpPr/>
              <p:nvPr/>
            </p:nvSpPr>
            <p:spPr>
              <a:xfrm>
                <a:off x="7202968" y="1110271"/>
                <a:ext cx="90307" cy="83774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36" extrusionOk="0">
                    <a:moveTo>
                      <a:pt x="208" y="0"/>
                    </a:moveTo>
                    <a:cubicBezTo>
                      <a:pt x="165" y="0"/>
                      <a:pt x="122" y="16"/>
                      <a:pt x="89" y="49"/>
                    </a:cubicBezTo>
                    <a:cubicBezTo>
                      <a:pt x="26" y="106"/>
                      <a:pt x="0" y="189"/>
                      <a:pt x="19" y="265"/>
                    </a:cubicBezTo>
                    <a:cubicBezTo>
                      <a:pt x="32" y="348"/>
                      <a:pt x="96" y="411"/>
                      <a:pt x="178" y="430"/>
                    </a:cubicBezTo>
                    <a:cubicBezTo>
                      <a:pt x="194" y="434"/>
                      <a:pt x="210" y="436"/>
                      <a:pt x="225" y="436"/>
                    </a:cubicBezTo>
                    <a:cubicBezTo>
                      <a:pt x="367" y="436"/>
                      <a:pt x="470" y="282"/>
                      <a:pt x="401" y="144"/>
                    </a:cubicBezTo>
                    <a:lnTo>
                      <a:pt x="407" y="144"/>
                    </a:lnTo>
                    <a:cubicBezTo>
                      <a:pt x="394" y="125"/>
                      <a:pt x="382" y="113"/>
                      <a:pt x="369" y="93"/>
                    </a:cubicBezTo>
                    <a:cubicBezTo>
                      <a:pt x="356" y="74"/>
                      <a:pt x="344" y="55"/>
                      <a:pt x="325" y="43"/>
                    </a:cubicBezTo>
                    <a:cubicBezTo>
                      <a:pt x="290" y="15"/>
                      <a:pt x="249" y="0"/>
                      <a:pt x="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Google Shape;1293;p45">
                <a:extLst>
                  <a:ext uri="{FF2B5EF4-FFF2-40B4-BE49-F238E27FC236}">
                    <a16:creationId xmlns:a16="http://schemas.microsoft.com/office/drawing/2014/main" id="{9303E939-BB01-4DBD-9EE5-0DD18ED6F9E8}"/>
                  </a:ext>
                </a:extLst>
              </p:cNvPr>
              <p:cNvSpPr/>
              <p:nvPr/>
            </p:nvSpPr>
            <p:spPr>
              <a:xfrm>
                <a:off x="7172418" y="990952"/>
                <a:ext cx="44193" cy="27476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43" extrusionOk="0">
                    <a:moveTo>
                      <a:pt x="35" y="0"/>
                    </a:moveTo>
                    <a:cubicBezTo>
                      <a:pt x="26" y="0"/>
                      <a:pt x="18" y="6"/>
                      <a:pt x="13" y="15"/>
                    </a:cubicBezTo>
                    <a:cubicBezTo>
                      <a:pt x="1" y="28"/>
                      <a:pt x="7" y="41"/>
                      <a:pt x="20" y="47"/>
                    </a:cubicBezTo>
                    <a:lnTo>
                      <a:pt x="109" y="104"/>
                    </a:lnTo>
                    <a:cubicBezTo>
                      <a:pt x="121" y="111"/>
                      <a:pt x="140" y="117"/>
                      <a:pt x="153" y="130"/>
                    </a:cubicBezTo>
                    <a:lnTo>
                      <a:pt x="178" y="136"/>
                    </a:lnTo>
                    <a:cubicBezTo>
                      <a:pt x="185" y="143"/>
                      <a:pt x="191" y="143"/>
                      <a:pt x="204" y="143"/>
                    </a:cubicBezTo>
                    <a:cubicBezTo>
                      <a:pt x="217" y="143"/>
                      <a:pt x="229" y="130"/>
                      <a:pt x="217" y="117"/>
                    </a:cubicBezTo>
                    <a:cubicBezTo>
                      <a:pt x="217" y="111"/>
                      <a:pt x="210" y="98"/>
                      <a:pt x="198" y="92"/>
                    </a:cubicBezTo>
                    <a:lnTo>
                      <a:pt x="178" y="79"/>
                    </a:lnTo>
                    <a:lnTo>
                      <a:pt x="134" y="54"/>
                    </a:lnTo>
                    <a:lnTo>
                      <a:pt x="45" y="3"/>
                    </a:lnTo>
                    <a:cubicBezTo>
                      <a:pt x="42" y="1"/>
                      <a:pt x="38" y="0"/>
                      <a:pt x="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Google Shape;1294;p45">
                <a:extLst>
                  <a:ext uri="{FF2B5EF4-FFF2-40B4-BE49-F238E27FC236}">
                    <a16:creationId xmlns:a16="http://schemas.microsoft.com/office/drawing/2014/main" id="{AD72D4F4-2552-4CFF-ABB3-6E08AE20A90E}"/>
                  </a:ext>
                </a:extLst>
              </p:cNvPr>
              <p:cNvSpPr/>
              <p:nvPr/>
            </p:nvSpPr>
            <p:spPr>
              <a:xfrm>
                <a:off x="7094217" y="1019389"/>
                <a:ext cx="35739" cy="1614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84" extrusionOk="0">
                    <a:moveTo>
                      <a:pt x="39" y="1"/>
                    </a:moveTo>
                    <a:cubicBezTo>
                      <a:pt x="20" y="1"/>
                      <a:pt x="7" y="14"/>
                      <a:pt x="7" y="26"/>
                    </a:cubicBezTo>
                    <a:cubicBezTo>
                      <a:pt x="1" y="45"/>
                      <a:pt x="14" y="58"/>
                      <a:pt x="33" y="64"/>
                    </a:cubicBezTo>
                    <a:cubicBezTo>
                      <a:pt x="52" y="71"/>
                      <a:pt x="77" y="77"/>
                      <a:pt x="96" y="77"/>
                    </a:cubicBezTo>
                    <a:lnTo>
                      <a:pt x="128" y="83"/>
                    </a:lnTo>
                    <a:lnTo>
                      <a:pt x="153" y="83"/>
                    </a:lnTo>
                    <a:lnTo>
                      <a:pt x="172" y="77"/>
                    </a:lnTo>
                    <a:cubicBezTo>
                      <a:pt x="179" y="71"/>
                      <a:pt x="185" y="58"/>
                      <a:pt x="179" y="45"/>
                    </a:cubicBezTo>
                    <a:cubicBezTo>
                      <a:pt x="172" y="45"/>
                      <a:pt x="166" y="39"/>
                      <a:pt x="166" y="33"/>
                    </a:cubicBezTo>
                    <a:cubicBezTo>
                      <a:pt x="153" y="33"/>
                      <a:pt x="147" y="26"/>
                      <a:pt x="141" y="26"/>
                    </a:cubicBezTo>
                    <a:lnTo>
                      <a:pt x="103" y="14"/>
                    </a:lnTo>
                    <a:cubicBezTo>
                      <a:pt x="83" y="14"/>
                      <a:pt x="58" y="7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" name="Google Shape;1295;p45">
                <a:extLst>
                  <a:ext uri="{FF2B5EF4-FFF2-40B4-BE49-F238E27FC236}">
                    <a16:creationId xmlns:a16="http://schemas.microsoft.com/office/drawing/2014/main" id="{241B25B3-9A27-419F-A3DE-BBAE86EB29A9}"/>
                  </a:ext>
                </a:extLst>
              </p:cNvPr>
              <p:cNvSpPr/>
              <p:nvPr/>
            </p:nvSpPr>
            <p:spPr>
              <a:xfrm>
                <a:off x="7016208" y="1001328"/>
                <a:ext cx="396966" cy="264196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5" extrusionOk="0">
                    <a:moveTo>
                      <a:pt x="1249" y="1"/>
                    </a:moveTo>
                    <a:cubicBezTo>
                      <a:pt x="1227" y="1"/>
                      <a:pt x="1205" y="30"/>
                      <a:pt x="1220" y="50"/>
                    </a:cubicBezTo>
                    <a:cubicBezTo>
                      <a:pt x="1258" y="95"/>
                      <a:pt x="1303" y="133"/>
                      <a:pt x="1341" y="177"/>
                    </a:cubicBezTo>
                    <a:lnTo>
                      <a:pt x="1297" y="165"/>
                    </a:lnTo>
                    <a:cubicBezTo>
                      <a:pt x="1227" y="120"/>
                      <a:pt x="1157" y="89"/>
                      <a:pt x="1074" y="63"/>
                    </a:cubicBezTo>
                    <a:cubicBezTo>
                      <a:pt x="1069" y="60"/>
                      <a:pt x="1064" y="59"/>
                      <a:pt x="1059" y="59"/>
                    </a:cubicBezTo>
                    <a:cubicBezTo>
                      <a:pt x="1030" y="59"/>
                      <a:pt x="1017" y="104"/>
                      <a:pt x="1055" y="120"/>
                    </a:cubicBezTo>
                    <a:lnTo>
                      <a:pt x="1119" y="158"/>
                    </a:lnTo>
                    <a:cubicBezTo>
                      <a:pt x="1112" y="165"/>
                      <a:pt x="1106" y="184"/>
                      <a:pt x="1100" y="197"/>
                    </a:cubicBezTo>
                    <a:lnTo>
                      <a:pt x="1068" y="197"/>
                    </a:lnTo>
                    <a:cubicBezTo>
                      <a:pt x="953" y="127"/>
                      <a:pt x="826" y="82"/>
                      <a:pt x="693" y="63"/>
                    </a:cubicBezTo>
                    <a:cubicBezTo>
                      <a:pt x="655" y="63"/>
                      <a:pt x="648" y="120"/>
                      <a:pt x="680" y="127"/>
                    </a:cubicBezTo>
                    <a:cubicBezTo>
                      <a:pt x="725" y="133"/>
                      <a:pt x="763" y="152"/>
                      <a:pt x="807" y="165"/>
                    </a:cubicBezTo>
                    <a:cubicBezTo>
                      <a:pt x="769" y="165"/>
                      <a:pt x="756" y="222"/>
                      <a:pt x="801" y="228"/>
                    </a:cubicBezTo>
                    <a:lnTo>
                      <a:pt x="833" y="228"/>
                    </a:lnTo>
                    <a:cubicBezTo>
                      <a:pt x="820" y="235"/>
                      <a:pt x="814" y="247"/>
                      <a:pt x="820" y="260"/>
                    </a:cubicBezTo>
                    <a:cubicBezTo>
                      <a:pt x="756" y="260"/>
                      <a:pt x="699" y="260"/>
                      <a:pt x="636" y="266"/>
                    </a:cubicBezTo>
                    <a:cubicBezTo>
                      <a:pt x="604" y="273"/>
                      <a:pt x="604" y="330"/>
                      <a:pt x="636" y="330"/>
                    </a:cubicBezTo>
                    <a:lnTo>
                      <a:pt x="693" y="330"/>
                    </a:lnTo>
                    <a:cubicBezTo>
                      <a:pt x="623" y="336"/>
                      <a:pt x="547" y="343"/>
                      <a:pt x="470" y="362"/>
                    </a:cubicBezTo>
                    <a:cubicBezTo>
                      <a:pt x="445" y="368"/>
                      <a:pt x="451" y="413"/>
                      <a:pt x="483" y="413"/>
                    </a:cubicBezTo>
                    <a:cubicBezTo>
                      <a:pt x="513" y="407"/>
                      <a:pt x="549" y="401"/>
                      <a:pt x="584" y="400"/>
                    </a:cubicBezTo>
                    <a:lnTo>
                      <a:pt x="584" y="400"/>
                    </a:lnTo>
                    <a:cubicBezTo>
                      <a:pt x="521" y="413"/>
                      <a:pt x="464" y="419"/>
                      <a:pt x="400" y="432"/>
                    </a:cubicBezTo>
                    <a:cubicBezTo>
                      <a:pt x="375" y="438"/>
                      <a:pt x="381" y="483"/>
                      <a:pt x="407" y="483"/>
                    </a:cubicBezTo>
                    <a:cubicBezTo>
                      <a:pt x="464" y="470"/>
                      <a:pt x="521" y="463"/>
                      <a:pt x="578" y="457"/>
                    </a:cubicBezTo>
                    <a:lnTo>
                      <a:pt x="578" y="463"/>
                    </a:lnTo>
                    <a:lnTo>
                      <a:pt x="521" y="470"/>
                    </a:lnTo>
                    <a:cubicBezTo>
                      <a:pt x="439" y="495"/>
                      <a:pt x="356" y="521"/>
                      <a:pt x="273" y="552"/>
                    </a:cubicBezTo>
                    <a:cubicBezTo>
                      <a:pt x="246" y="564"/>
                      <a:pt x="257" y="599"/>
                      <a:pt x="281" y="599"/>
                    </a:cubicBezTo>
                    <a:cubicBezTo>
                      <a:pt x="285" y="599"/>
                      <a:pt x="289" y="598"/>
                      <a:pt x="292" y="597"/>
                    </a:cubicBezTo>
                    <a:cubicBezTo>
                      <a:pt x="350" y="578"/>
                      <a:pt x="413" y="565"/>
                      <a:pt x="470" y="552"/>
                    </a:cubicBezTo>
                    <a:cubicBezTo>
                      <a:pt x="470" y="559"/>
                      <a:pt x="470" y="565"/>
                      <a:pt x="470" y="571"/>
                    </a:cubicBezTo>
                    <a:cubicBezTo>
                      <a:pt x="451" y="571"/>
                      <a:pt x="432" y="578"/>
                      <a:pt x="413" y="578"/>
                    </a:cubicBezTo>
                    <a:cubicBezTo>
                      <a:pt x="362" y="597"/>
                      <a:pt x="305" y="616"/>
                      <a:pt x="254" y="648"/>
                    </a:cubicBezTo>
                    <a:cubicBezTo>
                      <a:pt x="235" y="660"/>
                      <a:pt x="210" y="680"/>
                      <a:pt x="191" y="699"/>
                    </a:cubicBezTo>
                    <a:cubicBezTo>
                      <a:pt x="172" y="718"/>
                      <a:pt x="146" y="743"/>
                      <a:pt x="146" y="775"/>
                    </a:cubicBezTo>
                    <a:cubicBezTo>
                      <a:pt x="153" y="781"/>
                      <a:pt x="153" y="788"/>
                      <a:pt x="153" y="788"/>
                    </a:cubicBezTo>
                    <a:cubicBezTo>
                      <a:pt x="134" y="807"/>
                      <a:pt x="115" y="826"/>
                      <a:pt x="95" y="845"/>
                    </a:cubicBezTo>
                    <a:cubicBezTo>
                      <a:pt x="76" y="870"/>
                      <a:pt x="51" y="896"/>
                      <a:pt x="32" y="921"/>
                    </a:cubicBezTo>
                    <a:cubicBezTo>
                      <a:pt x="13" y="946"/>
                      <a:pt x="0" y="985"/>
                      <a:pt x="0" y="1016"/>
                    </a:cubicBezTo>
                    <a:cubicBezTo>
                      <a:pt x="5" y="1032"/>
                      <a:pt x="19" y="1043"/>
                      <a:pt x="31" y="1043"/>
                    </a:cubicBezTo>
                    <a:cubicBezTo>
                      <a:pt x="34" y="1043"/>
                      <a:pt x="36" y="1043"/>
                      <a:pt x="38" y="1042"/>
                    </a:cubicBezTo>
                    <a:cubicBezTo>
                      <a:pt x="64" y="1029"/>
                      <a:pt x="89" y="997"/>
                      <a:pt x="102" y="978"/>
                    </a:cubicBezTo>
                    <a:cubicBezTo>
                      <a:pt x="121" y="959"/>
                      <a:pt x="140" y="934"/>
                      <a:pt x="159" y="908"/>
                    </a:cubicBezTo>
                    <a:cubicBezTo>
                      <a:pt x="203" y="864"/>
                      <a:pt x="248" y="826"/>
                      <a:pt x="299" y="794"/>
                    </a:cubicBezTo>
                    <a:cubicBezTo>
                      <a:pt x="318" y="781"/>
                      <a:pt x="337" y="768"/>
                      <a:pt x="356" y="762"/>
                    </a:cubicBezTo>
                    <a:lnTo>
                      <a:pt x="356" y="762"/>
                    </a:lnTo>
                    <a:lnTo>
                      <a:pt x="343" y="768"/>
                    </a:lnTo>
                    <a:cubicBezTo>
                      <a:pt x="286" y="838"/>
                      <a:pt x="235" y="915"/>
                      <a:pt x="197" y="997"/>
                    </a:cubicBezTo>
                    <a:cubicBezTo>
                      <a:pt x="184" y="1016"/>
                      <a:pt x="178" y="1042"/>
                      <a:pt x="165" y="1067"/>
                    </a:cubicBezTo>
                    <a:cubicBezTo>
                      <a:pt x="153" y="1093"/>
                      <a:pt x="153" y="1118"/>
                      <a:pt x="165" y="1143"/>
                    </a:cubicBezTo>
                    <a:lnTo>
                      <a:pt x="178" y="1150"/>
                    </a:lnTo>
                    <a:cubicBezTo>
                      <a:pt x="178" y="1162"/>
                      <a:pt x="184" y="1169"/>
                      <a:pt x="191" y="1175"/>
                    </a:cubicBezTo>
                    <a:cubicBezTo>
                      <a:pt x="197" y="1182"/>
                      <a:pt x="207" y="1185"/>
                      <a:pt x="216" y="1185"/>
                    </a:cubicBezTo>
                    <a:cubicBezTo>
                      <a:pt x="226" y="1185"/>
                      <a:pt x="235" y="1182"/>
                      <a:pt x="242" y="1175"/>
                    </a:cubicBezTo>
                    <a:cubicBezTo>
                      <a:pt x="261" y="1156"/>
                      <a:pt x="280" y="1137"/>
                      <a:pt x="292" y="1118"/>
                    </a:cubicBezTo>
                    <a:lnTo>
                      <a:pt x="292" y="1118"/>
                    </a:lnTo>
                    <a:cubicBezTo>
                      <a:pt x="286" y="1188"/>
                      <a:pt x="286" y="1258"/>
                      <a:pt x="286" y="1328"/>
                    </a:cubicBezTo>
                    <a:cubicBezTo>
                      <a:pt x="286" y="1354"/>
                      <a:pt x="313" y="1367"/>
                      <a:pt x="336" y="1367"/>
                    </a:cubicBezTo>
                    <a:cubicBezTo>
                      <a:pt x="341" y="1367"/>
                      <a:pt x="345" y="1367"/>
                      <a:pt x="350" y="1366"/>
                    </a:cubicBezTo>
                    <a:cubicBezTo>
                      <a:pt x="358" y="1372"/>
                      <a:pt x="367" y="1375"/>
                      <a:pt x="377" y="1375"/>
                    </a:cubicBezTo>
                    <a:cubicBezTo>
                      <a:pt x="397" y="1375"/>
                      <a:pt x="417" y="1362"/>
                      <a:pt x="426" y="1340"/>
                    </a:cubicBezTo>
                    <a:cubicBezTo>
                      <a:pt x="426" y="1334"/>
                      <a:pt x="432" y="1321"/>
                      <a:pt x="439" y="1315"/>
                    </a:cubicBezTo>
                    <a:cubicBezTo>
                      <a:pt x="443" y="1317"/>
                      <a:pt x="448" y="1317"/>
                      <a:pt x="453" y="1317"/>
                    </a:cubicBezTo>
                    <a:cubicBezTo>
                      <a:pt x="467" y="1317"/>
                      <a:pt x="480" y="1310"/>
                      <a:pt x="489" y="1296"/>
                    </a:cubicBezTo>
                    <a:cubicBezTo>
                      <a:pt x="496" y="1302"/>
                      <a:pt x="502" y="1309"/>
                      <a:pt x="509" y="1309"/>
                    </a:cubicBezTo>
                    <a:cubicBezTo>
                      <a:pt x="513" y="1310"/>
                      <a:pt x="517" y="1310"/>
                      <a:pt x="521" y="1310"/>
                    </a:cubicBezTo>
                    <a:cubicBezTo>
                      <a:pt x="542" y="1310"/>
                      <a:pt x="560" y="1298"/>
                      <a:pt x="566" y="1277"/>
                    </a:cubicBezTo>
                    <a:lnTo>
                      <a:pt x="572" y="1251"/>
                    </a:lnTo>
                    <a:cubicBezTo>
                      <a:pt x="591" y="1271"/>
                      <a:pt x="610" y="1283"/>
                      <a:pt x="629" y="1290"/>
                    </a:cubicBezTo>
                    <a:cubicBezTo>
                      <a:pt x="636" y="1292"/>
                      <a:pt x="643" y="1293"/>
                      <a:pt x="649" y="1293"/>
                    </a:cubicBezTo>
                    <a:cubicBezTo>
                      <a:pt x="680" y="1293"/>
                      <a:pt x="707" y="1270"/>
                      <a:pt x="712" y="1239"/>
                    </a:cubicBezTo>
                    <a:cubicBezTo>
                      <a:pt x="712" y="1182"/>
                      <a:pt x="712" y="1118"/>
                      <a:pt x="706" y="1054"/>
                    </a:cubicBezTo>
                    <a:lnTo>
                      <a:pt x="712" y="1029"/>
                    </a:lnTo>
                    <a:cubicBezTo>
                      <a:pt x="718" y="1061"/>
                      <a:pt x="731" y="1093"/>
                      <a:pt x="750" y="1118"/>
                    </a:cubicBezTo>
                    <a:cubicBezTo>
                      <a:pt x="760" y="1143"/>
                      <a:pt x="782" y="1160"/>
                      <a:pt x="806" y="1160"/>
                    </a:cubicBezTo>
                    <a:cubicBezTo>
                      <a:pt x="813" y="1160"/>
                      <a:pt x="819" y="1159"/>
                      <a:pt x="826" y="1156"/>
                    </a:cubicBezTo>
                    <a:cubicBezTo>
                      <a:pt x="858" y="1150"/>
                      <a:pt x="877" y="1118"/>
                      <a:pt x="877" y="1086"/>
                    </a:cubicBezTo>
                    <a:cubicBezTo>
                      <a:pt x="845" y="959"/>
                      <a:pt x="858" y="819"/>
                      <a:pt x="915" y="705"/>
                    </a:cubicBezTo>
                    <a:lnTo>
                      <a:pt x="998" y="648"/>
                    </a:lnTo>
                    <a:cubicBezTo>
                      <a:pt x="1023" y="629"/>
                      <a:pt x="1030" y="597"/>
                      <a:pt x="1004" y="571"/>
                    </a:cubicBezTo>
                    <a:cubicBezTo>
                      <a:pt x="1011" y="565"/>
                      <a:pt x="1011" y="552"/>
                      <a:pt x="1004" y="540"/>
                    </a:cubicBezTo>
                    <a:lnTo>
                      <a:pt x="1030" y="533"/>
                    </a:lnTo>
                    <a:lnTo>
                      <a:pt x="1112" y="508"/>
                    </a:lnTo>
                    <a:cubicBezTo>
                      <a:pt x="1119" y="508"/>
                      <a:pt x="1125" y="502"/>
                      <a:pt x="1131" y="495"/>
                    </a:cubicBezTo>
                    <a:cubicBezTo>
                      <a:pt x="1176" y="489"/>
                      <a:pt x="1220" y="489"/>
                      <a:pt x="1271" y="483"/>
                    </a:cubicBezTo>
                    <a:cubicBezTo>
                      <a:pt x="1284" y="495"/>
                      <a:pt x="1297" y="502"/>
                      <a:pt x="1316" y="508"/>
                    </a:cubicBezTo>
                    <a:cubicBezTo>
                      <a:pt x="1318" y="509"/>
                      <a:pt x="1320" y="510"/>
                      <a:pt x="1323" y="510"/>
                    </a:cubicBezTo>
                    <a:cubicBezTo>
                      <a:pt x="1334" y="510"/>
                      <a:pt x="1347" y="498"/>
                      <a:pt x="1347" y="483"/>
                    </a:cubicBezTo>
                    <a:cubicBezTo>
                      <a:pt x="1347" y="463"/>
                      <a:pt x="1341" y="451"/>
                      <a:pt x="1335" y="432"/>
                    </a:cubicBezTo>
                    <a:cubicBezTo>
                      <a:pt x="1335" y="432"/>
                      <a:pt x="1335" y="425"/>
                      <a:pt x="1335" y="425"/>
                    </a:cubicBezTo>
                    <a:cubicBezTo>
                      <a:pt x="1379" y="451"/>
                      <a:pt x="1417" y="483"/>
                      <a:pt x="1449" y="514"/>
                    </a:cubicBezTo>
                    <a:cubicBezTo>
                      <a:pt x="1506" y="584"/>
                      <a:pt x="1544" y="667"/>
                      <a:pt x="1563" y="749"/>
                    </a:cubicBezTo>
                    <a:cubicBezTo>
                      <a:pt x="1576" y="826"/>
                      <a:pt x="1582" y="896"/>
                      <a:pt x="1595" y="965"/>
                    </a:cubicBezTo>
                    <a:cubicBezTo>
                      <a:pt x="1595" y="985"/>
                      <a:pt x="1608" y="997"/>
                      <a:pt x="1621" y="1004"/>
                    </a:cubicBezTo>
                    <a:cubicBezTo>
                      <a:pt x="1621" y="1004"/>
                      <a:pt x="1621" y="1010"/>
                      <a:pt x="1621" y="1010"/>
                    </a:cubicBezTo>
                    <a:cubicBezTo>
                      <a:pt x="1614" y="1044"/>
                      <a:pt x="1636" y="1062"/>
                      <a:pt x="1662" y="1062"/>
                    </a:cubicBezTo>
                    <a:cubicBezTo>
                      <a:pt x="1684" y="1062"/>
                      <a:pt x="1707" y="1049"/>
                      <a:pt x="1716" y="1023"/>
                    </a:cubicBezTo>
                    <a:cubicBezTo>
                      <a:pt x="1722" y="991"/>
                      <a:pt x="1729" y="959"/>
                      <a:pt x="1729" y="927"/>
                    </a:cubicBezTo>
                    <a:cubicBezTo>
                      <a:pt x="1739" y="935"/>
                      <a:pt x="1750" y="939"/>
                      <a:pt x="1762" y="939"/>
                    </a:cubicBezTo>
                    <a:cubicBezTo>
                      <a:pt x="1787" y="939"/>
                      <a:pt x="1811" y="922"/>
                      <a:pt x="1811" y="896"/>
                    </a:cubicBezTo>
                    <a:cubicBezTo>
                      <a:pt x="1811" y="864"/>
                      <a:pt x="1818" y="832"/>
                      <a:pt x="1818" y="807"/>
                    </a:cubicBezTo>
                    <a:cubicBezTo>
                      <a:pt x="1824" y="819"/>
                      <a:pt x="1830" y="832"/>
                      <a:pt x="1837" y="845"/>
                    </a:cubicBezTo>
                    <a:cubicBezTo>
                      <a:pt x="1844" y="866"/>
                      <a:pt x="1863" y="878"/>
                      <a:pt x="1884" y="878"/>
                    </a:cubicBezTo>
                    <a:cubicBezTo>
                      <a:pt x="1899" y="878"/>
                      <a:pt x="1915" y="871"/>
                      <a:pt x="1926" y="857"/>
                    </a:cubicBezTo>
                    <a:cubicBezTo>
                      <a:pt x="1935" y="872"/>
                      <a:pt x="1949" y="878"/>
                      <a:pt x="1963" y="878"/>
                    </a:cubicBezTo>
                    <a:cubicBezTo>
                      <a:pt x="1987" y="878"/>
                      <a:pt x="2011" y="860"/>
                      <a:pt x="2015" y="832"/>
                    </a:cubicBezTo>
                    <a:cubicBezTo>
                      <a:pt x="2015" y="788"/>
                      <a:pt x="2021" y="743"/>
                      <a:pt x="2021" y="699"/>
                    </a:cubicBezTo>
                    <a:cubicBezTo>
                      <a:pt x="2053" y="692"/>
                      <a:pt x="2065" y="654"/>
                      <a:pt x="2053" y="629"/>
                    </a:cubicBezTo>
                    <a:cubicBezTo>
                      <a:pt x="2002" y="457"/>
                      <a:pt x="1926" y="298"/>
                      <a:pt x="1824" y="152"/>
                    </a:cubicBezTo>
                    <a:cubicBezTo>
                      <a:pt x="1814" y="144"/>
                      <a:pt x="1803" y="141"/>
                      <a:pt x="1791" y="141"/>
                    </a:cubicBezTo>
                    <a:cubicBezTo>
                      <a:pt x="1766" y="141"/>
                      <a:pt x="1741" y="159"/>
                      <a:pt x="1741" y="190"/>
                    </a:cubicBezTo>
                    <a:cubicBezTo>
                      <a:pt x="1741" y="209"/>
                      <a:pt x="1748" y="235"/>
                      <a:pt x="1748" y="254"/>
                    </a:cubicBezTo>
                    <a:cubicBezTo>
                      <a:pt x="1703" y="209"/>
                      <a:pt x="1652" y="171"/>
                      <a:pt x="1602" y="133"/>
                    </a:cubicBezTo>
                    <a:cubicBezTo>
                      <a:pt x="1593" y="129"/>
                      <a:pt x="1584" y="126"/>
                      <a:pt x="1575" y="126"/>
                    </a:cubicBezTo>
                    <a:cubicBezTo>
                      <a:pt x="1559" y="126"/>
                      <a:pt x="1544" y="133"/>
                      <a:pt x="1532" y="146"/>
                    </a:cubicBezTo>
                    <a:cubicBezTo>
                      <a:pt x="1506" y="129"/>
                      <a:pt x="1475" y="120"/>
                      <a:pt x="1444" y="120"/>
                    </a:cubicBezTo>
                    <a:cubicBezTo>
                      <a:pt x="1429" y="120"/>
                      <a:pt x="1413" y="122"/>
                      <a:pt x="1398" y="127"/>
                    </a:cubicBezTo>
                    <a:cubicBezTo>
                      <a:pt x="1354" y="89"/>
                      <a:pt x="1309" y="50"/>
                      <a:pt x="1265" y="6"/>
                    </a:cubicBezTo>
                    <a:cubicBezTo>
                      <a:pt x="1260" y="2"/>
                      <a:pt x="1255" y="1"/>
                      <a:pt x="1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296;p45">
                <a:extLst>
                  <a:ext uri="{FF2B5EF4-FFF2-40B4-BE49-F238E27FC236}">
                    <a16:creationId xmlns:a16="http://schemas.microsoft.com/office/drawing/2014/main" id="{E88B6E32-C6FB-41A2-B891-795204B48C39}"/>
                  </a:ext>
                </a:extLst>
              </p:cNvPr>
              <p:cNvSpPr/>
              <p:nvPr/>
            </p:nvSpPr>
            <p:spPr>
              <a:xfrm>
                <a:off x="6228623" y="1844440"/>
                <a:ext cx="246711" cy="3051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588" extrusionOk="0">
                    <a:moveTo>
                      <a:pt x="155" y="0"/>
                    </a:moveTo>
                    <a:cubicBezTo>
                      <a:pt x="39" y="0"/>
                      <a:pt x="44" y="230"/>
                      <a:pt x="38" y="301"/>
                    </a:cubicBezTo>
                    <a:cubicBezTo>
                      <a:pt x="0" y="645"/>
                      <a:pt x="19" y="988"/>
                      <a:pt x="89" y="1318"/>
                    </a:cubicBezTo>
                    <a:cubicBezTo>
                      <a:pt x="108" y="1420"/>
                      <a:pt x="146" y="1528"/>
                      <a:pt x="242" y="1572"/>
                    </a:cubicBezTo>
                    <a:cubicBezTo>
                      <a:pt x="265" y="1583"/>
                      <a:pt x="290" y="1587"/>
                      <a:pt x="315" y="1587"/>
                    </a:cubicBezTo>
                    <a:cubicBezTo>
                      <a:pt x="398" y="1587"/>
                      <a:pt x="486" y="1539"/>
                      <a:pt x="559" y="1490"/>
                    </a:cubicBezTo>
                    <a:cubicBezTo>
                      <a:pt x="839" y="1299"/>
                      <a:pt x="1138" y="1096"/>
                      <a:pt x="1284" y="784"/>
                    </a:cubicBezTo>
                    <a:lnTo>
                      <a:pt x="1284" y="784"/>
                    </a:lnTo>
                    <a:cubicBezTo>
                      <a:pt x="1192" y="844"/>
                      <a:pt x="1084" y="875"/>
                      <a:pt x="977" y="875"/>
                    </a:cubicBezTo>
                    <a:cubicBezTo>
                      <a:pt x="892" y="875"/>
                      <a:pt x="807" y="856"/>
                      <a:pt x="731" y="816"/>
                    </a:cubicBezTo>
                    <a:cubicBezTo>
                      <a:pt x="553" y="714"/>
                      <a:pt x="420" y="562"/>
                      <a:pt x="343" y="384"/>
                    </a:cubicBezTo>
                    <a:cubicBezTo>
                      <a:pt x="305" y="301"/>
                      <a:pt x="280" y="28"/>
                      <a:pt x="178" y="3"/>
                    </a:cubicBezTo>
                    <a:cubicBezTo>
                      <a:pt x="170" y="1"/>
                      <a:pt x="162" y="0"/>
                      <a:pt x="1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297;p45">
                <a:extLst>
                  <a:ext uri="{FF2B5EF4-FFF2-40B4-BE49-F238E27FC236}">
                    <a16:creationId xmlns:a16="http://schemas.microsoft.com/office/drawing/2014/main" id="{B7383D79-3DC7-42CE-897D-B7A4AFC14A11}"/>
                  </a:ext>
                </a:extLst>
              </p:cNvPr>
              <p:cNvSpPr/>
              <p:nvPr/>
            </p:nvSpPr>
            <p:spPr>
              <a:xfrm>
                <a:off x="6306632" y="1527408"/>
                <a:ext cx="321454" cy="406189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2114" extrusionOk="0">
                    <a:moveTo>
                      <a:pt x="586" y="223"/>
                    </a:moveTo>
                    <a:lnTo>
                      <a:pt x="586" y="223"/>
                    </a:lnTo>
                    <a:cubicBezTo>
                      <a:pt x="578" y="244"/>
                      <a:pt x="570" y="266"/>
                      <a:pt x="562" y="288"/>
                    </a:cubicBezTo>
                    <a:lnTo>
                      <a:pt x="562" y="288"/>
                    </a:lnTo>
                    <a:cubicBezTo>
                      <a:pt x="577" y="270"/>
                      <a:pt x="586" y="247"/>
                      <a:pt x="586" y="223"/>
                    </a:cubicBezTo>
                    <a:close/>
                    <a:moveTo>
                      <a:pt x="1" y="693"/>
                    </a:moveTo>
                    <a:cubicBezTo>
                      <a:pt x="1" y="693"/>
                      <a:pt x="1" y="693"/>
                      <a:pt x="1" y="693"/>
                    </a:cubicBezTo>
                    <a:cubicBezTo>
                      <a:pt x="1" y="693"/>
                      <a:pt x="1" y="693"/>
                      <a:pt x="1" y="693"/>
                    </a:cubicBezTo>
                    <a:close/>
                    <a:moveTo>
                      <a:pt x="1672" y="1411"/>
                    </a:moveTo>
                    <a:cubicBezTo>
                      <a:pt x="1672" y="1412"/>
                      <a:pt x="1671" y="1412"/>
                      <a:pt x="1671" y="1413"/>
                    </a:cubicBezTo>
                    <a:lnTo>
                      <a:pt x="1671" y="1413"/>
                    </a:lnTo>
                    <a:cubicBezTo>
                      <a:pt x="1671" y="1412"/>
                      <a:pt x="1672" y="1412"/>
                      <a:pt x="1672" y="1411"/>
                    </a:cubicBezTo>
                    <a:close/>
                    <a:moveTo>
                      <a:pt x="389" y="0"/>
                    </a:moveTo>
                    <a:cubicBezTo>
                      <a:pt x="300" y="0"/>
                      <a:pt x="198" y="223"/>
                      <a:pt x="160" y="293"/>
                    </a:cubicBezTo>
                    <a:cubicBezTo>
                      <a:pt x="141" y="337"/>
                      <a:pt x="22" y="688"/>
                      <a:pt x="1" y="693"/>
                    </a:cubicBezTo>
                    <a:lnTo>
                      <a:pt x="1" y="693"/>
                    </a:lnTo>
                    <a:cubicBezTo>
                      <a:pt x="147" y="674"/>
                      <a:pt x="281" y="623"/>
                      <a:pt x="401" y="547"/>
                    </a:cubicBezTo>
                    <a:lnTo>
                      <a:pt x="401" y="547"/>
                    </a:lnTo>
                    <a:cubicBezTo>
                      <a:pt x="319" y="769"/>
                      <a:pt x="255" y="998"/>
                      <a:pt x="198" y="1227"/>
                    </a:cubicBezTo>
                    <a:cubicBezTo>
                      <a:pt x="185" y="1271"/>
                      <a:pt x="179" y="1316"/>
                      <a:pt x="185" y="1360"/>
                    </a:cubicBezTo>
                    <a:cubicBezTo>
                      <a:pt x="192" y="1411"/>
                      <a:pt x="217" y="1449"/>
                      <a:pt x="262" y="1468"/>
                    </a:cubicBezTo>
                    <a:cubicBezTo>
                      <a:pt x="272" y="1472"/>
                      <a:pt x="282" y="1473"/>
                      <a:pt x="292" y="1473"/>
                    </a:cubicBezTo>
                    <a:cubicBezTo>
                      <a:pt x="350" y="1473"/>
                      <a:pt x="413" y="1431"/>
                      <a:pt x="469" y="1431"/>
                    </a:cubicBezTo>
                    <a:cubicBezTo>
                      <a:pt x="485" y="1431"/>
                      <a:pt x="501" y="1434"/>
                      <a:pt x="516" y="1443"/>
                    </a:cubicBezTo>
                    <a:cubicBezTo>
                      <a:pt x="459" y="1500"/>
                      <a:pt x="484" y="1596"/>
                      <a:pt x="535" y="1665"/>
                    </a:cubicBezTo>
                    <a:cubicBezTo>
                      <a:pt x="592" y="1723"/>
                      <a:pt x="636" y="1793"/>
                      <a:pt x="675" y="1862"/>
                    </a:cubicBezTo>
                    <a:cubicBezTo>
                      <a:pt x="687" y="1920"/>
                      <a:pt x="700" y="1977"/>
                      <a:pt x="719" y="2034"/>
                    </a:cubicBezTo>
                    <a:cubicBezTo>
                      <a:pt x="757" y="2086"/>
                      <a:pt x="820" y="2114"/>
                      <a:pt x="883" y="2114"/>
                    </a:cubicBezTo>
                    <a:cubicBezTo>
                      <a:pt x="905" y="2114"/>
                      <a:pt x="927" y="2110"/>
                      <a:pt x="948" y="2104"/>
                    </a:cubicBezTo>
                    <a:cubicBezTo>
                      <a:pt x="1030" y="2072"/>
                      <a:pt x="1100" y="2021"/>
                      <a:pt x="1158" y="1958"/>
                    </a:cubicBezTo>
                    <a:cubicBezTo>
                      <a:pt x="1348" y="1793"/>
                      <a:pt x="1519" y="1609"/>
                      <a:pt x="1671" y="1413"/>
                    </a:cubicBezTo>
                    <a:lnTo>
                      <a:pt x="1671" y="1413"/>
                    </a:lnTo>
                    <a:cubicBezTo>
                      <a:pt x="1658" y="1429"/>
                      <a:pt x="1641" y="1435"/>
                      <a:pt x="1623" y="1435"/>
                    </a:cubicBezTo>
                    <a:cubicBezTo>
                      <a:pt x="1586" y="1435"/>
                      <a:pt x="1545" y="1407"/>
                      <a:pt x="1532" y="1373"/>
                    </a:cubicBezTo>
                    <a:cubicBezTo>
                      <a:pt x="1520" y="1310"/>
                      <a:pt x="1526" y="1246"/>
                      <a:pt x="1552" y="1195"/>
                    </a:cubicBezTo>
                    <a:lnTo>
                      <a:pt x="1552" y="1195"/>
                    </a:lnTo>
                    <a:lnTo>
                      <a:pt x="1094" y="1462"/>
                    </a:lnTo>
                    <a:cubicBezTo>
                      <a:pt x="1054" y="1485"/>
                      <a:pt x="1007" y="1507"/>
                      <a:pt x="965" y="1507"/>
                    </a:cubicBezTo>
                    <a:cubicBezTo>
                      <a:pt x="947" y="1507"/>
                      <a:pt x="931" y="1503"/>
                      <a:pt x="916" y="1494"/>
                    </a:cubicBezTo>
                    <a:cubicBezTo>
                      <a:pt x="859" y="1462"/>
                      <a:pt x="859" y="1379"/>
                      <a:pt x="865" y="1322"/>
                    </a:cubicBezTo>
                    <a:cubicBezTo>
                      <a:pt x="891" y="1189"/>
                      <a:pt x="929" y="1062"/>
                      <a:pt x="999" y="947"/>
                    </a:cubicBezTo>
                    <a:lnTo>
                      <a:pt x="999" y="947"/>
                    </a:lnTo>
                    <a:cubicBezTo>
                      <a:pt x="935" y="998"/>
                      <a:pt x="872" y="1043"/>
                      <a:pt x="795" y="1074"/>
                    </a:cubicBezTo>
                    <a:cubicBezTo>
                      <a:pt x="767" y="1086"/>
                      <a:pt x="736" y="1092"/>
                      <a:pt x="706" y="1092"/>
                    </a:cubicBezTo>
                    <a:cubicBezTo>
                      <a:pt x="656" y="1092"/>
                      <a:pt x="606" y="1077"/>
                      <a:pt x="567" y="1049"/>
                    </a:cubicBezTo>
                    <a:cubicBezTo>
                      <a:pt x="509" y="998"/>
                      <a:pt x="471" y="928"/>
                      <a:pt x="465" y="858"/>
                    </a:cubicBezTo>
                    <a:cubicBezTo>
                      <a:pt x="436" y="665"/>
                      <a:pt x="494" y="472"/>
                      <a:pt x="562" y="288"/>
                    </a:cubicBezTo>
                    <a:lnTo>
                      <a:pt x="562" y="288"/>
                    </a:lnTo>
                    <a:cubicBezTo>
                      <a:pt x="543" y="310"/>
                      <a:pt x="514" y="325"/>
                      <a:pt x="482" y="325"/>
                    </a:cubicBezTo>
                    <a:cubicBezTo>
                      <a:pt x="478" y="325"/>
                      <a:pt x="475" y="325"/>
                      <a:pt x="471" y="325"/>
                    </a:cubicBezTo>
                    <a:cubicBezTo>
                      <a:pt x="414" y="318"/>
                      <a:pt x="363" y="274"/>
                      <a:pt x="350" y="210"/>
                    </a:cubicBezTo>
                    <a:cubicBezTo>
                      <a:pt x="344" y="140"/>
                      <a:pt x="357" y="64"/>
                      <a:pt x="3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298;p45">
                <a:extLst>
                  <a:ext uri="{FF2B5EF4-FFF2-40B4-BE49-F238E27FC236}">
                    <a16:creationId xmlns:a16="http://schemas.microsoft.com/office/drawing/2014/main" id="{EC86267B-CD5F-481B-9220-0A9276804D3C}"/>
                  </a:ext>
                </a:extLst>
              </p:cNvPr>
              <p:cNvSpPr/>
              <p:nvPr/>
            </p:nvSpPr>
            <p:spPr>
              <a:xfrm>
                <a:off x="6840015" y="1114690"/>
                <a:ext cx="39581" cy="2786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45" extrusionOk="0">
                    <a:moveTo>
                      <a:pt x="174" y="1"/>
                    </a:moveTo>
                    <a:cubicBezTo>
                      <a:pt x="167" y="1"/>
                      <a:pt x="155" y="1"/>
                      <a:pt x="148" y="7"/>
                    </a:cubicBezTo>
                    <a:lnTo>
                      <a:pt x="129" y="13"/>
                    </a:lnTo>
                    <a:cubicBezTo>
                      <a:pt x="116" y="26"/>
                      <a:pt x="104" y="32"/>
                      <a:pt x="91" y="39"/>
                    </a:cubicBezTo>
                    <a:cubicBezTo>
                      <a:pt x="78" y="45"/>
                      <a:pt x="47" y="70"/>
                      <a:pt x="27" y="90"/>
                    </a:cubicBezTo>
                    <a:cubicBezTo>
                      <a:pt x="1" y="106"/>
                      <a:pt x="15" y="145"/>
                      <a:pt x="43" y="145"/>
                    </a:cubicBezTo>
                    <a:cubicBezTo>
                      <a:pt x="48" y="145"/>
                      <a:pt x="53" y="143"/>
                      <a:pt x="59" y="140"/>
                    </a:cubicBezTo>
                    <a:cubicBezTo>
                      <a:pt x="85" y="128"/>
                      <a:pt x="110" y="115"/>
                      <a:pt x="135" y="96"/>
                    </a:cubicBezTo>
                    <a:cubicBezTo>
                      <a:pt x="148" y="96"/>
                      <a:pt x="155" y="90"/>
                      <a:pt x="161" y="77"/>
                    </a:cubicBezTo>
                    <a:lnTo>
                      <a:pt x="161" y="77"/>
                    </a:lnTo>
                    <a:cubicBezTo>
                      <a:pt x="156" y="82"/>
                      <a:pt x="154" y="84"/>
                      <a:pt x="153" y="84"/>
                    </a:cubicBezTo>
                    <a:cubicBezTo>
                      <a:pt x="152" y="84"/>
                      <a:pt x="155" y="80"/>
                      <a:pt x="155" y="77"/>
                    </a:cubicBezTo>
                    <a:lnTo>
                      <a:pt x="167" y="70"/>
                    </a:lnTo>
                    <a:lnTo>
                      <a:pt x="180" y="58"/>
                    </a:lnTo>
                    <a:cubicBezTo>
                      <a:pt x="186" y="51"/>
                      <a:pt x="193" y="45"/>
                      <a:pt x="199" y="39"/>
                    </a:cubicBezTo>
                    <a:cubicBezTo>
                      <a:pt x="205" y="26"/>
                      <a:pt x="205" y="20"/>
                      <a:pt x="199" y="7"/>
                    </a:cubicBezTo>
                    <a:cubicBezTo>
                      <a:pt x="193" y="1"/>
                      <a:pt x="180" y="1"/>
                      <a:pt x="17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299;p45">
                <a:extLst>
                  <a:ext uri="{FF2B5EF4-FFF2-40B4-BE49-F238E27FC236}">
                    <a16:creationId xmlns:a16="http://schemas.microsoft.com/office/drawing/2014/main" id="{C948414C-1AA5-45F4-97D0-5C0D0917B20A}"/>
                  </a:ext>
                </a:extLst>
              </p:cNvPr>
              <p:cNvSpPr/>
              <p:nvPr/>
            </p:nvSpPr>
            <p:spPr>
              <a:xfrm>
                <a:off x="6850198" y="1082411"/>
                <a:ext cx="26900" cy="180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94" extrusionOk="0">
                    <a:moveTo>
                      <a:pt x="124" y="1"/>
                    </a:moveTo>
                    <a:cubicBezTo>
                      <a:pt x="121" y="1"/>
                      <a:pt x="118" y="1"/>
                      <a:pt x="114" y="3"/>
                    </a:cubicBezTo>
                    <a:lnTo>
                      <a:pt x="102" y="3"/>
                    </a:lnTo>
                    <a:lnTo>
                      <a:pt x="89" y="10"/>
                    </a:lnTo>
                    <a:lnTo>
                      <a:pt x="63" y="16"/>
                    </a:lnTo>
                    <a:cubicBezTo>
                      <a:pt x="57" y="16"/>
                      <a:pt x="51" y="22"/>
                      <a:pt x="44" y="29"/>
                    </a:cubicBezTo>
                    <a:lnTo>
                      <a:pt x="19" y="41"/>
                    </a:lnTo>
                    <a:cubicBezTo>
                      <a:pt x="13" y="41"/>
                      <a:pt x="6" y="48"/>
                      <a:pt x="6" y="54"/>
                    </a:cubicBezTo>
                    <a:cubicBezTo>
                      <a:pt x="1" y="76"/>
                      <a:pt x="14" y="94"/>
                      <a:pt x="35" y="94"/>
                    </a:cubicBezTo>
                    <a:cubicBezTo>
                      <a:pt x="38" y="94"/>
                      <a:pt x="41" y="93"/>
                      <a:pt x="44" y="92"/>
                    </a:cubicBezTo>
                    <a:lnTo>
                      <a:pt x="70" y="80"/>
                    </a:lnTo>
                    <a:cubicBezTo>
                      <a:pt x="76" y="80"/>
                      <a:pt x="89" y="73"/>
                      <a:pt x="95" y="67"/>
                    </a:cubicBezTo>
                    <a:lnTo>
                      <a:pt x="114" y="54"/>
                    </a:lnTo>
                    <a:lnTo>
                      <a:pt x="127" y="48"/>
                    </a:lnTo>
                    <a:cubicBezTo>
                      <a:pt x="127" y="41"/>
                      <a:pt x="133" y="41"/>
                      <a:pt x="140" y="35"/>
                    </a:cubicBezTo>
                    <a:cubicBezTo>
                      <a:pt x="140" y="29"/>
                      <a:pt x="140" y="16"/>
                      <a:pt x="140" y="10"/>
                    </a:cubicBezTo>
                    <a:cubicBezTo>
                      <a:pt x="135" y="5"/>
                      <a:pt x="131" y="1"/>
                      <a:pt x="12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Google Shape;1300;p45">
                <a:extLst>
                  <a:ext uri="{FF2B5EF4-FFF2-40B4-BE49-F238E27FC236}">
                    <a16:creationId xmlns:a16="http://schemas.microsoft.com/office/drawing/2014/main" id="{7C9CFADD-4C79-4992-AA9B-39727F74872F}"/>
                  </a:ext>
                </a:extLst>
              </p:cNvPr>
              <p:cNvSpPr/>
              <p:nvPr/>
            </p:nvSpPr>
            <p:spPr>
              <a:xfrm>
                <a:off x="6693411" y="1282621"/>
                <a:ext cx="65328" cy="3189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66" extrusionOk="0">
                    <a:moveTo>
                      <a:pt x="288" y="0"/>
                    </a:moveTo>
                    <a:cubicBezTo>
                      <a:pt x="276" y="0"/>
                      <a:pt x="263" y="4"/>
                      <a:pt x="250" y="10"/>
                    </a:cubicBezTo>
                    <a:cubicBezTo>
                      <a:pt x="225" y="16"/>
                      <a:pt x="199" y="29"/>
                      <a:pt x="174" y="35"/>
                    </a:cubicBezTo>
                    <a:cubicBezTo>
                      <a:pt x="130" y="54"/>
                      <a:pt x="85" y="80"/>
                      <a:pt x="34" y="99"/>
                    </a:cubicBezTo>
                    <a:cubicBezTo>
                      <a:pt x="1" y="110"/>
                      <a:pt x="21" y="166"/>
                      <a:pt x="53" y="166"/>
                    </a:cubicBezTo>
                    <a:cubicBezTo>
                      <a:pt x="57" y="166"/>
                      <a:pt x="61" y="165"/>
                      <a:pt x="66" y="162"/>
                    </a:cubicBezTo>
                    <a:cubicBezTo>
                      <a:pt x="110" y="150"/>
                      <a:pt x="161" y="131"/>
                      <a:pt x="206" y="118"/>
                    </a:cubicBezTo>
                    <a:cubicBezTo>
                      <a:pt x="231" y="112"/>
                      <a:pt x="257" y="99"/>
                      <a:pt x="276" y="86"/>
                    </a:cubicBezTo>
                    <a:cubicBezTo>
                      <a:pt x="301" y="73"/>
                      <a:pt x="333" y="61"/>
                      <a:pt x="339" y="29"/>
                    </a:cubicBezTo>
                    <a:cubicBezTo>
                      <a:pt x="339" y="23"/>
                      <a:pt x="333" y="16"/>
                      <a:pt x="327" y="10"/>
                    </a:cubicBezTo>
                    <a:cubicBezTo>
                      <a:pt x="314" y="4"/>
                      <a:pt x="301" y="0"/>
                      <a:pt x="28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Google Shape;1301;p45">
                <a:extLst>
                  <a:ext uri="{FF2B5EF4-FFF2-40B4-BE49-F238E27FC236}">
                    <a16:creationId xmlns:a16="http://schemas.microsoft.com/office/drawing/2014/main" id="{81C9B4FE-DADE-4F57-82DE-F48BCCE2C0B7}"/>
                  </a:ext>
                </a:extLst>
              </p:cNvPr>
              <p:cNvSpPr/>
              <p:nvPr/>
            </p:nvSpPr>
            <p:spPr>
              <a:xfrm>
                <a:off x="6795054" y="1277049"/>
                <a:ext cx="38044" cy="2152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2" extrusionOk="0">
                    <a:moveTo>
                      <a:pt x="153" y="1"/>
                    </a:moveTo>
                    <a:lnTo>
                      <a:pt x="134" y="7"/>
                    </a:lnTo>
                    <a:cubicBezTo>
                      <a:pt x="122" y="7"/>
                      <a:pt x="109" y="13"/>
                      <a:pt x="96" y="20"/>
                    </a:cubicBezTo>
                    <a:lnTo>
                      <a:pt x="26" y="58"/>
                    </a:lnTo>
                    <a:cubicBezTo>
                      <a:pt x="7" y="64"/>
                      <a:pt x="1" y="83"/>
                      <a:pt x="7" y="96"/>
                    </a:cubicBezTo>
                    <a:cubicBezTo>
                      <a:pt x="12" y="105"/>
                      <a:pt x="23" y="111"/>
                      <a:pt x="34" y="111"/>
                    </a:cubicBezTo>
                    <a:cubicBezTo>
                      <a:pt x="38" y="111"/>
                      <a:pt x="42" y="110"/>
                      <a:pt x="45" y="109"/>
                    </a:cubicBezTo>
                    <a:lnTo>
                      <a:pt x="122" y="71"/>
                    </a:lnTo>
                    <a:cubicBezTo>
                      <a:pt x="147" y="58"/>
                      <a:pt x="172" y="45"/>
                      <a:pt x="192" y="20"/>
                    </a:cubicBezTo>
                    <a:cubicBezTo>
                      <a:pt x="198" y="7"/>
                      <a:pt x="192" y="1"/>
                      <a:pt x="17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302;p45">
                <a:extLst>
                  <a:ext uri="{FF2B5EF4-FFF2-40B4-BE49-F238E27FC236}">
                    <a16:creationId xmlns:a16="http://schemas.microsoft.com/office/drawing/2014/main" id="{2C0410EE-3FAB-47B5-AD83-87BA7DC06FC8}"/>
                  </a:ext>
                </a:extLst>
              </p:cNvPr>
              <p:cNvSpPr/>
              <p:nvPr/>
            </p:nvSpPr>
            <p:spPr>
              <a:xfrm>
                <a:off x="6448048" y="824943"/>
                <a:ext cx="635415" cy="618507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3219" extrusionOk="0">
                    <a:moveTo>
                      <a:pt x="3215" y="0"/>
                    </a:moveTo>
                    <a:cubicBezTo>
                      <a:pt x="3159" y="0"/>
                      <a:pt x="3106" y="8"/>
                      <a:pt x="3052" y="28"/>
                    </a:cubicBezTo>
                    <a:cubicBezTo>
                      <a:pt x="2983" y="47"/>
                      <a:pt x="2906" y="66"/>
                      <a:pt x="2836" y="91"/>
                    </a:cubicBezTo>
                    <a:cubicBezTo>
                      <a:pt x="2690" y="142"/>
                      <a:pt x="2544" y="193"/>
                      <a:pt x="2404" y="257"/>
                    </a:cubicBezTo>
                    <a:cubicBezTo>
                      <a:pt x="2264" y="320"/>
                      <a:pt x="2125" y="384"/>
                      <a:pt x="1998" y="466"/>
                    </a:cubicBezTo>
                    <a:cubicBezTo>
                      <a:pt x="1883" y="524"/>
                      <a:pt x="1775" y="593"/>
                      <a:pt x="1680" y="676"/>
                    </a:cubicBezTo>
                    <a:cubicBezTo>
                      <a:pt x="1623" y="714"/>
                      <a:pt x="1565" y="746"/>
                      <a:pt x="1508" y="784"/>
                    </a:cubicBezTo>
                    <a:cubicBezTo>
                      <a:pt x="1457" y="818"/>
                      <a:pt x="1497" y="903"/>
                      <a:pt x="1551" y="903"/>
                    </a:cubicBezTo>
                    <a:cubicBezTo>
                      <a:pt x="1558" y="903"/>
                      <a:pt x="1565" y="901"/>
                      <a:pt x="1572" y="898"/>
                    </a:cubicBezTo>
                    <a:lnTo>
                      <a:pt x="1572" y="898"/>
                    </a:lnTo>
                    <a:lnTo>
                      <a:pt x="1476" y="981"/>
                    </a:lnTo>
                    <a:cubicBezTo>
                      <a:pt x="1451" y="1007"/>
                      <a:pt x="1451" y="1051"/>
                      <a:pt x="1476" y="1076"/>
                    </a:cubicBezTo>
                    <a:cubicBezTo>
                      <a:pt x="1445" y="1115"/>
                      <a:pt x="1407" y="1153"/>
                      <a:pt x="1375" y="1191"/>
                    </a:cubicBezTo>
                    <a:cubicBezTo>
                      <a:pt x="1368" y="1204"/>
                      <a:pt x="1362" y="1223"/>
                      <a:pt x="1362" y="1235"/>
                    </a:cubicBezTo>
                    <a:cubicBezTo>
                      <a:pt x="1337" y="1261"/>
                      <a:pt x="1311" y="1292"/>
                      <a:pt x="1286" y="1318"/>
                    </a:cubicBezTo>
                    <a:cubicBezTo>
                      <a:pt x="1260" y="1350"/>
                      <a:pt x="1273" y="1394"/>
                      <a:pt x="1311" y="1407"/>
                    </a:cubicBezTo>
                    <a:cubicBezTo>
                      <a:pt x="1210" y="1496"/>
                      <a:pt x="1121" y="1591"/>
                      <a:pt x="1038" y="1699"/>
                    </a:cubicBezTo>
                    <a:cubicBezTo>
                      <a:pt x="1004" y="1750"/>
                      <a:pt x="1040" y="1810"/>
                      <a:pt x="1093" y="1810"/>
                    </a:cubicBezTo>
                    <a:cubicBezTo>
                      <a:pt x="1100" y="1810"/>
                      <a:pt x="1107" y="1809"/>
                      <a:pt x="1114" y="1807"/>
                    </a:cubicBezTo>
                    <a:lnTo>
                      <a:pt x="1203" y="1763"/>
                    </a:lnTo>
                    <a:lnTo>
                      <a:pt x="1203" y="1763"/>
                    </a:lnTo>
                    <a:cubicBezTo>
                      <a:pt x="1152" y="1820"/>
                      <a:pt x="1108" y="1883"/>
                      <a:pt x="1070" y="1953"/>
                    </a:cubicBezTo>
                    <a:cubicBezTo>
                      <a:pt x="1057" y="1972"/>
                      <a:pt x="1044" y="1985"/>
                      <a:pt x="1032" y="2004"/>
                    </a:cubicBezTo>
                    <a:cubicBezTo>
                      <a:pt x="999" y="2048"/>
                      <a:pt x="1032" y="2097"/>
                      <a:pt x="1075" y="2097"/>
                    </a:cubicBezTo>
                    <a:cubicBezTo>
                      <a:pt x="1081" y="2097"/>
                      <a:pt x="1088" y="2096"/>
                      <a:pt x="1095" y="2093"/>
                    </a:cubicBezTo>
                    <a:cubicBezTo>
                      <a:pt x="1102" y="2106"/>
                      <a:pt x="1108" y="2119"/>
                      <a:pt x="1121" y="2125"/>
                    </a:cubicBezTo>
                    <a:lnTo>
                      <a:pt x="1095" y="2157"/>
                    </a:lnTo>
                    <a:cubicBezTo>
                      <a:pt x="1070" y="2195"/>
                      <a:pt x="1095" y="2246"/>
                      <a:pt x="1140" y="2252"/>
                    </a:cubicBezTo>
                    <a:cubicBezTo>
                      <a:pt x="1082" y="2284"/>
                      <a:pt x="1019" y="2322"/>
                      <a:pt x="962" y="2360"/>
                    </a:cubicBezTo>
                    <a:cubicBezTo>
                      <a:pt x="822" y="2455"/>
                      <a:pt x="682" y="2563"/>
                      <a:pt x="555" y="2678"/>
                    </a:cubicBezTo>
                    <a:cubicBezTo>
                      <a:pt x="491" y="2716"/>
                      <a:pt x="428" y="2754"/>
                      <a:pt x="371" y="2799"/>
                    </a:cubicBezTo>
                    <a:cubicBezTo>
                      <a:pt x="250" y="2888"/>
                      <a:pt x="136" y="2996"/>
                      <a:pt x="40" y="3110"/>
                    </a:cubicBezTo>
                    <a:cubicBezTo>
                      <a:pt x="0" y="3160"/>
                      <a:pt x="43" y="3219"/>
                      <a:pt x="95" y="3219"/>
                    </a:cubicBezTo>
                    <a:cubicBezTo>
                      <a:pt x="108" y="3219"/>
                      <a:pt x="122" y="3215"/>
                      <a:pt x="136" y="3205"/>
                    </a:cubicBezTo>
                    <a:cubicBezTo>
                      <a:pt x="282" y="3091"/>
                      <a:pt x="434" y="2989"/>
                      <a:pt x="593" y="2888"/>
                    </a:cubicBezTo>
                    <a:cubicBezTo>
                      <a:pt x="599" y="2894"/>
                      <a:pt x="599" y="2894"/>
                      <a:pt x="606" y="2894"/>
                    </a:cubicBezTo>
                    <a:cubicBezTo>
                      <a:pt x="612" y="2898"/>
                      <a:pt x="618" y="2899"/>
                      <a:pt x="625" y="2899"/>
                    </a:cubicBezTo>
                    <a:cubicBezTo>
                      <a:pt x="640" y="2899"/>
                      <a:pt x="656" y="2892"/>
                      <a:pt x="669" y="2888"/>
                    </a:cubicBezTo>
                    <a:cubicBezTo>
                      <a:pt x="708" y="2862"/>
                      <a:pt x="739" y="2837"/>
                      <a:pt x="777" y="2818"/>
                    </a:cubicBezTo>
                    <a:cubicBezTo>
                      <a:pt x="816" y="2792"/>
                      <a:pt x="854" y="2773"/>
                      <a:pt x="892" y="2754"/>
                    </a:cubicBezTo>
                    <a:cubicBezTo>
                      <a:pt x="981" y="2716"/>
                      <a:pt x="1070" y="2684"/>
                      <a:pt x="1165" y="2659"/>
                    </a:cubicBezTo>
                    <a:cubicBezTo>
                      <a:pt x="1201" y="2653"/>
                      <a:pt x="1197" y="2595"/>
                      <a:pt x="1158" y="2595"/>
                    </a:cubicBezTo>
                    <a:cubicBezTo>
                      <a:pt x="1157" y="2595"/>
                      <a:pt x="1154" y="2595"/>
                      <a:pt x="1152" y="2595"/>
                    </a:cubicBezTo>
                    <a:lnTo>
                      <a:pt x="1102" y="2608"/>
                    </a:lnTo>
                    <a:cubicBezTo>
                      <a:pt x="1152" y="2583"/>
                      <a:pt x="1197" y="2557"/>
                      <a:pt x="1241" y="2538"/>
                    </a:cubicBezTo>
                    <a:cubicBezTo>
                      <a:pt x="1292" y="2519"/>
                      <a:pt x="1362" y="2494"/>
                      <a:pt x="1387" y="2436"/>
                    </a:cubicBezTo>
                    <a:cubicBezTo>
                      <a:pt x="1394" y="2424"/>
                      <a:pt x="1394" y="2411"/>
                      <a:pt x="1387" y="2398"/>
                    </a:cubicBezTo>
                    <a:lnTo>
                      <a:pt x="1438" y="2379"/>
                    </a:lnTo>
                    <a:cubicBezTo>
                      <a:pt x="1502" y="2354"/>
                      <a:pt x="1565" y="2335"/>
                      <a:pt x="1629" y="2309"/>
                    </a:cubicBezTo>
                    <a:cubicBezTo>
                      <a:pt x="1693" y="2297"/>
                      <a:pt x="1762" y="2277"/>
                      <a:pt x="1820" y="2246"/>
                    </a:cubicBezTo>
                    <a:cubicBezTo>
                      <a:pt x="2061" y="2189"/>
                      <a:pt x="2303" y="2131"/>
                      <a:pt x="2544" y="2068"/>
                    </a:cubicBezTo>
                    <a:cubicBezTo>
                      <a:pt x="2615" y="2050"/>
                      <a:pt x="2609" y="1945"/>
                      <a:pt x="2547" y="1945"/>
                    </a:cubicBezTo>
                    <a:cubicBezTo>
                      <a:pt x="2542" y="1945"/>
                      <a:pt x="2537" y="1946"/>
                      <a:pt x="2531" y="1947"/>
                    </a:cubicBezTo>
                    <a:cubicBezTo>
                      <a:pt x="2322" y="1992"/>
                      <a:pt x="2112" y="2042"/>
                      <a:pt x="1902" y="2093"/>
                    </a:cubicBezTo>
                    <a:cubicBezTo>
                      <a:pt x="2004" y="2042"/>
                      <a:pt x="2106" y="1992"/>
                      <a:pt x="2207" y="1947"/>
                    </a:cubicBezTo>
                    <a:lnTo>
                      <a:pt x="2214" y="1941"/>
                    </a:lnTo>
                    <a:lnTo>
                      <a:pt x="2252" y="1934"/>
                    </a:lnTo>
                    <a:cubicBezTo>
                      <a:pt x="2288" y="1928"/>
                      <a:pt x="2284" y="1870"/>
                      <a:pt x="2245" y="1870"/>
                    </a:cubicBezTo>
                    <a:cubicBezTo>
                      <a:pt x="2243" y="1870"/>
                      <a:pt x="2241" y="1870"/>
                      <a:pt x="2239" y="1871"/>
                    </a:cubicBezTo>
                    <a:cubicBezTo>
                      <a:pt x="2234" y="1846"/>
                      <a:pt x="2217" y="1829"/>
                      <a:pt x="2195" y="1829"/>
                    </a:cubicBezTo>
                    <a:cubicBezTo>
                      <a:pt x="2189" y="1829"/>
                      <a:pt x="2182" y="1830"/>
                      <a:pt x="2175" y="1833"/>
                    </a:cubicBezTo>
                    <a:cubicBezTo>
                      <a:pt x="2087" y="1852"/>
                      <a:pt x="1991" y="1883"/>
                      <a:pt x="1902" y="1909"/>
                    </a:cubicBezTo>
                    <a:lnTo>
                      <a:pt x="1890" y="1909"/>
                    </a:lnTo>
                    <a:lnTo>
                      <a:pt x="2055" y="1801"/>
                    </a:lnTo>
                    <a:cubicBezTo>
                      <a:pt x="2111" y="1767"/>
                      <a:pt x="2068" y="1695"/>
                      <a:pt x="2014" y="1695"/>
                    </a:cubicBezTo>
                    <a:cubicBezTo>
                      <a:pt x="2007" y="1695"/>
                      <a:pt x="1999" y="1696"/>
                      <a:pt x="1991" y="1699"/>
                    </a:cubicBezTo>
                    <a:cubicBezTo>
                      <a:pt x="1934" y="1718"/>
                      <a:pt x="1877" y="1737"/>
                      <a:pt x="1826" y="1763"/>
                    </a:cubicBezTo>
                    <a:cubicBezTo>
                      <a:pt x="1817" y="1741"/>
                      <a:pt x="1797" y="1728"/>
                      <a:pt x="1777" y="1728"/>
                    </a:cubicBezTo>
                    <a:cubicBezTo>
                      <a:pt x="1767" y="1728"/>
                      <a:pt x="1758" y="1731"/>
                      <a:pt x="1750" y="1737"/>
                    </a:cubicBezTo>
                    <a:lnTo>
                      <a:pt x="1604" y="1814"/>
                    </a:lnTo>
                    <a:lnTo>
                      <a:pt x="1712" y="1712"/>
                    </a:lnTo>
                    <a:cubicBezTo>
                      <a:pt x="1724" y="1706"/>
                      <a:pt x="1724" y="1699"/>
                      <a:pt x="1731" y="1686"/>
                    </a:cubicBezTo>
                    <a:cubicBezTo>
                      <a:pt x="1743" y="1680"/>
                      <a:pt x="1750" y="1674"/>
                      <a:pt x="1762" y="1667"/>
                    </a:cubicBezTo>
                    <a:lnTo>
                      <a:pt x="1775" y="1655"/>
                    </a:lnTo>
                    <a:cubicBezTo>
                      <a:pt x="1794" y="1648"/>
                      <a:pt x="1813" y="1629"/>
                      <a:pt x="1832" y="1617"/>
                    </a:cubicBezTo>
                    <a:cubicBezTo>
                      <a:pt x="1851" y="1604"/>
                      <a:pt x="1864" y="1598"/>
                      <a:pt x="1883" y="1578"/>
                    </a:cubicBezTo>
                    <a:cubicBezTo>
                      <a:pt x="1890" y="1572"/>
                      <a:pt x="1890" y="1559"/>
                      <a:pt x="1883" y="1547"/>
                    </a:cubicBezTo>
                    <a:lnTo>
                      <a:pt x="1902" y="1540"/>
                    </a:lnTo>
                    <a:cubicBezTo>
                      <a:pt x="1940" y="1528"/>
                      <a:pt x="1966" y="1515"/>
                      <a:pt x="1991" y="1489"/>
                    </a:cubicBezTo>
                    <a:cubicBezTo>
                      <a:pt x="2010" y="1464"/>
                      <a:pt x="1991" y="1426"/>
                      <a:pt x="1959" y="1420"/>
                    </a:cubicBezTo>
                    <a:lnTo>
                      <a:pt x="1947" y="1420"/>
                    </a:lnTo>
                    <a:lnTo>
                      <a:pt x="2004" y="1394"/>
                    </a:lnTo>
                    <a:cubicBezTo>
                      <a:pt x="2055" y="1369"/>
                      <a:pt x="2055" y="1299"/>
                      <a:pt x="2004" y="1280"/>
                    </a:cubicBezTo>
                    <a:cubicBezTo>
                      <a:pt x="2061" y="1254"/>
                      <a:pt x="2048" y="1178"/>
                      <a:pt x="1991" y="1165"/>
                    </a:cubicBezTo>
                    <a:cubicBezTo>
                      <a:pt x="2080" y="1134"/>
                      <a:pt x="2169" y="1108"/>
                      <a:pt x="2258" y="1076"/>
                    </a:cubicBezTo>
                    <a:cubicBezTo>
                      <a:pt x="2303" y="1064"/>
                      <a:pt x="2277" y="1013"/>
                      <a:pt x="2239" y="1013"/>
                    </a:cubicBezTo>
                    <a:cubicBezTo>
                      <a:pt x="2188" y="1013"/>
                      <a:pt x="2131" y="1019"/>
                      <a:pt x="2074" y="1032"/>
                    </a:cubicBezTo>
                    <a:cubicBezTo>
                      <a:pt x="2079" y="998"/>
                      <a:pt x="2055" y="960"/>
                      <a:pt x="2024" y="960"/>
                    </a:cubicBezTo>
                    <a:cubicBezTo>
                      <a:pt x="2019" y="960"/>
                      <a:pt x="2015" y="961"/>
                      <a:pt x="2010" y="962"/>
                    </a:cubicBezTo>
                    <a:lnTo>
                      <a:pt x="1991" y="962"/>
                    </a:lnTo>
                    <a:lnTo>
                      <a:pt x="1940" y="981"/>
                    </a:lnTo>
                    <a:cubicBezTo>
                      <a:pt x="1978" y="962"/>
                      <a:pt x="2017" y="943"/>
                      <a:pt x="2055" y="930"/>
                    </a:cubicBezTo>
                    <a:cubicBezTo>
                      <a:pt x="2118" y="905"/>
                      <a:pt x="2087" y="822"/>
                      <a:pt x="2029" y="816"/>
                    </a:cubicBezTo>
                    <a:lnTo>
                      <a:pt x="2042" y="810"/>
                    </a:lnTo>
                    <a:cubicBezTo>
                      <a:pt x="2080" y="790"/>
                      <a:pt x="2118" y="771"/>
                      <a:pt x="2163" y="752"/>
                    </a:cubicBezTo>
                    <a:cubicBezTo>
                      <a:pt x="2226" y="721"/>
                      <a:pt x="2207" y="632"/>
                      <a:pt x="2144" y="625"/>
                    </a:cubicBezTo>
                    <a:lnTo>
                      <a:pt x="2175" y="606"/>
                    </a:lnTo>
                    <a:cubicBezTo>
                      <a:pt x="2201" y="593"/>
                      <a:pt x="2214" y="574"/>
                      <a:pt x="2214" y="549"/>
                    </a:cubicBezTo>
                    <a:cubicBezTo>
                      <a:pt x="2417" y="460"/>
                      <a:pt x="2633" y="396"/>
                      <a:pt x="2843" y="307"/>
                    </a:cubicBezTo>
                    <a:cubicBezTo>
                      <a:pt x="2881" y="288"/>
                      <a:pt x="2881" y="231"/>
                      <a:pt x="2836" y="219"/>
                    </a:cubicBezTo>
                    <a:lnTo>
                      <a:pt x="2855" y="206"/>
                    </a:lnTo>
                    <a:cubicBezTo>
                      <a:pt x="2932" y="187"/>
                      <a:pt x="3008" y="168"/>
                      <a:pt x="3078" y="149"/>
                    </a:cubicBezTo>
                    <a:cubicBezTo>
                      <a:pt x="3154" y="136"/>
                      <a:pt x="3218" y="110"/>
                      <a:pt x="3281" y="72"/>
                    </a:cubicBezTo>
                    <a:cubicBezTo>
                      <a:pt x="3307" y="53"/>
                      <a:pt x="3300" y="9"/>
                      <a:pt x="3269" y="2"/>
                    </a:cubicBezTo>
                    <a:cubicBezTo>
                      <a:pt x="3251" y="1"/>
                      <a:pt x="3233" y="0"/>
                      <a:pt x="321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303;p45">
                <a:extLst>
                  <a:ext uri="{FF2B5EF4-FFF2-40B4-BE49-F238E27FC236}">
                    <a16:creationId xmlns:a16="http://schemas.microsoft.com/office/drawing/2014/main" id="{7894797D-2C6A-48E9-B109-426623883ED6}"/>
                  </a:ext>
                </a:extLst>
              </p:cNvPr>
              <p:cNvSpPr/>
              <p:nvPr/>
            </p:nvSpPr>
            <p:spPr>
              <a:xfrm>
                <a:off x="6536624" y="1389259"/>
                <a:ext cx="47459" cy="47459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7" extrusionOk="0">
                    <a:moveTo>
                      <a:pt x="212" y="1"/>
                    </a:moveTo>
                    <a:cubicBezTo>
                      <a:pt x="206" y="1"/>
                      <a:pt x="201" y="3"/>
                      <a:pt x="196" y="8"/>
                    </a:cubicBezTo>
                    <a:cubicBezTo>
                      <a:pt x="158" y="33"/>
                      <a:pt x="126" y="65"/>
                      <a:pt x="94" y="97"/>
                    </a:cubicBezTo>
                    <a:cubicBezTo>
                      <a:pt x="75" y="116"/>
                      <a:pt x="56" y="135"/>
                      <a:pt x="43" y="148"/>
                    </a:cubicBezTo>
                    <a:cubicBezTo>
                      <a:pt x="37" y="160"/>
                      <a:pt x="30" y="167"/>
                      <a:pt x="24" y="179"/>
                    </a:cubicBezTo>
                    <a:cubicBezTo>
                      <a:pt x="18" y="192"/>
                      <a:pt x="11" y="205"/>
                      <a:pt x="5" y="217"/>
                    </a:cubicBezTo>
                    <a:cubicBezTo>
                      <a:pt x="0" y="232"/>
                      <a:pt x="10" y="247"/>
                      <a:pt x="24" y="247"/>
                    </a:cubicBezTo>
                    <a:cubicBezTo>
                      <a:pt x="28" y="247"/>
                      <a:pt x="33" y="246"/>
                      <a:pt x="37" y="243"/>
                    </a:cubicBezTo>
                    <a:cubicBezTo>
                      <a:pt x="56" y="230"/>
                      <a:pt x="75" y="217"/>
                      <a:pt x="94" y="198"/>
                    </a:cubicBezTo>
                    <a:lnTo>
                      <a:pt x="138" y="148"/>
                    </a:lnTo>
                    <a:cubicBezTo>
                      <a:pt x="145" y="141"/>
                      <a:pt x="145" y="141"/>
                      <a:pt x="151" y="135"/>
                    </a:cubicBezTo>
                    <a:lnTo>
                      <a:pt x="158" y="128"/>
                    </a:lnTo>
                    <a:lnTo>
                      <a:pt x="183" y="109"/>
                    </a:lnTo>
                    <a:cubicBezTo>
                      <a:pt x="196" y="90"/>
                      <a:pt x="215" y="78"/>
                      <a:pt x="234" y="59"/>
                    </a:cubicBezTo>
                    <a:cubicBezTo>
                      <a:pt x="247" y="52"/>
                      <a:pt x="247" y="27"/>
                      <a:pt x="240" y="14"/>
                    </a:cubicBezTo>
                    <a:cubicBezTo>
                      <a:pt x="232" y="6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304;p45">
                <a:extLst>
                  <a:ext uri="{FF2B5EF4-FFF2-40B4-BE49-F238E27FC236}">
                    <a16:creationId xmlns:a16="http://schemas.microsoft.com/office/drawing/2014/main" id="{09F0EEE3-794D-4497-9A3C-83CEC910E3E4}"/>
                  </a:ext>
                </a:extLst>
              </p:cNvPr>
              <p:cNvSpPr/>
              <p:nvPr/>
            </p:nvSpPr>
            <p:spPr>
              <a:xfrm>
                <a:off x="5737704" y="2465053"/>
                <a:ext cx="158902" cy="24824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292" extrusionOk="0">
                    <a:moveTo>
                      <a:pt x="655" y="1"/>
                    </a:moveTo>
                    <a:lnTo>
                      <a:pt x="655" y="1"/>
                    </a:lnTo>
                    <a:cubicBezTo>
                      <a:pt x="566" y="90"/>
                      <a:pt x="471" y="185"/>
                      <a:pt x="388" y="281"/>
                    </a:cubicBezTo>
                    <a:cubicBezTo>
                      <a:pt x="236" y="420"/>
                      <a:pt x="121" y="592"/>
                      <a:pt x="39" y="789"/>
                    </a:cubicBezTo>
                    <a:cubicBezTo>
                      <a:pt x="7" y="878"/>
                      <a:pt x="1" y="973"/>
                      <a:pt x="7" y="1069"/>
                    </a:cubicBezTo>
                    <a:cubicBezTo>
                      <a:pt x="20" y="1145"/>
                      <a:pt x="51" y="1221"/>
                      <a:pt x="90" y="1291"/>
                    </a:cubicBezTo>
                    <a:cubicBezTo>
                      <a:pt x="191" y="1158"/>
                      <a:pt x="293" y="1024"/>
                      <a:pt x="407" y="891"/>
                    </a:cubicBezTo>
                    <a:cubicBezTo>
                      <a:pt x="541" y="738"/>
                      <a:pt x="681" y="586"/>
                      <a:pt x="827" y="439"/>
                    </a:cubicBezTo>
                    <a:cubicBezTo>
                      <a:pt x="757" y="439"/>
                      <a:pt x="693" y="408"/>
                      <a:pt x="655" y="357"/>
                    </a:cubicBezTo>
                    <a:cubicBezTo>
                      <a:pt x="604" y="287"/>
                      <a:pt x="592" y="198"/>
                      <a:pt x="617" y="109"/>
                    </a:cubicBezTo>
                    <a:cubicBezTo>
                      <a:pt x="623" y="71"/>
                      <a:pt x="636" y="33"/>
                      <a:pt x="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305;p45">
                <a:extLst>
                  <a:ext uri="{FF2B5EF4-FFF2-40B4-BE49-F238E27FC236}">
                    <a16:creationId xmlns:a16="http://schemas.microsoft.com/office/drawing/2014/main" id="{A6C27E08-63E9-4DBB-BB90-189577DB0919}"/>
                  </a:ext>
                </a:extLst>
              </p:cNvPr>
              <p:cNvSpPr/>
              <p:nvPr/>
            </p:nvSpPr>
            <p:spPr>
              <a:xfrm>
                <a:off x="5724254" y="2587255"/>
                <a:ext cx="216352" cy="23883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43" extrusionOk="0">
                    <a:moveTo>
                      <a:pt x="846" y="0"/>
                    </a:moveTo>
                    <a:lnTo>
                      <a:pt x="846" y="0"/>
                    </a:lnTo>
                    <a:cubicBezTo>
                      <a:pt x="617" y="236"/>
                      <a:pt x="395" y="477"/>
                      <a:pt x="179" y="725"/>
                    </a:cubicBezTo>
                    <a:cubicBezTo>
                      <a:pt x="172" y="744"/>
                      <a:pt x="160" y="757"/>
                      <a:pt x="141" y="763"/>
                    </a:cubicBezTo>
                    <a:cubicBezTo>
                      <a:pt x="143" y="763"/>
                      <a:pt x="144" y="763"/>
                      <a:pt x="146" y="763"/>
                    </a:cubicBezTo>
                    <a:cubicBezTo>
                      <a:pt x="180" y="763"/>
                      <a:pt x="189" y="814"/>
                      <a:pt x="153" y="820"/>
                    </a:cubicBezTo>
                    <a:cubicBezTo>
                      <a:pt x="39" y="846"/>
                      <a:pt x="1" y="1005"/>
                      <a:pt x="45" y="1100"/>
                    </a:cubicBezTo>
                    <a:cubicBezTo>
                      <a:pt x="95" y="1204"/>
                      <a:pt x="216" y="1242"/>
                      <a:pt x="326" y="1242"/>
                    </a:cubicBezTo>
                    <a:cubicBezTo>
                      <a:pt x="343" y="1242"/>
                      <a:pt x="360" y="1241"/>
                      <a:pt x="376" y="1240"/>
                    </a:cubicBezTo>
                    <a:cubicBezTo>
                      <a:pt x="522" y="1202"/>
                      <a:pt x="649" y="1138"/>
                      <a:pt x="757" y="1043"/>
                    </a:cubicBezTo>
                    <a:cubicBezTo>
                      <a:pt x="878" y="954"/>
                      <a:pt x="998" y="858"/>
                      <a:pt x="1113" y="757"/>
                    </a:cubicBezTo>
                    <a:lnTo>
                      <a:pt x="1126" y="750"/>
                    </a:lnTo>
                    <a:lnTo>
                      <a:pt x="1126" y="750"/>
                    </a:lnTo>
                    <a:cubicBezTo>
                      <a:pt x="1100" y="757"/>
                      <a:pt x="1075" y="769"/>
                      <a:pt x="1043" y="776"/>
                    </a:cubicBezTo>
                    <a:cubicBezTo>
                      <a:pt x="1022" y="781"/>
                      <a:pt x="1001" y="783"/>
                      <a:pt x="980" y="783"/>
                    </a:cubicBezTo>
                    <a:cubicBezTo>
                      <a:pt x="919" y="783"/>
                      <a:pt x="860" y="763"/>
                      <a:pt x="808" y="725"/>
                    </a:cubicBezTo>
                    <a:cubicBezTo>
                      <a:pt x="725" y="642"/>
                      <a:pt x="725" y="515"/>
                      <a:pt x="738" y="407"/>
                    </a:cubicBezTo>
                    <a:cubicBezTo>
                      <a:pt x="757" y="267"/>
                      <a:pt x="789" y="128"/>
                      <a:pt x="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306;p45">
                <a:extLst>
                  <a:ext uri="{FF2B5EF4-FFF2-40B4-BE49-F238E27FC236}">
                    <a16:creationId xmlns:a16="http://schemas.microsoft.com/office/drawing/2014/main" id="{120CFFED-0E08-4EF6-9114-6FC3471B457F}"/>
                  </a:ext>
                </a:extLst>
              </p:cNvPr>
              <p:cNvSpPr/>
              <p:nvPr/>
            </p:nvSpPr>
            <p:spPr>
              <a:xfrm>
                <a:off x="5746350" y="2745963"/>
                <a:ext cx="312616" cy="219811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44" extrusionOk="0">
                    <a:moveTo>
                      <a:pt x="1087" y="1"/>
                    </a:moveTo>
                    <a:lnTo>
                      <a:pt x="1087" y="1"/>
                    </a:lnTo>
                    <a:cubicBezTo>
                      <a:pt x="972" y="102"/>
                      <a:pt x="858" y="191"/>
                      <a:pt x="737" y="287"/>
                    </a:cubicBezTo>
                    <a:cubicBezTo>
                      <a:pt x="579" y="402"/>
                      <a:pt x="381" y="528"/>
                      <a:pt x="186" y="528"/>
                    </a:cubicBezTo>
                    <a:cubicBezTo>
                      <a:pt x="123" y="528"/>
                      <a:pt x="61" y="515"/>
                      <a:pt x="0" y="484"/>
                    </a:cubicBezTo>
                    <a:lnTo>
                      <a:pt x="0" y="484"/>
                    </a:lnTo>
                    <a:cubicBezTo>
                      <a:pt x="51" y="585"/>
                      <a:pt x="108" y="674"/>
                      <a:pt x="178" y="770"/>
                    </a:cubicBezTo>
                    <a:cubicBezTo>
                      <a:pt x="280" y="909"/>
                      <a:pt x="400" y="1062"/>
                      <a:pt x="572" y="1125"/>
                    </a:cubicBezTo>
                    <a:cubicBezTo>
                      <a:pt x="611" y="1138"/>
                      <a:pt x="649" y="1143"/>
                      <a:pt x="688" y="1143"/>
                    </a:cubicBezTo>
                    <a:cubicBezTo>
                      <a:pt x="806" y="1143"/>
                      <a:pt x="921" y="1089"/>
                      <a:pt x="1017" y="1017"/>
                    </a:cubicBezTo>
                    <a:cubicBezTo>
                      <a:pt x="1150" y="916"/>
                      <a:pt x="1277" y="808"/>
                      <a:pt x="1392" y="687"/>
                    </a:cubicBezTo>
                    <a:cubicBezTo>
                      <a:pt x="1474" y="604"/>
                      <a:pt x="1551" y="522"/>
                      <a:pt x="1627" y="439"/>
                    </a:cubicBezTo>
                    <a:lnTo>
                      <a:pt x="1627" y="439"/>
                    </a:lnTo>
                    <a:cubicBezTo>
                      <a:pt x="1532" y="509"/>
                      <a:pt x="1443" y="585"/>
                      <a:pt x="1335" y="585"/>
                    </a:cubicBezTo>
                    <a:cubicBezTo>
                      <a:pt x="1332" y="585"/>
                      <a:pt x="1328" y="585"/>
                      <a:pt x="1325" y="585"/>
                    </a:cubicBezTo>
                    <a:cubicBezTo>
                      <a:pt x="1177" y="585"/>
                      <a:pt x="1061" y="436"/>
                      <a:pt x="1049" y="287"/>
                    </a:cubicBezTo>
                    <a:cubicBezTo>
                      <a:pt x="1042" y="185"/>
                      <a:pt x="1055" y="90"/>
                      <a:pt x="10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307;p45">
                <a:extLst>
                  <a:ext uri="{FF2B5EF4-FFF2-40B4-BE49-F238E27FC236}">
                    <a16:creationId xmlns:a16="http://schemas.microsoft.com/office/drawing/2014/main" id="{26460808-012C-4664-827D-B8FF194B077A}"/>
                  </a:ext>
                </a:extLst>
              </p:cNvPr>
              <p:cNvSpPr/>
              <p:nvPr/>
            </p:nvSpPr>
            <p:spPr>
              <a:xfrm>
                <a:off x="5974613" y="2804566"/>
                <a:ext cx="210204" cy="139688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727" extrusionOk="0">
                    <a:moveTo>
                      <a:pt x="1094" y="1"/>
                    </a:moveTo>
                    <a:lnTo>
                      <a:pt x="1094" y="1"/>
                    </a:lnTo>
                    <a:cubicBezTo>
                      <a:pt x="1005" y="45"/>
                      <a:pt x="916" y="90"/>
                      <a:pt x="820" y="128"/>
                    </a:cubicBezTo>
                    <a:cubicBezTo>
                      <a:pt x="776" y="153"/>
                      <a:pt x="725" y="166"/>
                      <a:pt x="674" y="166"/>
                    </a:cubicBezTo>
                    <a:cubicBezTo>
                      <a:pt x="642" y="159"/>
                      <a:pt x="617" y="147"/>
                      <a:pt x="604" y="121"/>
                    </a:cubicBezTo>
                    <a:cubicBezTo>
                      <a:pt x="433" y="306"/>
                      <a:pt x="261" y="484"/>
                      <a:pt x="77" y="655"/>
                    </a:cubicBezTo>
                    <a:cubicBezTo>
                      <a:pt x="51" y="681"/>
                      <a:pt x="26" y="706"/>
                      <a:pt x="0" y="725"/>
                    </a:cubicBezTo>
                    <a:cubicBezTo>
                      <a:pt x="17" y="726"/>
                      <a:pt x="33" y="726"/>
                      <a:pt x="49" y="726"/>
                    </a:cubicBezTo>
                    <a:cubicBezTo>
                      <a:pt x="274" y="726"/>
                      <a:pt x="496" y="645"/>
                      <a:pt x="674" y="496"/>
                    </a:cubicBezTo>
                    <a:cubicBezTo>
                      <a:pt x="846" y="356"/>
                      <a:pt x="985" y="191"/>
                      <a:pt x="1094" y="1"/>
                    </a:cubicBezTo>
                    <a:close/>
                  </a:path>
                </a:pathLst>
              </a:custGeom>
              <a:solidFill>
                <a:srgbClr val="D3D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1308;p45">
                <a:extLst>
                  <a:ext uri="{FF2B5EF4-FFF2-40B4-BE49-F238E27FC236}">
                    <a16:creationId xmlns:a16="http://schemas.microsoft.com/office/drawing/2014/main" id="{F2808FB1-B35A-4CD3-A259-32D8C656A93A}"/>
                  </a:ext>
                </a:extLst>
              </p:cNvPr>
              <p:cNvSpPr/>
              <p:nvPr/>
            </p:nvSpPr>
            <p:spPr>
              <a:xfrm>
                <a:off x="6159068" y="2777666"/>
                <a:ext cx="243060" cy="219811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144" extrusionOk="0">
                    <a:moveTo>
                      <a:pt x="1233" y="1"/>
                    </a:moveTo>
                    <a:lnTo>
                      <a:pt x="1233" y="1"/>
                    </a:lnTo>
                    <a:cubicBezTo>
                      <a:pt x="1138" y="45"/>
                      <a:pt x="1036" y="90"/>
                      <a:pt x="947" y="122"/>
                    </a:cubicBezTo>
                    <a:cubicBezTo>
                      <a:pt x="864" y="160"/>
                      <a:pt x="775" y="191"/>
                      <a:pt x="686" y="217"/>
                    </a:cubicBezTo>
                    <a:cubicBezTo>
                      <a:pt x="629" y="255"/>
                      <a:pt x="572" y="299"/>
                      <a:pt x="515" y="344"/>
                    </a:cubicBezTo>
                    <a:cubicBezTo>
                      <a:pt x="445" y="395"/>
                      <a:pt x="375" y="452"/>
                      <a:pt x="311" y="516"/>
                    </a:cubicBezTo>
                    <a:cubicBezTo>
                      <a:pt x="248" y="573"/>
                      <a:pt x="191" y="643"/>
                      <a:pt x="140" y="713"/>
                    </a:cubicBezTo>
                    <a:cubicBezTo>
                      <a:pt x="83" y="776"/>
                      <a:pt x="38" y="859"/>
                      <a:pt x="19" y="948"/>
                    </a:cubicBezTo>
                    <a:cubicBezTo>
                      <a:pt x="0" y="1018"/>
                      <a:pt x="32" y="1094"/>
                      <a:pt x="95" y="1132"/>
                    </a:cubicBezTo>
                    <a:cubicBezTo>
                      <a:pt x="123" y="1139"/>
                      <a:pt x="151" y="1143"/>
                      <a:pt x="178" y="1143"/>
                    </a:cubicBezTo>
                    <a:cubicBezTo>
                      <a:pt x="219" y="1143"/>
                      <a:pt x="260" y="1135"/>
                      <a:pt x="299" y="1119"/>
                    </a:cubicBezTo>
                    <a:cubicBezTo>
                      <a:pt x="458" y="1068"/>
                      <a:pt x="616" y="1005"/>
                      <a:pt x="769" y="929"/>
                    </a:cubicBezTo>
                    <a:cubicBezTo>
                      <a:pt x="941" y="852"/>
                      <a:pt x="1106" y="757"/>
                      <a:pt x="1265" y="655"/>
                    </a:cubicBezTo>
                    <a:lnTo>
                      <a:pt x="1265" y="655"/>
                    </a:lnTo>
                    <a:cubicBezTo>
                      <a:pt x="1227" y="662"/>
                      <a:pt x="1182" y="662"/>
                      <a:pt x="1144" y="662"/>
                    </a:cubicBezTo>
                    <a:cubicBezTo>
                      <a:pt x="1049" y="655"/>
                      <a:pt x="960" y="592"/>
                      <a:pt x="934" y="503"/>
                    </a:cubicBezTo>
                    <a:cubicBezTo>
                      <a:pt x="921" y="414"/>
                      <a:pt x="947" y="331"/>
                      <a:pt x="1004" y="261"/>
                    </a:cubicBezTo>
                    <a:cubicBezTo>
                      <a:pt x="1074" y="172"/>
                      <a:pt x="1150" y="83"/>
                      <a:pt x="12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309;p45">
                <a:extLst>
                  <a:ext uri="{FF2B5EF4-FFF2-40B4-BE49-F238E27FC236}">
                    <a16:creationId xmlns:a16="http://schemas.microsoft.com/office/drawing/2014/main" id="{CA0D3802-84FA-47A0-A8D5-860A50CDE4D4}"/>
                  </a:ext>
                </a:extLst>
              </p:cNvPr>
              <p:cNvSpPr/>
              <p:nvPr/>
            </p:nvSpPr>
            <p:spPr>
              <a:xfrm>
                <a:off x="6190771" y="2930418"/>
                <a:ext cx="233453" cy="215007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19" extrusionOk="0">
                    <a:moveTo>
                      <a:pt x="1100" y="0"/>
                    </a:moveTo>
                    <a:cubicBezTo>
                      <a:pt x="852" y="153"/>
                      <a:pt x="591" y="286"/>
                      <a:pt x="318" y="388"/>
                    </a:cubicBezTo>
                    <a:cubicBezTo>
                      <a:pt x="216" y="432"/>
                      <a:pt x="108" y="458"/>
                      <a:pt x="0" y="464"/>
                    </a:cubicBezTo>
                    <a:cubicBezTo>
                      <a:pt x="7" y="547"/>
                      <a:pt x="13" y="636"/>
                      <a:pt x="26" y="712"/>
                    </a:cubicBezTo>
                    <a:cubicBezTo>
                      <a:pt x="38" y="820"/>
                      <a:pt x="64" y="922"/>
                      <a:pt x="96" y="1023"/>
                    </a:cubicBezTo>
                    <a:cubicBezTo>
                      <a:pt x="108" y="1061"/>
                      <a:pt x="127" y="1119"/>
                      <a:pt x="178" y="1119"/>
                    </a:cubicBezTo>
                    <a:cubicBezTo>
                      <a:pt x="223" y="1112"/>
                      <a:pt x="261" y="1100"/>
                      <a:pt x="299" y="1074"/>
                    </a:cubicBezTo>
                    <a:cubicBezTo>
                      <a:pt x="382" y="1030"/>
                      <a:pt x="458" y="979"/>
                      <a:pt x="540" y="934"/>
                    </a:cubicBezTo>
                    <a:cubicBezTo>
                      <a:pt x="769" y="782"/>
                      <a:pt x="998" y="629"/>
                      <a:pt x="1214" y="464"/>
                    </a:cubicBezTo>
                    <a:cubicBezTo>
                      <a:pt x="1150" y="413"/>
                      <a:pt x="1100" y="337"/>
                      <a:pt x="1074" y="254"/>
                    </a:cubicBezTo>
                    <a:cubicBezTo>
                      <a:pt x="1055" y="165"/>
                      <a:pt x="1062" y="83"/>
                      <a:pt x="11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1310;p45">
                <a:extLst>
                  <a:ext uri="{FF2B5EF4-FFF2-40B4-BE49-F238E27FC236}">
                    <a16:creationId xmlns:a16="http://schemas.microsoft.com/office/drawing/2014/main" id="{BEB4A6EB-4662-4306-873E-DC3B518E552B}"/>
                  </a:ext>
                </a:extLst>
              </p:cNvPr>
              <p:cNvSpPr/>
              <p:nvPr/>
            </p:nvSpPr>
            <p:spPr>
              <a:xfrm>
                <a:off x="6314126" y="2466398"/>
                <a:ext cx="122203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92" extrusionOk="0">
                    <a:moveTo>
                      <a:pt x="636" y="0"/>
                    </a:moveTo>
                    <a:lnTo>
                      <a:pt x="578" y="26"/>
                    </a:lnTo>
                    <a:cubicBezTo>
                      <a:pt x="470" y="89"/>
                      <a:pt x="375" y="159"/>
                      <a:pt x="286" y="235"/>
                    </a:cubicBezTo>
                    <a:cubicBezTo>
                      <a:pt x="229" y="337"/>
                      <a:pt x="172" y="439"/>
                      <a:pt x="114" y="540"/>
                    </a:cubicBezTo>
                    <a:lnTo>
                      <a:pt x="6" y="737"/>
                    </a:lnTo>
                    <a:cubicBezTo>
                      <a:pt x="0" y="776"/>
                      <a:pt x="0" y="820"/>
                      <a:pt x="0" y="865"/>
                    </a:cubicBezTo>
                    <a:cubicBezTo>
                      <a:pt x="0" y="909"/>
                      <a:pt x="6" y="947"/>
                      <a:pt x="13" y="992"/>
                    </a:cubicBezTo>
                    <a:lnTo>
                      <a:pt x="19" y="985"/>
                    </a:lnTo>
                    <a:cubicBezTo>
                      <a:pt x="178" y="858"/>
                      <a:pt x="343" y="737"/>
                      <a:pt x="515" y="629"/>
                    </a:cubicBezTo>
                    <a:cubicBezTo>
                      <a:pt x="521" y="617"/>
                      <a:pt x="534" y="610"/>
                      <a:pt x="547" y="604"/>
                    </a:cubicBezTo>
                    <a:cubicBezTo>
                      <a:pt x="489" y="585"/>
                      <a:pt x="445" y="540"/>
                      <a:pt x="420" y="483"/>
                    </a:cubicBezTo>
                    <a:cubicBezTo>
                      <a:pt x="388" y="394"/>
                      <a:pt x="400" y="293"/>
                      <a:pt x="451" y="210"/>
                    </a:cubicBezTo>
                    <a:cubicBezTo>
                      <a:pt x="502" y="127"/>
                      <a:pt x="566" y="58"/>
                      <a:pt x="6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311;p45">
                <a:extLst>
                  <a:ext uri="{FF2B5EF4-FFF2-40B4-BE49-F238E27FC236}">
                    <a16:creationId xmlns:a16="http://schemas.microsoft.com/office/drawing/2014/main" id="{3D37B60B-BF98-4402-91D0-ACF9D3F4D701}"/>
                  </a:ext>
                </a:extLst>
              </p:cNvPr>
              <p:cNvSpPr/>
              <p:nvPr/>
            </p:nvSpPr>
            <p:spPr>
              <a:xfrm>
                <a:off x="6251872" y="2611657"/>
                <a:ext cx="188108" cy="18849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81" extrusionOk="0">
                    <a:moveTo>
                      <a:pt x="832" y="1"/>
                    </a:moveTo>
                    <a:cubicBezTo>
                      <a:pt x="686" y="102"/>
                      <a:pt x="547" y="210"/>
                      <a:pt x="407" y="325"/>
                    </a:cubicBezTo>
                    <a:cubicBezTo>
                      <a:pt x="267" y="420"/>
                      <a:pt x="153" y="547"/>
                      <a:pt x="64" y="693"/>
                    </a:cubicBezTo>
                    <a:cubicBezTo>
                      <a:pt x="19" y="757"/>
                      <a:pt x="0" y="833"/>
                      <a:pt x="13" y="916"/>
                    </a:cubicBezTo>
                    <a:cubicBezTo>
                      <a:pt x="20" y="965"/>
                      <a:pt x="56" y="981"/>
                      <a:pt x="98" y="981"/>
                    </a:cubicBezTo>
                    <a:cubicBezTo>
                      <a:pt x="126" y="981"/>
                      <a:pt x="157" y="974"/>
                      <a:pt x="184" y="966"/>
                    </a:cubicBezTo>
                    <a:cubicBezTo>
                      <a:pt x="350" y="916"/>
                      <a:pt x="515" y="852"/>
                      <a:pt x="667" y="776"/>
                    </a:cubicBezTo>
                    <a:cubicBezTo>
                      <a:pt x="775" y="731"/>
                      <a:pt x="877" y="674"/>
                      <a:pt x="979" y="617"/>
                    </a:cubicBezTo>
                    <a:lnTo>
                      <a:pt x="979" y="617"/>
                    </a:lnTo>
                    <a:cubicBezTo>
                      <a:pt x="969" y="618"/>
                      <a:pt x="959" y="619"/>
                      <a:pt x="950" y="619"/>
                    </a:cubicBezTo>
                    <a:cubicBezTo>
                      <a:pt x="865" y="619"/>
                      <a:pt x="789" y="570"/>
                      <a:pt x="744" y="496"/>
                    </a:cubicBezTo>
                    <a:cubicBezTo>
                      <a:pt x="680" y="388"/>
                      <a:pt x="680" y="255"/>
                      <a:pt x="744" y="140"/>
                    </a:cubicBezTo>
                    <a:cubicBezTo>
                      <a:pt x="769" y="90"/>
                      <a:pt x="801" y="45"/>
                      <a:pt x="8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312;p45">
                <a:extLst>
                  <a:ext uri="{FF2B5EF4-FFF2-40B4-BE49-F238E27FC236}">
                    <a16:creationId xmlns:a16="http://schemas.microsoft.com/office/drawing/2014/main" id="{E51D9837-6C0B-4B82-A24D-8828A20DE74E}"/>
                  </a:ext>
                </a:extLst>
              </p:cNvPr>
              <p:cNvSpPr/>
              <p:nvPr/>
            </p:nvSpPr>
            <p:spPr>
              <a:xfrm>
                <a:off x="6837901" y="1902274"/>
                <a:ext cx="775487" cy="574122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2988" extrusionOk="0">
                    <a:moveTo>
                      <a:pt x="3947" y="0"/>
                    </a:moveTo>
                    <a:cubicBezTo>
                      <a:pt x="3883" y="439"/>
                      <a:pt x="3718" y="858"/>
                      <a:pt x="3470" y="1233"/>
                    </a:cubicBezTo>
                    <a:lnTo>
                      <a:pt x="3260" y="1068"/>
                    </a:lnTo>
                    <a:cubicBezTo>
                      <a:pt x="3165" y="1348"/>
                      <a:pt x="3025" y="1621"/>
                      <a:pt x="2854" y="1869"/>
                    </a:cubicBezTo>
                    <a:cubicBezTo>
                      <a:pt x="2815" y="1932"/>
                      <a:pt x="2758" y="1983"/>
                      <a:pt x="2682" y="2002"/>
                    </a:cubicBezTo>
                    <a:cubicBezTo>
                      <a:pt x="2678" y="2003"/>
                      <a:pt x="2674" y="2003"/>
                      <a:pt x="2670" y="2003"/>
                    </a:cubicBezTo>
                    <a:cubicBezTo>
                      <a:pt x="2604" y="2003"/>
                      <a:pt x="2538" y="1957"/>
                      <a:pt x="2472" y="1945"/>
                    </a:cubicBezTo>
                    <a:cubicBezTo>
                      <a:pt x="2463" y="1944"/>
                      <a:pt x="2453" y="1943"/>
                      <a:pt x="2444" y="1943"/>
                    </a:cubicBezTo>
                    <a:cubicBezTo>
                      <a:pt x="2335" y="1943"/>
                      <a:pt x="2237" y="2009"/>
                      <a:pt x="2161" y="2091"/>
                    </a:cubicBezTo>
                    <a:cubicBezTo>
                      <a:pt x="2091" y="2180"/>
                      <a:pt x="2015" y="2269"/>
                      <a:pt x="1926" y="2345"/>
                    </a:cubicBezTo>
                    <a:cubicBezTo>
                      <a:pt x="1876" y="2378"/>
                      <a:pt x="1813" y="2399"/>
                      <a:pt x="1753" y="2399"/>
                    </a:cubicBezTo>
                    <a:cubicBezTo>
                      <a:pt x="1697" y="2399"/>
                      <a:pt x="1645" y="2382"/>
                      <a:pt x="1608" y="2339"/>
                    </a:cubicBezTo>
                    <a:cubicBezTo>
                      <a:pt x="1557" y="2288"/>
                      <a:pt x="1538" y="2199"/>
                      <a:pt x="1475" y="2174"/>
                    </a:cubicBezTo>
                    <a:cubicBezTo>
                      <a:pt x="1460" y="2166"/>
                      <a:pt x="1444" y="2163"/>
                      <a:pt x="1429" y="2163"/>
                    </a:cubicBezTo>
                    <a:cubicBezTo>
                      <a:pt x="1379" y="2163"/>
                      <a:pt x="1329" y="2197"/>
                      <a:pt x="1290" y="2231"/>
                    </a:cubicBezTo>
                    <a:cubicBezTo>
                      <a:pt x="1138" y="2358"/>
                      <a:pt x="1011" y="2511"/>
                      <a:pt x="839" y="2612"/>
                    </a:cubicBezTo>
                    <a:cubicBezTo>
                      <a:pt x="749" y="2669"/>
                      <a:pt x="641" y="2703"/>
                      <a:pt x="538" y="2703"/>
                    </a:cubicBezTo>
                    <a:cubicBezTo>
                      <a:pt x="445" y="2703"/>
                      <a:pt x="356" y="2675"/>
                      <a:pt x="286" y="2612"/>
                    </a:cubicBezTo>
                    <a:cubicBezTo>
                      <a:pt x="235" y="2574"/>
                      <a:pt x="197" y="2517"/>
                      <a:pt x="134" y="2511"/>
                    </a:cubicBezTo>
                    <a:cubicBezTo>
                      <a:pt x="83" y="2511"/>
                      <a:pt x="32" y="2542"/>
                      <a:pt x="0" y="2587"/>
                    </a:cubicBezTo>
                    <a:cubicBezTo>
                      <a:pt x="19" y="2619"/>
                      <a:pt x="38" y="2650"/>
                      <a:pt x="51" y="2682"/>
                    </a:cubicBezTo>
                    <a:lnTo>
                      <a:pt x="121" y="2828"/>
                    </a:lnTo>
                    <a:cubicBezTo>
                      <a:pt x="134" y="2860"/>
                      <a:pt x="159" y="2892"/>
                      <a:pt x="191" y="2917"/>
                    </a:cubicBezTo>
                    <a:cubicBezTo>
                      <a:pt x="216" y="2930"/>
                      <a:pt x="243" y="2937"/>
                      <a:pt x="271" y="2937"/>
                    </a:cubicBezTo>
                    <a:cubicBezTo>
                      <a:pt x="287" y="2937"/>
                      <a:pt x="302" y="2934"/>
                      <a:pt x="318" y="2930"/>
                    </a:cubicBezTo>
                    <a:cubicBezTo>
                      <a:pt x="363" y="2924"/>
                      <a:pt x="413" y="2911"/>
                      <a:pt x="458" y="2898"/>
                    </a:cubicBezTo>
                    <a:cubicBezTo>
                      <a:pt x="509" y="2879"/>
                      <a:pt x="553" y="2866"/>
                      <a:pt x="598" y="2847"/>
                    </a:cubicBezTo>
                    <a:cubicBezTo>
                      <a:pt x="642" y="2835"/>
                      <a:pt x="687" y="2822"/>
                      <a:pt x="737" y="2809"/>
                    </a:cubicBezTo>
                    <a:cubicBezTo>
                      <a:pt x="757" y="2809"/>
                      <a:pt x="769" y="2835"/>
                      <a:pt x="757" y="2854"/>
                    </a:cubicBezTo>
                    <a:cubicBezTo>
                      <a:pt x="718" y="2898"/>
                      <a:pt x="668" y="2930"/>
                      <a:pt x="610" y="2955"/>
                    </a:cubicBezTo>
                    <a:cubicBezTo>
                      <a:pt x="680" y="2955"/>
                      <a:pt x="750" y="2949"/>
                      <a:pt x="820" y="2943"/>
                    </a:cubicBezTo>
                    <a:cubicBezTo>
                      <a:pt x="928" y="2917"/>
                      <a:pt x="1030" y="2879"/>
                      <a:pt x="1125" y="2822"/>
                    </a:cubicBezTo>
                    <a:cubicBezTo>
                      <a:pt x="1214" y="2765"/>
                      <a:pt x="1290" y="2695"/>
                      <a:pt x="1354" y="2619"/>
                    </a:cubicBezTo>
                    <a:cubicBezTo>
                      <a:pt x="1386" y="2574"/>
                      <a:pt x="1417" y="2530"/>
                      <a:pt x="1437" y="2492"/>
                    </a:cubicBezTo>
                    <a:cubicBezTo>
                      <a:pt x="1462" y="2460"/>
                      <a:pt x="1481" y="2409"/>
                      <a:pt x="1519" y="2396"/>
                    </a:cubicBezTo>
                    <a:cubicBezTo>
                      <a:pt x="1523" y="2394"/>
                      <a:pt x="1526" y="2394"/>
                      <a:pt x="1529" y="2394"/>
                    </a:cubicBezTo>
                    <a:cubicBezTo>
                      <a:pt x="1538" y="2394"/>
                      <a:pt x="1546" y="2400"/>
                      <a:pt x="1551" y="2409"/>
                    </a:cubicBezTo>
                    <a:cubicBezTo>
                      <a:pt x="1570" y="2453"/>
                      <a:pt x="1538" y="2517"/>
                      <a:pt x="1519" y="2561"/>
                    </a:cubicBezTo>
                    <a:cubicBezTo>
                      <a:pt x="1494" y="2606"/>
                      <a:pt x="1462" y="2657"/>
                      <a:pt x="1424" y="2701"/>
                    </a:cubicBezTo>
                    <a:cubicBezTo>
                      <a:pt x="1354" y="2784"/>
                      <a:pt x="1265" y="2860"/>
                      <a:pt x="1170" y="2917"/>
                    </a:cubicBezTo>
                    <a:cubicBezTo>
                      <a:pt x="1131" y="2943"/>
                      <a:pt x="1093" y="2962"/>
                      <a:pt x="1049" y="2981"/>
                    </a:cubicBezTo>
                    <a:lnTo>
                      <a:pt x="1055" y="2981"/>
                    </a:lnTo>
                    <a:lnTo>
                      <a:pt x="1093" y="2974"/>
                    </a:lnTo>
                    <a:cubicBezTo>
                      <a:pt x="1115" y="2970"/>
                      <a:pt x="1137" y="2960"/>
                      <a:pt x="1158" y="2960"/>
                    </a:cubicBezTo>
                    <a:cubicBezTo>
                      <a:pt x="1169" y="2960"/>
                      <a:pt x="1179" y="2962"/>
                      <a:pt x="1189" y="2968"/>
                    </a:cubicBezTo>
                    <a:cubicBezTo>
                      <a:pt x="1195" y="2968"/>
                      <a:pt x="1208" y="2974"/>
                      <a:pt x="1208" y="2987"/>
                    </a:cubicBezTo>
                    <a:lnTo>
                      <a:pt x="1227" y="2987"/>
                    </a:lnTo>
                    <a:cubicBezTo>
                      <a:pt x="1233" y="2987"/>
                      <a:pt x="1240" y="2981"/>
                      <a:pt x="1246" y="2981"/>
                    </a:cubicBezTo>
                    <a:cubicBezTo>
                      <a:pt x="1328" y="2949"/>
                      <a:pt x="1405" y="2911"/>
                      <a:pt x="1475" y="2860"/>
                    </a:cubicBezTo>
                    <a:cubicBezTo>
                      <a:pt x="1482" y="2854"/>
                      <a:pt x="1490" y="2852"/>
                      <a:pt x="1497" y="2852"/>
                    </a:cubicBezTo>
                    <a:cubicBezTo>
                      <a:pt x="1521" y="2852"/>
                      <a:pt x="1540" y="2880"/>
                      <a:pt x="1525" y="2905"/>
                    </a:cubicBezTo>
                    <a:cubicBezTo>
                      <a:pt x="1519" y="2911"/>
                      <a:pt x="1513" y="2917"/>
                      <a:pt x="1513" y="2924"/>
                    </a:cubicBezTo>
                    <a:cubicBezTo>
                      <a:pt x="1545" y="2917"/>
                      <a:pt x="1583" y="2905"/>
                      <a:pt x="1621" y="2885"/>
                    </a:cubicBezTo>
                    <a:cubicBezTo>
                      <a:pt x="1716" y="2847"/>
                      <a:pt x="1805" y="2803"/>
                      <a:pt x="1888" y="2746"/>
                    </a:cubicBezTo>
                    <a:cubicBezTo>
                      <a:pt x="1926" y="2720"/>
                      <a:pt x="1970" y="2689"/>
                      <a:pt x="2008" y="2663"/>
                    </a:cubicBezTo>
                    <a:cubicBezTo>
                      <a:pt x="2040" y="2631"/>
                      <a:pt x="2078" y="2612"/>
                      <a:pt x="2123" y="2600"/>
                    </a:cubicBezTo>
                    <a:cubicBezTo>
                      <a:pt x="2125" y="2599"/>
                      <a:pt x="2128" y="2598"/>
                      <a:pt x="2130" y="2598"/>
                    </a:cubicBezTo>
                    <a:cubicBezTo>
                      <a:pt x="2147" y="2598"/>
                      <a:pt x="2161" y="2616"/>
                      <a:pt x="2161" y="2638"/>
                    </a:cubicBezTo>
                    <a:cubicBezTo>
                      <a:pt x="2142" y="2682"/>
                      <a:pt x="2116" y="2727"/>
                      <a:pt x="2078" y="2758"/>
                    </a:cubicBezTo>
                    <a:cubicBezTo>
                      <a:pt x="2244" y="2676"/>
                      <a:pt x="2390" y="2561"/>
                      <a:pt x="2517" y="2428"/>
                    </a:cubicBezTo>
                    <a:cubicBezTo>
                      <a:pt x="2555" y="2383"/>
                      <a:pt x="2593" y="2345"/>
                      <a:pt x="2625" y="2301"/>
                    </a:cubicBezTo>
                    <a:cubicBezTo>
                      <a:pt x="2650" y="2256"/>
                      <a:pt x="2688" y="2212"/>
                      <a:pt x="2727" y="2180"/>
                    </a:cubicBezTo>
                    <a:cubicBezTo>
                      <a:pt x="2732" y="2175"/>
                      <a:pt x="2738" y="2172"/>
                      <a:pt x="2745" y="2172"/>
                    </a:cubicBezTo>
                    <a:cubicBezTo>
                      <a:pt x="2761" y="2172"/>
                      <a:pt x="2776" y="2187"/>
                      <a:pt x="2771" y="2206"/>
                    </a:cubicBezTo>
                    <a:cubicBezTo>
                      <a:pt x="2752" y="2282"/>
                      <a:pt x="2714" y="2345"/>
                      <a:pt x="2657" y="2403"/>
                    </a:cubicBezTo>
                    <a:cubicBezTo>
                      <a:pt x="2765" y="2320"/>
                      <a:pt x="2860" y="2225"/>
                      <a:pt x="2943" y="2117"/>
                    </a:cubicBezTo>
                    <a:cubicBezTo>
                      <a:pt x="3000" y="2040"/>
                      <a:pt x="3051" y="1958"/>
                      <a:pt x="3095" y="1875"/>
                    </a:cubicBezTo>
                    <a:cubicBezTo>
                      <a:pt x="3121" y="1786"/>
                      <a:pt x="3159" y="1704"/>
                      <a:pt x="3203" y="1627"/>
                    </a:cubicBezTo>
                    <a:cubicBezTo>
                      <a:pt x="3208" y="1623"/>
                      <a:pt x="3214" y="1621"/>
                      <a:pt x="3220" y="1621"/>
                    </a:cubicBezTo>
                    <a:cubicBezTo>
                      <a:pt x="3231" y="1621"/>
                      <a:pt x="3244" y="1628"/>
                      <a:pt x="3248" y="1640"/>
                    </a:cubicBezTo>
                    <a:cubicBezTo>
                      <a:pt x="3248" y="1735"/>
                      <a:pt x="3222" y="1837"/>
                      <a:pt x="3165" y="1920"/>
                    </a:cubicBezTo>
                    <a:cubicBezTo>
                      <a:pt x="3140" y="1970"/>
                      <a:pt x="3108" y="2028"/>
                      <a:pt x="3076" y="2078"/>
                    </a:cubicBezTo>
                    <a:cubicBezTo>
                      <a:pt x="3184" y="2002"/>
                      <a:pt x="3286" y="1913"/>
                      <a:pt x="3368" y="1818"/>
                    </a:cubicBezTo>
                    <a:cubicBezTo>
                      <a:pt x="3432" y="1754"/>
                      <a:pt x="3483" y="1684"/>
                      <a:pt x="3527" y="1608"/>
                    </a:cubicBezTo>
                    <a:cubicBezTo>
                      <a:pt x="3553" y="1576"/>
                      <a:pt x="3572" y="1538"/>
                      <a:pt x="3591" y="1500"/>
                    </a:cubicBezTo>
                    <a:cubicBezTo>
                      <a:pt x="3610" y="1462"/>
                      <a:pt x="3629" y="1430"/>
                      <a:pt x="3661" y="1405"/>
                    </a:cubicBezTo>
                    <a:cubicBezTo>
                      <a:pt x="3667" y="1398"/>
                      <a:pt x="3675" y="1396"/>
                      <a:pt x="3683" y="1396"/>
                    </a:cubicBezTo>
                    <a:cubicBezTo>
                      <a:pt x="3698" y="1396"/>
                      <a:pt x="3714" y="1407"/>
                      <a:pt x="3718" y="1424"/>
                    </a:cubicBezTo>
                    <a:cubicBezTo>
                      <a:pt x="3718" y="1468"/>
                      <a:pt x="3705" y="1507"/>
                      <a:pt x="3680" y="1545"/>
                    </a:cubicBezTo>
                    <a:cubicBezTo>
                      <a:pt x="3750" y="1449"/>
                      <a:pt x="3807" y="1348"/>
                      <a:pt x="3839" y="1233"/>
                    </a:cubicBezTo>
                    <a:cubicBezTo>
                      <a:pt x="3864" y="1151"/>
                      <a:pt x="3877" y="1062"/>
                      <a:pt x="3883" y="973"/>
                    </a:cubicBezTo>
                    <a:cubicBezTo>
                      <a:pt x="3870" y="890"/>
                      <a:pt x="3870" y="807"/>
                      <a:pt x="3877" y="719"/>
                    </a:cubicBezTo>
                    <a:cubicBezTo>
                      <a:pt x="3877" y="706"/>
                      <a:pt x="3887" y="699"/>
                      <a:pt x="3900" y="699"/>
                    </a:cubicBezTo>
                    <a:cubicBezTo>
                      <a:pt x="3907" y="699"/>
                      <a:pt x="3914" y="701"/>
                      <a:pt x="3921" y="706"/>
                    </a:cubicBezTo>
                    <a:cubicBezTo>
                      <a:pt x="3985" y="782"/>
                      <a:pt x="3985" y="896"/>
                      <a:pt x="3985" y="985"/>
                    </a:cubicBezTo>
                    <a:lnTo>
                      <a:pt x="3985" y="1024"/>
                    </a:lnTo>
                    <a:cubicBezTo>
                      <a:pt x="4017" y="877"/>
                      <a:pt x="4036" y="725"/>
                      <a:pt x="4029" y="572"/>
                    </a:cubicBezTo>
                    <a:cubicBezTo>
                      <a:pt x="4023" y="445"/>
                      <a:pt x="4010" y="318"/>
                      <a:pt x="3985" y="191"/>
                    </a:cubicBezTo>
                    <a:cubicBezTo>
                      <a:pt x="3978" y="128"/>
                      <a:pt x="3966" y="64"/>
                      <a:pt x="394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1313;p45">
                <a:extLst>
                  <a:ext uri="{FF2B5EF4-FFF2-40B4-BE49-F238E27FC236}">
                    <a16:creationId xmlns:a16="http://schemas.microsoft.com/office/drawing/2014/main" id="{5EAAEEF9-67E3-4331-93EE-87B7B8970610}"/>
                  </a:ext>
                </a:extLst>
              </p:cNvPr>
              <p:cNvSpPr/>
              <p:nvPr/>
            </p:nvSpPr>
            <p:spPr>
              <a:xfrm>
                <a:off x="7601084" y="1769121"/>
                <a:ext cx="47651" cy="26650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3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" y="172"/>
                      <a:pt x="19" y="338"/>
                      <a:pt x="0" y="503"/>
                    </a:cubicBezTo>
                    <a:cubicBezTo>
                      <a:pt x="6" y="509"/>
                      <a:pt x="6" y="509"/>
                      <a:pt x="13" y="509"/>
                    </a:cubicBezTo>
                    <a:cubicBezTo>
                      <a:pt x="38" y="566"/>
                      <a:pt x="64" y="624"/>
                      <a:pt x="76" y="687"/>
                    </a:cubicBezTo>
                    <a:cubicBezTo>
                      <a:pt x="89" y="751"/>
                      <a:pt x="102" y="821"/>
                      <a:pt x="114" y="890"/>
                    </a:cubicBezTo>
                    <a:cubicBezTo>
                      <a:pt x="140" y="1024"/>
                      <a:pt x="153" y="1157"/>
                      <a:pt x="159" y="1291"/>
                    </a:cubicBezTo>
                    <a:lnTo>
                      <a:pt x="159" y="1386"/>
                    </a:lnTo>
                    <a:cubicBezTo>
                      <a:pt x="229" y="1132"/>
                      <a:pt x="248" y="865"/>
                      <a:pt x="229" y="604"/>
                    </a:cubicBezTo>
                    <a:cubicBezTo>
                      <a:pt x="222" y="509"/>
                      <a:pt x="210" y="414"/>
                      <a:pt x="184" y="318"/>
                    </a:cubicBezTo>
                    <a:cubicBezTo>
                      <a:pt x="134" y="204"/>
                      <a:pt x="76" y="102"/>
                      <a:pt x="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1314;p45">
                <a:extLst>
                  <a:ext uri="{FF2B5EF4-FFF2-40B4-BE49-F238E27FC236}">
                    <a16:creationId xmlns:a16="http://schemas.microsoft.com/office/drawing/2014/main" id="{BA647D64-6FA6-435F-93E3-8EF8DFC04898}"/>
                  </a:ext>
                </a:extLst>
              </p:cNvPr>
              <p:cNvSpPr/>
              <p:nvPr/>
            </p:nvSpPr>
            <p:spPr>
              <a:xfrm>
                <a:off x="6694372" y="1539129"/>
                <a:ext cx="49573" cy="7051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67" extrusionOk="0">
                    <a:moveTo>
                      <a:pt x="202" y="1"/>
                    </a:moveTo>
                    <a:cubicBezTo>
                      <a:pt x="198" y="1"/>
                      <a:pt x="193" y="1"/>
                      <a:pt x="188" y="3"/>
                    </a:cubicBezTo>
                    <a:cubicBezTo>
                      <a:pt x="163" y="9"/>
                      <a:pt x="150" y="28"/>
                      <a:pt x="137" y="48"/>
                    </a:cubicBezTo>
                    <a:cubicBezTo>
                      <a:pt x="118" y="92"/>
                      <a:pt x="99" y="136"/>
                      <a:pt x="80" y="181"/>
                    </a:cubicBezTo>
                    <a:cubicBezTo>
                      <a:pt x="67" y="200"/>
                      <a:pt x="55" y="225"/>
                      <a:pt x="42" y="251"/>
                    </a:cubicBezTo>
                    <a:cubicBezTo>
                      <a:pt x="36" y="276"/>
                      <a:pt x="23" y="302"/>
                      <a:pt x="10" y="327"/>
                    </a:cubicBezTo>
                    <a:cubicBezTo>
                      <a:pt x="1" y="350"/>
                      <a:pt x="18" y="367"/>
                      <a:pt x="36" y="367"/>
                    </a:cubicBezTo>
                    <a:cubicBezTo>
                      <a:pt x="43" y="367"/>
                      <a:pt x="49" y="364"/>
                      <a:pt x="55" y="359"/>
                    </a:cubicBezTo>
                    <a:cubicBezTo>
                      <a:pt x="74" y="340"/>
                      <a:pt x="93" y="327"/>
                      <a:pt x="105" y="308"/>
                    </a:cubicBezTo>
                    <a:cubicBezTo>
                      <a:pt x="125" y="289"/>
                      <a:pt x="144" y="270"/>
                      <a:pt x="156" y="251"/>
                    </a:cubicBezTo>
                    <a:cubicBezTo>
                      <a:pt x="182" y="206"/>
                      <a:pt x="214" y="162"/>
                      <a:pt x="233" y="117"/>
                    </a:cubicBezTo>
                    <a:cubicBezTo>
                      <a:pt x="252" y="92"/>
                      <a:pt x="258" y="48"/>
                      <a:pt x="239" y="22"/>
                    </a:cubicBezTo>
                    <a:cubicBezTo>
                      <a:pt x="229" y="8"/>
                      <a:pt x="216" y="1"/>
                      <a:pt x="2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1315;p45">
                <a:extLst>
                  <a:ext uri="{FF2B5EF4-FFF2-40B4-BE49-F238E27FC236}">
                    <a16:creationId xmlns:a16="http://schemas.microsoft.com/office/drawing/2014/main" id="{92543803-A78D-465E-9A16-6C0F56460826}"/>
                  </a:ext>
                </a:extLst>
              </p:cNvPr>
              <p:cNvSpPr/>
              <p:nvPr/>
            </p:nvSpPr>
            <p:spPr>
              <a:xfrm>
                <a:off x="6731647" y="1509155"/>
                <a:ext cx="12297" cy="15756"/>
              </a:xfrm>
              <a:custGeom>
                <a:avLst/>
                <a:gdLst/>
                <a:ahLst/>
                <a:cxnLst/>
                <a:rect l="l" t="t" r="r" b="b"/>
                <a:pathLst>
                  <a:path w="64" h="82" extrusionOk="0">
                    <a:moveTo>
                      <a:pt x="39" y="0"/>
                    </a:moveTo>
                    <a:lnTo>
                      <a:pt x="32" y="7"/>
                    </a:lnTo>
                    <a:lnTo>
                      <a:pt x="20" y="19"/>
                    </a:lnTo>
                    <a:lnTo>
                      <a:pt x="7" y="38"/>
                    </a:lnTo>
                    <a:cubicBezTo>
                      <a:pt x="0" y="45"/>
                      <a:pt x="0" y="51"/>
                      <a:pt x="0" y="57"/>
                    </a:cubicBezTo>
                    <a:cubicBezTo>
                      <a:pt x="0" y="64"/>
                      <a:pt x="7" y="64"/>
                      <a:pt x="7" y="70"/>
                    </a:cubicBezTo>
                    <a:cubicBezTo>
                      <a:pt x="13" y="76"/>
                      <a:pt x="20" y="76"/>
                      <a:pt x="26" y="76"/>
                    </a:cubicBezTo>
                    <a:cubicBezTo>
                      <a:pt x="29" y="80"/>
                      <a:pt x="31" y="81"/>
                      <a:pt x="32" y="81"/>
                    </a:cubicBezTo>
                    <a:cubicBezTo>
                      <a:pt x="34" y="81"/>
                      <a:pt x="35" y="80"/>
                      <a:pt x="39" y="76"/>
                    </a:cubicBezTo>
                    <a:lnTo>
                      <a:pt x="45" y="76"/>
                    </a:lnTo>
                    <a:cubicBezTo>
                      <a:pt x="51" y="70"/>
                      <a:pt x="51" y="70"/>
                      <a:pt x="51" y="64"/>
                    </a:cubicBezTo>
                    <a:cubicBezTo>
                      <a:pt x="58" y="57"/>
                      <a:pt x="58" y="51"/>
                      <a:pt x="64" y="45"/>
                    </a:cubicBezTo>
                    <a:cubicBezTo>
                      <a:pt x="64" y="38"/>
                      <a:pt x="64" y="32"/>
                      <a:pt x="64" y="26"/>
                    </a:cubicBezTo>
                    <a:lnTo>
                      <a:pt x="64" y="19"/>
                    </a:lnTo>
                    <a:lnTo>
                      <a:pt x="64" y="13"/>
                    </a:lnTo>
                    <a:cubicBezTo>
                      <a:pt x="64" y="7"/>
                      <a:pt x="64" y="7"/>
                      <a:pt x="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1316;p45">
                <a:extLst>
                  <a:ext uri="{FF2B5EF4-FFF2-40B4-BE49-F238E27FC236}">
                    <a16:creationId xmlns:a16="http://schemas.microsoft.com/office/drawing/2014/main" id="{93225421-FDE0-4331-8901-6EE51507512D}"/>
                  </a:ext>
                </a:extLst>
              </p:cNvPr>
              <p:cNvSpPr/>
              <p:nvPr/>
            </p:nvSpPr>
            <p:spPr>
              <a:xfrm>
                <a:off x="7021011" y="1258796"/>
                <a:ext cx="44193" cy="49381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57" extrusionOk="0">
                    <a:moveTo>
                      <a:pt x="185" y="0"/>
                    </a:moveTo>
                    <a:cubicBezTo>
                      <a:pt x="172" y="0"/>
                      <a:pt x="166" y="7"/>
                      <a:pt x="153" y="13"/>
                    </a:cubicBezTo>
                    <a:cubicBezTo>
                      <a:pt x="140" y="19"/>
                      <a:pt x="128" y="26"/>
                      <a:pt x="121" y="32"/>
                    </a:cubicBezTo>
                    <a:cubicBezTo>
                      <a:pt x="102" y="45"/>
                      <a:pt x="83" y="58"/>
                      <a:pt x="70" y="77"/>
                    </a:cubicBezTo>
                    <a:cubicBezTo>
                      <a:pt x="51" y="96"/>
                      <a:pt x="45" y="115"/>
                      <a:pt x="32" y="134"/>
                    </a:cubicBezTo>
                    <a:cubicBezTo>
                      <a:pt x="20" y="166"/>
                      <a:pt x="1" y="210"/>
                      <a:pt x="26" y="236"/>
                    </a:cubicBezTo>
                    <a:cubicBezTo>
                      <a:pt x="35" y="250"/>
                      <a:pt x="52" y="257"/>
                      <a:pt x="71" y="257"/>
                    </a:cubicBezTo>
                    <a:cubicBezTo>
                      <a:pt x="77" y="257"/>
                      <a:pt x="83" y="256"/>
                      <a:pt x="90" y="255"/>
                    </a:cubicBezTo>
                    <a:cubicBezTo>
                      <a:pt x="109" y="242"/>
                      <a:pt x="121" y="229"/>
                      <a:pt x="121" y="210"/>
                    </a:cubicBezTo>
                    <a:cubicBezTo>
                      <a:pt x="121" y="197"/>
                      <a:pt x="128" y="191"/>
                      <a:pt x="134" y="185"/>
                    </a:cubicBezTo>
                    <a:cubicBezTo>
                      <a:pt x="140" y="172"/>
                      <a:pt x="140" y="159"/>
                      <a:pt x="147" y="147"/>
                    </a:cubicBezTo>
                    <a:cubicBezTo>
                      <a:pt x="159" y="134"/>
                      <a:pt x="172" y="121"/>
                      <a:pt x="185" y="102"/>
                    </a:cubicBezTo>
                    <a:cubicBezTo>
                      <a:pt x="191" y="96"/>
                      <a:pt x="198" y="89"/>
                      <a:pt x="204" y="83"/>
                    </a:cubicBezTo>
                    <a:cubicBezTo>
                      <a:pt x="204" y="77"/>
                      <a:pt x="210" y="77"/>
                      <a:pt x="210" y="70"/>
                    </a:cubicBezTo>
                    <a:cubicBezTo>
                      <a:pt x="210" y="70"/>
                      <a:pt x="217" y="64"/>
                      <a:pt x="223" y="58"/>
                    </a:cubicBezTo>
                    <a:cubicBezTo>
                      <a:pt x="229" y="45"/>
                      <a:pt x="229" y="32"/>
                      <a:pt x="223" y="19"/>
                    </a:cubicBezTo>
                    <a:cubicBezTo>
                      <a:pt x="217" y="7"/>
                      <a:pt x="204" y="0"/>
                      <a:pt x="1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1317;p45">
                <a:extLst>
                  <a:ext uri="{FF2B5EF4-FFF2-40B4-BE49-F238E27FC236}">
                    <a16:creationId xmlns:a16="http://schemas.microsoft.com/office/drawing/2014/main" id="{425ECD36-B45B-4790-82BA-D4AB8D2C5D53}"/>
                  </a:ext>
                </a:extLst>
              </p:cNvPr>
              <p:cNvSpPr/>
              <p:nvPr/>
            </p:nvSpPr>
            <p:spPr>
              <a:xfrm>
                <a:off x="7047911" y="1310097"/>
                <a:ext cx="14795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0" extrusionOk="0">
                    <a:moveTo>
                      <a:pt x="51" y="0"/>
                    </a:moveTo>
                    <a:cubicBezTo>
                      <a:pt x="38" y="0"/>
                      <a:pt x="32" y="7"/>
                      <a:pt x="32" y="13"/>
                    </a:cubicBezTo>
                    <a:lnTo>
                      <a:pt x="13" y="38"/>
                    </a:lnTo>
                    <a:cubicBezTo>
                      <a:pt x="13" y="38"/>
                      <a:pt x="13" y="45"/>
                      <a:pt x="7" y="45"/>
                    </a:cubicBezTo>
                    <a:lnTo>
                      <a:pt x="7" y="51"/>
                    </a:lnTo>
                    <a:lnTo>
                      <a:pt x="7" y="70"/>
                    </a:lnTo>
                    <a:cubicBezTo>
                      <a:pt x="0" y="77"/>
                      <a:pt x="0" y="83"/>
                      <a:pt x="7" y="89"/>
                    </a:cubicBezTo>
                    <a:cubicBezTo>
                      <a:pt x="7" y="89"/>
                      <a:pt x="7" y="96"/>
                      <a:pt x="13" y="96"/>
                    </a:cubicBezTo>
                    <a:cubicBezTo>
                      <a:pt x="18" y="98"/>
                      <a:pt x="22" y="100"/>
                      <a:pt x="26" y="100"/>
                    </a:cubicBezTo>
                    <a:cubicBezTo>
                      <a:pt x="31" y="100"/>
                      <a:pt x="35" y="97"/>
                      <a:pt x="38" y="89"/>
                    </a:cubicBezTo>
                    <a:lnTo>
                      <a:pt x="51" y="83"/>
                    </a:lnTo>
                    <a:lnTo>
                      <a:pt x="51" y="77"/>
                    </a:lnTo>
                    <a:cubicBezTo>
                      <a:pt x="58" y="70"/>
                      <a:pt x="58" y="70"/>
                      <a:pt x="58" y="64"/>
                    </a:cubicBezTo>
                    <a:lnTo>
                      <a:pt x="77" y="38"/>
                    </a:lnTo>
                    <a:cubicBezTo>
                      <a:pt x="77" y="32"/>
                      <a:pt x="77" y="32"/>
                      <a:pt x="77" y="26"/>
                    </a:cubicBezTo>
                    <a:cubicBezTo>
                      <a:pt x="77" y="19"/>
                      <a:pt x="77" y="19"/>
                      <a:pt x="77" y="13"/>
                    </a:cubicBezTo>
                    <a:cubicBezTo>
                      <a:pt x="77" y="13"/>
                      <a:pt x="70" y="7"/>
                      <a:pt x="64" y="7"/>
                    </a:cubicBezTo>
                    <a:cubicBezTo>
                      <a:pt x="58" y="0"/>
                      <a:pt x="51" y="0"/>
                      <a:pt x="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1318;p45">
                <a:extLst>
                  <a:ext uri="{FF2B5EF4-FFF2-40B4-BE49-F238E27FC236}">
                    <a16:creationId xmlns:a16="http://schemas.microsoft.com/office/drawing/2014/main" id="{D6C17344-D471-49F1-B679-7AF63E8CA2F7}"/>
                  </a:ext>
                </a:extLst>
              </p:cNvPr>
              <p:cNvSpPr/>
              <p:nvPr/>
            </p:nvSpPr>
            <p:spPr>
              <a:xfrm>
                <a:off x="6968557" y="1123913"/>
                <a:ext cx="56298" cy="26131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6" extrusionOk="0">
                    <a:moveTo>
                      <a:pt x="169" y="1"/>
                    </a:moveTo>
                    <a:cubicBezTo>
                      <a:pt x="158" y="1"/>
                      <a:pt x="146" y="2"/>
                      <a:pt x="134" y="3"/>
                    </a:cubicBezTo>
                    <a:cubicBezTo>
                      <a:pt x="108" y="10"/>
                      <a:pt x="89" y="16"/>
                      <a:pt x="70" y="22"/>
                    </a:cubicBezTo>
                    <a:cubicBezTo>
                      <a:pt x="57" y="29"/>
                      <a:pt x="45" y="35"/>
                      <a:pt x="32" y="42"/>
                    </a:cubicBezTo>
                    <a:cubicBezTo>
                      <a:pt x="13" y="54"/>
                      <a:pt x="0" y="73"/>
                      <a:pt x="7" y="99"/>
                    </a:cubicBezTo>
                    <a:cubicBezTo>
                      <a:pt x="7" y="111"/>
                      <a:pt x="19" y="124"/>
                      <a:pt x="32" y="130"/>
                    </a:cubicBezTo>
                    <a:cubicBezTo>
                      <a:pt x="38" y="134"/>
                      <a:pt x="45" y="135"/>
                      <a:pt x="51" y="135"/>
                    </a:cubicBezTo>
                    <a:cubicBezTo>
                      <a:pt x="57" y="135"/>
                      <a:pt x="64" y="134"/>
                      <a:pt x="70" y="130"/>
                    </a:cubicBezTo>
                    <a:cubicBezTo>
                      <a:pt x="77" y="130"/>
                      <a:pt x="83" y="124"/>
                      <a:pt x="89" y="118"/>
                    </a:cubicBezTo>
                    <a:lnTo>
                      <a:pt x="102" y="118"/>
                    </a:lnTo>
                    <a:cubicBezTo>
                      <a:pt x="121" y="105"/>
                      <a:pt x="134" y="99"/>
                      <a:pt x="153" y="92"/>
                    </a:cubicBezTo>
                    <a:lnTo>
                      <a:pt x="197" y="92"/>
                    </a:lnTo>
                    <a:cubicBezTo>
                      <a:pt x="200" y="89"/>
                      <a:pt x="204" y="88"/>
                      <a:pt x="208" y="88"/>
                    </a:cubicBezTo>
                    <a:cubicBezTo>
                      <a:pt x="212" y="88"/>
                      <a:pt x="216" y="89"/>
                      <a:pt x="223" y="92"/>
                    </a:cubicBezTo>
                    <a:lnTo>
                      <a:pt x="242" y="92"/>
                    </a:lnTo>
                    <a:cubicBezTo>
                      <a:pt x="261" y="92"/>
                      <a:pt x="274" y="80"/>
                      <a:pt x="280" y="67"/>
                    </a:cubicBezTo>
                    <a:cubicBezTo>
                      <a:pt x="293" y="48"/>
                      <a:pt x="286" y="22"/>
                      <a:pt x="267" y="16"/>
                    </a:cubicBezTo>
                    <a:cubicBezTo>
                      <a:pt x="235" y="7"/>
                      <a:pt x="202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1319;p45">
                <a:extLst>
                  <a:ext uri="{FF2B5EF4-FFF2-40B4-BE49-F238E27FC236}">
                    <a16:creationId xmlns:a16="http://schemas.microsoft.com/office/drawing/2014/main" id="{B57B9C30-1216-454D-B24A-C1AB68F28A98}"/>
                  </a:ext>
                </a:extLst>
              </p:cNvPr>
              <p:cNvSpPr/>
              <p:nvPr/>
            </p:nvSpPr>
            <p:spPr>
              <a:xfrm>
                <a:off x="6986810" y="1146394"/>
                <a:ext cx="192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4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1320;p45">
                <a:extLst>
                  <a:ext uri="{FF2B5EF4-FFF2-40B4-BE49-F238E27FC236}">
                    <a16:creationId xmlns:a16="http://schemas.microsoft.com/office/drawing/2014/main" id="{F4D7D3F5-3E83-46FA-BB80-1EFD24F9B4A0}"/>
                  </a:ext>
                </a:extLst>
              </p:cNvPr>
              <p:cNvSpPr/>
              <p:nvPr/>
            </p:nvSpPr>
            <p:spPr>
              <a:xfrm>
                <a:off x="6986810" y="1086254"/>
                <a:ext cx="43040" cy="2613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6" extrusionOk="0">
                    <a:moveTo>
                      <a:pt x="186" y="0"/>
                    </a:moveTo>
                    <a:cubicBezTo>
                      <a:pt x="182" y="0"/>
                      <a:pt x="177" y="1"/>
                      <a:pt x="172" y="2"/>
                    </a:cubicBezTo>
                    <a:lnTo>
                      <a:pt x="90" y="47"/>
                    </a:lnTo>
                    <a:cubicBezTo>
                      <a:pt x="71" y="53"/>
                      <a:pt x="58" y="60"/>
                      <a:pt x="45" y="72"/>
                    </a:cubicBezTo>
                    <a:cubicBezTo>
                      <a:pt x="32" y="79"/>
                      <a:pt x="13" y="91"/>
                      <a:pt x="7" y="110"/>
                    </a:cubicBezTo>
                    <a:cubicBezTo>
                      <a:pt x="1" y="117"/>
                      <a:pt x="7" y="129"/>
                      <a:pt x="20" y="136"/>
                    </a:cubicBezTo>
                    <a:cubicBezTo>
                      <a:pt x="39" y="136"/>
                      <a:pt x="58" y="136"/>
                      <a:pt x="71" y="129"/>
                    </a:cubicBezTo>
                    <a:cubicBezTo>
                      <a:pt x="90" y="123"/>
                      <a:pt x="102" y="117"/>
                      <a:pt x="115" y="110"/>
                    </a:cubicBezTo>
                    <a:lnTo>
                      <a:pt x="198" y="66"/>
                    </a:lnTo>
                    <a:cubicBezTo>
                      <a:pt x="217" y="60"/>
                      <a:pt x="223" y="41"/>
                      <a:pt x="217" y="21"/>
                    </a:cubicBezTo>
                    <a:cubicBezTo>
                      <a:pt x="212" y="7"/>
                      <a:pt x="200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1321;p45">
                <a:extLst>
                  <a:ext uri="{FF2B5EF4-FFF2-40B4-BE49-F238E27FC236}">
                    <a16:creationId xmlns:a16="http://schemas.microsoft.com/office/drawing/2014/main" id="{9B934668-ABE1-4A2A-8204-2B8584FE608A}"/>
                  </a:ext>
                </a:extLst>
              </p:cNvPr>
              <p:cNvSpPr/>
              <p:nvPr/>
            </p:nvSpPr>
            <p:spPr>
              <a:xfrm>
                <a:off x="7150514" y="1264752"/>
                <a:ext cx="30743" cy="3324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73" extrusionOk="0">
                    <a:moveTo>
                      <a:pt x="117" y="1"/>
                    </a:moveTo>
                    <a:cubicBezTo>
                      <a:pt x="110" y="1"/>
                      <a:pt x="103" y="3"/>
                      <a:pt x="95" y="8"/>
                    </a:cubicBezTo>
                    <a:cubicBezTo>
                      <a:pt x="76" y="27"/>
                      <a:pt x="57" y="46"/>
                      <a:pt x="38" y="65"/>
                    </a:cubicBezTo>
                    <a:lnTo>
                      <a:pt x="26" y="77"/>
                    </a:lnTo>
                    <a:cubicBezTo>
                      <a:pt x="26" y="84"/>
                      <a:pt x="19" y="90"/>
                      <a:pt x="13" y="103"/>
                    </a:cubicBezTo>
                    <a:cubicBezTo>
                      <a:pt x="13" y="103"/>
                      <a:pt x="7" y="109"/>
                      <a:pt x="7" y="116"/>
                    </a:cubicBezTo>
                    <a:cubicBezTo>
                      <a:pt x="0" y="128"/>
                      <a:pt x="0" y="141"/>
                      <a:pt x="7" y="154"/>
                    </a:cubicBezTo>
                    <a:cubicBezTo>
                      <a:pt x="13" y="166"/>
                      <a:pt x="26" y="173"/>
                      <a:pt x="38" y="173"/>
                    </a:cubicBezTo>
                    <a:cubicBezTo>
                      <a:pt x="45" y="166"/>
                      <a:pt x="57" y="160"/>
                      <a:pt x="64" y="154"/>
                    </a:cubicBezTo>
                    <a:lnTo>
                      <a:pt x="70" y="141"/>
                    </a:lnTo>
                    <a:cubicBezTo>
                      <a:pt x="76" y="135"/>
                      <a:pt x="83" y="128"/>
                      <a:pt x="89" y="122"/>
                    </a:cubicBezTo>
                    <a:cubicBezTo>
                      <a:pt x="102" y="109"/>
                      <a:pt x="108" y="90"/>
                      <a:pt x="121" y="77"/>
                    </a:cubicBezTo>
                    <a:lnTo>
                      <a:pt x="140" y="65"/>
                    </a:lnTo>
                    <a:cubicBezTo>
                      <a:pt x="159" y="52"/>
                      <a:pt x="159" y="27"/>
                      <a:pt x="146" y="14"/>
                    </a:cubicBezTo>
                    <a:cubicBezTo>
                      <a:pt x="138" y="6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1322;p45">
                <a:extLst>
                  <a:ext uri="{FF2B5EF4-FFF2-40B4-BE49-F238E27FC236}">
                    <a16:creationId xmlns:a16="http://schemas.microsoft.com/office/drawing/2014/main" id="{9B2316B5-413E-445E-B628-854FEDCBB63A}"/>
                  </a:ext>
                </a:extLst>
              </p:cNvPr>
              <p:cNvSpPr/>
              <p:nvPr/>
            </p:nvSpPr>
            <p:spPr>
              <a:xfrm>
                <a:off x="7222567" y="1261294"/>
                <a:ext cx="28245" cy="48036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0" extrusionOk="0">
                    <a:moveTo>
                      <a:pt x="108" y="0"/>
                    </a:moveTo>
                    <a:cubicBezTo>
                      <a:pt x="95" y="0"/>
                      <a:pt x="76" y="0"/>
                      <a:pt x="70" y="13"/>
                    </a:cubicBezTo>
                    <a:cubicBezTo>
                      <a:pt x="57" y="19"/>
                      <a:pt x="51" y="26"/>
                      <a:pt x="45" y="38"/>
                    </a:cubicBezTo>
                    <a:lnTo>
                      <a:pt x="38" y="57"/>
                    </a:lnTo>
                    <a:cubicBezTo>
                      <a:pt x="32" y="64"/>
                      <a:pt x="26" y="76"/>
                      <a:pt x="26" y="89"/>
                    </a:cubicBezTo>
                    <a:cubicBezTo>
                      <a:pt x="19" y="108"/>
                      <a:pt x="13" y="121"/>
                      <a:pt x="6" y="140"/>
                    </a:cubicBezTo>
                    <a:cubicBezTo>
                      <a:pt x="0" y="159"/>
                      <a:pt x="0" y="172"/>
                      <a:pt x="0" y="191"/>
                    </a:cubicBezTo>
                    <a:cubicBezTo>
                      <a:pt x="6" y="216"/>
                      <a:pt x="26" y="242"/>
                      <a:pt x="51" y="248"/>
                    </a:cubicBezTo>
                    <a:cubicBezTo>
                      <a:pt x="55" y="249"/>
                      <a:pt x="60" y="250"/>
                      <a:pt x="64" y="250"/>
                    </a:cubicBezTo>
                    <a:cubicBezTo>
                      <a:pt x="85" y="250"/>
                      <a:pt x="105" y="238"/>
                      <a:pt x="121" y="223"/>
                    </a:cubicBezTo>
                    <a:cubicBezTo>
                      <a:pt x="134" y="210"/>
                      <a:pt x="134" y="191"/>
                      <a:pt x="140" y="178"/>
                    </a:cubicBezTo>
                    <a:lnTo>
                      <a:pt x="140" y="159"/>
                    </a:lnTo>
                    <a:cubicBezTo>
                      <a:pt x="140" y="146"/>
                      <a:pt x="140" y="134"/>
                      <a:pt x="140" y="121"/>
                    </a:cubicBezTo>
                    <a:lnTo>
                      <a:pt x="140" y="70"/>
                    </a:lnTo>
                    <a:lnTo>
                      <a:pt x="146" y="57"/>
                    </a:lnTo>
                    <a:cubicBezTo>
                      <a:pt x="146" y="45"/>
                      <a:pt x="146" y="38"/>
                      <a:pt x="140" y="26"/>
                    </a:cubicBezTo>
                    <a:cubicBezTo>
                      <a:pt x="134" y="13"/>
                      <a:pt x="121" y="6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1323;p45">
                <a:extLst>
                  <a:ext uri="{FF2B5EF4-FFF2-40B4-BE49-F238E27FC236}">
                    <a16:creationId xmlns:a16="http://schemas.microsoft.com/office/drawing/2014/main" id="{304F52C9-B5D5-40BE-8759-B8E8F85CE2FB}"/>
                  </a:ext>
                </a:extLst>
              </p:cNvPr>
              <p:cNvSpPr/>
              <p:nvPr/>
            </p:nvSpPr>
            <p:spPr>
              <a:xfrm>
                <a:off x="7265222" y="1257259"/>
                <a:ext cx="1844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63" extrusionOk="0">
                    <a:moveTo>
                      <a:pt x="56" y="1"/>
                    </a:moveTo>
                    <a:cubicBezTo>
                      <a:pt x="40" y="1"/>
                      <a:pt x="25" y="17"/>
                      <a:pt x="20" y="34"/>
                    </a:cubicBezTo>
                    <a:lnTo>
                      <a:pt x="7" y="129"/>
                    </a:lnTo>
                    <a:cubicBezTo>
                      <a:pt x="7" y="142"/>
                      <a:pt x="7" y="155"/>
                      <a:pt x="1" y="174"/>
                    </a:cubicBezTo>
                    <a:cubicBezTo>
                      <a:pt x="1" y="186"/>
                      <a:pt x="1" y="205"/>
                      <a:pt x="7" y="224"/>
                    </a:cubicBezTo>
                    <a:cubicBezTo>
                      <a:pt x="7" y="249"/>
                      <a:pt x="25" y="262"/>
                      <a:pt x="43" y="262"/>
                    </a:cubicBezTo>
                    <a:cubicBezTo>
                      <a:pt x="57" y="262"/>
                      <a:pt x="71" y="254"/>
                      <a:pt x="77" y="237"/>
                    </a:cubicBezTo>
                    <a:cubicBezTo>
                      <a:pt x="89" y="218"/>
                      <a:pt x="89" y="199"/>
                      <a:pt x="96" y="186"/>
                    </a:cubicBezTo>
                    <a:cubicBezTo>
                      <a:pt x="96" y="167"/>
                      <a:pt x="96" y="155"/>
                      <a:pt x="96" y="136"/>
                    </a:cubicBezTo>
                    <a:lnTo>
                      <a:pt x="96" y="47"/>
                    </a:lnTo>
                    <a:cubicBezTo>
                      <a:pt x="96" y="27"/>
                      <a:pt x="83" y="2"/>
                      <a:pt x="64" y="2"/>
                    </a:cubicBezTo>
                    <a:cubicBezTo>
                      <a:pt x="61" y="1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1324;p45">
                <a:extLst>
                  <a:ext uri="{FF2B5EF4-FFF2-40B4-BE49-F238E27FC236}">
                    <a16:creationId xmlns:a16="http://schemas.microsoft.com/office/drawing/2014/main" id="{81DCC426-08E7-4A2E-A99F-6CAC111776EC}"/>
                  </a:ext>
                </a:extLst>
              </p:cNvPr>
              <p:cNvSpPr/>
              <p:nvPr/>
            </p:nvSpPr>
            <p:spPr>
              <a:xfrm>
                <a:off x="7293274" y="1261294"/>
                <a:ext cx="16140" cy="40158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9" extrusionOk="0">
                    <a:moveTo>
                      <a:pt x="45" y="0"/>
                    </a:moveTo>
                    <a:cubicBezTo>
                      <a:pt x="26" y="0"/>
                      <a:pt x="7" y="13"/>
                      <a:pt x="7" y="32"/>
                    </a:cubicBezTo>
                    <a:lnTo>
                      <a:pt x="7" y="115"/>
                    </a:lnTo>
                    <a:cubicBezTo>
                      <a:pt x="1" y="127"/>
                      <a:pt x="1" y="146"/>
                      <a:pt x="7" y="159"/>
                    </a:cubicBezTo>
                    <a:cubicBezTo>
                      <a:pt x="7" y="172"/>
                      <a:pt x="7" y="178"/>
                      <a:pt x="13" y="184"/>
                    </a:cubicBezTo>
                    <a:cubicBezTo>
                      <a:pt x="13" y="197"/>
                      <a:pt x="20" y="203"/>
                      <a:pt x="26" y="203"/>
                    </a:cubicBezTo>
                    <a:cubicBezTo>
                      <a:pt x="32" y="207"/>
                      <a:pt x="39" y="208"/>
                      <a:pt x="44" y="208"/>
                    </a:cubicBezTo>
                    <a:cubicBezTo>
                      <a:pt x="50" y="208"/>
                      <a:pt x="55" y="207"/>
                      <a:pt x="58" y="203"/>
                    </a:cubicBezTo>
                    <a:cubicBezTo>
                      <a:pt x="64" y="203"/>
                      <a:pt x="71" y="197"/>
                      <a:pt x="77" y="184"/>
                    </a:cubicBezTo>
                    <a:cubicBezTo>
                      <a:pt x="77" y="178"/>
                      <a:pt x="77" y="172"/>
                      <a:pt x="77" y="159"/>
                    </a:cubicBezTo>
                    <a:cubicBezTo>
                      <a:pt x="83" y="146"/>
                      <a:pt x="83" y="127"/>
                      <a:pt x="77" y="115"/>
                    </a:cubicBezTo>
                    <a:cubicBezTo>
                      <a:pt x="83" y="89"/>
                      <a:pt x="83" y="57"/>
                      <a:pt x="83" y="32"/>
                    </a:cubicBezTo>
                    <a:cubicBezTo>
                      <a:pt x="83" y="26"/>
                      <a:pt x="77" y="13"/>
                      <a:pt x="64" y="6"/>
                    </a:cubicBezTo>
                    <a:cubicBezTo>
                      <a:pt x="58" y="0"/>
                      <a:pt x="51" y="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1325;p45">
                <a:extLst>
                  <a:ext uri="{FF2B5EF4-FFF2-40B4-BE49-F238E27FC236}">
                    <a16:creationId xmlns:a16="http://schemas.microsoft.com/office/drawing/2014/main" id="{94892347-053E-4058-8762-BA3CFC89B314}"/>
                  </a:ext>
                </a:extLst>
              </p:cNvPr>
              <p:cNvSpPr/>
              <p:nvPr/>
            </p:nvSpPr>
            <p:spPr>
              <a:xfrm>
                <a:off x="7228331" y="917362"/>
                <a:ext cx="29782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83" extrusionOk="0">
                    <a:moveTo>
                      <a:pt x="129" y="100"/>
                    </a:moveTo>
                    <a:cubicBezTo>
                      <a:pt x="129" y="102"/>
                      <a:pt x="130" y="104"/>
                      <a:pt x="132" y="105"/>
                    </a:cubicBezTo>
                    <a:lnTo>
                      <a:pt x="132" y="105"/>
                    </a:lnTo>
                    <a:lnTo>
                      <a:pt x="129" y="100"/>
                    </a:lnTo>
                    <a:close/>
                    <a:moveTo>
                      <a:pt x="41" y="0"/>
                    </a:moveTo>
                    <a:cubicBezTo>
                      <a:pt x="20" y="0"/>
                      <a:pt x="0" y="21"/>
                      <a:pt x="8" y="49"/>
                    </a:cubicBezTo>
                    <a:cubicBezTo>
                      <a:pt x="21" y="74"/>
                      <a:pt x="34" y="100"/>
                      <a:pt x="46" y="119"/>
                    </a:cubicBezTo>
                    <a:cubicBezTo>
                      <a:pt x="53" y="132"/>
                      <a:pt x="59" y="144"/>
                      <a:pt x="72" y="151"/>
                    </a:cubicBezTo>
                    <a:cubicBezTo>
                      <a:pt x="78" y="163"/>
                      <a:pt x="84" y="170"/>
                      <a:pt x="97" y="176"/>
                    </a:cubicBezTo>
                    <a:cubicBezTo>
                      <a:pt x="110" y="182"/>
                      <a:pt x="116" y="182"/>
                      <a:pt x="129" y="182"/>
                    </a:cubicBezTo>
                    <a:cubicBezTo>
                      <a:pt x="135" y="182"/>
                      <a:pt x="142" y="176"/>
                      <a:pt x="148" y="170"/>
                    </a:cubicBezTo>
                    <a:cubicBezTo>
                      <a:pt x="154" y="163"/>
                      <a:pt x="154" y="151"/>
                      <a:pt x="154" y="144"/>
                    </a:cubicBezTo>
                    <a:cubicBezTo>
                      <a:pt x="154" y="138"/>
                      <a:pt x="148" y="132"/>
                      <a:pt x="148" y="125"/>
                    </a:cubicBezTo>
                    <a:lnTo>
                      <a:pt x="142" y="112"/>
                    </a:lnTo>
                    <a:cubicBezTo>
                      <a:pt x="142" y="112"/>
                      <a:pt x="136" y="109"/>
                      <a:pt x="132" y="105"/>
                    </a:cubicBezTo>
                    <a:lnTo>
                      <a:pt x="132" y="105"/>
                    </a:lnTo>
                    <a:lnTo>
                      <a:pt x="135" y="112"/>
                    </a:lnTo>
                    <a:lnTo>
                      <a:pt x="123" y="100"/>
                    </a:lnTo>
                    <a:cubicBezTo>
                      <a:pt x="110" y="87"/>
                      <a:pt x="97" y="74"/>
                      <a:pt x="91" y="62"/>
                    </a:cubicBezTo>
                    <a:lnTo>
                      <a:pt x="84" y="49"/>
                    </a:lnTo>
                    <a:lnTo>
                      <a:pt x="84" y="43"/>
                    </a:lnTo>
                    <a:cubicBezTo>
                      <a:pt x="84" y="36"/>
                      <a:pt x="72" y="30"/>
                      <a:pt x="72" y="23"/>
                    </a:cubicBezTo>
                    <a:cubicBezTo>
                      <a:pt x="65" y="7"/>
                      <a:pt x="53" y="0"/>
                      <a:pt x="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1326;p45">
                <a:extLst>
                  <a:ext uri="{FF2B5EF4-FFF2-40B4-BE49-F238E27FC236}">
                    <a16:creationId xmlns:a16="http://schemas.microsoft.com/office/drawing/2014/main" id="{B493F284-FEDD-430F-8FD3-7A5832DF7638}"/>
                  </a:ext>
                </a:extLst>
              </p:cNvPr>
              <p:cNvSpPr/>
              <p:nvPr/>
            </p:nvSpPr>
            <p:spPr>
              <a:xfrm>
                <a:off x="7169920" y="948681"/>
                <a:ext cx="62062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27" extrusionOk="0">
                    <a:moveTo>
                      <a:pt x="71" y="0"/>
                    </a:moveTo>
                    <a:cubicBezTo>
                      <a:pt x="58" y="0"/>
                      <a:pt x="45" y="0"/>
                      <a:pt x="33" y="7"/>
                    </a:cubicBezTo>
                    <a:cubicBezTo>
                      <a:pt x="20" y="13"/>
                      <a:pt x="7" y="26"/>
                      <a:pt x="7" y="38"/>
                    </a:cubicBezTo>
                    <a:cubicBezTo>
                      <a:pt x="1" y="51"/>
                      <a:pt x="7" y="70"/>
                      <a:pt x="14" y="83"/>
                    </a:cubicBezTo>
                    <a:cubicBezTo>
                      <a:pt x="26" y="108"/>
                      <a:pt x="58" y="115"/>
                      <a:pt x="83" y="127"/>
                    </a:cubicBezTo>
                    <a:lnTo>
                      <a:pt x="115" y="140"/>
                    </a:lnTo>
                    <a:lnTo>
                      <a:pt x="134" y="153"/>
                    </a:lnTo>
                    <a:lnTo>
                      <a:pt x="141" y="153"/>
                    </a:lnTo>
                    <a:lnTo>
                      <a:pt x="153" y="166"/>
                    </a:lnTo>
                    <a:lnTo>
                      <a:pt x="166" y="172"/>
                    </a:lnTo>
                    <a:cubicBezTo>
                      <a:pt x="179" y="178"/>
                      <a:pt x="191" y="185"/>
                      <a:pt x="198" y="191"/>
                    </a:cubicBezTo>
                    <a:cubicBezTo>
                      <a:pt x="217" y="204"/>
                      <a:pt x="242" y="216"/>
                      <a:pt x="268" y="223"/>
                    </a:cubicBezTo>
                    <a:cubicBezTo>
                      <a:pt x="272" y="225"/>
                      <a:pt x="277" y="226"/>
                      <a:pt x="282" y="226"/>
                    </a:cubicBezTo>
                    <a:cubicBezTo>
                      <a:pt x="303" y="226"/>
                      <a:pt x="323" y="204"/>
                      <a:pt x="312" y="178"/>
                    </a:cubicBezTo>
                    <a:cubicBezTo>
                      <a:pt x="300" y="153"/>
                      <a:pt x="280" y="127"/>
                      <a:pt x="261" y="115"/>
                    </a:cubicBezTo>
                    <a:cubicBezTo>
                      <a:pt x="242" y="96"/>
                      <a:pt x="223" y="83"/>
                      <a:pt x="204" y="64"/>
                    </a:cubicBezTo>
                    <a:cubicBezTo>
                      <a:pt x="179" y="51"/>
                      <a:pt x="153" y="38"/>
                      <a:pt x="128" y="26"/>
                    </a:cubicBezTo>
                    <a:cubicBezTo>
                      <a:pt x="115" y="19"/>
                      <a:pt x="109" y="13"/>
                      <a:pt x="96" y="7"/>
                    </a:cubicBezTo>
                    <a:cubicBezTo>
                      <a:pt x="83" y="7"/>
                      <a:pt x="77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1327;p45">
                <a:extLst>
                  <a:ext uri="{FF2B5EF4-FFF2-40B4-BE49-F238E27FC236}">
                    <a16:creationId xmlns:a16="http://schemas.microsoft.com/office/drawing/2014/main" id="{6F19C202-C401-4254-874E-E5D193061272}"/>
                  </a:ext>
                </a:extLst>
              </p:cNvPr>
              <p:cNvSpPr/>
              <p:nvPr/>
            </p:nvSpPr>
            <p:spPr>
              <a:xfrm>
                <a:off x="7192016" y="919091"/>
                <a:ext cx="60717" cy="5975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11" extrusionOk="0">
                    <a:moveTo>
                      <a:pt x="25" y="1"/>
                    </a:moveTo>
                    <a:cubicBezTo>
                      <a:pt x="10" y="1"/>
                      <a:pt x="0" y="16"/>
                      <a:pt x="0" y="27"/>
                    </a:cubicBezTo>
                    <a:cubicBezTo>
                      <a:pt x="0" y="40"/>
                      <a:pt x="7" y="46"/>
                      <a:pt x="7" y="53"/>
                    </a:cubicBezTo>
                    <a:cubicBezTo>
                      <a:pt x="13" y="59"/>
                      <a:pt x="19" y="65"/>
                      <a:pt x="26" y="72"/>
                    </a:cubicBezTo>
                    <a:cubicBezTo>
                      <a:pt x="32" y="84"/>
                      <a:pt x="45" y="97"/>
                      <a:pt x="57" y="110"/>
                    </a:cubicBezTo>
                    <a:cubicBezTo>
                      <a:pt x="76" y="135"/>
                      <a:pt x="102" y="161"/>
                      <a:pt x="127" y="180"/>
                    </a:cubicBezTo>
                    <a:cubicBezTo>
                      <a:pt x="146" y="205"/>
                      <a:pt x="172" y="224"/>
                      <a:pt x="191" y="243"/>
                    </a:cubicBezTo>
                    <a:cubicBezTo>
                      <a:pt x="216" y="262"/>
                      <a:pt x="242" y="281"/>
                      <a:pt x="267" y="307"/>
                    </a:cubicBezTo>
                    <a:cubicBezTo>
                      <a:pt x="272" y="309"/>
                      <a:pt x="276" y="310"/>
                      <a:pt x="281" y="310"/>
                    </a:cubicBezTo>
                    <a:cubicBezTo>
                      <a:pt x="301" y="310"/>
                      <a:pt x="316" y="289"/>
                      <a:pt x="305" y="269"/>
                    </a:cubicBezTo>
                    <a:cubicBezTo>
                      <a:pt x="280" y="243"/>
                      <a:pt x="267" y="218"/>
                      <a:pt x="248" y="192"/>
                    </a:cubicBezTo>
                    <a:cubicBezTo>
                      <a:pt x="223" y="167"/>
                      <a:pt x="204" y="148"/>
                      <a:pt x="185" y="123"/>
                    </a:cubicBezTo>
                    <a:lnTo>
                      <a:pt x="115" y="59"/>
                    </a:lnTo>
                    <a:cubicBezTo>
                      <a:pt x="102" y="46"/>
                      <a:pt x="89" y="34"/>
                      <a:pt x="76" y="21"/>
                    </a:cubicBezTo>
                    <a:lnTo>
                      <a:pt x="57" y="8"/>
                    </a:lnTo>
                    <a:cubicBezTo>
                      <a:pt x="51" y="2"/>
                      <a:pt x="38" y="2"/>
                      <a:pt x="32" y="2"/>
                    </a:cubicBezTo>
                    <a:cubicBezTo>
                      <a:pt x="29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1328;p45">
                <a:extLst>
                  <a:ext uri="{FF2B5EF4-FFF2-40B4-BE49-F238E27FC236}">
                    <a16:creationId xmlns:a16="http://schemas.microsoft.com/office/drawing/2014/main" id="{2D203E3A-3E00-4F12-8C7F-83561C6A1831}"/>
                  </a:ext>
                </a:extLst>
              </p:cNvPr>
              <p:cNvSpPr/>
              <p:nvPr/>
            </p:nvSpPr>
            <p:spPr>
              <a:xfrm>
                <a:off x="7271370" y="977886"/>
                <a:ext cx="20944" cy="2920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52" extrusionOk="0">
                    <a:moveTo>
                      <a:pt x="32" y="1"/>
                    </a:moveTo>
                    <a:cubicBezTo>
                      <a:pt x="19" y="7"/>
                      <a:pt x="13" y="14"/>
                      <a:pt x="7" y="26"/>
                    </a:cubicBezTo>
                    <a:cubicBezTo>
                      <a:pt x="0" y="33"/>
                      <a:pt x="0" y="45"/>
                      <a:pt x="7" y="58"/>
                    </a:cubicBezTo>
                    <a:cubicBezTo>
                      <a:pt x="13" y="71"/>
                      <a:pt x="19" y="77"/>
                      <a:pt x="19" y="90"/>
                    </a:cubicBezTo>
                    <a:lnTo>
                      <a:pt x="26" y="109"/>
                    </a:lnTo>
                    <a:lnTo>
                      <a:pt x="26" y="96"/>
                    </a:lnTo>
                    <a:cubicBezTo>
                      <a:pt x="26" y="102"/>
                      <a:pt x="26" y="109"/>
                      <a:pt x="32" y="115"/>
                    </a:cubicBezTo>
                    <a:cubicBezTo>
                      <a:pt x="32" y="122"/>
                      <a:pt x="38" y="128"/>
                      <a:pt x="38" y="128"/>
                    </a:cubicBezTo>
                    <a:cubicBezTo>
                      <a:pt x="45" y="134"/>
                      <a:pt x="45" y="141"/>
                      <a:pt x="51" y="147"/>
                    </a:cubicBezTo>
                    <a:cubicBezTo>
                      <a:pt x="57" y="150"/>
                      <a:pt x="64" y="152"/>
                      <a:pt x="70" y="152"/>
                    </a:cubicBezTo>
                    <a:cubicBezTo>
                      <a:pt x="77" y="152"/>
                      <a:pt x="83" y="150"/>
                      <a:pt x="89" y="147"/>
                    </a:cubicBezTo>
                    <a:cubicBezTo>
                      <a:pt x="96" y="134"/>
                      <a:pt x="102" y="128"/>
                      <a:pt x="108" y="115"/>
                    </a:cubicBezTo>
                    <a:cubicBezTo>
                      <a:pt x="108" y="102"/>
                      <a:pt x="108" y="90"/>
                      <a:pt x="108" y="77"/>
                    </a:cubicBezTo>
                    <a:cubicBezTo>
                      <a:pt x="102" y="58"/>
                      <a:pt x="96" y="39"/>
                      <a:pt x="83" y="26"/>
                    </a:cubicBezTo>
                    <a:cubicBezTo>
                      <a:pt x="83" y="20"/>
                      <a:pt x="83" y="14"/>
                      <a:pt x="77" y="14"/>
                    </a:cubicBezTo>
                    <a:cubicBezTo>
                      <a:pt x="70" y="7"/>
                      <a:pt x="70" y="7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1329;p45">
                <a:extLst>
                  <a:ext uri="{FF2B5EF4-FFF2-40B4-BE49-F238E27FC236}">
                    <a16:creationId xmlns:a16="http://schemas.microsoft.com/office/drawing/2014/main" id="{7C136722-BB17-4919-8B23-3F22130B1464}"/>
                  </a:ext>
                </a:extLst>
              </p:cNvPr>
              <p:cNvSpPr/>
              <p:nvPr/>
            </p:nvSpPr>
            <p:spPr>
              <a:xfrm>
                <a:off x="6410580" y="2224686"/>
                <a:ext cx="663084" cy="284371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1480" extrusionOk="0">
                    <a:moveTo>
                      <a:pt x="26" y="0"/>
                    </a:moveTo>
                    <a:cubicBezTo>
                      <a:pt x="0" y="45"/>
                      <a:pt x="6" y="102"/>
                      <a:pt x="45" y="140"/>
                    </a:cubicBezTo>
                    <a:cubicBezTo>
                      <a:pt x="83" y="172"/>
                      <a:pt x="127" y="197"/>
                      <a:pt x="172" y="210"/>
                    </a:cubicBezTo>
                    <a:cubicBezTo>
                      <a:pt x="312" y="261"/>
                      <a:pt x="458" y="311"/>
                      <a:pt x="553" y="420"/>
                    </a:cubicBezTo>
                    <a:cubicBezTo>
                      <a:pt x="636" y="515"/>
                      <a:pt x="674" y="642"/>
                      <a:pt x="750" y="737"/>
                    </a:cubicBezTo>
                    <a:cubicBezTo>
                      <a:pt x="883" y="883"/>
                      <a:pt x="1087" y="915"/>
                      <a:pt x="1277" y="922"/>
                    </a:cubicBezTo>
                    <a:cubicBezTo>
                      <a:pt x="1300" y="922"/>
                      <a:pt x="1322" y="921"/>
                      <a:pt x="1345" y="921"/>
                    </a:cubicBezTo>
                    <a:cubicBezTo>
                      <a:pt x="1515" y="921"/>
                      <a:pt x="1691" y="926"/>
                      <a:pt x="1837" y="1011"/>
                    </a:cubicBezTo>
                    <a:cubicBezTo>
                      <a:pt x="2021" y="1119"/>
                      <a:pt x="2129" y="1328"/>
                      <a:pt x="2313" y="1417"/>
                    </a:cubicBezTo>
                    <a:cubicBezTo>
                      <a:pt x="2417" y="1458"/>
                      <a:pt x="2527" y="1479"/>
                      <a:pt x="2636" y="1479"/>
                    </a:cubicBezTo>
                    <a:cubicBezTo>
                      <a:pt x="2681" y="1479"/>
                      <a:pt x="2726" y="1475"/>
                      <a:pt x="2771" y="1468"/>
                    </a:cubicBezTo>
                    <a:lnTo>
                      <a:pt x="3413" y="1424"/>
                    </a:lnTo>
                    <a:lnTo>
                      <a:pt x="3438" y="1424"/>
                    </a:lnTo>
                    <a:lnTo>
                      <a:pt x="3451" y="1411"/>
                    </a:lnTo>
                    <a:lnTo>
                      <a:pt x="3451" y="1411"/>
                    </a:lnTo>
                    <a:cubicBezTo>
                      <a:pt x="3419" y="1417"/>
                      <a:pt x="3388" y="1420"/>
                      <a:pt x="3357" y="1420"/>
                    </a:cubicBezTo>
                    <a:cubicBezTo>
                      <a:pt x="3318" y="1420"/>
                      <a:pt x="3280" y="1415"/>
                      <a:pt x="3241" y="1404"/>
                    </a:cubicBezTo>
                    <a:cubicBezTo>
                      <a:pt x="3209" y="1404"/>
                      <a:pt x="3184" y="1398"/>
                      <a:pt x="3158" y="1385"/>
                    </a:cubicBezTo>
                    <a:cubicBezTo>
                      <a:pt x="3139" y="1385"/>
                      <a:pt x="3127" y="1379"/>
                      <a:pt x="3114" y="1366"/>
                    </a:cubicBezTo>
                    <a:cubicBezTo>
                      <a:pt x="3049" y="1384"/>
                      <a:pt x="2983" y="1394"/>
                      <a:pt x="2917" y="1394"/>
                    </a:cubicBezTo>
                    <a:cubicBezTo>
                      <a:pt x="2840" y="1394"/>
                      <a:pt x="2763" y="1381"/>
                      <a:pt x="2688" y="1354"/>
                    </a:cubicBezTo>
                    <a:cubicBezTo>
                      <a:pt x="2682" y="1354"/>
                      <a:pt x="2676" y="1347"/>
                      <a:pt x="2676" y="1341"/>
                    </a:cubicBezTo>
                    <a:cubicBezTo>
                      <a:pt x="2622" y="1352"/>
                      <a:pt x="2560" y="1368"/>
                      <a:pt x="2500" y="1368"/>
                    </a:cubicBezTo>
                    <a:cubicBezTo>
                      <a:pt x="2461" y="1368"/>
                      <a:pt x="2423" y="1361"/>
                      <a:pt x="2390" y="1341"/>
                    </a:cubicBezTo>
                    <a:cubicBezTo>
                      <a:pt x="2301" y="1290"/>
                      <a:pt x="2262" y="1157"/>
                      <a:pt x="2231" y="1080"/>
                    </a:cubicBezTo>
                    <a:cubicBezTo>
                      <a:pt x="2199" y="1004"/>
                      <a:pt x="2167" y="928"/>
                      <a:pt x="2135" y="845"/>
                    </a:cubicBezTo>
                    <a:cubicBezTo>
                      <a:pt x="2110" y="858"/>
                      <a:pt x="2091" y="864"/>
                      <a:pt x="2065" y="864"/>
                    </a:cubicBezTo>
                    <a:cubicBezTo>
                      <a:pt x="2040" y="871"/>
                      <a:pt x="2015" y="871"/>
                      <a:pt x="1983" y="877"/>
                    </a:cubicBezTo>
                    <a:cubicBezTo>
                      <a:pt x="1969" y="878"/>
                      <a:pt x="1955" y="878"/>
                      <a:pt x="1940" y="878"/>
                    </a:cubicBezTo>
                    <a:cubicBezTo>
                      <a:pt x="1839" y="878"/>
                      <a:pt x="1734" y="858"/>
                      <a:pt x="1640" y="814"/>
                    </a:cubicBezTo>
                    <a:cubicBezTo>
                      <a:pt x="1589" y="794"/>
                      <a:pt x="1538" y="769"/>
                      <a:pt x="1494" y="731"/>
                    </a:cubicBezTo>
                    <a:cubicBezTo>
                      <a:pt x="1462" y="712"/>
                      <a:pt x="1443" y="686"/>
                      <a:pt x="1417" y="661"/>
                    </a:cubicBezTo>
                    <a:cubicBezTo>
                      <a:pt x="1366" y="655"/>
                      <a:pt x="1316" y="648"/>
                      <a:pt x="1265" y="629"/>
                    </a:cubicBezTo>
                    <a:cubicBezTo>
                      <a:pt x="1188" y="610"/>
                      <a:pt x="1119" y="578"/>
                      <a:pt x="1049" y="534"/>
                    </a:cubicBezTo>
                    <a:cubicBezTo>
                      <a:pt x="1017" y="515"/>
                      <a:pt x="985" y="489"/>
                      <a:pt x="960" y="464"/>
                    </a:cubicBezTo>
                    <a:lnTo>
                      <a:pt x="941" y="439"/>
                    </a:lnTo>
                    <a:cubicBezTo>
                      <a:pt x="858" y="420"/>
                      <a:pt x="775" y="394"/>
                      <a:pt x="699" y="362"/>
                    </a:cubicBezTo>
                    <a:cubicBezTo>
                      <a:pt x="591" y="318"/>
                      <a:pt x="483" y="261"/>
                      <a:pt x="388" y="191"/>
                    </a:cubicBezTo>
                    <a:cubicBezTo>
                      <a:pt x="356" y="165"/>
                      <a:pt x="324" y="140"/>
                      <a:pt x="292" y="108"/>
                    </a:cubicBezTo>
                    <a:cubicBezTo>
                      <a:pt x="229" y="83"/>
                      <a:pt x="165" y="57"/>
                      <a:pt x="102" y="32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1330;p45">
                <a:extLst>
                  <a:ext uri="{FF2B5EF4-FFF2-40B4-BE49-F238E27FC236}">
                    <a16:creationId xmlns:a16="http://schemas.microsoft.com/office/drawing/2014/main" id="{CBAD8669-D083-41F6-92FD-818FB9D4D5B9}"/>
                  </a:ext>
                </a:extLst>
              </p:cNvPr>
              <p:cNvSpPr/>
              <p:nvPr/>
            </p:nvSpPr>
            <p:spPr>
              <a:xfrm>
                <a:off x="5747887" y="2097105"/>
                <a:ext cx="551641" cy="209435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1090" extrusionOk="0">
                    <a:moveTo>
                      <a:pt x="22" y="0"/>
                    </a:moveTo>
                    <a:cubicBezTo>
                      <a:pt x="8" y="0"/>
                      <a:pt x="1" y="24"/>
                      <a:pt x="11" y="35"/>
                    </a:cubicBezTo>
                    <a:cubicBezTo>
                      <a:pt x="164" y="143"/>
                      <a:pt x="323" y="238"/>
                      <a:pt x="494" y="308"/>
                    </a:cubicBezTo>
                    <a:cubicBezTo>
                      <a:pt x="666" y="391"/>
                      <a:pt x="844" y="454"/>
                      <a:pt x="1022" y="518"/>
                    </a:cubicBezTo>
                    <a:cubicBezTo>
                      <a:pt x="1403" y="651"/>
                      <a:pt x="1791" y="785"/>
                      <a:pt x="2172" y="912"/>
                    </a:cubicBezTo>
                    <a:cubicBezTo>
                      <a:pt x="2280" y="950"/>
                      <a:pt x="2388" y="988"/>
                      <a:pt x="2496" y="1020"/>
                    </a:cubicBezTo>
                    <a:cubicBezTo>
                      <a:pt x="2553" y="1039"/>
                      <a:pt x="2610" y="1052"/>
                      <a:pt x="2668" y="1064"/>
                    </a:cubicBezTo>
                    <a:cubicBezTo>
                      <a:pt x="2718" y="1084"/>
                      <a:pt x="2776" y="1090"/>
                      <a:pt x="2833" y="1090"/>
                    </a:cubicBezTo>
                    <a:cubicBezTo>
                      <a:pt x="2852" y="1090"/>
                      <a:pt x="2871" y="1058"/>
                      <a:pt x="2852" y="1039"/>
                    </a:cubicBezTo>
                    <a:cubicBezTo>
                      <a:pt x="2776" y="982"/>
                      <a:pt x="2693" y="937"/>
                      <a:pt x="2598" y="912"/>
                    </a:cubicBezTo>
                    <a:cubicBezTo>
                      <a:pt x="2502" y="874"/>
                      <a:pt x="2407" y="842"/>
                      <a:pt x="2305" y="810"/>
                    </a:cubicBezTo>
                    <a:cubicBezTo>
                      <a:pt x="2115" y="747"/>
                      <a:pt x="1924" y="683"/>
                      <a:pt x="1733" y="620"/>
                    </a:cubicBezTo>
                    <a:cubicBezTo>
                      <a:pt x="1365" y="499"/>
                      <a:pt x="990" y="391"/>
                      <a:pt x="628" y="251"/>
                    </a:cubicBezTo>
                    <a:cubicBezTo>
                      <a:pt x="424" y="175"/>
                      <a:pt x="227" y="86"/>
                      <a:pt x="30" y="3"/>
                    </a:cubicBezTo>
                    <a:cubicBezTo>
                      <a:pt x="27" y="1"/>
                      <a:pt x="24" y="0"/>
                      <a:pt x="22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1331;p45">
                <a:extLst>
                  <a:ext uri="{FF2B5EF4-FFF2-40B4-BE49-F238E27FC236}">
                    <a16:creationId xmlns:a16="http://schemas.microsoft.com/office/drawing/2014/main" id="{1A693ED9-4494-4F3A-B653-34B7549E541D}"/>
                  </a:ext>
                </a:extLst>
              </p:cNvPr>
              <p:cNvSpPr/>
              <p:nvPr/>
            </p:nvSpPr>
            <p:spPr>
              <a:xfrm>
                <a:off x="6358702" y="2330555"/>
                <a:ext cx="81276" cy="3708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93" extrusionOk="0">
                    <a:moveTo>
                      <a:pt x="48" y="0"/>
                    </a:moveTo>
                    <a:cubicBezTo>
                      <a:pt x="13" y="0"/>
                      <a:pt x="1" y="48"/>
                      <a:pt x="35" y="59"/>
                    </a:cubicBezTo>
                    <a:cubicBezTo>
                      <a:pt x="92" y="85"/>
                      <a:pt x="149" y="116"/>
                      <a:pt x="207" y="142"/>
                    </a:cubicBezTo>
                    <a:cubicBezTo>
                      <a:pt x="238" y="154"/>
                      <a:pt x="270" y="161"/>
                      <a:pt x="302" y="174"/>
                    </a:cubicBezTo>
                    <a:cubicBezTo>
                      <a:pt x="327" y="186"/>
                      <a:pt x="359" y="193"/>
                      <a:pt x="397" y="193"/>
                    </a:cubicBezTo>
                    <a:cubicBezTo>
                      <a:pt x="410" y="193"/>
                      <a:pt x="423" y="174"/>
                      <a:pt x="410" y="161"/>
                    </a:cubicBezTo>
                    <a:cubicBezTo>
                      <a:pt x="385" y="135"/>
                      <a:pt x="353" y="123"/>
                      <a:pt x="327" y="110"/>
                    </a:cubicBezTo>
                    <a:cubicBezTo>
                      <a:pt x="296" y="91"/>
                      <a:pt x="270" y="78"/>
                      <a:pt x="238" y="66"/>
                    </a:cubicBezTo>
                    <a:cubicBezTo>
                      <a:pt x="181" y="46"/>
                      <a:pt x="118" y="21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1332;p45">
                <a:extLst>
                  <a:ext uri="{FF2B5EF4-FFF2-40B4-BE49-F238E27FC236}">
                    <a16:creationId xmlns:a16="http://schemas.microsoft.com/office/drawing/2014/main" id="{C1BAF6E3-533E-4040-AB28-102DA56666FA}"/>
                  </a:ext>
                </a:extLst>
              </p:cNvPr>
              <p:cNvSpPr/>
              <p:nvPr/>
            </p:nvSpPr>
            <p:spPr>
              <a:xfrm>
                <a:off x="6645376" y="2433350"/>
                <a:ext cx="63215" cy="1863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97" extrusionOk="0">
                    <a:moveTo>
                      <a:pt x="37" y="0"/>
                    </a:moveTo>
                    <a:cubicBezTo>
                      <a:pt x="4" y="0"/>
                      <a:pt x="0" y="52"/>
                      <a:pt x="36" y="58"/>
                    </a:cubicBezTo>
                    <a:lnTo>
                      <a:pt x="163" y="83"/>
                    </a:lnTo>
                    <a:lnTo>
                      <a:pt x="227" y="96"/>
                    </a:lnTo>
                    <a:lnTo>
                      <a:pt x="297" y="96"/>
                    </a:lnTo>
                    <a:cubicBezTo>
                      <a:pt x="316" y="96"/>
                      <a:pt x="329" y="64"/>
                      <a:pt x="310" y="52"/>
                    </a:cubicBezTo>
                    <a:cubicBezTo>
                      <a:pt x="297" y="45"/>
                      <a:pt x="284" y="39"/>
                      <a:pt x="272" y="39"/>
                    </a:cubicBezTo>
                    <a:lnTo>
                      <a:pt x="246" y="33"/>
                    </a:lnTo>
                    <a:lnTo>
                      <a:pt x="176" y="20"/>
                    </a:lnTo>
                    <a:lnTo>
                      <a:pt x="43" y="1"/>
                    </a:lnTo>
                    <a:cubicBezTo>
                      <a:pt x="41" y="0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1333;p45">
                <a:extLst>
                  <a:ext uri="{FF2B5EF4-FFF2-40B4-BE49-F238E27FC236}">
                    <a16:creationId xmlns:a16="http://schemas.microsoft.com/office/drawing/2014/main" id="{9C38DB69-1CFC-4818-83DD-78AE7535BB50}"/>
                  </a:ext>
                </a:extLst>
              </p:cNvPr>
              <p:cNvSpPr/>
              <p:nvPr/>
            </p:nvSpPr>
            <p:spPr>
              <a:xfrm>
                <a:off x="7269641" y="2663727"/>
                <a:ext cx="134884" cy="38428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00" extrusionOk="0">
                    <a:moveTo>
                      <a:pt x="44" y="1"/>
                    </a:moveTo>
                    <a:cubicBezTo>
                      <a:pt x="17" y="1"/>
                      <a:pt x="1" y="43"/>
                      <a:pt x="35" y="60"/>
                    </a:cubicBezTo>
                    <a:cubicBezTo>
                      <a:pt x="232" y="149"/>
                      <a:pt x="454" y="200"/>
                      <a:pt x="677" y="200"/>
                    </a:cubicBezTo>
                    <a:cubicBezTo>
                      <a:pt x="702" y="200"/>
                      <a:pt x="696" y="168"/>
                      <a:pt x="677" y="162"/>
                    </a:cubicBezTo>
                    <a:cubicBezTo>
                      <a:pt x="568" y="136"/>
                      <a:pt x="467" y="124"/>
                      <a:pt x="365" y="98"/>
                    </a:cubicBezTo>
                    <a:cubicBezTo>
                      <a:pt x="257" y="73"/>
                      <a:pt x="155" y="41"/>
                      <a:pt x="54" y="3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1334;p45">
                <a:extLst>
                  <a:ext uri="{FF2B5EF4-FFF2-40B4-BE49-F238E27FC236}">
                    <a16:creationId xmlns:a16="http://schemas.microsoft.com/office/drawing/2014/main" id="{0221024A-88AF-4CDB-BFE0-4DBBDB6C869F}"/>
                  </a:ext>
                </a:extLst>
              </p:cNvPr>
              <p:cNvSpPr/>
              <p:nvPr/>
            </p:nvSpPr>
            <p:spPr>
              <a:xfrm>
                <a:off x="7213152" y="2511359"/>
                <a:ext cx="501300" cy="1713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892" extrusionOk="0">
                    <a:moveTo>
                      <a:pt x="37" y="1"/>
                    </a:moveTo>
                    <a:cubicBezTo>
                      <a:pt x="9" y="1"/>
                      <a:pt x="0" y="41"/>
                      <a:pt x="30" y="59"/>
                    </a:cubicBezTo>
                    <a:cubicBezTo>
                      <a:pt x="132" y="103"/>
                      <a:pt x="240" y="148"/>
                      <a:pt x="348" y="179"/>
                    </a:cubicBezTo>
                    <a:cubicBezTo>
                      <a:pt x="449" y="218"/>
                      <a:pt x="551" y="249"/>
                      <a:pt x="653" y="287"/>
                    </a:cubicBezTo>
                    <a:cubicBezTo>
                      <a:pt x="862" y="357"/>
                      <a:pt x="1072" y="427"/>
                      <a:pt x="1282" y="497"/>
                    </a:cubicBezTo>
                    <a:lnTo>
                      <a:pt x="1911" y="700"/>
                    </a:lnTo>
                    <a:lnTo>
                      <a:pt x="2216" y="802"/>
                    </a:lnTo>
                    <a:cubicBezTo>
                      <a:pt x="2324" y="840"/>
                      <a:pt x="2432" y="872"/>
                      <a:pt x="2540" y="891"/>
                    </a:cubicBezTo>
                    <a:cubicBezTo>
                      <a:pt x="2542" y="891"/>
                      <a:pt x="2545" y="892"/>
                      <a:pt x="2547" y="892"/>
                    </a:cubicBezTo>
                    <a:cubicBezTo>
                      <a:pt x="2598" y="892"/>
                      <a:pt x="2608" y="820"/>
                      <a:pt x="2566" y="796"/>
                    </a:cubicBezTo>
                    <a:cubicBezTo>
                      <a:pt x="2464" y="745"/>
                      <a:pt x="2356" y="707"/>
                      <a:pt x="2248" y="675"/>
                    </a:cubicBezTo>
                    <a:lnTo>
                      <a:pt x="1943" y="580"/>
                    </a:lnTo>
                    <a:cubicBezTo>
                      <a:pt x="1727" y="510"/>
                      <a:pt x="1517" y="440"/>
                      <a:pt x="1307" y="376"/>
                    </a:cubicBezTo>
                    <a:cubicBezTo>
                      <a:pt x="1098" y="306"/>
                      <a:pt x="882" y="243"/>
                      <a:pt x="672" y="173"/>
                    </a:cubicBezTo>
                    <a:cubicBezTo>
                      <a:pt x="570" y="141"/>
                      <a:pt x="468" y="109"/>
                      <a:pt x="360" y="78"/>
                    </a:cubicBezTo>
                    <a:cubicBezTo>
                      <a:pt x="259" y="46"/>
                      <a:pt x="151" y="21"/>
                      <a:pt x="43" y="1"/>
                    </a:cubicBezTo>
                    <a:cubicBezTo>
                      <a:pt x="41" y="1"/>
                      <a:pt x="39" y="1"/>
                      <a:pt x="3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1335;p45">
                <a:extLst>
                  <a:ext uri="{FF2B5EF4-FFF2-40B4-BE49-F238E27FC236}">
                    <a16:creationId xmlns:a16="http://schemas.microsoft.com/office/drawing/2014/main" id="{9CEF4343-3A8B-469E-8B82-797AD268CFB6}"/>
                  </a:ext>
                </a:extLst>
              </p:cNvPr>
              <p:cNvSpPr/>
              <p:nvPr/>
            </p:nvSpPr>
            <p:spPr>
              <a:xfrm>
                <a:off x="7181256" y="2601857"/>
                <a:ext cx="423674" cy="130849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681" extrusionOk="0">
                    <a:moveTo>
                      <a:pt x="39" y="0"/>
                    </a:moveTo>
                    <a:cubicBezTo>
                      <a:pt x="16" y="0"/>
                      <a:pt x="1" y="46"/>
                      <a:pt x="31" y="52"/>
                    </a:cubicBezTo>
                    <a:cubicBezTo>
                      <a:pt x="387" y="153"/>
                      <a:pt x="749" y="249"/>
                      <a:pt x="1098" y="357"/>
                    </a:cubicBezTo>
                    <a:cubicBezTo>
                      <a:pt x="1276" y="407"/>
                      <a:pt x="1454" y="465"/>
                      <a:pt x="1626" y="522"/>
                    </a:cubicBezTo>
                    <a:cubicBezTo>
                      <a:pt x="1715" y="547"/>
                      <a:pt x="1797" y="579"/>
                      <a:pt x="1886" y="604"/>
                    </a:cubicBezTo>
                    <a:cubicBezTo>
                      <a:pt x="1969" y="643"/>
                      <a:pt x="2064" y="668"/>
                      <a:pt x="2153" y="681"/>
                    </a:cubicBezTo>
                    <a:cubicBezTo>
                      <a:pt x="2185" y="681"/>
                      <a:pt x="2204" y="643"/>
                      <a:pt x="2179" y="617"/>
                    </a:cubicBezTo>
                    <a:cubicBezTo>
                      <a:pt x="2102" y="573"/>
                      <a:pt x="2013" y="528"/>
                      <a:pt x="1925" y="503"/>
                    </a:cubicBezTo>
                    <a:cubicBezTo>
                      <a:pt x="1842" y="477"/>
                      <a:pt x="1753" y="446"/>
                      <a:pt x="1670" y="420"/>
                    </a:cubicBezTo>
                    <a:cubicBezTo>
                      <a:pt x="1492" y="363"/>
                      <a:pt x="1308" y="306"/>
                      <a:pt x="1130" y="255"/>
                    </a:cubicBezTo>
                    <a:cubicBezTo>
                      <a:pt x="774" y="147"/>
                      <a:pt x="412" y="64"/>
                      <a:pt x="44" y="1"/>
                    </a:cubicBezTo>
                    <a:cubicBezTo>
                      <a:pt x="42" y="0"/>
                      <a:pt x="41" y="0"/>
                      <a:pt x="39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1336;p45">
                <a:extLst>
                  <a:ext uri="{FF2B5EF4-FFF2-40B4-BE49-F238E27FC236}">
                    <a16:creationId xmlns:a16="http://schemas.microsoft.com/office/drawing/2014/main" id="{058DB18C-2C50-4400-BE64-60DB6D624CD8}"/>
                  </a:ext>
                </a:extLst>
              </p:cNvPr>
              <p:cNvSpPr/>
              <p:nvPr/>
            </p:nvSpPr>
            <p:spPr>
              <a:xfrm>
                <a:off x="7697538" y="2692163"/>
                <a:ext cx="212510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56" extrusionOk="0">
                    <a:moveTo>
                      <a:pt x="51" y="1"/>
                    </a:moveTo>
                    <a:cubicBezTo>
                      <a:pt x="6" y="1"/>
                      <a:pt x="0" y="65"/>
                      <a:pt x="45" y="71"/>
                    </a:cubicBezTo>
                    <a:cubicBezTo>
                      <a:pt x="203" y="103"/>
                      <a:pt x="369" y="141"/>
                      <a:pt x="534" y="173"/>
                    </a:cubicBezTo>
                    <a:lnTo>
                      <a:pt x="769" y="211"/>
                    </a:lnTo>
                    <a:cubicBezTo>
                      <a:pt x="852" y="236"/>
                      <a:pt x="934" y="249"/>
                      <a:pt x="1017" y="255"/>
                    </a:cubicBezTo>
                    <a:cubicBezTo>
                      <a:pt x="1074" y="255"/>
                      <a:pt x="1106" y="179"/>
                      <a:pt x="1049" y="160"/>
                    </a:cubicBezTo>
                    <a:cubicBezTo>
                      <a:pt x="966" y="134"/>
                      <a:pt x="883" y="122"/>
                      <a:pt x="801" y="109"/>
                    </a:cubicBezTo>
                    <a:lnTo>
                      <a:pt x="553" y="71"/>
                    </a:lnTo>
                    <a:cubicBezTo>
                      <a:pt x="388" y="45"/>
                      <a:pt x="223" y="26"/>
                      <a:pt x="5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1337;p45">
                <a:extLst>
                  <a:ext uri="{FF2B5EF4-FFF2-40B4-BE49-F238E27FC236}">
                    <a16:creationId xmlns:a16="http://schemas.microsoft.com/office/drawing/2014/main" id="{09251D2A-46E5-4666-BDD7-A08ED2403A6A}"/>
                  </a:ext>
                </a:extLst>
              </p:cNvPr>
              <p:cNvSpPr/>
              <p:nvPr/>
            </p:nvSpPr>
            <p:spPr>
              <a:xfrm>
                <a:off x="7546131" y="1719933"/>
                <a:ext cx="20944" cy="4765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8" extrusionOk="0">
                    <a:moveTo>
                      <a:pt x="25" y="0"/>
                    </a:moveTo>
                    <a:cubicBezTo>
                      <a:pt x="23" y="0"/>
                      <a:pt x="21" y="1"/>
                      <a:pt x="19" y="3"/>
                    </a:cubicBezTo>
                    <a:cubicBezTo>
                      <a:pt x="6" y="9"/>
                      <a:pt x="0" y="22"/>
                      <a:pt x="6" y="28"/>
                    </a:cubicBezTo>
                    <a:lnTo>
                      <a:pt x="38" y="136"/>
                    </a:lnTo>
                    <a:cubicBezTo>
                      <a:pt x="45" y="168"/>
                      <a:pt x="57" y="206"/>
                      <a:pt x="76" y="238"/>
                    </a:cubicBezTo>
                    <a:cubicBezTo>
                      <a:pt x="79" y="244"/>
                      <a:pt x="83" y="247"/>
                      <a:pt x="88" y="247"/>
                    </a:cubicBezTo>
                    <a:cubicBezTo>
                      <a:pt x="97" y="247"/>
                      <a:pt x="108" y="237"/>
                      <a:pt x="108" y="225"/>
                    </a:cubicBezTo>
                    <a:cubicBezTo>
                      <a:pt x="102" y="193"/>
                      <a:pt x="95" y="155"/>
                      <a:pt x="83" y="117"/>
                    </a:cubicBezTo>
                    <a:lnTo>
                      <a:pt x="45" y="15"/>
                    </a:lnTo>
                    <a:cubicBezTo>
                      <a:pt x="40" y="6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1338;p45">
                <a:extLst>
                  <a:ext uri="{FF2B5EF4-FFF2-40B4-BE49-F238E27FC236}">
                    <a16:creationId xmlns:a16="http://schemas.microsoft.com/office/drawing/2014/main" id="{5F09BFB2-CE10-4F1B-AF20-7CF4235A4BA5}"/>
                  </a:ext>
                </a:extLst>
              </p:cNvPr>
              <p:cNvSpPr/>
              <p:nvPr/>
            </p:nvSpPr>
            <p:spPr>
              <a:xfrm>
                <a:off x="7527686" y="1629819"/>
                <a:ext cx="77241" cy="14583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759" extrusionOk="0">
                    <a:moveTo>
                      <a:pt x="34" y="1"/>
                    </a:moveTo>
                    <a:cubicBezTo>
                      <a:pt x="15" y="1"/>
                      <a:pt x="0" y="23"/>
                      <a:pt x="13" y="46"/>
                    </a:cubicBezTo>
                    <a:cubicBezTo>
                      <a:pt x="83" y="160"/>
                      <a:pt x="147" y="275"/>
                      <a:pt x="198" y="402"/>
                    </a:cubicBezTo>
                    <a:cubicBezTo>
                      <a:pt x="223" y="459"/>
                      <a:pt x="249" y="522"/>
                      <a:pt x="268" y="586"/>
                    </a:cubicBezTo>
                    <a:cubicBezTo>
                      <a:pt x="280" y="649"/>
                      <a:pt x="306" y="707"/>
                      <a:pt x="350" y="751"/>
                    </a:cubicBezTo>
                    <a:cubicBezTo>
                      <a:pt x="355" y="756"/>
                      <a:pt x="361" y="758"/>
                      <a:pt x="367" y="758"/>
                    </a:cubicBezTo>
                    <a:cubicBezTo>
                      <a:pt x="376" y="758"/>
                      <a:pt x="384" y="753"/>
                      <a:pt x="388" y="745"/>
                    </a:cubicBezTo>
                    <a:cubicBezTo>
                      <a:pt x="401" y="675"/>
                      <a:pt x="388" y="611"/>
                      <a:pt x="363" y="554"/>
                    </a:cubicBezTo>
                    <a:cubicBezTo>
                      <a:pt x="338" y="484"/>
                      <a:pt x="312" y="421"/>
                      <a:pt x="280" y="357"/>
                    </a:cubicBezTo>
                    <a:cubicBezTo>
                      <a:pt x="217" y="236"/>
                      <a:pt x="141" y="122"/>
                      <a:pt x="58" y="14"/>
                    </a:cubicBezTo>
                    <a:cubicBezTo>
                      <a:pt x="51" y="5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1339;p45">
                <a:extLst>
                  <a:ext uri="{FF2B5EF4-FFF2-40B4-BE49-F238E27FC236}">
                    <a16:creationId xmlns:a16="http://schemas.microsoft.com/office/drawing/2014/main" id="{FA6466C2-7F48-41E3-BA27-5D74BFD2CB6D}"/>
                  </a:ext>
                </a:extLst>
              </p:cNvPr>
              <p:cNvSpPr/>
              <p:nvPr/>
            </p:nvSpPr>
            <p:spPr>
              <a:xfrm>
                <a:off x="7512315" y="1960685"/>
                <a:ext cx="20559" cy="7474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89" extrusionOk="0">
                    <a:moveTo>
                      <a:pt x="28" y="1"/>
                    </a:moveTo>
                    <a:cubicBezTo>
                      <a:pt x="14" y="1"/>
                      <a:pt x="1" y="13"/>
                      <a:pt x="5" y="33"/>
                    </a:cubicBezTo>
                    <a:cubicBezTo>
                      <a:pt x="24" y="84"/>
                      <a:pt x="36" y="141"/>
                      <a:pt x="43" y="205"/>
                    </a:cubicBezTo>
                    <a:cubicBezTo>
                      <a:pt x="43" y="230"/>
                      <a:pt x="43" y="262"/>
                      <a:pt x="49" y="287"/>
                    </a:cubicBezTo>
                    <a:cubicBezTo>
                      <a:pt x="49" y="319"/>
                      <a:pt x="49" y="345"/>
                      <a:pt x="55" y="376"/>
                    </a:cubicBezTo>
                    <a:cubicBezTo>
                      <a:pt x="55" y="383"/>
                      <a:pt x="63" y="388"/>
                      <a:pt x="71" y="388"/>
                    </a:cubicBezTo>
                    <a:cubicBezTo>
                      <a:pt x="78" y="388"/>
                      <a:pt x="84" y="385"/>
                      <a:pt x="87" y="376"/>
                    </a:cubicBezTo>
                    <a:cubicBezTo>
                      <a:pt x="100" y="313"/>
                      <a:pt x="106" y="249"/>
                      <a:pt x="93" y="192"/>
                    </a:cubicBezTo>
                    <a:cubicBezTo>
                      <a:pt x="81" y="129"/>
                      <a:pt x="68" y="71"/>
                      <a:pt x="49" y="14"/>
                    </a:cubicBezTo>
                    <a:cubicBezTo>
                      <a:pt x="44" y="5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1340;p45">
                <a:extLst>
                  <a:ext uri="{FF2B5EF4-FFF2-40B4-BE49-F238E27FC236}">
                    <a16:creationId xmlns:a16="http://schemas.microsoft.com/office/drawing/2014/main" id="{CF7B5317-FA91-464C-9C61-A556987695B8}"/>
                  </a:ext>
                </a:extLst>
              </p:cNvPr>
              <p:cNvSpPr/>
              <p:nvPr/>
            </p:nvSpPr>
            <p:spPr>
              <a:xfrm>
                <a:off x="7524612" y="1888056"/>
                <a:ext cx="43616" cy="174273"/>
              </a:xfrm>
              <a:custGeom>
                <a:avLst/>
                <a:gdLst/>
                <a:ahLst/>
                <a:cxnLst/>
                <a:rect l="l" t="t" r="r" b="b"/>
                <a:pathLst>
                  <a:path w="227" h="907" extrusionOk="0">
                    <a:moveTo>
                      <a:pt x="28" y="1"/>
                    </a:moveTo>
                    <a:cubicBezTo>
                      <a:pt x="14" y="1"/>
                      <a:pt x="0" y="16"/>
                      <a:pt x="4" y="36"/>
                    </a:cubicBezTo>
                    <a:cubicBezTo>
                      <a:pt x="49" y="176"/>
                      <a:pt x="80" y="316"/>
                      <a:pt x="99" y="462"/>
                    </a:cubicBezTo>
                    <a:cubicBezTo>
                      <a:pt x="106" y="532"/>
                      <a:pt x="112" y="602"/>
                      <a:pt x="118" y="672"/>
                    </a:cubicBezTo>
                    <a:cubicBezTo>
                      <a:pt x="112" y="742"/>
                      <a:pt x="118" y="818"/>
                      <a:pt x="138" y="888"/>
                    </a:cubicBezTo>
                    <a:cubicBezTo>
                      <a:pt x="144" y="901"/>
                      <a:pt x="157" y="907"/>
                      <a:pt x="169" y="907"/>
                    </a:cubicBezTo>
                    <a:cubicBezTo>
                      <a:pt x="182" y="907"/>
                      <a:pt x="195" y="901"/>
                      <a:pt x="201" y="888"/>
                    </a:cubicBezTo>
                    <a:cubicBezTo>
                      <a:pt x="220" y="818"/>
                      <a:pt x="226" y="742"/>
                      <a:pt x="214" y="672"/>
                    </a:cubicBezTo>
                    <a:cubicBezTo>
                      <a:pt x="207" y="596"/>
                      <a:pt x="195" y="519"/>
                      <a:pt x="182" y="443"/>
                    </a:cubicBezTo>
                    <a:cubicBezTo>
                      <a:pt x="150" y="297"/>
                      <a:pt x="106" y="157"/>
                      <a:pt x="49" y="17"/>
                    </a:cubicBezTo>
                    <a:cubicBezTo>
                      <a:pt x="44" y="6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1341;p45">
                <a:extLst>
                  <a:ext uri="{FF2B5EF4-FFF2-40B4-BE49-F238E27FC236}">
                    <a16:creationId xmlns:a16="http://schemas.microsoft.com/office/drawing/2014/main" id="{FE8F7798-EFCF-446F-8BA8-D3BFB745ED01}"/>
                  </a:ext>
                </a:extLst>
              </p:cNvPr>
              <p:cNvSpPr/>
              <p:nvPr/>
            </p:nvSpPr>
            <p:spPr>
              <a:xfrm>
                <a:off x="7480035" y="1821575"/>
                <a:ext cx="11336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5" extrusionOk="0">
                    <a:moveTo>
                      <a:pt x="14" y="1"/>
                    </a:moveTo>
                    <a:cubicBezTo>
                      <a:pt x="7" y="1"/>
                      <a:pt x="1" y="14"/>
                      <a:pt x="1" y="20"/>
                    </a:cubicBezTo>
                    <a:lnTo>
                      <a:pt x="14" y="71"/>
                    </a:lnTo>
                    <a:lnTo>
                      <a:pt x="20" y="96"/>
                    </a:lnTo>
                    <a:cubicBezTo>
                      <a:pt x="20" y="109"/>
                      <a:pt x="26" y="115"/>
                      <a:pt x="26" y="128"/>
                    </a:cubicBezTo>
                    <a:cubicBezTo>
                      <a:pt x="33" y="134"/>
                      <a:pt x="39" y="134"/>
                      <a:pt x="45" y="134"/>
                    </a:cubicBezTo>
                    <a:cubicBezTo>
                      <a:pt x="52" y="128"/>
                      <a:pt x="58" y="122"/>
                      <a:pt x="52" y="115"/>
                    </a:cubicBezTo>
                    <a:cubicBezTo>
                      <a:pt x="52" y="109"/>
                      <a:pt x="52" y="103"/>
                      <a:pt x="52" y="90"/>
                    </a:cubicBezTo>
                    <a:lnTo>
                      <a:pt x="45" y="65"/>
                    </a:lnTo>
                    <a:lnTo>
                      <a:pt x="39" y="20"/>
                    </a:lnTo>
                    <a:cubicBezTo>
                      <a:pt x="33" y="7"/>
                      <a:pt x="26" y="1"/>
                      <a:pt x="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1342;p45">
                <a:extLst>
                  <a:ext uri="{FF2B5EF4-FFF2-40B4-BE49-F238E27FC236}">
                    <a16:creationId xmlns:a16="http://schemas.microsoft.com/office/drawing/2014/main" id="{AA501534-12BE-4CCD-A580-E8EB55E40C9D}"/>
                  </a:ext>
                </a:extLst>
              </p:cNvPr>
              <p:cNvSpPr/>
              <p:nvPr/>
            </p:nvSpPr>
            <p:spPr>
              <a:xfrm>
                <a:off x="7234671" y="2290398"/>
                <a:ext cx="61293" cy="8127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23" extrusionOk="0">
                    <a:moveTo>
                      <a:pt x="297" y="1"/>
                    </a:moveTo>
                    <a:cubicBezTo>
                      <a:pt x="293" y="1"/>
                      <a:pt x="289" y="3"/>
                      <a:pt x="287" y="8"/>
                    </a:cubicBezTo>
                    <a:cubicBezTo>
                      <a:pt x="255" y="33"/>
                      <a:pt x="229" y="65"/>
                      <a:pt x="217" y="97"/>
                    </a:cubicBezTo>
                    <a:cubicBezTo>
                      <a:pt x="198" y="135"/>
                      <a:pt x="179" y="166"/>
                      <a:pt x="160" y="192"/>
                    </a:cubicBezTo>
                    <a:cubicBezTo>
                      <a:pt x="115" y="255"/>
                      <a:pt x="71" y="319"/>
                      <a:pt x="20" y="376"/>
                    </a:cubicBezTo>
                    <a:cubicBezTo>
                      <a:pt x="0" y="396"/>
                      <a:pt x="18" y="423"/>
                      <a:pt x="39" y="423"/>
                    </a:cubicBezTo>
                    <a:cubicBezTo>
                      <a:pt x="45" y="423"/>
                      <a:pt x="52" y="420"/>
                      <a:pt x="58" y="414"/>
                    </a:cubicBezTo>
                    <a:cubicBezTo>
                      <a:pt x="121" y="363"/>
                      <a:pt x="172" y="300"/>
                      <a:pt x="217" y="236"/>
                    </a:cubicBezTo>
                    <a:cubicBezTo>
                      <a:pt x="242" y="205"/>
                      <a:pt x="261" y="166"/>
                      <a:pt x="280" y="135"/>
                    </a:cubicBezTo>
                    <a:cubicBezTo>
                      <a:pt x="306" y="97"/>
                      <a:pt x="318" y="58"/>
                      <a:pt x="318" y="20"/>
                    </a:cubicBezTo>
                    <a:cubicBezTo>
                      <a:pt x="314" y="8"/>
                      <a:pt x="305" y="1"/>
                      <a:pt x="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1343;p45">
                <a:extLst>
                  <a:ext uri="{FF2B5EF4-FFF2-40B4-BE49-F238E27FC236}">
                    <a16:creationId xmlns:a16="http://schemas.microsoft.com/office/drawing/2014/main" id="{8710CB50-89BA-4415-9A83-C2BEA7947976}"/>
                  </a:ext>
                </a:extLst>
              </p:cNvPr>
              <p:cNvSpPr/>
              <p:nvPr/>
            </p:nvSpPr>
            <p:spPr>
              <a:xfrm>
                <a:off x="7306724" y="2249856"/>
                <a:ext cx="31896" cy="42848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3" extrusionOk="0">
                    <a:moveTo>
                      <a:pt x="141" y="1"/>
                    </a:moveTo>
                    <a:cubicBezTo>
                      <a:pt x="139" y="1"/>
                      <a:pt x="136" y="1"/>
                      <a:pt x="134" y="3"/>
                    </a:cubicBezTo>
                    <a:cubicBezTo>
                      <a:pt x="128" y="3"/>
                      <a:pt x="128" y="3"/>
                      <a:pt x="121" y="9"/>
                    </a:cubicBezTo>
                    <a:cubicBezTo>
                      <a:pt x="115" y="9"/>
                      <a:pt x="109" y="15"/>
                      <a:pt x="109" y="22"/>
                    </a:cubicBezTo>
                    <a:lnTo>
                      <a:pt x="96" y="47"/>
                    </a:lnTo>
                    <a:cubicBezTo>
                      <a:pt x="83" y="60"/>
                      <a:pt x="77" y="72"/>
                      <a:pt x="64" y="92"/>
                    </a:cubicBezTo>
                    <a:lnTo>
                      <a:pt x="7" y="180"/>
                    </a:lnTo>
                    <a:cubicBezTo>
                      <a:pt x="1" y="193"/>
                      <a:pt x="1" y="212"/>
                      <a:pt x="13" y="219"/>
                    </a:cubicBezTo>
                    <a:cubicBezTo>
                      <a:pt x="19" y="221"/>
                      <a:pt x="24" y="223"/>
                      <a:pt x="29" y="223"/>
                    </a:cubicBezTo>
                    <a:cubicBezTo>
                      <a:pt x="37" y="223"/>
                      <a:pt x="44" y="220"/>
                      <a:pt x="51" y="212"/>
                    </a:cubicBezTo>
                    <a:lnTo>
                      <a:pt x="109" y="123"/>
                    </a:lnTo>
                    <a:cubicBezTo>
                      <a:pt x="121" y="111"/>
                      <a:pt x="128" y="92"/>
                      <a:pt x="134" y="79"/>
                    </a:cubicBezTo>
                    <a:cubicBezTo>
                      <a:pt x="147" y="66"/>
                      <a:pt x="147" y="60"/>
                      <a:pt x="153" y="53"/>
                    </a:cubicBezTo>
                    <a:cubicBezTo>
                      <a:pt x="159" y="47"/>
                      <a:pt x="166" y="34"/>
                      <a:pt x="159" y="22"/>
                    </a:cubicBezTo>
                    <a:cubicBezTo>
                      <a:pt x="159" y="11"/>
                      <a:pt x="151" y="1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1344;p45">
                <a:extLst>
                  <a:ext uri="{FF2B5EF4-FFF2-40B4-BE49-F238E27FC236}">
                    <a16:creationId xmlns:a16="http://schemas.microsoft.com/office/drawing/2014/main" id="{F0278C9B-C7A7-4C20-A108-B2B43E712E13}"/>
                  </a:ext>
                </a:extLst>
              </p:cNvPr>
              <p:cNvSpPr/>
              <p:nvPr/>
            </p:nvSpPr>
            <p:spPr>
              <a:xfrm>
                <a:off x="7152627" y="2280214"/>
                <a:ext cx="30935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7" extrusionOk="0">
                    <a:moveTo>
                      <a:pt x="140" y="1"/>
                    </a:moveTo>
                    <a:cubicBezTo>
                      <a:pt x="136" y="1"/>
                      <a:pt x="132" y="2"/>
                      <a:pt x="129" y="3"/>
                    </a:cubicBezTo>
                    <a:cubicBezTo>
                      <a:pt x="123" y="10"/>
                      <a:pt x="116" y="22"/>
                      <a:pt x="110" y="35"/>
                    </a:cubicBezTo>
                    <a:cubicBezTo>
                      <a:pt x="104" y="42"/>
                      <a:pt x="97" y="54"/>
                      <a:pt x="91" y="61"/>
                    </a:cubicBezTo>
                    <a:cubicBezTo>
                      <a:pt x="78" y="86"/>
                      <a:pt x="72" y="105"/>
                      <a:pt x="59" y="131"/>
                    </a:cubicBezTo>
                    <a:lnTo>
                      <a:pt x="8" y="264"/>
                    </a:lnTo>
                    <a:cubicBezTo>
                      <a:pt x="0" y="284"/>
                      <a:pt x="15" y="297"/>
                      <a:pt x="32" y="297"/>
                    </a:cubicBezTo>
                    <a:cubicBezTo>
                      <a:pt x="42" y="297"/>
                      <a:pt x="52" y="292"/>
                      <a:pt x="59" y="283"/>
                    </a:cubicBezTo>
                    <a:lnTo>
                      <a:pt x="116" y="156"/>
                    </a:lnTo>
                    <a:cubicBezTo>
                      <a:pt x="129" y="131"/>
                      <a:pt x="135" y="111"/>
                      <a:pt x="148" y="92"/>
                    </a:cubicBezTo>
                    <a:cubicBezTo>
                      <a:pt x="148" y="80"/>
                      <a:pt x="154" y="67"/>
                      <a:pt x="154" y="54"/>
                    </a:cubicBezTo>
                    <a:cubicBezTo>
                      <a:pt x="161" y="42"/>
                      <a:pt x="161" y="29"/>
                      <a:pt x="161" y="16"/>
                    </a:cubicBezTo>
                    <a:cubicBezTo>
                      <a:pt x="161" y="7"/>
                      <a:pt x="151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1345;p45">
                <a:extLst>
                  <a:ext uri="{FF2B5EF4-FFF2-40B4-BE49-F238E27FC236}">
                    <a16:creationId xmlns:a16="http://schemas.microsoft.com/office/drawing/2014/main" id="{F992FE64-A8F9-4A78-9EEF-4743878E03C7}"/>
                  </a:ext>
                </a:extLst>
              </p:cNvPr>
              <p:cNvSpPr/>
              <p:nvPr/>
            </p:nvSpPr>
            <p:spPr>
              <a:xfrm>
                <a:off x="7118618" y="2265804"/>
                <a:ext cx="36891" cy="635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31" extrusionOk="0">
                    <a:moveTo>
                      <a:pt x="157" y="0"/>
                    </a:moveTo>
                    <a:cubicBezTo>
                      <a:pt x="154" y="0"/>
                      <a:pt x="150" y="1"/>
                      <a:pt x="147" y="2"/>
                    </a:cubicBezTo>
                    <a:cubicBezTo>
                      <a:pt x="134" y="15"/>
                      <a:pt x="122" y="21"/>
                      <a:pt x="115" y="40"/>
                    </a:cubicBezTo>
                    <a:cubicBezTo>
                      <a:pt x="109" y="47"/>
                      <a:pt x="103" y="66"/>
                      <a:pt x="96" y="78"/>
                    </a:cubicBezTo>
                    <a:cubicBezTo>
                      <a:pt x="84" y="97"/>
                      <a:pt x="71" y="123"/>
                      <a:pt x="64" y="148"/>
                    </a:cubicBezTo>
                    <a:cubicBezTo>
                      <a:pt x="52" y="167"/>
                      <a:pt x="39" y="193"/>
                      <a:pt x="33" y="218"/>
                    </a:cubicBezTo>
                    <a:cubicBezTo>
                      <a:pt x="26" y="237"/>
                      <a:pt x="14" y="269"/>
                      <a:pt x="7" y="294"/>
                    </a:cubicBezTo>
                    <a:cubicBezTo>
                      <a:pt x="1" y="307"/>
                      <a:pt x="7" y="320"/>
                      <a:pt x="14" y="326"/>
                    </a:cubicBezTo>
                    <a:cubicBezTo>
                      <a:pt x="19" y="329"/>
                      <a:pt x="24" y="330"/>
                      <a:pt x="29" y="330"/>
                    </a:cubicBezTo>
                    <a:cubicBezTo>
                      <a:pt x="37" y="330"/>
                      <a:pt x="44" y="327"/>
                      <a:pt x="52" y="320"/>
                    </a:cubicBezTo>
                    <a:cubicBezTo>
                      <a:pt x="77" y="275"/>
                      <a:pt x="103" y="231"/>
                      <a:pt x="128" y="180"/>
                    </a:cubicBezTo>
                    <a:lnTo>
                      <a:pt x="166" y="110"/>
                    </a:lnTo>
                    <a:cubicBezTo>
                      <a:pt x="173" y="104"/>
                      <a:pt x="173" y="91"/>
                      <a:pt x="179" y="78"/>
                    </a:cubicBezTo>
                    <a:cubicBezTo>
                      <a:pt x="185" y="66"/>
                      <a:pt x="192" y="47"/>
                      <a:pt x="192" y="28"/>
                    </a:cubicBezTo>
                    <a:cubicBezTo>
                      <a:pt x="186" y="12"/>
                      <a:pt x="173" y="0"/>
                      <a:pt x="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1346;p45">
                <a:extLst>
                  <a:ext uri="{FF2B5EF4-FFF2-40B4-BE49-F238E27FC236}">
                    <a16:creationId xmlns:a16="http://schemas.microsoft.com/office/drawing/2014/main" id="{40D50C36-E775-4F1C-BE5A-E0C43788A95B}"/>
                  </a:ext>
                </a:extLst>
              </p:cNvPr>
              <p:cNvSpPr/>
              <p:nvPr/>
            </p:nvSpPr>
            <p:spPr>
              <a:xfrm>
                <a:off x="6956068" y="2351498"/>
                <a:ext cx="32088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10" extrusionOk="0">
                    <a:moveTo>
                      <a:pt x="141" y="0"/>
                    </a:moveTo>
                    <a:cubicBezTo>
                      <a:pt x="134" y="0"/>
                      <a:pt x="127" y="2"/>
                      <a:pt x="122" y="7"/>
                    </a:cubicBezTo>
                    <a:cubicBezTo>
                      <a:pt x="110" y="20"/>
                      <a:pt x="103" y="39"/>
                      <a:pt x="97" y="52"/>
                    </a:cubicBezTo>
                    <a:lnTo>
                      <a:pt x="84" y="77"/>
                    </a:lnTo>
                    <a:cubicBezTo>
                      <a:pt x="84" y="77"/>
                      <a:pt x="84" y="77"/>
                      <a:pt x="84" y="84"/>
                    </a:cubicBezTo>
                    <a:lnTo>
                      <a:pt x="78" y="90"/>
                    </a:lnTo>
                    <a:cubicBezTo>
                      <a:pt x="72" y="103"/>
                      <a:pt x="59" y="115"/>
                      <a:pt x="53" y="128"/>
                    </a:cubicBezTo>
                    <a:cubicBezTo>
                      <a:pt x="40" y="141"/>
                      <a:pt x="34" y="154"/>
                      <a:pt x="21" y="166"/>
                    </a:cubicBezTo>
                    <a:cubicBezTo>
                      <a:pt x="0" y="182"/>
                      <a:pt x="17" y="210"/>
                      <a:pt x="38" y="210"/>
                    </a:cubicBezTo>
                    <a:cubicBezTo>
                      <a:pt x="43" y="210"/>
                      <a:pt x="48" y="208"/>
                      <a:pt x="53" y="204"/>
                    </a:cubicBezTo>
                    <a:cubicBezTo>
                      <a:pt x="78" y="179"/>
                      <a:pt x="103" y="154"/>
                      <a:pt x="122" y="122"/>
                    </a:cubicBezTo>
                    <a:cubicBezTo>
                      <a:pt x="135" y="109"/>
                      <a:pt x="142" y="90"/>
                      <a:pt x="154" y="77"/>
                    </a:cubicBezTo>
                    <a:cubicBezTo>
                      <a:pt x="161" y="58"/>
                      <a:pt x="167" y="39"/>
                      <a:pt x="167" y="14"/>
                    </a:cubicBezTo>
                    <a:cubicBezTo>
                      <a:pt x="163" y="6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1347;p45">
                <a:extLst>
                  <a:ext uri="{FF2B5EF4-FFF2-40B4-BE49-F238E27FC236}">
                    <a16:creationId xmlns:a16="http://schemas.microsoft.com/office/drawing/2014/main" id="{1FD23D42-9E5C-403D-B701-95EC83A2B8AD}"/>
                  </a:ext>
                </a:extLst>
              </p:cNvPr>
              <p:cNvSpPr/>
              <p:nvPr/>
            </p:nvSpPr>
            <p:spPr>
              <a:xfrm>
                <a:off x="6884975" y="2312110"/>
                <a:ext cx="91076" cy="11490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98" extrusionOk="0">
                    <a:moveTo>
                      <a:pt x="433" y="0"/>
                    </a:moveTo>
                    <a:cubicBezTo>
                      <a:pt x="429" y="0"/>
                      <a:pt x="426" y="1"/>
                      <a:pt x="423" y="3"/>
                    </a:cubicBezTo>
                    <a:cubicBezTo>
                      <a:pt x="397" y="15"/>
                      <a:pt x="372" y="41"/>
                      <a:pt x="365" y="66"/>
                    </a:cubicBezTo>
                    <a:cubicBezTo>
                      <a:pt x="353" y="92"/>
                      <a:pt x="340" y="117"/>
                      <a:pt x="321" y="142"/>
                    </a:cubicBezTo>
                    <a:cubicBezTo>
                      <a:pt x="295" y="193"/>
                      <a:pt x="264" y="244"/>
                      <a:pt x="232" y="289"/>
                    </a:cubicBezTo>
                    <a:cubicBezTo>
                      <a:pt x="168" y="384"/>
                      <a:pt x="92" y="479"/>
                      <a:pt x="16" y="562"/>
                    </a:cubicBezTo>
                    <a:cubicBezTo>
                      <a:pt x="0" y="577"/>
                      <a:pt x="14" y="597"/>
                      <a:pt x="34" y="597"/>
                    </a:cubicBezTo>
                    <a:cubicBezTo>
                      <a:pt x="38" y="597"/>
                      <a:pt x="43" y="596"/>
                      <a:pt x="48" y="594"/>
                    </a:cubicBezTo>
                    <a:cubicBezTo>
                      <a:pt x="92" y="556"/>
                      <a:pt x="137" y="511"/>
                      <a:pt x="181" y="473"/>
                    </a:cubicBezTo>
                    <a:cubicBezTo>
                      <a:pt x="226" y="435"/>
                      <a:pt x="270" y="384"/>
                      <a:pt x="302" y="339"/>
                    </a:cubicBezTo>
                    <a:cubicBezTo>
                      <a:pt x="340" y="289"/>
                      <a:pt x="372" y="238"/>
                      <a:pt x="404" y="187"/>
                    </a:cubicBezTo>
                    <a:cubicBezTo>
                      <a:pt x="429" y="136"/>
                      <a:pt x="473" y="73"/>
                      <a:pt x="454" y="15"/>
                    </a:cubicBezTo>
                    <a:cubicBezTo>
                      <a:pt x="450" y="6"/>
                      <a:pt x="442" y="0"/>
                      <a:pt x="4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1348;p45">
                <a:extLst>
                  <a:ext uri="{FF2B5EF4-FFF2-40B4-BE49-F238E27FC236}">
                    <a16:creationId xmlns:a16="http://schemas.microsoft.com/office/drawing/2014/main" id="{D8530166-68A8-475F-BFE2-BA54ED82EA0B}"/>
                  </a:ext>
                </a:extLst>
              </p:cNvPr>
              <p:cNvSpPr/>
              <p:nvPr/>
            </p:nvSpPr>
            <p:spPr>
              <a:xfrm>
                <a:off x="7004871" y="2292703"/>
                <a:ext cx="22481" cy="3785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7" extrusionOk="0">
                    <a:moveTo>
                      <a:pt x="95" y="0"/>
                    </a:moveTo>
                    <a:cubicBezTo>
                      <a:pt x="94" y="0"/>
                      <a:pt x="92" y="1"/>
                      <a:pt x="91" y="2"/>
                    </a:cubicBezTo>
                    <a:cubicBezTo>
                      <a:pt x="78" y="8"/>
                      <a:pt x="72" y="15"/>
                      <a:pt x="65" y="21"/>
                    </a:cubicBezTo>
                    <a:lnTo>
                      <a:pt x="59" y="46"/>
                    </a:lnTo>
                    <a:cubicBezTo>
                      <a:pt x="53" y="59"/>
                      <a:pt x="46" y="72"/>
                      <a:pt x="40" y="85"/>
                    </a:cubicBezTo>
                    <a:lnTo>
                      <a:pt x="8" y="161"/>
                    </a:lnTo>
                    <a:cubicBezTo>
                      <a:pt x="0" y="181"/>
                      <a:pt x="15" y="196"/>
                      <a:pt x="31" y="196"/>
                    </a:cubicBezTo>
                    <a:cubicBezTo>
                      <a:pt x="39" y="196"/>
                      <a:pt x="48" y="191"/>
                      <a:pt x="53" y="180"/>
                    </a:cubicBezTo>
                    <a:cubicBezTo>
                      <a:pt x="65" y="154"/>
                      <a:pt x="72" y="129"/>
                      <a:pt x="85" y="104"/>
                    </a:cubicBezTo>
                    <a:cubicBezTo>
                      <a:pt x="91" y="91"/>
                      <a:pt x="97" y="78"/>
                      <a:pt x="104" y="59"/>
                    </a:cubicBezTo>
                    <a:lnTo>
                      <a:pt x="110" y="40"/>
                    </a:lnTo>
                    <a:cubicBezTo>
                      <a:pt x="116" y="34"/>
                      <a:pt x="116" y="21"/>
                      <a:pt x="110" y="15"/>
                    </a:cubicBezTo>
                    <a:cubicBezTo>
                      <a:pt x="110" y="10"/>
                      <a:pt x="102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1349;p45">
                <a:extLst>
                  <a:ext uri="{FF2B5EF4-FFF2-40B4-BE49-F238E27FC236}">
                    <a16:creationId xmlns:a16="http://schemas.microsoft.com/office/drawing/2014/main" id="{211D4091-60A1-415F-9629-A26C80A73657}"/>
                  </a:ext>
                </a:extLst>
              </p:cNvPr>
              <p:cNvSpPr/>
              <p:nvPr/>
            </p:nvSpPr>
            <p:spPr>
              <a:xfrm>
                <a:off x="6907456" y="2299813"/>
                <a:ext cx="12489" cy="1959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02" extrusionOk="0">
                    <a:moveTo>
                      <a:pt x="52" y="0"/>
                    </a:moveTo>
                    <a:cubicBezTo>
                      <a:pt x="49" y="0"/>
                      <a:pt x="47" y="1"/>
                      <a:pt x="45" y="3"/>
                    </a:cubicBezTo>
                    <a:cubicBezTo>
                      <a:pt x="45" y="9"/>
                      <a:pt x="39" y="9"/>
                      <a:pt x="39" y="22"/>
                    </a:cubicBezTo>
                    <a:lnTo>
                      <a:pt x="26" y="41"/>
                    </a:lnTo>
                    <a:lnTo>
                      <a:pt x="7" y="79"/>
                    </a:lnTo>
                    <a:cubicBezTo>
                      <a:pt x="1" y="86"/>
                      <a:pt x="7" y="98"/>
                      <a:pt x="13" y="98"/>
                    </a:cubicBezTo>
                    <a:cubicBezTo>
                      <a:pt x="17" y="100"/>
                      <a:pt x="20" y="101"/>
                      <a:pt x="23" y="101"/>
                    </a:cubicBezTo>
                    <a:cubicBezTo>
                      <a:pt x="29" y="101"/>
                      <a:pt x="32" y="97"/>
                      <a:pt x="32" y="92"/>
                    </a:cubicBezTo>
                    <a:lnTo>
                      <a:pt x="51" y="54"/>
                    </a:lnTo>
                    <a:cubicBezTo>
                      <a:pt x="51" y="48"/>
                      <a:pt x="58" y="35"/>
                      <a:pt x="58" y="29"/>
                    </a:cubicBezTo>
                    <a:cubicBezTo>
                      <a:pt x="58" y="22"/>
                      <a:pt x="58" y="16"/>
                      <a:pt x="64" y="9"/>
                    </a:cubicBezTo>
                    <a:cubicBezTo>
                      <a:pt x="64" y="5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1350;p45">
                <a:extLst>
                  <a:ext uri="{FF2B5EF4-FFF2-40B4-BE49-F238E27FC236}">
                    <a16:creationId xmlns:a16="http://schemas.microsoft.com/office/drawing/2014/main" id="{311AD379-D9C5-4EEA-8C4D-1FA7A3F90579}"/>
                  </a:ext>
                </a:extLst>
              </p:cNvPr>
              <p:cNvSpPr/>
              <p:nvPr/>
            </p:nvSpPr>
            <p:spPr>
              <a:xfrm>
                <a:off x="6807351" y="2521543"/>
                <a:ext cx="20944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3" extrusionOk="0">
                    <a:moveTo>
                      <a:pt x="90" y="1"/>
                    </a:moveTo>
                    <a:cubicBezTo>
                      <a:pt x="86" y="1"/>
                      <a:pt x="83" y="2"/>
                      <a:pt x="83" y="6"/>
                    </a:cubicBezTo>
                    <a:cubicBezTo>
                      <a:pt x="70" y="12"/>
                      <a:pt x="58" y="18"/>
                      <a:pt x="45" y="31"/>
                    </a:cubicBezTo>
                    <a:lnTo>
                      <a:pt x="7" y="50"/>
                    </a:lnTo>
                    <a:cubicBezTo>
                      <a:pt x="0" y="63"/>
                      <a:pt x="0" y="76"/>
                      <a:pt x="7" y="82"/>
                    </a:cubicBezTo>
                    <a:cubicBezTo>
                      <a:pt x="14" y="89"/>
                      <a:pt x="22" y="92"/>
                      <a:pt x="28" y="92"/>
                    </a:cubicBezTo>
                    <a:cubicBezTo>
                      <a:pt x="32" y="92"/>
                      <a:pt x="36" y="91"/>
                      <a:pt x="39" y="88"/>
                    </a:cubicBezTo>
                    <a:cubicBezTo>
                      <a:pt x="51" y="82"/>
                      <a:pt x="64" y="69"/>
                      <a:pt x="70" y="56"/>
                    </a:cubicBezTo>
                    <a:cubicBezTo>
                      <a:pt x="83" y="50"/>
                      <a:pt x="96" y="37"/>
                      <a:pt x="102" y="25"/>
                    </a:cubicBezTo>
                    <a:cubicBezTo>
                      <a:pt x="108" y="18"/>
                      <a:pt x="108" y="12"/>
                      <a:pt x="102" y="6"/>
                    </a:cubicBezTo>
                    <a:cubicBezTo>
                      <a:pt x="99" y="2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1351;p45">
                <a:extLst>
                  <a:ext uri="{FF2B5EF4-FFF2-40B4-BE49-F238E27FC236}">
                    <a16:creationId xmlns:a16="http://schemas.microsoft.com/office/drawing/2014/main" id="{D2BDACAE-3F2B-4BCF-AA77-9D37ED185E86}"/>
                  </a:ext>
                </a:extLst>
              </p:cNvPr>
              <p:cNvSpPr/>
              <p:nvPr/>
            </p:nvSpPr>
            <p:spPr>
              <a:xfrm>
                <a:off x="6933011" y="2512704"/>
                <a:ext cx="28437" cy="3977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7" extrusionOk="0">
                    <a:moveTo>
                      <a:pt x="141" y="1"/>
                    </a:moveTo>
                    <a:cubicBezTo>
                      <a:pt x="128" y="1"/>
                      <a:pt x="122" y="1"/>
                      <a:pt x="115" y="7"/>
                    </a:cubicBezTo>
                    <a:cubicBezTo>
                      <a:pt x="103" y="14"/>
                      <a:pt x="96" y="20"/>
                      <a:pt x="90" y="26"/>
                    </a:cubicBezTo>
                    <a:cubicBezTo>
                      <a:pt x="71" y="39"/>
                      <a:pt x="58" y="52"/>
                      <a:pt x="52" y="71"/>
                    </a:cubicBezTo>
                    <a:cubicBezTo>
                      <a:pt x="33" y="102"/>
                      <a:pt x="14" y="134"/>
                      <a:pt x="7" y="172"/>
                    </a:cubicBezTo>
                    <a:cubicBezTo>
                      <a:pt x="1" y="185"/>
                      <a:pt x="7" y="198"/>
                      <a:pt x="20" y="204"/>
                    </a:cubicBezTo>
                    <a:cubicBezTo>
                      <a:pt x="23" y="206"/>
                      <a:pt x="27" y="207"/>
                      <a:pt x="30" y="207"/>
                    </a:cubicBezTo>
                    <a:cubicBezTo>
                      <a:pt x="39" y="207"/>
                      <a:pt x="47" y="201"/>
                      <a:pt x="52" y="191"/>
                    </a:cubicBezTo>
                    <a:cubicBezTo>
                      <a:pt x="58" y="179"/>
                      <a:pt x="65" y="160"/>
                      <a:pt x="71" y="147"/>
                    </a:cubicBezTo>
                    <a:lnTo>
                      <a:pt x="77" y="134"/>
                    </a:lnTo>
                    <a:cubicBezTo>
                      <a:pt x="77" y="134"/>
                      <a:pt x="77" y="134"/>
                      <a:pt x="77" y="128"/>
                    </a:cubicBezTo>
                    <a:cubicBezTo>
                      <a:pt x="84" y="122"/>
                      <a:pt x="90" y="115"/>
                      <a:pt x="90" y="109"/>
                    </a:cubicBezTo>
                    <a:cubicBezTo>
                      <a:pt x="103" y="96"/>
                      <a:pt x="115" y="83"/>
                      <a:pt x="128" y="71"/>
                    </a:cubicBezTo>
                    <a:cubicBezTo>
                      <a:pt x="128" y="64"/>
                      <a:pt x="134" y="58"/>
                      <a:pt x="141" y="52"/>
                    </a:cubicBezTo>
                    <a:cubicBezTo>
                      <a:pt x="141" y="45"/>
                      <a:pt x="147" y="39"/>
                      <a:pt x="147" y="33"/>
                    </a:cubicBezTo>
                    <a:cubicBezTo>
                      <a:pt x="147" y="33"/>
                      <a:pt x="147" y="26"/>
                      <a:pt x="147" y="20"/>
                    </a:cubicBezTo>
                    <a:cubicBezTo>
                      <a:pt x="147" y="14"/>
                      <a:pt x="147" y="7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1352;p45">
                <a:extLst>
                  <a:ext uri="{FF2B5EF4-FFF2-40B4-BE49-F238E27FC236}">
                    <a16:creationId xmlns:a16="http://schemas.microsoft.com/office/drawing/2014/main" id="{8ADB350C-0456-4B26-9B16-D8BABA874166}"/>
                  </a:ext>
                </a:extLst>
              </p:cNvPr>
              <p:cNvSpPr/>
              <p:nvPr/>
            </p:nvSpPr>
            <p:spPr>
              <a:xfrm>
                <a:off x="7312104" y="2533263"/>
                <a:ext cx="234222" cy="66481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46" extrusionOk="0">
                    <a:moveTo>
                      <a:pt x="19" y="1"/>
                    </a:moveTo>
                    <a:cubicBezTo>
                      <a:pt x="8" y="1"/>
                      <a:pt x="0" y="22"/>
                      <a:pt x="17" y="34"/>
                    </a:cubicBezTo>
                    <a:cubicBezTo>
                      <a:pt x="208" y="110"/>
                      <a:pt x="411" y="180"/>
                      <a:pt x="614" y="231"/>
                    </a:cubicBezTo>
                    <a:cubicBezTo>
                      <a:pt x="703" y="256"/>
                      <a:pt x="799" y="281"/>
                      <a:pt x="894" y="301"/>
                    </a:cubicBezTo>
                    <a:cubicBezTo>
                      <a:pt x="996" y="332"/>
                      <a:pt x="1097" y="345"/>
                      <a:pt x="1199" y="345"/>
                    </a:cubicBezTo>
                    <a:cubicBezTo>
                      <a:pt x="1218" y="345"/>
                      <a:pt x="1218" y="320"/>
                      <a:pt x="1199" y="320"/>
                    </a:cubicBezTo>
                    <a:cubicBezTo>
                      <a:pt x="1110" y="281"/>
                      <a:pt x="1015" y="256"/>
                      <a:pt x="919" y="243"/>
                    </a:cubicBezTo>
                    <a:cubicBezTo>
                      <a:pt x="824" y="224"/>
                      <a:pt x="722" y="199"/>
                      <a:pt x="627" y="173"/>
                    </a:cubicBezTo>
                    <a:cubicBezTo>
                      <a:pt x="424" y="123"/>
                      <a:pt x="227" y="65"/>
                      <a:pt x="23" y="2"/>
                    </a:cubicBezTo>
                    <a:cubicBezTo>
                      <a:pt x="22" y="1"/>
                      <a:pt x="21" y="1"/>
                      <a:pt x="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1353;p45">
                <a:extLst>
                  <a:ext uri="{FF2B5EF4-FFF2-40B4-BE49-F238E27FC236}">
                    <a16:creationId xmlns:a16="http://schemas.microsoft.com/office/drawing/2014/main" id="{B2CCF972-D749-4DCF-A122-23F5B2248FF3}"/>
                  </a:ext>
                </a:extLst>
              </p:cNvPr>
              <p:cNvSpPr/>
              <p:nvPr/>
            </p:nvSpPr>
            <p:spPr>
              <a:xfrm>
                <a:off x="7553817" y="2600512"/>
                <a:ext cx="52263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" extrusionOk="0">
                    <a:moveTo>
                      <a:pt x="25" y="1"/>
                    </a:moveTo>
                    <a:cubicBezTo>
                      <a:pt x="4" y="1"/>
                      <a:pt x="0" y="40"/>
                      <a:pt x="30" y="46"/>
                    </a:cubicBezTo>
                    <a:cubicBezTo>
                      <a:pt x="100" y="59"/>
                      <a:pt x="176" y="59"/>
                      <a:pt x="252" y="59"/>
                    </a:cubicBezTo>
                    <a:cubicBezTo>
                      <a:pt x="265" y="59"/>
                      <a:pt x="271" y="33"/>
                      <a:pt x="252" y="33"/>
                    </a:cubicBezTo>
                    <a:cubicBezTo>
                      <a:pt x="176" y="14"/>
                      <a:pt x="106" y="1"/>
                      <a:pt x="30" y="1"/>
                    </a:cubicBezTo>
                    <a:cubicBezTo>
                      <a:pt x="28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1354;p45">
                <a:extLst>
                  <a:ext uri="{FF2B5EF4-FFF2-40B4-BE49-F238E27FC236}">
                    <a16:creationId xmlns:a16="http://schemas.microsoft.com/office/drawing/2014/main" id="{38549C62-D41E-4928-ACAC-33F2D23FECA1}"/>
                  </a:ext>
                </a:extLst>
              </p:cNvPr>
              <p:cNvSpPr/>
              <p:nvPr/>
            </p:nvSpPr>
            <p:spPr>
              <a:xfrm>
                <a:off x="7244471" y="2542102"/>
                <a:ext cx="290712" cy="10394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41" extrusionOk="0">
                    <a:moveTo>
                      <a:pt x="51" y="0"/>
                    </a:moveTo>
                    <a:cubicBezTo>
                      <a:pt x="20" y="0"/>
                      <a:pt x="0" y="32"/>
                      <a:pt x="20" y="58"/>
                    </a:cubicBezTo>
                    <a:cubicBezTo>
                      <a:pt x="64" y="96"/>
                      <a:pt x="115" y="127"/>
                      <a:pt x="172" y="146"/>
                    </a:cubicBezTo>
                    <a:cubicBezTo>
                      <a:pt x="229" y="178"/>
                      <a:pt x="293" y="210"/>
                      <a:pt x="356" y="235"/>
                    </a:cubicBezTo>
                    <a:cubicBezTo>
                      <a:pt x="477" y="293"/>
                      <a:pt x="598" y="337"/>
                      <a:pt x="725" y="382"/>
                    </a:cubicBezTo>
                    <a:cubicBezTo>
                      <a:pt x="979" y="452"/>
                      <a:pt x="1233" y="509"/>
                      <a:pt x="1494" y="540"/>
                    </a:cubicBezTo>
                    <a:cubicBezTo>
                      <a:pt x="1513" y="534"/>
                      <a:pt x="1513" y="509"/>
                      <a:pt x="1494" y="509"/>
                    </a:cubicBezTo>
                    <a:cubicBezTo>
                      <a:pt x="1240" y="464"/>
                      <a:pt x="985" y="401"/>
                      <a:pt x="744" y="305"/>
                    </a:cubicBezTo>
                    <a:cubicBezTo>
                      <a:pt x="623" y="261"/>
                      <a:pt x="509" y="216"/>
                      <a:pt x="394" y="166"/>
                    </a:cubicBezTo>
                    <a:cubicBezTo>
                      <a:pt x="331" y="134"/>
                      <a:pt x="274" y="108"/>
                      <a:pt x="217" y="77"/>
                    </a:cubicBezTo>
                    <a:cubicBezTo>
                      <a:pt x="166" y="45"/>
                      <a:pt x="109" y="19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1355;p45">
                <a:extLst>
                  <a:ext uri="{FF2B5EF4-FFF2-40B4-BE49-F238E27FC236}">
                    <a16:creationId xmlns:a16="http://schemas.microsoft.com/office/drawing/2014/main" id="{F5CC18DB-C246-4010-A33D-6B35F2A9A3E2}"/>
                  </a:ext>
                </a:extLst>
              </p:cNvPr>
              <p:cNvSpPr/>
              <p:nvPr/>
            </p:nvSpPr>
            <p:spPr>
              <a:xfrm>
                <a:off x="6121601" y="2135340"/>
                <a:ext cx="86464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80" extrusionOk="0">
                    <a:moveTo>
                      <a:pt x="30" y="0"/>
                    </a:moveTo>
                    <a:cubicBezTo>
                      <a:pt x="9" y="0"/>
                      <a:pt x="0" y="28"/>
                      <a:pt x="23" y="39"/>
                    </a:cubicBezTo>
                    <a:cubicBezTo>
                      <a:pt x="87" y="65"/>
                      <a:pt x="157" y="90"/>
                      <a:pt x="220" y="116"/>
                    </a:cubicBezTo>
                    <a:cubicBezTo>
                      <a:pt x="284" y="141"/>
                      <a:pt x="354" y="160"/>
                      <a:pt x="424" y="179"/>
                    </a:cubicBezTo>
                    <a:cubicBezTo>
                      <a:pt x="443" y="179"/>
                      <a:pt x="449" y="154"/>
                      <a:pt x="430" y="147"/>
                    </a:cubicBezTo>
                    <a:cubicBezTo>
                      <a:pt x="367" y="116"/>
                      <a:pt x="303" y="84"/>
                      <a:pt x="240" y="65"/>
                    </a:cubicBezTo>
                    <a:cubicBezTo>
                      <a:pt x="170" y="39"/>
                      <a:pt x="106" y="20"/>
                      <a:pt x="36" y="1"/>
                    </a:cubicBezTo>
                    <a:cubicBezTo>
                      <a:pt x="34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1356;p45">
                <a:extLst>
                  <a:ext uri="{FF2B5EF4-FFF2-40B4-BE49-F238E27FC236}">
                    <a16:creationId xmlns:a16="http://schemas.microsoft.com/office/drawing/2014/main" id="{55FCE96A-D050-4994-8AD4-3C687017FFE5}"/>
                  </a:ext>
                </a:extLst>
              </p:cNvPr>
              <p:cNvSpPr/>
              <p:nvPr/>
            </p:nvSpPr>
            <p:spPr>
              <a:xfrm>
                <a:off x="6176169" y="2207585"/>
                <a:ext cx="232877" cy="88193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59" extrusionOk="0">
                    <a:moveTo>
                      <a:pt x="19" y="0"/>
                    </a:moveTo>
                    <a:cubicBezTo>
                      <a:pt x="6" y="0"/>
                      <a:pt x="0" y="26"/>
                      <a:pt x="13" y="26"/>
                    </a:cubicBezTo>
                    <a:cubicBezTo>
                      <a:pt x="210" y="83"/>
                      <a:pt x="413" y="153"/>
                      <a:pt x="604" y="223"/>
                    </a:cubicBezTo>
                    <a:cubicBezTo>
                      <a:pt x="788" y="292"/>
                      <a:pt x="985" y="375"/>
                      <a:pt x="1176" y="458"/>
                    </a:cubicBezTo>
                    <a:cubicBezTo>
                      <a:pt x="1177" y="458"/>
                      <a:pt x="1179" y="458"/>
                      <a:pt x="1181" y="458"/>
                    </a:cubicBezTo>
                    <a:cubicBezTo>
                      <a:pt x="1198" y="458"/>
                      <a:pt x="1211" y="432"/>
                      <a:pt x="1188" y="426"/>
                    </a:cubicBezTo>
                    <a:cubicBezTo>
                      <a:pt x="813" y="242"/>
                      <a:pt x="426" y="102"/>
                      <a:pt x="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1357;p45">
                <a:extLst>
                  <a:ext uri="{FF2B5EF4-FFF2-40B4-BE49-F238E27FC236}">
                    <a16:creationId xmlns:a16="http://schemas.microsoft.com/office/drawing/2014/main" id="{B2FA199B-1500-4C01-BF4C-B45B1C40CF1E}"/>
                  </a:ext>
                </a:extLst>
              </p:cNvPr>
              <p:cNvSpPr/>
              <p:nvPr/>
            </p:nvSpPr>
            <p:spPr>
              <a:xfrm>
                <a:off x="6465532" y="2300965"/>
                <a:ext cx="53416" cy="3016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57" extrusionOk="0">
                    <a:moveTo>
                      <a:pt x="22" y="1"/>
                    </a:moveTo>
                    <a:cubicBezTo>
                      <a:pt x="13" y="1"/>
                      <a:pt x="6" y="7"/>
                      <a:pt x="6" y="16"/>
                    </a:cubicBezTo>
                    <a:cubicBezTo>
                      <a:pt x="0" y="23"/>
                      <a:pt x="6" y="35"/>
                      <a:pt x="13" y="35"/>
                    </a:cubicBezTo>
                    <a:cubicBezTo>
                      <a:pt x="89" y="80"/>
                      <a:pt x="165" y="118"/>
                      <a:pt x="248" y="156"/>
                    </a:cubicBezTo>
                    <a:cubicBezTo>
                      <a:pt x="249" y="157"/>
                      <a:pt x="251" y="157"/>
                      <a:pt x="252" y="157"/>
                    </a:cubicBezTo>
                    <a:cubicBezTo>
                      <a:pt x="264" y="157"/>
                      <a:pt x="278" y="136"/>
                      <a:pt x="261" y="131"/>
                    </a:cubicBezTo>
                    <a:cubicBezTo>
                      <a:pt x="191" y="80"/>
                      <a:pt x="102" y="42"/>
                      <a:pt x="32" y="3"/>
                    </a:cubicBezTo>
                    <a:cubicBezTo>
                      <a:pt x="28" y="2"/>
                      <a:pt x="25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1358;p45">
                <a:extLst>
                  <a:ext uri="{FF2B5EF4-FFF2-40B4-BE49-F238E27FC236}">
                    <a16:creationId xmlns:a16="http://schemas.microsoft.com/office/drawing/2014/main" id="{386A8BA8-6D8D-4832-95D6-107B9262DAB1}"/>
                  </a:ext>
                </a:extLst>
              </p:cNvPr>
              <p:cNvSpPr/>
              <p:nvPr/>
            </p:nvSpPr>
            <p:spPr>
              <a:xfrm>
                <a:off x="7392611" y="1850588"/>
                <a:ext cx="30359" cy="1631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9" extrusionOk="0">
                    <a:moveTo>
                      <a:pt x="40" y="1"/>
                    </a:moveTo>
                    <a:cubicBezTo>
                      <a:pt x="21" y="1"/>
                      <a:pt x="1" y="17"/>
                      <a:pt x="5" y="41"/>
                    </a:cubicBezTo>
                    <a:cubicBezTo>
                      <a:pt x="17" y="111"/>
                      <a:pt x="17" y="174"/>
                      <a:pt x="24" y="244"/>
                    </a:cubicBezTo>
                    <a:cubicBezTo>
                      <a:pt x="24" y="314"/>
                      <a:pt x="30" y="377"/>
                      <a:pt x="37" y="447"/>
                    </a:cubicBezTo>
                    <a:cubicBezTo>
                      <a:pt x="37" y="511"/>
                      <a:pt x="37" y="581"/>
                      <a:pt x="37" y="644"/>
                    </a:cubicBezTo>
                    <a:cubicBezTo>
                      <a:pt x="37" y="708"/>
                      <a:pt x="11" y="784"/>
                      <a:pt x="49" y="835"/>
                    </a:cubicBezTo>
                    <a:cubicBezTo>
                      <a:pt x="57" y="843"/>
                      <a:pt x="70" y="848"/>
                      <a:pt x="81" y="848"/>
                    </a:cubicBezTo>
                    <a:cubicBezTo>
                      <a:pt x="89" y="848"/>
                      <a:pt x="95" y="846"/>
                      <a:pt x="100" y="841"/>
                    </a:cubicBezTo>
                    <a:cubicBezTo>
                      <a:pt x="157" y="797"/>
                      <a:pt x="151" y="708"/>
                      <a:pt x="151" y="644"/>
                    </a:cubicBezTo>
                    <a:cubicBezTo>
                      <a:pt x="157" y="574"/>
                      <a:pt x="157" y="505"/>
                      <a:pt x="151" y="435"/>
                    </a:cubicBezTo>
                    <a:cubicBezTo>
                      <a:pt x="145" y="365"/>
                      <a:pt x="138" y="301"/>
                      <a:pt x="125" y="231"/>
                    </a:cubicBezTo>
                    <a:cubicBezTo>
                      <a:pt x="106" y="161"/>
                      <a:pt x="87" y="91"/>
                      <a:pt x="68" y="22"/>
                    </a:cubicBezTo>
                    <a:cubicBezTo>
                      <a:pt x="63" y="7"/>
                      <a:pt x="52" y="1"/>
                      <a:pt x="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1359;p45">
                <a:extLst>
                  <a:ext uri="{FF2B5EF4-FFF2-40B4-BE49-F238E27FC236}">
                    <a16:creationId xmlns:a16="http://schemas.microsoft.com/office/drawing/2014/main" id="{B612AA2D-5D50-4D3C-8B65-6A65724D508C}"/>
                  </a:ext>
                </a:extLst>
              </p:cNvPr>
              <p:cNvSpPr/>
              <p:nvPr/>
            </p:nvSpPr>
            <p:spPr>
              <a:xfrm>
                <a:off x="7431231" y="1916685"/>
                <a:ext cx="13642" cy="589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7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2"/>
                    </a:cubicBezTo>
                    <a:cubicBezTo>
                      <a:pt x="13" y="2"/>
                      <a:pt x="1" y="21"/>
                      <a:pt x="1" y="33"/>
                    </a:cubicBezTo>
                    <a:cubicBezTo>
                      <a:pt x="1" y="122"/>
                      <a:pt x="7" y="205"/>
                      <a:pt x="20" y="288"/>
                    </a:cubicBezTo>
                    <a:cubicBezTo>
                      <a:pt x="23" y="300"/>
                      <a:pt x="34" y="307"/>
                      <a:pt x="44" y="307"/>
                    </a:cubicBezTo>
                    <a:cubicBezTo>
                      <a:pt x="55" y="307"/>
                      <a:pt x="64" y="300"/>
                      <a:pt x="64" y="288"/>
                    </a:cubicBezTo>
                    <a:cubicBezTo>
                      <a:pt x="71" y="199"/>
                      <a:pt x="71" y="116"/>
                      <a:pt x="64" y="27"/>
                    </a:cubicBezTo>
                    <a:cubicBezTo>
                      <a:pt x="64" y="11"/>
                      <a:pt x="51" y="0"/>
                      <a:pt x="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1360;p45">
                <a:extLst>
                  <a:ext uri="{FF2B5EF4-FFF2-40B4-BE49-F238E27FC236}">
                    <a16:creationId xmlns:a16="http://schemas.microsoft.com/office/drawing/2014/main" id="{44ADD62B-88A8-49CD-90BB-D028881F28EB}"/>
                  </a:ext>
                </a:extLst>
              </p:cNvPr>
              <p:cNvSpPr/>
              <p:nvPr/>
            </p:nvSpPr>
            <p:spPr>
              <a:xfrm>
                <a:off x="7347074" y="1935322"/>
                <a:ext cx="14795" cy="89731"/>
              </a:xfrm>
              <a:custGeom>
                <a:avLst/>
                <a:gdLst/>
                <a:ahLst/>
                <a:cxnLst/>
                <a:rect l="l" t="t" r="r" b="b"/>
                <a:pathLst>
                  <a:path w="77" h="467" extrusionOk="0">
                    <a:moveTo>
                      <a:pt x="44" y="0"/>
                    </a:moveTo>
                    <a:cubicBezTo>
                      <a:pt x="32" y="0"/>
                      <a:pt x="19" y="11"/>
                      <a:pt x="19" y="25"/>
                    </a:cubicBezTo>
                    <a:cubicBezTo>
                      <a:pt x="19" y="165"/>
                      <a:pt x="7" y="305"/>
                      <a:pt x="0" y="445"/>
                    </a:cubicBezTo>
                    <a:cubicBezTo>
                      <a:pt x="0" y="457"/>
                      <a:pt x="11" y="467"/>
                      <a:pt x="20" y="467"/>
                    </a:cubicBezTo>
                    <a:cubicBezTo>
                      <a:pt x="25" y="467"/>
                      <a:pt x="30" y="464"/>
                      <a:pt x="32" y="458"/>
                    </a:cubicBezTo>
                    <a:cubicBezTo>
                      <a:pt x="70" y="311"/>
                      <a:pt x="77" y="165"/>
                      <a:pt x="64" y="19"/>
                    </a:cubicBezTo>
                    <a:cubicBezTo>
                      <a:pt x="61" y="6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1361;p45">
                <a:extLst>
                  <a:ext uri="{FF2B5EF4-FFF2-40B4-BE49-F238E27FC236}">
                    <a16:creationId xmlns:a16="http://schemas.microsoft.com/office/drawing/2014/main" id="{3F89B0A6-8CCB-4EF0-BB5D-AF8C16229DC5}"/>
                  </a:ext>
                </a:extLst>
              </p:cNvPr>
              <p:cNvSpPr/>
              <p:nvPr/>
            </p:nvSpPr>
            <p:spPr>
              <a:xfrm>
                <a:off x="6819455" y="1879794"/>
                <a:ext cx="33241" cy="572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8" extrusionOk="0">
                    <a:moveTo>
                      <a:pt x="145" y="1"/>
                    </a:moveTo>
                    <a:cubicBezTo>
                      <a:pt x="141" y="1"/>
                      <a:pt x="138" y="1"/>
                      <a:pt x="134" y="3"/>
                    </a:cubicBezTo>
                    <a:cubicBezTo>
                      <a:pt x="115" y="22"/>
                      <a:pt x="103" y="41"/>
                      <a:pt x="90" y="67"/>
                    </a:cubicBezTo>
                    <a:cubicBezTo>
                      <a:pt x="84" y="86"/>
                      <a:pt x="71" y="105"/>
                      <a:pt x="65" y="130"/>
                    </a:cubicBezTo>
                    <a:cubicBezTo>
                      <a:pt x="45" y="168"/>
                      <a:pt x="26" y="213"/>
                      <a:pt x="7" y="257"/>
                    </a:cubicBezTo>
                    <a:cubicBezTo>
                      <a:pt x="1" y="270"/>
                      <a:pt x="7" y="289"/>
                      <a:pt x="26" y="295"/>
                    </a:cubicBezTo>
                    <a:cubicBezTo>
                      <a:pt x="30" y="297"/>
                      <a:pt x="33" y="298"/>
                      <a:pt x="37" y="298"/>
                    </a:cubicBezTo>
                    <a:cubicBezTo>
                      <a:pt x="48" y="298"/>
                      <a:pt x="60" y="291"/>
                      <a:pt x="65" y="276"/>
                    </a:cubicBezTo>
                    <a:cubicBezTo>
                      <a:pt x="84" y="238"/>
                      <a:pt x="103" y="200"/>
                      <a:pt x="122" y="156"/>
                    </a:cubicBezTo>
                    <a:cubicBezTo>
                      <a:pt x="134" y="136"/>
                      <a:pt x="147" y="111"/>
                      <a:pt x="154" y="92"/>
                    </a:cubicBezTo>
                    <a:cubicBezTo>
                      <a:pt x="160" y="73"/>
                      <a:pt x="160" y="73"/>
                      <a:pt x="166" y="60"/>
                    </a:cubicBezTo>
                    <a:cubicBezTo>
                      <a:pt x="166" y="48"/>
                      <a:pt x="166" y="48"/>
                      <a:pt x="173" y="48"/>
                    </a:cubicBezTo>
                    <a:cubicBezTo>
                      <a:pt x="173" y="35"/>
                      <a:pt x="173" y="28"/>
                      <a:pt x="173" y="22"/>
                    </a:cubicBezTo>
                    <a:cubicBezTo>
                      <a:pt x="168" y="8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1362;p45">
                <a:extLst>
                  <a:ext uri="{FF2B5EF4-FFF2-40B4-BE49-F238E27FC236}">
                    <a16:creationId xmlns:a16="http://schemas.microsoft.com/office/drawing/2014/main" id="{E64D160B-DBE4-4E7C-B2B7-42CF764D5EBD}"/>
                  </a:ext>
                </a:extLst>
              </p:cNvPr>
              <p:cNvSpPr/>
              <p:nvPr/>
            </p:nvSpPr>
            <p:spPr>
              <a:xfrm>
                <a:off x="6774302" y="1830414"/>
                <a:ext cx="28437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8" extrusionOk="0">
                    <a:moveTo>
                      <a:pt x="132" y="1"/>
                    </a:moveTo>
                    <a:cubicBezTo>
                      <a:pt x="129" y="1"/>
                      <a:pt x="125" y="2"/>
                      <a:pt x="122" y="6"/>
                    </a:cubicBezTo>
                    <a:cubicBezTo>
                      <a:pt x="109" y="6"/>
                      <a:pt x="103" y="12"/>
                      <a:pt x="96" y="19"/>
                    </a:cubicBezTo>
                    <a:cubicBezTo>
                      <a:pt x="96" y="25"/>
                      <a:pt x="90" y="31"/>
                      <a:pt x="83" y="38"/>
                    </a:cubicBezTo>
                    <a:cubicBezTo>
                      <a:pt x="77" y="50"/>
                      <a:pt x="64" y="63"/>
                      <a:pt x="58" y="76"/>
                    </a:cubicBezTo>
                    <a:lnTo>
                      <a:pt x="7" y="158"/>
                    </a:lnTo>
                    <a:cubicBezTo>
                      <a:pt x="1" y="165"/>
                      <a:pt x="1" y="184"/>
                      <a:pt x="14" y="190"/>
                    </a:cubicBezTo>
                    <a:cubicBezTo>
                      <a:pt x="19" y="195"/>
                      <a:pt x="24" y="197"/>
                      <a:pt x="30" y="197"/>
                    </a:cubicBezTo>
                    <a:cubicBezTo>
                      <a:pt x="37" y="197"/>
                      <a:pt x="44" y="194"/>
                      <a:pt x="52" y="190"/>
                    </a:cubicBezTo>
                    <a:lnTo>
                      <a:pt x="103" y="108"/>
                    </a:lnTo>
                    <a:cubicBezTo>
                      <a:pt x="115" y="95"/>
                      <a:pt x="122" y="82"/>
                      <a:pt x="128" y="69"/>
                    </a:cubicBezTo>
                    <a:cubicBezTo>
                      <a:pt x="141" y="50"/>
                      <a:pt x="141" y="50"/>
                      <a:pt x="141" y="44"/>
                    </a:cubicBezTo>
                    <a:cubicBezTo>
                      <a:pt x="147" y="38"/>
                      <a:pt x="147" y="25"/>
                      <a:pt x="147" y="19"/>
                    </a:cubicBezTo>
                    <a:cubicBezTo>
                      <a:pt x="147" y="10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1363;p45">
                <a:extLst>
                  <a:ext uri="{FF2B5EF4-FFF2-40B4-BE49-F238E27FC236}">
                    <a16:creationId xmlns:a16="http://schemas.microsoft.com/office/drawing/2014/main" id="{7D023F18-7510-488C-9C51-E407678277E2}"/>
                  </a:ext>
                </a:extLst>
              </p:cNvPr>
              <p:cNvSpPr/>
              <p:nvPr/>
            </p:nvSpPr>
            <p:spPr>
              <a:xfrm>
                <a:off x="6762774" y="1834641"/>
                <a:ext cx="85119" cy="1223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37" extrusionOk="0">
                    <a:moveTo>
                      <a:pt x="371" y="1"/>
                    </a:moveTo>
                    <a:cubicBezTo>
                      <a:pt x="367" y="1"/>
                      <a:pt x="363" y="1"/>
                      <a:pt x="360" y="3"/>
                    </a:cubicBezTo>
                    <a:cubicBezTo>
                      <a:pt x="328" y="9"/>
                      <a:pt x="315" y="35"/>
                      <a:pt x="302" y="60"/>
                    </a:cubicBezTo>
                    <a:cubicBezTo>
                      <a:pt x="264" y="143"/>
                      <a:pt x="220" y="225"/>
                      <a:pt x="175" y="308"/>
                    </a:cubicBezTo>
                    <a:cubicBezTo>
                      <a:pt x="150" y="352"/>
                      <a:pt x="124" y="397"/>
                      <a:pt x="99" y="441"/>
                    </a:cubicBezTo>
                    <a:cubicBezTo>
                      <a:pt x="74" y="480"/>
                      <a:pt x="48" y="537"/>
                      <a:pt x="23" y="581"/>
                    </a:cubicBezTo>
                    <a:cubicBezTo>
                      <a:pt x="1" y="612"/>
                      <a:pt x="21" y="636"/>
                      <a:pt x="44" y="636"/>
                    </a:cubicBezTo>
                    <a:cubicBezTo>
                      <a:pt x="55" y="636"/>
                      <a:pt x="66" y="631"/>
                      <a:pt x="74" y="619"/>
                    </a:cubicBezTo>
                    <a:cubicBezTo>
                      <a:pt x="131" y="549"/>
                      <a:pt x="188" y="473"/>
                      <a:pt x="239" y="397"/>
                    </a:cubicBezTo>
                    <a:cubicBezTo>
                      <a:pt x="290" y="321"/>
                      <a:pt x="334" y="238"/>
                      <a:pt x="379" y="155"/>
                    </a:cubicBezTo>
                    <a:cubicBezTo>
                      <a:pt x="398" y="117"/>
                      <a:pt x="442" y="60"/>
                      <a:pt x="410" y="22"/>
                    </a:cubicBezTo>
                    <a:cubicBezTo>
                      <a:pt x="401" y="8"/>
                      <a:pt x="384" y="1"/>
                      <a:pt x="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1364;p45">
                <a:extLst>
                  <a:ext uri="{FF2B5EF4-FFF2-40B4-BE49-F238E27FC236}">
                    <a16:creationId xmlns:a16="http://schemas.microsoft.com/office/drawing/2014/main" id="{A14FF5AA-1F6D-4431-9800-58B5E7B7D70B}"/>
                  </a:ext>
                </a:extLst>
              </p:cNvPr>
              <p:cNvSpPr/>
              <p:nvPr/>
            </p:nvSpPr>
            <p:spPr>
              <a:xfrm>
                <a:off x="7456978" y="1252263"/>
                <a:ext cx="29398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29" y="0"/>
                    </a:moveTo>
                    <a:cubicBezTo>
                      <a:pt x="26" y="0"/>
                      <a:pt x="23" y="1"/>
                      <a:pt x="19" y="3"/>
                    </a:cubicBezTo>
                    <a:cubicBezTo>
                      <a:pt x="7" y="9"/>
                      <a:pt x="0" y="22"/>
                      <a:pt x="7" y="34"/>
                    </a:cubicBezTo>
                    <a:cubicBezTo>
                      <a:pt x="26" y="85"/>
                      <a:pt x="45" y="136"/>
                      <a:pt x="64" y="193"/>
                    </a:cubicBezTo>
                    <a:cubicBezTo>
                      <a:pt x="70" y="219"/>
                      <a:pt x="76" y="244"/>
                      <a:pt x="76" y="270"/>
                    </a:cubicBezTo>
                    <a:cubicBezTo>
                      <a:pt x="76" y="282"/>
                      <a:pt x="83" y="295"/>
                      <a:pt x="89" y="308"/>
                    </a:cubicBezTo>
                    <a:cubicBezTo>
                      <a:pt x="89" y="327"/>
                      <a:pt x="96" y="339"/>
                      <a:pt x="108" y="346"/>
                    </a:cubicBezTo>
                    <a:cubicBezTo>
                      <a:pt x="111" y="349"/>
                      <a:pt x="115" y="351"/>
                      <a:pt x="118" y="351"/>
                    </a:cubicBezTo>
                    <a:cubicBezTo>
                      <a:pt x="121" y="351"/>
                      <a:pt x="124" y="349"/>
                      <a:pt x="127" y="346"/>
                    </a:cubicBezTo>
                    <a:cubicBezTo>
                      <a:pt x="153" y="327"/>
                      <a:pt x="146" y="289"/>
                      <a:pt x="146" y="263"/>
                    </a:cubicBezTo>
                    <a:cubicBezTo>
                      <a:pt x="140" y="231"/>
                      <a:pt x="134" y="206"/>
                      <a:pt x="121" y="174"/>
                    </a:cubicBezTo>
                    <a:cubicBezTo>
                      <a:pt x="108" y="117"/>
                      <a:pt x="83" y="66"/>
                      <a:pt x="51" y="15"/>
                    </a:cubicBezTo>
                    <a:cubicBezTo>
                      <a:pt x="46" y="6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1365;p45">
                <a:extLst>
                  <a:ext uri="{FF2B5EF4-FFF2-40B4-BE49-F238E27FC236}">
                    <a16:creationId xmlns:a16="http://schemas.microsoft.com/office/drawing/2014/main" id="{0E13F339-6B4A-4264-8097-4D26DA2F6FDF}"/>
                  </a:ext>
                </a:extLst>
              </p:cNvPr>
              <p:cNvSpPr/>
              <p:nvPr/>
            </p:nvSpPr>
            <p:spPr>
              <a:xfrm>
                <a:off x="7487529" y="1226516"/>
                <a:ext cx="23249" cy="4880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54" extrusionOk="0">
                    <a:moveTo>
                      <a:pt x="29" y="1"/>
                    </a:moveTo>
                    <a:cubicBezTo>
                      <a:pt x="26" y="1"/>
                      <a:pt x="23" y="1"/>
                      <a:pt x="19" y="3"/>
                    </a:cubicBezTo>
                    <a:cubicBezTo>
                      <a:pt x="6" y="10"/>
                      <a:pt x="0" y="22"/>
                      <a:pt x="6" y="35"/>
                    </a:cubicBezTo>
                    <a:cubicBezTo>
                      <a:pt x="13" y="73"/>
                      <a:pt x="25" y="111"/>
                      <a:pt x="38" y="143"/>
                    </a:cubicBezTo>
                    <a:cubicBezTo>
                      <a:pt x="45" y="162"/>
                      <a:pt x="51" y="181"/>
                      <a:pt x="57" y="194"/>
                    </a:cubicBezTo>
                    <a:cubicBezTo>
                      <a:pt x="64" y="213"/>
                      <a:pt x="64" y="213"/>
                      <a:pt x="70" y="226"/>
                    </a:cubicBezTo>
                    <a:cubicBezTo>
                      <a:pt x="76" y="232"/>
                      <a:pt x="83" y="238"/>
                      <a:pt x="89" y="245"/>
                    </a:cubicBezTo>
                    <a:cubicBezTo>
                      <a:pt x="92" y="250"/>
                      <a:pt x="99" y="254"/>
                      <a:pt x="105" y="254"/>
                    </a:cubicBezTo>
                    <a:cubicBezTo>
                      <a:pt x="113" y="254"/>
                      <a:pt x="121" y="249"/>
                      <a:pt x="121" y="238"/>
                    </a:cubicBezTo>
                    <a:cubicBezTo>
                      <a:pt x="121" y="226"/>
                      <a:pt x="121" y="219"/>
                      <a:pt x="121" y="207"/>
                    </a:cubicBezTo>
                    <a:cubicBezTo>
                      <a:pt x="121" y="200"/>
                      <a:pt x="114" y="187"/>
                      <a:pt x="108" y="181"/>
                    </a:cubicBezTo>
                    <a:cubicBezTo>
                      <a:pt x="108" y="168"/>
                      <a:pt x="102" y="143"/>
                      <a:pt x="89" y="124"/>
                    </a:cubicBezTo>
                    <a:lnTo>
                      <a:pt x="51" y="16"/>
                    </a:lnTo>
                    <a:cubicBezTo>
                      <a:pt x="46" y="7"/>
                      <a:pt x="38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1366;p45">
                <a:extLst>
                  <a:ext uri="{FF2B5EF4-FFF2-40B4-BE49-F238E27FC236}">
                    <a16:creationId xmlns:a16="http://schemas.microsoft.com/office/drawing/2014/main" id="{48E9258B-EE5A-4F96-B375-3FA344760250}"/>
                  </a:ext>
                </a:extLst>
              </p:cNvPr>
              <p:cNvSpPr/>
              <p:nvPr/>
            </p:nvSpPr>
            <p:spPr>
              <a:xfrm>
                <a:off x="7430655" y="1291652"/>
                <a:ext cx="16332" cy="55913"/>
              </a:xfrm>
              <a:custGeom>
                <a:avLst/>
                <a:gdLst/>
                <a:ahLst/>
                <a:cxnLst/>
                <a:rect l="l" t="t" r="r" b="b"/>
                <a:pathLst>
                  <a:path w="85" h="291" extrusionOk="0">
                    <a:moveTo>
                      <a:pt x="20" y="0"/>
                    </a:moveTo>
                    <a:cubicBezTo>
                      <a:pt x="10" y="0"/>
                      <a:pt x="0" y="6"/>
                      <a:pt x="4" y="20"/>
                    </a:cubicBezTo>
                    <a:cubicBezTo>
                      <a:pt x="10" y="65"/>
                      <a:pt x="16" y="109"/>
                      <a:pt x="23" y="154"/>
                    </a:cubicBezTo>
                    <a:cubicBezTo>
                      <a:pt x="29" y="192"/>
                      <a:pt x="42" y="236"/>
                      <a:pt x="48" y="281"/>
                    </a:cubicBezTo>
                    <a:cubicBezTo>
                      <a:pt x="50" y="287"/>
                      <a:pt x="56" y="290"/>
                      <a:pt x="61" y="290"/>
                    </a:cubicBezTo>
                    <a:cubicBezTo>
                      <a:pt x="72" y="290"/>
                      <a:pt x="84" y="280"/>
                      <a:pt x="80" y="268"/>
                    </a:cubicBezTo>
                    <a:cubicBezTo>
                      <a:pt x="80" y="230"/>
                      <a:pt x="74" y="185"/>
                      <a:pt x="61" y="141"/>
                    </a:cubicBezTo>
                    <a:cubicBezTo>
                      <a:pt x="55" y="103"/>
                      <a:pt x="48" y="58"/>
                      <a:pt x="42" y="14"/>
                    </a:cubicBezTo>
                    <a:cubicBezTo>
                      <a:pt x="39" y="5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1367;p45">
                <a:extLst>
                  <a:ext uri="{FF2B5EF4-FFF2-40B4-BE49-F238E27FC236}">
                    <a16:creationId xmlns:a16="http://schemas.microsoft.com/office/drawing/2014/main" id="{94E1FF2E-41D2-49D6-B7AD-20021F97DD0C}"/>
                  </a:ext>
                </a:extLst>
              </p:cNvPr>
              <p:cNvSpPr/>
              <p:nvPr/>
            </p:nvSpPr>
            <p:spPr>
              <a:xfrm>
                <a:off x="7111317" y="1195197"/>
                <a:ext cx="32856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3" extrusionOk="0">
                    <a:moveTo>
                      <a:pt x="20" y="1"/>
                    </a:moveTo>
                    <a:cubicBezTo>
                      <a:pt x="7" y="7"/>
                      <a:pt x="1" y="14"/>
                      <a:pt x="1" y="33"/>
                    </a:cubicBezTo>
                    <a:cubicBezTo>
                      <a:pt x="7" y="71"/>
                      <a:pt x="26" y="115"/>
                      <a:pt x="45" y="153"/>
                    </a:cubicBezTo>
                    <a:cubicBezTo>
                      <a:pt x="58" y="179"/>
                      <a:pt x="71" y="198"/>
                      <a:pt x="83" y="211"/>
                    </a:cubicBezTo>
                    <a:cubicBezTo>
                      <a:pt x="96" y="230"/>
                      <a:pt x="115" y="249"/>
                      <a:pt x="134" y="262"/>
                    </a:cubicBezTo>
                    <a:cubicBezTo>
                      <a:pt x="137" y="262"/>
                      <a:pt x="139" y="263"/>
                      <a:pt x="142" y="263"/>
                    </a:cubicBezTo>
                    <a:cubicBezTo>
                      <a:pt x="158" y="263"/>
                      <a:pt x="171" y="247"/>
                      <a:pt x="160" y="236"/>
                    </a:cubicBezTo>
                    <a:cubicBezTo>
                      <a:pt x="153" y="230"/>
                      <a:pt x="147" y="217"/>
                      <a:pt x="147" y="211"/>
                    </a:cubicBezTo>
                    <a:cubicBezTo>
                      <a:pt x="141" y="198"/>
                      <a:pt x="134" y="192"/>
                      <a:pt x="128" y="185"/>
                    </a:cubicBezTo>
                    <a:cubicBezTo>
                      <a:pt x="115" y="166"/>
                      <a:pt x="102" y="153"/>
                      <a:pt x="96" y="134"/>
                    </a:cubicBezTo>
                    <a:cubicBezTo>
                      <a:pt x="77" y="96"/>
                      <a:pt x="58" y="65"/>
                      <a:pt x="52" y="20"/>
                    </a:cubicBezTo>
                    <a:cubicBezTo>
                      <a:pt x="45" y="7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1368;p45">
                <a:extLst>
                  <a:ext uri="{FF2B5EF4-FFF2-40B4-BE49-F238E27FC236}">
                    <a16:creationId xmlns:a16="http://schemas.microsoft.com/office/drawing/2014/main" id="{E2C2FDF0-7B1A-4B91-8C59-BED3E5A1390D}"/>
                  </a:ext>
                </a:extLst>
              </p:cNvPr>
              <p:cNvSpPr/>
              <p:nvPr/>
            </p:nvSpPr>
            <p:spPr>
              <a:xfrm>
                <a:off x="7128418" y="1149084"/>
                <a:ext cx="43040" cy="96648"/>
              </a:xfrm>
              <a:custGeom>
                <a:avLst/>
                <a:gdLst/>
                <a:ahLst/>
                <a:cxnLst/>
                <a:rect l="l" t="t" r="r" b="b"/>
                <a:pathLst>
                  <a:path w="224" h="503" extrusionOk="0">
                    <a:moveTo>
                      <a:pt x="52" y="0"/>
                    </a:moveTo>
                    <a:cubicBezTo>
                      <a:pt x="42" y="0"/>
                      <a:pt x="31" y="6"/>
                      <a:pt x="26" y="19"/>
                    </a:cubicBezTo>
                    <a:cubicBezTo>
                      <a:pt x="13" y="57"/>
                      <a:pt x="7" y="101"/>
                      <a:pt x="1" y="146"/>
                    </a:cubicBezTo>
                    <a:cubicBezTo>
                      <a:pt x="1" y="196"/>
                      <a:pt x="7" y="241"/>
                      <a:pt x="20" y="292"/>
                    </a:cubicBezTo>
                    <a:cubicBezTo>
                      <a:pt x="33" y="336"/>
                      <a:pt x="52" y="374"/>
                      <a:pt x="77" y="413"/>
                    </a:cubicBezTo>
                    <a:cubicBezTo>
                      <a:pt x="101" y="449"/>
                      <a:pt x="142" y="502"/>
                      <a:pt x="185" y="502"/>
                    </a:cubicBezTo>
                    <a:cubicBezTo>
                      <a:pt x="187" y="502"/>
                      <a:pt x="189" y="502"/>
                      <a:pt x="191" y="502"/>
                    </a:cubicBezTo>
                    <a:cubicBezTo>
                      <a:pt x="210" y="495"/>
                      <a:pt x="217" y="482"/>
                      <a:pt x="223" y="470"/>
                    </a:cubicBezTo>
                    <a:cubicBezTo>
                      <a:pt x="223" y="425"/>
                      <a:pt x="185" y="393"/>
                      <a:pt x="160" y="362"/>
                    </a:cubicBezTo>
                    <a:cubicBezTo>
                      <a:pt x="141" y="330"/>
                      <a:pt x="122" y="298"/>
                      <a:pt x="109" y="260"/>
                    </a:cubicBezTo>
                    <a:cubicBezTo>
                      <a:pt x="96" y="222"/>
                      <a:pt x="83" y="184"/>
                      <a:pt x="77" y="146"/>
                    </a:cubicBezTo>
                    <a:cubicBezTo>
                      <a:pt x="71" y="108"/>
                      <a:pt x="71" y="69"/>
                      <a:pt x="77" y="31"/>
                    </a:cubicBezTo>
                    <a:cubicBezTo>
                      <a:pt x="81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1369;p45">
                <a:extLst>
                  <a:ext uri="{FF2B5EF4-FFF2-40B4-BE49-F238E27FC236}">
                    <a16:creationId xmlns:a16="http://schemas.microsoft.com/office/drawing/2014/main" id="{08C04AEB-05B6-41D6-8B86-B7FB13DDC413}"/>
                  </a:ext>
                </a:extLst>
              </p:cNvPr>
              <p:cNvSpPr/>
              <p:nvPr/>
            </p:nvSpPr>
            <p:spPr>
              <a:xfrm>
                <a:off x="7310375" y="1170795"/>
                <a:ext cx="29590" cy="6302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28" extrusionOk="0">
                    <a:moveTo>
                      <a:pt x="128" y="1"/>
                    </a:moveTo>
                    <a:cubicBezTo>
                      <a:pt x="115" y="1"/>
                      <a:pt x="102" y="7"/>
                      <a:pt x="90" y="14"/>
                    </a:cubicBezTo>
                    <a:cubicBezTo>
                      <a:pt x="77" y="39"/>
                      <a:pt x="64" y="58"/>
                      <a:pt x="58" y="83"/>
                    </a:cubicBezTo>
                    <a:cubicBezTo>
                      <a:pt x="51" y="109"/>
                      <a:pt x="45" y="128"/>
                      <a:pt x="39" y="153"/>
                    </a:cubicBezTo>
                    <a:cubicBezTo>
                      <a:pt x="20" y="198"/>
                      <a:pt x="7" y="242"/>
                      <a:pt x="1" y="293"/>
                    </a:cubicBezTo>
                    <a:cubicBezTo>
                      <a:pt x="1" y="310"/>
                      <a:pt x="18" y="327"/>
                      <a:pt x="35" y="327"/>
                    </a:cubicBezTo>
                    <a:cubicBezTo>
                      <a:pt x="43" y="327"/>
                      <a:pt x="51" y="323"/>
                      <a:pt x="58" y="312"/>
                    </a:cubicBezTo>
                    <a:cubicBezTo>
                      <a:pt x="83" y="274"/>
                      <a:pt x="102" y="230"/>
                      <a:pt x="115" y="179"/>
                    </a:cubicBezTo>
                    <a:cubicBezTo>
                      <a:pt x="140" y="134"/>
                      <a:pt x="153" y="83"/>
                      <a:pt x="153" y="33"/>
                    </a:cubicBezTo>
                    <a:cubicBezTo>
                      <a:pt x="153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1370;p45">
                <a:extLst>
                  <a:ext uri="{FF2B5EF4-FFF2-40B4-BE49-F238E27FC236}">
                    <a16:creationId xmlns:a16="http://schemas.microsoft.com/office/drawing/2014/main" id="{3DDBB84A-3F99-4CE4-B775-9596C1FB19B4}"/>
                  </a:ext>
                </a:extLst>
              </p:cNvPr>
              <p:cNvSpPr/>
              <p:nvPr/>
            </p:nvSpPr>
            <p:spPr>
              <a:xfrm>
                <a:off x="7251772" y="1019005"/>
                <a:ext cx="56298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69" extrusionOk="0">
                    <a:moveTo>
                      <a:pt x="58" y="1"/>
                    </a:moveTo>
                    <a:cubicBezTo>
                      <a:pt x="45" y="1"/>
                      <a:pt x="33" y="1"/>
                      <a:pt x="20" y="3"/>
                    </a:cubicBezTo>
                    <a:cubicBezTo>
                      <a:pt x="13" y="9"/>
                      <a:pt x="1" y="16"/>
                      <a:pt x="1" y="28"/>
                    </a:cubicBezTo>
                    <a:cubicBezTo>
                      <a:pt x="1" y="41"/>
                      <a:pt x="7" y="54"/>
                      <a:pt x="20" y="54"/>
                    </a:cubicBezTo>
                    <a:lnTo>
                      <a:pt x="51" y="66"/>
                    </a:lnTo>
                    <a:lnTo>
                      <a:pt x="77" y="73"/>
                    </a:lnTo>
                    <a:lnTo>
                      <a:pt x="90" y="73"/>
                    </a:lnTo>
                    <a:cubicBezTo>
                      <a:pt x="109" y="79"/>
                      <a:pt x="128" y="85"/>
                      <a:pt x="153" y="98"/>
                    </a:cubicBezTo>
                    <a:cubicBezTo>
                      <a:pt x="159" y="105"/>
                      <a:pt x="166" y="105"/>
                      <a:pt x="179" y="111"/>
                    </a:cubicBezTo>
                    <a:lnTo>
                      <a:pt x="204" y="130"/>
                    </a:lnTo>
                    <a:cubicBezTo>
                      <a:pt x="217" y="143"/>
                      <a:pt x="223" y="149"/>
                      <a:pt x="236" y="155"/>
                    </a:cubicBezTo>
                    <a:cubicBezTo>
                      <a:pt x="248" y="162"/>
                      <a:pt x="261" y="168"/>
                      <a:pt x="267" y="168"/>
                    </a:cubicBezTo>
                    <a:cubicBezTo>
                      <a:pt x="287" y="168"/>
                      <a:pt x="293" y="155"/>
                      <a:pt x="293" y="149"/>
                    </a:cubicBezTo>
                    <a:cubicBezTo>
                      <a:pt x="287" y="92"/>
                      <a:pt x="229" y="54"/>
                      <a:pt x="179" y="35"/>
                    </a:cubicBezTo>
                    <a:cubicBezTo>
                      <a:pt x="144" y="10"/>
                      <a:pt x="102" y="1"/>
                      <a:pt x="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1371;p45">
                <a:extLst>
                  <a:ext uri="{FF2B5EF4-FFF2-40B4-BE49-F238E27FC236}">
                    <a16:creationId xmlns:a16="http://schemas.microsoft.com/office/drawing/2014/main" id="{C5D88D3F-EBE5-4804-BB82-94FCEDD17A6F}"/>
                  </a:ext>
                </a:extLst>
              </p:cNvPr>
              <p:cNvSpPr/>
              <p:nvPr/>
            </p:nvSpPr>
            <p:spPr>
              <a:xfrm>
                <a:off x="7166269" y="1044367"/>
                <a:ext cx="143146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28" extrusionOk="0">
                    <a:moveTo>
                      <a:pt x="324" y="1"/>
                    </a:moveTo>
                    <a:cubicBezTo>
                      <a:pt x="280" y="1"/>
                      <a:pt x="236" y="5"/>
                      <a:pt x="191" y="17"/>
                    </a:cubicBezTo>
                    <a:cubicBezTo>
                      <a:pt x="122" y="23"/>
                      <a:pt x="58" y="62"/>
                      <a:pt x="13" y="112"/>
                    </a:cubicBezTo>
                    <a:cubicBezTo>
                      <a:pt x="1" y="131"/>
                      <a:pt x="13" y="157"/>
                      <a:pt x="39" y="157"/>
                    </a:cubicBezTo>
                    <a:cubicBezTo>
                      <a:pt x="96" y="144"/>
                      <a:pt x="153" y="131"/>
                      <a:pt x="210" y="112"/>
                    </a:cubicBezTo>
                    <a:cubicBezTo>
                      <a:pt x="244" y="105"/>
                      <a:pt x="280" y="102"/>
                      <a:pt x="315" y="102"/>
                    </a:cubicBezTo>
                    <a:cubicBezTo>
                      <a:pt x="340" y="102"/>
                      <a:pt x="365" y="103"/>
                      <a:pt x="388" y="106"/>
                    </a:cubicBezTo>
                    <a:cubicBezTo>
                      <a:pt x="446" y="112"/>
                      <a:pt x="503" y="131"/>
                      <a:pt x="560" y="157"/>
                    </a:cubicBezTo>
                    <a:cubicBezTo>
                      <a:pt x="608" y="181"/>
                      <a:pt x="656" y="227"/>
                      <a:pt x="709" y="227"/>
                    </a:cubicBezTo>
                    <a:cubicBezTo>
                      <a:pt x="712" y="227"/>
                      <a:pt x="716" y="227"/>
                      <a:pt x="719" y="227"/>
                    </a:cubicBezTo>
                    <a:cubicBezTo>
                      <a:pt x="732" y="220"/>
                      <a:pt x="738" y="214"/>
                      <a:pt x="744" y="201"/>
                    </a:cubicBezTo>
                    <a:cubicBezTo>
                      <a:pt x="744" y="131"/>
                      <a:pt x="662" y="87"/>
                      <a:pt x="604" y="62"/>
                    </a:cubicBezTo>
                    <a:cubicBezTo>
                      <a:pt x="541" y="30"/>
                      <a:pt x="471" y="11"/>
                      <a:pt x="401" y="4"/>
                    </a:cubicBezTo>
                    <a:cubicBezTo>
                      <a:pt x="376" y="2"/>
                      <a:pt x="350" y="1"/>
                      <a:pt x="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1372;p45">
                <a:extLst>
                  <a:ext uri="{FF2B5EF4-FFF2-40B4-BE49-F238E27FC236}">
                    <a16:creationId xmlns:a16="http://schemas.microsoft.com/office/drawing/2014/main" id="{F975281C-5DA6-416B-9DD8-7C922FB28BEA}"/>
                  </a:ext>
                </a:extLst>
              </p:cNvPr>
              <p:cNvSpPr/>
              <p:nvPr/>
            </p:nvSpPr>
            <p:spPr>
              <a:xfrm>
                <a:off x="7375126" y="1018236"/>
                <a:ext cx="19791" cy="53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1" extrusionOk="0">
                    <a:moveTo>
                      <a:pt x="26" y="1"/>
                    </a:moveTo>
                    <a:cubicBezTo>
                      <a:pt x="13" y="1"/>
                      <a:pt x="0" y="13"/>
                      <a:pt x="7" y="26"/>
                    </a:cubicBezTo>
                    <a:lnTo>
                      <a:pt x="32" y="153"/>
                    </a:lnTo>
                    <a:cubicBezTo>
                      <a:pt x="39" y="172"/>
                      <a:pt x="39" y="191"/>
                      <a:pt x="45" y="217"/>
                    </a:cubicBezTo>
                    <a:lnTo>
                      <a:pt x="58" y="248"/>
                    </a:lnTo>
                    <a:cubicBezTo>
                      <a:pt x="58" y="255"/>
                      <a:pt x="64" y="267"/>
                      <a:pt x="70" y="274"/>
                    </a:cubicBezTo>
                    <a:cubicBezTo>
                      <a:pt x="73" y="279"/>
                      <a:pt x="77" y="281"/>
                      <a:pt x="82" y="281"/>
                    </a:cubicBezTo>
                    <a:cubicBezTo>
                      <a:pt x="89" y="281"/>
                      <a:pt x="98" y="275"/>
                      <a:pt x="102" y="267"/>
                    </a:cubicBezTo>
                    <a:cubicBezTo>
                      <a:pt x="102" y="223"/>
                      <a:pt x="96" y="185"/>
                      <a:pt x="83" y="140"/>
                    </a:cubicBezTo>
                    <a:lnTo>
                      <a:pt x="51" y="20"/>
                    </a:lnTo>
                    <a:cubicBezTo>
                      <a:pt x="45" y="7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1373;p45">
                <a:extLst>
                  <a:ext uri="{FF2B5EF4-FFF2-40B4-BE49-F238E27FC236}">
                    <a16:creationId xmlns:a16="http://schemas.microsoft.com/office/drawing/2014/main" id="{E2807970-269E-463A-8599-4C9AEBA98944}"/>
                  </a:ext>
                </a:extLst>
              </p:cNvPr>
              <p:cNvSpPr/>
              <p:nvPr/>
            </p:nvSpPr>
            <p:spPr>
              <a:xfrm>
                <a:off x="7300960" y="1002288"/>
                <a:ext cx="79163" cy="9107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74" extrusionOk="0">
                    <a:moveTo>
                      <a:pt x="38" y="0"/>
                    </a:moveTo>
                    <a:cubicBezTo>
                      <a:pt x="15" y="0"/>
                      <a:pt x="0" y="34"/>
                      <a:pt x="18" y="45"/>
                    </a:cubicBezTo>
                    <a:cubicBezTo>
                      <a:pt x="56" y="71"/>
                      <a:pt x="88" y="103"/>
                      <a:pt x="120" y="141"/>
                    </a:cubicBezTo>
                    <a:cubicBezTo>
                      <a:pt x="151" y="166"/>
                      <a:pt x="183" y="204"/>
                      <a:pt x="208" y="236"/>
                    </a:cubicBezTo>
                    <a:cubicBezTo>
                      <a:pt x="234" y="274"/>
                      <a:pt x="259" y="312"/>
                      <a:pt x="278" y="350"/>
                    </a:cubicBezTo>
                    <a:cubicBezTo>
                      <a:pt x="291" y="369"/>
                      <a:pt x="297" y="389"/>
                      <a:pt x="310" y="408"/>
                    </a:cubicBezTo>
                    <a:cubicBezTo>
                      <a:pt x="317" y="439"/>
                      <a:pt x="329" y="458"/>
                      <a:pt x="355" y="471"/>
                    </a:cubicBezTo>
                    <a:cubicBezTo>
                      <a:pt x="359" y="473"/>
                      <a:pt x="364" y="474"/>
                      <a:pt x="369" y="474"/>
                    </a:cubicBezTo>
                    <a:cubicBezTo>
                      <a:pt x="382" y="474"/>
                      <a:pt x="394" y="466"/>
                      <a:pt x="399" y="452"/>
                    </a:cubicBezTo>
                    <a:cubicBezTo>
                      <a:pt x="412" y="427"/>
                      <a:pt x="405" y="401"/>
                      <a:pt x="393" y="376"/>
                    </a:cubicBezTo>
                    <a:cubicBezTo>
                      <a:pt x="380" y="350"/>
                      <a:pt x="374" y="331"/>
                      <a:pt x="361" y="312"/>
                    </a:cubicBezTo>
                    <a:cubicBezTo>
                      <a:pt x="336" y="268"/>
                      <a:pt x="304" y="223"/>
                      <a:pt x="272" y="185"/>
                    </a:cubicBezTo>
                    <a:cubicBezTo>
                      <a:pt x="240" y="147"/>
                      <a:pt x="208" y="115"/>
                      <a:pt x="170" y="84"/>
                    </a:cubicBezTo>
                    <a:cubicBezTo>
                      <a:pt x="132" y="52"/>
                      <a:pt x="88" y="26"/>
                      <a:pt x="43" y="1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1374;p45">
                <a:extLst>
                  <a:ext uri="{FF2B5EF4-FFF2-40B4-BE49-F238E27FC236}">
                    <a16:creationId xmlns:a16="http://schemas.microsoft.com/office/drawing/2014/main" id="{16FBD6AF-48C0-4212-876A-137C8AC7F7F9}"/>
                  </a:ext>
                </a:extLst>
              </p:cNvPr>
              <p:cNvSpPr/>
              <p:nvPr/>
            </p:nvSpPr>
            <p:spPr>
              <a:xfrm>
                <a:off x="7162619" y="1095094"/>
                <a:ext cx="161400" cy="15525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08" extrusionOk="0">
                    <a:moveTo>
                      <a:pt x="458" y="168"/>
                    </a:moveTo>
                    <a:cubicBezTo>
                      <a:pt x="554" y="168"/>
                      <a:pt x="611" y="276"/>
                      <a:pt x="547" y="352"/>
                    </a:cubicBezTo>
                    <a:cubicBezTo>
                      <a:pt x="519" y="394"/>
                      <a:pt x="476" y="413"/>
                      <a:pt x="432" y="413"/>
                    </a:cubicBezTo>
                    <a:cubicBezTo>
                      <a:pt x="376" y="413"/>
                      <a:pt x="321" y="381"/>
                      <a:pt x="299" y="320"/>
                    </a:cubicBezTo>
                    <a:lnTo>
                      <a:pt x="299" y="326"/>
                    </a:lnTo>
                    <a:cubicBezTo>
                      <a:pt x="293" y="314"/>
                      <a:pt x="293" y="301"/>
                      <a:pt x="293" y="288"/>
                    </a:cubicBezTo>
                    <a:cubicBezTo>
                      <a:pt x="325" y="225"/>
                      <a:pt x="388" y="180"/>
                      <a:pt x="458" y="168"/>
                    </a:cubicBezTo>
                    <a:close/>
                    <a:moveTo>
                      <a:pt x="467" y="1"/>
                    </a:moveTo>
                    <a:cubicBezTo>
                      <a:pt x="443" y="1"/>
                      <a:pt x="419" y="3"/>
                      <a:pt x="395" y="9"/>
                    </a:cubicBezTo>
                    <a:cubicBezTo>
                      <a:pt x="338" y="21"/>
                      <a:pt x="293" y="53"/>
                      <a:pt x="255" y="91"/>
                    </a:cubicBezTo>
                    <a:cubicBezTo>
                      <a:pt x="179" y="129"/>
                      <a:pt x="121" y="193"/>
                      <a:pt x="83" y="269"/>
                    </a:cubicBezTo>
                    <a:cubicBezTo>
                      <a:pt x="1" y="422"/>
                      <a:pt x="45" y="612"/>
                      <a:pt x="179" y="727"/>
                    </a:cubicBezTo>
                    <a:cubicBezTo>
                      <a:pt x="244" y="780"/>
                      <a:pt x="326" y="807"/>
                      <a:pt x="407" y="807"/>
                    </a:cubicBezTo>
                    <a:cubicBezTo>
                      <a:pt x="491" y="807"/>
                      <a:pt x="575" y="778"/>
                      <a:pt x="643" y="720"/>
                    </a:cubicBezTo>
                    <a:cubicBezTo>
                      <a:pt x="782" y="606"/>
                      <a:pt x="840" y="422"/>
                      <a:pt x="789" y="244"/>
                    </a:cubicBezTo>
                    <a:cubicBezTo>
                      <a:pt x="745" y="96"/>
                      <a:pt x="612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1375;p45">
                <a:extLst>
                  <a:ext uri="{FF2B5EF4-FFF2-40B4-BE49-F238E27FC236}">
                    <a16:creationId xmlns:a16="http://schemas.microsoft.com/office/drawing/2014/main" id="{79F4E7B4-54E6-4914-80A5-D25D7BFAD89F}"/>
                  </a:ext>
                </a:extLst>
              </p:cNvPr>
              <p:cNvSpPr/>
              <p:nvPr/>
            </p:nvSpPr>
            <p:spPr>
              <a:xfrm>
                <a:off x="7343423" y="1185206"/>
                <a:ext cx="17293" cy="3593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7" extrusionOk="0">
                    <a:moveTo>
                      <a:pt x="65" y="1"/>
                    </a:moveTo>
                    <a:cubicBezTo>
                      <a:pt x="57" y="1"/>
                      <a:pt x="50" y="5"/>
                      <a:pt x="45" y="15"/>
                    </a:cubicBezTo>
                    <a:cubicBezTo>
                      <a:pt x="32" y="34"/>
                      <a:pt x="26" y="59"/>
                      <a:pt x="19" y="85"/>
                    </a:cubicBezTo>
                    <a:lnTo>
                      <a:pt x="0" y="155"/>
                    </a:lnTo>
                    <a:cubicBezTo>
                      <a:pt x="0" y="167"/>
                      <a:pt x="13" y="180"/>
                      <a:pt x="32" y="186"/>
                    </a:cubicBezTo>
                    <a:cubicBezTo>
                      <a:pt x="45" y="186"/>
                      <a:pt x="57" y="180"/>
                      <a:pt x="64" y="167"/>
                    </a:cubicBezTo>
                    <a:cubicBezTo>
                      <a:pt x="70" y="142"/>
                      <a:pt x="76" y="123"/>
                      <a:pt x="83" y="97"/>
                    </a:cubicBezTo>
                    <a:cubicBezTo>
                      <a:pt x="83" y="91"/>
                      <a:pt x="89" y="85"/>
                      <a:pt x="89" y="78"/>
                    </a:cubicBezTo>
                    <a:cubicBezTo>
                      <a:pt x="89" y="72"/>
                      <a:pt x="89" y="66"/>
                      <a:pt x="89" y="59"/>
                    </a:cubicBezTo>
                    <a:cubicBezTo>
                      <a:pt x="89" y="47"/>
                      <a:pt x="89" y="40"/>
                      <a:pt x="89" y="28"/>
                    </a:cubicBezTo>
                    <a:cubicBezTo>
                      <a:pt x="89" y="12"/>
                      <a:pt x="77" y="1"/>
                      <a:pt x="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1376;p45">
                <a:extLst>
                  <a:ext uri="{FF2B5EF4-FFF2-40B4-BE49-F238E27FC236}">
                    <a16:creationId xmlns:a16="http://schemas.microsoft.com/office/drawing/2014/main" id="{2CF8341A-89D7-4926-89CC-A79FC0F1B6CE}"/>
                  </a:ext>
                </a:extLst>
              </p:cNvPr>
              <p:cNvSpPr/>
              <p:nvPr/>
            </p:nvSpPr>
            <p:spPr>
              <a:xfrm>
                <a:off x="5698699" y="760576"/>
                <a:ext cx="2544735" cy="2404663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12515" extrusionOk="0">
                    <a:moveTo>
                      <a:pt x="10541" y="1845"/>
                    </a:moveTo>
                    <a:cubicBezTo>
                      <a:pt x="10603" y="1845"/>
                      <a:pt x="10665" y="1847"/>
                      <a:pt x="10727" y="1850"/>
                    </a:cubicBezTo>
                    <a:cubicBezTo>
                      <a:pt x="11255" y="1856"/>
                      <a:pt x="11776" y="1894"/>
                      <a:pt x="12297" y="1971"/>
                    </a:cubicBezTo>
                    <a:cubicBezTo>
                      <a:pt x="12424" y="1990"/>
                      <a:pt x="12545" y="2009"/>
                      <a:pt x="12665" y="2034"/>
                    </a:cubicBezTo>
                    <a:lnTo>
                      <a:pt x="12443" y="2028"/>
                    </a:lnTo>
                    <a:cubicBezTo>
                      <a:pt x="12316" y="2025"/>
                      <a:pt x="12190" y="2023"/>
                      <a:pt x="12066" y="2023"/>
                    </a:cubicBezTo>
                    <a:cubicBezTo>
                      <a:pt x="11941" y="2023"/>
                      <a:pt x="11817" y="2025"/>
                      <a:pt x="11693" y="2028"/>
                    </a:cubicBezTo>
                    <a:cubicBezTo>
                      <a:pt x="11204" y="2028"/>
                      <a:pt x="10708" y="2047"/>
                      <a:pt x="10219" y="2085"/>
                    </a:cubicBezTo>
                    <a:cubicBezTo>
                      <a:pt x="10085" y="2098"/>
                      <a:pt x="9946" y="2110"/>
                      <a:pt x="9806" y="2130"/>
                    </a:cubicBezTo>
                    <a:cubicBezTo>
                      <a:pt x="9698" y="2136"/>
                      <a:pt x="9590" y="2149"/>
                      <a:pt x="9482" y="2168"/>
                    </a:cubicBezTo>
                    <a:cubicBezTo>
                      <a:pt x="9571" y="1990"/>
                      <a:pt x="9806" y="1920"/>
                      <a:pt x="9984" y="1888"/>
                    </a:cubicBezTo>
                    <a:cubicBezTo>
                      <a:pt x="10170" y="1859"/>
                      <a:pt x="10355" y="1845"/>
                      <a:pt x="10541" y="1845"/>
                    </a:cubicBezTo>
                    <a:close/>
                    <a:moveTo>
                      <a:pt x="10931" y="2130"/>
                    </a:moveTo>
                    <a:lnTo>
                      <a:pt x="10702" y="2161"/>
                    </a:lnTo>
                    <a:cubicBezTo>
                      <a:pt x="10416" y="2199"/>
                      <a:pt x="10130" y="2218"/>
                      <a:pt x="9844" y="2269"/>
                    </a:cubicBezTo>
                    <a:cubicBezTo>
                      <a:pt x="9793" y="2250"/>
                      <a:pt x="9749" y="2225"/>
                      <a:pt x="9704" y="2212"/>
                    </a:cubicBezTo>
                    <a:cubicBezTo>
                      <a:pt x="9701" y="2211"/>
                      <a:pt x="9697" y="2210"/>
                      <a:pt x="9694" y="2210"/>
                    </a:cubicBezTo>
                    <a:cubicBezTo>
                      <a:pt x="9679" y="2210"/>
                      <a:pt x="9666" y="2222"/>
                      <a:pt x="9666" y="2238"/>
                    </a:cubicBezTo>
                    <a:lnTo>
                      <a:pt x="9577" y="2206"/>
                    </a:lnTo>
                    <a:cubicBezTo>
                      <a:pt x="9755" y="2199"/>
                      <a:pt x="9939" y="2180"/>
                      <a:pt x="10117" y="2174"/>
                    </a:cubicBezTo>
                    <a:cubicBezTo>
                      <a:pt x="10365" y="2155"/>
                      <a:pt x="10613" y="2142"/>
                      <a:pt x="10861" y="2130"/>
                    </a:cubicBezTo>
                    <a:close/>
                    <a:moveTo>
                      <a:pt x="3076" y="4849"/>
                    </a:moveTo>
                    <a:lnTo>
                      <a:pt x="3076" y="4849"/>
                    </a:lnTo>
                    <a:cubicBezTo>
                      <a:pt x="2835" y="5409"/>
                      <a:pt x="2720" y="6012"/>
                      <a:pt x="2746" y="6622"/>
                    </a:cubicBezTo>
                    <a:cubicBezTo>
                      <a:pt x="2739" y="6781"/>
                      <a:pt x="2752" y="6934"/>
                      <a:pt x="2790" y="7086"/>
                    </a:cubicBezTo>
                    <a:cubicBezTo>
                      <a:pt x="2796" y="7105"/>
                      <a:pt x="2803" y="7118"/>
                      <a:pt x="2809" y="7137"/>
                    </a:cubicBezTo>
                    <a:cubicBezTo>
                      <a:pt x="2682" y="7093"/>
                      <a:pt x="2561" y="7048"/>
                      <a:pt x="2434" y="7004"/>
                    </a:cubicBezTo>
                    <a:cubicBezTo>
                      <a:pt x="2447" y="6934"/>
                      <a:pt x="2460" y="6864"/>
                      <a:pt x="2460" y="6794"/>
                    </a:cubicBezTo>
                    <a:cubicBezTo>
                      <a:pt x="2466" y="6711"/>
                      <a:pt x="2479" y="6629"/>
                      <a:pt x="2491" y="6546"/>
                    </a:cubicBezTo>
                    <a:cubicBezTo>
                      <a:pt x="2523" y="6387"/>
                      <a:pt x="2555" y="6222"/>
                      <a:pt x="2593" y="6057"/>
                    </a:cubicBezTo>
                    <a:cubicBezTo>
                      <a:pt x="2682" y="5739"/>
                      <a:pt x="2796" y="5421"/>
                      <a:pt x="2936" y="5123"/>
                    </a:cubicBezTo>
                    <a:cubicBezTo>
                      <a:pt x="2981" y="5034"/>
                      <a:pt x="3025" y="4938"/>
                      <a:pt x="3076" y="4849"/>
                    </a:cubicBezTo>
                    <a:close/>
                    <a:moveTo>
                      <a:pt x="3495" y="4646"/>
                    </a:moveTo>
                    <a:lnTo>
                      <a:pt x="3489" y="4665"/>
                    </a:lnTo>
                    <a:cubicBezTo>
                      <a:pt x="3445" y="4773"/>
                      <a:pt x="3406" y="4881"/>
                      <a:pt x="3375" y="4989"/>
                    </a:cubicBezTo>
                    <a:cubicBezTo>
                      <a:pt x="3343" y="5097"/>
                      <a:pt x="3317" y="5205"/>
                      <a:pt x="3311" y="5313"/>
                    </a:cubicBezTo>
                    <a:cubicBezTo>
                      <a:pt x="3292" y="5402"/>
                      <a:pt x="3343" y="5491"/>
                      <a:pt x="3426" y="5523"/>
                    </a:cubicBezTo>
                    <a:cubicBezTo>
                      <a:pt x="3434" y="5524"/>
                      <a:pt x="3443" y="5524"/>
                      <a:pt x="3452" y="5524"/>
                    </a:cubicBezTo>
                    <a:cubicBezTo>
                      <a:pt x="3533" y="5524"/>
                      <a:pt x="3616" y="5498"/>
                      <a:pt x="3673" y="5440"/>
                    </a:cubicBezTo>
                    <a:lnTo>
                      <a:pt x="3673" y="5440"/>
                    </a:lnTo>
                    <a:cubicBezTo>
                      <a:pt x="3661" y="5479"/>
                      <a:pt x="3654" y="5510"/>
                      <a:pt x="3642" y="5548"/>
                    </a:cubicBezTo>
                    <a:cubicBezTo>
                      <a:pt x="3623" y="5612"/>
                      <a:pt x="3623" y="5682"/>
                      <a:pt x="3642" y="5745"/>
                    </a:cubicBezTo>
                    <a:cubicBezTo>
                      <a:pt x="3667" y="5803"/>
                      <a:pt x="3718" y="5841"/>
                      <a:pt x="3781" y="5841"/>
                    </a:cubicBezTo>
                    <a:cubicBezTo>
                      <a:pt x="3807" y="5841"/>
                      <a:pt x="3826" y="5841"/>
                      <a:pt x="3851" y="5834"/>
                    </a:cubicBezTo>
                    <a:lnTo>
                      <a:pt x="3851" y="5834"/>
                    </a:lnTo>
                    <a:cubicBezTo>
                      <a:pt x="3826" y="5885"/>
                      <a:pt x="3813" y="5942"/>
                      <a:pt x="3813" y="6000"/>
                    </a:cubicBezTo>
                    <a:cubicBezTo>
                      <a:pt x="3820" y="6076"/>
                      <a:pt x="3870" y="6152"/>
                      <a:pt x="3940" y="6178"/>
                    </a:cubicBezTo>
                    <a:cubicBezTo>
                      <a:pt x="3969" y="6185"/>
                      <a:pt x="3998" y="6188"/>
                      <a:pt x="4027" y="6188"/>
                    </a:cubicBezTo>
                    <a:cubicBezTo>
                      <a:pt x="4098" y="6188"/>
                      <a:pt x="4165" y="6166"/>
                      <a:pt x="4220" y="6120"/>
                    </a:cubicBezTo>
                    <a:lnTo>
                      <a:pt x="4220" y="6120"/>
                    </a:lnTo>
                    <a:cubicBezTo>
                      <a:pt x="4214" y="6133"/>
                      <a:pt x="4207" y="6139"/>
                      <a:pt x="4201" y="6152"/>
                    </a:cubicBezTo>
                    <a:cubicBezTo>
                      <a:pt x="4169" y="6209"/>
                      <a:pt x="4125" y="6267"/>
                      <a:pt x="4086" y="6324"/>
                    </a:cubicBezTo>
                    <a:cubicBezTo>
                      <a:pt x="4010" y="6432"/>
                      <a:pt x="3921" y="6540"/>
                      <a:pt x="3832" y="6635"/>
                    </a:cubicBezTo>
                    <a:cubicBezTo>
                      <a:pt x="3648" y="6838"/>
                      <a:pt x="3438" y="7010"/>
                      <a:pt x="3203" y="7156"/>
                    </a:cubicBezTo>
                    <a:cubicBezTo>
                      <a:pt x="3165" y="7190"/>
                      <a:pt x="3115" y="7205"/>
                      <a:pt x="3063" y="7205"/>
                    </a:cubicBezTo>
                    <a:cubicBezTo>
                      <a:pt x="3046" y="7205"/>
                      <a:pt x="3029" y="7204"/>
                      <a:pt x="3012" y="7201"/>
                    </a:cubicBezTo>
                    <a:cubicBezTo>
                      <a:pt x="2955" y="7169"/>
                      <a:pt x="2911" y="7112"/>
                      <a:pt x="2898" y="7048"/>
                    </a:cubicBezTo>
                    <a:cubicBezTo>
                      <a:pt x="2866" y="6902"/>
                      <a:pt x="2847" y="6756"/>
                      <a:pt x="2854" y="6610"/>
                    </a:cubicBezTo>
                    <a:cubicBezTo>
                      <a:pt x="2841" y="6311"/>
                      <a:pt x="2860" y="6006"/>
                      <a:pt x="2904" y="5714"/>
                    </a:cubicBezTo>
                    <a:cubicBezTo>
                      <a:pt x="2962" y="5383"/>
                      <a:pt x="3051" y="5059"/>
                      <a:pt x="3171" y="4741"/>
                    </a:cubicBezTo>
                    <a:cubicBezTo>
                      <a:pt x="3198" y="4772"/>
                      <a:pt x="3237" y="4791"/>
                      <a:pt x="3277" y="4791"/>
                    </a:cubicBezTo>
                    <a:cubicBezTo>
                      <a:pt x="3295" y="4791"/>
                      <a:pt x="3313" y="4787"/>
                      <a:pt x="3330" y="4779"/>
                    </a:cubicBezTo>
                    <a:cubicBezTo>
                      <a:pt x="3394" y="4741"/>
                      <a:pt x="3445" y="4697"/>
                      <a:pt x="3495" y="4646"/>
                    </a:cubicBezTo>
                    <a:close/>
                    <a:moveTo>
                      <a:pt x="3870" y="6769"/>
                    </a:moveTo>
                    <a:cubicBezTo>
                      <a:pt x="3807" y="6991"/>
                      <a:pt x="3781" y="7220"/>
                      <a:pt x="3807" y="7442"/>
                    </a:cubicBezTo>
                    <a:cubicBezTo>
                      <a:pt x="3813" y="7480"/>
                      <a:pt x="3813" y="7518"/>
                      <a:pt x="3826" y="7557"/>
                    </a:cubicBezTo>
                    <a:cubicBezTo>
                      <a:pt x="3750" y="7518"/>
                      <a:pt x="3680" y="7487"/>
                      <a:pt x="3603" y="7455"/>
                    </a:cubicBezTo>
                    <a:cubicBezTo>
                      <a:pt x="3476" y="7398"/>
                      <a:pt x="3343" y="7340"/>
                      <a:pt x="3209" y="7290"/>
                    </a:cubicBezTo>
                    <a:cubicBezTo>
                      <a:pt x="3241" y="7271"/>
                      <a:pt x="3273" y="7252"/>
                      <a:pt x="3305" y="7232"/>
                    </a:cubicBezTo>
                    <a:cubicBezTo>
                      <a:pt x="3368" y="7194"/>
                      <a:pt x="3426" y="7150"/>
                      <a:pt x="3483" y="7105"/>
                    </a:cubicBezTo>
                    <a:cubicBezTo>
                      <a:pt x="3603" y="7016"/>
                      <a:pt x="3718" y="6921"/>
                      <a:pt x="3826" y="6819"/>
                    </a:cubicBezTo>
                    <a:lnTo>
                      <a:pt x="3870" y="6769"/>
                    </a:lnTo>
                    <a:close/>
                    <a:moveTo>
                      <a:pt x="3762" y="8624"/>
                    </a:moveTo>
                    <a:lnTo>
                      <a:pt x="3985" y="8713"/>
                    </a:lnTo>
                    <a:lnTo>
                      <a:pt x="3921" y="8739"/>
                    </a:lnTo>
                    <a:cubicBezTo>
                      <a:pt x="3845" y="8770"/>
                      <a:pt x="3769" y="8808"/>
                      <a:pt x="3699" y="8847"/>
                    </a:cubicBezTo>
                    <a:cubicBezTo>
                      <a:pt x="3667" y="8866"/>
                      <a:pt x="3635" y="8885"/>
                      <a:pt x="3610" y="8904"/>
                    </a:cubicBezTo>
                    <a:lnTo>
                      <a:pt x="3762" y="8624"/>
                    </a:lnTo>
                    <a:close/>
                    <a:moveTo>
                      <a:pt x="7829" y="179"/>
                    </a:moveTo>
                    <a:cubicBezTo>
                      <a:pt x="8026" y="217"/>
                      <a:pt x="8217" y="299"/>
                      <a:pt x="8382" y="420"/>
                    </a:cubicBezTo>
                    <a:cubicBezTo>
                      <a:pt x="8390" y="426"/>
                      <a:pt x="8397" y="428"/>
                      <a:pt x="8404" y="428"/>
                    </a:cubicBezTo>
                    <a:cubicBezTo>
                      <a:pt x="8428" y="428"/>
                      <a:pt x="8446" y="400"/>
                      <a:pt x="8427" y="376"/>
                    </a:cubicBezTo>
                    <a:cubicBezTo>
                      <a:pt x="8389" y="331"/>
                      <a:pt x="8338" y="287"/>
                      <a:pt x="8287" y="248"/>
                    </a:cubicBezTo>
                    <a:lnTo>
                      <a:pt x="8287" y="248"/>
                    </a:lnTo>
                    <a:lnTo>
                      <a:pt x="8312" y="261"/>
                    </a:lnTo>
                    <a:cubicBezTo>
                      <a:pt x="8335" y="265"/>
                      <a:pt x="8369" y="275"/>
                      <a:pt x="8398" y="275"/>
                    </a:cubicBezTo>
                    <a:cubicBezTo>
                      <a:pt x="8418" y="275"/>
                      <a:pt x="8435" y="270"/>
                      <a:pt x="8446" y="255"/>
                    </a:cubicBezTo>
                    <a:cubicBezTo>
                      <a:pt x="8446" y="248"/>
                      <a:pt x="8446" y="248"/>
                      <a:pt x="8452" y="242"/>
                    </a:cubicBezTo>
                    <a:cubicBezTo>
                      <a:pt x="8503" y="274"/>
                      <a:pt x="8554" y="312"/>
                      <a:pt x="8605" y="357"/>
                    </a:cubicBezTo>
                    <a:cubicBezTo>
                      <a:pt x="8630" y="376"/>
                      <a:pt x="8662" y="407"/>
                      <a:pt x="8687" y="433"/>
                    </a:cubicBezTo>
                    <a:cubicBezTo>
                      <a:pt x="8713" y="465"/>
                      <a:pt x="8744" y="484"/>
                      <a:pt x="8783" y="503"/>
                    </a:cubicBezTo>
                    <a:cubicBezTo>
                      <a:pt x="8785" y="504"/>
                      <a:pt x="8788" y="504"/>
                      <a:pt x="8791" y="504"/>
                    </a:cubicBezTo>
                    <a:cubicBezTo>
                      <a:pt x="8808" y="504"/>
                      <a:pt x="8827" y="487"/>
                      <a:pt x="8827" y="471"/>
                    </a:cubicBezTo>
                    <a:lnTo>
                      <a:pt x="8827" y="465"/>
                    </a:lnTo>
                    <a:cubicBezTo>
                      <a:pt x="8935" y="573"/>
                      <a:pt x="9037" y="693"/>
                      <a:pt x="9132" y="820"/>
                    </a:cubicBezTo>
                    <a:cubicBezTo>
                      <a:pt x="9138" y="846"/>
                      <a:pt x="9151" y="871"/>
                      <a:pt x="9158" y="897"/>
                    </a:cubicBezTo>
                    <a:cubicBezTo>
                      <a:pt x="9164" y="928"/>
                      <a:pt x="9177" y="960"/>
                      <a:pt x="9202" y="992"/>
                    </a:cubicBezTo>
                    <a:cubicBezTo>
                      <a:pt x="9205" y="994"/>
                      <a:pt x="9209" y="995"/>
                      <a:pt x="9213" y="995"/>
                    </a:cubicBezTo>
                    <a:cubicBezTo>
                      <a:pt x="9224" y="995"/>
                      <a:pt x="9236" y="989"/>
                      <a:pt x="9240" y="979"/>
                    </a:cubicBezTo>
                    <a:cubicBezTo>
                      <a:pt x="9240" y="967"/>
                      <a:pt x="9247" y="954"/>
                      <a:pt x="9247" y="941"/>
                    </a:cubicBezTo>
                    <a:cubicBezTo>
                      <a:pt x="9247" y="948"/>
                      <a:pt x="9253" y="954"/>
                      <a:pt x="9266" y="954"/>
                    </a:cubicBezTo>
                    <a:cubicBezTo>
                      <a:pt x="9269" y="957"/>
                      <a:pt x="9272" y="959"/>
                      <a:pt x="9275" y="959"/>
                    </a:cubicBezTo>
                    <a:cubicBezTo>
                      <a:pt x="9278" y="959"/>
                      <a:pt x="9281" y="957"/>
                      <a:pt x="9285" y="954"/>
                    </a:cubicBezTo>
                    <a:cubicBezTo>
                      <a:pt x="9291" y="973"/>
                      <a:pt x="9297" y="992"/>
                      <a:pt x="9297" y="1011"/>
                    </a:cubicBezTo>
                    <a:cubicBezTo>
                      <a:pt x="9316" y="1094"/>
                      <a:pt x="9329" y="1183"/>
                      <a:pt x="9335" y="1265"/>
                    </a:cubicBezTo>
                    <a:cubicBezTo>
                      <a:pt x="9329" y="1354"/>
                      <a:pt x="9335" y="1437"/>
                      <a:pt x="9355" y="1519"/>
                    </a:cubicBezTo>
                    <a:cubicBezTo>
                      <a:pt x="9361" y="1532"/>
                      <a:pt x="9374" y="1539"/>
                      <a:pt x="9386" y="1539"/>
                    </a:cubicBezTo>
                    <a:cubicBezTo>
                      <a:pt x="9397" y="1539"/>
                      <a:pt x="9409" y="1532"/>
                      <a:pt x="9412" y="1519"/>
                    </a:cubicBezTo>
                    <a:cubicBezTo>
                      <a:pt x="9424" y="1494"/>
                      <a:pt x="9437" y="1462"/>
                      <a:pt x="9437" y="1437"/>
                    </a:cubicBezTo>
                    <a:cubicBezTo>
                      <a:pt x="9450" y="1469"/>
                      <a:pt x="9463" y="1500"/>
                      <a:pt x="9469" y="1539"/>
                    </a:cubicBezTo>
                    <a:cubicBezTo>
                      <a:pt x="9494" y="1602"/>
                      <a:pt x="9520" y="1666"/>
                      <a:pt x="9552" y="1729"/>
                    </a:cubicBezTo>
                    <a:cubicBezTo>
                      <a:pt x="9577" y="1793"/>
                      <a:pt x="9602" y="1850"/>
                      <a:pt x="9647" y="1901"/>
                    </a:cubicBezTo>
                    <a:cubicBezTo>
                      <a:pt x="9507" y="1952"/>
                      <a:pt x="9405" y="2060"/>
                      <a:pt x="9361" y="2199"/>
                    </a:cubicBezTo>
                    <a:cubicBezTo>
                      <a:pt x="9348" y="2225"/>
                      <a:pt x="9361" y="2250"/>
                      <a:pt x="9386" y="2263"/>
                    </a:cubicBezTo>
                    <a:cubicBezTo>
                      <a:pt x="9532" y="2307"/>
                      <a:pt x="9679" y="2339"/>
                      <a:pt x="9831" y="2377"/>
                    </a:cubicBezTo>
                    <a:cubicBezTo>
                      <a:pt x="9850" y="2390"/>
                      <a:pt x="9869" y="2409"/>
                      <a:pt x="9882" y="2428"/>
                    </a:cubicBezTo>
                    <a:cubicBezTo>
                      <a:pt x="9952" y="2485"/>
                      <a:pt x="10009" y="2555"/>
                      <a:pt x="10047" y="2638"/>
                    </a:cubicBezTo>
                    <a:cubicBezTo>
                      <a:pt x="10085" y="2714"/>
                      <a:pt x="10104" y="2797"/>
                      <a:pt x="10117" y="2879"/>
                    </a:cubicBezTo>
                    <a:cubicBezTo>
                      <a:pt x="10111" y="2860"/>
                      <a:pt x="10104" y="2848"/>
                      <a:pt x="10104" y="2835"/>
                    </a:cubicBezTo>
                    <a:cubicBezTo>
                      <a:pt x="10041" y="2670"/>
                      <a:pt x="9920" y="2530"/>
                      <a:pt x="9768" y="2447"/>
                    </a:cubicBezTo>
                    <a:cubicBezTo>
                      <a:pt x="9763" y="2444"/>
                      <a:pt x="9758" y="2443"/>
                      <a:pt x="9754" y="2443"/>
                    </a:cubicBezTo>
                    <a:cubicBezTo>
                      <a:pt x="9729" y="2443"/>
                      <a:pt x="9714" y="2482"/>
                      <a:pt x="9736" y="2498"/>
                    </a:cubicBezTo>
                    <a:cubicBezTo>
                      <a:pt x="9857" y="2593"/>
                      <a:pt x="9946" y="2721"/>
                      <a:pt x="9996" y="2873"/>
                    </a:cubicBezTo>
                    <a:cubicBezTo>
                      <a:pt x="10022" y="2949"/>
                      <a:pt x="10035" y="3032"/>
                      <a:pt x="10028" y="3115"/>
                    </a:cubicBezTo>
                    <a:lnTo>
                      <a:pt x="10028" y="3146"/>
                    </a:lnTo>
                    <a:cubicBezTo>
                      <a:pt x="10028" y="3115"/>
                      <a:pt x="10009" y="3089"/>
                      <a:pt x="9984" y="3083"/>
                    </a:cubicBezTo>
                    <a:cubicBezTo>
                      <a:pt x="9978" y="3080"/>
                      <a:pt x="9973" y="3079"/>
                      <a:pt x="9968" y="3079"/>
                    </a:cubicBezTo>
                    <a:cubicBezTo>
                      <a:pt x="9962" y="3079"/>
                      <a:pt x="9956" y="3082"/>
                      <a:pt x="9952" y="3089"/>
                    </a:cubicBezTo>
                    <a:cubicBezTo>
                      <a:pt x="9926" y="3121"/>
                      <a:pt x="9946" y="3178"/>
                      <a:pt x="9952" y="3223"/>
                    </a:cubicBezTo>
                    <a:cubicBezTo>
                      <a:pt x="9958" y="3261"/>
                      <a:pt x="9965" y="3312"/>
                      <a:pt x="9965" y="3356"/>
                    </a:cubicBezTo>
                    <a:cubicBezTo>
                      <a:pt x="9965" y="3394"/>
                      <a:pt x="9965" y="3432"/>
                      <a:pt x="9958" y="3470"/>
                    </a:cubicBezTo>
                    <a:cubicBezTo>
                      <a:pt x="9946" y="3432"/>
                      <a:pt x="9933" y="3388"/>
                      <a:pt x="9895" y="3375"/>
                    </a:cubicBezTo>
                    <a:cubicBezTo>
                      <a:pt x="9890" y="3373"/>
                      <a:pt x="9885" y="3373"/>
                      <a:pt x="9881" y="3373"/>
                    </a:cubicBezTo>
                    <a:cubicBezTo>
                      <a:pt x="9869" y="3373"/>
                      <a:pt x="9861" y="3378"/>
                      <a:pt x="9857" y="3388"/>
                    </a:cubicBezTo>
                    <a:cubicBezTo>
                      <a:pt x="9831" y="3432"/>
                      <a:pt x="9869" y="3489"/>
                      <a:pt x="9882" y="3534"/>
                    </a:cubicBezTo>
                    <a:cubicBezTo>
                      <a:pt x="9895" y="3578"/>
                      <a:pt x="9901" y="3623"/>
                      <a:pt x="9914" y="3667"/>
                    </a:cubicBezTo>
                    <a:cubicBezTo>
                      <a:pt x="9914" y="3693"/>
                      <a:pt x="9920" y="3725"/>
                      <a:pt x="9920" y="3744"/>
                    </a:cubicBezTo>
                    <a:cubicBezTo>
                      <a:pt x="9914" y="3718"/>
                      <a:pt x="9895" y="3693"/>
                      <a:pt x="9869" y="3680"/>
                    </a:cubicBezTo>
                    <a:cubicBezTo>
                      <a:pt x="9857" y="3680"/>
                      <a:pt x="9838" y="3686"/>
                      <a:pt x="9838" y="3699"/>
                    </a:cubicBezTo>
                    <a:cubicBezTo>
                      <a:pt x="9818" y="3737"/>
                      <a:pt x="9844" y="3788"/>
                      <a:pt x="9857" y="3833"/>
                    </a:cubicBezTo>
                    <a:cubicBezTo>
                      <a:pt x="9869" y="3871"/>
                      <a:pt x="9882" y="3915"/>
                      <a:pt x="9888" y="3953"/>
                    </a:cubicBezTo>
                    <a:cubicBezTo>
                      <a:pt x="9888" y="3960"/>
                      <a:pt x="9888" y="3960"/>
                      <a:pt x="9888" y="3966"/>
                    </a:cubicBezTo>
                    <a:cubicBezTo>
                      <a:pt x="9895" y="4011"/>
                      <a:pt x="9895" y="4061"/>
                      <a:pt x="9901" y="4112"/>
                    </a:cubicBezTo>
                    <a:cubicBezTo>
                      <a:pt x="9901" y="4150"/>
                      <a:pt x="9914" y="4188"/>
                      <a:pt x="9920" y="4227"/>
                    </a:cubicBezTo>
                    <a:cubicBezTo>
                      <a:pt x="9901" y="4188"/>
                      <a:pt x="9882" y="4150"/>
                      <a:pt x="9863" y="4119"/>
                    </a:cubicBezTo>
                    <a:cubicBezTo>
                      <a:pt x="9831" y="4061"/>
                      <a:pt x="9793" y="4011"/>
                      <a:pt x="9749" y="3972"/>
                    </a:cubicBezTo>
                    <a:cubicBezTo>
                      <a:pt x="9744" y="3968"/>
                      <a:pt x="9739" y="3966"/>
                      <a:pt x="9734" y="3966"/>
                    </a:cubicBezTo>
                    <a:cubicBezTo>
                      <a:pt x="9725" y="3966"/>
                      <a:pt x="9717" y="3973"/>
                      <a:pt x="9717" y="3985"/>
                    </a:cubicBezTo>
                    <a:cubicBezTo>
                      <a:pt x="9729" y="4042"/>
                      <a:pt x="9749" y="4100"/>
                      <a:pt x="9780" y="4150"/>
                    </a:cubicBezTo>
                    <a:cubicBezTo>
                      <a:pt x="9806" y="4214"/>
                      <a:pt x="9831" y="4277"/>
                      <a:pt x="9857" y="4335"/>
                    </a:cubicBezTo>
                    <a:cubicBezTo>
                      <a:pt x="9907" y="4455"/>
                      <a:pt x="9952" y="4582"/>
                      <a:pt x="9984" y="4710"/>
                    </a:cubicBezTo>
                    <a:cubicBezTo>
                      <a:pt x="10028" y="4875"/>
                      <a:pt x="10060" y="5034"/>
                      <a:pt x="10085" y="5205"/>
                    </a:cubicBezTo>
                    <a:cubicBezTo>
                      <a:pt x="10066" y="5161"/>
                      <a:pt x="10041" y="5123"/>
                      <a:pt x="10009" y="5091"/>
                    </a:cubicBezTo>
                    <a:cubicBezTo>
                      <a:pt x="10005" y="5085"/>
                      <a:pt x="9999" y="5082"/>
                      <a:pt x="9992" y="5082"/>
                    </a:cubicBezTo>
                    <a:cubicBezTo>
                      <a:pt x="9979" y="5082"/>
                      <a:pt x="9965" y="5093"/>
                      <a:pt x="9965" y="5110"/>
                    </a:cubicBezTo>
                    <a:cubicBezTo>
                      <a:pt x="9977" y="5167"/>
                      <a:pt x="9990" y="5224"/>
                      <a:pt x="10015" y="5275"/>
                    </a:cubicBezTo>
                    <a:cubicBezTo>
                      <a:pt x="10035" y="5345"/>
                      <a:pt x="10054" y="5409"/>
                      <a:pt x="10073" y="5472"/>
                    </a:cubicBezTo>
                    <a:cubicBezTo>
                      <a:pt x="10104" y="5599"/>
                      <a:pt x="10123" y="5726"/>
                      <a:pt x="10136" y="5853"/>
                    </a:cubicBezTo>
                    <a:cubicBezTo>
                      <a:pt x="10155" y="6114"/>
                      <a:pt x="10130" y="6381"/>
                      <a:pt x="10066" y="6629"/>
                    </a:cubicBezTo>
                    <a:lnTo>
                      <a:pt x="10066" y="6533"/>
                    </a:lnTo>
                    <a:cubicBezTo>
                      <a:pt x="10060" y="6400"/>
                      <a:pt x="10047" y="6267"/>
                      <a:pt x="10022" y="6139"/>
                    </a:cubicBezTo>
                    <a:cubicBezTo>
                      <a:pt x="10009" y="6070"/>
                      <a:pt x="9996" y="6000"/>
                      <a:pt x="9977" y="5930"/>
                    </a:cubicBezTo>
                    <a:cubicBezTo>
                      <a:pt x="9965" y="5873"/>
                      <a:pt x="9946" y="5815"/>
                      <a:pt x="9914" y="5758"/>
                    </a:cubicBezTo>
                    <a:cubicBezTo>
                      <a:pt x="9909" y="5751"/>
                      <a:pt x="9903" y="5749"/>
                      <a:pt x="9896" y="5749"/>
                    </a:cubicBezTo>
                    <a:cubicBezTo>
                      <a:pt x="9883" y="5749"/>
                      <a:pt x="9869" y="5758"/>
                      <a:pt x="9869" y="5771"/>
                    </a:cubicBezTo>
                    <a:cubicBezTo>
                      <a:pt x="9863" y="5834"/>
                      <a:pt x="9869" y="5892"/>
                      <a:pt x="9882" y="5949"/>
                    </a:cubicBezTo>
                    <a:cubicBezTo>
                      <a:pt x="9895" y="6006"/>
                      <a:pt x="9907" y="6070"/>
                      <a:pt x="9920" y="6133"/>
                    </a:cubicBezTo>
                    <a:cubicBezTo>
                      <a:pt x="9946" y="6260"/>
                      <a:pt x="9958" y="6387"/>
                      <a:pt x="9965" y="6514"/>
                    </a:cubicBezTo>
                    <a:cubicBezTo>
                      <a:pt x="9965" y="6667"/>
                      <a:pt x="9952" y="6819"/>
                      <a:pt x="9914" y="6966"/>
                    </a:cubicBezTo>
                    <a:lnTo>
                      <a:pt x="9914" y="6927"/>
                    </a:lnTo>
                    <a:cubicBezTo>
                      <a:pt x="9914" y="6838"/>
                      <a:pt x="9914" y="6724"/>
                      <a:pt x="9850" y="6654"/>
                    </a:cubicBezTo>
                    <a:cubicBezTo>
                      <a:pt x="9845" y="6647"/>
                      <a:pt x="9837" y="6643"/>
                      <a:pt x="9829" y="6643"/>
                    </a:cubicBezTo>
                    <a:cubicBezTo>
                      <a:pt x="9817" y="6643"/>
                      <a:pt x="9806" y="6651"/>
                      <a:pt x="9806" y="6667"/>
                    </a:cubicBezTo>
                    <a:cubicBezTo>
                      <a:pt x="9799" y="6749"/>
                      <a:pt x="9799" y="6832"/>
                      <a:pt x="9812" y="6915"/>
                    </a:cubicBezTo>
                    <a:cubicBezTo>
                      <a:pt x="9812" y="7004"/>
                      <a:pt x="9799" y="7093"/>
                      <a:pt x="9774" y="7175"/>
                    </a:cubicBezTo>
                    <a:cubicBezTo>
                      <a:pt x="9736" y="7290"/>
                      <a:pt x="9685" y="7398"/>
                      <a:pt x="9615" y="7487"/>
                    </a:cubicBezTo>
                    <a:cubicBezTo>
                      <a:pt x="9634" y="7455"/>
                      <a:pt x="9647" y="7410"/>
                      <a:pt x="9647" y="7366"/>
                    </a:cubicBezTo>
                    <a:cubicBezTo>
                      <a:pt x="9643" y="7349"/>
                      <a:pt x="9630" y="7340"/>
                      <a:pt x="9616" y="7340"/>
                    </a:cubicBezTo>
                    <a:cubicBezTo>
                      <a:pt x="9609" y="7340"/>
                      <a:pt x="9602" y="7343"/>
                      <a:pt x="9596" y="7347"/>
                    </a:cubicBezTo>
                    <a:cubicBezTo>
                      <a:pt x="9564" y="7372"/>
                      <a:pt x="9539" y="7410"/>
                      <a:pt x="9526" y="7449"/>
                    </a:cubicBezTo>
                    <a:cubicBezTo>
                      <a:pt x="9507" y="7480"/>
                      <a:pt x="9482" y="7518"/>
                      <a:pt x="9463" y="7557"/>
                    </a:cubicBezTo>
                    <a:cubicBezTo>
                      <a:pt x="9412" y="7626"/>
                      <a:pt x="9361" y="7696"/>
                      <a:pt x="9304" y="7760"/>
                    </a:cubicBezTo>
                    <a:cubicBezTo>
                      <a:pt x="9215" y="7855"/>
                      <a:pt x="9113" y="7944"/>
                      <a:pt x="9011" y="8020"/>
                    </a:cubicBezTo>
                    <a:cubicBezTo>
                      <a:pt x="9043" y="7970"/>
                      <a:pt x="9069" y="7919"/>
                      <a:pt x="9100" y="7862"/>
                    </a:cubicBezTo>
                    <a:cubicBezTo>
                      <a:pt x="9151" y="7779"/>
                      <a:pt x="9177" y="7684"/>
                      <a:pt x="9177" y="7582"/>
                    </a:cubicBezTo>
                    <a:cubicBezTo>
                      <a:pt x="9173" y="7570"/>
                      <a:pt x="9163" y="7563"/>
                      <a:pt x="9154" y="7563"/>
                    </a:cubicBezTo>
                    <a:cubicBezTo>
                      <a:pt x="9148" y="7563"/>
                      <a:pt x="9143" y="7565"/>
                      <a:pt x="9138" y="7569"/>
                    </a:cubicBezTo>
                    <a:cubicBezTo>
                      <a:pt x="9088" y="7646"/>
                      <a:pt x="9050" y="7728"/>
                      <a:pt x="9024" y="7817"/>
                    </a:cubicBezTo>
                    <a:cubicBezTo>
                      <a:pt x="8986" y="7900"/>
                      <a:pt x="8935" y="7982"/>
                      <a:pt x="8878" y="8059"/>
                    </a:cubicBezTo>
                    <a:cubicBezTo>
                      <a:pt x="8795" y="8167"/>
                      <a:pt x="8700" y="8262"/>
                      <a:pt x="8592" y="8345"/>
                    </a:cubicBezTo>
                    <a:cubicBezTo>
                      <a:pt x="8643" y="8294"/>
                      <a:pt x="8687" y="8224"/>
                      <a:pt x="8706" y="8148"/>
                    </a:cubicBezTo>
                    <a:cubicBezTo>
                      <a:pt x="8706" y="8129"/>
                      <a:pt x="8689" y="8117"/>
                      <a:pt x="8673" y="8117"/>
                    </a:cubicBezTo>
                    <a:cubicBezTo>
                      <a:pt x="8667" y="8117"/>
                      <a:pt x="8661" y="8119"/>
                      <a:pt x="8656" y="8122"/>
                    </a:cubicBezTo>
                    <a:cubicBezTo>
                      <a:pt x="8617" y="8160"/>
                      <a:pt x="8586" y="8198"/>
                      <a:pt x="8554" y="8243"/>
                    </a:cubicBezTo>
                    <a:cubicBezTo>
                      <a:pt x="8522" y="8287"/>
                      <a:pt x="8490" y="8332"/>
                      <a:pt x="8452" y="8370"/>
                    </a:cubicBezTo>
                    <a:cubicBezTo>
                      <a:pt x="8370" y="8453"/>
                      <a:pt x="8287" y="8529"/>
                      <a:pt x="8192" y="8592"/>
                    </a:cubicBezTo>
                    <a:cubicBezTo>
                      <a:pt x="8134" y="8631"/>
                      <a:pt x="8071" y="8669"/>
                      <a:pt x="8007" y="8700"/>
                    </a:cubicBezTo>
                    <a:cubicBezTo>
                      <a:pt x="8045" y="8669"/>
                      <a:pt x="8077" y="8631"/>
                      <a:pt x="8090" y="8580"/>
                    </a:cubicBezTo>
                    <a:cubicBezTo>
                      <a:pt x="8090" y="8561"/>
                      <a:pt x="8071" y="8542"/>
                      <a:pt x="8052" y="8542"/>
                    </a:cubicBezTo>
                    <a:cubicBezTo>
                      <a:pt x="8007" y="8554"/>
                      <a:pt x="7969" y="8573"/>
                      <a:pt x="7937" y="8605"/>
                    </a:cubicBezTo>
                    <a:cubicBezTo>
                      <a:pt x="7899" y="8631"/>
                      <a:pt x="7855" y="8662"/>
                      <a:pt x="7817" y="8688"/>
                    </a:cubicBezTo>
                    <a:cubicBezTo>
                      <a:pt x="7734" y="8745"/>
                      <a:pt x="7645" y="8796"/>
                      <a:pt x="7550" y="8834"/>
                    </a:cubicBezTo>
                    <a:cubicBezTo>
                      <a:pt x="7518" y="8847"/>
                      <a:pt x="7480" y="8859"/>
                      <a:pt x="7442" y="8872"/>
                    </a:cubicBezTo>
                    <a:cubicBezTo>
                      <a:pt x="7448" y="8866"/>
                      <a:pt x="7448" y="8859"/>
                      <a:pt x="7454" y="8847"/>
                    </a:cubicBezTo>
                    <a:cubicBezTo>
                      <a:pt x="7474" y="8822"/>
                      <a:pt x="7456" y="8794"/>
                      <a:pt x="7432" y="8794"/>
                    </a:cubicBezTo>
                    <a:cubicBezTo>
                      <a:pt x="7425" y="8794"/>
                      <a:pt x="7417" y="8796"/>
                      <a:pt x="7410" y="8802"/>
                    </a:cubicBezTo>
                    <a:cubicBezTo>
                      <a:pt x="7334" y="8853"/>
                      <a:pt x="7257" y="8897"/>
                      <a:pt x="7175" y="8923"/>
                    </a:cubicBezTo>
                    <a:lnTo>
                      <a:pt x="7156" y="8929"/>
                    </a:lnTo>
                    <a:lnTo>
                      <a:pt x="7143" y="8929"/>
                    </a:lnTo>
                    <a:cubicBezTo>
                      <a:pt x="7137" y="8923"/>
                      <a:pt x="7130" y="8916"/>
                      <a:pt x="7118" y="8910"/>
                    </a:cubicBezTo>
                    <a:cubicBezTo>
                      <a:pt x="7108" y="8906"/>
                      <a:pt x="7099" y="8905"/>
                      <a:pt x="7090" y="8905"/>
                    </a:cubicBezTo>
                    <a:cubicBezTo>
                      <a:pt x="7070" y="8905"/>
                      <a:pt x="7051" y="8912"/>
                      <a:pt x="7029" y="8916"/>
                    </a:cubicBezTo>
                    <a:lnTo>
                      <a:pt x="6991" y="8923"/>
                    </a:lnTo>
                    <a:lnTo>
                      <a:pt x="6984" y="8923"/>
                    </a:lnTo>
                    <a:cubicBezTo>
                      <a:pt x="7022" y="8904"/>
                      <a:pt x="7060" y="8885"/>
                      <a:pt x="7099" y="8859"/>
                    </a:cubicBezTo>
                    <a:cubicBezTo>
                      <a:pt x="7194" y="8802"/>
                      <a:pt x="7283" y="8726"/>
                      <a:pt x="7353" y="8643"/>
                    </a:cubicBezTo>
                    <a:cubicBezTo>
                      <a:pt x="7391" y="8599"/>
                      <a:pt x="7423" y="8554"/>
                      <a:pt x="7448" y="8503"/>
                    </a:cubicBezTo>
                    <a:cubicBezTo>
                      <a:pt x="7467" y="8459"/>
                      <a:pt x="7505" y="8395"/>
                      <a:pt x="7486" y="8351"/>
                    </a:cubicBezTo>
                    <a:cubicBezTo>
                      <a:pt x="7482" y="8342"/>
                      <a:pt x="7470" y="8336"/>
                      <a:pt x="7459" y="8336"/>
                    </a:cubicBezTo>
                    <a:cubicBezTo>
                      <a:pt x="7455" y="8336"/>
                      <a:pt x="7452" y="8336"/>
                      <a:pt x="7448" y="8338"/>
                    </a:cubicBezTo>
                    <a:cubicBezTo>
                      <a:pt x="7410" y="8351"/>
                      <a:pt x="7391" y="8402"/>
                      <a:pt x="7366" y="8434"/>
                    </a:cubicBezTo>
                    <a:cubicBezTo>
                      <a:pt x="7340" y="8478"/>
                      <a:pt x="7315" y="8516"/>
                      <a:pt x="7283" y="8561"/>
                    </a:cubicBezTo>
                    <a:cubicBezTo>
                      <a:pt x="7219" y="8637"/>
                      <a:pt x="7143" y="8707"/>
                      <a:pt x="7054" y="8764"/>
                    </a:cubicBezTo>
                    <a:cubicBezTo>
                      <a:pt x="6965" y="8821"/>
                      <a:pt x="6857" y="8866"/>
                      <a:pt x="6749" y="8885"/>
                    </a:cubicBezTo>
                    <a:cubicBezTo>
                      <a:pt x="6679" y="8891"/>
                      <a:pt x="6609" y="8897"/>
                      <a:pt x="6546" y="8897"/>
                    </a:cubicBezTo>
                    <a:cubicBezTo>
                      <a:pt x="6597" y="8878"/>
                      <a:pt x="6647" y="8840"/>
                      <a:pt x="6692" y="8796"/>
                    </a:cubicBezTo>
                    <a:cubicBezTo>
                      <a:pt x="6698" y="8777"/>
                      <a:pt x="6686" y="8751"/>
                      <a:pt x="6666" y="8751"/>
                    </a:cubicBezTo>
                    <a:cubicBezTo>
                      <a:pt x="6622" y="8764"/>
                      <a:pt x="6571" y="8777"/>
                      <a:pt x="6533" y="8789"/>
                    </a:cubicBezTo>
                    <a:cubicBezTo>
                      <a:pt x="6482" y="8808"/>
                      <a:pt x="6438" y="8827"/>
                      <a:pt x="6393" y="8840"/>
                    </a:cubicBezTo>
                    <a:cubicBezTo>
                      <a:pt x="6342" y="8853"/>
                      <a:pt x="6298" y="8866"/>
                      <a:pt x="6247" y="8872"/>
                    </a:cubicBezTo>
                    <a:cubicBezTo>
                      <a:pt x="6231" y="8876"/>
                      <a:pt x="6216" y="8879"/>
                      <a:pt x="6200" y="8879"/>
                    </a:cubicBezTo>
                    <a:cubicBezTo>
                      <a:pt x="6172" y="8879"/>
                      <a:pt x="6145" y="8872"/>
                      <a:pt x="6120" y="8859"/>
                    </a:cubicBezTo>
                    <a:cubicBezTo>
                      <a:pt x="6088" y="8834"/>
                      <a:pt x="6069" y="8802"/>
                      <a:pt x="6056" y="8770"/>
                    </a:cubicBezTo>
                    <a:lnTo>
                      <a:pt x="5980" y="8624"/>
                    </a:lnTo>
                    <a:cubicBezTo>
                      <a:pt x="5948" y="8554"/>
                      <a:pt x="5910" y="8484"/>
                      <a:pt x="5872" y="8414"/>
                    </a:cubicBezTo>
                    <a:cubicBezTo>
                      <a:pt x="5878" y="8402"/>
                      <a:pt x="5872" y="8389"/>
                      <a:pt x="5866" y="8383"/>
                    </a:cubicBezTo>
                    <a:cubicBezTo>
                      <a:pt x="5859" y="8376"/>
                      <a:pt x="5853" y="8370"/>
                      <a:pt x="5847" y="8364"/>
                    </a:cubicBezTo>
                    <a:cubicBezTo>
                      <a:pt x="5840" y="8357"/>
                      <a:pt x="5834" y="8345"/>
                      <a:pt x="5828" y="8332"/>
                    </a:cubicBezTo>
                    <a:cubicBezTo>
                      <a:pt x="5823" y="8321"/>
                      <a:pt x="5816" y="8317"/>
                      <a:pt x="5808" y="8317"/>
                    </a:cubicBezTo>
                    <a:cubicBezTo>
                      <a:pt x="5792" y="8317"/>
                      <a:pt x="5775" y="8334"/>
                      <a:pt x="5783" y="8351"/>
                    </a:cubicBezTo>
                    <a:cubicBezTo>
                      <a:pt x="5783" y="8357"/>
                      <a:pt x="5783" y="8364"/>
                      <a:pt x="5783" y="8364"/>
                    </a:cubicBezTo>
                    <a:cubicBezTo>
                      <a:pt x="5726" y="8376"/>
                      <a:pt x="5669" y="8383"/>
                      <a:pt x="5612" y="8383"/>
                    </a:cubicBezTo>
                    <a:cubicBezTo>
                      <a:pt x="5554" y="8383"/>
                      <a:pt x="5497" y="8376"/>
                      <a:pt x="5440" y="8364"/>
                    </a:cubicBezTo>
                    <a:cubicBezTo>
                      <a:pt x="5364" y="8345"/>
                      <a:pt x="5294" y="8319"/>
                      <a:pt x="5224" y="8281"/>
                    </a:cubicBezTo>
                    <a:cubicBezTo>
                      <a:pt x="5294" y="8275"/>
                      <a:pt x="5357" y="8262"/>
                      <a:pt x="5415" y="8224"/>
                    </a:cubicBezTo>
                    <a:cubicBezTo>
                      <a:pt x="5434" y="8211"/>
                      <a:pt x="5427" y="8186"/>
                      <a:pt x="5402" y="8179"/>
                    </a:cubicBezTo>
                    <a:cubicBezTo>
                      <a:pt x="5338" y="8179"/>
                      <a:pt x="5268" y="8192"/>
                      <a:pt x="5199" y="8192"/>
                    </a:cubicBezTo>
                    <a:cubicBezTo>
                      <a:pt x="5065" y="8192"/>
                      <a:pt x="4938" y="8160"/>
                      <a:pt x="4824" y="8097"/>
                    </a:cubicBezTo>
                    <a:lnTo>
                      <a:pt x="4824" y="8097"/>
                    </a:lnTo>
                    <a:cubicBezTo>
                      <a:pt x="4858" y="8105"/>
                      <a:pt x="4894" y="8108"/>
                      <a:pt x="4930" y="8108"/>
                    </a:cubicBezTo>
                    <a:cubicBezTo>
                      <a:pt x="4981" y="8108"/>
                      <a:pt x="5032" y="8101"/>
                      <a:pt x="5084" y="8090"/>
                    </a:cubicBezTo>
                    <a:cubicBezTo>
                      <a:pt x="5103" y="8078"/>
                      <a:pt x="5103" y="8052"/>
                      <a:pt x="5084" y="8040"/>
                    </a:cubicBezTo>
                    <a:cubicBezTo>
                      <a:pt x="5033" y="8027"/>
                      <a:pt x="4989" y="8020"/>
                      <a:pt x="4938" y="8020"/>
                    </a:cubicBezTo>
                    <a:cubicBezTo>
                      <a:pt x="4881" y="8014"/>
                      <a:pt x="4830" y="8001"/>
                      <a:pt x="4773" y="7995"/>
                    </a:cubicBezTo>
                    <a:cubicBezTo>
                      <a:pt x="4665" y="7970"/>
                      <a:pt x="4557" y="7944"/>
                      <a:pt x="4455" y="7900"/>
                    </a:cubicBezTo>
                    <a:cubicBezTo>
                      <a:pt x="4353" y="7862"/>
                      <a:pt x="4258" y="7811"/>
                      <a:pt x="4169" y="7760"/>
                    </a:cubicBezTo>
                    <a:lnTo>
                      <a:pt x="4144" y="7741"/>
                    </a:lnTo>
                    <a:cubicBezTo>
                      <a:pt x="4144" y="7734"/>
                      <a:pt x="4137" y="7728"/>
                      <a:pt x="4137" y="7722"/>
                    </a:cubicBezTo>
                    <a:cubicBezTo>
                      <a:pt x="4105" y="7696"/>
                      <a:pt x="4067" y="7677"/>
                      <a:pt x="4036" y="7658"/>
                    </a:cubicBezTo>
                    <a:cubicBezTo>
                      <a:pt x="3997" y="7626"/>
                      <a:pt x="3966" y="7588"/>
                      <a:pt x="3940" y="7550"/>
                    </a:cubicBezTo>
                    <a:cubicBezTo>
                      <a:pt x="3934" y="7544"/>
                      <a:pt x="3928" y="7544"/>
                      <a:pt x="3921" y="7544"/>
                    </a:cubicBezTo>
                    <a:cubicBezTo>
                      <a:pt x="3921" y="7531"/>
                      <a:pt x="3915" y="7518"/>
                      <a:pt x="3915" y="7512"/>
                    </a:cubicBezTo>
                    <a:cubicBezTo>
                      <a:pt x="3902" y="7474"/>
                      <a:pt x="3896" y="7429"/>
                      <a:pt x="3896" y="7391"/>
                    </a:cubicBezTo>
                    <a:cubicBezTo>
                      <a:pt x="3883" y="7290"/>
                      <a:pt x="3883" y="7188"/>
                      <a:pt x="3896" y="7086"/>
                    </a:cubicBezTo>
                    <a:cubicBezTo>
                      <a:pt x="3902" y="6940"/>
                      <a:pt x="3928" y="6788"/>
                      <a:pt x="3972" y="6648"/>
                    </a:cubicBezTo>
                    <a:cubicBezTo>
                      <a:pt x="4036" y="6578"/>
                      <a:pt x="4093" y="6508"/>
                      <a:pt x="4144" y="6438"/>
                    </a:cubicBezTo>
                    <a:cubicBezTo>
                      <a:pt x="4201" y="6362"/>
                      <a:pt x="4245" y="6298"/>
                      <a:pt x="4290" y="6228"/>
                    </a:cubicBezTo>
                    <a:cubicBezTo>
                      <a:pt x="4334" y="6158"/>
                      <a:pt x="4372" y="6082"/>
                      <a:pt x="4398" y="6006"/>
                    </a:cubicBezTo>
                    <a:cubicBezTo>
                      <a:pt x="4404" y="6000"/>
                      <a:pt x="4404" y="5987"/>
                      <a:pt x="4398" y="5974"/>
                    </a:cubicBezTo>
                    <a:lnTo>
                      <a:pt x="4411" y="5968"/>
                    </a:lnTo>
                    <a:cubicBezTo>
                      <a:pt x="4696" y="5733"/>
                      <a:pt x="4938" y="5440"/>
                      <a:pt x="5122" y="5116"/>
                    </a:cubicBezTo>
                    <a:cubicBezTo>
                      <a:pt x="5224" y="4951"/>
                      <a:pt x="5300" y="4773"/>
                      <a:pt x="5345" y="4589"/>
                    </a:cubicBezTo>
                    <a:cubicBezTo>
                      <a:pt x="5348" y="4592"/>
                      <a:pt x="5353" y="4594"/>
                      <a:pt x="5357" y="4594"/>
                    </a:cubicBezTo>
                    <a:cubicBezTo>
                      <a:pt x="5362" y="4594"/>
                      <a:pt x="5367" y="4592"/>
                      <a:pt x="5370" y="4589"/>
                    </a:cubicBezTo>
                    <a:cubicBezTo>
                      <a:pt x="5421" y="4563"/>
                      <a:pt x="5472" y="4525"/>
                      <a:pt x="5516" y="4487"/>
                    </a:cubicBezTo>
                    <a:cubicBezTo>
                      <a:pt x="5561" y="4443"/>
                      <a:pt x="5605" y="4398"/>
                      <a:pt x="5643" y="4354"/>
                    </a:cubicBezTo>
                    <a:cubicBezTo>
                      <a:pt x="5681" y="4303"/>
                      <a:pt x="5713" y="4258"/>
                      <a:pt x="5745" y="4208"/>
                    </a:cubicBezTo>
                    <a:cubicBezTo>
                      <a:pt x="5764" y="4176"/>
                      <a:pt x="5783" y="4150"/>
                      <a:pt x="5796" y="4125"/>
                    </a:cubicBezTo>
                    <a:cubicBezTo>
                      <a:pt x="5809" y="4100"/>
                      <a:pt x="5828" y="4068"/>
                      <a:pt x="5815" y="4036"/>
                    </a:cubicBezTo>
                    <a:cubicBezTo>
                      <a:pt x="5810" y="4027"/>
                      <a:pt x="5802" y="4021"/>
                      <a:pt x="5793" y="4021"/>
                    </a:cubicBezTo>
                    <a:cubicBezTo>
                      <a:pt x="5790" y="4021"/>
                      <a:pt x="5787" y="4022"/>
                      <a:pt x="5783" y="4023"/>
                    </a:cubicBezTo>
                    <a:cubicBezTo>
                      <a:pt x="5770" y="4023"/>
                      <a:pt x="5758" y="4030"/>
                      <a:pt x="5745" y="4036"/>
                    </a:cubicBezTo>
                    <a:cubicBezTo>
                      <a:pt x="5739" y="4049"/>
                      <a:pt x="5732" y="4068"/>
                      <a:pt x="5726" y="4080"/>
                    </a:cubicBezTo>
                    <a:cubicBezTo>
                      <a:pt x="5713" y="4106"/>
                      <a:pt x="5701" y="4131"/>
                      <a:pt x="5688" y="4157"/>
                    </a:cubicBezTo>
                    <a:cubicBezTo>
                      <a:pt x="5656" y="4208"/>
                      <a:pt x="5624" y="4258"/>
                      <a:pt x="5586" y="4303"/>
                    </a:cubicBezTo>
                    <a:cubicBezTo>
                      <a:pt x="5554" y="4347"/>
                      <a:pt x="5516" y="4392"/>
                      <a:pt x="5472" y="4430"/>
                    </a:cubicBezTo>
                    <a:lnTo>
                      <a:pt x="5402" y="4500"/>
                    </a:lnTo>
                    <a:cubicBezTo>
                      <a:pt x="5497" y="4360"/>
                      <a:pt x="5573" y="4208"/>
                      <a:pt x="5631" y="4055"/>
                    </a:cubicBezTo>
                    <a:cubicBezTo>
                      <a:pt x="5688" y="3890"/>
                      <a:pt x="5732" y="3725"/>
                      <a:pt x="5751" y="3553"/>
                    </a:cubicBezTo>
                    <a:cubicBezTo>
                      <a:pt x="5755" y="3532"/>
                      <a:pt x="5740" y="3521"/>
                      <a:pt x="5724" y="3521"/>
                    </a:cubicBezTo>
                    <a:cubicBezTo>
                      <a:pt x="5711" y="3521"/>
                      <a:pt x="5697" y="3529"/>
                      <a:pt x="5694" y="3547"/>
                    </a:cubicBezTo>
                    <a:cubicBezTo>
                      <a:pt x="5618" y="3877"/>
                      <a:pt x="5478" y="4188"/>
                      <a:pt x="5287" y="4468"/>
                    </a:cubicBezTo>
                    <a:cubicBezTo>
                      <a:pt x="5205" y="4608"/>
                      <a:pt x="5090" y="4729"/>
                      <a:pt x="4963" y="4830"/>
                    </a:cubicBezTo>
                    <a:cubicBezTo>
                      <a:pt x="4915" y="4868"/>
                      <a:pt x="4854" y="4883"/>
                      <a:pt x="4794" y="4883"/>
                    </a:cubicBezTo>
                    <a:cubicBezTo>
                      <a:pt x="4782" y="4883"/>
                      <a:pt x="4771" y="4882"/>
                      <a:pt x="4760" y="4881"/>
                    </a:cubicBezTo>
                    <a:cubicBezTo>
                      <a:pt x="4703" y="4862"/>
                      <a:pt x="4652" y="4830"/>
                      <a:pt x="4614" y="4786"/>
                    </a:cubicBezTo>
                    <a:cubicBezTo>
                      <a:pt x="4606" y="4779"/>
                      <a:pt x="4597" y="4777"/>
                      <a:pt x="4589" y="4777"/>
                    </a:cubicBezTo>
                    <a:cubicBezTo>
                      <a:pt x="4565" y="4777"/>
                      <a:pt x="4544" y="4800"/>
                      <a:pt x="4544" y="4824"/>
                    </a:cubicBezTo>
                    <a:cubicBezTo>
                      <a:pt x="4544" y="4957"/>
                      <a:pt x="4703" y="5015"/>
                      <a:pt x="4811" y="5015"/>
                    </a:cubicBezTo>
                    <a:cubicBezTo>
                      <a:pt x="4932" y="5002"/>
                      <a:pt x="5046" y="4945"/>
                      <a:pt x="5129" y="4856"/>
                    </a:cubicBezTo>
                    <a:lnTo>
                      <a:pt x="5129" y="4856"/>
                    </a:lnTo>
                    <a:cubicBezTo>
                      <a:pt x="5116" y="4888"/>
                      <a:pt x="5097" y="4919"/>
                      <a:pt x="5084" y="4951"/>
                    </a:cubicBezTo>
                    <a:cubicBezTo>
                      <a:pt x="5014" y="5097"/>
                      <a:pt x="4932" y="5231"/>
                      <a:pt x="4836" y="5358"/>
                    </a:cubicBezTo>
                    <a:cubicBezTo>
                      <a:pt x="4658" y="5625"/>
                      <a:pt x="4430" y="5853"/>
                      <a:pt x="4163" y="6038"/>
                    </a:cubicBezTo>
                    <a:cubicBezTo>
                      <a:pt x="4119" y="6067"/>
                      <a:pt x="4061" y="6094"/>
                      <a:pt x="4010" y="6094"/>
                    </a:cubicBezTo>
                    <a:cubicBezTo>
                      <a:pt x="3971" y="6094"/>
                      <a:pt x="3937" y="6079"/>
                      <a:pt x="3915" y="6038"/>
                    </a:cubicBezTo>
                    <a:cubicBezTo>
                      <a:pt x="3877" y="5955"/>
                      <a:pt x="3889" y="5860"/>
                      <a:pt x="3934" y="5784"/>
                    </a:cubicBezTo>
                    <a:lnTo>
                      <a:pt x="3985" y="5752"/>
                    </a:lnTo>
                    <a:cubicBezTo>
                      <a:pt x="4118" y="5669"/>
                      <a:pt x="4245" y="5574"/>
                      <a:pt x="4366" y="5466"/>
                    </a:cubicBezTo>
                    <a:cubicBezTo>
                      <a:pt x="4423" y="5415"/>
                      <a:pt x="4474" y="5358"/>
                      <a:pt x="4531" y="5301"/>
                    </a:cubicBezTo>
                    <a:cubicBezTo>
                      <a:pt x="4582" y="5243"/>
                      <a:pt x="4633" y="5173"/>
                      <a:pt x="4665" y="5104"/>
                    </a:cubicBezTo>
                    <a:cubicBezTo>
                      <a:pt x="4674" y="5085"/>
                      <a:pt x="4660" y="5070"/>
                      <a:pt x="4645" y="5070"/>
                    </a:cubicBezTo>
                    <a:cubicBezTo>
                      <a:pt x="4638" y="5070"/>
                      <a:pt x="4632" y="5073"/>
                      <a:pt x="4627" y="5078"/>
                    </a:cubicBezTo>
                    <a:cubicBezTo>
                      <a:pt x="4576" y="5116"/>
                      <a:pt x="4531" y="5154"/>
                      <a:pt x="4487" y="5199"/>
                    </a:cubicBezTo>
                    <a:cubicBezTo>
                      <a:pt x="4436" y="5243"/>
                      <a:pt x="4391" y="5288"/>
                      <a:pt x="4347" y="5332"/>
                    </a:cubicBezTo>
                    <a:cubicBezTo>
                      <a:pt x="4252" y="5421"/>
                      <a:pt x="4150" y="5504"/>
                      <a:pt x="4048" y="5580"/>
                    </a:cubicBezTo>
                    <a:cubicBezTo>
                      <a:pt x="3997" y="5612"/>
                      <a:pt x="3953" y="5650"/>
                      <a:pt x="3902" y="5682"/>
                    </a:cubicBezTo>
                    <a:cubicBezTo>
                      <a:pt x="3872" y="5703"/>
                      <a:pt x="3825" y="5736"/>
                      <a:pt x="3788" y="5736"/>
                    </a:cubicBezTo>
                    <a:cubicBezTo>
                      <a:pt x="3770" y="5736"/>
                      <a:pt x="3754" y="5728"/>
                      <a:pt x="3743" y="5707"/>
                    </a:cubicBezTo>
                    <a:cubicBezTo>
                      <a:pt x="3724" y="5656"/>
                      <a:pt x="3718" y="5606"/>
                      <a:pt x="3731" y="5548"/>
                    </a:cubicBezTo>
                    <a:cubicBezTo>
                      <a:pt x="3737" y="5517"/>
                      <a:pt x="3743" y="5479"/>
                      <a:pt x="3756" y="5447"/>
                    </a:cubicBezTo>
                    <a:cubicBezTo>
                      <a:pt x="3769" y="5421"/>
                      <a:pt x="3775" y="5396"/>
                      <a:pt x="3781" y="5364"/>
                    </a:cubicBezTo>
                    <a:cubicBezTo>
                      <a:pt x="3940" y="5243"/>
                      <a:pt x="4093" y="5110"/>
                      <a:pt x="4233" y="4970"/>
                    </a:cubicBezTo>
                    <a:cubicBezTo>
                      <a:pt x="4328" y="4875"/>
                      <a:pt x="4411" y="4779"/>
                      <a:pt x="4493" y="4684"/>
                    </a:cubicBezTo>
                    <a:cubicBezTo>
                      <a:pt x="4582" y="4589"/>
                      <a:pt x="4652" y="4481"/>
                      <a:pt x="4703" y="4366"/>
                    </a:cubicBezTo>
                    <a:cubicBezTo>
                      <a:pt x="4718" y="4336"/>
                      <a:pt x="4693" y="4310"/>
                      <a:pt x="4666" y="4310"/>
                    </a:cubicBezTo>
                    <a:cubicBezTo>
                      <a:pt x="4659" y="4310"/>
                      <a:pt x="4652" y="4312"/>
                      <a:pt x="4646" y="4316"/>
                    </a:cubicBezTo>
                    <a:cubicBezTo>
                      <a:pt x="4499" y="4443"/>
                      <a:pt x="4385" y="4614"/>
                      <a:pt x="4252" y="4754"/>
                    </a:cubicBezTo>
                    <a:cubicBezTo>
                      <a:pt x="4118" y="4907"/>
                      <a:pt x="3972" y="5040"/>
                      <a:pt x="3820" y="5173"/>
                    </a:cubicBezTo>
                    <a:cubicBezTo>
                      <a:pt x="3737" y="5237"/>
                      <a:pt x="3661" y="5294"/>
                      <a:pt x="3584" y="5358"/>
                    </a:cubicBezTo>
                    <a:cubicBezTo>
                      <a:pt x="3556" y="5375"/>
                      <a:pt x="3514" y="5411"/>
                      <a:pt x="3478" y="5411"/>
                    </a:cubicBezTo>
                    <a:cubicBezTo>
                      <a:pt x="3473" y="5411"/>
                      <a:pt x="3468" y="5410"/>
                      <a:pt x="3464" y="5409"/>
                    </a:cubicBezTo>
                    <a:cubicBezTo>
                      <a:pt x="3426" y="5402"/>
                      <a:pt x="3419" y="5339"/>
                      <a:pt x="3426" y="5301"/>
                    </a:cubicBezTo>
                    <a:cubicBezTo>
                      <a:pt x="3451" y="5104"/>
                      <a:pt x="3495" y="4913"/>
                      <a:pt x="3572" y="4722"/>
                    </a:cubicBezTo>
                    <a:cubicBezTo>
                      <a:pt x="3648" y="4506"/>
                      <a:pt x="3750" y="4297"/>
                      <a:pt x="3877" y="4106"/>
                    </a:cubicBezTo>
                    <a:cubicBezTo>
                      <a:pt x="3886" y="4087"/>
                      <a:pt x="3871" y="4067"/>
                      <a:pt x="3854" y="4067"/>
                    </a:cubicBezTo>
                    <a:cubicBezTo>
                      <a:pt x="3849" y="4067"/>
                      <a:pt x="3843" y="4069"/>
                      <a:pt x="3839" y="4074"/>
                    </a:cubicBezTo>
                    <a:cubicBezTo>
                      <a:pt x="3750" y="4188"/>
                      <a:pt x="3667" y="4309"/>
                      <a:pt x="3603" y="4436"/>
                    </a:cubicBezTo>
                    <a:cubicBezTo>
                      <a:pt x="3508" y="4506"/>
                      <a:pt x="3419" y="4576"/>
                      <a:pt x="3330" y="4652"/>
                    </a:cubicBezTo>
                    <a:cubicBezTo>
                      <a:pt x="3314" y="4663"/>
                      <a:pt x="3294" y="4687"/>
                      <a:pt x="3273" y="4687"/>
                    </a:cubicBezTo>
                    <a:cubicBezTo>
                      <a:pt x="3269" y="4687"/>
                      <a:pt x="3264" y="4686"/>
                      <a:pt x="3260" y="4684"/>
                    </a:cubicBezTo>
                    <a:cubicBezTo>
                      <a:pt x="3235" y="4671"/>
                      <a:pt x="3235" y="4646"/>
                      <a:pt x="3235" y="4627"/>
                    </a:cubicBezTo>
                    <a:cubicBezTo>
                      <a:pt x="3241" y="4576"/>
                      <a:pt x="3260" y="4525"/>
                      <a:pt x="3292" y="4481"/>
                    </a:cubicBezTo>
                    <a:cubicBezTo>
                      <a:pt x="3375" y="4297"/>
                      <a:pt x="3476" y="4125"/>
                      <a:pt x="3591" y="3960"/>
                    </a:cubicBezTo>
                    <a:cubicBezTo>
                      <a:pt x="3813" y="3629"/>
                      <a:pt x="4080" y="3324"/>
                      <a:pt x="4385" y="3064"/>
                    </a:cubicBezTo>
                    <a:cubicBezTo>
                      <a:pt x="4550" y="2918"/>
                      <a:pt x="4728" y="2790"/>
                      <a:pt x="4913" y="2663"/>
                    </a:cubicBezTo>
                    <a:cubicBezTo>
                      <a:pt x="4918" y="2665"/>
                      <a:pt x="4923" y="2666"/>
                      <a:pt x="4928" y="2666"/>
                    </a:cubicBezTo>
                    <a:cubicBezTo>
                      <a:pt x="4941" y="2666"/>
                      <a:pt x="4952" y="2660"/>
                      <a:pt x="4957" y="2651"/>
                    </a:cubicBezTo>
                    <a:cubicBezTo>
                      <a:pt x="4989" y="2644"/>
                      <a:pt x="5021" y="2632"/>
                      <a:pt x="5046" y="2612"/>
                    </a:cubicBezTo>
                    <a:cubicBezTo>
                      <a:pt x="5078" y="2600"/>
                      <a:pt x="5110" y="2593"/>
                      <a:pt x="5141" y="2581"/>
                    </a:cubicBezTo>
                    <a:lnTo>
                      <a:pt x="5237" y="2549"/>
                    </a:lnTo>
                    <a:cubicBezTo>
                      <a:pt x="5268" y="2543"/>
                      <a:pt x="5294" y="2524"/>
                      <a:pt x="5326" y="2504"/>
                    </a:cubicBezTo>
                    <a:cubicBezTo>
                      <a:pt x="5332" y="2492"/>
                      <a:pt x="5332" y="2473"/>
                      <a:pt x="5313" y="2473"/>
                    </a:cubicBezTo>
                    <a:cubicBezTo>
                      <a:pt x="5304" y="2471"/>
                      <a:pt x="5295" y="2470"/>
                      <a:pt x="5286" y="2470"/>
                    </a:cubicBezTo>
                    <a:cubicBezTo>
                      <a:pt x="5262" y="2470"/>
                      <a:pt x="5236" y="2476"/>
                      <a:pt x="5218" y="2485"/>
                    </a:cubicBezTo>
                    <a:cubicBezTo>
                      <a:pt x="5179" y="2498"/>
                      <a:pt x="5148" y="2504"/>
                      <a:pt x="5116" y="2517"/>
                    </a:cubicBezTo>
                    <a:lnTo>
                      <a:pt x="5097" y="2530"/>
                    </a:lnTo>
                    <a:cubicBezTo>
                      <a:pt x="5090" y="2524"/>
                      <a:pt x="5090" y="2524"/>
                      <a:pt x="5084" y="2524"/>
                    </a:cubicBezTo>
                    <a:lnTo>
                      <a:pt x="5110" y="2492"/>
                    </a:lnTo>
                    <a:lnTo>
                      <a:pt x="5122" y="2473"/>
                    </a:lnTo>
                    <a:lnTo>
                      <a:pt x="5129" y="2466"/>
                    </a:lnTo>
                    <a:lnTo>
                      <a:pt x="5135" y="2466"/>
                    </a:lnTo>
                    <a:cubicBezTo>
                      <a:pt x="5155" y="2451"/>
                      <a:pt x="5135" y="2415"/>
                      <a:pt x="5112" y="2415"/>
                    </a:cubicBezTo>
                    <a:cubicBezTo>
                      <a:pt x="5107" y="2415"/>
                      <a:pt x="5102" y="2417"/>
                      <a:pt x="5097" y="2422"/>
                    </a:cubicBezTo>
                    <a:cubicBezTo>
                      <a:pt x="5065" y="2447"/>
                      <a:pt x="5033" y="2479"/>
                      <a:pt x="5008" y="2511"/>
                    </a:cubicBezTo>
                    <a:cubicBezTo>
                      <a:pt x="5014" y="2498"/>
                      <a:pt x="5021" y="2485"/>
                      <a:pt x="5027" y="2466"/>
                    </a:cubicBezTo>
                    <a:cubicBezTo>
                      <a:pt x="5052" y="2415"/>
                      <a:pt x="5084" y="2365"/>
                      <a:pt x="5129" y="2320"/>
                    </a:cubicBezTo>
                    <a:cubicBezTo>
                      <a:pt x="5141" y="2314"/>
                      <a:pt x="5141" y="2295"/>
                      <a:pt x="5129" y="2282"/>
                    </a:cubicBezTo>
                    <a:cubicBezTo>
                      <a:pt x="5122" y="2276"/>
                      <a:pt x="5114" y="2273"/>
                      <a:pt x="5106" y="2273"/>
                    </a:cubicBezTo>
                    <a:cubicBezTo>
                      <a:pt x="5098" y="2273"/>
                      <a:pt x="5090" y="2276"/>
                      <a:pt x="5084" y="2282"/>
                    </a:cubicBezTo>
                    <a:cubicBezTo>
                      <a:pt x="5033" y="2320"/>
                      <a:pt x="4989" y="2371"/>
                      <a:pt x="4957" y="2428"/>
                    </a:cubicBezTo>
                    <a:cubicBezTo>
                      <a:pt x="4951" y="2428"/>
                      <a:pt x="4951" y="2435"/>
                      <a:pt x="4951" y="2435"/>
                    </a:cubicBezTo>
                    <a:lnTo>
                      <a:pt x="4951" y="2415"/>
                    </a:lnTo>
                    <a:cubicBezTo>
                      <a:pt x="4963" y="2358"/>
                      <a:pt x="4976" y="2307"/>
                      <a:pt x="5002" y="2257"/>
                    </a:cubicBezTo>
                    <a:cubicBezTo>
                      <a:pt x="5046" y="2155"/>
                      <a:pt x="5103" y="2060"/>
                      <a:pt x="5173" y="1971"/>
                    </a:cubicBezTo>
                    <a:cubicBezTo>
                      <a:pt x="5188" y="1951"/>
                      <a:pt x="5173" y="1932"/>
                      <a:pt x="5154" y="1932"/>
                    </a:cubicBezTo>
                    <a:cubicBezTo>
                      <a:pt x="5148" y="1932"/>
                      <a:pt x="5141" y="1934"/>
                      <a:pt x="5135" y="1939"/>
                    </a:cubicBezTo>
                    <a:cubicBezTo>
                      <a:pt x="5103" y="1958"/>
                      <a:pt x="5071" y="1983"/>
                      <a:pt x="5040" y="2015"/>
                    </a:cubicBezTo>
                    <a:cubicBezTo>
                      <a:pt x="5052" y="1996"/>
                      <a:pt x="5059" y="1977"/>
                      <a:pt x="5071" y="1958"/>
                    </a:cubicBezTo>
                    <a:cubicBezTo>
                      <a:pt x="5103" y="1907"/>
                      <a:pt x="5135" y="1850"/>
                      <a:pt x="5173" y="1805"/>
                    </a:cubicBezTo>
                    <a:cubicBezTo>
                      <a:pt x="5211" y="1755"/>
                      <a:pt x="5256" y="1704"/>
                      <a:pt x="5300" y="1653"/>
                    </a:cubicBezTo>
                    <a:cubicBezTo>
                      <a:pt x="5307" y="1647"/>
                      <a:pt x="5307" y="1634"/>
                      <a:pt x="5300" y="1627"/>
                    </a:cubicBezTo>
                    <a:cubicBezTo>
                      <a:pt x="5319" y="1615"/>
                      <a:pt x="5345" y="1602"/>
                      <a:pt x="5364" y="1589"/>
                    </a:cubicBezTo>
                    <a:cubicBezTo>
                      <a:pt x="5440" y="1551"/>
                      <a:pt x="5523" y="1519"/>
                      <a:pt x="5605" y="1488"/>
                    </a:cubicBezTo>
                    <a:cubicBezTo>
                      <a:pt x="5643" y="1475"/>
                      <a:pt x="5681" y="1462"/>
                      <a:pt x="5726" y="1450"/>
                    </a:cubicBezTo>
                    <a:cubicBezTo>
                      <a:pt x="5764" y="1437"/>
                      <a:pt x="5802" y="1418"/>
                      <a:pt x="5834" y="1392"/>
                    </a:cubicBezTo>
                    <a:cubicBezTo>
                      <a:pt x="5840" y="1380"/>
                      <a:pt x="5834" y="1367"/>
                      <a:pt x="5821" y="1361"/>
                    </a:cubicBezTo>
                    <a:cubicBezTo>
                      <a:pt x="5799" y="1353"/>
                      <a:pt x="5774" y="1350"/>
                      <a:pt x="5750" y="1350"/>
                    </a:cubicBezTo>
                    <a:cubicBezTo>
                      <a:pt x="5733" y="1350"/>
                      <a:pt x="5716" y="1352"/>
                      <a:pt x="5701" y="1354"/>
                    </a:cubicBezTo>
                    <a:cubicBezTo>
                      <a:pt x="5656" y="1361"/>
                      <a:pt x="5612" y="1373"/>
                      <a:pt x="5567" y="1392"/>
                    </a:cubicBezTo>
                    <a:cubicBezTo>
                      <a:pt x="5478" y="1418"/>
                      <a:pt x="5396" y="1456"/>
                      <a:pt x="5313" y="1500"/>
                    </a:cubicBezTo>
                    <a:lnTo>
                      <a:pt x="5294" y="1513"/>
                    </a:lnTo>
                    <a:cubicBezTo>
                      <a:pt x="5292" y="1511"/>
                      <a:pt x="5290" y="1510"/>
                      <a:pt x="5287" y="1510"/>
                    </a:cubicBezTo>
                    <a:cubicBezTo>
                      <a:pt x="5283" y="1510"/>
                      <a:pt x="5279" y="1513"/>
                      <a:pt x="5275" y="1513"/>
                    </a:cubicBezTo>
                    <a:lnTo>
                      <a:pt x="5319" y="1488"/>
                    </a:lnTo>
                    <a:cubicBezTo>
                      <a:pt x="5364" y="1462"/>
                      <a:pt x="5415" y="1437"/>
                      <a:pt x="5465" y="1411"/>
                    </a:cubicBezTo>
                    <a:cubicBezTo>
                      <a:pt x="5516" y="1392"/>
                      <a:pt x="5561" y="1361"/>
                      <a:pt x="5605" y="1329"/>
                    </a:cubicBezTo>
                    <a:cubicBezTo>
                      <a:pt x="5612" y="1316"/>
                      <a:pt x="5605" y="1297"/>
                      <a:pt x="5593" y="1297"/>
                    </a:cubicBezTo>
                    <a:cubicBezTo>
                      <a:pt x="5582" y="1296"/>
                      <a:pt x="5571" y="1295"/>
                      <a:pt x="5561" y="1295"/>
                    </a:cubicBezTo>
                    <a:cubicBezTo>
                      <a:pt x="5512" y="1295"/>
                      <a:pt x="5469" y="1308"/>
                      <a:pt x="5427" y="1329"/>
                    </a:cubicBezTo>
                    <a:cubicBezTo>
                      <a:pt x="5370" y="1354"/>
                      <a:pt x="5319" y="1380"/>
                      <a:pt x="5275" y="1411"/>
                    </a:cubicBezTo>
                    <a:cubicBezTo>
                      <a:pt x="5326" y="1367"/>
                      <a:pt x="5383" y="1322"/>
                      <a:pt x="5440" y="1284"/>
                    </a:cubicBezTo>
                    <a:cubicBezTo>
                      <a:pt x="5497" y="1240"/>
                      <a:pt x="5567" y="1195"/>
                      <a:pt x="5637" y="1157"/>
                    </a:cubicBezTo>
                    <a:lnTo>
                      <a:pt x="5732" y="1100"/>
                    </a:lnTo>
                    <a:cubicBezTo>
                      <a:pt x="5770" y="1087"/>
                      <a:pt x="5802" y="1062"/>
                      <a:pt x="5828" y="1036"/>
                    </a:cubicBezTo>
                    <a:cubicBezTo>
                      <a:pt x="5840" y="1017"/>
                      <a:pt x="5828" y="992"/>
                      <a:pt x="5809" y="992"/>
                    </a:cubicBezTo>
                    <a:cubicBezTo>
                      <a:pt x="5802" y="991"/>
                      <a:pt x="5795" y="990"/>
                      <a:pt x="5788" y="990"/>
                    </a:cubicBezTo>
                    <a:cubicBezTo>
                      <a:pt x="5757" y="990"/>
                      <a:pt x="5727" y="1002"/>
                      <a:pt x="5701" y="1017"/>
                    </a:cubicBezTo>
                    <a:cubicBezTo>
                      <a:pt x="5662" y="1030"/>
                      <a:pt x="5624" y="1049"/>
                      <a:pt x="5593" y="1068"/>
                    </a:cubicBezTo>
                    <a:cubicBezTo>
                      <a:pt x="5523" y="1106"/>
                      <a:pt x="5453" y="1151"/>
                      <a:pt x="5389" y="1202"/>
                    </a:cubicBezTo>
                    <a:lnTo>
                      <a:pt x="5351" y="1227"/>
                    </a:lnTo>
                    <a:cubicBezTo>
                      <a:pt x="5396" y="1183"/>
                      <a:pt x="5434" y="1132"/>
                      <a:pt x="5478" y="1087"/>
                    </a:cubicBezTo>
                    <a:cubicBezTo>
                      <a:pt x="5561" y="1011"/>
                      <a:pt x="5650" y="941"/>
                      <a:pt x="5745" y="878"/>
                    </a:cubicBezTo>
                    <a:cubicBezTo>
                      <a:pt x="5834" y="820"/>
                      <a:pt x="5923" y="776"/>
                      <a:pt x="6018" y="738"/>
                    </a:cubicBezTo>
                    <a:cubicBezTo>
                      <a:pt x="6018" y="748"/>
                      <a:pt x="6031" y="759"/>
                      <a:pt x="6043" y="759"/>
                    </a:cubicBezTo>
                    <a:cubicBezTo>
                      <a:pt x="6045" y="759"/>
                      <a:pt x="6048" y="758"/>
                      <a:pt x="6050" y="757"/>
                    </a:cubicBezTo>
                    <a:cubicBezTo>
                      <a:pt x="6120" y="731"/>
                      <a:pt x="6190" y="693"/>
                      <a:pt x="6247" y="649"/>
                    </a:cubicBezTo>
                    <a:cubicBezTo>
                      <a:pt x="6292" y="636"/>
                      <a:pt x="6336" y="617"/>
                      <a:pt x="6381" y="604"/>
                    </a:cubicBezTo>
                    <a:cubicBezTo>
                      <a:pt x="6406" y="598"/>
                      <a:pt x="6400" y="573"/>
                      <a:pt x="6381" y="560"/>
                    </a:cubicBezTo>
                    <a:cubicBezTo>
                      <a:pt x="6469" y="509"/>
                      <a:pt x="6565" y="465"/>
                      <a:pt x="6660" y="426"/>
                    </a:cubicBezTo>
                    <a:cubicBezTo>
                      <a:pt x="6851" y="344"/>
                      <a:pt x="7054" y="287"/>
                      <a:pt x="7257" y="242"/>
                    </a:cubicBezTo>
                    <a:cubicBezTo>
                      <a:pt x="7305" y="241"/>
                      <a:pt x="7353" y="240"/>
                      <a:pt x="7401" y="240"/>
                    </a:cubicBezTo>
                    <a:cubicBezTo>
                      <a:pt x="7556" y="240"/>
                      <a:pt x="7711" y="248"/>
                      <a:pt x="7861" y="268"/>
                    </a:cubicBezTo>
                    <a:cubicBezTo>
                      <a:pt x="7893" y="268"/>
                      <a:pt x="7906" y="223"/>
                      <a:pt x="7874" y="217"/>
                    </a:cubicBezTo>
                    <a:lnTo>
                      <a:pt x="7817" y="204"/>
                    </a:lnTo>
                    <a:cubicBezTo>
                      <a:pt x="7817" y="191"/>
                      <a:pt x="7817" y="185"/>
                      <a:pt x="7817" y="179"/>
                    </a:cubicBezTo>
                    <a:close/>
                    <a:moveTo>
                      <a:pt x="7346" y="9005"/>
                    </a:moveTo>
                    <a:lnTo>
                      <a:pt x="7334" y="9037"/>
                    </a:lnTo>
                    <a:cubicBezTo>
                      <a:pt x="7321" y="9069"/>
                      <a:pt x="7308" y="9101"/>
                      <a:pt x="7296" y="9133"/>
                    </a:cubicBezTo>
                    <a:cubicBezTo>
                      <a:pt x="7270" y="9190"/>
                      <a:pt x="7238" y="9241"/>
                      <a:pt x="7194" y="9291"/>
                    </a:cubicBezTo>
                    <a:cubicBezTo>
                      <a:pt x="7143" y="9342"/>
                      <a:pt x="7073" y="9380"/>
                      <a:pt x="6997" y="9393"/>
                    </a:cubicBezTo>
                    <a:cubicBezTo>
                      <a:pt x="7080" y="9323"/>
                      <a:pt x="7143" y="9234"/>
                      <a:pt x="7188" y="9139"/>
                    </a:cubicBezTo>
                    <a:cubicBezTo>
                      <a:pt x="7207" y="9101"/>
                      <a:pt x="7213" y="9063"/>
                      <a:pt x="7213" y="9018"/>
                    </a:cubicBezTo>
                    <a:cubicBezTo>
                      <a:pt x="7257" y="9018"/>
                      <a:pt x="7302" y="9012"/>
                      <a:pt x="7346" y="9005"/>
                    </a:cubicBezTo>
                    <a:close/>
                    <a:moveTo>
                      <a:pt x="7760" y="8878"/>
                    </a:moveTo>
                    <a:lnTo>
                      <a:pt x="7760" y="8878"/>
                    </a:lnTo>
                    <a:cubicBezTo>
                      <a:pt x="7772" y="8999"/>
                      <a:pt x="7753" y="9120"/>
                      <a:pt x="7709" y="9234"/>
                    </a:cubicBezTo>
                    <a:cubicBezTo>
                      <a:pt x="7677" y="9310"/>
                      <a:pt x="7613" y="9368"/>
                      <a:pt x="7537" y="9399"/>
                    </a:cubicBezTo>
                    <a:cubicBezTo>
                      <a:pt x="7582" y="9342"/>
                      <a:pt x="7613" y="9272"/>
                      <a:pt x="7639" y="9202"/>
                    </a:cubicBezTo>
                    <a:cubicBezTo>
                      <a:pt x="7658" y="9152"/>
                      <a:pt x="7671" y="9101"/>
                      <a:pt x="7677" y="9044"/>
                    </a:cubicBezTo>
                    <a:cubicBezTo>
                      <a:pt x="7677" y="8999"/>
                      <a:pt x="7677" y="8955"/>
                      <a:pt x="7664" y="8910"/>
                    </a:cubicBezTo>
                    <a:lnTo>
                      <a:pt x="7715" y="8891"/>
                    </a:lnTo>
                    <a:lnTo>
                      <a:pt x="7760" y="8878"/>
                    </a:lnTo>
                    <a:close/>
                    <a:moveTo>
                      <a:pt x="7601" y="8942"/>
                    </a:moveTo>
                    <a:lnTo>
                      <a:pt x="7601" y="8967"/>
                    </a:lnTo>
                    <a:cubicBezTo>
                      <a:pt x="7601" y="8993"/>
                      <a:pt x="7601" y="9018"/>
                      <a:pt x="7594" y="9044"/>
                    </a:cubicBezTo>
                    <a:cubicBezTo>
                      <a:pt x="7588" y="9088"/>
                      <a:pt x="7575" y="9133"/>
                      <a:pt x="7563" y="9177"/>
                    </a:cubicBezTo>
                    <a:cubicBezTo>
                      <a:pt x="7531" y="9266"/>
                      <a:pt x="7474" y="9349"/>
                      <a:pt x="7404" y="9418"/>
                    </a:cubicBezTo>
                    <a:cubicBezTo>
                      <a:pt x="7334" y="9476"/>
                      <a:pt x="7257" y="9520"/>
                      <a:pt x="7175" y="9552"/>
                    </a:cubicBezTo>
                    <a:cubicBezTo>
                      <a:pt x="7162" y="9552"/>
                      <a:pt x="7156" y="9558"/>
                      <a:pt x="7149" y="9558"/>
                    </a:cubicBezTo>
                    <a:cubicBezTo>
                      <a:pt x="7156" y="9546"/>
                      <a:pt x="7162" y="9533"/>
                      <a:pt x="7169" y="9520"/>
                    </a:cubicBezTo>
                    <a:cubicBezTo>
                      <a:pt x="7169" y="9507"/>
                      <a:pt x="7175" y="9495"/>
                      <a:pt x="7181" y="9482"/>
                    </a:cubicBezTo>
                    <a:cubicBezTo>
                      <a:pt x="7200" y="9450"/>
                      <a:pt x="7213" y="9418"/>
                      <a:pt x="7232" y="9380"/>
                    </a:cubicBezTo>
                    <a:lnTo>
                      <a:pt x="7245" y="9368"/>
                    </a:lnTo>
                    <a:cubicBezTo>
                      <a:pt x="7296" y="9310"/>
                      <a:pt x="7334" y="9247"/>
                      <a:pt x="7366" y="9177"/>
                    </a:cubicBezTo>
                    <a:cubicBezTo>
                      <a:pt x="7378" y="9145"/>
                      <a:pt x="7391" y="9107"/>
                      <a:pt x="7404" y="9069"/>
                    </a:cubicBezTo>
                    <a:cubicBezTo>
                      <a:pt x="7410" y="9044"/>
                      <a:pt x="7423" y="9018"/>
                      <a:pt x="7429" y="8993"/>
                    </a:cubicBezTo>
                    <a:cubicBezTo>
                      <a:pt x="7486" y="8980"/>
                      <a:pt x="7543" y="8961"/>
                      <a:pt x="7601" y="8942"/>
                    </a:cubicBezTo>
                    <a:close/>
                    <a:moveTo>
                      <a:pt x="4093" y="8751"/>
                    </a:moveTo>
                    <a:lnTo>
                      <a:pt x="4652" y="8967"/>
                    </a:lnTo>
                    <a:cubicBezTo>
                      <a:pt x="4506" y="9031"/>
                      <a:pt x="4372" y="9107"/>
                      <a:pt x="4239" y="9183"/>
                    </a:cubicBezTo>
                    <a:cubicBezTo>
                      <a:pt x="4061" y="9285"/>
                      <a:pt x="3883" y="9393"/>
                      <a:pt x="3718" y="9501"/>
                    </a:cubicBezTo>
                    <a:cubicBezTo>
                      <a:pt x="3546" y="9609"/>
                      <a:pt x="3381" y="9736"/>
                      <a:pt x="3222" y="9863"/>
                    </a:cubicBezTo>
                    <a:lnTo>
                      <a:pt x="3216" y="9863"/>
                    </a:lnTo>
                    <a:cubicBezTo>
                      <a:pt x="3209" y="9825"/>
                      <a:pt x="3203" y="9781"/>
                      <a:pt x="3203" y="9743"/>
                    </a:cubicBezTo>
                    <a:cubicBezTo>
                      <a:pt x="3203" y="9698"/>
                      <a:pt x="3203" y="9654"/>
                      <a:pt x="3209" y="9609"/>
                    </a:cubicBezTo>
                    <a:cubicBezTo>
                      <a:pt x="3248" y="9546"/>
                      <a:pt x="3286" y="9482"/>
                      <a:pt x="3317" y="9418"/>
                    </a:cubicBezTo>
                    <a:cubicBezTo>
                      <a:pt x="3375" y="9317"/>
                      <a:pt x="3432" y="9215"/>
                      <a:pt x="3489" y="9113"/>
                    </a:cubicBezTo>
                    <a:cubicBezTo>
                      <a:pt x="3578" y="9031"/>
                      <a:pt x="3673" y="8961"/>
                      <a:pt x="3781" y="8904"/>
                    </a:cubicBezTo>
                    <a:cubicBezTo>
                      <a:pt x="3845" y="8866"/>
                      <a:pt x="3908" y="8840"/>
                      <a:pt x="3972" y="8802"/>
                    </a:cubicBezTo>
                    <a:cubicBezTo>
                      <a:pt x="4010" y="8789"/>
                      <a:pt x="4048" y="8770"/>
                      <a:pt x="4093" y="8751"/>
                    </a:cubicBezTo>
                    <a:close/>
                    <a:moveTo>
                      <a:pt x="2040" y="7912"/>
                    </a:moveTo>
                    <a:cubicBezTo>
                      <a:pt x="2161" y="7963"/>
                      <a:pt x="2282" y="8014"/>
                      <a:pt x="2402" y="8065"/>
                    </a:cubicBezTo>
                    <a:cubicBezTo>
                      <a:pt x="1754" y="8573"/>
                      <a:pt x="1151" y="9145"/>
                      <a:pt x="610" y="9762"/>
                    </a:cubicBezTo>
                    <a:cubicBezTo>
                      <a:pt x="496" y="9895"/>
                      <a:pt x="394" y="10029"/>
                      <a:pt x="293" y="10162"/>
                    </a:cubicBezTo>
                    <a:cubicBezTo>
                      <a:pt x="254" y="10092"/>
                      <a:pt x="223" y="10016"/>
                      <a:pt x="210" y="9940"/>
                    </a:cubicBezTo>
                    <a:cubicBezTo>
                      <a:pt x="204" y="9844"/>
                      <a:pt x="210" y="9749"/>
                      <a:pt x="242" y="9660"/>
                    </a:cubicBezTo>
                    <a:cubicBezTo>
                      <a:pt x="324" y="9463"/>
                      <a:pt x="439" y="9291"/>
                      <a:pt x="591" y="9152"/>
                    </a:cubicBezTo>
                    <a:cubicBezTo>
                      <a:pt x="884" y="8827"/>
                      <a:pt x="1201" y="8535"/>
                      <a:pt x="1545" y="8275"/>
                    </a:cubicBezTo>
                    <a:cubicBezTo>
                      <a:pt x="1703" y="8148"/>
                      <a:pt x="1875" y="8033"/>
                      <a:pt x="2040" y="7912"/>
                    </a:cubicBezTo>
                    <a:close/>
                    <a:moveTo>
                      <a:pt x="3095" y="9812"/>
                    </a:moveTo>
                    <a:cubicBezTo>
                      <a:pt x="3101" y="9857"/>
                      <a:pt x="3121" y="9895"/>
                      <a:pt x="3140" y="9933"/>
                    </a:cubicBezTo>
                    <a:cubicBezTo>
                      <a:pt x="3044" y="10003"/>
                      <a:pt x="2962" y="10086"/>
                      <a:pt x="2892" y="10175"/>
                    </a:cubicBezTo>
                    <a:lnTo>
                      <a:pt x="2904" y="10156"/>
                    </a:lnTo>
                    <a:lnTo>
                      <a:pt x="3095" y="9812"/>
                    </a:lnTo>
                    <a:close/>
                    <a:moveTo>
                      <a:pt x="1348" y="6788"/>
                    </a:moveTo>
                    <a:cubicBezTo>
                      <a:pt x="1487" y="6832"/>
                      <a:pt x="1633" y="6877"/>
                      <a:pt x="1773" y="6915"/>
                    </a:cubicBezTo>
                    <a:cubicBezTo>
                      <a:pt x="1970" y="6978"/>
                      <a:pt x="2174" y="7035"/>
                      <a:pt x="2364" y="7105"/>
                    </a:cubicBezTo>
                    <a:cubicBezTo>
                      <a:pt x="2752" y="7232"/>
                      <a:pt x="3133" y="7379"/>
                      <a:pt x="3514" y="7537"/>
                    </a:cubicBezTo>
                    <a:cubicBezTo>
                      <a:pt x="3616" y="7576"/>
                      <a:pt x="3724" y="7620"/>
                      <a:pt x="3826" y="7658"/>
                    </a:cubicBezTo>
                    <a:cubicBezTo>
                      <a:pt x="3889" y="7684"/>
                      <a:pt x="3953" y="7715"/>
                      <a:pt x="4017" y="7741"/>
                    </a:cubicBezTo>
                    <a:cubicBezTo>
                      <a:pt x="4042" y="7773"/>
                      <a:pt x="4074" y="7798"/>
                      <a:pt x="4112" y="7817"/>
                    </a:cubicBezTo>
                    <a:cubicBezTo>
                      <a:pt x="4207" y="7887"/>
                      <a:pt x="4309" y="7944"/>
                      <a:pt x="4423" y="7989"/>
                    </a:cubicBezTo>
                    <a:cubicBezTo>
                      <a:pt x="4499" y="8020"/>
                      <a:pt x="4576" y="8052"/>
                      <a:pt x="4658" y="8071"/>
                    </a:cubicBezTo>
                    <a:cubicBezTo>
                      <a:pt x="4665" y="8078"/>
                      <a:pt x="4671" y="8084"/>
                      <a:pt x="4677" y="8090"/>
                    </a:cubicBezTo>
                    <a:cubicBezTo>
                      <a:pt x="4709" y="8116"/>
                      <a:pt x="4741" y="8141"/>
                      <a:pt x="4773" y="8160"/>
                    </a:cubicBezTo>
                    <a:cubicBezTo>
                      <a:pt x="4836" y="8205"/>
                      <a:pt x="4913" y="8237"/>
                      <a:pt x="4989" y="8262"/>
                    </a:cubicBezTo>
                    <a:cubicBezTo>
                      <a:pt x="5040" y="8275"/>
                      <a:pt x="5090" y="8287"/>
                      <a:pt x="5141" y="8294"/>
                    </a:cubicBezTo>
                    <a:cubicBezTo>
                      <a:pt x="5160" y="8319"/>
                      <a:pt x="5186" y="8338"/>
                      <a:pt x="5211" y="8364"/>
                    </a:cubicBezTo>
                    <a:cubicBezTo>
                      <a:pt x="5256" y="8395"/>
                      <a:pt x="5307" y="8421"/>
                      <a:pt x="5364" y="8446"/>
                    </a:cubicBezTo>
                    <a:cubicBezTo>
                      <a:pt x="5458" y="8485"/>
                      <a:pt x="5558" y="8505"/>
                      <a:pt x="5662" y="8505"/>
                    </a:cubicBezTo>
                    <a:cubicBezTo>
                      <a:pt x="5677" y="8505"/>
                      <a:pt x="5692" y="8504"/>
                      <a:pt x="5707" y="8503"/>
                    </a:cubicBezTo>
                    <a:cubicBezTo>
                      <a:pt x="5732" y="8503"/>
                      <a:pt x="5758" y="8497"/>
                      <a:pt x="5790" y="8497"/>
                    </a:cubicBezTo>
                    <a:cubicBezTo>
                      <a:pt x="5809" y="8491"/>
                      <a:pt x="5834" y="8484"/>
                      <a:pt x="5853" y="8478"/>
                    </a:cubicBezTo>
                    <a:cubicBezTo>
                      <a:pt x="5885" y="8554"/>
                      <a:pt x="5917" y="8631"/>
                      <a:pt x="5955" y="8707"/>
                    </a:cubicBezTo>
                    <a:cubicBezTo>
                      <a:pt x="5987" y="8783"/>
                      <a:pt x="6025" y="8916"/>
                      <a:pt x="6114" y="8967"/>
                    </a:cubicBezTo>
                    <a:cubicBezTo>
                      <a:pt x="6149" y="8989"/>
                      <a:pt x="6188" y="8997"/>
                      <a:pt x="6229" y="8997"/>
                    </a:cubicBezTo>
                    <a:cubicBezTo>
                      <a:pt x="6284" y="8997"/>
                      <a:pt x="6342" y="8982"/>
                      <a:pt x="6393" y="8967"/>
                    </a:cubicBezTo>
                    <a:cubicBezTo>
                      <a:pt x="6400" y="8974"/>
                      <a:pt x="6406" y="8980"/>
                      <a:pt x="6412" y="8980"/>
                    </a:cubicBezTo>
                    <a:cubicBezTo>
                      <a:pt x="6489" y="9009"/>
                      <a:pt x="6569" y="9024"/>
                      <a:pt x="6650" y="9024"/>
                    </a:cubicBezTo>
                    <a:cubicBezTo>
                      <a:pt x="6711" y="9024"/>
                      <a:pt x="6772" y="9015"/>
                      <a:pt x="6832" y="8999"/>
                    </a:cubicBezTo>
                    <a:cubicBezTo>
                      <a:pt x="6844" y="9005"/>
                      <a:pt x="6863" y="9012"/>
                      <a:pt x="6876" y="9018"/>
                    </a:cubicBezTo>
                    <a:cubicBezTo>
                      <a:pt x="6902" y="9024"/>
                      <a:pt x="6933" y="9031"/>
                      <a:pt x="6965" y="9031"/>
                    </a:cubicBezTo>
                    <a:cubicBezTo>
                      <a:pt x="6999" y="9044"/>
                      <a:pt x="7037" y="9051"/>
                      <a:pt x="7075" y="9051"/>
                    </a:cubicBezTo>
                    <a:cubicBezTo>
                      <a:pt x="7109" y="9051"/>
                      <a:pt x="7142" y="9046"/>
                      <a:pt x="7175" y="9037"/>
                    </a:cubicBezTo>
                    <a:lnTo>
                      <a:pt x="7175" y="9037"/>
                    </a:lnTo>
                    <a:cubicBezTo>
                      <a:pt x="7175" y="9044"/>
                      <a:pt x="7169" y="9050"/>
                      <a:pt x="7169" y="9056"/>
                    </a:cubicBezTo>
                    <a:cubicBezTo>
                      <a:pt x="7156" y="9075"/>
                      <a:pt x="7143" y="9094"/>
                      <a:pt x="7130" y="9120"/>
                    </a:cubicBezTo>
                    <a:cubicBezTo>
                      <a:pt x="7073" y="9234"/>
                      <a:pt x="6978" y="9330"/>
                      <a:pt x="6870" y="9399"/>
                    </a:cubicBezTo>
                    <a:cubicBezTo>
                      <a:pt x="6838" y="9425"/>
                      <a:pt x="6844" y="9469"/>
                      <a:pt x="6883" y="9482"/>
                    </a:cubicBezTo>
                    <a:cubicBezTo>
                      <a:pt x="6916" y="9492"/>
                      <a:pt x="6950" y="9497"/>
                      <a:pt x="6984" y="9497"/>
                    </a:cubicBezTo>
                    <a:cubicBezTo>
                      <a:pt x="7035" y="9497"/>
                      <a:pt x="7087" y="9486"/>
                      <a:pt x="7137" y="9463"/>
                    </a:cubicBezTo>
                    <a:lnTo>
                      <a:pt x="7137" y="9463"/>
                    </a:lnTo>
                    <a:cubicBezTo>
                      <a:pt x="7105" y="9501"/>
                      <a:pt x="7086" y="9546"/>
                      <a:pt x="7086" y="9590"/>
                    </a:cubicBezTo>
                    <a:cubicBezTo>
                      <a:pt x="7086" y="9628"/>
                      <a:pt x="7118" y="9656"/>
                      <a:pt x="7151" y="9656"/>
                    </a:cubicBezTo>
                    <a:cubicBezTo>
                      <a:pt x="7157" y="9656"/>
                      <a:pt x="7163" y="9656"/>
                      <a:pt x="7169" y="9654"/>
                    </a:cubicBezTo>
                    <a:cubicBezTo>
                      <a:pt x="7213" y="9647"/>
                      <a:pt x="7257" y="9635"/>
                      <a:pt x="7296" y="9615"/>
                    </a:cubicBezTo>
                    <a:cubicBezTo>
                      <a:pt x="7372" y="9584"/>
                      <a:pt x="7442" y="9533"/>
                      <a:pt x="7499" y="9476"/>
                    </a:cubicBezTo>
                    <a:cubicBezTo>
                      <a:pt x="7620" y="9469"/>
                      <a:pt x="7728" y="9399"/>
                      <a:pt x="7785" y="9291"/>
                    </a:cubicBezTo>
                    <a:cubicBezTo>
                      <a:pt x="7836" y="9190"/>
                      <a:pt x="7861" y="9075"/>
                      <a:pt x="7855" y="8967"/>
                    </a:cubicBezTo>
                    <a:lnTo>
                      <a:pt x="7855" y="8967"/>
                    </a:lnTo>
                    <a:cubicBezTo>
                      <a:pt x="7861" y="8974"/>
                      <a:pt x="7874" y="8980"/>
                      <a:pt x="7887" y="8986"/>
                    </a:cubicBezTo>
                    <a:cubicBezTo>
                      <a:pt x="7906" y="8993"/>
                      <a:pt x="7925" y="8999"/>
                      <a:pt x="7950" y="8999"/>
                    </a:cubicBezTo>
                    <a:cubicBezTo>
                      <a:pt x="7953" y="9002"/>
                      <a:pt x="7958" y="9004"/>
                      <a:pt x="7964" y="9004"/>
                    </a:cubicBezTo>
                    <a:cubicBezTo>
                      <a:pt x="7969" y="9004"/>
                      <a:pt x="7976" y="9002"/>
                      <a:pt x="7982" y="8999"/>
                    </a:cubicBezTo>
                    <a:cubicBezTo>
                      <a:pt x="7995" y="8999"/>
                      <a:pt x="8007" y="8999"/>
                      <a:pt x="8020" y="8993"/>
                    </a:cubicBezTo>
                    <a:cubicBezTo>
                      <a:pt x="8020" y="8993"/>
                      <a:pt x="8026" y="8986"/>
                      <a:pt x="8033" y="8980"/>
                    </a:cubicBezTo>
                    <a:cubicBezTo>
                      <a:pt x="8331" y="9088"/>
                      <a:pt x="8636" y="9190"/>
                      <a:pt x="8941" y="9266"/>
                    </a:cubicBezTo>
                    <a:cubicBezTo>
                      <a:pt x="9297" y="9361"/>
                      <a:pt x="9647" y="9450"/>
                      <a:pt x="10009" y="9520"/>
                    </a:cubicBezTo>
                    <a:cubicBezTo>
                      <a:pt x="10187" y="9565"/>
                      <a:pt x="10371" y="9590"/>
                      <a:pt x="10556" y="9603"/>
                    </a:cubicBezTo>
                    <a:lnTo>
                      <a:pt x="10556" y="9622"/>
                    </a:lnTo>
                    <a:cubicBezTo>
                      <a:pt x="10552" y="9641"/>
                      <a:pt x="10568" y="9653"/>
                      <a:pt x="10584" y="9653"/>
                    </a:cubicBezTo>
                    <a:cubicBezTo>
                      <a:pt x="10594" y="9653"/>
                      <a:pt x="10604" y="9647"/>
                      <a:pt x="10606" y="9635"/>
                    </a:cubicBezTo>
                    <a:cubicBezTo>
                      <a:pt x="10606" y="9633"/>
                      <a:pt x="10607" y="9633"/>
                      <a:pt x="10608" y="9633"/>
                    </a:cubicBezTo>
                    <a:cubicBezTo>
                      <a:pt x="10613" y="9633"/>
                      <a:pt x="10626" y="9641"/>
                      <a:pt x="10626" y="9641"/>
                    </a:cubicBezTo>
                    <a:cubicBezTo>
                      <a:pt x="10638" y="9654"/>
                      <a:pt x="10638" y="9666"/>
                      <a:pt x="10638" y="9679"/>
                    </a:cubicBezTo>
                    <a:cubicBezTo>
                      <a:pt x="10638" y="9704"/>
                      <a:pt x="10638" y="9736"/>
                      <a:pt x="10638" y="9768"/>
                    </a:cubicBezTo>
                    <a:cubicBezTo>
                      <a:pt x="10651" y="9812"/>
                      <a:pt x="10676" y="9857"/>
                      <a:pt x="10721" y="9882"/>
                    </a:cubicBezTo>
                    <a:cubicBezTo>
                      <a:pt x="10765" y="9908"/>
                      <a:pt x="10816" y="9921"/>
                      <a:pt x="10867" y="9921"/>
                    </a:cubicBezTo>
                    <a:cubicBezTo>
                      <a:pt x="10943" y="9933"/>
                      <a:pt x="11020" y="9933"/>
                      <a:pt x="11096" y="9940"/>
                    </a:cubicBezTo>
                    <a:cubicBezTo>
                      <a:pt x="11344" y="9959"/>
                      <a:pt x="11598" y="9978"/>
                      <a:pt x="11852" y="9990"/>
                    </a:cubicBezTo>
                    <a:lnTo>
                      <a:pt x="11388" y="10257"/>
                    </a:lnTo>
                    <a:lnTo>
                      <a:pt x="11344" y="10245"/>
                    </a:lnTo>
                    <a:lnTo>
                      <a:pt x="11242" y="10219"/>
                    </a:lnTo>
                    <a:cubicBezTo>
                      <a:pt x="11178" y="10206"/>
                      <a:pt x="11115" y="10194"/>
                      <a:pt x="11045" y="10181"/>
                    </a:cubicBezTo>
                    <a:cubicBezTo>
                      <a:pt x="10911" y="10156"/>
                      <a:pt x="10778" y="10137"/>
                      <a:pt x="10645" y="10118"/>
                    </a:cubicBezTo>
                    <a:cubicBezTo>
                      <a:pt x="10613" y="10118"/>
                      <a:pt x="10606" y="10162"/>
                      <a:pt x="10638" y="10168"/>
                    </a:cubicBezTo>
                    <a:cubicBezTo>
                      <a:pt x="10772" y="10187"/>
                      <a:pt x="10905" y="10213"/>
                      <a:pt x="11039" y="10245"/>
                    </a:cubicBezTo>
                    <a:cubicBezTo>
                      <a:pt x="11096" y="10257"/>
                      <a:pt x="11159" y="10276"/>
                      <a:pt x="11223" y="10289"/>
                    </a:cubicBezTo>
                    <a:lnTo>
                      <a:pt x="11305" y="10308"/>
                    </a:lnTo>
                    <a:lnTo>
                      <a:pt x="11261" y="10334"/>
                    </a:lnTo>
                    <a:lnTo>
                      <a:pt x="11229" y="10353"/>
                    </a:lnTo>
                    <a:cubicBezTo>
                      <a:pt x="11108" y="10334"/>
                      <a:pt x="10981" y="10321"/>
                      <a:pt x="10861" y="10302"/>
                    </a:cubicBezTo>
                    <a:cubicBezTo>
                      <a:pt x="10734" y="10283"/>
                      <a:pt x="10606" y="10264"/>
                      <a:pt x="10479" y="10245"/>
                    </a:cubicBezTo>
                    <a:cubicBezTo>
                      <a:pt x="10225" y="10200"/>
                      <a:pt x="9971" y="10156"/>
                      <a:pt x="9717" y="10105"/>
                    </a:cubicBezTo>
                    <a:cubicBezTo>
                      <a:pt x="9715" y="10104"/>
                      <a:pt x="9713" y="10104"/>
                      <a:pt x="9711" y="10104"/>
                    </a:cubicBezTo>
                    <a:cubicBezTo>
                      <a:pt x="9684" y="10104"/>
                      <a:pt x="9681" y="10143"/>
                      <a:pt x="9710" y="10149"/>
                    </a:cubicBezTo>
                    <a:cubicBezTo>
                      <a:pt x="9958" y="10206"/>
                      <a:pt x="10212" y="10264"/>
                      <a:pt x="10467" y="10308"/>
                    </a:cubicBezTo>
                    <a:cubicBezTo>
                      <a:pt x="10594" y="10334"/>
                      <a:pt x="10714" y="10353"/>
                      <a:pt x="10842" y="10372"/>
                    </a:cubicBezTo>
                    <a:cubicBezTo>
                      <a:pt x="10937" y="10384"/>
                      <a:pt x="11032" y="10403"/>
                      <a:pt x="11134" y="10416"/>
                    </a:cubicBezTo>
                    <a:cubicBezTo>
                      <a:pt x="11089" y="10448"/>
                      <a:pt x="11064" y="10499"/>
                      <a:pt x="11070" y="10556"/>
                    </a:cubicBezTo>
                    <a:cubicBezTo>
                      <a:pt x="11070" y="10569"/>
                      <a:pt x="11077" y="10581"/>
                      <a:pt x="11083" y="10594"/>
                    </a:cubicBezTo>
                    <a:lnTo>
                      <a:pt x="11000" y="10594"/>
                    </a:lnTo>
                    <a:lnTo>
                      <a:pt x="10797" y="10588"/>
                    </a:lnTo>
                    <a:cubicBezTo>
                      <a:pt x="10657" y="10581"/>
                      <a:pt x="10517" y="10575"/>
                      <a:pt x="10378" y="10575"/>
                    </a:cubicBezTo>
                    <a:cubicBezTo>
                      <a:pt x="10155" y="10562"/>
                      <a:pt x="9939" y="10556"/>
                      <a:pt x="9717" y="10556"/>
                    </a:cubicBezTo>
                    <a:cubicBezTo>
                      <a:pt x="9742" y="10537"/>
                      <a:pt x="9736" y="10505"/>
                      <a:pt x="9710" y="10492"/>
                    </a:cubicBezTo>
                    <a:cubicBezTo>
                      <a:pt x="9685" y="10486"/>
                      <a:pt x="9658" y="10483"/>
                      <a:pt x="9632" y="10483"/>
                    </a:cubicBezTo>
                    <a:cubicBezTo>
                      <a:pt x="9606" y="10483"/>
                      <a:pt x="9580" y="10486"/>
                      <a:pt x="9558" y="10492"/>
                    </a:cubicBezTo>
                    <a:lnTo>
                      <a:pt x="9386" y="10518"/>
                    </a:lnTo>
                    <a:cubicBezTo>
                      <a:pt x="9366" y="10522"/>
                      <a:pt x="9328" y="10534"/>
                      <a:pt x="9300" y="10534"/>
                    </a:cubicBezTo>
                    <a:cubicBezTo>
                      <a:pt x="9284" y="10534"/>
                      <a:pt x="9270" y="10530"/>
                      <a:pt x="9266" y="10518"/>
                    </a:cubicBezTo>
                    <a:cubicBezTo>
                      <a:pt x="9253" y="10505"/>
                      <a:pt x="9253" y="10473"/>
                      <a:pt x="9247" y="10454"/>
                    </a:cubicBezTo>
                    <a:cubicBezTo>
                      <a:pt x="9234" y="10435"/>
                      <a:pt x="9221" y="10423"/>
                      <a:pt x="9208" y="10410"/>
                    </a:cubicBezTo>
                    <a:cubicBezTo>
                      <a:pt x="9138" y="10359"/>
                      <a:pt x="9056" y="10327"/>
                      <a:pt x="8973" y="10321"/>
                    </a:cubicBezTo>
                    <a:cubicBezTo>
                      <a:pt x="8910" y="10308"/>
                      <a:pt x="8853" y="10295"/>
                      <a:pt x="8795" y="10289"/>
                    </a:cubicBezTo>
                    <a:cubicBezTo>
                      <a:pt x="8751" y="10276"/>
                      <a:pt x="8713" y="10270"/>
                      <a:pt x="8668" y="10270"/>
                    </a:cubicBezTo>
                    <a:cubicBezTo>
                      <a:pt x="8560" y="10226"/>
                      <a:pt x="8439" y="10194"/>
                      <a:pt x="8325" y="10156"/>
                    </a:cubicBezTo>
                    <a:cubicBezTo>
                      <a:pt x="8154" y="10098"/>
                      <a:pt x="7976" y="10041"/>
                      <a:pt x="7804" y="9984"/>
                    </a:cubicBezTo>
                    <a:cubicBezTo>
                      <a:pt x="7448" y="9876"/>
                      <a:pt x="7099" y="9762"/>
                      <a:pt x="6743" y="9654"/>
                    </a:cubicBezTo>
                    <a:cubicBezTo>
                      <a:pt x="6597" y="9609"/>
                      <a:pt x="6444" y="9552"/>
                      <a:pt x="6285" y="9527"/>
                    </a:cubicBezTo>
                    <a:cubicBezTo>
                      <a:pt x="6292" y="9507"/>
                      <a:pt x="6292" y="9495"/>
                      <a:pt x="6285" y="9482"/>
                    </a:cubicBezTo>
                    <a:cubicBezTo>
                      <a:pt x="6277" y="9465"/>
                      <a:pt x="6260" y="9457"/>
                      <a:pt x="6242" y="9457"/>
                    </a:cubicBezTo>
                    <a:cubicBezTo>
                      <a:pt x="6233" y="9457"/>
                      <a:pt x="6224" y="9459"/>
                      <a:pt x="6215" y="9463"/>
                    </a:cubicBezTo>
                    <a:cubicBezTo>
                      <a:pt x="6157" y="9482"/>
                      <a:pt x="6095" y="9491"/>
                      <a:pt x="6032" y="9491"/>
                    </a:cubicBezTo>
                    <a:cubicBezTo>
                      <a:pt x="6013" y="9491"/>
                      <a:pt x="5993" y="9490"/>
                      <a:pt x="5974" y="9488"/>
                    </a:cubicBezTo>
                    <a:cubicBezTo>
                      <a:pt x="5967" y="9467"/>
                      <a:pt x="5945" y="9455"/>
                      <a:pt x="5923" y="9455"/>
                    </a:cubicBezTo>
                    <a:cubicBezTo>
                      <a:pt x="5906" y="9455"/>
                      <a:pt x="5889" y="9462"/>
                      <a:pt x="5878" y="9476"/>
                    </a:cubicBezTo>
                    <a:cubicBezTo>
                      <a:pt x="5853" y="9469"/>
                      <a:pt x="5828" y="9463"/>
                      <a:pt x="5802" y="9450"/>
                    </a:cubicBezTo>
                    <a:cubicBezTo>
                      <a:pt x="5764" y="9438"/>
                      <a:pt x="5726" y="9418"/>
                      <a:pt x="5694" y="9399"/>
                    </a:cubicBezTo>
                    <a:lnTo>
                      <a:pt x="5707" y="9393"/>
                    </a:lnTo>
                    <a:cubicBezTo>
                      <a:pt x="5726" y="9380"/>
                      <a:pt x="5739" y="9355"/>
                      <a:pt x="5726" y="9330"/>
                    </a:cubicBezTo>
                    <a:cubicBezTo>
                      <a:pt x="5716" y="9315"/>
                      <a:pt x="5700" y="9308"/>
                      <a:pt x="5684" y="9308"/>
                    </a:cubicBezTo>
                    <a:cubicBezTo>
                      <a:pt x="5679" y="9308"/>
                      <a:pt x="5674" y="9309"/>
                      <a:pt x="5669" y="9310"/>
                    </a:cubicBezTo>
                    <a:cubicBezTo>
                      <a:pt x="5656" y="9317"/>
                      <a:pt x="5643" y="9323"/>
                      <a:pt x="5631" y="9330"/>
                    </a:cubicBezTo>
                    <a:lnTo>
                      <a:pt x="5624" y="9330"/>
                    </a:lnTo>
                    <a:lnTo>
                      <a:pt x="5599" y="9336"/>
                    </a:lnTo>
                    <a:cubicBezTo>
                      <a:pt x="5573" y="9336"/>
                      <a:pt x="5548" y="9336"/>
                      <a:pt x="5523" y="9330"/>
                    </a:cubicBezTo>
                    <a:cubicBezTo>
                      <a:pt x="5497" y="9317"/>
                      <a:pt x="5478" y="9298"/>
                      <a:pt x="5459" y="9279"/>
                    </a:cubicBezTo>
                    <a:cubicBezTo>
                      <a:pt x="5453" y="9266"/>
                      <a:pt x="5446" y="9260"/>
                      <a:pt x="5440" y="9253"/>
                    </a:cubicBezTo>
                    <a:lnTo>
                      <a:pt x="5446" y="9253"/>
                    </a:lnTo>
                    <a:cubicBezTo>
                      <a:pt x="5491" y="9247"/>
                      <a:pt x="5523" y="9228"/>
                      <a:pt x="5561" y="9209"/>
                    </a:cubicBezTo>
                    <a:cubicBezTo>
                      <a:pt x="5593" y="9190"/>
                      <a:pt x="5631" y="9158"/>
                      <a:pt x="5656" y="9133"/>
                    </a:cubicBezTo>
                    <a:cubicBezTo>
                      <a:pt x="5675" y="9113"/>
                      <a:pt x="5688" y="9094"/>
                      <a:pt x="5688" y="9069"/>
                    </a:cubicBezTo>
                    <a:cubicBezTo>
                      <a:pt x="5681" y="9056"/>
                      <a:pt x="5675" y="9050"/>
                      <a:pt x="5662" y="9044"/>
                    </a:cubicBezTo>
                    <a:cubicBezTo>
                      <a:pt x="5650" y="9044"/>
                      <a:pt x="5637" y="9050"/>
                      <a:pt x="5624" y="9063"/>
                    </a:cubicBezTo>
                    <a:cubicBezTo>
                      <a:pt x="5605" y="9069"/>
                      <a:pt x="5593" y="9082"/>
                      <a:pt x="5580" y="9094"/>
                    </a:cubicBezTo>
                    <a:cubicBezTo>
                      <a:pt x="5567" y="9107"/>
                      <a:pt x="5548" y="9120"/>
                      <a:pt x="5535" y="9133"/>
                    </a:cubicBezTo>
                    <a:cubicBezTo>
                      <a:pt x="5523" y="9145"/>
                      <a:pt x="5504" y="9152"/>
                      <a:pt x="5484" y="9164"/>
                    </a:cubicBezTo>
                    <a:cubicBezTo>
                      <a:pt x="5465" y="9171"/>
                      <a:pt x="5446" y="9183"/>
                      <a:pt x="5427" y="9196"/>
                    </a:cubicBezTo>
                    <a:cubicBezTo>
                      <a:pt x="5427" y="9183"/>
                      <a:pt x="5421" y="9171"/>
                      <a:pt x="5415" y="9158"/>
                    </a:cubicBezTo>
                    <a:cubicBezTo>
                      <a:pt x="5383" y="9133"/>
                      <a:pt x="5345" y="9113"/>
                      <a:pt x="5307" y="9101"/>
                    </a:cubicBezTo>
                    <a:lnTo>
                      <a:pt x="5167" y="9050"/>
                    </a:lnTo>
                    <a:lnTo>
                      <a:pt x="4913" y="8955"/>
                    </a:lnTo>
                    <a:lnTo>
                      <a:pt x="4836" y="8923"/>
                    </a:lnTo>
                    <a:lnTo>
                      <a:pt x="4398" y="8758"/>
                    </a:lnTo>
                    <a:cubicBezTo>
                      <a:pt x="4055" y="8631"/>
                      <a:pt x="3705" y="8503"/>
                      <a:pt x="3362" y="8376"/>
                    </a:cubicBezTo>
                    <a:cubicBezTo>
                      <a:pt x="3292" y="8351"/>
                      <a:pt x="3216" y="8325"/>
                      <a:pt x="3140" y="8300"/>
                    </a:cubicBezTo>
                    <a:cubicBezTo>
                      <a:pt x="3130" y="8276"/>
                      <a:pt x="3107" y="8263"/>
                      <a:pt x="3082" y="8263"/>
                    </a:cubicBezTo>
                    <a:cubicBezTo>
                      <a:pt x="3074" y="8263"/>
                      <a:pt x="3065" y="8265"/>
                      <a:pt x="3057" y="8268"/>
                    </a:cubicBezTo>
                    <a:lnTo>
                      <a:pt x="2904" y="8217"/>
                    </a:lnTo>
                    <a:cubicBezTo>
                      <a:pt x="2904" y="8205"/>
                      <a:pt x="2892" y="8192"/>
                      <a:pt x="2879" y="8192"/>
                    </a:cubicBezTo>
                    <a:cubicBezTo>
                      <a:pt x="2644" y="8065"/>
                      <a:pt x="2402" y="7951"/>
                      <a:pt x="2155" y="7855"/>
                    </a:cubicBezTo>
                    <a:lnTo>
                      <a:pt x="2161" y="7849"/>
                    </a:lnTo>
                    <a:cubicBezTo>
                      <a:pt x="2188" y="7828"/>
                      <a:pt x="2170" y="7779"/>
                      <a:pt x="2141" y="7779"/>
                    </a:cubicBezTo>
                    <a:cubicBezTo>
                      <a:pt x="2135" y="7779"/>
                      <a:pt x="2129" y="7781"/>
                      <a:pt x="2123" y="7785"/>
                    </a:cubicBezTo>
                    <a:cubicBezTo>
                      <a:pt x="2097" y="7792"/>
                      <a:pt x="2078" y="7804"/>
                      <a:pt x="2059" y="7817"/>
                    </a:cubicBezTo>
                    <a:cubicBezTo>
                      <a:pt x="1627" y="7652"/>
                      <a:pt x="1170" y="7544"/>
                      <a:pt x="712" y="7480"/>
                    </a:cubicBezTo>
                    <a:cubicBezTo>
                      <a:pt x="680" y="7474"/>
                      <a:pt x="648" y="7461"/>
                      <a:pt x="617" y="7449"/>
                    </a:cubicBezTo>
                    <a:lnTo>
                      <a:pt x="801" y="7417"/>
                    </a:lnTo>
                    <a:cubicBezTo>
                      <a:pt x="839" y="7410"/>
                      <a:pt x="852" y="7360"/>
                      <a:pt x="820" y="7340"/>
                    </a:cubicBezTo>
                    <a:lnTo>
                      <a:pt x="248" y="6908"/>
                    </a:lnTo>
                    <a:lnTo>
                      <a:pt x="248" y="6908"/>
                    </a:lnTo>
                    <a:cubicBezTo>
                      <a:pt x="496" y="6953"/>
                      <a:pt x="750" y="6997"/>
                      <a:pt x="998" y="7042"/>
                    </a:cubicBezTo>
                    <a:cubicBezTo>
                      <a:pt x="1036" y="7042"/>
                      <a:pt x="1068" y="7004"/>
                      <a:pt x="1055" y="6972"/>
                    </a:cubicBezTo>
                    <a:cubicBezTo>
                      <a:pt x="1036" y="6921"/>
                      <a:pt x="1011" y="6877"/>
                      <a:pt x="985" y="6838"/>
                    </a:cubicBezTo>
                    <a:lnTo>
                      <a:pt x="1119" y="6832"/>
                    </a:lnTo>
                    <a:lnTo>
                      <a:pt x="1138" y="6832"/>
                    </a:lnTo>
                    <a:cubicBezTo>
                      <a:pt x="1208" y="6851"/>
                      <a:pt x="1278" y="6870"/>
                      <a:pt x="1341" y="6896"/>
                    </a:cubicBezTo>
                    <a:cubicBezTo>
                      <a:pt x="1430" y="6927"/>
                      <a:pt x="1506" y="6966"/>
                      <a:pt x="1589" y="7004"/>
                    </a:cubicBezTo>
                    <a:cubicBezTo>
                      <a:pt x="1717" y="7062"/>
                      <a:pt x="1854" y="7125"/>
                      <a:pt x="1996" y="7125"/>
                    </a:cubicBezTo>
                    <a:cubicBezTo>
                      <a:pt x="2023" y="7125"/>
                      <a:pt x="2051" y="7123"/>
                      <a:pt x="2078" y="7118"/>
                    </a:cubicBezTo>
                    <a:cubicBezTo>
                      <a:pt x="2097" y="7118"/>
                      <a:pt x="2097" y="7093"/>
                      <a:pt x="2078" y="7086"/>
                    </a:cubicBezTo>
                    <a:cubicBezTo>
                      <a:pt x="1989" y="7074"/>
                      <a:pt x="1907" y="7061"/>
                      <a:pt x="1824" y="7029"/>
                    </a:cubicBezTo>
                    <a:cubicBezTo>
                      <a:pt x="1742" y="6997"/>
                      <a:pt x="1665" y="6966"/>
                      <a:pt x="1583" y="6927"/>
                    </a:cubicBezTo>
                    <a:cubicBezTo>
                      <a:pt x="1506" y="6889"/>
                      <a:pt x="1424" y="6858"/>
                      <a:pt x="1348" y="6826"/>
                    </a:cubicBezTo>
                    <a:lnTo>
                      <a:pt x="1303" y="6813"/>
                    </a:lnTo>
                    <a:cubicBezTo>
                      <a:pt x="1316" y="6807"/>
                      <a:pt x="1328" y="6800"/>
                      <a:pt x="1335" y="6794"/>
                    </a:cubicBezTo>
                    <a:cubicBezTo>
                      <a:pt x="1341" y="6794"/>
                      <a:pt x="1341" y="6788"/>
                      <a:pt x="1348" y="6788"/>
                    </a:cubicBezTo>
                    <a:close/>
                    <a:moveTo>
                      <a:pt x="4747" y="9012"/>
                    </a:moveTo>
                    <a:lnTo>
                      <a:pt x="4792" y="9024"/>
                    </a:lnTo>
                    <a:lnTo>
                      <a:pt x="5084" y="9139"/>
                    </a:lnTo>
                    <a:lnTo>
                      <a:pt x="5173" y="9171"/>
                    </a:lnTo>
                    <a:lnTo>
                      <a:pt x="5167" y="9183"/>
                    </a:lnTo>
                    <a:cubicBezTo>
                      <a:pt x="4938" y="9438"/>
                      <a:pt x="4684" y="9673"/>
                      <a:pt x="4417" y="9889"/>
                    </a:cubicBezTo>
                    <a:cubicBezTo>
                      <a:pt x="4144" y="10092"/>
                      <a:pt x="3851" y="10270"/>
                      <a:pt x="3540" y="10410"/>
                    </a:cubicBezTo>
                    <a:cubicBezTo>
                      <a:pt x="3381" y="10486"/>
                      <a:pt x="3222" y="10550"/>
                      <a:pt x="3057" y="10600"/>
                    </a:cubicBezTo>
                    <a:cubicBezTo>
                      <a:pt x="3032" y="10608"/>
                      <a:pt x="3002" y="10615"/>
                      <a:pt x="2976" y="10615"/>
                    </a:cubicBezTo>
                    <a:cubicBezTo>
                      <a:pt x="2935" y="10615"/>
                      <a:pt x="2899" y="10599"/>
                      <a:pt x="2892" y="10550"/>
                    </a:cubicBezTo>
                    <a:lnTo>
                      <a:pt x="2885" y="10550"/>
                    </a:lnTo>
                    <a:cubicBezTo>
                      <a:pt x="2879" y="10467"/>
                      <a:pt x="2892" y="10391"/>
                      <a:pt x="2936" y="10327"/>
                    </a:cubicBezTo>
                    <a:cubicBezTo>
                      <a:pt x="3025" y="10181"/>
                      <a:pt x="3146" y="10054"/>
                      <a:pt x="3279" y="9959"/>
                    </a:cubicBezTo>
                    <a:cubicBezTo>
                      <a:pt x="3426" y="9838"/>
                      <a:pt x="3578" y="9724"/>
                      <a:pt x="3731" y="9622"/>
                    </a:cubicBezTo>
                    <a:cubicBezTo>
                      <a:pt x="3902" y="9495"/>
                      <a:pt x="4086" y="9380"/>
                      <a:pt x="4271" y="9272"/>
                    </a:cubicBezTo>
                    <a:cubicBezTo>
                      <a:pt x="4430" y="9183"/>
                      <a:pt x="4588" y="9101"/>
                      <a:pt x="4747" y="9012"/>
                    </a:cubicBezTo>
                    <a:close/>
                    <a:moveTo>
                      <a:pt x="2510" y="8122"/>
                    </a:moveTo>
                    <a:cubicBezTo>
                      <a:pt x="2618" y="8167"/>
                      <a:pt x="2720" y="8224"/>
                      <a:pt x="2822" y="8281"/>
                    </a:cubicBezTo>
                    <a:cubicBezTo>
                      <a:pt x="2828" y="8283"/>
                      <a:pt x="2835" y="8285"/>
                      <a:pt x="2842" y="8285"/>
                    </a:cubicBezTo>
                    <a:cubicBezTo>
                      <a:pt x="2856" y="8285"/>
                      <a:pt x="2871" y="8279"/>
                      <a:pt x="2879" y="8262"/>
                    </a:cubicBezTo>
                    <a:lnTo>
                      <a:pt x="2993" y="8313"/>
                    </a:lnTo>
                    <a:cubicBezTo>
                      <a:pt x="2822" y="8542"/>
                      <a:pt x="2657" y="8764"/>
                      <a:pt x="2479" y="8986"/>
                    </a:cubicBezTo>
                    <a:cubicBezTo>
                      <a:pt x="2301" y="9202"/>
                      <a:pt x="2097" y="9438"/>
                      <a:pt x="1894" y="9654"/>
                    </a:cubicBezTo>
                    <a:cubicBezTo>
                      <a:pt x="1691" y="9870"/>
                      <a:pt x="1475" y="10073"/>
                      <a:pt x="1246" y="10270"/>
                    </a:cubicBezTo>
                    <a:cubicBezTo>
                      <a:pt x="1131" y="10365"/>
                      <a:pt x="1011" y="10461"/>
                      <a:pt x="890" y="10550"/>
                    </a:cubicBezTo>
                    <a:cubicBezTo>
                      <a:pt x="782" y="10645"/>
                      <a:pt x="655" y="10715"/>
                      <a:pt x="509" y="10747"/>
                    </a:cubicBezTo>
                    <a:cubicBezTo>
                      <a:pt x="493" y="10748"/>
                      <a:pt x="476" y="10749"/>
                      <a:pt x="459" y="10749"/>
                    </a:cubicBezTo>
                    <a:cubicBezTo>
                      <a:pt x="349" y="10749"/>
                      <a:pt x="228" y="10711"/>
                      <a:pt x="178" y="10607"/>
                    </a:cubicBezTo>
                    <a:cubicBezTo>
                      <a:pt x="134" y="10512"/>
                      <a:pt x="172" y="10359"/>
                      <a:pt x="286" y="10327"/>
                    </a:cubicBezTo>
                    <a:cubicBezTo>
                      <a:pt x="318" y="10321"/>
                      <a:pt x="312" y="10270"/>
                      <a:pt x="274" y="10270"/>
                    </a:cubicBezTo>
                    <a:cubicBezTo>
                      <a:pt x="293" y="10264"/>
                      <a:pt x="305" y="10251"/>
                      <a:pt x="312" y="10232"/>
                    </a:cubicBezTo>
                    <a:cubicBezTo>
                      <a:pt x="820" y="9641"/>
                      <a:pt x="1367" y="9094"/>
                      <a:pt x="1958" y="8580"/>
                    </a:cubicBezTo>
                    <a:cubicBezTo>
                      <a:pt x="2136" y="8427"/>
                      <a:pt x="2313" y="8275"/>
                      <a:pt x="2504" y="8135"/>
                    </a:cubicBezTo>
                    <a:cubicBezTo>
                      <a:pt x="2504" y="8128"/>
                      <a:pt x="2510" y="8122"/>
                      <a:pt x="2510" y="8122"/>
                    </a:cubicBezTo>
                    <a:close/>
                    <a:moveTo>
                      <a:pt x="3527" y="8529"/>
                    </a:moveTo>
                    <a:lnTo>
                      <a:pt x="3654" y="8580"/>
                    </a:lnTo>
                    <a:cubicBezTo>
                      <a:pt x="3559" y="8751"/>
                      <a:pt x="3470" y="8916"/>
                      <a:pt x="3381" y="9088"/>
                    </a:cubicBezTo>
                    <a:cubicBezTo>
                      <a:pt x="3362" y="9107"/>
                      <a:pt x="3343" y="9126"/>
                      <a:pt x="3324" y="9145"/>
                    </a:cubicBezTo>
                    <a:cubicBezTo>
                      <a:pt x="3222" y="9266"/>
                      <a:pt x="3152" y="9406"/>
                      <a:pt x="3114" y="9552"/>
                    </a:cubicBezTo>
                    <a:lnTo>
                      <a:pt x="3108" y="9590"/>
                    </a:lnTo>
                    <a:lnTo>
                      <a:pt x="2911" y="9952"/>
                    </a:lnTo>
                    <a:cubicBezTo>
                      <a:pt x="2790" y="10175"/>
                      <a:pt x="2676" y="10397"/>
                      <a:pt x="2549" y="10613"/>
                    </a:cubicBezTo>
                    <a:lnTo>
                      <a:pt x="2542" y="10613"/>
                    </a:lnTo>
                    <a:cubicBezTo>
                      <a:pt x="2434" y="10810"/>
                      <a:pt x="2288" y="10988"/>
                      <a:pt x="2110" y="11134"/>
                    </a:cubicBezTo>
                    <a:cubicBezTo>
                      <a:pt x="1932" y="11283"/>
                      <a:pt x="1710" y="11364"/>
                      <a:pt x="1480" y="11364"/>
                    </a:cubicBezTo>
                    <a:cubicBezTo>
                      <a:pt x="1463" y="11364"/>
                      <a:pt x="1447" y="11364"/>
                      <a:pt x="1430" y="11363"/>
                    </a:cubicBezTo>
                    <a:cubicBezTo>
                      <a:pt x="1462" y="11344"/>
                      <a:pt x="1487" y="11319"/>
                      <a:pt x="1513" y="11293"/>
                    </a:cubicBezTo>
                    <a:cubicBezTo>
                      <a:pt x="2040" y="10797"/>
                      <a:pt x="2510" y="10238"/>
                      <a:pt x="2904" y="9628"/>
                    </a:cubicBezTo>
                    <a:cubicBezTo>
                      <a:pt x="3127" y="9279"/>
                      <a:pt x="3330" y="8923"/>
                      <a:pt x="3521" y="8561"/>
                    </a:cubicBezTo>
                    <a:cubicBezTo>
                      <a:pt x="3521" y="8548"/>
                      <a:pt x="3527" y="8542"/>
                      <a:pt x="3527" y="8529"/>
                    </a:cubicBezTo>
                    <a:close/>
                    <a:moveTo>
                      <a:pt x="3101" y="8357"/>
                    </a:moveTo>
                    <a:cubicBezTo>
                      <a:pt x="3209" y="8402"/>
                      <a:pt x="3317" y="8453"/>
                      <a:pt x="3426" y="8491"/>
                    </a:cubicBezTo>
                    <a:cubicBezTo>
                      <a:pt x="3419" y="8497"/>
                      <a:pt x="3413" y="8503"/>
                      <a:pt x="3406" y="8516"/>
                    </a:cubicBezTo>
                    <a:cubicBezTo>
                      <a:pt x="3095" y="9126"/>
                      <a:pt x="2727" y="9711"/>
                      <a:pt x="2313" y="10257"/>
                    </a:cubicBezTo>
                    <a:cubicBezTo>
                      <a:pt x="2104" y="10524"/>
                      <a:pt x="1875" y="10778"/>
                      <a:pt x="1633" y="11020"/>
                    </a:cubicBezTo>
                    <a:cubicBezTo>
                      <a:pt x="1519" y="11141"/>
                      <a:pt x="1398" y="11255"/>
                      <a:pt x="1265" y="11350"/>
                    </a:cubicBezTo>
                    <a:lnTo>
                      <a:pt x="1265" y="11357"/>
                    </a:lnTo>
                    <a:cubicBezTo>
                      <a:pt x="1170" y="11423"/>
                      <a:pt x="1057" y="11479"/>
                      <a:pt x="940" y="11479"/>
                    </a:cubicBezTo>
                    <a:cubicBezTo>
                      <a:pt x="900" y="11479"/>
                      <a:pt x="860" y="11473"/>
                      <a:pt x="820" y="11458"/>
                    </a:cubicBezTo>
                    <a:cubicBezTo>
                      <a:pt x="648" y="11395"/>
                      <a:pt x="528" y="11242"/>
                      <a:pt x="426" y="11103"/>
                    </a:cubicBezTo>
                    <a:cubicBezTo>
                      <a:pt x="356" y="11014"/>
                      <a:pt x="299" y="10918"/>
                      <a:pt x="248" y="10817"/>
                    </a:cubicBezTo>
                    <a:lnTo>
                      <a:pt x="248" y="10817"/>
                    </a:lnTo>
                    <a:cubicBezTo>
                      <a:pt x="309" y="10848"/>
                      <a:pt x="371" y="10861"/>
                      <a:pt x="434" y="10861"/>
                    </a:cubicBezTo>
                    <a:cubicBezTo>
                      <a:pt x="629" y="10861"/>
                      <a:pt x="827" y="10735"/>
                      <a:pt x="985" y="10620"/>
                    </a:cubicBezTo>
                    <a:cubicBezTo>
                      <a:pt x="1513" y="10213"/>
                      <a:pt x="1989" y="9749"/>
                      <a:pt x="2415" y="9234"/>
                    </a:cubicBezTo>
                    <a:cubicBezTo>
                      <a:pt x="2657" y="8955"/>
                      <a:pt x="2892" y="8662"/>
                      <a:pt x="3101" y="8357"/>
                    </a:cubicBezTo>
                    <a:close/>
                    <a:moveTo>
                      <a:pt x="5256" y="9202"/>
                    </a:moveTo>
                    <a:cubicBezTo>
                      <a:pt x="5281" y="9215"/>
                      <a:pt x="5313" y="9221"/>
                      <a:pt x="5338" y="9228"/>
                    </a:cubicBezTo>
                    <a:cubicBezTo>
                      <a:pt x="5345" y="9247"/>
                      <a:pt x="5351" y="9266"/>
                      <a:pt x="5357" y="9285"/>
                    </a:cubicBezTo>
                    <a:cubicBezTo>
                      <a:pt x="5370" y="9317"/>
                      <a:pt x="5389" y="9342"/>
                      <a:pt x="5415" y="9368"/>
                    </a:cubicBezTo>
                    <a:cubicBezTo>
                      <a:pt x="5446" y="9393"/>
                      <a:pt x="5484" y="9412"/>
                      <a:pt x="5523" y="9418"/>
                    </a:cubicBezTo>
                    <a:cubicBezTo>
                      <a:pt x="5516" y="9418"/>
                      <a:pt x="5510" y="9425"/>
                      <a:pt x="5504" y="9431"/>
                    </a:cubicBezTo>
                    <a:cubicBezTo>
                      <a:pt x="5040" y="9959"/>
                      <a:pt x="4569" y="10480"/>
                      <a:pt x="4010" y="10906"/>
                    </a:cubicBezTo>
                    <a:cubicBezTo>
                      <a:pt x="3743" y="11109"/>
                      <a:pt x="3464" y="11287"/>
                      <a:pt x="3165" y="11427"/>
                    </a:cubicBezTo>
                    <a:cubicBezTo>
                      <a:pt x="3012" y="11503"/>
                      <a:pt x="2860" y="11566"/>
                      <a:pt x="2701" y="11617"/>
                    </a:cubicBezTo>
                    <a:cubicBezTo>
                      <a:pt x="2659" y="11633"/>
                      <a:pt x="2616" y="11641"/>
                      <a:pt x="2574" y="11641"/>
                    </a:cubicBezTo>
                    <a:cubicBezTo>
                      <a:pt x="2547" y="11641"/>
                      <a:pt x="2519" y="11637"/>
                      <a:pt x="2491" y="11630"/>
                    </a:cubicBezTo>
                    <a:cubicBezTo>
                      <a:pt x="2428" y="11592"/>
                      <a:pt x="2396" y="11516"/>
                      <a:pt x="2415" y="11446"/>
                    </a:cubicBezTo>
                    <a:cubicBezTo>
                      <a:pt x="2434" y="11357"/>
                      <a:pt x="2479" y="11274"/>
                      <a:pt x="2536" y="11211"/>
                    </a:cubicBezTo>
                    <a:cubicBezTo>
                      <a:pt x="2587" y="11141"/>
                      <a:pt x="2644" y="11071"/>
                      <a:pt x="2707" y="11014"/>
                    </a:cubicBezTo>
                    <a:cubicBezTo>
                      <a:pt x="2771" y="10950"/>
                      <a:pt x="2841" y="10893"/>
                      <a:pt x="2911" y="10842"/>
                    </a:cubicBezTo>
                    <a:cubicBezTo>
                      <a:pt x="2968" y="10797"/>
                      <a:pt x="3025" y="10753"/>
                      <a:pt x="3082" y="10715"/>
                    </a:cubicBezTo>
                    <a:cubicBezTo>
                      <a:pt x="3171" y="10689"/>
                      <a:pt x="3260" y="10658"/>
                      <a:pt x="3343" y="10620"/>
                    </a:cubicBezTo>
                    <a:cubicBezTo>
                      <a:pt x="3692" y="10486"/>
                      <a:pt x="4017" y="10308"/>
                      <a:pt x="4322" y="10092"/>
                    </a:cubicBezTo>
                    <a:cubicBezTo>
                      <a:pt x="4671" y="9857"/>
                      <a:pt x="4982" y="9571"/>
                      <a:pt x="5243" y="9247"/>
                    </a:cubicBezTo>
                    <a:cubicBezTo>
                      <a:pt x="5256" y="9234"/>
                      <a:pt x="5256" y="9221"/>
                      <a:pt x="5256" y="9202"/>
                    </a:cubicBezTo>
                    <a:close/>
                    <a:moveTo>
                      <a:pt x="5618" y="9412"/>
                    </a:moveTo>
                    <a:cubicBezTo>
                      <a:pt x="5643" y="9444"/>
                      <a:pt x="5675" y="9476"/>
                      <a:pt x="5713" y="9501"/>
                    </a:cubicBezTo>
                    <a:cubicBezTo>
                      <a:pt x="5751" y="9514"/>
                      <a:pt x="5783" y="9533"/>
                      <a:pt x="5821" y="9546"/>
                    </a:cubicBezTo>
                    <a:cubicBezTo>
                      <a:pt x="5484" y="10073"/>
                      <a:pt x="5090" y="10562"/>
                      <a:pt x="4646" y="11007"/>
                    </a:cubicBezTo>
                    <a:cubicBezTo>
                      <a:pt x="4175" y="11471"/>
                      <a:pt x="3654" y="11878"/>
                      <a:pt x="3095" y="12221"/>
                    </a:cubicBezTo>
                    <a:cubicBezTo>
                      <a:pt x="3019" y="12272"/>
                      <a:pt x="2936" y="12323"/>
                      <a:pt x="2860" y="12367"/>
                    </a:cubicBezTo>
                    <a:cubicBezTo>
                      <a:pt x="2822" y="12393"/>
                      <a:pt x="2777" y="12405"/>
                      <a:pt x="2733" y="12412"/>
                    </a:cubicBezTo>
                    <a:cubicBezTo>
                      <a:pt x="2682" y="12412"/>
                      <a:pt x="2663" y="12354"/>
                      <a:pt x="2657" y="12316"/>
                    </a:cubicBezTo>
                    <a:cubicBezTo>
                      <a:pt x="2625" y="12215"/>
                      <a:pt x="2599" y="12113"/>
                      <a:pt x="2587" y="12005"/>
                    </a:cubicBezTo>
                    <a:cubicBezTo>
                      <a:pt x="2568" y="11929"/>
                      <a:pt x="2568" y="11840"/>
                      <a:pt x="2555" y="11757"/>
                    </a:cubicBezTo>
                    <a:cubicBezTo>
                      <a:pt x="2669" y="11751"/>
                      <a:pt x="2771" y="11725"/>
                      <a:pt x="2873" y="11681"/>
                    </a:cubicBezTo>
                    <a:cubicBezTo>
                      <a:pt x="3572" y="11427"/>
                      <a:pt x="4182" y="10963"/>
                      <a:pt x="4716" y="10454"/>
                    </a:cubicBezTo>
                    <a:cubicBezTo>
                      <a:pt x="5033" y="10149"/>
                      <a:pt x="5319" y="9825"/>
                      <a:pt x="5612" y="9501"/>
                    </a:cubicBezTo>
                    <a:cubicBezTo>
                      <a:pt x="5637" y="9476"/>
                      <a:pt x="5624" y="9431"/>
                      <a:pt x="5593" y="9412"/>
                    </a:cubicBezTo>
                    <a:close/>
                    <a:moveTo>
                      <a:pt x="8007" y="1"/>
                    </a:moveTo>
                    <a:cubicBezTo>
                      <a:pt x="7995" y="1"/>
                      <a:pt x="7982" y="20"/>
                      <a:pt x="7988" y="32"/>
                    </a:cubicBezTo>
                    <a:cubicBezTo>
                      <a:pt x="7950" y="20"/>
                      <a:pt x="7912" y="20"/>
                      <a:pt x="7868" y="20"/>
                    </a:cubicBezTo>
                    <a:cubicBezTo>
                      <a:pt x="7848" y="26"/>
                      <a:pt x="7836" y="45"/>
                      <a:pt x="7848" y="64"/>
                    </a:cubicBezTo>
                    <a:cubicBezTo>
                      <a:pt x="7747" y="45"/>
                      <a:pt x="7645" y="32"/>
                      <a:pt x="7543" y="26"/>
                    </a:cubicBezTo>
                    <a:cubicBezTo>
                      <a:pt x="7480" y="26"/>
                      <a:pt x="7416" y="20"/>
                      <a:pt x="7353" y="20"/>
                    </a:cubicBezTo>
                    <a:cubicBezTo>
                      <a:pt x="7296" y="20"/>
                      <a:pt x="7232" y="26"/>
                      <a:pt x="7181" y="45"/>
                    </a:cubicBezTo>
                    <a:cubicBezTo>
                      <a:pt x="7162" y="58"/>
                      <a:pt x="7149" y="90"/>
                      <a:pt x="7175" y="102"/>
                    </a:cubicBezTo>
                    <a:cubicBezTo>
                      <a:pt x="7219" y="121"/>
                      <a:pt x="7270" y="134"/>
                      <a:pt x="7315" y="134"/>
                    </a:cubicBezTo>
                    <a:lnTo>
                      <a:pt x="7359" y="134"/>
                    </a:lnTo>
                    <a:cubicBezTo>
                      <a:pt x="7277" y="134"/>
                      <a:pt x="7194" y="134"/>
                      <a:pt x="7111" y="140"/>
                    </a:cubicBezTo>
                    <a:cubicBezTo>
                      <a:pt x="6978" y="153"/>
                      <a:pt x="6851" y="172"/>
                      <a:pt x="6724" y="204"/>
                    </a:cubicBezTo>
                    <a:cubicBezTo>
                      <a:pt x="6660" y="223"/>
                      <a:pt x="6597" y="242"/>
                      <a:pt x="6533" y="261"/>
                    </a:cubicBezTo>
                    <a:cubicBezTo>
                      <a:pt x="6469" y="280"/>
                      <a:pt x="6406" y="312"/>
                      <a:pt x="6355" y="350"/>
                    </a:cubicBezTo>
                    <a:cubicBezTo>
                      <a:pt x="6332" y="368"/>
                      <a:pt x="6346" y="402"/>
                      <a:pt x="6369" y="402"/>
                    </a:cubicBezTo>
                    <a:cubicBezTo>
                      <a:pt x="6370" y="402"/>
                      <a:pt x="6372" y="401"/>
                      <a:pt x="6374" y="401"/>
                    </a:cubicBezTo>
                    <a:cubicBezTo>
                      <a:pt x="6438" y="395"/>
                      <a:pt x="6495" y="382"/>
                      <a:pt x="6552" y="363"/>
                    </a:cubicBezTo>
                    <a:lnTo>
                      <a:pt x="6565" y="363"/>
                    </a:lnTo>
                    <a:cubicBezTo>
                      <a:pt x="6482" y="401"/>
                      <a:pt x="6393" y="445"/>
                      <a:pt x="6311" y="490"/>
                    </a:cubicBezTo>
                    <a:cubicBezTo>
                      <a:pt x="6253" y="528"/>
                      <a:pt x="6196" y="560"/>
                      <a:pt x="6145" y="598"/>
                    </a:cubicBezTo>
                    <a:cubicBezTo>
                      <a:pt x="5987" y="649"/>
                      <a:pt x="5840" y="719"/>
                      <a:pt x="5707" y="808"/>
                    </a:cubicBezTo>
                    <a:cubicBezTo>
                      <a:pt x="5516" y="935"/>
                      <a:pt x="5313" y="1106"/>
                      <a:pt x="5205" y="1322"/>
                    </a:cubicBezTo>
                    <a:cubicBezTo>
                      <a:pt x="5199" y="1329"/>
                      <a:pt x="5205" y="1342"/>
                      <a:pt x="5218" y="1348"/>
                    </a:cubicBezTo>
                    <a:cubicBezTo>
                      <a:pt x="5154" y="1405"/>
                      <a:pt x="5103" y="1469"/>
                      <a:pt x="5059" y="1532"/>
                    </a:cubicBezTo>
                    <a:cubicBezTo>
                      <a:pt x="5046" y="1545"/>
                      <a:pt x="5052" y="1564"/>
                      <a:pt x="5065" y="1570"/>
                    </a:cubicBezTo>
                    <a:cubicBezTo>
                      <a:pt x="5046" y="1589"/>
                      <a:pt x="5033" y="1608"/>
                      <a:pt x="5021" y="1634"/>
                    </a:cubicBezTo>
                    <a:cubicBezTo>
                      <a:pt x="5015" y="1650"/>
                      <a:pt x="5029" y="1667"/>
                      <a:pt x="5045" y="1667"/>
                    </a:cubicBezTo>
                    <a:cubicBezTo>
                      <a:pt x="5047" y="1667"/>
                      <a:pt x="5050" y="1666"/>
                      <a:pt x="5052" y="1666"/>
                    </a:cubicBezTo>
                    <a:cubicBezTo>
                      <a:pt x="5062" y="1661"/>
                      <a:pt x="5074" y="1656"/>
                      <a:pt x="5086" y="1649"/>
                    </a:cubicBezTo>
                    <a:lnTo>
                      <a:pt x="5086" y="1649"/>
                    </a:lnTo>
                    <a:cubicBezTo>
                      <a:pt x="5033" y="1691"/>
                      <a:pt x="4986" y="1739"/>
                      <a:pt x="4951" y="1793"/>
                    </a:cubicBezTo>
                    <a:lnTo>
                      <a:pt x="4906" y="1844"/>
                    </a:lnTo>
                    <a:cubicBezTo>
                      <a:pt x="4891" y="1864"/>
                      <a:pt x="4908" y="1888"/>
                      <a:pt x="4928" y="1888"/>
                    </a:cubicBezTo>
                    <a:cubicBezTo>
                      <a:pt x="4933" y="1888"/>
                      <a:pt x="4939" y="1886"/>
                      <a:pt x="4944" y="1882"/>
                    </a:cubicBezTo>
                    <a:cubicBezTo>
                      <a:pt x="4989" y="1844"/>
                      <a:pt x="5033" y="1805"/>
                      <a:pt x="5084" y="1767"/>
                    </a:cubicBezTo>
                    <a:lnTo>
                      <a:pt x="5084" y="1767"/>
                    </a:lnTo>
                    <a:cubicBezTo>
                      <a:pt x="5052" y="1812"/>
                      <a:pt x="5021" y="1850"/>
                      <a:pt x="4995" y="1894"/>
                    </a:cubicBezTo>
                    <a:cubicBezTo>
                      <a:pt x="4963" y="1958"/>
                      <a:pt x="4932" y="2021"/>
                      <a:pt x="4913" y="2085"/>
                    </a:cubicBezTo>
                    <a:cubicBezTo>
                      <a:pt x="4881" y="2142"/>
                      <a:pt x="4874" y="2206"/>
                      <a:pt x="4887" y="2269"/>
                    </a:cubicBezTo>
                    <a:cubicBezTo>
                      <a:pt x="4874" y="2301"/>
                      <a:pt x="4862" y="2339"/>
                      <a:pt x="4855" y="2377"/>
                    </a:cubicBezTo>
                    <a:cubicBezTo>
                      <a:pt x="4843" y="2428"/>
                      <a:pt x="4811" y="2517"/>
                      <a:pt x="4868" y="2555"/>
                    </a:cubicBezTo>
                    <a:cubicBezTo>
                      <a:pt x="4874" y="2562"/>
                      <a:pt x="4887" y="2562"/>
                      <a:pt x="4900" y="2562"/>
                    </a:cubicBezTo>
                    <a:cubicBezTo>
                      <a:pt x="4893" y="2574"/>
                      <a:pt x="4893" y="2587"/>
                      <a:pt x="4893" y="2593"/>
                    </a:cubicBezTo>
                    <a:cubicBezTo>
                      <a:pt x="4855" y="2619"/>
                      <a:pt x="4817" y="2644"/>
                      <a:pt x="4785" y="2670"/>
                    </a:cubicBezTo>
                    <a:cubicBezTo>
                      <a:pt x="4785" y="2676"/>
                      <a:pt x="4779" y="2676"/>
                      <a:pt x="4779" y="2676"/>
                    </a:cubicBezTo>
                    <a:cubicBezTo>
                      <a:pt x="4430" y="2892"/>
                      <a:pt x="4118" y="3165"/>
                      <a:pt x="3851" y="3470"/>
                    </a:cubicBezTo>
                    <a:cubicBezTo>
                      <a:pt x="3699" y="3642"/>
                      <a:pt x="3565" y="3820"/>
                      <a:pt x="3445" y="4011"/>
                    </a:cubicBezTo>
                    <a:cubicBezTo>
                      <a:pt x="3381" y="4106"/>
                      <a:pt x="3324" y="4201"/>
                      <a:pt x="3273" y="4303"/>
                    </a:cubicBezTo>
                    <a:cubicBezTo>
                      <a:pt x="3216" y="4405"/>
                      <a:pt x="3146" y="4506"/>
                      <a:pt x="3140" y="4621"/>
                    </a:cubicBezTo>
                    <a:lnTo>
                      <a:pt x="3140" y="4640"/>
                    </a:lnTo>
                    <a:cubicBezTo>
                      <a:pt x="2777" y="5193"/>
                      <a:pt x="2536" y="5815"/>
                      <a:pt x="2421" y="6464"/>
                    </a:cubicBezTo>
                    <a:cubicBezTo>
                      <a:pt x="2402" y="6552"/>
                      <a:pt x="2390" y="6648"/>
                      <a:pt x="2377" y="6743"/>
                    </a:cubicBezTo>
                    <a:cubicBezTo>
                      <a:pt x="2371" y="6788"/>
                      <a:pt x="2364" y="6832"/>
                      <a:pt x="2364" y="6883"/>
                    </a:cubicBezTo>
                    <a:cubicBezTo>
                      <a:pt x="2358" y="6915"/>
                      <a:pt x="2352" y="6946"/>
                      <a:pt x="2352" y="6978"/>
                    </a:cubicBezTo>
                    <a:cubicBezTo>
                      <a:pt x="2193" y="6927"/>
                      <a:pt x="2034" y="6877"/>
                      <a:pt x="1881" y="6826"/>
                    </a:cubicBezTo>
                    <a:cubicBezTo>
                      <a:pt x="1659" y="6756"/>
                      <a:pt x="1436" y="6705"/>
                      <a:pt x="1208" y="6673"/>
                    </a:cubicBezTo>
                    <a:cubicBezTo>
                      <a:pt x="1182" y="6673"/>
                      <a:pt x="1170" y="6699"/>
                      <a:pt x="1182" y="6718"/>
                    </a:cubicBezTo>
                    <a:cubicBezTo>
                      <a:pt x="1151" y="6718"/>
                      <a:pt x="1125" y="6724"/>
                      <a:pt x="1093" y="6724"/>
                    </a:cubicBezTo>
                    <a:lnTo>
                      <a:pt x="852" y="6743"/>
                    </a:lnTo>
                    <a:cubicBezTo>
                      <a:pt x="807" y="6749"/>
                      <a:pt x="788" y="6807"/>
                      <a:pt x="826" y="6838"/>
                    </a:cubicBezTo>
                    <a:cubicBezTo>
                      <a:pt x="858" y="6864"/>
                      <a:pt x="884" y="6889"/>
                      <a:pt x="903" y="6921"/>
                    </a:cubicBezTo>
                    <a:cubicBezTo>
                      <a:pt x="623" y="6877"/>
                      <a:pt x="343" y="6832"/>
                      <a:pt x="64" y="6788"/>
                    </a:cubicBezTo>
                    <a:cubicBezTo>
                      <a:pt x="19" y="6788"/>
                      <a:pt x="0" y="6838"/>
                      <a:pt x="26" y="6870"/>
                    </a:cubicBezTo>
                    <a:cubicBezTo>
                      <a:pt x="242" y="7029"/>
                      <a:pt x="464" y="7188"/>
                      <a:pt x="680" y="7347"/>
                    </a:cubicBezTo>
                    <a:lnTo>
                      <a:pt x="483" y="7385"/>
                    </a:lnTo>
                    <a:cubicBezTo>
                      <a:pt x="445" y="7391"/>
                      <a:pt x="432" y="7436"/>
                      <a:pt x="464" y="7455"/>
                    </a:cubicBezTo>
                    <a:cubicBezTo>
                      <a:pt x="528" y="7513"/>
                      <a:pt x="609" y="7541"/>
                      <a:pt x="694" y="7541"/>
                    </a:cubicBezTo>
                    <a:cubicBezTo>
                      <a:pt x="710" y="7541"/>
                      <a:pt x="727" y="7540"/>
                      <a:pt x="744" y="7537"/>
                    </a:cubicBezTo>
                    <a:cubicBezTo>
                      <a:pt x="744" y="7531"/>
                      <a:pt x="750" y="7531"/>
                      <a:pt x="750" y="7531"/>
                    </a:cubicBezTo>
                    <a:cubicBezTo>
                      <a:pt x="1157" y="7614"/>
                      <a:pt x="1551" y="7728"/>
                      <a:pt x="1945" y="7868"/>
                    </a:cubicBezTo>
                    <a:cubicBezTo>
                      <a:pt x="1608" y="8084"/>
                      <a:pt x="1290" y="8332"/>
                      <a:pt x="998" y="8599"/>
                    </a:cubicBezTo>
                    <a:cubicBezTo>
                      <a:pt x="826" y="8758"/>
                      <a:pt x="661" y="8916"/>
                      <a:pt x="502" y="9088"/>
                    </a:cubicBezTo>
                    <a:cubicBezTo>
                      <a:pt x="350" y="9241"/>
                      <a:pt x="223" y="9425"/>
                      <a:pt x="146" y="9628"/>
                    </a:cubicBezTo>
                    <a:cubicBezTo>
                      <a:pt x="83" y="9825"/>
                      <a:pt x="64" y="10098"/>
                      <a:pt x="223" y="10251"/>
                    </a:cubicBezTo>
                    <a:lnTo>
                      <a:pt x="191" y="10302"/>
                    </a:lnTo>
                    <a:cubicBezTo>
                      <a:pt x="127" y="10340"/>
                      <a:pt x="83" y="10397"/>
                      <a:pt x="70" y="10467"/>
                    </a:cubicBezTo>
                    <a:cubicBezTo>
                      <a:pt x="51" y="10543"/>
                      <a:pt x="64" y="10626"/>
                      <a:pt x="108" y="10689"/>
                    </a:cubicBezTo>
                    <a:cubicBezTo>
                      <a:pt x="159" y="10829"/>
                      <a:pt x="223" y="10956"/>
                      <a:pt x="305" y="11077"/>
                    </a:cubicBezTo>
                    <a:cubicBezTo>
                      <a:pt x="388" y="11230"/>
                      <a:pt x="502" y="11363"/>
                      <a:pt x="636" y="11471"/>
                    </a:cubicBezTo>
                    <a:cubicBezTo>
                      <a:pt x="728" y="11544"/>
                      <a:pt x="842" y="11585"/>
                      <a:pt x="959" y="11585"/>
                    </a:cubicBezTo>
                    <a:cubicBezTo>
                      <a:pt x="1004" y="11585"/>
                      <a:pt x="1049" y="11579"/>
                      <a:pt x="1093" y="11566"/>
                    </a:cubicBezTo>
                    <a:cubicBezTo>
                      <a:pt x="1201" y="11535"/>
                      <a:pt x="1303" y="11477"/>
                      <a:pt x="1392" y="11401"/>
                    </a:cubicBezTo>
                    <a:cubicBezTo>
                      <a:pt x="1392" y="11414"/>
                      <a:pt x="1405" y="11420"/>
                      <a:pt x="1411" y="11420"/>
                    </a:cubicBezTo>
                    <a:cubicBezTo>
                      <a:pt x="1457" y="11428"/>
                      <a:pt x="1501" y="11431"/>
                      <a:pt x="1546" y="11431"/>
                    </a:cubicBezTo>
                    <a:cubicBezTo>
                      <a:pt x="1958" y="11431"/>
                      <a:pt x="2312" y="11125"/>
                      <a:pt x="2536" y="10797"/>
                    </a:cubicBezTo>
                    <a:cubicBezTo>
                      <a:pt x="2631" y="10651"/>
                      <a:pt x="2727" y="10505"/>
                      <a:pt x="2809" y="10353"/>
                    </a:cubicBezTo>
                    <a:lnTo>
                      <a:pt x="2809" y="10353"/>
                    </a:lnTo>
                    <a:cubicBezTo>
                      <a:pt x="2758" y="10473"/>
                      <a:pt x="2746" y="10626"/>
                      <a:pt x="2860" y="10702"/>
                    </a:cubicBezTo>
                    <a:cubicBezTo>
                      <a:pt x="2879" y="10715"/>
                      <a:pt x="2904" y="10728"/>
                      <a:pt x="2930" y="10734"/>
                    </a:cubicBezTo>
                    <a:cubicBezTo>
                      <a:pt x="2847" y="10778"/>
                      <a:pt x="2771" y="10836"/>
                      <a:pt x="2701" y="10899"/>
                    </a:cubicBezTo>
                    <a:cubicBezTo>
                      <a:pt x="2568" y="11007"/>
                      <a:pt x="2453" y="11141"/>
                      <a:pt x="2364" y="11287"/>
                    </a:cubicBezTo>
                    <a:cubicBezTo>
                      <a:pt x="2294" y="11420"/>
                      <a:pt x="2275" y="11605"/>
                      <a:pt x="2409" y="11706"/>
                    </a:cubicBezTo>
                    <a:cubicBezTo>
                      <a:pt x="2434" y="11725"/>
                      <a:pt x="2460" y="11738"/>
                      <a:pt x="2485" y="11744"/>
                    </a:cubicBezTo>
                    <a:cubicBezTo>
                      <a:pt x="2479" y="11929"/>
                      <a:pt x="2498" y="12107"/>
                      <a:pt x="2549" y="12278"/>
                    </a:cubicBezTo>
                    <a:cubicBezTo>
                      <a:pt x="2555" y="12361"/>
                      <a:pt x="2593" y="12431"/>
                      <a:pt x="2644" y="12482"/>
                    </a:cubicBezTo>
                    <a:cubicBezTo>
                      <a:pt x="2679" y="12504"/>
                      <a:pt x="2719" y="12515"/>
                      <a:pt x="2758" y="12515"/>
                    </a:cubicBezTo>
                    <a:cubicBezTo>
                      <a:pt x="2798" y="12515"/>
                      <a:pt x="2838" y="12504"/>
                      <a:pt x="2873" y="12482"/>
                    </a:cubicBezTo>
                    <a:cubicBezTo>
                      <a:pt x="3025" y="12405"/>
                      <a:pt x="3171" y="12316"/>
                      <a:pt x="3317" y="12215"/>
                    </a:cubicBezTo>
                    <a:cubicBezTo>
                      <a:pt x="3464" y="12126"/>
                      <a:pt x="3610" y="12024"/>
                      <a:pt x="3750" y="11922"/>
                    </a:cubicBezTo>
                    <a:cubicBezTo>
                      <a:pt x="4309" y="11509"/>
                      <a:pt x="4824" y="11033"/>
                      <a:pt x="5275" y="10499"/>
                    </a:cubicBezTo>
                    <a:cubicBezTo>
                      <a:pt x="5516" y="10200"/>
                      <a:pt x="5745" y="9895"/>
                      <a:pt x="5948" y="9571"/>
                    </a:cubicBezTo>
                    <a:cubicBezTo>
                      <a:pt x="5980" y="9574"/>
                      <a:pt x="6010" y="9576"/>
                      <a:pt x="6041" y="9576"/>
                    </a:cubicBezTo>
                    <a:cubicBezTo>
                      <a:pt x="6071" y="9576"/>
                      <a:pt x="6101" y="9574"/>
                      <a:pt x="6133" y="9571"/>
                    </a:cubicBezTo>
                    <a:cubicBezTo>
                      <a:pt x="6158" y="9565"/>
                      <a:pt x="6184" y="9565"/>
                      <a:pt x="6209" y="9558"/>
                    </a:cubicBezTo>
                    <a:cubicBezTo>
                      <a:pt x="6355" y="9615"/>
                      <a:pt x="6501" y="9673"/>
                      <a:pt x="6654" y="9717"/>
                    </a:cubicBezTo>
                    <a:lnTo>
                      <a:pt x="7175" y="9882"/>
                    </a:lnTo>
                    <a:cubicBezTo>
                      <a:pt x="7531" y="9997"/>
                      <a:pt x="7880" y="10124"/>
                      <a:pt x="8230" y="10245"/>
                    </a:cubicBezTo>
                    <a:cubicBezTo>
                      <a:pt x="8420" y="10321"/>
                      <a:pt x="8617" y="10378"/>
                      <a:pt x="8821" y="10429"/>
                    </a:cubicBezTo>
                    <a:cubicBezTo>
                      <a:pt x="8846" y="10429"/>
                      <a:pt x="8865" y="10416"/>
                      <a:pt x="8872" y="10391"/>
                    </a:cubicBezTo>
                    <a:lnTo>
                      <a:pt x="8948" y="10410"/>
                    </a:lnTo>
                    <a:cubicBezTo>
                      <a:pt x="8999" y="10416"/>
                      <a:pt x="9050" y="10429"/>
                      <a:pt x="9100" y="10448"/>
                    </a:cubicBezTo>
                    <a:cubicBezTo>
                      <a:pt x="9145" y="10473"/>
                      <a:pt x="9145" y="10499"/>
                      <a:pt x="9164" y="10543"/>
                    </a:cubicBezTo>
                    <a:cubicBezTo>
                      <a:pt x="9187" y="10613"/>
                      <a:pt x="9245" y="10632"/>
                      <a:pt x="9306" y="10632"/>
                    </a:cubicBezTo>
                    <a:cubicBezTo>
                      <a:pt x="9329" y="10632"/>
                      <a:pt x="9352" y="10629"/>
                      <a:pt x="9374" y="10626"/>
                    </a:cubicBezTo>
                    <a:lnTo>
                      <a:pt x="9532" y="10600"/>
                    </a:lnTo>
                    <a:cubicBezTo>
                      <a:pt x="9539" y="10607"/>
                      <a:pt x="9545" y="10613"/>
                      <a:pt x="9552" y="10613"/>
                    </a:cubicBezTo>
                    <a:cubicBezTo>
                      <a:pt x="9831" y="10645"/>
                      <a:pt x="10111" y="10651"/>
                      <a:pt x="10390" y="10664"/>
                    </a:cubicBezTo>
                    <a:lnTo>
                      <a:pt x="10791" y="10683"/>
                    </a:lnTo>
                    <a:lnTo>
                      <a:pt x="11007" y="10689"/>
                    </a:lnTo>
                    <a:cubicBezTo>
                      <a:pt x="11031" y="10694"/>
                      <a:pt x="11056" y="10696"/>
                      <a:pt x="11082" y="10696"/>
                    </a:cubicBezTo>
                    <a:cubicBezTo>
                      <a:pt x="11123" y="10696"/>
                      <a:pt x="11165" y="10691"/>
                      <a:pt x="11204" y="10683"/>
                    </a:cubicBezTo>
                    <a:cubicBezTo>
                      <a:pt x="11210" y="10677"/>
                      <a:pt x="11217" y="10670"/>
                      <a:pt x="11223" y="10658"/>
                    </a:cubicBezTo>
                    <a:cubicBezTo>
                      <a:pt x="11236" y="10651"/>
                      <a:pt x="11255" y="10645"/>
                      <a:pt x="11261" y="10632"/>
                    </a:cubicBezTo>
                    <a:cubicBezTo>
                      <a:pt x="11306" y="10597"/>
                      <a:pt x="11272" y="10534"/>
                      <a:pt x="11231" y="10534"/>
                    </a:cubicBezTo>
                    <a:cubicBezTo>
                      <a:pt x="11220" y="10534"/>
                      <a:pt x="11208" y="10539"/>
                      <a:pt x="11197" y="10550"/>
                    </a:cubicBezTo>
                    <a:cubicBezTo>
                      <a:pt x="11191" y="10543"/>
                      <a:pt x="11185" y="10537"/>
                      <a:pt x="11185" y="10531"/>
                    </a:cubicBezTo>
                    <a:cubicBezTo>
                      <a:pt x="11185" y="10524"/>
                      <a:pt x="11191" y="10505"/>
                      <a:pt x="11197" y="10499"/>
                    </a:cubicBezTo>
                    <a:cubicBezTo>
                      <a:pt x="11223" y="10473"/>
                      <a:pt x="11261" y="10448"/>
                      <a:pt x="11299" y="10435"/>
                    </a:cubicBezTo>
                    <a:lnTo>
                      <a:pt x="11547" y="10289"/>
                    </a:lnTo>
                    <a:lnTo>
                      <a:pt x="12062" y="9997"/>
                    </a:lnTo>
                    <a:cubicBezTo>
                      <a:pt x="12106" y="9971"/>
                      <a:pt x="12106" y="9895"/>
                      <a:pt x="12049" y="9889"/>
                    </a:cubicBezTo>
                    <a:cubicBezTo>
                      <a:pt x="11699" y="9870"/>
                      <a:pt x="11350" y="9844"/>
                      <a:pt x="11007" y="9825"/>
                    </a:cubicBezTo>
                    <a:cubicBezTo>
                      <a:pt x="10994" y="9826"/>
                      <a:pt x="10981" y="9827"/>
                      <a:pt x="10968" y="9827"/>
                    </a:cubicBezTo>
                    <a:cubicBezTo>
                      <a:pt x="10911" y="9827"/>
                      <a:pt x="10854" y="9817"/>
                      <a:pt x="10797" y="9806"/>
                    </a:cubicBezTo>
                    <a:cubicBezTo>
                      <a:pt x="10721" y="9781"/>
                      <a:pt x="10740" y="9717"/>
                      <a:pt x="10727" y="9647"/>
                    </a:cubicBezTo>
                    <a:cubicBezTo>
                      <a:pt x="10721" y="9603"/>
                      <a:pt x="10689" y="9565"/>
                      <a:pt x="10638" y="9558"/>
                    </a:cubicBezTo>
                    <a:lnTo>
                      <a:pt x="10632" y="9558"/>
                    </a:lnTo>
                    <a:cubicBezTo>
                      <a:pt x="10632" y="9552"/>
                      <a:pt x="10626" y="9546"/>
                      <a:pt x="10619" y="9546"/>
                    </a:cubicBezTo>
                    <a:cubicBezTo>
                      <a:pt x="10537" y="9520"/>
                      <a:pt x="10454" y="9495"/>
                      <a:pt x="10371" y="9482"/>
                    </a:cubicBezTo>
                    <a:cubicBezTo>
                      <a:pt x="10282" y="9457"/>
                      <a:pt x="10187" y="9438"/>
                      <a:pt x="10098" y="9418"/>
                    </a:cubicBezTo>
                    <a:cubicBezTo>
                      <a:pt x="9920" y="9380"/>
                      <a:pt x="9742" y="9349"/>
                      <a:pt x="9571" y="9304"/>
                    </a:cubicBezTo>
                    <a:cubicBezTo>
                      <a:pt x="9215" y="9228"/>
                      <a:pt x="8853" y="9133"/>
                      <a:pt x="8503" y="9031"/>
                    </a:cubicBezTo>
                    <a:cubicBezTo>
                      <a:pt x="8306" y="8974"/>
                      <a:pt x="8115" y="8923"/>
                      <a:pt x="7912" y="8872"/>
                    </a:cubicBezTo>
                    <a:lnTo>
                      <a:pt x="7899" y="8866"/>
                    </a:lnTo>
                    <a:cubicBezTo>
                      <a:pt x="7899" y="8859"/>
                      <a:pt x="7893" y="8859"/>
                      <a:pt x="7893" y="8853"/>
                    </a:cubicBezTo>
                    <a:lnTo>
                      <a:pt x="7887" y="8853"/>
                    </a:lnTo>
                    <a:lnTo>
                      <a:pt x="7880" y="8847"/>
                    </a:lnTo>
                    <a:lnTo>
                      <a:pt x="7925" y="8834"/>
                    </a:lnTo>
                    <a:cubicBezTo>
                      <a:pt x="8039" y="8789"/>
                      <a:pt x="8147" y="8732"/>
                      <a:pt x="8242" y="8669"/>
                    </a:cubicBezTo>
                    <a:cubicBezTo>
                      <a:pt x="8325" y="8611"/>
                      <a:pt x="8401" y="8554"/>
                      <a:pt x="8471" y="8484"/>
                    </a:cubicBezTo>
                    <a:cubicBezTo>
                      <a:pt x="8476" y="8489"/>
                      <a:pt x="8483" y="8493"/>
                      <a:pt x="8492" y="8493"/>
                    </a:cubicBezTo>
                    <a:cubicBezTo>
                      <a:pt x="8496" y="8493"/>
                      <a:pt x="8499" y="8493"/>
                      <a:pt x="8503" y="8491"/>
                    </a:cubicBezTo>
                    <a:cubicBezTo>
                      <a:pt x="8675" y="8408"/>
                      <a:pt x="8821" y="8287"/>
                      <a:pt x="8941" y="8141"/>
                    </a:cubicBezTo>
                    <a:lnTo>
                      <a:pt x="8954" y="8141"/>
                    </a:lnTo>
                    <a:cubicBezTo>
                      <a:pt x="9119" y="8065"/>
                      <a:pt x="9266" y="7957"/>
                      <a:pt x="9386" y="7823"/>
                    </a:cubicBezTo>
                    <a:cubicBezTo>
                      <a:pt x="9431" y="7773"/>
                      <a:pt x="9475" y="7722"/>
                      <a:pt x="9513" y="7671"/>
                    </a:cubicBezTo>
                    <a:cubicBezTo>
                      <a:pt x="9517" y="7674"/>
                      <a:pt x="9520" y="7676"/>
                      <a:pt x="9524" y="7676"/>
                    </a:cubicBezTo>
                    <a:cubicBezTo>
                      <a:pt x="9528" y="7676"/>
                      <a:pt x="9532" y="7674"/>
                      <a:pt x="9539" y="7671"/>
                    </a:cubicBezTo>
                    <a:cubicBezTo>
                      <a:pt x="9691" y="7563"/>
                      <a:pt x="9806" y="7410"/>
                      <a:pt x="9869" y="7232"/>
                    </a:cubicBezTo>
                    <a:cubicBezTo>
                      <a:pt x="9871" y="7234"/>
                      <a:pt x="9874" y="7235"/>
                      <a:pt x="9876" y="7235"/>
                    </a:cubicBezTo>
                    <a:cubicBezTo>
                      <a:pt x="9883" y="7235"/>
                      <a:pt x="9890" y="7231"/>
                      <a:pt x="9895" y="7226"/>
                    </a:cubicBezTo>
                    <a:cubicBezTo>
                      <a:pt x="9965" y="7131"/>
                      <a:pt x="10015" y="7016"/>
                      <a:pt x="10035" y="6902"/>
                    </a:cubicBezTo>
                    <a:cubicBezTo>
                      <a:pt x="10054" y="6819"/>
                      <a:pt x="10066" y="6730"/>
                      <a:pt x="10066" y="6648"/>
                    </a:cubicBezTo>
                    <a:cubicBezTo>
                      <a:pt x="10066" y="6664"/>
                      <a:pt x="10083" y="6674"/>
                      <a:pt x="10098" y="6674"/>
                    </a:cubicBezTo>
                    <a:cubicBezTo>
                      <a:pt x="10107" y="6674"/>
                      <a:pt x="10115" y="6670"/>
                      <a:pt x="10117" y="6661"/>
                    </a:cubicBezTo>
                    <a:cubicBezTo>
                      <a:pt x="10244" y="6286"/>
                      <a:pt x="10263" y="5879"/>
                      <a:pt x="10174" y="5491"/>
                    </a:cubicBezTo>
                    <a:cubicBezTo>
                      <a:pt x="10174" y="5491"/>
                      <a:pt x="10174" y="5485"/>
                      <a:pt x="10174" y="5485"/>
                    </a:cubicBezTo>
                    <a:cubicBezTo>
                      <a:pt x="10200" y="5212"/>
                      <a:pt x="10168" y="4938"/>
                      <a:pt x="10092" y="4684"/>
                    </a:cubicBezTo>
                    <a:cubicBezTo>
                      <a:pt x="10073" y="4627"/>
                      <a:pt x="10054" y="4570"/>
                      <a:pt x="10035" y="4513"/>
                    </a:cubicBezTo>
                    <a:cubicBezTo>
                      <a:pt x="10092" y="4500"/>
                      <a:pt x="10073" y="4424"/>
                      <a:pt x="10066" y="4385"/>
                    </a:cubicBezTo>
                    <a:cubicBezTo>
                      <a:pt x="10060" y="4347"/>
                      <a:pt x="10041" y="4290"/>
                      <a:pt x="10035" y="4239"/>
                    </a:cubicBezTo>
                    <a:cubicBezTo>
                      <a:pt x="10022" y="4208"/>
                      <a:pt x="10015" y="4176"/>
                      <a:pt x="10009" y="4150"/>
                    </a:cubicBezTo>
                    <a:cubicBezTo>
                      <a:pt x="10003" y="4087"/>
                      <a:pt x="9996" y="4023"/>
                      <a:pt x="9984" y="3966"/>
                    </a:cubicBezTo>
                    <a:lnTo>
                      <a:pt x="9984" y="3960"/>
                    </a:lnTo>
                    <a:cubicBezTo>
                      <a:pt x="10022" y="3864"/>
                      <a:pt x="10022" y="3756"/>
                      <a:pt x="10003" y="3655"/>
                    </a:cubicBezTo>
                    <a:cubicBezTo>
                      <a:pt x="9996" y="3642"/>
                      <a:pt x="9996" y="3629"/>
                      <a:pt x="9990" y="3617"/>
                    </a:cubicBezTo>
                    <a:cubicBezTo>
                      <a:pt x="10015" y="3578"/>
                      <a:pt x="10028" y="3540"/>
                      <a:pt x="10035" y="3502"/>
                    </a:cubicBezTo>
                    <a:cubicBezTo>
                      <a:pt x="10041" y="3464"/>
                      <a:pt x="10047" y="3426"/>
                      <a:pt x="10047" y="3388"/>
                    </a:cubicBezTo>
                    <a:cubicBezTo>
                      <a:pt x="10050" y="3391"/>
                      <a:pt x="10054" y="3393"/>
                      <a:pt x="10057" y="3393"/>
                    </a:cubicBezTo>
                    <a:cubicBezTo>
                      <a:pt x="10060" y="3393"/>
                      <a:pt x="10063" y="3391"/>
                      <a:pt x="10066" y="3388"/>
                    </a:cubicBezTo>
                    <a:cubicBezTo>
                      <a:pt x="10111" y="3356"/>
                      <a:pt x="10143" y="3305"/>
                      <a:pt x="10143" y="3248"/>
                    </a:cubicBezTo>
                    <a:cubicBezTo>
                      <a:pt x="10149" y="3248"/>
                      <a:pt x="10162" y="3248"/>
                      <a:pt x="10168" y="3242"/>
                    </a:cubicBezTo>
                    <a:cubicBezTo>
                      <a:pt x="10244" y="3178"/>
                      <a:pt x="10244" y="3026"/>
                      <a:pt x="10232" y="2924"/>
                    </a:cubicBezTo>
                    <a:cubicBezTo>
                      <a:pt x="10225" y="2816"/>
                      <a:pt x="10193" y="2701"/>
                      <a:pt x="10143" y="2606"/>
                    </a:cubicBezTo>
                    <a:cubicBezTo>
                      <a:pt x="10098" y="2517"/>
                      <a:pt x="10041" y="2435"/>
                      <a:pt x="9965" y="2371"/>
                    </a:cubicBezTo>
                    <a:cubicBezTo>
                      <a:pt x="9946" y="2352"/>
                      <a:pt x="9926" y="2339"/>
                      <a:pt x="9907" y="2320"/>
                    </a:cubicBezTo>
                    <a:cubicBezTo>
                      <a:pt x="10174" y="2307"/>
                      <a:pt x="10448" y="2269"/>
                      <a:pt x="10714" y="2244"/>
                    </a:cubicBezTo>
                    <a:lnTo>
                      <a:pt x="11140" y="2199"/>
                    </a:lnTo>
                    <a:lnTo>
                      <a:pt x="11350" y="2174"/>
                    </a:lnTo>
                    <a:cubicBezTo>
                      <a:pt x="11420" y="2174"/>
                      <a:pt x="11490" y="2161"/>
                      <a:pt x="11560" y="2142"/>
                    </a:cubicBezTo>
                    <a:cubicBezTo>
                      <a:pt x="11566" y="2142"/>
                      <a:pt x="11572" y="2136"/>
                      <a:pt x="11572" y="2130"/>
                    </a:cubicBezTo>
                    <a:lnTo>
                      <a:pt x="12354" y="2130"/>
                    </a:lnTo>
                    <a:cubicBezTo>
                      <a:pt x="12494" y="2130"/>
                      <a:pt x="12634" y="2136"/>
                      <a:pt x="12773" y="2142"/>
                    </a:cubicBezTo>
                    <a:cubicBezTo>
                      <a:pt x="12894" y="2148"/>
                      <a:pt x="13014" y="2163"/>
                      <a:pt x="13134" y="2163"/>
                    </a:cubicBezTo>
                    <a:cubicBezTo>
                      <a:pt x="13154" y="2163"/>
                      <a:pt x="13173" y="2162"/>
                      <a:pt x="13193" y="2161"/>
                    </a:cubicBezTo>
                    <a:cubicBezTo>
                      <a:pt x="13212" y="2155"/>
                      <a:pt x="13231" y="2136"/>
                      <a:pt x="13231" y="2117"/>
                    </a:cubicBezTo>
                    <a:cubicBezTo>
                      <a:pt x="13244" y="2079"/>
                      <a:pt x="13225" y="2041"/>
                      <a:pt x="13187" y="2034"/>
                    </a:cubicBezTo>
                    <a:cubicBezTo>
                      <a:pt x="12646" y="1920"/>
                      <a:pt x="12100" y="1844"/>
                      <a:pt x="11553" y="1799"/>
                    </a:cubicBezTo>
                    <a:cubicBezTo>
                      <a:pt x="11274" y="1780"/>
                      <a:pt x="10994" y="1767"/>
                      <a:pt x="10714" y="1767"/>
                    </a:cubicBezTo>
                    <a:lnTo>
                      <a:pt x="10397" y="1767"/>
                    </a:lnTo>
                    <a:lnTo>
                      <a:pt x="10390" y="1761"/>
                    </a:lnTo>
                    <a:cubicBezTo>
                      <a:pt x="10366" y="1733"/>
                      <a:pt x="10319" y="1727"/>
                      <a:pt x="10274" y="1727"/>
                    </a:cubicBezTo>
                    <a:cubicBezTo>
                      <a:pt x="10249" y="1727"/>
                      <a:pt x="10225" y="1729"/>
                      <a:pt x="10206" y="1729"/>
                    </a:cubicBezTo>
                    <a:lnTo>
                      <a:pt x="10003" y="1736"/>
                    </a:lnTo>
                    <a:cubicBezTo>
                      <a:pt x="9933" y="1736"/>
                      <a:pt x="9863" y="1742"/>
                      <a:pt x="9799" y="1742"/>
                    </a:cubicBezTo>
                    <a:cubicBezTo>
                      <a:pt x="9791" y="1743"/>
                      <a:pt x="9782" y="1743"/>
                      <a:pt x="9774" y="1743"/>
                    </a:cubicBezTo>
                    <a:cubicBezTo>
                      <a:pt x="9733" y="1743"/>
                      <a:pt x="9698" y="1731"/>
                      <a:pt x="9666" y="1710"/>
                    </a:cubicBezTo>
                    <a:cubicBezTo>
                      <a:pt x="9660" y="1704"/>
                      <a:pt x="9653" y="1691"/>
                      <a:pt x="9653" y="1685"/>
                    </a:cubicBezTo>
                    <a:cubicBezTo>
                      <a:pt x="9621" y="1627"/>
                      <a:pt x="9596" y="1564"/>
                      <a:pt x="9571" y="1500"/>
                    </a:cubicBezTo>
                    <a:cubicBezTo>
                      <a:pt x="9526" y="1380"/>
                      <a:pt x="9501" y="1253"/>
                      <a:pt x="9456" y="1125"/>
                    </a:cubicBezTo>
                    <a:cubicBezTo>
                      <a:pt x="9456" y="1119"/>
                      <a:pt x="9450" y="1113"/>
                      <a:pt x="9437" y="1113"/>
                    </a:cubicBezTo>
                    <a:cubicBezTo>
                      <a:pt x="9431" y="1068"/>
                      <a:pt x="9424" y="1017"/>
                      <a:pt x="9412" y="973"/>
                    </a:cubicBezTo>
                    <a:cubicBezTo>
                      <a:pt x="9367" y="795"/>
                      <a:pt x="9297" y="623"/>
                      <a:pt x="9196" y="471"/>
                    </a:cubicBezTo>
                    <a:cubicBezTo>
                      <a:pt x="9190" y="463"/>
                      <a:pt x="9183" y="460"/>
                      <a:pt x="9176" y="460"/>
                    </a:cubicBezTo>
                    <a:cubicBezTo>
                      <a:pt x="9159" y="460"/>
                      <a:pt x="9142" y="478"/>
                      <a:pt x="9151" y="496"/>
                    </a:cubicBezTo>
                    <a:cubicBezTo>
                      <a:pt x="9158" y="515"/>
                      <a:pt x="9164" y="528"/>
                      <a:pt x="9170" y="547"/>
                    </a:cubicBezTo>
                    <a:cubicBezTo>
                      <a:pt x="9145" y="503"/>
                      <a:pt x="9113" y="458"/>
                      <a:pt x="9088" y="420"/>
                    </a:cubicBezTo>
                    <a:cubicBezTo>
                      <a:pt x="9082" y="414"/>
                      <a:pt x="9075" y="412"/>
                      <a:pt x="9069" y="412"/>
                    </a:cubicBezTo>
                    <a:cubicBezTo>
                      <a:pt x="9054" y="412"/>
                      <a:pt x="9041" y="426"/>
                      <a:pt x="9050" y="439"/>
                    </a:cubicBezTo>
                    <a:lnTo>
                      <a:pt x="9056" y="458"/>
                    </a:lnTo>
                    <a:cubicBezTo>
                      <a:pt x="8992" y="363"/>
                      <a:pt x="8916" y="280"/>
                      <a:pt x="8827" y="210"/>
                    </a:cubicBezTo>
                    <a:cubicBezTo>
                      <a:pt x="8823" y="208"/>
                      <a:pt x="8820" y="207"/>
                      <a:pt x="8816" y="207"/>
                    </a:cubicBezTo>
                    <a:cubicBezTo>
                      <a:pt x="8800" y="207"/>
                      <a:pt x="8786" y="226"/>
                      <a:pt x="8802" y="236"/>
                    </a:cubicBezTo>
                    <a:cubicBezTo>
                      <a:pt x="8853" y="293"/>
                      <a:pt x="8897" y="357"/>
                      <a:pt x="8941" y="420"/>
                    </a:cubicBezTo>
                    <a:cubicBezTo>
                      <a:pt x="8910" y="382"/>
                      <a:pt x="8872" y="344"/>
                      <a:pt x="8840" y="312"/>
                    </a:cubicBezTo>
                    <a:cubicBezTo>
                      <a:pt x="8757" y="242"/>
                      <a:pt x="8675" y="179"/>
                      <a:pt x="8592" y="115"/>
                    </a:cubicBezTo>
                    <a:cubicBezTo>
                      <a:pt x="8547" y="90"/>
                      <a:pt x="8503" y="64"/>
                      <a:pt x="8452" y="39"/>
                    </a:cubicBezTo>
                    <a:cubicBezTo>
                      <a:pt x="8424" y="25"/>
                      <a:pt x="8389" y="4"/>
                      <a:pt x="8358" y="4"/>
                    </a:cubicBezTo>
                    <a:cubicBezTo>
                      <a:pt x="8346" y="4"/>
                      <a:pt x="8335" y="7"/>
                      <a:pt x="8325" y="13"/>
                    </a:cubicBezTo>
                    <a:cubicBezTo>
                      <a:pt x="8312" y="20"/>
                      <a:pt x="8312" y="26"/>
                      <a:pt x="8312" y="39"/>
                    </a:cubicBezTo>
                    <a:cubicBezTo>
                      <a:pt x="8312" y="51"/>
                      <a:pt x="8319" y="64"/>
                      <a:pt x="8331" y="71"/>
                    </a:cubicBezTo>
                    <a:cubicBezTo>
                      <a:pt x="8230" y="32"/>
                      <a:pt x="8115" y="13"/>
                      <a:pt x="8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1377;p45">
                <a:extLst>
                  <a:ext uri="{FF2B5EF4-FFF2-40B4-BE49-F238E27FC236}">
                    <a16:creationId xmlns:a16="http://schemas.microsoft.com/office/drawing/2014/main" id="{95FFB7B7-BD2F-4497-BCDD-5B25887D16CA}"/>
                  </a:ext>
                </a:extLst>
              </p:cNvPr>
              <p:cNvSpPr/>
              <p:nvPr/>
            </p:nvSpPr>
            <p:spPr>
              <a:xfrm>
                <a:off x="6647297" y="1312019"/>
                <a:ext cx="63791" cy="2670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9" extrusionOk="0">
                    <a:moveTo>
                      <a:pt x="295" y="0"/>
                    </a:moveTo>
                    <a:cubicBezTo>
                      <a:pt x="286" y="0"/>
                      <a:pt x="277" y="5"/>
                      <a:pt x="268" y="9"/>
                    </a:cubicBezTo>
                    <a:lnTo>
                      <a:pt x="223" y="22"/>
                    </a:lnTo>
                    <a:cubicBezTo>
                      <a:pt x="204" y="28"/>
                      <a:pt x="179" y="35"/>
                      <a:pt x="160" y="41"/>
                    </a:cubicBezTo>
                    <a:cubicBezTo>
                      <a:pt x="134" y="48"/>
                      <a:pt x="115" y="54"/>
                      <a:pt x="96" y="60"/>
                    </a:cubicBezTo>
                    <a:cubicBezTo>
                      <a:pt x="65" y="60"/>
                      <a:pt x="39" y="67"/>
                      <a:pt x="14" y="79"/>
                    </a:cubicBezTo>
                    <a:cubicBezTo>
                      <a:pt x="1" y="92"/>
                      <a:pt x="1" y="111"/>
                      <a:pt x="14" y="124"/>
                    </a:cubicBezTo>
                    <a:cubicBezTo>
                      <a:pt x="32" y="133"/>
                      <a:pt x="54" y="139"/>
                      <a:pt x="75" y="139"/>
                    </a:cubicBezTo>
                    <a:cubicBezTo>
                      <a:pt x="82" y="139"/>
                      <a:pt x="89" y="138"/>
                      <a:pt x="96" y="136"/>
                    </a:cubicBezTo>
                    <a:cubicBezTo>
                      <a:pt x="128" y="136"/>
                      <a:pt x="153" y="130"/>
                      <a:pt x="179" y="124"/>
                    </a:cubicBezTo>
                    <a:cubicBezTo>
                      <a:pt x="204" y="117"/>
                      <a:pt x="230" y="105"/>
                      <a:pt x="255" y="98"/>
                    </a:cubicBezTo>
                    <a:cubicBezTo>
                      <a:pt x="287" y="86"/>
                      <a:pt x="312" y="67"/>
                      <a:pt x="325" y="41"/>
                    </a:cubicBezTo>
                    <a:cubicBezTo>
                      <a:pt x="331" y="22"/>
                      <a:pt x="325" y="3"/>
                      <a:pt x="306" y="3"/>
                    </a:cubicBezTo>
                    <a:cubicBezTo>
                      <a:pt x="302" y="1"/>
                      <a:pt x="299" y="0"/>
                      <a:pt x="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1378;p45">
                <a:extLst>
                  <a:ext uri="{FF2B5EF4-FFF2-40B4-BE49-F238E27FC236}">
                    <a16:creationId xmlns:a16="http://schemas.microsoft.com/office/drawing/2014/main" id="{6562AE13-9C4F-430D-92EF-621D0C325724}"/>
                  </a:ext>
                </a:extLst>
              </p:cNvPr>
              <p:cNvSpPr/>
              <p:nvPr/>
            </p:nvSpPr>
            <p:spPr>
              <a:xfrm>
                <a:off x="6673044" y="1344298"/>
                <a:ext cx="30743" cy="1229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4" extrusionOk="0">
                    <a:moveTo>
                      <a:pt x="108" y="0"/>
                    </a:moveTo>
                    <a:cubicBezTo>
                      <a:pt x="102" y="0"/>
                      <a:pt x="89" y="7"/>
                      <a:pt x="83" y="7"/>
                    </a:cubicBezTo>
                    <a:lnTo>
                      <a:pt x="19" y="26"/>
                    </a:lnTo>
                    <a:cubicBezTo>
                      <a:pt x="0" y="32"/>
                      <a:pt x="0" y="64"/>
                      <a:pt x="26" y="64"/>
                    </a:cubicBezTo>
                    <a:lnTo>
                      <a:pt x="89" y="57"/>
                    </a:lnTo>
                    <a:cubicBezTo>
                      <a:pt x="96" y="57"/>
                      <a:pt x="108" y="51"/>
                      <a:pt x="115" y="51"/>
                    </a:cubicBezTo>
                    <a:cubicBezTo>
                      <a:pt x="121" y="45"/>
                      <a:pt x="128" y="45"/>
                      <a:pt x="134" y="45"/>
                    </a:cubicBezTo>
                    <a:cubicBezTo>
                      <a:pt x="140" y="38"/>
                      <a:pt x="147" y="38"/>
                      <a:pt x="153" y="32"/>
                    </a:cubicBezTo>
                    <a:cubicBezTo>
                      <a:pt x="159" y="26"/>
                      <a:pt x="159" y="13"/>
                      <a:pt x="153" y="0"/>
                    </a:cubicBezTo>
                    <a:lnTo>
                      <a:pt x="147" y="7"/>
                    </a:lnTo>
                    <a:cubicBezTo>
                      <a:pt x="140" y="7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1379;p45">
                <a:extLst>
                  <a:ext uri="{FF2B5EF4-FFF2-40B4-BE49-F238E27FC236}">
                    <a16:creationId xmlns:a16="http://schemas.microsoft.com/office/drawing/2014/main" id="{737C0E14-03E5-45CF-AA88-0A87C7497030}"/>
                  </a:ext>
                </a:extLst>
              </p:cNvPr>
              <p:cNvSpPr/>
              <p:nvPr/>
            </p:nvSpPr>
            <p:spPr>
              <a:xfrm>
                <a:off x="6636345" y="1296647"/>
                <a:ext cx="51494" cy="1441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5" extrusionOk="0">
                    <a:moveTo>
                      <a:pt x="198" y="0"/>
                    </a:moveTo>
                    <a:cubicBezTo>
                      <a:pt x="179" y="0"/>
                      <a:pt x="160" y="7"/>
                      <a:pt x="147" y="7"/>
                    </a:cubicBezTo>
                    <a:cubicBezTo>
                      <a:pt x="128" y="10"/>
                      <a:pt x="110" y="12"/>
                      <a:pt x="93" y="12"/>
                    </a:cubicBezTo>
                    <a:cubicBezTo>
                      <a:pt x="75" y="12"/>
                      <a:pt x="58" y="10"/>
                      <a:pt x="39" y="7"/>
                    </a:cubicBezTo>
                    <a:cubicBezTo>
                      <a:pt x="13" y="7"/>
                      <a:pt x="1" y="45"/>
                      <a:pt x="33" y="51"/>
                    </a:cubicBezTo>
                    <a:cubicBezTo>
                      <a:pt x="64" y="66"/>
                      <a:pt x="102" y="75"/>
                      <a:pt x="139" y="75"/>
                    </a:cubicBezTo>
                    <a:cubicBezTo>
                      <a:pt x="185" y="75"/>
                      <a:pt x="230" y="61"/>
                      <a:pt x="261" y="26"/>
                    </a:cubicBezTo>
                    <a:cubicBezTo>
                      <a:pt x="268" y="13"/>
                      <a:pt x="261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1380;p45">
                <a:extLst>
                  <a:ext uri="{FF2B5EF4-FFF2-40B4-BE49-F238E27FC236}">
                    <a16:creationId xmlns:a16="http://schemas.microsoft.com/office/drawing/2014/main" id="{D420B9AB-89A9-4EE5-AFFB-6DDDD5213604}"/>
                  </a:ext>
                </a:extLst>
              </p:cNvPr>
              <p:cNvSpPr/>
              <p:nvPr/>
            </p:nvSpPr>
            <p:spPr>
              <a:xfrm>
                <a:off x="7095562" y="1124105"/>
                <a:ext cx="19022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9" extrusionOk="0">
                    <a:moveTo>
                      <a:pt x="72" y="1"/>
                    </a:moveTo>
                    <a:cubicBezTo>
                      <a:pt x="66" y="1"/>
                      <a:pt x="61" y="3"/>
                      <a:pt x="57" y="9"/>
                    </a:cubicBezTo>
                    <a:cubicBezTo>
                      <a:pt x="38" y="41"/>
                      <a:pt x="26" y="72"/>
                      <a:pt x="13" y="104"/>
                    </a:cubicBezTo>
                    <a:cubicBezTo>
                      <a:pt x="7" y="123"/>
                      <a:pt x="0" y="136"/>
                      <a:pt x="0" y="155"/>
                    </a:cubicBezTo>
                    <a:lnTo>
                      <a:pt x="0" y="180"/>
                    </a:lnTo>
                    <a:cubicBezTo>
                      <a:pt x="0" y="193"/>
                      <a:pt x="7" y="199"/>
                      <a:pt x="7" y="206"/>
                    </a:cubicBezTo>
                    <a:cubicBezTo>
                      <a:pt x="10" y="215"/>
                      <a:pt x="14" y="218"/>
                      <a:pt x="19" y="218"/>
                    </a:cubicBezTo>
                    <a:cubicBezTo>
                      <a:pt x="24" y="218"/>
                      <a:pt x="29" y="215"/>
                      <a:pt x="32" y="212"/>
                    </a:cubicBezTo>
                    <a:cubicBezTo>
                      <a:pt x="38" y="199"/>
                      <a:pt x="38" y="193"/>
                      <a:pt x="38" y="187"/>
                    </a:cubicBezTo>
                    <a:cubicBezTo>
                      <a:pt x="38" y="180"/>
                      <a:pt x="38" y="168"/>
                      <a:pt x="45" y="161"/>
                    </a:cubicBezTo>
                    <a:cubicBezTo>
                      <a:pt x="51" y="155"/>
                      <a:pt x="57" y="129"/>
                      <a:pt x="57" y="117"/>
                    </a:cubicBezTo>
                    <a:cubicBezTo>
                      <a:pt x="64" y="85"/>
                      <a:pt x="76" y="60"/>
                      <a:pt x="89" y="28"/>
                    </a:cubicBezTo>
                    <a:cubicBezTo>
                      <a:pt x="98" y="14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Google Shape;1381;p45">
                <a:extLst>
                  <a:ext uri="{FF2B5EF4-FFF2-40B4-BE49-F238E27FC236}">
                    <a16:creationId xmlns:a16="http://schemas.microsoft.com/office/drawing/2014/main" id="{9BE7177B-100F-467B-9B99-845CAF1B14DA}"/>
                  </a:ext>
                </a:extLst>
              </p:cNvPr>
              <p:cNvSpPr/>
              <p:nvPr/>
            </p:nvSpPr>
            <p:spPr>
              <a:xfrm>
                <a:off x="7367825" y="1136210"/>
                <a:ext cx="6341" cy="21136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0" extrusionOk="0">
                    <a:moveTo>
                      <a:pt x="11" y="0"/>
                    </a:moveTo>
                    <a:cubicBezTo>
                      <a:pt x="4" y="0"/>
                      <a:pt x="0" y="6"/>
                      <a:pt x="0" y="16"/>
                    </a:cubicBezTo>
                    <a:lnTo>
                      <a:pt x="0" y="41"/>
                    </a:lnTo>
                    <a:cubicBezTo>
                      <a:pt x="0" y="47"/>
                      <a:pt x="0" y="54"/>
                      <a:pt x="0" y="66"/>
                    </a:cubicBezTo>
                    <a:lnTo>
                      <a:pt x="0" y="86"/>
                    </a:lnTo>
                    <a:cubicBezTo>
                      <a:pt x="0" y="92"/>
                      <a:pt x="0" y="92"/>
                      <a:pt x="0" y="98"/>
                    </a:cubicBezTo>
                    <a:cubicBezTo>
                      <a:pt x="0" y="98"/>
                      <a:pt x="7" y="105"/>
                      <a:pt x="13" y="105"/>
                    </a:cubicBezTo>
                    <a:cubicBezTo>
                      <a:pt x="13" y="108"/>
                      <a:pt x="16" y="109"/>
                      <a:pt x="19" y="109"/>
                    </a:cubicBezTo>
                    <a:cubicBezTo>
                      <a:pt x="23" y="109"/>
                      <a:pt x="26" y="108"/>
                      <a:pt x="26" y="105"/>
                    </a:cubicBezTo>
                    <a:cubicBezTo>
                      <a:pt x="32" y="105"/>
                      <a:pt x="32" y="98"/>
                      <a:pt x="32" y="92"/>
                    </a:cubicBezTo>
                    <a:lnTo>
                      <a:pt x="32" y="86"/>
                    </a:lnTo>
                    <a:lnTo>
                      <a:pt x="32" y="73"/>
                    </a:lnTo>
                    <a:lnTo>
                      <a:pt x="32" y="66"/>
                    </a:lnTo>
                    <a:cubicBezTo>
                      <a:pt x="32" y="60"/>
                      <a:pt x="32" y="47"/>
                      <a:pt x="32" y="41"/>
                    </a:cubicBezTo>
                    <a:lnTo>
                      <a:pt x="32" y="22"/>
                    </a:lnTo>
                    <a:cubicBezTo>
                      <a:pt x="32" y="9"/>
                      <a:pt x="26" y="3"/>
                      <a:pt x="19" y="3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Google Shape;1382;p45">
                <a:extLst>
                  <a:ext uri="{FF2B5EF4-FFF2-40B4-BE49-F238E27FC236}">
                    <a16:creationId xmlns:a16="http://schemas.microsoft.com/office/drawing/2014/main" id="{923092F3-69B7-4F2B-82B1-F1E9A0D22965}"/>
                  </a:ext>
                </a:extLst>
              </p:cNvPr>
              <p:cNvSpPr/>
              <p:nvPr/>
            </p:nvSpPr>
            <p:spPr>
              <a:xfrm>
                <a:off x="7392611" y="1138516"/>
                <a:ext cx="710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37" h="74" extrusionOk="0">
                    <a:moveTo>
                      <a:pt x="26" y="1"/>
                    </a:moveTo>
                    <a:cubicBezTo>
                      <a:pt x="15" y="1"/>
                      <a:pt x="1" y="10"/>
                      <a:pt x="5" y="23"/>
                    </a:cubicBezTo>
                    <a:lnTo>
                      <a:pt x="11" y="42"/>
                    </a:lnTo>
                    <a:lnTo>
                      <a:pt x="17" y="67"/>
                    </a:lnTo>
                    <a:cubicBezTo>
                      <a:pt x="24" y="74"/>
                      <a:pt x="24" y="74"/>
                      <a:pt x="30" y="74"/>
                    </a:cubicBezTo>
                    <a:cubicBezTo>
                      <a:pt x="37" y="74"/>
                      <a:pt x="37" y="67"/>
                      <a:pt x="37" y="61"/>
                    </a:cubicBezTo>
                    <a:lnTo>
                      <a:pt x="37" y="35"/>
                    </a:lnTo>
                    <a:lnTo>
                      <a:pt x="37" y="10"/>
                    </a:lnTo>
                    <a:cubicBezTo>
                      <a:pt x="37" y="3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1383;p45">
                <a:extLst>
                  <a:ext uri="{FF2B5EF4-FFF2-40B4-BE49-F238E27FC236}">
                    <a16:creationId xmlns:a16="http://schemas.microsoft.com/office/drawing/2014/main" id="{21CCEB37-F79F-46D5-9371-2DE3295628FA}"/>
                  </a:ext>
                </a:extLst>
              </p:cNvPr>
              <p:cNvSpPr/>
              <p:nvPr/>
            </p:nvSpPr>
            <p:spPr>
              <a:xfrm>
                <a:off x="7107666" y="1291652"/>
                <a:ext cx="19791" cy="2344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2" extrusionOk="0">
                    <a:moveTo>
                      <a:pt x="67" y="0"/>
                    </a:moveTo>
                    <a:cubicBezTo>
                      <a:pt x="60" y="0"/>
                      <a:pt x="53" y="4"/>
                      <a:pt x="45" y="7"/>
                    </a:cubicBezTo>
                    <a:lnTo>
                      <a:pt x="20" y="52"/>
                    </a:lnTo>
                    <a:lnTo>
                      <a:pt x="7" y="77"/>
                    </a:lnTo>
                    <a:cubicBezTo>
                      <a:pt x="7" y="84"/>
                      <a:pt x="1" y="90"/>
                      <a:pt x="1" y="96"/>
                    </a:cubicBezTo>
                    <a:lnTo>
                      <a:pt x="1" y="103"/>
                    </a:lnTo>
                    <a:cubicBezTo>
                      <a:pt x="1" y="109"/>
                      <a:pt x="7" y="115"/>
                      <a:pt x="13" y="122"/>
                    </a:cubicBezTo>
                    <a:lnTo>
                      <a:pt x="26" y="122"/>
                    </a:lnTo>
                    <a:lnTo>
                      <a:pt x="39" y="115"/>
                    </a:lnTo>
                    <a:cubicBezTo>
                      <a:pt x="45" y="109"/>
                      <a:pt x="45" y="109"/>
                      <a:pt x="52" y="103"/>
                    </a:cubicBezTo>
                    <a:cubicBezTo>
                      <a:pt x="58" y="96"/>
                      <a:pt x="58" y="90"/>
                      <a:pt x="64" y="84"/>
                    </a:cubicBezTo>
                    <a:lnTo>
                      <a:pt x="96" y="39"/>
                    </a:lnTo>
                    <a:cubicBezTo>
                      <a:pt x="102" y="26"/>
                      <a:pt x="96" y="14"/>
                      <a:pt x="83" y="7"/>
                    </a:cubicBezTo>
                    <a:cubicBezTo>
                      <a:pt x="78" y="2"/>
                      <a:pt x="73" y="0"/>
                      <a:pt x="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Google Shape;1384;p45">
                <a:extLst>
                  <a:ext uri="{FF2B5EF4-FFF2-40B4-BE49-F238E27FC236}">
                    <a16:creationId xmlns:a16="http://schemas.microsoft.com/office/drawing/2014/main" id="{520420B2-FCD6-41F6-BF51-03956F0FBFAE}"/>
                  </a:ext>
                </a:extLst>
              </p:cNvPr>
              <p:cNvSpPr/>
              <p:nvPr/>
            </p:nvSpPr>
            <p:spPr>
              <a:xfrm>
                <a:off x="7086915" y="1269364"/>
                <a:ext cx="43040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8" extrusionOk="0">
                    <a:moveTo>
                      <a:pt x="196" y="0"/>
                    </a:moveTo>
                    <a:cubicBezTo>
                      <a:pt x="192" y="0"/>
                      <a:pt x="188" y="1"/>
                      <a:pt x="185" y="3"/>
                    </a:cubicBezTo>
                    <a:cubicBezTo>
                      <a:pt x="141" y="15"/>
                      <a:pt x="102" y="41"/>
                      <a:pt x="71" y="73"/>
                    </a:cubicBezTo>
                    <a:cubicBezTo>
                      <a:pt x="52" y="85"/>
                      <a:pt x="39" y="104"/>
                      <a:pt x="26" y="123"/>
                    </a:cubicBezTo>
                    <a:cubicBezTo>
                      <a:pt x="13" y="149"/>
                      <a:pt x="7" y="168"/>
                      <a:pt x="1" y="193"/>
                    </a:cubicBezTo>
                    <a:cubicBezTo>
                      <a:pt x="1" y="207"/>
                      <a:pt x="14" y="217"/>
                      <a:pt x="26" y="217"/>
                    </a:cubicBezTo>
                    <a:cubicBezTo>
                      <a:pt x="31" y="217"/>
                      <a:pt x="35" y="216"/>
                      <a:pt x="39" y="212"/>
                    </a:cubicBezTo>
                    <a:cubicBezTo>
                      <a:pt x="52" y="193"/>
                      <a:pt x="64" y="181"/>
                      <a:pt x="77" y="168"/>
                    </a:cubicBezTo>
                    <a:cubicBezTo>
                      <a:pt x="83" y="155"/>
                      <a:pt x="90" y="149"/>
                      <a:pt x="96" y="142"/>
                    </a:cubicBezTo>
                    <a:lnTo>
                      <a:pt x="115" y="123"/>
                    </a:lnTo>
                    <a:lnTo>
                      <a:pt x="115" y="117"/>
                    </a:lnTo>
                    <a:cubicBezTo>
                      <a:pt x="134" y="104"/>
                      <a:pt x="147" y="92"/>
                      <a:pt x="166" y="79"/>
                    </a:cubicBezTo>
                    <a:cubicBezTo>
                      <a:pt x="172" y="73"/>
                      <a:pt x="179" y="66"/>
                      <a:pt x="185" y="60"/>
                    </a:cubicBezTo>
                    <a:lnTo>
                      <a:pt x="191" y="60"/>
                    </a:lnTo>
                    <a:lnTo>
                      <a:pt x="204" y="53"/>
                    </a:lnTo>
                    <a:cubicBezTo>
                      <a:pt x="217" y="47"/>
                      <a:pt x="223" y="34"/>
                      <a:pt x="223" y="15"/>
                    </a:cubicBezTo>
                    <a:cubicBezTo>
                      <a:pt x="218" y="6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Google Shape;1385;p45">
                <a:extLst>
                  <a:ext uri="{FF2B5EF4-FFF2-40B4-BE49-F238E27FC236}">
                    <a16:creationId xmlns:a16="http://schemas.microsoft.com/office/drawing/2014/main" id="{64BAAED3-4984-473E-BCEB-BD9A97DAD09E}"/>
                  </a:ext>
                </a:extLst>
              </p:cNvPr>
              <p:cNvSpPr/>
              <p:nvPr/>
            </p:nvSpPr>
            <p:spPr>
              <a:xfrm>
                <a:off x="6953954" y="1207110"/>
                <a:ext cx="45346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1" extrusionOk="0">
                    <a:moveTo>
                      <a:pt x="213" y="0"/>
                    </a:moveTo>
                    <a:cubicBezTo>
                      <a:pt x="210" y="0"/>
                      <a:pt x="207" y="1"/>
                      <a:pt x="203" y="3"/>
                    </a:cubicBezTo>
                    <a:cubicBezTo>
                      <a:pt x="127" y="22"/>
                      <a:pt x="57" y="66"/>
                      <a:pt x="0" y="130"/>
                    </a:cubicBezTo>
                    <a:cubicBezTo>
                      <a:pt x="0" y="140"/>
                      <a:pt x="4" y="150"/>
                      <a:pt x="13" y="150"/>
                    </a:cubicBezTo>
                    <a:cubicBezTo>
                      <a:pt x="15" y="150"/>
                      <a:pt x="17" y="150"/>
                      <a:pt x="19" y="149"/>
                    </a:cubicBezTo>
                    <a:cubicBezTo>
                      <a:pt x="89" y="117"/>
                      <a:pt x="153" y="72"/>
                      <a:pt x="222" y="47"/>
                    </a:cubicBezTo>
                    <a:cubicBezTo>
                      <a:pt x="235" y="41"/>
                      <a:pt x="235" y="28"/>
                      <a:pt x="235" y="15"/>
                    </a:cubicBezTo>
                    <a:cubicBezTo>
                      <a:pt x="231" y="6"/>
                      <a:pt x="222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1386;p45">
                <a:extLst>
                  <a:ext uri="{FF2B5EF4-FFF2-40B4-BE49-F238E27FC236}">
                    <a16:creationId xmlns:a16="http://schemas.microsoft.com/office/drawing/2014/main" id="{C86E5E01-4497-44F6-A9F7-DD7C725710E1}"/>
                  </a:ext>
                </a:extLst>
              </p:cNvPr>
              <p:cNvSpPr/>
              <p:nvPr/>
            </p:nvSpPr>
            <p:spPr>
              <a:xfrm>
                <a:off x="6970286" y="1219791"/>
                <a:ext cx="10106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41" extrusionOk="0">
                    <a:moveTo>
                      <a:pt x="493" y="0"/>
                    </a:moveTo>
                    <a:cubicBezTo>
                      <a:pt x="442" y="13"/>
                      <a:pt x="398" y="25"/>
                      <a:pt x="354" y="51"/>
                    </a:cubicBezTo>
                    <a:cubicBezTo>
                      <a:pt x="315" y="76"/>
                      <a:pt x="271" y="102"/>
                      <a:pt x="226" y="127"/>
                    </a:cubicBezTo>
                    <a:cubicBezTo>
                      <a:pt x="188" y="153"/>
                      <a:pt x="150" y="178"/>
                      <a:pt x="112" y="210"/>
                    </a:cubicBezTo>
                    <a:cubicBezTo>
                      <a:pt x="74" y="235"/>
                      <a:pt x="36" y="273"/>
                      <a:pt x="10" y="311"/>
                    </a:cubicBezTo>
                    <a:cubicBezTo>
                      <a:pt x="0" y="322"/>
                      <a:pt x="6" y="340"/>
                      <a:pt x="19" y="340"/>
                    </a:cubicBezTo>
                    <a:cubicBezTo>
                      <a:pt x="22" y="340"/>
                      <a:pt x="26" y="339"/>
                      <a:pt x="29" y="337"/>
                    </a:cubicBezTo>
                    <a:cubicBezTo>
                      <a:pt x="68" y="318"/>
                      <a:pt x="112" y="292"/>
                      <a:pt x="150" y="267"/>
                    </a:cubicBezTo>
                    <a:cubicBezTo>
                      <a:pt x="188" y="235"/>
                      <a:pt x="226" y="210"/>
                      <a:pt x="265" y="184"/>
                    </a:cubicBezTo>
                    <a:cubicBezTo>
                      <a:pt x="309" y="159"/>
                      <a:pt x="347" y="140"/>
                      <a:pt x="385" y="114"/>
                    </a:cubicBezTo>
                    <a:cubicBezTo>
                      <a:pt x="430" y="89"/>
                      <a:pt x="468" y="70"/>
                      <a:pt x="512" y="38"/>
                    </a:cubicBezTo>
                    <a:cubicBezTo>
                      <a:pt x="525" y="25"/>
                      <a:pt x="512" y="0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Google Shape;1387;p45">
                <a:extLst>
                  <a:ext uri="{FF2B5EF4-FFF2-40B4-BE49-F238E27FC236}">
                    <a16:creationId xmlns:a16="http://schemas.microsoft.com/office/drawing/2014/main" id="{635359D3-8A7C-4485-B881-5937D32874F8}"/>
                  </a:ext>
                </a:extLst>
              </p:cNvPr>
              <p:cNvSpPr/>
              <p:nvPr/>
            </p:nvSpPr>
            <p:spPr>
              <a:xfrm>
                <a:off x="6973552" y="1222097"/>
                <a:ext cx="60717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75" extrusionOk="0">
                    <a:moveTo>
                      <a:pt x="279" y="0"/>
                    </a:moveTo>
                    <a:cubicBezTo>
                      <a:pt x="277" y="0"/>
                      <a:pt x="275" y="0"/>
                      <a:pt x="273" y="1"/>
                    </a:cubicBezTo>
                    <a:cubicBezTo>
                      <a:pt x="222" y="20"/>
                      <a:pt x="178" y="39"/>
                      <a:pt x="133" y="64"/>
                    </a:cubicBezTo>
                    <a:cubicBezTo>
                      <a:pt x="108" y="77"/>
                      <a:pt x="89" y="90"/>
                      <a:pt x="70" y="102"/>
                    </a:cubicBezTo>
                    <a:lnTo>
                      <a:pt x="31" y="128"/>
                    </a:lnTo>
                    <a:cubicBezTo>
                      <a:pt x="25" y="134"/>
                      <a:pt x="12" y="141"/>
                      <a:pt x="6" y="153"/>
                    </a:cubicBezTo>
                    <a:cubicBezTo>
                      <a:pt x="1" y="164"/>
                      <a:pt x="8" y="174"/>
                      <a:pt x="18" y="174"/>
                    </a:cubicBezTo>
                    <a:cubicBezTo>
                      <a:pt x="20" y="174"/>
                      <a:pt x="23" y="174"/>
                      <a:pt x="25" y="172"/>
                    </a:cubicBezTo>
                    <a:cubicBezTo>
                      <a:pt x="70" y="153"/>
                      <a:pt x="108" y="128"/>
                      <a:pt x="152" y="102"/>
                    </a:cubicBezTo>
                    <a:cubicBezTo>
                      <a:pt x="197" y="77"/>
                      <a:pt x="241" y="58"/>
                      <a:pt x="292" y="39"/>
                    </a:cubicBezTo>
                    <a:cubicBezTo>
                      <a:pt x="316" y="33"/>
                      <a:pt x="301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Google Shape;1388;p45">
                <a:extLst>
                  <a:ext uri="{FF2B5EF4-FFF2-40B4-BE49-F238E27FC236}">
                    <a16:creationId xmlns:a16="http://schemas.microsoft.com/office/drawing/2014/main" id="{F3389572-B996-4F23-B66E-7AA00E3E2DBE}"/>
                  </a:ext>
                </a:extLst>
              </p:cNvPr>
              <p:cNvSpPr/>
              <p:nvPr/>
            </p:nvSpPr>
            <p:spPr>
              <a:xfrm>
                <a:off x="6966059" y="1178097"/>
                <a:ext cx="55913" cy="2228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6" extrusionOk="0">
                    <a:moveTo>
                      <a:pt x="261" y="0"/>
                    </a:moveTo>
                    <a:cubicBezTo>
                      <a:pt x="259" y="0"/>
                      <a:pt x="257" y="1"/>
                      <a:pt x="255" y="1"/>
                    </a:cubicBezTo>
                    <a:cubicBezTo>
                      <a:pt x="217" y="7"/>
                      <a:pt x="172" y="20"/>
                      <a:pt x="128" y="33"/>
                    </a:cubicBezTo>
                    <a:lnTo>
                      <a:pt x="70" y="52"/>
                    </a:lnTo>
                    <a:lnTo>
                      <a:pt x="45" y="65"/>
                    </a:lnTo>
                    <a:cubicBezTo>
                      <a:pt x="32" y="71"/>
                      <a:pt x="26" y="77"/>
                      <a:pt x="13" y="90"/>
                    </a:cubicBezTo>
                    <a:cubicBezTo>
                      <a:pt x="1" y="96"/>
                      <a:pt x="7" y="115"/>
                      <a:pt x="26" y="115"/>
                    </a:cubicBezTo>
                    <a:cubicBezTo>
                      <a:pt x="39" y="115"/>
                      <a:pt x="45" y="109"/>
                      <a:pt x="58" y="109"/>
                    </a:cubicBezTo>
                    <a:lnTo>
                      <a:pt x="83" y="96"/>
                    </a:lnTo>
                    <a:lnTo>
                      <a:pt x="147" y="77"/>
                    </a:lnTo>
                    <a:cubicBezTo>
                      <a:pt x="185" y="65"/>
                      <a:pt x="223" y="52"/>
                      <a:pt x="261" y="45"/>
                    </a:cubicBezTo>
                    <a:cubicBezTo>
                      <a:pt x="291" y="40"/>
                      <a:pt x="287" y="0"/>
                      <a:pt x="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Google Shape;1389;p45">
                <a:extLst>
                  <a:ext uri="{FF2B5EF4-FFF2-40B4-BE49-F238E27FC236}">
                    <a16:creationId xmlns:a16="http://schemas.microsoft.com/office/drawing/2014/main" id="{BB6D5338-E814-4FE3-BDA2-088A491D9146}"/>
                  </a:ext>
                </a:extLst>
              </p:cNvPr>
              <p:cNvSpPr/>
              <p:nvPr/>
            </p:nvSpPr>
            <p:spPr>
              <a:xfrm>
                <a:off x="6900155" y="1229014"/>
                <a:ext cx="17293" cy="11721"/>
              </a:xfrm>
              <a:custGeom>
                <a:avLst/>
                <a:gdLst/>
                <a:ahLst/>
                <a:cxnLst/>
                <a:rect l="l" t="t" r="r" b="b"/>
                <a:pathLst>
                  <a:path w="90" h="61" extrusionOk="0">
                    <a:moveTo>
                      <a:pt x="76" y="0"/>
                    </a:moveTo>
                    <a:cubicBezTo>
                      <a:pt x="74" y="0"/>
                      <a:pt x="72" y="1"/>
                      <a:pt x="70" y="3"/>
                    </a:cubicBezTo>
                    <a:lnTo>
                      <a:pt x="39" y="22"/>
                    </a:lnTo>
                    <a:lnTo>
                      <a:pt x="19" y="28"/>
                    </a:lnTo>
                    <a:lnTo>
                      <a:pt x="13" y="35"/>
                    </a:lnTo>
                    <a:cubicBezTo>
                      <a:pt x="13" y="35"/>
                      <a:pt x="7" y="41"/>
                      <a:pt x="7" y="41"/>
                    </a:cubicBezTo>
                    <a:cubicBezTo>
                      <a:pt x="0" y="47"/>
                      <a:pt x="7" y="60"/>
                      <a:pt x="13" y="60"/>
                    </a:cubicBezTo>
                    <a:lnTo>
                      <a:pt x="13" y="54"/>
                    </a:lnTo>
                    <a:lnTo>
                      <a:pt x="32" y="54"/>
                    </a:lnTo>
                    <a:lnTo>
                      <a:pt x="51" y="47"/>
                    </a:lnTo>
                    <a:lnTo>
                      <a:pt x="77" y="28"/>
                    </a:lnTo>
                    <a:cubicBezTo>
                      <a:pt x="89" y="28"/>
                      <a:pt x="89" y="16"/>
                      <a:pt x="89" y="9"/>
                    </a:cubicBezTo>
                    <a:cubicBezTo>
                      <a:pt x="85" y="5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Google Shape;1390;p45">
                <a:extLst>
                  <a:ext uri="{FF2B5EF4-FFF2-40B4-BE49-F238E27FC236}">
                    <a16:creationId xmlns:a16="http://schemas.microsoft.com/office/drawing/2014/main" id="{DAE5BBB8-E84D-4AC9-9213-3E8F95524AB7}"/>
                  </a:ext>
                </a:extLst>
              </p:cNvPr>
              <p:cNvSpPr/>
              <p:nvPr/>
            </p:nvSpPr>
            <p:spPr>
              <a:xfrm>
                <a:off x="6703787" y="1208647"/>
                <a:ext cx="30551" cy="138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72" extrusionOk="0">
                    <a:moveTo>
                      <a:pt x="114" y="1"/>
                    </a:moveTo>
                    <a:lnTo>
                      <a:pt x="82" y="7"/>
                    </a:lnTo>
                    <a:cubicBezTo>
                      <a:pt x="63" y="14"/>
                      <a:pt x="44" y="26"/>
                      <a:pt x="18" y="33"/>
                    </a:cubicBezTo>
                    <a:cubicBezTo>
                      <a:pt x="1" y="44"/>
                      <a:pt x="10" y="72"/>
                      <a:pt x="31" y="72"/>
                    </a:cubicBezTo>
                    <a:cubicBezTo>
                      <a:pt x="33" y="72"/>
                      <a:pt x="35" y="71"/>
                      <a:pt x="37" y="71"/>
                    </a:cubicBezTo>
                    <a:lnTo>
                      <a:pt x="69" y="58"/>
                    </a:lnTo>
                    <a:cubicBezTo>
                      <a:pt x="76" y="58"/>
                      <a:pt x="88" y="58"/>
                      <a:pt x="95" y="52"/>
                    </a:cubicBezTo>
                    <a:lnTo>
                      <a:pt x="120" y="39"/>
                    </a:lnTo>
                    <a:lnTo>
                      <a:pt x="139" y="33"/>
                    </a:lnTo>
                    <a:lnTo>
                      <a:pt x="152" y="20"/>
                    </a:lnTo>
                    <a:cubicBezTo>
                      <a:pt x="158" y="20"/>
                      <a:pt x="158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Google Shape;1391;p45">
                <a:extLst>
                  <a:ext uri="{FF2B5EF4-FFF2-40B4-BE49-F238E27FC236}">
                    <a16:creationId xmlns:a16="http://schemas.microsoft.com/office/drawing/2014/main" id="{F97605CD-6229-4F41-9126-A47D8E646B5D}"/>
                  </a:ext>
                </a:extLst>
              </p:cNvPr>
              <p:cNvSpPr/>
              <p:nvPr/>
            </p:nvSpPr>
            <p:spPr>
              <a:xfrm>
                <a:off x="7517502" y="1426919"/>
                <a:ext cx="48228" cy="8050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9" extrusionOk="0">
                    <a:moveTo>
                      <a:pt x="27" y="1"/>
                    </a:moveTo>
                    <a:cubicBezTo>
                      <a:pt x="14" y="1"/>
                      <a:pt x="0" y="14"/>
                      <a:pt x="9" y="28"/>
                    </a:cubicBezTo>
                    <a:cubicBezTo>
                      <a:pt x="41" y="91"/>
                      <a:pt x="73" y="161"/>
                      <a:pt x="105" y="225"/>
                    </a:cubicBezTo>
                    <a:cubicBezTo>
                      <a:pt x="124" y="257"/>
                      <a:pt x="136" y="288"/>
                      <a:pt x="149" y="326"/>
                    </a:cubicBezTo>
                    <a:cubicBezTo>
                      <a:pt x="162" y="358"/>
                      <a:pt x="175" y="403"/>
                      <a:pt x="206" y="415"/>
                    </a:cubicBezTo>
                    <a:cubicBezTo>
                      <a:pt x="210" y="417"/>
                      <a:pt x="213" y="418"/>
                      <a:pt x="216" y="418"/>
                    </a:cubicBezTo>
                    <a:cubicBezTo>
                      <a:pt x="223" y="418"/>
                      <a:pt x="227" y="414"/>
                      <a:pt x="232" y="409"/>
                    </a:cubicBezTo>
                    <a:cubicBezTo>
                      <a:pt x="251" y="377"/>
                      <a:pt x="232" y="333"/>
                      <a:pt x="225" y="301"/>
                    </a:cubicBezTo>
                    <a:cubicBezTo>
                      <a:pt x="213" y="269"/>
                      <a:pt x="194" y="231"/>
                      <a:pt x="175" y="193"/>
                    </a:cubicBezTo>
                    <a:cubicBezTo>
                      <a:pt x="155" y="161"/>
                      <a:pt x="136" y="129"/>
                      <a:pt x="117" y="98"/>
                    </a:cubicBezTo>
                    <a:cubicBezTo>
                      <a:pt x="92" y="66"/>
                      <a:pt x="66" y="34"/>
                      <a:pt x="41" y="9"/>
                    </a:cubicBezTo>
                    <a:cubicBezTo>
                      <a:pt x="37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Google Shape;1392;p45">
                <a:extLst>
                  <a:ext uri="{FF2B5EF4-FFF2-40B4-BE49-F238E27FC236}">
                    <a16:creationId xmlns:a16="http://schemas.microsoft.com/office/drawing/2014/main" id="{9D9AD54E-CAE8-432C-A2C9-62615030531B}"/>
                  </a:ext>
                </a:extLst>
              </p:cNvPr>
              <p:cNvSpPr/>
              <p:nvPr/>
            </p:nvSpPr>
            <p:spPr>
              <a:xfrm>
                <a:off x="7486952" y="1467268"/>
                <a:ext cx="58027" cy="993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17" extrusionOk="0">
                    <a:moveTo>
                      <a:pt x="27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54" y="110"/>
                      <a:pt x="98" y="193"/>
                      <a:pt x="137" y="275"/>
                    </a:cubicBezTo>
                    <a:cubicBezTo>
                      <a:pt x="156" y="313"/>
                      <a:pt x="168" y="352"/>
                      <a:pt x="187" y="396"/>
                    </a:cubicBezTo>
                    <a:cubicBezTo>
                      <a:pt x="200" y="441"/>
                      <a:pt x="225" y="479"/>
                      <a:pt x="257" y="510"/>
                    </a:cubicBezTo>
                    <a:cubicBezTo>
                      <a:pt x="262" y="515"/>
                      <a:pt x="267" y="517"/>
                      <a:pt x="273" y="517"/>
                    </a:cubicBezTo>
                    <a:cubicBezTo>
                      <a:pt x="285" y="517"/>
                      <a:pt x="298" y="508"/>
                      <a:pt x="302" y="491"/>
                    </a:cubicBezTo>
                    <a:cubicBezTo>
                      <a:pt x="302" y="447"/>
                      <a:pt x="289" y="402"/>
                      <a:pt x="264" y="364"/>
                    </a:cubicBezTo>
                    <a:cubicBezTo>
                      <a:pt x="245" y="320"/>
                      <a:pt x="219" y="282"/>
                      <a:pt x="194" y="237"/>
                    </a:cubicBezTo>
                    <a:cubicBezTo>
                      <a:pt x="149" y="161"/>
                      <a:pt x="98" y="85"/>
                      <a:pt x="41" y="8"/>
                    </a:cubicBezTo>
                    <a:cubicBezTo>
                      <a:pt x="38" y="3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Google Shape;1393;p45">
                <a:extLst>
                  <a:ext uri="{FF2B5EF4-FFF2-40B4-BE49-F238E27FC236}">
                    <a16:creationId xmlns:a16="http://schemas.microsoft.com/office/drawing/2014/main" id="{892A2DAB-A89C-42EA-8649-4166850BDF95}"/>
                  </a:ext>
                </a:extLst>
              </p:cNvPr>
              <p:cNvSpPr/>
              <p:nvPr/>
            </p:nvSpPr>
            <p:spPr>
              <a:xfrm>
                <a:off x="7565538" y="1595234"/>
                <a:ext cx="24210" cy="3804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36" y="1"/>
                    </a:moveTo>
                    <a:cubicBezTo>
                      <a:pt x="33" y="1"/>
                      <a:pt x="30" y="2"/>
                      <a:pt x="26" y="3"/>
                    </a:cubicBezTo>
                    <a:cubicBezTo>
                      <a:pt x="7" y="10"/>
                      <a:pt x="1" y="22"/>
                      <a:pt x="7" y="41"/>
                    </a:cubicBezTo>
                    <a:lnTo>
                      <a:pt x="45" y="118"/>
                    </a:lnTo>
                    <a:cubicBezTo>
                      <a:pt x="45" y="130"/>
                      <a:pt x="52" y="143"/>
                      <a:pt x="58" y="150"/>
                    </a:cubicBezTo>
                    <a:cubicBezTo>
                      <a:pt x="64" y="162"/>
                      <a:pt x="77" y="175"/>
                      <a:pt x="83" y="188"/>
                    </a:cubicBezTo>
                    <a:cubicBezTo>
                      <a:pt x="88" y="194"/>
                      <a:pt x="95" y="197"/>
                      <a:pt x="101" y="197"/>
                    </a:cubicBezTo>
                    <a:cubicBezTo>
                      <a:pt x="114" y="197"/>
                      <a:pt x="126" y="187"/>
                      <a:pt x="122" y="175"/>
                    </a:cubicBezTo>
                    <a:cubicBezTo>
                      <a:pt x="122" y="156"/>
                      <a:pt x="115" y="143"/>
                      <a:pt x="109" y="130"/>
                    </a:cubicBezTo>
                    <a:cubicBezTo>
                      <a:pt x="109" y="118"/>
                      <a:pt x="102" y="105"/>
                      <a:pt x="96" y="92"/>
                    </a:cubicBezTo>
                    <a:cubicBezTo>
                      <a:pt x="83" y="67"/>
                      <a:pt x="71" y="41"/>
                      <a:pt x="58" y="16"/>
                    </a:cubicBezTo>
                    <a:cubicBezTo>
                      <a:pt x="53" y="7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Google Shape;1394;p45">
                <a:extLst>
                  <a:ext uri="{FF2B5EF4-FFF2-40B4-BE49-F238E27FC236}">
                    <a16:creationId xmlns:a16="http://schemas.microsoft.com/office/drawing/2014/main" id="{4920EAB1-6D76-491C-A153-667903AC04B7}"/>
                  </a:ext>
                </a:extLst>
              </p:cNvPr>
              <p:cNvSpPr/>
              <p:nvPr/>
            </p:nvSpPr>
            <p:spPr>
              <a:xfrm>
                <a:off x="6842705" y="1551041"/>
                <a:ext cx="2824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2" extrusionOk="0">
                    <a:moveTo>
                      <a:pt x="132" y="0"/>
                    </a:moveTo>
                    <a:cubicBezTo>
                      <a:pt x="127" y="0"/>
                      <a:pt x="120" y="2"/>
                      <a:pt x="115" y="5"/>
                    </a:cubicBezTo>
                    <a:lnTo>
                      <a:pt x="102" y="11"/>
                    </a:lnTo>
                    <a:cubicBezTo>
                      <a:pt x="102" y="11"/>
                      <a:pt x="96" y="17"/>
                      <a:pt x="96" y="24"/>
                    </a:cubicBezTo>
                    <a:lnTo>
                      <a:pt x="77" y="43"/>
                    </a:lnTo>
                    <a:cubicBezTo>
                      <a:pt x="71" y="62"/>
                      <a:pt x="58" y="81"/>
                      <a:pt x="52" y="100"/>
                    </a:cubicBezTo>
                    <a:cubicBezTo>
                      <a:pt x="33" y="132"/>
                      <a:pt x="20" y="163"/>
                      <a:pt x="7" y="202"/>
                    </a:cubicBezTo>
                    <a:cubicBezTo>
                      <a:pt x="1" y="208"/>
                      <a:pt x="7" y="221"/>
                      <a:pt x="13" y="227"/>
                    </a:cubicBezTo>
                    <a:cubicBezTo>
                      <a:pt x="19" y="230"/>
                      <a:pt x="24" y="231"/>
                      <a:pt x="29" y="231"/>
                    </a:cubicBezTo>
                    <a:cubicBezTo>
                      <a:pt x="36" y="231"/>
                      <a:pt x="42" y="228"/>
                      <a:pt x="45" y="221"/>
                    </a:cubicBezTo>
                    <a:cubicBezTo>
                      <a:pt x="64" y="189"/>
                      <a:pt x="90" y="157"/>
                      <a:pt x="109" y="119"/>
                    </a:cubicBezTo>
                    <a:cubicBezTo>
                      <a:pt x="115" y="106"/>
                      <a:pt x="128" y="87"/>
                      <a:pt x="134" y="68"/>
                    </a:cubicBezTo>
                    <a:lnTo>
                      <a:pt x="141" y="49"/>
                    </a:lnTo>
                    <a:cubicBezTo>
                      <a:pt x="147" y="43"/>
                      <a:pt x="147" y="36"/>
                      <a:pt x="147" y="24"/>
                    </a:cubicBezTo>
                    <a:cubicBezTo>
                      <a:pt x="147" y="24"/>
                      <a:pt x="147" y="17"/>
                      <a:pt x="147" y="11"/>
                    </a:cubicBezTo>
                    <a:cubicBezTo>
                      <a:pt x="147" y="3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Google Shape;1395;p45">
                <a:extLst>
                  <a:ext uri="{FF2B5EF4-FFF2-40B4-BE49-F238E27FC236}">
                    <a16:creationId xmlns:a16="http://schemas.microsoft.com/office/drawing/2014/main" id="{1085D1AC-4F04-4E0A-805D-5FDDDA03CCB5}"/>
                  </a:ext>
                </a:extLst>
              </p:cNvPr>
              <p:cNvSpPr/>
              <p:nvPr/>
            </p:nvSpPr>
            <p:spPr>
              <a:xfrm>
                <a:off x="6802547" y="1531443"/>
                <a:ext cx="50149" cy="7435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87" extrusionOk="0">
                    <a:moveTo>
                      <a:pt x="217" y="0"/>
                    </a:moveTo>
                    <a:cubicBezTo>
                      <a:pt x="211" y="0"/>
                      <a:pt x="204" y="2"/>
                      <a:pt x="197" y="5"/>
                    </a:cubicBezTo>
                    <a:cubicBezTo>
                      <a:pt x="165" y="18"/>
                      <a:pt x="153" y="62"/>
                      <a:pt x="140" y="94"/>
                    </a:cubicBezTo>
                    <a:cubicBezTo>
                      <a:pt x="121" y="126"/>
                      <a:pt x="108" y="151"/>
                      <a:pt x="95" y="176"/>
                    </a:cubicBezTo>
                    <a:cubicBezTo>
                      <a:pt x="57" y="240"/>
                      <a:pt x="32" y="297"/>
                      <a:pt x="0" y="354"/>
                    </a:cubicBezTo>
                    <a:cubicBezTo>
                      <a:pt x="0" y="367"/>
                      <a:pt x="0" y="380"/>
                      <a:pt x="13" y="386"/>
                    </a:cubicBezTo>
                    <a:cubicBezTo>
                      <a:pt x="19" y="386"/>
                      <a:pt x="32" y="386"/>
                      <a:pt x="38" y="380"/>
                    </a:cubicBezTo>
                    <a:cubicBezTo>
                      <a:pt x="89" y="329"/>
                      <a:pt x="127" y="278"/>
                      <a:pt x="165" y="227"/>
                    </a:cubicBezTo>
                    <a:cubicBezTo>
                      <a:pt x="184" y="196"/>
                      <a:pt x="197" y="164"/>
                      <a:pt x="216" y="138"/>
                    </a:cubicBezTo>
                    <a:cubicBezTo>
                      <a:pt x="222" y="119"/>
                      <a:pt x="235" y="107"/>
                      <a:pt x="242" y="94"/>
                    </a:cubicBezTo>
                    <a:cubicBezTo>
                      <a:pt x="254" y="75"/>
                      <a:pt x="261" y="56"/>
                      <a:pt x="254" y="37"/>
                    </a:cubicBezTo>
                    <a:cubicBezTo>
                      <a:pt x="254" y="13"/>
                      <a:pt x="237" y="0"/>
                      <a:pt x="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Google Shape;1396;p45">
                <a:extLst>
                  <a:ext uri="{FF2B5EF4-FFF2-40B4-BE49-F238E27FC236}">
                    <a16:creationId xmlns:a16="http://schemas.microsoft.com/office/drawing/2014/main" id="{7C759F94-0296-4E90-8742-631307E5A25E}"/>
                  </a:ext>
                </a:extLst>
              </p:cNvPr>
              <p:cNvSpPr/>
              <p:nvPr/>
            </p:nvSpPr>
            <p:spPr>
              <a:xfrm>
                <a:off x="7340925" y="1570448"/>
                <a:ext cx="1248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290" extrusionOk="0">
                    <a:moveTo>
                      <a:pt x="26" y="0"/>
                    </a:moveTo>
                    <a:cubicBezTo>
                      <a:pt x="13" y="0"/>
                      <a:pt x="0" y="8"/>
                      <a:pt x="0" y="24"/>
                    </a:cubicBezTo>
                    <a:lnTo>
                      <a:pt x="0" y="158"/>
                    </a:lnTo>
                    <a:lnTo>
                      <a:pt x="0" y="215"/>
                    </a:lnTo>
                    <a:cubicBezTo>
                      <a:pt x="0" y="240"/>
                      <a:pt x="7" y="266"/>
                      <a:pt x="20" y="285"/>
                    </a:cubicBezTo>
                    <a:cubicBezTo>
                      <a:pt x="23" y="288"/>
                      <a:pt x="28" y="290"/>
                      <a:pt x="33" y="290"/>
                    </a:cubicBezTo>
                    <a:cubicBezTo>
                      <a:pt x="39" y="290"/>
                      <a:pt x="45" y="288"/>
                      <a:pt x="51" y="285"/>
                    </a:cubicBezTo>
                    <a:cubicBezTo>
                      <a:pt x="58" y="259"/>
                      <a:pt x="64" y="240"/>
                      <a:pt x="58" y="215"/>
                    </a:cubicBezTo>
                    <a:lnTo>
                      <a:pt x="58" y="151"/>
                    </a:lnTo>
                    <a:cubicBezTo>
                      <a:pt x="58" y="107"/>
                      <a:pt x="51" y="62"/>
                      <a:pt x="51" y="24"/>
                    </a:cubicBezTo>
                    <a:cubicBezTo>
                      <a:pt x="51" y="8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Google Shape;1397;p45">
                <a:extLst>
                  <a:ext uri="{FF2B5EF4-FFF2-40B4-BE49-F238E27FC236}">
                    <a16:creationId xmlns:a16="http://schemas.microsoft.com/office/drawing/2014/main" id="{FDAC72D2-F627-40F4-AFAF-1668C46B0F07}"/>
                  </a:ext>
                </a:extLst>
              </p:cNvPr>
              <p:cNvSpPr/>
              <p:nvPr/>
            </p:nvSpPr>
            <p:spPr>
              <a:xfrm>
                <a:off x="7359179" y="1558535"/>
                <a:ext cx="18638" cy="5629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3" extrusionOk="0">
                    <a:moveTo>
                      <a:pt x="25" y="0"/>
                    </a:moveTo>
                    <a:cubicBezTo>
                      <a:pt x="13" y="0"/>
                      <a:pt x="1" y="9"/>
                      <a:pt x="1" y="23"/>
                    </a:cubicBezTo>
                    <a:lnTo>
                      <a:pt x="33" y="156"/>
                    </a:lnTo>
                    <a:cubicBezTo>
                      <a:pt x="33" y="201"/>
                      <a:pt x="45" y="245"/>
                      <a:pt x="64" y="283"/>
                    </a:cubicBezTo>
                    <a:cubicBezTo>
                      <a:pt x="68" y="290"/>
                      <a:pt x="74" y="293"/>
                      <a:pt x="80" y="293"/>
                    </a:cubicBezTo>
                    <a:cubicBezTo>
                      <a:pt x="87" y="293"/>
                      <a:pt x="93" y="290"/>
                      <a:pt x="96" y="283"/>
                    </a:cubicBezTo>
                    <a:cubicBezTo>
                      <a:pt x="96" y="239"/>
                      <a:pt x="90" y="194"/>
                      <a:pt x="77" y="150"/>
                    </a:cubicBezTo>
                    <a:lnTo>
                      <a:pt x="45" y="16"/>
                    </a:lnTo>
                    <a:cubicBezTo>
                      <a:pt x="43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Google Shape;1398;p45">
                <a:extLst>
                  <a:ext uri="{FF2B5EF4-FFF2-40B4-BE49-F238E27FC236}">
                    <a16:creationId xmlns:a16="http://schemas.microsoft.com/office/drawing/2014/main" id="{1E1D9E5B-C6F4-441C-BA87-8EBBAA4E4E3C}"/>
                  </a:ext>
                </a:extLst>
              </p:cNvPr>
              <p:cNvSpPr/>
              <p:nvPr/>
            </p:nvSpPr>
            <p:spPr>
              <a:xfrm>
                <a:off x="7425083" y="1048402"/>
                <a:ext cx="13642" cy="45153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5" extrusionOk="0">
                    <a:moveTo>
                      <a:pt x="27" y="1"/>
                    </a:moveTo>
                    <a:cubicBezTo>
                      <a:pt x="25" y="1"/>
                      <a:pt x="22" y="1"/>
                      <a:pt x="20" y="2"/>
                    </a:cubicBezTo>
                    <a:cubicBezTo>
                      <a:pt x="7" y="2"/>
                      <a:pt x="1" y="15"/>
                      <a:pt x="1" y="21"/>
                    </a:cubicBezTo>
                    <a:lnTo>
                      <a:pt x="1" y="123"/>
                    </a:lnTo>
                    <a:lnTo>
                      <a:pt x="1" y="174"/>
                    </a:lnTo>
                    <a:cubicBezTo>
                      <a:pt x="1" y="180"/>
                      <a:pt x="7" y="193"/>
                      <a:pt x="7" y="199"/>
                    </a:cubicBezTo>
                    <a:cubicBezTo>
                      <a:pt x="7" y="212"/>
                      <a:pt x="14" y="218"/>
                      <a:pt x="26" y="225"/>
                    </a:cubicBezTo>
                    <a:cubicBezTo>
                      <a:pt x="30" y="231"/>
                      <a:pt x="36" y="234"/>
                      <a:pt x="42" y="234"/>
                    </a:cubicBezTo>
                    <a:cubicBezTo>
                      <a:pt x="49" y="234"/>
                      <a:pt x="55" y="231"/>
                      <a:pt x="58" y="225"/>
                    </a:cubicBezTo>
                    <a:cubicBezTo>
                      <a:pt x="65" y="212"/>
                      <a:pt x="71" y="206"/>
                      <a:pt x="71" y="193"/>
                    </a:cubicBezTo>
                    <a:cubicBezTo>
                      <a:pt x="71" y="187"/>
                      <a:pt x="71" y="174"/>
                      <a:pt x="71" y="168"/>
                    </a:cubicBezTo>
                    <a:cubicBezTo>
                      <a:pt x="71" y="149"/>
                      <a:pt x="71" y="136"/>
                      <a:pt x="65" y="117"/>
                    </a:cubicBezTo>
                    <a:lnTo>
                      <a:pt x="45" y="15"/>
                    </a:lnTo>
                    <a:cubicBezTo>
                      <a:pt x="45" y="10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Google Shape;1399;p45">
                <a:extLst>
                  <a:ext uri="{FF2B5EF4-FFF2-40B4-BE49-F238E27FC236}">
                    <a16:creationId xmlns:a16="http://schemas.microsoft.com/office/drawing/2014/main" id="{EB533CC5-2017-483B-A28A-C5EDDC986773}"/>
                  </a:ext>
                </a:extLst>
              </p:cNvPr>
              <p:cNvSpPr/>
              <p:nvPr/>
            </p:nvSpPr>
            <p:spPr>
              <a:xfrm>
                <a:off x="7450830" y="1056088"/>
                <a:ext cx="11144" cy="3862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01" extrusionOk="0">
                    <a:moveTo>
                      <a:pt x="39" y="1"/>
                    </a:moveTo>
                    <a:cubicBezTo>
                      <a:pt x="29" y="1"/>
                      <a:pt x="19" y="7"/>
                      <a:pt x="19" y="20"/>
                    </a:cubicBezTo>
                    <a:cubicBezTo>
                      <a:pt x="0" y="77"/>
                      <a:pt x="7" y="134"/>
                      <a:pt x="26" y="191"/>
                    </a:cubicBezTo>
                    <a:cubicBezTo>
                      <a:pt x="26" y="197"/>
                      <a:pt x="31" y="200"/>
                      <a:pt x="37" y="200"/>
                    </a:cubicBezTo>
                    <a:cubicBezTo>
                      <a:pt x="44" y="200"/>
                      <a:pt x="51" y="195"/>
                      <a:pt x="51" y="185"/>
                    </a:cubicBezTo>
                    <a:cubicBezTo>
                      <a:pt x="51" y="159"/>
                      <a:pt x="58" y="128"/>
                      <a:pt x="58" y="102"/>
                    </a:cubicBezTo>
                    <a:cubicBezTo>
                      <a:pt x="51" y="77"/>
                      <a:pt x="51" y="51"/>
                      <a:pt x="58" y="20"/>
                    </a:cubicBezTo>
                    <a:cubicBezTo>
                      <a:pt x="58" y="7"/>
                      <a:pt x="4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7F9C3263-112A-446F-8D59-483028DAE52E}"/>
              </a:ext>
            </a:extLst>
          </p:cNvPr>
          <p:cNvSpPr txBox="1"/>
          <p:nvPr/>
        </p:nvSpPr>
        <p:spPr>
          <a:xfrm>
            <a:off x="2449180" y="3135833"/>
            <a:ext cx="62654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 lo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DCE106D-7518-4F03-A0A9-3AD183734D2C}"/>
              </a:ext>
            </a:extLst>
          </p:cNvPr>
          <p:cNvSpPr txBox="1"/>
          <p:nvPr/>
        </p:nvSpPr>
        <p:spPr>
          <a:xfrm>
            <a:off x="3015761" y="2590670"/>
            <a:ext cx="4610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1400" b="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D97185F-AB72-4850-BCF9-FF7F2407B05D}"/>
              </a:ext>
            </a:extLst>
          </p:cNvPr>
          <p:cNvSpPr txBox="1"/>
          <p:nvPr/>
        </p:nvSpPr>
        <p:spPr>
          <a:xfrm>
            <a:off x="2914942" y="658167"/>
            <a:ext cx="4610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endParaRPr lang="en-US" sz="1400" b="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6A26248-EF2C-42A5-847E-50E0B5709613}"/>
              </a:ext>
            </a:extLst>
          </p:cNvPr>
          <p:cNvSpPr txBox="1"/>
          <p:nvPr/>
        </p:nvSpPr>
        <p:spPr>
          <a:xfrm>
            <a:off x="3015761" y="1115480"/>
            <a:ext cx="4610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1400" b="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62D7432-879D-4B14-89A7-A6FADC8AB0BC}"/>
              </a:ext>
            </a:extLst>
          </p:cNvPr>
          <p:cNvSpPr txBox="1"/>
          <p:nvPr/>
        </p:nvSpPr>
        <p:spPr>
          <a:xfrm>
            <a:off x="3282947" y="1572793"/>
            <a:ext cx="4610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D47C80C-B3FA-4754-8AFE-874929087684}"/>
              </a:ext>
            </a:extLst>
          </p:cNvPr>
          <p:cNvSpPr txBox="1"/>
          <p:nvPr/>
        </p:nvSpPr>
        <p:spPr>
          <a:xfrm>
            <a:off x="3015761" y="1985146"/>
            <a:ext cx="4610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400" b="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endParaRPr lang="en-US" sz="1400" b="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58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  <p:bldP spid="206" grpId="0"/>
      <p:bldP spid="207" grpId="0"/>
      <p:bldP spid="2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9"/>
          <p:cNvSpPr/>
          <p:nvPr/>
        </p:nvSpPr>
        <p:spPr>
          <a:xfrm>
            <a:off x="2967938" y="1131363"/>
            <a:ext cx="643200" cy="643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2" name="Google Shape;2062;p59"/>
          <p:cNvSpPr/>
          <p:nvPr/>
        </p:nvSpPr>
        <p:spPr>
          <a:xfrm>
            <a:off x="5541863" y="1131363"/>
            <a:ext cx="643200" cy="643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3" name="Google Shape;2063;p59"/>
          <p:cNvSpPr/>
          <p:nvPr/>
        </p:nvSpPr>
        <p:spPr>
          <a:xfrm>
            <a:off x="4250388" y="2994024"/>
            <a:ext cx="643200" cy="643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5" name="Google Shape;2065;p5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Bố cục văn bản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6" name="Google Shape;2066;p59"/>
          <p:cNvSpPr txBox="1">
            <a:spLocks noGrp="1"/>
          </p:cNvSpPr>
          <p:nvPr>
            <p:ph type="subTitle" idx="3"/>
          </p:nvPr>
        </p:nvSpPr>
        <p:spPr>
          <a:xfrm>
            <a:off x="2170400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Phần 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7" name="Google Shape;2067;p59"/>
          <p:cNvSpPr txBox="1">
            <a:spLocks noGrp="1"/>
          </p:cNvSpPr>
          <p:nvPr>
            <p:ph type="subTitle" idx="1"/>
          </p:nvPr>
        </p:nvSpPr>
        <p:spPr>
          <a:xfrm>
            <a:off x="4735288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Phần 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8" name="Google Shape;2068;p59"/>
          <p:cNvSpPr txBox="1">
            <a:spLocks noGrp="1"/>
          </p:cNvSpPr>
          <p:nvPr>
            <p:ph type="subTitle" idx="2"/>
          </p:nvPr>
        </p:nvSpPr>
        <p:spPr>
          <a:xfrm>
            <a:off x="4735288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Kế hoạch giải cứu bầy chim chìa vôi của hai anh em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9" name="Google Shape;2069;p59"/>
          <p:cNvSpPr txBox="1">
            <a:spLocks noGrp="1"/>
          </p:cNvSpPr>
          <p:nvPr>
            <p:ph type="subTitle" idx="4"/>
          </p:nvPr>
        </p:nvSpPr>
        <p:spPr>
          <a:xfrm>
            <a:off x="2170400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Nỗi lo lắng của Mon và thói quen làm tổ của chim chìa vôi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2" name="Google Shape;2072;p59"/>
          <p:cNvSpPr txBox="1">
            <a:spLocks noGrp="1"/>
          </p:cNvSpPr>
          <p:nvPr>
            <p:ph type="subTitle" idx="7"/>
          </p:nvPr>
        </p:nvSpPr>
        <p:spPr>
          <a:xfrm>
            <a:off x="3452850" y="3771361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Phần 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3" name="Google Shape;2073;p59"/>
          <p:cNvSpPr txBox="1">
            <a:spLocks noGrp="1"/>
          </p:cNvSpPr>
          <p:nvPr>
            <p:ph type="subTitle" idx="8"/>
          </p:nvPr>
        </p:nvSpPr>
        <p:spPr>
          <a:xfrm>
            <a:off x="3452850" y="4084386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Cảnh tượng bầy chim bay lên và cảm xúc của Mên và Mon.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5" name="Google Shape;2075;p59"/>
          <p:cNvSpPr/>
          <p:nvPr/>
        </p:nvSpPr>
        <p:spPr>
          <a:xfrm>
            <a:off x="5733225" y="1274727"/>
            <a:ext cx="306026" cy="316630"/>
          </a:xfrm>
          <a:custGeom>
            <a:avLst/>
            <a:gdLst/>
            <a:ahLst/>
            <a:cxnLst/>
            <a:rect l="l" t="t" r="r" b="b"/>
            <a:pathLst>
              <a:path w="21704" h="22460" extrusionOk="0">
                <a:moveTo>
                  <a:pt x="10663" y="0"/>
                </a:moveTo>
                <a:cubicBezTo>
                  <a:pt x="10623" y="0"/>
                  <a:pt x="10603" y="0"/>
                  <a:pt x="10564" y="20"/>
                </a:cubicBezTo>
                <a:cubicBezTo>
                  <a:pt x="10245" y="140"/>
                  <a:pt x="10166" y="816"/>
                  <a:pt x="10106" y="1413"/>
                </a:cubicBezTo>
                <a:cubicBezTo>
                  <a:pt x="10106" y="1652"/>
                  <a:pt x="10066" y="1910"/>
                  <a:pt x="9987" y="2149"/>
                </a:cubicBezTo>
                <a:cubicBezTo>
                  <a:pt x="9907" y="2308"/>
                  <a:pt x="9808" y="2447"/>
                  <a:pt x="9669" y="2567"/>
                </a:cubicBezTo>
                <a:cubicBezTo>
                  <a:pt x="9489" y="2706"/>
                  <a:pt x="9350" y="2885"/>
                  <a:pt x="9291" y="3104"/>
                </a:cubicBezTo>
                <a:cubicBezTo>
                  <a:pt x="9231" y="3283"/>
                  <a:pt x="9251" y="3482"/>
                  <a:pt x="9350" y="3641"/>
                </a:cubicBezTo>
                <a:cubicBezTo>
                  <a:pt x="9430" y="3780"/>
                  <a:pt x="9450" y="3919"/>
                  <a:pt x="9430" y="4078"/>
                </a:cubicBezTo>
                <a:cubicBezTo>
                  <a:pt x="9410" y="4238"/>
                  <a:pt x="9330" y="4397"/>
                  <a:pt x="9211" y="4516"/>
                </a:cubicBezTo>
                <a:cubicBezTo>
                  <a:pt x="9052" y="4635"/>
                  <a:pt x="8972" y="4814"/>
                  <a:pt x="8952" y="5013"/>
                </a:cubicBezTo>
                <a:cubicBezTo>
                  <a:pt x="8952" y="5212"/>
                  <a:pt x="9032" y="5411"/>
                  <a:pt x="9191" y="5570"/>
                </a:cubicBezTo>
                <a:cubicBezTo>
                  <a:pt x="9310" y="5690"/>
                  <a:pt x="9390" y="5829"/>
                  <a:pt x="9390" y="6008"/>
                </a:cubicBezTo>
                <a:cubicBezTo>
                  <a:pt x="9390" y="6167"/>
                  <a:pt x="9291" y="6227"/>
                  <a:pt x="9191" y="6326"/>
                </a:cubicBezTo>
                <a:cubicBezTo>
                  <a:pt x="8972" y="6466"/>
                  <a:pt x="8853" y="6744"/>
                  <a:pt x="8913" y="6983"/>
                </a:cubicBezTo>
                <a:cubicBezTo>
                  <a:pt x="8952" y="7202"/>
                  <a:pt x="9072" y="7381"/>
                  <a:pt x="9251" y="7480"/>
                </a:cubicBezTo>
                <a:cubicBezTo>
                  <a:pt x="9390" y="7599"/>
                  <a:pt x="9489" y="7679"/>
                  <a:pt x="9470" y="7798"/>
                </a:cubicBezTo>
                <a:cubicBezTo>
                  <a:pt x="9470" y="7898"/>
                  <a:pt x="9450" y="7997"/>
                  <a:pt x="9410" y="8097"/>
                </a:cubicBezTo>
                <a:cubicBezTo>
                  <a:pt x="9291" y="8395"/>
                  <a:pt x="9310" y="8713"/>
                  <a:pt x="9470" y="8972"/>
                </a:cubicBezTo>
                <a:cubicBezTo>
                  <a:pt x="9669" y="9191"/>
                  <a:pt x="9867" y="9390"/>
                  <a:pt x="10106" y="9549"/>
                </a:cubicBezTo>
                <a:cubicBezTo>
                  <a:pt x="9072" y="9072"/>
                  <a:pt x="7978" y="8733"/>
                  <a:pt x="6864" y="8534"/>
                </a:cubicBezTo>
                <a:cubicBezTo>
                  <a:pt x="4815" y="8216"/>
                  <a:pt x="2845" y="7420"/>
                  <a:pt x="1791" y="7003"/>
                </a:cubicBezTo>
                <a:cubicBezTo>
                  <a:pt x="1532" y="6863"/>
                  <a:pt x="1254" y="6764"/>
                  <a:pt x="975" y="6704"/>
                </a:cubicBezTo>
                <a:cubicBezTo>
                  <a:pt x="936" y="6704"/>
                  <a:pt x="896" y="6724"/>
                  <a:pt x="896" y="6764"/>
                </a:cubicBezTo>
                <a:cubicBezTo>
                  <a:pt x="876" y="6824"/>
                  <a:pt x="916" y="6863"/>
                  <a:pt x="1035" y="6963"/>
                </a:cubicBezTo>
                <a:lnTo>
                  <a:pt x="1373" y="7241"/>
                </a:lnTo>
                <a:cubicBezTo>
                  <a:pt x="1811" y="7599"/>
                  <a:pt x="2149" y="7898"/>
                  <a:pt x="2308" y="8037"/>
                </a:cubicBezTo>
                <a:cubicBezTo>
                  <a:pt x="2229" y="8017"/>
                  <a:pt x="2129" y="7977"/>
                  <a:pt x="1990" y="7918"/>
                </a:cubicBezTo>
                <a:cubicBezTo>
                  <a:pt x="1967" y="7903"/>
                  <a:pt x="1944" y="7896"/>
                  <a:pt x="1923" y="7896"/>
                </a:cubicBezTo>
                <a:cubicBezTo>
                  <a:pt x="1888" y="7896"/>
                  <a:pt x="1855" y="7913"/>
                  <a:pt x="1831" y="7938"/>
                </a:cubicBezTo>
                <a:cubicBezTo>
                  <a:pt x="1811" y="7958"/>
                  <a:pt x="1811" y="7997"/>
                  <a:pt x="1811" y="8017"/>
                </a:cubicBezTo>
                <a:cubicBezTo>
                  <a:pt x="1811" y="8415"/>
                  <a:pt x="2925" y="10325"/>
                  <a:pt x="4477" y="12155"/>
                </a:cubicBezTo>
                <a:cubicBezTo>
                  <a:pt x="5591" y="13488"/>
                  <a:pt x="7719" y="15716"/>
                  <a:pt x="9529" y="15716"/>
                </a:cubicBezTo>
                <a:cubicBezTo>
                  <a:pt x="9649" y="15716"/>
                  <a:pt x="9748" y="15696"/>
                  <a:pt x="9848" y="15676"/>
                </a:cubicBezTo>
                <a:lnTo>
                  <a:pt x="9848" y="15676"/>
                </a:lnTo>
                <a:cubicBezTo>
                  <a:pt x="9131" y="16432"/>
                  <a:pt x="6506" y="18401"/>
                  <a:pt x="4178" y="19356"/>
                </a:cubicBezTo>
                <a:cubicBezTo>
                  <a:pt x="1373" y="20530"/>
                  <a:pt x="100" y="21127"/>
                  <a:pt x="21" y="21604"/>
                </a:cubicBezTo>
                <a:cubicBezTo>
                  <a:pt x="1" y="21703"/>
                  <a:pt x="40" y="21823"/>
                  <a:pt x="120" y="21902"/>
                </a:cubicBezTo>
                <a:cubicBezTo>
                  <a:pt x="219" y="22002"/>
                  <a:pt x="339" y="22061"/>
                  <a:pt x="478" y="22061"/>
                </a:cubicBezTo>
                <a:cubicBezTo>
                  <a:pt x="578" y="22061"/>
                  <a:pt x="657" y="22042"/>
                  <a:pt x="737" y="22022"/>
                </a:cubicBezTo>
                <a:cubicBezTo>
                  <a:pt x="816" y="21982"/>
                  <a:pt x="896" y="21962"/>
                  <a:pt x="975" y="21962"/>
                </a:cubicBezTo>
                <a:cubicBezTo>
                  <a:pt x="1095" y="21962"/>
                  <a:pt x="1214" y="22002"/>
                  <a:pt x="1314" y="22061"/>
                </a:cubicBezTo>
                <a:cubicBezTo>
                  <a:pt x="1632" y="22300"/>
                  <a:pt x="2030" y="22439"/>
                  <a:pt x="2428" y="22459"/>
                </a:cubicBezTo>
                <a:cubicBezTo>
                  <a:pt x="2925" y="22459"/>
                  <a:pt x="3462" y="22241"/>
                  <a:pt x="4099" y="21803"/>
                </a:cubicBezTo>
                <a:cubicBezTo>
                  <a:pt x="4198" y="21723"/>
                  <a:pt x="4317" y="21684"/>
                  <a:pt x="4437" y="21684"/>
                </a:cubicBezTo>
                <a:cubicBezTo>
                  <a:pt x="4516" y="21684"/>
                  <a:pt x="4576" y="21684"/>
                  <a:pt x="4636" y="21703"/>
                </a:cubicBezTo>
                <a:cubicBezTo>
                  <a:pt x="4735" y="21723"/>
                  <a:pt x="4815" y="21723"/>
                  <a:pt x="4894" y="21723"/>
                </a:cubicBezTo>
                <a:cubicBezTo>
                  <a:pt x="5113" y="21723"/>
                  <a:pt x="5332" y="21624"/>
                  <a:pt x="5491" y="21485"/>
                </a:cubicBezTo>
                <a:cubicBezTo>
                  <a:pt x="7043" y="20291"/>
                  <a:pt x="8734" y="20072"/>
                  <a:pt x="10524" y="19834"/>
                </a:cubicBezTo>
                <a:cubicBezTo>
                  <a:pt x="12633" y="19575"/>
                  <a:pt x="14821" y="19277"/>
                  <a:pt x="17168" y="17486"/>
                </a:cubicBezTo>
                <a:cubicBezTo>
                  <a:pt x="19157" y="15954"/>
                  <a:pt x="19555" y="14622"/>
                  <a:pt x="19814" y="13746"/>
                </a:cubicBezTo>
                <a:cubicBezTo>
                  <a:pt x="19834" y="13667"/>
                  <a:pt x="19854" y="13567"/>
                  <a:pt x="19893" y="13508"/>
                </a:cubicBezTo>
                <a:cubicBezTo>
                  <a:pt x="20132" y="12692"/>
                  <a:pt x="20311" y="12513"/>
                  <a:pt x="20490" y="12433"/>
                </a:cubicBezTo>
                <a:cubicBezTo>
                  <a:pt x="20609" y="12394"/>
                  <a:pt x="20928" y="12274"/>
                  <a:pt x="21206" y="12155"/>
                </a:cubicBezTo>
                <a:lnTo>
                  <a:pt x="21624" y="11996"/>
                </a:lnTo>
                <a:cubicBezTo>
                  <a:pt x="21684" y="11976"/>
                  <a:pt x="21704" y="11936"/>
                  <a:pt x="21704" y="11896"/>
                </a:cubicBezTo>
                <a:cubicBezTo>
                  <a:pt x="21684" y="11876"/>
                  <a:pt x="21704" y="11817"/>
                  <a:pt x="21525" y="11777"/>
                </a:cubicBezTo>
                <a:cubicBezTo>
                  <a:pt x="21266" y="11717"/>
                  <a:pt x="21027" y="11578"/>
                  <a:pt x="20848" y="11399"/>
                </a:cubicBezTo>
                <a:cubicBezTo>
                  <a:pt x="20808" y="11359"/>
                  <a:pt x="20789" y="11300"/>
                  <a:pt x="20769" y="11260"/>
                </a:cubicBezTo>
                <a:cubicBezTo>
                  <a:pt x="20550" y="10842"/>
                  <a:pt x="20072" y="9887"/>
                  <a:pt x="19098" y="9887"/>
                </a:cubicBezTo>
                <a:cubicBezTo>
                  <a:pt x="18939" y="9887"/>
                  <a:pt x="18779" y="9907"/>
                  <a:pt x="18620" y="9967"/>
                </a:cubicBezTo>
                <a:cubicBezTo>
                  <a:pt x="17685" y="10225"/>
                  <a:pt x="17248" y="10842"/>
                  <a:pt x="16929" y="11280"/>
                </a:cubicBezTo>
                <a:cubicBezTo>
                  <a:pt x="16750" y="11538"/>
                  <a:pt x="16591" y="11737"/>
                  <a:pt x="16432" y="11777"/>
                </a:cubicBezTo>
                <a:cubicBezTo>
                  <a:pt x="16392" y="11797"/>
                  <a:pt x="16333" y="11797"/>
                  <a:pt x="16293" y="11797"/>
                </a:cubicBezTo>
                <a:cubicBezTo>
                  <a:pt x="16134" y="11797"/>
                  <a:pt x="16034" y="11737"/>
                  <a:pt x="16034" y="11618"/>
                </a:cubicBezTo>
                <a:cubicBezTo>
                  <a:pt x="15994" y="11101"/>
                  <a:pt x="15974" y="10563"/>
                  <a:pt x="16014" y="10046"/>
                </a:cubicBezTo>
                <a:cubicBezTo>
                  <a:pt x="16034" y="9072"/>
                  <a:pt x="16054" y="7977"/>
                  <a:pt x="15736" y="7122"/>
                </a:cubicBezTo>
                <a:cubicBezTo>
                  <a:pt x="15219" y="5710"/>
                  <a:pt x="14045" y="4576"/>
                  <a:pt x="13110" y="3681"/>
                </a:cubicBezTo>
                <a:cubicBezTo>
                  <a:pt x="12871" y="3442"/>
                  <a:pt x="12652" y="3243"/>
                  <a:pt x="12453" y="3044"/>
                </a:cubicBezTo>
                <a:cubicBezTo>
                  <a:pt x="12394" y="2945"/>
                  <a:pt x="12314" y="2865"/>
                  <a:pt x="12235" y="2785"/>
                </a:cubicBezTo>
                <a:cubicBezTo>
                  <a:pt x="12135" y="2686"/>
                  <a:pt x="12036" y="2567"/>
                  <a:pt x="11956" y="2447"/>
                </a:cubicBezTo>
                <a:cubicBezTo>
                  <a:pt x="11658" y="1950"/>
                  <a:pt x="11419" y="1413"/>
                  <a:pt x="11220" y="876"/>
                </a:cubicBezTo>
                <a:cubicBezTo>
                  <a:pt x="11200" y="816"/>
                  <a:pt x="11180" y="756"/>
                  <a:pt x="11180" y="697"/>
                </a:cubicBezTo>
                <a:cubicBezTo>
                  <a:pt x="11160" y="617"/>
                  <a:pt x="11121" y="538"/>
                  <a:pt x="11081" y="478"/>
                </a:cubicBezTo>
                <a:cubicBezTo>
                  <a:pt x="10981" y="219"/>
                  <a:pt x="10842" y="0"/>
                  <a:pt x="106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6" name="Google Shape;2076;p59"/>
          <p:cNvSpPr/>
          <p:nvPr/>
        </p:nvSpPr>
        <p:spPr>
          <a:xfrm>
            <a:off x="3124450" y="1326825"/>
            <a:ext cx="330171" cy="252285"/>
          </a:xfrm>
          <a:custGeom>
            <a:avLst/>
            <a:gdLst/>
            <a:ahLst/>
            <a:cxnLst/>
            <a:rect l="l" t="t" r="r" b="b"/>
            <a:pathLst>
              <a:path w="22599" h="17268" extrusionOk="0">
                <a:moveTo>
                  <a:pt x="1373" y="1"/>
                </a:moveTo>
                <a:cubicBezTo>
                  <a:pt x="1353" y="1"/>
                  <a:pt x="1333" y="21"/>
                  <a:pt x="1313" y="40"/>
                </a:cubicBezTo>
                <a:cubicBezTo>
                  <a:pt x="1273" y="80"/>
                  <a:pt x="1293" y="160"/>
                  <a:pt x="1353" y="299"/>
                </a:cubicBezTo>
                <a:cubicBezTo>
                  <a:pt x="1612" y="836"/>
                  <a:pt x="1930" y="1353"/>
                  <a:pt x="2288" y="1851"/>
                </a:cubicBezTo>
                <a:cubicBezTo>
                  <a:pt x="2467" y="2070"/>
                  <a:pt x="2606" y="2328"/>
                  <a:pt x="2765" y="2567"/>
                </a:cubicBezTo>
                <a:cubicBezTo>
                  <a:pt x="2487" y="2388"/>
                  <a:pt x="2248" y="2169"/>
                  <a:pt x="2049" y="1910"/>
                </a:cubicBezTo>
                <a:cubicBezTo>
                  <a:pt x="1612" y="1453"/>
                  <a:pt x="1333" y="1174"/>
                  <a:pt x="1134" y="1174"/>
                </a:cubicBezTo>
                <a:cubicBezTo>
                  <a:pt x="1114" y="1174"/>
                  <a:pt x="1075" y="1174"/>
                  <a:pt x="1055" y="1194"/>
                </a:cubicBezTo>
                <a:cubicBezTo>
                  <a:pt x="915" y="1314"/>
                  <a:pt x="1114" y="1592"/>
                  <a:pt x="1472" y="2089"/>
                </a:cubicBezTo>
                <a:cubicBezTo>
                  <a:pt x="1632" y="2268"/>
                  <a:pt x="1751" y="2467"/>
                  <a:pt x="1870" y="2686"/>
                </a:cubicBezTo>
                <a:cubicBezTo>
                  <a:pt x="1731" y="2607"/>
                  <a:pt x="1592" y="2527"/>
                  <a:pt x="1472" y="2408"/>
                </a:cubicBezTo>
                <a:cubicBezTo>
                  <a:pt x="1234" y="2229"/>
                  <a:pt x="975" y="2030"/>
                  <a:pt x="796" y="2030"/>
                </a:cubicBezTo>
                <a:cubicBezTo>
                  <a:pt x="756" y="2030"/>
                  <a:pt x="736" y="2030"/>
                  <a:pt x="697" y="2050"/>
                </a:cubicBezTo>
                <a:cubicBezTo>
                  <a:pt x="657" y="2070"/>
                  <a:pt x="637" y="2109"/>
                  <a:pt x="617" y="2149"/>
                </a:cubicBezTo>
                <a:cubicBezTo>
                  <a:pt x="597" y="2288"/>
                  <a:pt x="736" y="2467"/>
                  <a:pt x="955" y="2746"/>
                </a:cubicBezTo>
                <a:cubicBezTo>
                  <a:pt x="1055" y="2865"/>
                  <a:pt x="1134" y="2985"/>
                  <a:pt x="1194" y="3104"/>
                </a:cubicBezTo>
                <a:lnTo>
                  <a:pt x="1174" y="3104"/>
                </a:lnTo>
                <a:cubicBezTo>
                  <a:pt x="1035" y="3084"/>
                  <a:pt x="896" y="3044"/>
                  <a:pt x="796" y="2965"/>
                </a:cubicBezTo>
                <a:cubicBezTo>
                  <a:pt x="657" y="2885"/>
                  <a:pt x="518" y="2825"/>
                  <a:pt x="378" y="2806"/>
                </a:cubicBezTo>
                <a:cubicBezTo>
                  <a:pt x="339" y="2806"/>
                  <a:pt x="299" y="2806"/>
                  <a:pt x="259" y="2825"/>
                </a:cubicBezTo>
                <a:cubicBezTo>
                  <a:pt x="140" y="2905"/>
                  <a:pt x="259" y="3144"/>
                  <a:pt x="378" y="3402"/>
                </a:cubicBezTo>
                <a:cubicBezTo>
                  <a:pt x="418" y="3482"/>
                  <a:pt x="458" y="3542"/>
                  <a:pt x="478" y="3621"/>
                </a:cubicBezTo>
                <a:lnTo>
                  <a:pt x="358" y="3621"/>
                </a:lnTo>
                <a:cubicBezTo>
                  <a:pt x="329" y="3616"/>
                  <a:pt x="300" y="3614"/>
                  <a:pt x="272" y="3614"/>
                </a:cubicBezTo>
                <a:cubicBezTo>
                  <a:pt x="189" y="3614"/>
                  <a:pt x="115" y="3636"/>
                  <a:pt x="40" y="3681"/>
                </a:cubicBezTo>
                <a:cubicBezTo>
                  <a:pt x="20" y="3721"/>
                  <a:pt x="0" y="3760"/>
                  <a:pt x="0" y="3800"/>
                </a:cubicBezTo>
                <a:cubicBezTo>
                  <a:pt x="0" y="3959"/>
                  <a:pt x="2646" y="9629"/>
                  <a:pt x="5749" y="11797"/>
                </a:cubicBezTo>
                <a:cubicBezTo>
                  <a:pt x="6167" y="12095"/>
                  <a:pt x="6326" y="12613"/>
                  <a:pt x="6485" y="13130"/>
                </a:cubicBezTo>
                <a:cubicBezTo>
                  <a:pt x="6545" y="13309"/>
                  <a:pt x="6605" y="13488"/>
                  <a:pt x="6664" y="13647"/>
                </a:cubicBezTo>
                <a:cubicBezTo>
                  <a:pt x="6684" y="13687"/>
                  <a:pt x="6684" y="13747"/>
                  <a:pt x="6664" y="13786"/>
                </a:cubicBezTo>
                <a:cubicBezTo>
                  <a:pt x="6565" y="13985"/>
                  <a:pt x="6068" y="14105"/>
                  <a:pt x="5531" y="14244"/>
                </a:cubicBezTo>
                <a:cubicBezTo>
                  <a:pt x="5212" y="14323"/>
                  <a:pt x="4894" y="14423"/>
                  <a:pt x="4596" y="14522"/>
                </a:cubicBezTo>
                <a:cubicBezTo>
                  <a:pt x="716" y="15000"/>
                  <a:pt x="716" y="15219"/>
                  <a:pt x="716" y="15318"/>
                </a:cubicBezTo>
                <a:cubicBezTo>
                  <a:pt x="736" y="15477"/>
                  <a:pt x="816" y="15616"/>
                  <a:pt x="975" y="15696"/>
                </a:cubicBezTo>
                <a:cubicBezTo>
                  <a:pt x="1075" y="15776"/>
                  <a:pt x="1094" y="15795"/>
                  <a:pt x="1075" y="15835"/>
                </a:cubicBezTo>
                <a:cubicBezTo>
                  <a:pt x="1035" y="15895"/>
                  <a:pt x="975" y="15955"/>
                  <a:pt x="935" y="16014"/>
                </a:cubicBezTo>
                <a:cubicBezTo>
                  <a:pt x="756" y="16154"/>
                  <a:pt x="677" y="16372"/>
                  <a:pt x="736" y="16591"/>
                </a:cubicBezTo>
                <a:cubicBezTo>
                  <a:pt x="776" y="16671"/>
                  <a:pt x="896" y="16730"/>
                  <a:pt x="1094" y="16730"/>
                </a:cubicBezTo>
                <a:cubicBezTo>
                  <a:pt x="1532" y="16691"/>
                  <a:pt x="1990" y="16611"/>
                  <a:pt x="2407" y="16472"/>
                </a:cubicBezTo>
                <a:lnTo>
                  <a:pt x="2407" y="16472"/>
                </a:lnTo>
                <a:cubicBezTo>
                  <a:pt x="1472" y="17009"/>
                  <a:pt x="1472" y="17108"/>
                  <a:pt x="1472" y="17148"/>
                </a:cubicBezTo>
                <a:cubicBezTo>
                  <a:pt x="1472" y="17168"/>
                  <a:pt x="1472" y="17268"/>
                  <a:pt x="2010" y="17268"/>
                </a:cubicBezTo>
                <a:cubicBezTo>
                  <a:pt x="2706" y="17268"/>
                  <a:pt x="3382" y="17148"/>
                  <a:pt x="4019" y="16909"/>
                </a:cubicBezTo>
                <a:cubicBezTo>
                  <a:pt x="4218" y="16830"/>
                  <a:pt x="4377" y="16750"/>
                  <a:pt x="4556" y="16651"/>
                </a:cubicBezTo>
                <a:cubicBezTo>
                  <a:pt x="4715" y="16571"/>
                  <a:pt x="4834" y="16512"/>
                  <a:pt x="4974" y="16452"/>
                </a:cubicBezTo>
                <a:cubicBezTo>
                  <a:pt x="6625" y="16551"/>
                  <a:pt x="9131" y="16651"/>
                  <a:pt x="10882" y="16651"/>
                </a:cubicBezTo>
                <a:cubicBezTo>
                  <a:pt x="10984" y="16654"/>
                  <a:pt x="11087" y="16656"/>
                  <a:pt x="11190" y="16656"/>
                </a:cubicBezTo>
                <a:cubicBezTo>
                  <a:pt x="11690" y="16656"/>
                  <a:pt x="12201" y="16617"/>
                  <a:pt x="12712" y="16551"/>
                </a:cubicBezTo>
                <a:cubicBezTo>
                  <a:pt x="13030" y="16452"/>
                  <a:pt x="13388" y="16313"/>
                  <a:pt x="13766" y="16173"/>
                </a:cubicBezTo>
                <a:cubicBezTo>
                  <a:pt x="14482" y="15895"/>
                  <a:pt x="15218" y="15616"/>
                  <a:pt x="15775" y="15616"/>
                </a:cubicBezTo>
                <a:cubicBezTo>
                  <a:pt x="15895" y="15616"/>
                  <a:pt x="15994" y="15616"/>
                  <a:pt x="16094" y="15656"/>
                </a:cubicBezTo>
                <a:cubicBezTo>
                  <a:pt x="16591" y="15776"/>
                  <a:pt x="17009" y="16094"/>
                  <a:pt x="17247" y="16532"/>
                </a:cubicBezTo>
                <a:lnTo>
                  <a:pt x="17267" y="16571"/>
                </a:lnTo>
                <a:lnTo>
                  <a:pt x="17367" y="16571"/>
                </a:lnTo>
                <a:cubicBezTo>
                  <a:pt x="17486" y="16571"/>
                  <a:pt x="17784" y="16512"/>
                  <a:pt x="17924" y="15975"/>
                </a:cubicBezTo>
                <a:cubicBezTo>
                  <a:pt x="17963" y="15776"/>
                  <a:pt x="17924" y="15537"/>
                  <a:pt x="17784" y="15378"/>
                </a:cubicBezTo>
                <a:cubicBezTo>
                  <a:pt x="17824" y="14781"/>
                  <a:pt x="17585" y="14204"/>
                  <a:pt x="17128" y="13826"/>
                </a:cubicBezTo>
                <a:cubicBezTo>
                  <a:pt x="16790" y="13568"/>
                  <a:pt x="16412" y="13369"/>
                  <a:pt x="16014" y="13249"/>
                </a:cubicBezTo>
                <a:cubicBezTo>
                  <a:pt x="15895" y="13190"/>
                  <a:pt x="15716" y="13130"/>
                  <a:pt x="15716" y="13090"/>
                </a:cubicBezTo>
                <a:cubicBezTo>
                  <a:pt x="15735" y="12911"/>
                  <a:pt x="17506" y="9310"/>
                  <a:pt x="20012" y="8515"/>
                </a:cubicBezTo>
                <a:cubicBezTo>
                  <a:pt x="21962" y="7898"/>
                  <a:pt x="22419" y="6685"/>
                  <a:pt x="22539" y="6187"/>
                </a:cubicBezTo>
                <a:cubicBezTo>
                  <a:pt x="22598" y="5869"/>
                  <a:pt x="22598" y="5610"/>
                  <a:pt x="22499" y="5531"/>
                </a:cubicBezTo>
                <a:lnTo>
                  <a:pt x="22479" y="5571"/>
                </a:lnTo>
                <a:cubicBezTo>
                  <a:pt x="22439" y="5531"/>
                  <a:pt x="22400" y="5511"/>
                  <a:pt x="22340" y="5511"/>
                </a:cubicBezTo>
                <a:cubicBezTo>
                  <a:pt x="22141" y="5511"/>
                  <a:pt x="21942" y="5770"/>
                  <a:pt x="21763" y="6028"/>
                </a:cubicBezTo>
                <a:cubicBezTo>
                  <a:pt x="21703" y="6108"/>
                  <a:pt x="21624" y="6187"/>
                  <a:pt x="21564" y="6267"/>
                </a:cubicBezTo>
                <a:cubicBezTo>
                  <a:pt x="21584" y="6088"/>
                  <a:pt x="21624" y="5889"/>
                  <a:pt x="21683" y="5730"/>
                </a:cubicBezTo>
                <a:cubicBezTo>
                  <a:pt x="21803" y="5232"/>
                  <a:pt x="21942" y="4715"/>
                  <a:pt x="21723" y="4596"/>
                </a:cubicBezTo>
                <a:cubicBezTo>
                  <a:pt x="21703" y="4576"/>
                  <a:pt x="21663" y="4576"/>
                  <a:pt x="21644" y="4576"/>
                </a:cubicBezTo>
                <a:cubicBezTo>
                  <a:pt x="21484" y="4576"/>
                  <a:pt x="21365" y="4815"/>
                  <a:pt x="21186" y="5193"/>
                </a:cubicBezTo>
                <a:cubicBezTo>
                  <a:pt x="21027" y="5511"/>
                  <a:pt x="20848" y="5889"/>
                  <a:pt x="20709" y="5889"/>
                </a:cubicBezTo>
                <a:lnTo>
                  <a:pt x="20669" y="5889"/>
                </a:lnTo>
                <a:cubicBezTo>
                  <a:pt x="20649" y="5750"/>
                  <a:pt x="20649" y="5610"/>
                  <a:pt x="20649" y="5471"/>
                </a:cubicBezTo>
                <a:cubicBezTo>
                  <a:pt x="20649" y="5053"/>
                  <a:pt x="20649" y="4576"/>
                  <a:pt x="20410" y="4556"/>
                </a:cubicBezTo>
                <a:lnTo>
                  <a:pt x="20390" y="4556"/>
                </a:lnTo>
                <a:cubicBezTo>
                  <a:pt x="20152" y="4556"/>
                  <a:pt x="20012" y="4974"/>
                  <a:pt x="19893" y="5431"/>
                </a:cubicBezTo>
                <a:cubicBezTo>
                  <a:pt x="19833" y="5630"/>
                  <a:pt x="19754" y="5829"/>
                  <a:pt x="19654" y="5988"/>
                </a:cubicBezTo>
                <a:cubicBezTo>
                  <a:pt x="19575" y="5988"/>
                  <a:pt x="19396" y="5750"/>
                  <a:pt x="19276" y="5551"/>
                </a:cubicBezTo>
                <a:cubicBezTo>
                  <a:pt x="19077" y="5232"/>
                  <a:pt x="18879" y="4954"/>
                  <a:pt x="18699" y="4954"/>
                </a:cubicBezTo>
                <a:cubicBezTo>
                  <a:pt x="18501" y="4974"/>
                  <a:pt x="18501" y="5252"/>
                  <a:pt x="18501" y="5551"/>
                </a:cubicBezTo>
                <a:cubicBezTo>
                  <a:pt x="18501" y="5789"/>
                  <a:pt x="18501" y="6088"/>
                  <a:pt x="18401" y="6148"/>
                </a:cubicBezTo>
                <a:lnTo>
                  <a:pt x="18361" y="6148"/>
                </a:lnTo>
                <a:cubicBezTo>
                  <a:pt x="18222" y="6148"/>
                  <a:pt x="18003" y="5909"/>
                  <a:pt x="17824" y="5710"/>
                </a:cubicBezTo>
                <a:cubicBezTo>
                  <a:pt x="17665" y="5531"/>
                  <a:pt x="17486" y="5352"/>
                  <a:pt x="17387" y="5352"/>
                </a:cubicBezTo>
                <a:cubicBezTo>
                  <a:pt x="17347" y="5352"/>
                  <a:pt x="17327" y="5372"/>
                  <a:pt x="17307" y="5372"/>
                </a:cubicBezTo>
                <a:cubicBezTo>
                  <a:pt x="17188" y="5471"/>
                  <a:pt x="17188" y="5750"/>
                  <a:pt x="17188" y="6048"/>
                </a:cubicBezTo>
                <a:cubicBezTo>
                  <a:pt x="17208" y="6187"/>
                  <a:pt x="17208" y="6346"/>
                  <a:pt x="17168" y="6486"/>
                </a:cubicBezTo>
                <a:cubicBezTo>
                  <a:pt x="17048" y="6426"/>
                  <a:pt x="16929" y="6346"/>
                  <a:pt x="16810" y="6267"/>
                </a:cubicBezTo>
                <a:cubicBezTo>
                  <a:pt x="16491" y="6048"/>
                  <a:pt x="16094" y="5789"/>
                  <a:pt x="15755" y="5789"/>
                </a:cubicBezTo>
                <a:cubicBezTo>
                  <a:pt x="15716" y="5789"/>
                  <a:pt x="15656" y="5789"/>
                  <a:pt x="15616" y="5809"/>
                </a:cubicBezTo>
                <a:cubicBezTo>
                  <a:pt x="15258" y="5929"/>
                  <a:pt x="15198" y="6088"/>
                  <a:pt x="15159" y="6187"/>
                </a:cubicBezTo>
                <a:cubicBezTo>
                  <a:pt x="15139" y="6247"/>
                  <a:pt x="15119" y="6287"/>
                  <a:pt x="15099" y="6287"/>
                </a:cubicBezTo>
                <a:cubicBezTo>
                  <a:pt x="15069" y="6297"/>
                  <a:pt x="15034" y="6302"/>
                  <a:pt x="15002" y="6302"/>
                </a:cubicBezTo>
                <a:cubicBezTo>
                  <a:pt x="14970" y="6302"/>
                  <a:pt x="14940" y="6297"/>
                  <a:pt x="14920" y="6287"/>
                </a:cubicBezTo>
                <a:cubicBezTo>
                  <a:pt x="14860" y="6287"/>
                  <a:pt x="14820" y="6267"/>
                  <a:pt x="14761" y="6267"/>
                </a:cubicBezTo>
                <a:cubicBezTo>
                  <a:pt x="14661" y="6267"/>
                  <a:pt x="14542" y="6307"/>
                  <a:pt x="14462" y="6386"/>
                </a:cubicBezTo>
                <a:cubicBezTo>
                  <a:pt x="14383" y="6486"/>
                  <a:pt x="14323" y="6565"/>
                  <a:pt x="14244" y="6665"/>
                </a:cubicBezTo>
                <a:cubicBezTo>
                  <a:pt x="14164" y="6804"/>
                  <a:pt x="14064" y="6903"/>
                  <a:pt x="13945" y="6983"/>
                </a:cubicBezTo>
                <a:cubicBezTo>
                  <a:pt x="13786" y="7102"/>
                  <a:pt x="13627" y="7242"/>
                  <a:pt x="13507" y="7401"/>
                </a:cubicBezTo>
                <a:cubicBezTo>
                  <a:pt x="12871" y="8077"/>
                  <a:pt x="11558" y="9470"/>
                  <a:pt x="10882" y="9470"/>
                </a:cubicBezTo>
                <a:cubicBezTo>
                  <a:pt x="10866" y="9472"/>
                  <a:pt x="10851" y="9473"/>
                  <a:pt x="10836" y="9473"/>
                </a:cubicBezTo>
                <a:cubicBezTo>
                  <a:pt x="10732" y="9473"/>
                  <a:pt x="10635" y="9417"/>
                  <a:pt x="10583" y="9330"/>
                </a:cubicBezTo>
                <a:cubicBezTo>
                  <a:pt x="10484" y="9151"/>
                  <a:pt x="10305" y="8833"/>
                  <a:pt x="10086" y="8435"/>
                </a:cubicBezTo>
                <a:cubicBezTo>
                  <a:pt x="9429" y="7182"/>
                  <a:pt x="8415" y="5292"/>
                  <a:pt x="7540" y="4835"/>
                </a:cubicBezTo>
                <a:cubicBezTo>
                  <a:pt x="5272" y="3661"/>
                  <a:pt x="3322" y="1771"/>
                  <a:pt x="2268" y="757"/>
                </a:cubicBezTo>
                <a:cubicBezTo>
                  <a:pt x="1691" y="200"/>
                  <a:pt x="1492" y="1"/>
                  <a:pt x="13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7" name="Google Shape;2077;p59"/>
          <p:cNvSpPr/>
          <p:nvPr/>
        </p:nvSpPr>
        <p:spPr>
          <a:xfrm>
            <a:off x="4361595" y="3159880"/>
            <a:ext cx="420709" cy="342141"/>
          </a:xfrm>
          <a:custGeom>
            <a:avLst/>
            <a:gdLst/>
            <a:ahLst/>
            <a:cxnLst/>
            <a:rect l="l" t="t" r="r" b="b"/>
            <a:pathLst>
              <a:path w="23732" h="19300" extrusionOk="0">
                <a:moveTo>
                  <a:pt x="15181" y="1"/>
                </a:moveTo>
                <a:cubicBezTo>
                  <a:pt x="15167" y="1"/>
                  <a:pt x="15153" y="2"/>
                  <a:pt x="15138" y="4"/>
                </a:cubicBezTo>
                <a:cubicBezTo>
                  <a:pt x="14920" y="4"/>
                  <a:pt x="14661" y="143"/>
                  <a:pt x="14561" y="561"/>
                </a:cubicBezTo>
                <a:cubicBezTo>
                  <a:pt x="14124" y="2451"/>
                  <a:pt x="9688" y="4042"/>
                  <a:pt x="9409" y="4102"/>
                </a:cubicBezTo>
                <a:cubicBezTo>
                  <a:pt x="9290" y="4122"/>
                  <a:pt x="9171" y="4122"/>
                  <a:pt x="9051" y="4142"/>
                </a:cubicBezTo>
                <a:cubicBezTo>
                  <a:pt x="8992" y="4142"/>
                  <a:pt x="8952" y="4122"/>
                  <a:pt x="8952" y="4122"/>
                </a:cubicBezTo>
                <a:cubicBezTo>
                  <a:pt x="8932" y="4042"/>
                  <a:pt x="8932" y="3982"/>
                  <a:pt x="8952" y="3923"/>
                </a:cubicBezTo>
                <a:cubicBezTo>
                  <a:pt x="9011" y="3604"/>
                  <a:pt x="8972" y="3266"/>
                  <a:pt x="8852" y="2968"/>
                </a:cubicBezTo>
                <a:cubicBezTo>
                  <a:pt x="8574" y="2232"/>
                  <a:pt x="8017" y="1357"/>
                  <a:pt x="6923" y="1357"/>
                </a:cubicBezTo>
                <a:cubicBezTo>
                  <a:pt x="6644" y="1357"/>
                  <a:pt x="6386" y="1396"/>
                  <a:pt x="6127" y="1496"/>
                </a:cubicBezTo>
                <a:cubicBezTo>
                  <a:pt x="5729" y="1615"/>
                  <a:pt x="5371" y="1854"/>
                  <a:pt x="5093" y="2172"/>
                </a:cubicBezTo>
                <a:cubicBezTo>
                  <a:pt x="4913" y="2411"/>
                  <a:pt x="4635" y="2570"/>
                  <a:pt x="4317" y="2610"/>
                </a:cubicBezTo>
                <a:cubicBezTo>
                  <a:pt x="3382" y="2729"/>
                  <a:pt x="1432" y="3187"/>
                  <a:pt x="239" y="3923"/>
                </a:cubicBezTo>
                <a:cubicBezTo>
                  <a:pt x="20" y="4062"/>
                  <a:pt x="0" y="4082"/>
                  <a:pt x="0" y="4142"/>
                </a:cubicBezTo>
                <a:cubicBezTo>
                  <a:pt x="0" y="4181"/>
                  <a:pt x="40" y="4201"/>
                  <a:pt x="60" y="4201"/>
                </a:cubicBezTo>
                <a:cubicBezTo>
                  <a:pt x="199" y="4161"/>
                  <a:pt x="338" y="4142"/>
                  <a:pt x="458" y="4082"/>
                </a:cubicBezTo>
                <a:cubicBezTo>
                  <a:pt x="1094" y="3863"/>
                  <a:pt x="1731" y="3684"/>
                  <a:pt x="2407" y="3545"/>
                </a:cubicBezTo>
                <a:cubicBezTo>
                  <a:pt x="2626" y="3505"/>
                  <a:pt x="2845" y="3485"/>
                  <a:pt x="3063" y="3485"/>
                </a:cubicBezTo>
                <a:cubicBezTo>
                  <a:pt x="3481" y="3485"/>
                  <a:pt x="3899" y="3565"/>
                  <a:pt x="4297" y="3744"/>
                </a:cubicBezTo>
                <a:cubicBezTo>
                  <a:pt x="4933" y="4042"/>
                  <a:pt x="5252" y="5096"/>
                  <a:pt x="5311" y="5713"/>
                </a:cubicBezTo>
                <a:cubicBezTo>
                  <a:pt x="5311" y="5932"/>
                  <a:pt x="5291" y="6171"/>
                  <a:pt x="5252" y="6409"/>
                </a:cubicBezTo>
                <a:cubicBezTo>
                  <a:pt x="4953" y="8021"/>
                  <a:pt x="5112" y="9711"/>
                  <a:pt x="5729" y="11243"/>
                </a:cubicBezTo>
                <a:cubicBezTo>
                  <a:pt x="6306" y="12735"/>
                  <a:pt x="7539" y="13730"/>
                  <a:pt x="8435" y="14466"/>
                </a:cubicBezTo>
                <a:cubicBezTo>
                  <a:pt x="8713" y="14705"/>
                  <a:pt x="8932" y="14884"/>
                  <a:pt x="9131" y="15063"/>
                </a:cubicBezTo>
                <a:lnTo>
                  <a:pt x="9171" y="15122"/>
                </a:lnTo>
                <a:cubicBezTo>
                  <a:pt x="11239" y="17131"/>
                  <a:pt x="12532" y="18425"/>
                  <a:pt x="12831" y="18783"/>
                </a:cubicBezTo>
                <a:cubicBezTo>
                  <a:pt x="13189" y="19220"/>
                  <a:pt x="13328" y="19300"/>
                  <a:pt x="13388" y="19300"/>
                </a:cubicBezTo>
                <a:cubicBezTo>
                  <a:pt x="13408" y="19300"/>
                  <a:pt x="13447" y="19280"/>
                  <a:pt x="13467" y="19240"/>
                </a:cubicBezTo>
                <a:cubicBezTo>
                  <a:pt x="13527" y="19161"/>
                  <a:pt x="13467" y="18942"/>
                  <a:pt x="13308" y="18504"/>
                </a:cubicBezTo>
                <a:cubicBezTo>
                  <a:pt x="13288" y="18504"/>
                  <a:pt x="13288" y="18484"/>
                  <a:pt x="13308" y="18484"/>
                </a:cubicBezTo>
                <a:cubicBezTo>
                  <a:pt x="13447" y="18683"/>
                  <a:pt x="13686" y="18822"/>
                  <a:pt x="13925" y="18862"/>
                </a:cubicBezTo>
                <a:cubicBezTo>
                  <a:pt x="14104" y="18862"/>
                  <a:pt x="14243" y="18783"/>
                  <a:pt x="14343" y="18643"/>
                </a:cubicBezTo>
                <a:cubicBezTo>
                  <a:pt x="14561" y="18385"/>
                  <a:pt x="13985" y="17271"/>
                  <a:pt x="13129" y="15739"/>
                </a:cubicBezTo>
                <a:cubicBezTo>
                  <a:pt x="12871" y="15321"/>
                  <a:pt x="12632" y="14864"/>
                  <a:pt x="12453" y="14406"/>
                </a:cubicBezTo>
                <a:cubicBezTo>
                  <a:pt x="12453" y="14227"/>
                  <a:pt x="12393" y="13809"/>
                  <a:pt x="12314" y="13272"/>
                </a:cubicBezTo>
                <a:cubicBezTo>
                  <a:pt x="12174" y="12178"/>
                  <a:pt x="11876" y="9910"/>
                  <a:pt x="12075" y="9731"/>
                </a:cubicBezTo>
                <a:cubicBezTo>
                  <a:pt x="12353" y="9731"/>
                  <a:pt x="12493" y="9711"/>
                  <a:pt x="13428" y="9513"/>
                </a:cubicBezTo>
                <a:lnTo>
                  <a:pt x="14363" y="9334"/>
                </a:lnTo>
                <a:cubicBezTo>
                  <a:pt x="14900" y="9234"/>
                  <a:pt x="15417" y="9095"/>
                  <a:pt x="15914" y="8916"/>
                </a:cubicBezTo>
                <a:cubicBezTo>
                  <a:pt x="16524" y="8676"/>
                  <a:pt x="17150" y="8556"/>
                  <a:pt x="17794" y="8556"/>
                </a:cubicBezTo>
                <a:cubicBezTo>
                  <a:pt x="17844" y="8556"/>
                  <a:pt x="17893" y="8556"/>
                  <a:pt x="17943" y="8558"/>
                </a:cubicBezTo>
                <a:lnTo>
                  <a:pt x="18281" y="8558"/>
                </a:lnTo>
                <a:cubicBezTo>
                  <a:pt x="18600" y="8558"/>
                  <a:pt x="18898" y="8578"/>
                  <a:pt x="19157" y="8578"/>
                </a:cubicBezTo>
                <a:cubicBezTo>
                  <a:pt x="20788" y="8578"/>
                  <a:pt x="21146" y="8399"/>
                  <a:pt x="21245" y="8259"/>
                </a:cubicBezTo>
                <a:cubicBezTo>
                  <a:pt x="21285" y="8200"/>
                  <a:pt x="21305" y="8140"/>
                  <a:pt x="21305" y="8060"/>
                </a:cubicBezTo>
                <a:cubicBezTo>
                  <a:pt x="21285" y="8041"/>
                  <a:pt x="21285" y="8001"/>
                  <a:pt x="21305" y="7981"/>
                </a:cubicBezTo>
                <a:cubicBezTo>
                  <a:pt x="21365" y="7901"/>
                  <a:pt x="21584" y="7861"/>
                  <a:pt x="21902" y="7822"/>
                </a:cubicBezTo>
                <a:cubicBezTo>
                  <a:pt x="22399" y="7742"/>
                  <a:pt x="22857" y="7643"/>
                  <a:pt x="23334" y="7523"/>
                </a:cubicBezTo>
                <a:cubicBezTo>
                  <a:pt x="23633" y="7424"/>
                  <a:pt x="23732" y="7364"/>
                  <a:pt x="23732" y="7265"/>
                </a:cubicBezTo>
                <a:cubicBezTo>
                  <a:pt x="23712" y="7066"/>
                  <a:pt x="23076" y="6986"/>
                  <a:pt x="20768" y="6907"/>
                </a:cubicBezTo>
                <a:cubicBezTo>
                  <a:pt x="20450" y="6907"/>
                  <a:pt x="20191" y="6887"/>
                  <a:pt x="19992" y="6887"/>
                </a:cubicBezTo>
                <a:cubicBezTo>
                  <a:pt x="18838" y="6827"/>
                  <a:pt x="17187" y="6708"/>
                  <a:pt x="16392" y="6350"/>
                </a:cubicBezTo>
                <a:cubicBezTo>
                  <a:pt x="15974" y="6171"/>
                  <a:pt x="14840" y="5892"/>
                  <a:pt x="13825" y="5633"/>
                </a:cubicBezTo>
                <a:cubicBezTo>
                  <a:pt x="13229" y="5474"/>
                  <a:pt x="12552" y="5295"/>
                  <a:pt x="12254" y="5196"/>
                </a:cubicBezTo>
                <a:cubicBezTo>
                  <a:pt x="13129" y="4997"/>
                  <a:pt x="13706" y="3843"/>
                  <a:pt x="13845" y="3127"/>
                </a:cubicBezTo>
                <a:cubicBezTo>
                  <a:pt x="13985" y="2471"/>
                  <a:pt x="14740" y="1536"/>
                  <a:pt x="15178" y="959"/>
                </a:cubicBezTo>
                <a:cubicBezTo>
                  <a:pt x="15278" y="819"/>
                  <a:pt x="15377" y="720"/>
                  <a:pt x="15437" y="601"/>
                </a:cubicBezTo>
                <a:cubicBezTo>
                  <a:pt x="15536" y="501"/>
                  <a:pt x="15556" y="342"/>
                  <a:pt x="15496" y="203"/>
                </a:cubicBezTo>
                <a:cubicBezTo>
                  <a:pt x="15443" y="78"/>
                  <a:pt x="15309" y="1"/>
                  <a:pt x="1518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532;p42">
            <a:extLst>
              <a:ext uri="{FF2B5EF4-FFF2-40B4-BE49-F238E27FC236}">
                <a16:creationId xmlns:a16="http://schemas.microsoft.com/office/drawing/2014/main" id="{45766CD8-C0E9-4A74-9895-838150E5E415}"/>
              </a:ext>
            </a:extLst>
          </p:cNvPr>
          <p:cNvGrpSpPr/>
          <p:nvPr/>
        </p:nvGrpSpPr>
        <p:grpSpPr>
          <a:xfrm>
            <a:off x="239086" y="1621045"/>
            <a:ext cx="2222471" cy="2701180"/>
            <a:chOff x="2100180" y="-2368550"/>
            <a:chExt cx="2222471" cy="2701180"/>
          </a:xfrm>
        </p:grpSpPr>
        <p:sp>
          <p:nvSpPr>
            <p:cNvPr id="24" name="Google Shape;533;p42">
              <a:extLst>
                <a:ext uri="{FF2B5EF4-FFF2-40B4-BE49-F238E27FC236}">
                  <a16:creationId xmlns:a16="http://schemas.microsoft.com/office/drawing/2014/main" id="{CDD9D1C6-F46B-4EF8-A169-F21B3C587C3A}"/>
                </a:ext>
              </a:extLst>
            </p:cNvPr>
            <p:cNvSpPr/>
            <p:nvPr/>
          </p:nvSpPr>
          <p:spPr>
            <a:xfrm>
              <a:off x="2100180" y="-2368550"/>
              <a:ext cx="2222471" cy="2701180"/>
            </a:xfrm>
            <a:custGeom>
              <a:avLst/>
              <a:gdLst/>
              <a:ahLst/>
              <a:cxnLst/>
              <a:rect l="l" t="t" r="r" b="b"/>
              <a:pathLst>
                <a:path w="15590" h="18948" extrusionOk="0">
                  <a:moveTo>
                    <a:pt x="5835" y="123"/>
                  </a:moveTo>
                  <a:lnTo>
                    <a:pt x="5835" y="123"/>
                  </a:lnTo>
                  <a:cubicBezTo>
                    <a:pt x="5898" y="123"/>
                    <a:pt x="5968" y="123"/>
                    <a:pt x="6032" y="130"/>
                  </a:cubicBezTo>
                  <a:cubicBezTo>
                    <a:pt x="5962" y="123"/>
                    <a:pt x="5898" y="123"/>
                    <a:pt x="5835" y="123"/>
                  </a:cubicBezTo>
                  <a:close/>
                  <a:moveTo>
                    <a:pt x="6591" y="149"/>
                  </a:moveTo>
                  <a:lnTo>
                    <a:pt x="6591" y="149"/>
                  </a:lnTo>
                  <a:cubicBezTo>
                    <a:pt x="6623" y="161"/>
                    <a:pt x="6654" y="168"/>
                    <a:pt x="6680" y="174"/>
                  </a:cubicBezTo>
                  <a:cubicBezTo>
                    <a:pt x="6648" y="168"/>
                    <a:pt x="6623" y="161"/>
                    <a:pt x="6591" y="149"/>
                  </a:cubicBezTo>
                  <a:close/>
                  <a:moveTo>
                    <a:pt x="6739" y="198"/>
                  </a:moveTo>
                  <a:cubicBezTo>
                    <a:pt x="6748" y="201"/>
                    <a:pt x="6758" y="204"/>
                    <a:pt x="6769" y="206"/>
                  </a:cubicBezTo>
                  <a:lnTo>
                    <a:pt x="6775" y="212"/>
                  </a:lnTo>
                  <a:cubicBezTo>
                    <a:pt x="6763" y="207"/>
                    <a:pt x="6751" y="203"/>
                    <a:pt x="6739" y="198"/>
                  </a:cubicBezTo>
                  <a:close/>
                  <a:moveTo>
                    <a:pt x="6674" y="226"/>
                  </a:moveTo>
                  <a:cubicBezTo>
                    <a:pt x="6680" y="238"/>
                    <a:pt x="6680" y="251"/>
                    <a:pt x="6673" y="263"/>
                  </a:cubicBezTo>
                  <a:lnTo>
                    <a:pt x="6667" y="263"/>
                  </a:lnTo>
                  <a:cubicBezTo>
                    <a:pt x="6680" y="251"/>
                    <a:pt x="6680" y="238"/>
                    <a:pt x="6674" y="226"/>
                  </a:cubicBezTo>
                  <a:close/>
                  <a:moveTo>
                    <a:pt x="7233" y="485"/>
                  </a:moveTo>
                  <a:lnTo>
                    <a:pt x="7233" y="485"/>
                  </a:lnTo>
                  <a:cubicBezTo>
                    <a:pt x="7239" y="488"/>
                    <a:pt x="7244" y="494"/>
                    <a:pt x="7250" y="501"/>
                  </a:cubicBezTo>
                  <a:lnTo>
                    <a:pt x="7250" y="501"/>
                  </a:lnTo>
                  <a:lnTo>
                    <a:pt x="7233" y="485"/>
                  </a:lnTo>
                  <a:close/>
                  <a:moveTo>
                    <a:pt x="6730" y="1363"/>
                  </a:moveTo>
                  <a:cubicBezTo>
                    <a:pt x="6711" y="1376"/>
                    <a:pt x="6705" y="1395"/>
                    <a:pt x="6699" y="1413"/>
                  </a:cubicBezTo>
                  <a:cubicBezTo>
                    <a:pt x="6680" y="1451"/>
                    <a:pt x="6680" y="1502"/>
                    <a:pt x="6699" y="1540"/>
                  </a:cubicBezTo>
                  <a:cubicBezTo>
                    <a:pt x="6680" y="1502"/>
                    <a:pt x="6680" y="1451"/>
                    <a:pt x="6692" y="1413"/>
                  </a:cubicBezTo>
                  <a:cubicBezTo>
                    <a:pt x="6705" y="1395"/>
                    <a:pt x="6711" y="1376"/>
                    <a:pt x="6730" y="1363"/>
                  </a:cubicBezTo>
                  <a:close/>
                  <a:moveTo>
                    <a:pt x="3112" y="2938"/>
                  </a:moveTo>
                  <a:lnTo>
                    <a:pt x="3112" y="2938"/>
                  </a:lnTo>
                  <a:cubicBezTo>
                    <a:pt x="3069" y="3038"/>
                    <a:pt x="3032" y="3138"/>
                    <a:pt x="3007" y="3243"/>
                  </a:cubicBezTo>
                  <a:lnTo>
                    <a:pt x="3007" y="3237"/>
                  </a:lnTo>
                  <a:cubicBezTo>
                    <a:pt x="3032" y="3137"/>
                    <a:pt x="3069" y="3038"/>
                    <a:pt x="3112" y="2938"/>
                  </a:cubicBezTo>
                  <a:close/>
                  <a:moveTo>
                    <a:pt x="3032" y="3593"/>
                  </a:moveTo>
                  <a:cubicBezTo>
                    <a:pt x="3032" y="3606"/>
                    <a:pt x="3032" y="3618"/>
                    <a:pt x="3026" y="3631"/>
                  </a:cubicBezTo>
                  <a:cubicBezTo>
                    <a:pt x="3026" y="3618"/>
                    <a:pt x="3026" y="3606"/>
                    <a:pt x="3026" y="3593"/>
                  </a:cubicBezTo>
                  <a:close/>
                  <a:moveTo>
                    <a:pt x="3191" y="3466"/>
                  </a:moveTo>
                  <a:cubicBezTo>
                    <a:pt x="3140" y="3542"/>
                    <a:pt x="3096" y="3612"/>
                    <a:pt x="3058" y="3695"/>
                  </a:cubicBezTo>
                  <a:cubicBezTo>
                    <a:pt x="3096" y="3612"/>
                    <a:pt x="3134" y="3542"/>
                    <a:pt x="3185" y="3466"/>
                  </a:cubicBezTo>
                  <a:close/>
                  <a:moveTo>
                    <a:pt x="3013" y="3771"/>
                  </a:moveTo>
                  <a:lnTo>
                    <a:pt x="3013" y="3790"/>
                  </a:lnTo>
                  <a:cubicBezTo>
                    <a:pt x="3013" y="3784"/>
                    <a:pt x="3007" y="3777"/>
                    <a:pt x="3007" y="3771"/>
                  </a:cubicBezTo>
                  <a:close/>
                  <a:moveTo>
                    <a:pt x="2962" y="4305"/>
                  </a:moveTo>
                  <a:lnTo>
                    <a:pt x="2969" y="4311"/>
                  </a:lnTo>
                  <a:cubicBezTo>
                    <a:pt x="2956" y="4349"/>
                    <a:pt x="2949" y="4387"/>
                    <a:pt x="2937" y="4425"/>
                  </a:cubicBezTo>
                  <a:cubicBezTo>
                    <a:pt x="2937" y="4387"/>
                    <a:pt x="2956" y="4343"/>
                    <a:pt x="2962" y="4305"/>
                  </a:cubicBezTo>
                  <a:close/>
                  <a:moveTo>
                    <a:pt x="8987" y="4400"/>
                  </a:moveTo>
                  <a:cubicBezTo>
                    <a:pt x="9133" y="4652"/>
                    <a:pt x="9278" y="4910"/>
                    <a:pt x="9416" y="5175"/>
                  </a:cubicBezTo>
                  <a:lnTo>
                    <a:pt x="9416" y="5175"/>
                  </a:lnTo>
                  <a:cubicBezTo>
                    <a:pt x="9277" y="4914"/>
                    <a:pt x="9132" y="4655"/>
                    <a:pt x="8987" y="4400"/>
                  </a:cubicBezTo>
                  <a:close/>
                  <a:moveTo>
                    <a:pt x="9470" y="5341"/>
                  </a:moveTo>
                  <a:lnTo>
                    <a:pt x="9470" y="5341"/>
                  </a:lnTo>
                  <a:cubicBezTo>
                    <a:pt x="9501" y="5385"/>
                    <a:pt x="9533" y="5430"/>
                    <a:pt x="9558" y="5474"/>
                  </a:cubicBezTo>
                  <a:cubicBezTo>
                    <a:pt x="9527" y="5430"/>
                    <a:pt x="9495" y="5385"/>
                    <a:pt x="9470" y="5341"/>
                  </a:cubicBezTo>
                  <a:close/>
                  <a:moveTo>
                    <a:pt x="9878" y="6372"/>
                  </a:moveTo>
                  <a:cubicBezTo>
                    <a:pt x="9882" y="6382"/>
                    <a:pt x="9885" y="6392"/>
                    <a:pt x="9889" y="6402"/>
                  </a:cubicBezTo>
                  <a:cubicBezTo>
                    <a:pt x="9885" y="6392"/>
                    <a:pt x="9881" y="6382"/>
                    <a:pt x="9878" y="6372"/>
                  </a:cubicBezTo>
                  <a:close/>
                  <a:moveTo>
                    <a:pt x="10016" y="6758"/>
                  </a:moveTo>
                  <a:lnTo>
                    <a:pt x="10022" y="6764"/>
                  </a:lnTo>
                  <a:cubicBezTo>
                    <a:pt x="10036" y="6815"/>
                    <a:pt x="10050" y="6866"/>
                    <a:pt x="10064" y="6917"/>
                  </a:cubicBezTo>
                  <a:lnTo>
                    <a:pt x="10064" y="6917"/>
                  </a:lnTo>
                  <a:cubicBezTo>
                    <a:pt x="10048" y="6862"/>
                    <a:pt x="10030" y="6810"/>
                    <a:pt x="10016" y="6758"/>
                  </a:cubicBezTo>
                  <a:close/>
                  <a:moveTo>
                    <a:pt x="2613" y="7141"/>
                  </a:moveTo>
                  <a:cubicBezTo>
                    <a:pt x="2636" y="7141"/>
                    <a:pt x="2664" y="7160"/>
                    <a:pt x="2664" y="7183"/>
                  </a:cubicBezTo>
                  <a:cubicBezTo>
                    <a:pt x="2660" y="7161"/>
                    <a:pt x="2633" y="7142"/>
                    <a:pt x="2610" y="7141"/>
                  </a:cubicBezTo>
                  <a:lnTo>
                    <a:pt x="2610" y="7141"/>
                  </a:lnTo>
                  <a:cubicBezTo>
                    <a:pt x="2611" y="7141"/>
                    <a:pt x="2612" y="7141"/>
                    <a:pt x="2613" y="7141"/>
                  </a:cubicBezTo>
                  <a:close/>
                  <a:moveTo>
                    <a:pt x="9914" y="7114"/>
                  </a:moveTo>
                  <a:cubicBezTo>
                    <a:pt x="9939" y="7166"/>
                    <a:pt x="9960" y="7221"/>
                    <a:pt x="9979" y="7277"/>
                  </a:cubicBezTo>
                  <a:lnTo>
                    <a:pt x="9979" y="7277"/>
                  </a:lnTo>
                  <a:lnTo>
                    <a:pt x="9978" y="7279"/>
                  </a:lnTo>
                  <a:cubicBezTo>
                    <a:pt x="9959" y="7222"/>
                    <a:pt x="9940" y="7171"/>
                    <a:pt x="9914" y="7114"/>
                  </a:cubicBezTo>
                  <a:close/>
                  <a:moveTo>
                    <a:pt x="2473" y="7476"/>
                  </a:moveTo>
                  <a:lnTo>
                    <a:pt x="2473" y="7641"/>
                  </a:lnTo>
                  <a:cubicBezTo>
                    <a:pt x="2467" y="7584"/>
                    <a:pt x="2467" y="7527"/>
                    <a:pt x="2467" y="7476"/>
                  </a:cubicBezTo>
                  <a:close/>
                  <a:moveTo>
                    <a:pt x="9905" y="8321"/>
                  </a:moveTo>
                  <a:lnTo>
                    <a:pt x="9905" y="8321"/>
                  </a:lnTo>
                  <a:cubicBezTo>
                    <a:pt x="9908" y="8324"/>
                    <a:pt x="9911" y="8328"/>
                    <a:pt x="9914" y="8332"/>
                  </a:cubicBezTo>
                  <a:lnTo>
                    <a:pt x="9914" y="8332"/>
                  </a:lnTo>
                  <a:cubicBezTo>
                    <a:pt x="9910" y="8329"/>
                    <a:pt x="9908" y="8325"/>
                    <a:pt x="9905" y="8321"/>
                  </a:cubicBezTo>
                  <a:close/>
                  <a:moveTo>
                    <a:pt x="9889" y="8553"/>
                  </a:moveTo>
                  <a:lnTo>
                    <a:pt x="9889" y="8553"/>
                  </a:lnTo>
                  <a:cubicBezTo>
                    <a:pt x="9901" y="8597"/>
                    <a:pt x="9913" y="8641"/>
                    <a:pt x="9924" y="8685"/>
                  </a:cubicBezTo>
                  <a:lnTo>
                    <a:pt x="9924" y="8685"/>
                  </a:lnTo>
                  <a:cubicBezTo>
                    <a:pt x="9915" y="8652"/>
                    <a:pt x="9905" y="8620"/>
                    <a:pt x="9895" y="8588"/>
                  </a:cubicBezTo>
                  <a:cubicBezTo>
                    <a:pt x="9894" y="8576"/>
                    <a:pt x="9892" y="8565"/>
                    <a:pt x="9889" y="8553"/>
                  </a:cubicBezTo>
                  <a:close/>
                  <a:moveTo>
                    <a:pt x="10080" y="8683"/>
                  </a:moveTo>
                  <a:cubicBezTo>
                    <a:pt x="10080" y="8690"/>
                    <a:pt x="10080" y="8696"/>
                    <a:pt x="10080" y="8702"/>
                  </a:cubicBezTo>
                  <a:cubicBezTo>
                    <a:pt x="10080" y="8696"/>
                    <a:pt x="10080" y="8690"/>
                    <a:pt x="10073" y="8683"/>
                  </a:cubicBezTo>
                  <a:close/>
                  <a:moveTo>
                    <a:pt x="9959" y="8836"/>
                  </a:moveTo>
                  <a:lnTo>
                    <a:pt x="9959" y="8836"/>
                  </a:lnTo>
                  <a:cubicBezTo>
                    <a:pt x="9978" y="8919"/>
                    <a:pt x="9991" y="9001"/>
                    <a:pt x="10003" y="9084"/>
                  </a:cubicBezTo>
                  <a:cubicBezTo>
                    <a:pt x="9991" y="9007"/>
                    <a:pt x="9978" y="8919"/>
                    <a:pt x="9959" y="8836"/>
                  </a:cubicBezTo>
                  <a:close/>
                  <a:moveTo>
                    <a:pt x="2822" y="9134"/>
                  </a:moveTo>
                  <a:lnTo>
                    <a:pt x="2822" y="9173"/>
                  </a:lnTo>
                  <a:cubicBezTo>
                    <a:pt x="2816" y="9160"/>
                    <a:pt x="2816" y="9147"/>
                    <a:pt x="2816" y="9134"/>
                  </a:cubicBezTo>
                  <a:close/>
                  <a:moveTo>
                    <a:pt x="2892" y="10018"/>
                  </a:moveTo>
                  <a:lnTo>
                    <a:pt x="2905" y="10024"/>
                  </a:lnTo>
                  <a:cubicBezTo>
                    <a:pt x="2924" y="10075"/>
                    <a:pt x="2943" y="10132"/>
                    <a:pt x="2969" y="10189"/>
                  </a:cubicBezTo>
                  <a:cubicBezTo>
                    <a:pt x="2937" y="10132"/>
                    <a:pt x="2918" y="10075"/>
                    <a:pt x="2892" y="10018"/>
                  </a:cubicBezTo>
                  <a:close/>
                  <a:moveTo>
                    <a:pt x="8777" y="10914"/>
                  </a:moveTo>
                  <a:lnTo>
                    <a:pt x="8777" y="10914"/>
                  </a:lnTo>
                  <a:cubicBezTo>
                    <a:pt x="8770" y="10920"/>
                    <a:pt x="8764" y="10927"/>
                    <a:pt x="8758" y="10939"/>
                  </a:cubicBezTo>
                  <a:lnTo>
                    <a:pt x="8758" y="10933"/>
                  </a:lnTo>
                  <a:cubicBezTo>
                    <a:pt x="8764" y="10927"/>
                    <a:pt x="8770" y="10920"/>
                    <a:pt x="8777" y="10914"/>
                  </a:cubicBezTo>
                  <a:close/>
                  <a:moveTo>
                    <a:pt x="8777" y="11073"/>
                  </a:moveTo>
                  <a:lnTo>
                    <a:pt x="8777" y="11073"/>
                  </a:lnTo>
                  <a:cubicBezTo>
                    <a:pt x="8764" y="11085"/>
                    <a:pt x="8751" y="11111"/>
                    <a:pt x="8739" y="11123"/>
                  </a:cubicBezTo>
                  <a:lnTo>
                    <a:pt x="8739" y="11117"/>
                  </a:lnTo>
                  <a:cubicBezTo>
                    <a:pt x="8751" y="11104"/>
                    <a:pt x="8764" y="11085"/>
                    <a:pt x="8777" y="11073"/>
                  </a:cubicBezTo>
                  <a:close/>
                  <a:moveTo>
                    <a:pt x="8522" y="11326"/>
                  </a:moveTo>
                  <a:lnTo>
                    <a:pt x="8522" y="11326"/>
                  </a:lnTo>
                  <a:cubicBezTo>
                    <a:pt x="8516" y="11331"/>
                    <a:pt x="8510" y="11335"/>
                    <a:pt x="8504" y="11340"/>
                  </a:cubicBezTo>
                  <a:cubicBezTo>
                    <a:pt x="8510" y="11335"/>
                    <a:pt x="8516" y="11330"/>
                    <a:pt x="8522" y="11326"/>
                  </a:cubicBezTo>
                  <a:close/>
                  <a:moveTo>
                    <a:pt x="8554" y="11187"/>
                  </a:moveTo>
                  <a:cubicBezTo>
                    <a:pt x="8491" y="11257"/>
                    <a:pt x="8415" y="11320"/>
                    <a:pt x="8338" y="11371"/>
                  </a:cubicBezTo>
                  <a:lnTo>
                    <a:pt x="8338" y="11365"/>
                  </a:lnTo>
                  <a:cubicBezTo>
                    <a:pt x="8415" y="11314"/>
                    <a:pt x="8491" y="11251"/>
                    <a:pt x="8554" y="11187"/>
                  </a:cubicBezTo>
                  <a:close/>
                  <a:moveTo>
                    <a:pt x="8580" y="11282"/>
                  </a:moveTo>
                  <a:cubicBezTo>
                    <a:pt x="8593" y="11314"/>
                    <a:pt x="8605" y="11340"/>
                    <a:pt x="8618" y="11371"/>
                  </a:cubicBezTo>
                  <a:cubicBezTo>
                    <a:pt x="8599" y="11346"/>
                    <a:pt x="8593" y="11314"/>
                    <a:pt x="8580" y="11289"/>
                  </a:cubicBezTo>
                  <a:lnTo>
                    <a:pt x="8580" y="11282"/>
                  </a:lnTo>
                  <a:close/>
                  <a:moveTo>
                    <a:pt x="8478" y="11359"/>
                  </a:moveTo>
                  <a:lnTo>
                    <a:pt x="8478" y="11359"/>
                  </a:lnTo>
                  <a:cubicBezTo>
                    <a:pt x="8462" y="11371"/>
                    <a:pt x="8444" y="11383"/>
                    <a:pt x="8426" y="11393"/>
                  </a:cubicBezTo>
                  <a:lnTo>
                    <a:pt x="8426" y="11393"/>
                  </a:lnTo>
                  <a:cubicBezTo>
                    <a:pt x="8443" y="11382"/>
                    <a:pt x="8461" y="11372"/>
                    <a:pt x="8478" y="11359"/>
                  </a:cubicBezTo>
                  <a:close/>
                  <a:moveTo>
                    <a:pt x="3852" y="11613"/>
                  </a:moveTo>
                  <a:lnTo>
                    <a:pt x="3858" y="11619"/>
                  </a:lnTo>
                  <a:cubicBezTo>
                    <a:pt x="3903" y="11676"/>
                    <a:pt x="3947" y="11734"/>
                    <a:pt x="3998" y="11791"/>
                  </a:cubicBezTo>
                  <a:cubicBezTo>
                    <a:pt x="3941" y="11727"/>
                    <a:pt x="3896" y="11670"/>
                    <a:pt x="3852" y="11613"/>
                  </a:cubicBezTo>
                  <a:close/>
                  <a:moveTo>
                    <a:pt x="5210" y="11970"/>
                  </a:moveTo>
                  <a:cubicBezTo>
                    <a:pt x="5213" y="11970"/>
                    <a:pt x="5217" y="11971"/>
                    <a:pt x="5220" y="11972"/>
                  </a:cubicBezTo>
                  <a:lnTo>
                    <a:pt x="5220" y="11972"/>
                  </a:lnTo>
                  <a:cubicBezTo>
                    <a:pt x="5219" y="11972"/>
                    <a:pt x="5218" y="11972"/>
                    <a:pt x="5217" y="11972"/>
                  </a:cubicBezTo>
                  <a:cubicBezTo>
                    <a:pt x="5192" y="11972"/>
                    <a:pt x="5176" y="11999"/>
                    <a:pt x="5186" y="12026"/>
                  </a:cubicBezTo>
                  <a:cubicBezTo>
                    <a:pt x="5166" y="12000"/>
                    <a:pt x="5187" y="11970"/>
                    <a:pt x="5210" y="11970"/>
                  </a:cubicBezTo>
                  <a:close/>
                  <a:moveTo>
                    <a:pt x="5783" y="12053"/>
                  </a:moveTo>
                  <a:cubicBezTo>
                    <a:pt x="5790" y="12053"/>
                    <a:pt x="5796" y="12054"/>
                    <a:pt x="5803" y="12058"/>
                  </a:cubicBezTo>
                  <a:lnTo>
                    <a:pt x="5758" y="12058"/>
                  </a:lnTo>
                  <a:lnTo>
                    <a:pt x="5731" y="12060"/>
                  </a:lnTo>
                  <a:lnTo>
                    <a:pt x="5731" y="12060"/>
                  </a:lnTo>
                  <a:cubicBezTo>
                    <a:pt x="5740" y="12059"/>
                    <a:pt x="5749" y="12058"/>
                    <a:pt x="5758" y="12058"/>
                  </a:cubicBezTo>
                  <a:cubicBezTo>
                    <a:pt x="5768" y="12054"/>
                    <a:pt x="5776" y="12053"/>
                    <a:pt x="5783" y="12053"/>
                  </a:cubicBezTo>
                  <a:close/>
                  <a:moveTo>
                    <a:pt x="5765" y="12172"/>
                  </a:moveTo>
                  <a:lnTo>
                    <a:pt x="5752" y="12178"/>
                  </a:lnTo>
                  <a:lnTo>
                    <a:pt x="5746" y="12178"/>
                  </a:lnTo>
                  <a:lnTo>
                    <a:pt x="5765" y="12172"/>
                  </a:lnTo>
                  <a:close/>
                  <a:moveTo>
                    <a:pt x="8586" y="12159"/>
                  </a:moveTo>
                  <a:cubicBezTo>
                    <a:pt x="8586" y="12171"/>
                    <a:pt x="8584" y="12182"/>
                    <a:pt x="8582" y="12192"/>
                  </a:cubicBezTo>
                  <a:lnTo>
                    <a:pt x="8582" y="12192"/>
                  </a:lnTo>
                  <a:lnTo>
                    <a:pt x="8586" y="12159"/>
                  </a:lnTo>
                  <a:close/>
                  <a:moveTo>
                    <a:pt x="5288" y="12134"/>
                  </a:moveTo>
                  <a:cubicBezTo>
                    <a:pt x="5269" y="12166"/>
                    <a:pt x="5256" y="12191"/>
                    <a:pt x="5237" y="12223"/>
                  </a:cubicBezTo>
                  <a:cubicBezTo>
                    <a:pt x="5250" y="12191"/>
                    <a:pt x="5263" y="12159"/>
                    <a:pt x="5282" y="12134"/>
                  </a:cubicBezTo>
                  <a:close/>
                  <a:moveTo>
                    <a:pt x="8542" y="12197"/>
                  </a:moveTo>
                  <a:cubicBezTo>
                    <a:pt x="8486" y="12217"/>
                    <a:pt x="8431" y="12240"/>
                    <a:pt x="8379" y="12266"/>
                  </a:cubicBezTo>
                  <a:lnTo>
                    <a:pt x="8379" y="12266"/>
                  </a:lnTo>
                  <a:cubicBezTo>
                    <a:pt x="8431" y="12237"/>
                    <a:pt x="8485" y="12212"/>
                    <a:pt x="8542" y="12197"/>
                  </a:cubicBezTo>
                  <a:close/>
                  <a:moveTo>
                    <a:pt x="5510" y="12325"/>
                  </a:moveTo>
                  <a:cubicBezTo>
                    <a:pt x="5510" y="12337"/>
                    <a:pt x="5504" y="12350"/>
                    <a:pt x="5498" y="12363"/>
                  </a:cubicBezTo>
                  <a:cubicBezTo>
                    <a:pt x="5498" y="12350"/>
                    <a:pt x="5504" y="12337"/>
                    <a:pt x="5510" y="12325"/>
                  </a:cubicBezTo>
                  <a:close/>
                  <a:moveTo>
                    <a:pt x="7010" y="12388"/>
                  </a:moveTo>
                  <a:cubicBezTo>
                    <a:pt x="7055" y="12407"/>
                    <a:pt x="7055" y="12477"/>
                    <a:pt x="7061" y="12521"/>
                  </a:cubicBezTo>
                  <a:lnTo>
                    <a:pt x="7061" y="12521"/>
                  </a:lnTo>
                  <a:cubicBezTo>
                    <a:pt x="7055" y="12477"/>
                    <a:pt x="7055" y="12407"/>
                    <a:pt x="7010" y="12394"/>
                  </a:cubicBezTo>
                  <a:lnTo>
                    <a:pt x="7010" y="12388"/>
                  </a:lnTo>
                  <a:close/>
                  <a:moveTo>
                    <a:pt x="7061" y="12522"/>
                  </a:moveTo>
                  <a:cubicBezTo>
                    <a:pt x="7062" y="12528"/>
                    <a:pt x="7063" y="12534"/>
                    <a:pt x="7064" y="12539"/>
                  </a:cubicBezTo>
                  <a:lnTo>
                    <a:pt x="7064" y="12539"/>
                  </a:lnTo>
                  <a:lnTo>
                    <a:pt x="7061" y="12522"/>
                  </a:lnTo>
                  <a:close/>
                  <a:moveTo>
                    <a:pt x="7442" y="12522"/>
                  </a:moveTo>
                  <a:cubicBezTo>
                    <a:pt x="7448" y="12527"/>
                    <a:pt x="7449" y="12533"/>
                    <a:pt x="7449" y="12539"/>
                  </a:cubicBezTo>
                  <a:lnTo>
                    <a:pt x="7449" y="12539"/>
                  </a:lnTo>
                  <a:cubicBezTo>
                    <a:pt x="7449" y="12533"/>
                    <a:pt x="7448" y="12528"/>
                    <a:pt x="7442" y="12528"/>
                  </a:cubicBezTo>
                  <a:lnTo>
                    <a:pt x="7442" y="12522"/>
                  </a:lnTo>
                  <a:close/>
                  <a:moveTo>
                    <a:pt x="8186" y="12382"/>
                  </a:moveTo>
                  <a:lnTo>
                    <a:pt x="8186" y="12382"/>
                  </a:lnTo>
                  <a:cubicBezTo>
                    <a:pt x="8071" y="12445"/>
                    <a:pt x="7957" y="12509"/>
                    <a:pt x="7843" y="12566"/>
                  </a:cubicBezTo>
                  <a:cubicBezTo>
                    <a:pt x="7957" y="12503"/>
                    <a:pt x="8071" y="12445"/>
                    <a:pt x="8186" y="12382"/>
                  </a:cubicBezTo>
                  <a:close/>
                  <a:moveTo>
                    <a:pt x="7843" y="12566"/>
                  </a:moveTo>
                  <a:lnTo>
                    <a:pt x="7843" y="12566"/>
                  </a:lnTo>
                  <a:cubicBezTo>
                    <a:pt x="7728" y="12630"/>
                    <a:pt x="7601" y="12693"/>
                    <a:pt x="7487" y="12757"/>
                  </a:cubicBezTo>
                  <a:cubicBezTo>
                    <a:pt x="7601" y="12693"/>
                    <a:pt x="7722" y="12630"/>
                    <a:pt x="7843" y="12566"/>
                  </a:cubicBezTo>
                  <a:close/>
                  <a:moveTo>
                    <a:pt x="7436" y="12738"/>
                  </a:moveTo>
                  <a:cubicBezTo>
                    <a:pt x="7436" y="12750"/>
                    <a:pt x="7442" y="12757"/>
                    <a:pt x="7455" y="12769"/>
                  </a:cubicBezTo>
                  <a:cubicBezTo>
                    <a:pt x="7442" y="12763"/>
                    <a:pt x="7436" y="12751"/>
                    <a:pt x="7436" y="12738"/>
                  </a:cubicBezTo>
                  <a:close/>
                  <a:moveTo>
                    <a:pt x="7036" y="12877"/>
                  </a:moveTo>
                  <a:lnTo>
                    <a:pt x="7036" y="12877"/>
                  </a:lnTo>
                  <a:cubicBezTo>
                    <a:pt x="7036" y="12890"/>
                    <a:pt x="7042" y="12909"/>
                    <a:pt x="7042" y="12922"/>
                  </a:cubicBezTo>
                  <a:lnTo>
                    <a:pt x="7042" y="12922"/>
                  </a:lnTo>
                  <a:cubicBezTo>
                    <a:pt x="7042" y="12909"/>
                    <a:pt x="7036" y="12896"/>
                    <a:pt x="7036" y="12877"/>
                  </a:cubicBezTo>
                  <a:close/>
                  <a:moveTo>
                    <a:pt x="5479" y="12916"/>
                  </a:moveTo>
                  <a:cubicBezTo>
                    <a:pt x="5511" y="12966"/>
                    <a:pt x="5549" y="13017"/>
                    <a:pt x="5580" y="13074"/>
                  </a:cubicBezTo>
                  <a:cubicBezTo>
                    <a:pt x="5549" y="13024"/>
                    <a:pt x="5511" y="12967"/>
                    <a:pt x="5479" y="12916"/>
                  </a:cubicBezTo>
                  <a:close/>
                  <a:moveTo>
                    <a:pt x="5682" y="13221"/>
                  </a:moveTo>
                  <a:lnTo>
                    <a:pt x="5682" y="13221"/>
                  </a:lnTo>
                  <a:cubicBezTo>
                    <a:pt x="5708" y="13259"/>
                    <a:pt x="5739" y="13297"/>
                    <a:pt x="5765" y="13341"/>
                  </a:cubicBezTo>
                  <a:cubicBezTo>
                    <a:pt x="5746" y="13310"/>
                    <a:pt x="5708" y="13259"/>
                    <a:pt x="5682" y="13221"/>
                  </a:cubicBezTo>
                  <a:close/>
                  <a:moveTo>
                    <a:pt x="5765" y="13341"/>
                  </a:moveTo>
                  <a:cubicBezTo>
                    <a:pt x="5796" y="13379"/>
                    <a:pt x="5809" y="13398"/>
                    <a:pt x="5828" y="13430"/>
                  </a:cubicBezTo>
                  <a:cubicBezTo>
                    <a:pt x="5809" y="13398"/>
                    <a:pt x="5784" y="13373"/>
                    <a:pt x="5765" y="13341"/>
                  </a:cubicBezTo>
                  <a:close/>
                  <a:moveTo>
                    <a:pt x="5792" y="0"/>
                  </a:moveTo>
                  <a:cubicBezTo>
                    <a:pt x="5762" y="0"/>
                    <a:pt x="5732" y="1"/>
                    <a:pt x="5701" y="3"/>
                  </a:cubicBezTo>
                  <a:cubicBezTo>
                    <a:pt x="5690" y="2"/>
                    <a:pt x="5679" y="2"/>
                    <a:pt x="5668" y="2"/>
                  </a:cubicBezTo>
                  <a:cubicBezTo>
                    <a:pt x="5570" y="2"/>
                    <a:pt x="5468" y="27"/>
                    <a:pt x="5377" y="72"/>
                  </a:cubicBezTo>
                  <a:cubicBezTo>
                    <a:pt x="5364" y="79"/>
                    <a:pt x="5364" y="104"/>
                    <a:pt x="5377" y="117"/>
                  </a:cubicBezTo>
                  <a:lnTo>
                    <a:pt x="5313" y="136"/>
                  </a:lnTo>
                  <a:cubicBezTo>
                    <a:pt x="5307" y="142"/>
                    <a:pt x="5301" y="142"/>
                    <a:pt x="5294" y="155"/>
                  </a:cubicBezTo>
                  <a:cubicBezTo>
                    <a:pt x="5148" y="161"/>
                    <a:pt x="5002" y="180"/>
                    <a:pt x="4856" y="219"/>
                  </a:cubicBezTo>
                  <a:cubicBezTo>
                    <a:pt x="4722" y="250"/>
                    <a:pt x="4595" y="295"/>
                    <a:pt x="4468" y="346"/>
                  </a:cubicBezTo>
                  <a:cubicBezTo>
                    <a:pt x="4405" y="365"/>
                    <a:pt x="4341" y="397"/>
                    <a:pt x="4278" y="428"/>
                  </a:cubicBezTo>
                  <a:cubicBezTo>
                    <a:pt x="4214" y="454"/>
                    <a:pt x="4163" y="492"/>
                    <a:pt x="4119" y="543"/>
                  </a:cubicBezTo>
                  <a:cubicBezTo>
                    <a:pt x="4101" y="560"/>
                    <a:pt x="4116" y="594"/>
                    <a:pt x="4144" y="594"/>
                  </a:cubicBezTo>
                  <a:cubicBezTo>
                    <a:pt x="4146" y="594"/>
                    <a:pt x="4148" y="594"/>
                    <a:pt x="4151" y="594"/>
                  </a:cubicBezTo>
                  <a:lnTo>
                    <a:pt x="4151" y="594"/>
                  </a:lnTo>
                  <a:cubicBezTo>
                    <a:pt x="4049" y="651"/>
                    <a:pt x="3954" y="721"/>
                    <a:pt x="3865" y="791"/>
                  </a:cubicBezTo>
                  <a:cubicBezTo>
                    <a:pt x="3731" y="892"/>
                    <a:pt x="3610" y="1013"/>
                    <a:pt x="3502" y="1140"/>
                  </a:cubicBezTo>
                  <a:cubicBezTo>
                    <a:pt x="3407" y="1254"/>
                    <a:pt x="3286" y="1394"/>
                    <a:pt x="3248" y="1547"/>
                  </a:cubicBezTo>
                  <a:cubicBezTo>
                    <a:pt x="3242" y="1559"/>
                    <a:pt x="3255" y="1579"/>
                    <a:pt x="3274" y="1579"/>
                  </a:cubicBezTo>
                  <a:cubicBezTo>
                    <a:pt x="3172" y="1725"/>
                    <a:pt x="3089" y="1884"/>
                    <a:pt x="3032" y="2055"/>
                  </a:cubicBezTo>
                  <a:cubicBezTo>
                    <a:pt x="2988" y="2189"/>
                    <a:pt x="2956" y="2322"/>
                    <a:pt x="2943" y="2462"/>
                  </a:cubicBezTo>
                  <a:cubicBezTo>
                    <a:pt x="2937" y="2532"/>
                    <a:pt x="2930" y="2608"/>
                    <a:pt x="2937" y="2678"/>
                  </a:cubicBezTo>
                  <a:cubicBezTo>
                    <a:pt x="2930" y="2735"/>
                    <a:pt x="2937" y="2799"/>
                    <a:pt x="2956" y="2856"/>
                  </a:cubicBezTo>
                  <a:cubicBezTo>
                    <a:pt x="2943" y="2907"/>
                    <a:pt x="2937" y="2958"/>
                    <a:pt x="2924" y="3015"/>
                  </a:cubicBezTo>
                  <a:cubicBezTo>
                    <a:pt x="2911" y="3097"/>
                    <a:pt x="2905" y="3186"/>
                    <a:pt x="2899" y="3269"/>
                  </a:cubicBezTo>
                  <a:cubicBezTo>
                    <a:pt x="2886" y="3352"/>
                    <a:pt x="2886" y="3440"/>
                    <a:pt x="2911" y="3517"/>
                  </a:cubicBezTo>
                  <a:cubicBezTo>
                    <a:pt x="2918" y="3529"/>
                    <a:pt x="2924" y="3536"/>
                    <a:pt x="2937" y="3536"/>
                  </a:cubicBezTo>
                  <a:cubicBezTo>
                    <a:pt x="2924" y="3606"/>
                    <a:pt x="2911" y="3676"/>
                    <a:pt x="2905" y="3746"/>
                  </a:cubicBezTo>
                  <a:cubicBezTo>
                    <a:pt x="2886" y="3834"/>
                    <a:pt x="2892" y="3923"/>
                    <a:pt x="2918" y="4012"/>
                  </a:cubicBezTo>
                  <a:cubicBezTo>
                    <a:pt x="2911" y="4038"/>
                    <a:pt x="2899" y="4057"/>
                    <a:pt x="2892" y="4082"/>
                  </a:cubicBezTo>
                  <a:cubicBezTo>
                    <a:pt x="2886" y="4108"/>
                    <a:pt x="2873" y="4152"/>
                    <a:pt x="2867" y="4190"/>
                  </a:cubicBezTo>
                  <a:cubicBezTo>
                    <a:pt x="2861" y="4209"/>
                    <a:pt x="2854" y="4235"/>
                    <a:pt x="2854" y="4260"/>
                  </a:cubicBezTo>
                  <a:cubicBezTo>
                    <a:pt x="2498" y="5252"/>
                    <a:pt x="2314" y="6300"/>
                    <a:pt x="2314" y="7355"/>
                  </a:cubicBezTo>
                  <a:cubicBezTo>
                    <a:pt x="2314" y="7692"/>
                    <a:pt x="2308" y="8041"/>
                    <a:pt x="2390" y="8365"/>
                  </a:cubicBezTo>
                  <a:cubicBezTo>
                    <a:pt x="2390" y="8378"/>
                    <a:pt x="2397" y="8385"/>
                    <a:pt x="2409" y="8391"/>
                  </a:cubicBezTo>
                  <a:cubicBezTo>
                    <a:pt x="2409" y="8550"/>
                    <a:pt x="2422" y="8715"/>
                    <a:pt x="2441" y="8874"/>
                  </a:cubicBezTo>
                  <a:cubicBezTo>
                    <a:pt x="2505" y="9446"/>
                    <a:pt x="2664" y="10011"/>
                    <a:pt x="2911" y="10532"/>
                  </a:cubicBezTo>
                  <a:cubicBezTo>
                    <a:pt x="2975" y="10679"/>
                    <a:pt x="3051" y="10818"/>
                    <a:pt x="3134" y="10952"/>
                  </a:cubicBezTo>
                  <a:cubicBezTo>
                    <a:pt x="3178" y="11022"/>
                    <a:pt x="3223" y="11092"/>
                    <a:pt x="3274" y="11162"/>
                  </a:cubicBezTo>
                  <a:cubicBezTo>
                    <a:pt x="3312" y="11225"/>
                    <a:pt x="3369" y="11282"/>
                    <a:pt x="3432" y="11320"/>
                  </a:cubicBezTo>
                  <a:cubicBezTo>
                    <a:pt x="3439" y="11327"/>
                    <a:pt x="3445" y="11327"/>
                    <a:pt x="3452" y="11327"/>
                  </a:cubicBezTo>
                  <a:cubicBezTo>
                    <a:pt x="3515" y="11435"/>
                    <a:pt x="3585" y="11543"/>
                    <a:pt x="3655" y="11645"/>
                  </a:cubicBezTo>
                  <a:cubicBezTo>
                    <a:pt x="3807" y="11873"/>
                    <a:pt x="3992" y="12077"/>
                    <a:pt x="4208" y="12242"/>
                  </a:cubicBezTo>
                  <a:cubicBezTo>
                    <a:pt x="4217" y="12251"/>
                    <a:pt x="4233" y="12257"/>
                    <a:pt x="4249" y="12257"/>
                  </a:cubicBezTo>
                  <a:cubicBezTo>
                    <a:pt x="4254" y="12257"/>
                    <a:pt x="4260" y="12256"/>
                    <a:pt x="4265" y="12255"/>
                  </a:cubicBezTo>
                  <a:cubicBezTo>
                    <a:pt x="4316" y="12305"/>
                    <a:pt x="4367" y="12356"/>
                    <a:pt x="4424" y="12401"/>
                  </a:cubicBezTo>
                  <a:cubicBezTo>
                    <a:pt x="4513" y="12477"/>
                    <a:pt x="4602" y="12547"/>
                    <a:pt x="4697" y="12610"/>
                  </a:cubicBezTo>
                  <a:cubicBezTo>
                    <a:pt x="4742" y="12642"/>
                    <a:pt x="4792" y="12674"/>
                    <a:pt x="4843" y="12706"/>
                  </a:cubicBezTo>
                  <a:cubicBezTo>
                    <a:pt x="4882" y="12728"/>
                    <a:pt x="4931" y="12765"/>
                    <a:pt x="4986" y="12765"/>
                  </a:cubicBezTo>
                  <a:cubicBezTo>
                    <a:pt x="4993" y="12765"/>
                    <a:pt x="5001" y="12765"/>
                    <a:pt x="5008" y="12763"/>
                  </a:cubicBezTo>
                  <a:lnTo>
                    <a:pt x="5015" y="12763"/>
                  </a:lnTo>
                  <a:cubicBezTo>
                    <a:pt x="4989" y="12858"/>
                    <a:pt x="4964" y="12960"/>
                    <a:pt x="4945" y="13062"/>
                  </a:cubicBezTo>
                  <a:cubicBezTo>
                    <a:pt x="4932" y="13119"/>
                    <a:pt x="4926" y="13176"/>
                    <a:pt x="4919" y="13233"/>
                  </a:cubicBezTo>
                  <a:cubicBezTo>
                    <a:pt x="4818" y="13329"/>
                    <a:pt x="4754" y="13462"/>
                    <a:pt x="4748" y="13602"/>
                  </a:cubicBezTo>
                  <a:cubicBezTo>
                    <a:pt x="4742" y="13710"/>
                    <a:pt x="4754" y="13824"/>
                    <a:pt x="4773" y="13932"/>
                  </a:cubicBezTo>
                  <a:lnTo>
                    <a:pt x="4780" y="13964"/>
                  </a:lnTo>
                  <a:cubicBezTo>
                    <a:pt x="4500" y="14098"/>
                    <a:pt x="4220" y="14231"/>
                    <a:pt x="3928" y="14345"/>
                  </a:cubicBezTo>
                  <a:cubicBezTo>
                    <a:pt x="3636" y="14460"/>
                    <a:pt x="3331" y="14574"/>
                    <a:pt x="3026" y="14676"/>
                  </a:cubicBezTo>
                  <a:cubicBezTo>
                    <a:pt x="2721" y="14777"/>
                    <a:pt x="2422" y="14873"/>
                    <a:pt x="2123" y="14981"/>
                  </a:cubicBezTo>
                  <a:cubicBezTo>
                    <a:pt x="1971" y="15032"/>
                    <a:pt x="1818" y="15089"/>
                    <a:pt x="1666" y="15146"/>
                  </a:cubicBezTo>
                  <a:cubicBezTo>
                    <a:pt x="1520" y="15191"/>
                    <a:pt x="1380" y="15248"/>
                    <a:pt x="1246" y="15318"/>
                  </a:cubicBezTo>
                  <a:cubicBezTo>
                    <a:pt x="1189" y="15343"/>
                    <a:pt x="1151" y="15394"/>
                    <a:pt x="1145" y="15457"/>
                  </a:cubicBezTo>
                  <a:cubicBezTo>
                    <a:pt x="1145" y="15515"/>
                    <a:pt x="1189" y="15565"/>
                    <a:pt x="1253" y="15578"/>
                  </a:cubicBezTo>
                  <a:cubicBezTo>
                    <a:pt x="1282" y="15583"/>
                    <a:pt x="1311" y="15585"/>
                    <a:pt x="1340" y="15585"/>
                  </a:cubicBezTo>
                  <a:cubicBezTo>
                    <a:pt x="1387" y="15585"/>
                    <a:pt x="1434" y="15580"/>
                    <a:pt x="1482" y="15572"/>
                  </a:cubicBezTo>
                  <a:lnTo>
                    <a:pt x="1501" y="15572"/>
                  </a:lnTo>
                  <a:cubicBezTo>
                    <a:pt x="1107" y="15743"/>
                    <a:pt x="732" y="15966"/>
                    <a:pt x="389" y="16226"/>
                  </a:cubicBezTo>
                  <a:cubicBezTo>
                    <a:pt x="274" y="16315"/>
                    <a:pt x="1" y="16481"/>
                    <a:pt x="166" y="16652"/>
                  </a:cubicBezTo>
                  <a:cubicBezTo>
                    <a:pt x="223" y="16699"/>
                    <a:pt x="293" y="16725"/>
                    <a:pt x="365" y="16725"/>
                  </a:cubicBezTo>
                  <a:cubicBezTo>
                    <a:pt x="390" y="16725"/>
                    <a:pt x="415" y="16722"/>
                    <a:pt x="439" y="16716"/>
                  </a:cubicBezTo>
                  <a:cubicBezTo>
                    <a:pt x="566" y="16690"/>
                    <a:pt x="687" y="16665"/>
                    <a:pt x="808" y="16633"/>
                  </a:cubicBezTo>
                  <a:cubicBezTo>
                    <a:pt x="1291" y="16512"/>
                    <a:pt x="1768" y="16360"/>
                    <a:pt x="2231" y="16182"/>
                  </a:cubicBezTo>
                  <a:lnTo>
                    <a:pt x="3725" y="15654"/>
                  </a:lnTo>
                  <a:cubicBezTo>
                    <a:pt x="4278" y="15451"/>
                    <a:pt x="4837" y="15254"/>
                    <a:pt x="5390" y="15051"/>
                  </a:cubicBezTo>
                  <a:cubicBezTo>
                    <a:pt x="5415" y="15083"/>
                    <a:pt x="5441" y="15108"/>
                    <a:pt x="5472" y="15133"/>
                  </a:cubicBezTo>
                  <a:cubicBezTo>
                    <a:pt x="5511" y="15166"/>
                    <a:pt x="5559" y="15182"/>
                    <a:pt x="5606" y="15182"/>
                  </a:cubicBezTo>
                  <a:cubicBezTo>
                    <a:pt x="5651" y="15182"/>
                    <a:pt x="5696" y="15168"/>
                    <a:pt x="5733" y="15140"/>
                  </a:cubicBezTo>
                  <a:cubicBezTo>
                    <a:pt x="5784" y="15089"/>
                    <a:pt x="5809" y="15013"/>
                    <a:pt x="5796" y="14943"/>
                  </a:cubicBezTo>
                  <a:cubicBezTo>
                    <a:pt x="5993" y="14854"/>
                    <a:pt x="6190" y="14765"/>
                    <a:pt x="6387" y="14669"/>
                  </a:cubicBezTo>
                  <a:cubicBezTo>
                    <a:pt x="6394" y="14866"/>
                    <a:pt x="6413" y="15057"/>
                    <a:pt x="6451" y="15248"/>
                  </a:cubicBezTo>
                  <a:cubicBezTo>
                    <a:pt x="6476" y="15470"/>
                    <a:pt x="6515" y="15693"/>
                    <a:pt x="6553" y="15915"/>
                  </a:cubicBezTo>
                  <a:cubicBezTo>
                    <a:pt x="6629" y="16353"/>
                    <a:pt x="6724" y="16792"/>
                    <a:pt x="6832" y="17224"/>
                  </a:cubicBezTo>
                  <a:cubicBezTo>
                    <a:pt x="6947" y="17656"/>
                    <a:pt x="7067" y="18088"/>
                    <a:pt x="7201" y="18508"/>
                  </a:cubicBezTo>
                  <a:cubicBezTo>
                    <a:pt x="7252" y="18654"/>
                    <a:pt x="7303" y="18851"/>
                    <a:pt x="7461" y="18921"/>
                  </a:cubicBezTo>
                  <a:cubicBezTo>
                    <a:pt x="7499" y="18939"/>
                    <a:pt x="7537" y="18947"/>
                    <a:pt x="7574" y="18947"/>
                  </a:cubicBezTo>
                  <a:cubicBezTo>
                    <a:pt x="7692" y="18947"/>
                    <a:pt x="7802" y="18865"/>
                    <a:pt x="7874" y="18768"/>
                  </a:cubicBezTo>
                  <a:cubicBezTo>
                    <a:pt x="8002" y="18584"/>
                    <a:pt x="8091" y="18374"/>
                    <a:pt x="8135" y="18158"/>
                  </a:cubicBezTo>
                  <a:cubicBezTo>
                    <a:pt x="8167" y="18044"/>
                    <a:pt x="8186" y="17936"/>
                    <a:pt x="8199" y="17821"/>
                  </a:cubicBezTo>
                  <a:cubicBezTo>
                    <a:pt x="8218" y="17732"/>
                    <a:pt x="8224" y="17643"/>
                    <a:pt x="8218" y="17555"/>
                  </a:cubicBezTo>
                  <a:lnTo>
                    <a:pt x="8218" y="17555"/>
                  </a:lnTo>
                  <a:cubicBezTo>
                    <a:pt x="8243" y="17593"/>
                    <a:pt x="8262" y="17631"/>
                    <a:pt x="8281" y="17669"/>
                  </a:cubicBezTo>
                  <a:cubicBezTo>
                    <a:pt x="8415" y="17904"/>
                    <a:pt x="8573" y="18133"/>
                    <a:pt x="8745" y="18343"/>
                  </a:cubicBezTo>
                  <a:cubicBezTo>
                    <a:pt x="8834" y="18451"/>
                    <a:pt x="8929" y="18546"/>
                    <a:pt x="9031" y="18641"/>
                  </a:cubicBezTo>
                  <a:cubicBezTo>
                    <a:pt x="9082" y="18692"/>
                    <a:pt x="9149" y="18719"/>
                    <a:pt x="9218" y="18719"/>
                  </a:cubicBezTo>
                  <a:cubicBezTo>
                    <a:pt x="9262" y="18719"/>
                    <a:pt x="9307" y="18708"/>
                    <a:pt x="9349" y="18686"/>
                  </a:cubicBezTo>
                  <a:cubicBezTo>
                    <a:pt x="9584" y="18552"/>
                    <a:pt x="9584" y="18203"/>
                    <a:pt x="9552" y="17974"/>
                  </a:cubicBezTo>
                  <a:cubicBezTo>
                    <a:pt x="9489" y="17669"/>
                    <a:pt x="9406" y="17364"/>
                    <a:pt x="9311" y="17072"/>
                  </a:cubicBezTo>
                  <a:cubicBezTo>
                    <a:pt x="9203" y="16722"/>
                    <a:pt x="9101" y="16373"/>
                    <a:pt x="8999" y="16023"/>
                  </a:cubicBezTo>
                  <a:lnTo>
                    <a:pt x="8847" y="15502"/>
                  </a:lnTo>
                  <a:cubicBezTo>
                    <a:pt x="8796" y="15318"/>
                    <a:pt x="8739" y="15140"/>
                    <a:pt x="8675" y="14968"/>
                  </a:cubicBezTo>
                  <a:cubicBezTo>
                    <a:pt x="8669" y="14955"/>
                    <a:pt x="8656" y="14943"/>
                    <a:pt x="8637" y="14936"/>
                  </a:cubicBezTo>
                  <a:cubicBezTo>
                    <a:pt x="8618" y="14822"/>
                    <a:pt x="8599" y="14708"/>
                    <a:pt x="8580" y="14593"/>
                  </a:cubicBezTo>
                  <a:cubicBezTo>
                    <a:pt x="8561" y="14472"/>
                    <a:pt x="8535" y="14345"/>
                    <a:pt x="8510" y="14225"/>
                  </a:cubicBezTo>
                  <a:cubicBezTo>
                    <a:pt x="8491" y="14098"/>
                    <a:pt x="8459" y="13977"/>
                    <a:pt x="8421" y="13856"/>
                  </a:cubicBezTo>
                  <a:cubicBezTo>
                    <a:pt x="8415" y="13856"/>
                    <a:pt x="8415" y="13850"/>
                    <a:pt x="8415" y="13850"/>
                  </a:cubicBezTo>
                  <a:cubicBezTo>
                    <a:pt x="8675" y="13792"/>
                    <a:pt x="8929" y="13697"/>
                    <a:pt x="9171" y="13576"/>
                  </a:cubicBezTo>
                  <a:cubicBezTo>
                    <a:pt x="9336" y="13494"/>
                    <a:pt x="9495" y="13392"/>
                    <a:pt x="9647" y="13278"/>
                  </a:cubicBezTo>
                  <a:cubicBezTo>
                    <a:pt x="9724" y="13221"/>
                    <a:pt x="9800" y="13163"/>
                    <a:pt x="9870" y="13093"/>
                  </a:cubicBezTo>
                  <a:lnTo>
                    <a:pt x="9927" y="13043"/>
                  </a:lnTo>
                  <a:cubicBezTo>
                    <a:pt x="10378" y="12807"/>
                    <a:pt x="10817" y="12541"/>
                    <a:pt x="11268" y="12293"/>
                  </a:cubicBezTo>
                  <a:cubicBezTo>
                    <a:pt x="11713" y="12039"/>
                    <a:pt x="12170" y="11791"/>
                    <a:pt x="12628" y="11543"/>
                  </a:cubicBezTo>
                  <a:cubicBezTo>
                    <a:pt x="12806" y="11448"/>
                    <a:pt x="12984" y="11359"/>
                    <a:pt x="13155" y="11257"/>
                  </a:cubicBezTo>
                  <a:cubicBezTo>
                    <a:pt x="13162" y="11260"/>
                    <a:pt x="13168" y="11262"/>
                    <a:pt x="13174" y="11262"/>
                  </a:cubicBezTo>
                  <a:cubicBezTo>
                    <a:pt x="13181" y="11262"/>
                    <a:pt x="13187" y="11260"/>
                    <a:pt x="13193" y="11257"/>
                  </a:cubicBezTo>
                  <a:cubicBezTo>
                    <a:pt x="13587" y="11022"/>
                    <a:pt x="13981" y="10768"/>
                    <a:pt x="14375" y="10520"/>
                  </a:cubicBezTo>
                  <a:cubicBezTo>
                    <a:pt x="14566" y="10393"/>
                    <a:pt x="14763" y="10272"/>
                    <a:pt x="14960" y="10145"/>
                  </a:cubicBezTo>
                  <a:cubicBezTo>
                    <a:pt x="15055" y="10081"/>
                    <a:pt x="15151" y="10024"/>
                    <a:pt x="15246" y="9961"/>
                  </a:cubicBezTo>
                  <a:cubicBezTo>
                    <a:pt x="15341" y="9903"/>
                    <a:pt x="15430" y="9846"/>
                    <a:pt x="15513" y="9776"/>
                  </a:cubicBezTo>
                  <a:cubicBezTo>
                    <a:pt x="15583" y="9725"/>
                    <a:pt x="15589" y="9630"/>
                    <a:pt x="15532" y="9567"/>
                  </a:cubicBezTo>
                  <a:cubicBezTo>
                    <a:pt x="15510" y="9551"/>
                    <a:pt x="15486" y="9543"/>
                    <a:pt x="15463" y="9543"/>
                  </a:cubicBezTo>
                  <a:cubicBezTo>
                    <a:pt x="15440" y="9543"/>
                    <a:pt x="15418" y="9551"/>
                    <a:pt x="15399" y="9567"/>
                  </a:cubicBezTo>
                  <a:cubicBezTo>
                    <a:pt x="15170" y="9668"/>
                    <a:pt x="14928" y="9751"/>
                    <a:pt x="14700" y="9846"/>
                  </a:cubicBezTo>
                  <a:lnTo>
                    <a:pt x="13988" y="10138"/>
                  </a:lnTo>
                  <a:lnTo>
                    <a:pt x="13295" y="10424"/>
                  </a:lnTo>
                  <a:cubicBezTo>
                    <a:pt x="13244" y="10456"/>
                    <a:pt x="13181" y="10475"/>
                    <a:pt x="13124" y="10482"/>
                  </a:cubicBezTo>
                  <a:cubicBezTo>
                    <a:pt x="13092" y="10482"/>
                    <a:pt x="13041" y="10456"/>
                    <a:pt x="13066" y="10418"/>
                  </a:cubicBezTo>
                  <a:cubicBezTo>
                    <a:pt x="13073" y="10393"/>
                    <a:pt x="13117" y="10367"/>
                    <a:pt x="13136" y="10348"/>
                  </a:cubicBezTo>
                  <a:cubicBezTo>
                    <a:pt x="13232" y="10266"/>
                    <a:pt x="13321" y="10189"/>
                    <a:pt x="13416" y="10107"/>
                  </a:cubicBezTo>
                  <a:cubicBezTo>
                    <a:pt x="13632" y="9916"/>
                    <a:pt x="13842" y="9719"/>
                    <a:pt x="14064" y="9535"/>
                  </a:cubicBezTo>
                  <a:cubicBezTo>
                    <a:pt x="14091" y="9507"/>
                    <a:pt x="14072" y="9461"/>
                    <a:pt x="14037" y="9461"/>
                  </a:cubicBezTo>
                  <a:cubicBezTo>
                    <a:pt x="14032" y="9461"/>
                    <a:pt x="14026" y="9462"/>
                    <a:pt x="14020" y="9465"/>
                  </a:cubicBezTo>
                  <a:cubicBezTo>
                    <a:pt x="13778" y="9567"/>
                    <a:pt x="13537" y="9668"/>
                    <a:pt x="13289" y="9770"/>
                  </a:cubicBezTo>
                  <a:cubicBezTo>
                    <a:pt x="13285" y="9768"/>
                    <a:pt x="13281" y="9767"/>
                    <a:pt x="13276" y="9767"/>
                  </a:cubicBezTo>
                  <a:cubicBezTo>
                    <a:pt x="13265" y="9767"/>
                    <a:pt x="13253" y="9772"/>
                    <a:pt x="13244" y="9776"/>
                  </a:cubicBezTo>
                  <a:cubicBezTo>
                    <a:pt x="13193" y="9802"/>
                    <a:pt x="13143" y="9827"/>
                    <a:pt x="13098" y="9852"/>
                  </a:cubicBezTo>
                  <a:lnTo>
                    <a:pt x="13092" y="9852"/>
                  </a:lnTo>
                  <a:cubicBezTo>
                    <a:pt x="13085" y="9852"/>
                    <a:pt x="13079" y="9846"/>
                    <a:pt x="13073" y="9846"/>
                  </a:cubicBezTo>
                  <a:cubicBezTo>
                    <a:pt x="12958" y="9878"/>
                    <a:pt x="12844" y="9922"/>
                    <a:pt x="12742" y="9986"/>
                  </a:cubicBezTo>
                  <a:lnTo>
                    <a:pt x="12412" y="10151"/>
                  </a:lnTo>
                  <a:lnTo>
                    <a:pt x="11738" y="10501"/>
                  </a:lnTo>
                  <a:cubicBezTo>
                    <a:pt x="11293" y="10729"/>
                    <a:pt x="10842" y="10958"/>
                    <a:pt x="10397" y="11193"/>
                  </a:cubicBezTo>
                  <a:cubicBezTo>
                    <a:pt x="10175" y="11314"/>
                    <a:pt x="9952" y="11435"/>
                    <a:pt x="9730" y="11556"/>
                  </a:cubicBezTo>
                  <a:cubicBezTo>
                    <a:pt x="9698" y="11556"/>
                    <a:pt x="9660" y="11568"/>
                    <a:pt x="9641" y="11600"/>
                  </a:cubicBezTo>
                  <a:cubicBezTo>
                    <a:pt x="9635" y="11606"/>
                    <a:pt x="9628" y="11619"/>
                    <a:pt x="9635" y="11632"/>
                  </a:cubicBezTo>
                  <a:cubicBezTo>
                    <a:pt x="9578" y="11587"/>
                    <a:pt x="9514" y="11543"/>
                    <a:pt x="9444" y="11511"/>
                  </a:cubicBezTo>
                  <a:cubicBezTo>
                    <a:pt x="9489" y="11467"/>
                    <a:pt x="9527" y="11416"/>
                    <a:pt x="9558" y="11359"/>
                  </a:cubicBezTo>
                  <a:cubicBezTo>
                    <a:pt x="9578" y="11320"/>
                    <a:pt x="9597" y="11282"/>
                    <a:pt x="9616" y="11244"/>
                  </a:cubicBezTo>
                  <a:lnTo>
                    <a:pt x="9622" y="11231"/>
                  </a:lnTo>
                  <a:cubicBezTo>
                    <a:pt x="9686" y="11155"/>
                    <a:pt x="9736" y="11073"/>
                    <a:pt x="9781" y="10984"/>
                  </a:cubicBezTo>
                  <a:cubicBezTo>
                    <a:pt x="9825" y="10876"/>
                    <a:pt x="9864" y="10755"/>
                    <a:pt x="9883" y="10640"/>
                  </a:cubicBezTo>
                  <a:cubicBezTo>
                    <a:pt x="9889" y="10590"/>
                    <a:pt x="9895" y="10545"/>
                    <a:pt x="9895" y="10494"/>
                  </a:cubicBezTo>
                  <a:cubicBezTo>
                    <a:pt x="9902" y="10494"/>
                    <a:pt x="9908" y="10488"/>
                    <a:pt x="9908" y="10482"/>
                  </a:cubicBezTo>
                  <a:cubicBezTo>
                    <a:pt x="10016" y="10272"/>
                    <a:pt x="10086" y="10049"/>
                    <a:pt x="10130" y="9821"/>
                  </a:cubicBezTo>
                  <a:cubicBezTo>
                    <a:pt x="10143" y="9821"/>
                    <a:pt x="10156" y="9814"/>
                    <a:pt x="10162" y="9802"/>
                  </a:cubicBezTo>
                  <a:cubicBezTo>
                    <a:pt x="10213" y="9687"/>
                    <a:pt x="10251" y="9573"/>
                    <a:pt x="10283" y="9458"/>
                  </a:cubicBezTo>
                  <a:cubicBezTo>
                    <a:pt x="10315" y="9338"/>
                    <a:pt x="10340" y="9223"/>
                    <a:pt x="10353" y="9103"/>
                  </a:cubicBezTo>
                  <a:cubicBezTo>
                    <a:pt x="10378" y="8861"/>
                    <a:pt x="10391" y="8620"/>
                    <a:pt x="10372" y="8372"/>
                  </a:cubicBezTo>
                  <a:cubicBezTo>
                    <a:pt x="10359" y="8213"/>
                    <a:pt x="10340" y="8054"/>
                    <a:pt x="10308" y="7895"/>
                  </a:cubicBezTo>
                  <a:cubicBezTo>
                    <a:pt x="10308" y="7895"/>
                    <a:pt x="10308" y="7895"/>
                    <a:pt x="10308" y="7889"/>
                  </a:cubicBezTo>
                  <a:cubicBezTo>
                    <a:pt x="10308" y="7489"/>
                    <a:pt x="10245" y="7088"/>
                    <a:pt x="10124" y="6701"/>
                  </a:cubicBezTo>
                  <a:cubicBezTo>
                    <a:pt x="10035" y="6415"/>
                    <a:pt x="9921" y="6135"/>
                    <a:pt x="9781" y="5868"/>
                  </a:cubicBezTo>
                  <a:cubicBezTo>
                    <a:pt x="9800" y="5855"/>
                    <a:pt x="9806" y="5843"/>
                    <a:pt x="9800" y="5824"/>
                  </a:cubicBezTo>
                  <a:cubicBezTo>
                    <a:pt x="9654" y="5404"/>
                    <a:pt x="9470" y="4997"/>
                    <a:pt x="9253" y="4603"/>
                  </a:cubicBezTo>
                  <a:cubicBezTo>
                    <a:pt x="9152" y="4419"/>
                    <a:pt x="9044" y="4228"/>
                    <a:pt x="8942" y="4051"/>
                  </a:cubicBezTo>
                  <a:cubicBezTo>
                    <a:pt x="8853" y="3892"/>
                    <a:pt x="8751" y="3739"/>
                    <a:pt x="8643" y="3599"/>
                  </a:cubicBezTo>
                  <a:cubicBezTo>
                    <a:pt x="8580" y="3523"/>
                    <a:pt x="8504" y="3460"/>
                    <a:pt x="8427" y="3396"/>
                  </a:cubicBezTo>
                  <a:cubicBezTo>
                    <a:pt x="8415" y="3390"/>
                    <a:pt x="8396" y="3377"/>
                    <a:pt x="8383" y="3364"/>
                  </a:cubicBezTo>
                  <a:cubicBezTo>
                    <a:pt x="8364" y="3352"/>
                    <a:pt x="8345" y="3326"/>
                    <a:pt x="8326" y="3307"/>
                  </a:cubicBezTo>
                  <a:lnTo>
                    <a:pt x="8211" y="3212"/>
                  </a:lnTo>
                  <a:cubicBezTo>
                    <a:pt x="8211" y="3212"/>
                    <a:pt x="8211" y="3205"/>
                    <a:pt x="8205" y="3199"/>
                  </a:cubicBezTo>
                  <a:cubicBezTo>
                    <a:pt x="8205" y="3199"/>
                    <a:pt x="8205" y="3193"/>
                    <a:pt x="8205" y="3193"/>
                  </a:cubicBezTo>
                  <a:cubicBezTo>
                    <a:pt x="8205" y="3155"/>
                    <a:pt x="8199" y="3116"/>
                    <a:pt x="8179" y="3085"/>
                  </a:cubicBezTo>
                  <a:cubicBezTo>
                    <a:pt x="8160" y="3046"/>
                    <a:pt x="8141" y="3015"/>
                    <a:pt x="8122" y="2977"/>
                  </a:cubicBezTo>
                  <a:cubicBezTo>
                    <a:pt x="8103" y="2938"/>
                    <a:pt x="8078" y="2900"/>
                    <a:pt x="8052" y="2869"/>
                  </a:cubicBezTo>
                  <a:cubicBezTo>
                    <a:pt x="8008" y="2767"/>
                    <a:pt x="7970" y="2665"/>
                    <a:pt x="7925" y="2570"/>
                  </a:cubicBezTo>
                  <a:cubicBezTo>
                    <a:pt x="7906" y="2519"/>
                    <a:pt x="7881" y="2468"/>
                    <a:pt x="7855" y="2424"/>
                  </a:cubicBezTo>
                  <a:cubicBezTo>
                    <a:pt x="7830" y="2373"/>
                    <a:pt x="7811" y="2341"/>
                    <a:pt x="7792" y="2309"/>
                  </a:cubicBezTo>
                  <a:cubicBezTo>
                    <a:pt x="7722" y="2189"/>
                    <a:pt x="7633" y="2081"/>
                    <a:pt x="7525" y="1992"/>
                  </a:cubicBezTo>
                  <a:cubicBezTo>
                    <a:pt x="7843" y="1890"/>
                    <a:pt x="8135" y="1725"/>
                    <a:pt x="8383" y="1502"/>
                  </a:cubicBezTo>
                  <a:cubicBezTo>
                    <a:pt x="8389" y="1490"/>
                    <a:pt x="8402" y="1477"/>
                    <a:pt x="8402" y="1464"/>
                  </a:cubicBezTo>
                  <a:cubicBezTo>
                    <a:pt x="8421" y="1464"/>
                    <a:pt x="8434" y="1458"/>
                    <a:pt x="8453" y="1458"/>
                  </a:cubicBezTo>
                  <a:cubicBezTo>
                    <a:pt x="8465" y="1451"/>
                    <a:pt x="8472" y="1439"/>
                    <a:pt x="8472" y="1426"/>
                  </a:cubicBezTo>
                  <a:cubicBezTo>
                    <a:pt x="8477" y="1430"/>
                    <a:pt x="8483" y="1432"/>
                    <a:pt x="8488" y="1432"/>
                  </a:cubicBezTo>
                  <a:cubicBezTo>
                    <a:pt x="8508" y="1432"/>
                    <a:pt x="8525" y="1408"/>
                    <a:pt x="8510" y="1388"/>
                  </a:cubicBezTo>
                  <a:cubicBezTo>
                    <a:pt x="8402" y="1229"/>
                    <a:pt x="8262" y="1089"/>
                    <a:pt x="8103" y="975"/>
                  </a:cubicBezTo>
                  <a:cubicBezTo>
                    <a:pt x="7951" y="848"/>
                    <a:pt x="7773" y="746"/>
                    <a:pt x="7582" y="682"/>
                  </a:cubicBezTo>
                  <a:cubicBezTo>
                    <a:pt x="7578" y="683"/>
                    <a:pt x="7574" y="683"/>
                    <a:pt x="7570" y="683"/>
                  </a:cubicBezTo>
                  <a:cubicBezTo>
                    <a:pt x="7486" y="683"/>
                    <a:pt x="7417" y="621"/>
                    <a:pt x="7411" y="530"/>
                  </a:cubicBezTo>
                  <a:cubicBezTo>
                    <a:pt x="7379" y="485"/>
                    <a:pt x="7334" y="447"/>
                    <a:pt x="7296" y="403"/>
                  </a:cubicBezTo>
                  <a:cubicBezTo>
                    <a:pt x="7207" y="327"/>
                    <a:pt x="7118" y="263"/>
                    <a:pt x="7017" y="206"/>
                  </a:cubicBezTo>
                  <a:cubicBezTo>
                    <a:pt x="6915" y="149"/>
                    <a:pt x="6807" y="104"/>
                    <a:pt x="6699" y="72"/>
                  </a:cubicBezTo>
                  <a:cubicBezTo>
                    <a:pt x="6648" y="60"/>
                    <a:pt x="6591" y="47"/>
                    <a:pt x="6540" y="41"/>
                  </a:cubicBezTo>
                  <a:cubicBezTo>
                    <a:pt x="6511" y="31"/>
                    <a:pt x="6483" y="26"/>
                    <a:pt x="6454" y="26"/>
                  </a:cubicBezTo>
                  <a:cubicBezTo>
                    <a:pt x="6426" y="26"/>
                    <a:pt x="6397" y="31"/>
                    <a:pt x="6368" y="41"/>
                  </a:cubicBezTo>
                  <a:cubicBezTo>
                    <a:pt x="6349" y="47"/>
                    <a:pt x="6343" y="66"/>
                    <a:pt x="6356" y="85"/>
                  </a:cubicBezTo>
                  <a:cubicBezTo>
                    <a:pt x="6248" y="53"/>
                    <a:pt x="6140" y="28"/>
                    <a:pt x="6032" y="15"/>
                  </a:cubicBezTo>
                  <a:cubicBezTo>
                    <a:pt x="5952" y="6"/>
                    <a:pt x="5873" y="0"/>
                    <a:pt x="5792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5" name="Google Shape;534;p42">
              <a:extLst>
                <a:ext uri="{FF2B5EF4-FFF2-40B4-BE49-F238E27FC236}">
                  <a16:creationId xmlns:a16="http://schemas.microsoft.com/office/drawing/2014/main" id="{B4CACE7F-7177-4AA9-8766-6C9FEE1F9BA5}"/>
                </a:ext>
              </a:extLst>
            </p:cNvPr>
            <p:cNvGrpSpPr/>
            <p:nvPr/>
          </p:nvGrpSpPr>
          <p:grpSpPr>
            <a:xfrm>
              <a:off x="2100250" y="-2368265"/>
              <a:ext cx="2222329" cy="2700894"/>
              <a:chOff x="2100250" y="-2368265"/>
              <a:chExt cx="2222329" cy="2700894"/>
            </a:xfrm>
          </p:grpSpPr>
          <p:sp>
            <p:nvSpPr>
              <p:cNvPr id="26" name="Google Shape;535;p42">
                <a:extLst>
                  <a:ext uri="{FF2B5EF4-FFF2-40B4-BE49-F238E27FC236}">
                    <a16:creationId xmlns:a16="http://schemas.microsoft.com/office/drawing/2014/main" id="{EE8BA553-0D4D-4DB8-8BEB-161C8994628D}"/>
                  </a:ext>
                </a:extLst>
              </p:cNvPr>
              <p:cNvSpPr/>
              <p:nvPr/>
            </p:nvSpPr>
            <p:spPr>
              <a:xfrm>
                <a:off x="2983536" y="-2183511"/>
                <a:ext cx="18247" cy="35782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51" extrusionOk="0">
                    <a:moveTo>
                      <a:pt x="102" y="1"/>
                    </a:moveTo>
                    <a:cubicBezTo>
                      <a:pt x="90" y="7"/>
                      <a:pt x="77" y="14"/>
                      <a:pt x="70" y="26"/>
                    </a:cubicBezTo>
                    <a:lnTo>
                      <a:pt x="58" y="45"/>
                    </a:lnTo>
                    <a:cubicBezTo>
                      <a:pt x="51" y="64"/>
                      <a:pt x="45" y="84"/>
                      <a:pt x="39" y="103"/>
                    </a:cubicBezTo>
                    <a:lnTo>
                      <a:pt x="7" y="211"/>
                    </a:lnTo>
                    <a:cubicBezTo>
                      <a:pt x="1" y="223"/>
                      <a:pt x="7" y="242"/>
                      <a:pt x="26" y="249"/>
                    </a:cubicBezTo>
                    <a:cubicBezTo>
                      <a:pt x="28" y="250"/>
                      <a:pt x="31" y="250"/>
                      <a:pt x="34" y="250"/>
                    </a:cubicBezTo>
                    <a:cubicBezTo>
                      <a:pt x="45" y="250"/>
                      <a:pt x="59" y="240"/>
                      <a:pt x="64" y="230"/>
                    </a:cubicBezTo>
                    <a:lnTo>
                      <a:pt x="102" y="128"/>
                    </a:lnTo>
                    <a:cubicBezTo>
                      <a:pt x="109" y="109"/>
                      <a:pt x="115" y="90"/>
                      <a:pt x="121" y="71"/>
                    </a:cubicBezTo>
                    <a:cubicBezTo>
                      <a:pt x="121" y="64"/>
                      <a:pt x="121" y="52"/>
                      <a:pt x="128" y="45"/>
                    </a:cubicBezTo>
                    <a:cubicBezTo>
                      <a:pt x="128" y="33"/>
                      <a:pt x="128" y="20"/>
                      <a:pt x="121" y="14"/>
                    </a:cubicBezTo>
                    <a:cubicBezTo>
                      <a:pt x="115" y="7"/>
                      <a:pt x="109" y="1"/>
                      <a:pt x="102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536;p42">
                <a:extLst>
                  <a:ext uri="{FF2B5EF4-FFF2-40B4-BE49-F238E27FC236}">
                    <a16:creationId xmlns:a16="http://schemas.microsoft.com/office/drawing/2014/main" id="{117A529B-3F4F-4155-A78E-B75C99D705CD}"/>
                  </a:ext>
                </a:extLst>
              </p:cNvPr>
              <p:cNvSpPr/>
              <p:nvPr/>
            </p:nvSpPr>
            <p:spPr>
              <a:xfrm>
                <a:off x="2955167" y="-2196341"/>
                <a:ext cx="31220" cy="5916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15" extrusionOk="0">
                    <a:moveTo>
                      <a:pt x="171" y="1"/>
                    </a:moveTo>
                    <a:cubicBezTo>
                      <a:pt x="165" y="1"/>
                      <a:pt x="159" y="5"/>
                      <a:pt x="155" y="8"/>
                    </a:cubicBezTo>
                    <a:cubicBezTo>
                      <a:pt x="130" y="34"/>
                      <a:pt x="136" y="78"/>
                      <a:pt x="136" y="110"/>
                    </a:cubicBezTo>
                    <a:cubicBezTo>
                      <a:pt x="130" y="142"/>
                      <a:pt x="123" y="174"/>
                      <a:pt x="117" y="205"/>
                    </a:cubicBezTo>
                    <a:cubicBezTo>
                      <a:pt x="104" y="231"/>
                      <a:pt x="92" y="262"/>
                      <a:pt x="72" y="288"/>
                    </a:cubicBezTo>
                    <a:cubicBezTo>
                      <a:pt x="60" y="320"/>
                      <a:pt x="41" y="345"/>
                      <a:pt x="15" y="377"/>
                    </a:cubicBezTo>
                    <a:cubicBezTo>
                      <a:pt x="0" y="392"/>
                      <a:pt x="17" y="415"/>
                      <a:pt x="37" y="415"/>
                    </a:cubicBezTo>
                    <a:cubicBezTo>
                      <a:pt x="42" y="415"/>
                      <a:pt x="48" y="413"/>
                      <a:pt x="53" y="409"/>
                    </a:cubicBezTo>
                    <a:cubicBezTo>
                      <a:pt x="85" y="390"/>
                      <a:pt x="111" y="364"/>
                      <a:pt x="136" y="332"/>
                    </a:cubicBezTo>
                    <a:cubicBezTo>
                      <a:pt x="181" y="269"/>
                      <a:pt x="206" y="199"/>
                      <a:pt x="212" y="123"/>
                    </a:cubicBezTo>
                    <a:cubicBezTo>
                      <a:pt x="219" y="85"/>
                      <a:pt x="219" y="27"/>
                      <a:pt x="187" y="8"/>
                    </a:cubicBezTo>
                    <a:cubicBezTo>
                      <a:pt x="181" y="3"/>
                      <a:pt x="176" y="1"/>
                      <a:pt x="171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537;p42">
                <a:extLst>
                  <a:ext uri="{FF2B5EF4-FFF2-40B4-BE49-F238E27FC236}">
                    <a16:creationId xmlns:a16="http://schemas.microsoft.com/office/drawing/2014/main" id="{07C4309A-DE6F-4A15-ACE2-4B23C7D60D66}"/>
                  </a:ext>
                </a:extLst>
              </p:cNvPr>
              <p:cNvSpPr/>
              <p:nvPr/>
            </p:nvSpPr>
            <p:spPr>
              <a:xfrm>
                <a:off x="2850387" y="-2232265"/>
                <a:ext cx="35639" cy="7940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57" extrusionOk="0">
                    <a:moveTo>
                      <a:pt x="206" y="1"/>
                    </a:moveTo>
                    <a:cubicBezTo>
                      <a:pt x="201" y="1"/>
                      <a:pt x="196" y="2"/>
                      <a:pt x="191" y="6"/>
                    </a:cubicBezTo>
                    <a:cubicBezTo>
                      <a:pt x="64" y="108"/>
                      <a:pt x="0" y="273"/>
                      <a:pt x="32" y="438"/>
                    </a:cubicBezTo>
                    <a:cubicBezTo>
                      <a:pt x="39" y="476"/>
                      <a:pt x="58" y="514"/>
                      <a:pt x="89" y="546"/>
                    </a:cubicBezTo>
                    <a:cubicBezTo>
                      <a:pt x="97" y="554"/>
                      <a:pt x="106" y="557"/>
                      <a:pt x="116" y="557"/>
                    </a:cubicBezTo>
                    <a:cubicBezTo>
                      <a:pt x="122" y="557"/>
                      <a:pt x="129" y="555"/>
                      <a:pt x="134" y="553"/>
                    </a:cubicBezTo>
                    <a:cubicBezTo>
                      <a:pt x="153" y="540"/>
                      <a:pt x="147" y="514"/>
                      <a:pt x="147" y="495"/>
                    </a:cubicBezTo>
                    <a:cubicBezTo>
                      <a:pt x="140" y="464"/>
                      <a:pt x="121" y="426"/>
                      <a:pt x="121" y="387"/>
                    </a:cubicBezTo>
                    <a:cubicBezTo>
                      <a:pt x="115" y="349"/>
                      <a:pt x="115" y="311"/>
                      <a:pt x="121" y="273"/>
                    </a:cubicBezTo>
                    <a:cubicBezTo>
                      <a:pt x="134" y="184"/>
                      <a:pt x="172" y="108"/>
                      <a:pt x="229" y="44"/>
                    </a:cubicBezTo>
                    <a:cubicBezTo>
                      <a:pt x="250" y="29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538;p42">
                <a:extLst>
                  <a:ext uri="{FF2B5EF4-FFF2-40B4-BE49-F238E27FC236}">
                    <a16:creationId xmlns:a16="http://schemas.microsoft.com/office/drawing/2014/main" id="{1B63F2F8-C337-4FFC-B887-A7759E4918BB}"/>
                  </a:ext>
                </a:extLst>
              </p:cNvPr>
              <p:cNvSpPr/>
              <p:nvPr/>
            </p:nvSpPr>
            <p:spPr>
              <a:xfrm>
                <a:off x="2872056" y="-2231980"/>
                <a:ext cx="96226" cy="100503"/>
              </a:xfrm>
              <a:custGeom>
                <a:avLst/>
                <a:gdLst/>
                <a:ahLst/>
                <a:cxnLst/>
                <a:rect l="l" t="t" r="r" b="b"/>
                <a:pathLst>
                  <a:path w="675" h="705" extrusionOk="0">
                    <a:moveTo>
                      <a:pt x="354" y="166"/>
                    </a:moveTo>
                    <a:cubicBezTo>
                      <a:pt x="368" y="166"/>
                      <a:pt x="382" y="169"/>
                      <a:pt x="395" y="176"/>
                    </a:cubicBezTo>
                    <a:cubicBezTo>
                      <a:pt x="401" y="182"/>
                      <a:pt x="414" y="195"/>
                      <a:pt x="420" y="207"/>
                    </a:cubicBezTo>
                    <a:cubicBezTo>
                      <a:pt x="420" y="214"/>
                      <a:pt x="420" y="214"/>
                      <a:pt x="420" y="220"/>
                    </a:cubicBezTo>
                    <a:lnTo>
                      <a:pt x="420" y="233"/>
                    </a:lnTo>
                    <a:cubicBezTo>
                      <a:pt x="414" y="239"/>
                      <a:pt x="414" y="239"/>
                      <a:pt x="414" y="246"/>
                    </a:cubicBezTo>
                    <a:cubicBezTo>
                      <a:pt x="408" y="252"/>
                      <a:pt x="408" y="258"/>
                      <a:pt x="401" y="265"/>
                    </a:cubicBezTo>
                    <a:cubicBezTo>
                      <a:pt x="401" y="265"/>
                      <a:pt x="389" y="273"/>
                      <a:pt x="387" y="273"/>
                    </a:cubicBezTo>
                    <a:cubicBezTo>
                      <a:pt x="387" y="273"/>
                      <a:pt x="387" y="272"/>
                      <a:pt x="389" y="271"/>
                    </a:cubicBezTo>
                    <a:lnTo>
                      <a:pt x="389" y="271"/>
                    </a:lnTo>
                    <a:cubicBezTo>
                      <a:pt x="381" y="278"/>
                      <a:pt x="371" y="282"/>
                      <a:pt x="362" y="282"/>
                    </a:cubicBezTo>
                    <a:cubicBezTo>
                      <a:pt x="356" y="282"/>
                      <a:pt x="349" y="280"/>
                      <a:pt x="344" y="277"/>
                    </a:cubicBezTo>
                    <a:lnTo>
                      <a:pt x="325" y="277"/>
                    </a:lnTo>
                    <a:cubicBezTo>
                      <a:pt x="331" y="277"/>
                      <a:pt x="319" y="271"/>
                      <a:pt x="319" y="271"/>
                    </a:cubicBezTo>
                    <a:cubicBezTo>
                      <a:pt x="319" y="271"/>
                      <a:pt x="315" y="267"/>
                      <a:pt x="312" y="265"/>
                    </a:cubicBezTo>
                    <a:lnTo>
                      <a:pt x="312" y="265"/>
                    </a:lnTo>
                    <a:cubicBezTo>
                      <a:pt x="300" y="252"/>
                      <a:pt x="293" y="233"/>
                      <a:pt x="293" y="220"/>
                    </a:cubicBezTo>
                    <a:cubicBezTo>
                      <a:pt x="293" y="207"/>
                      <a:pt x="293" y="195"/>
                      <a:pt x="300" y="188"/>
                    </a:cubicBezTo>
                    <a:cubicBezTo>
                      <a:pt x="300" y="182"/>
                      <a:pt x="306" y="182"/>
                      <a:pt x="312" y="176"/>
                    </a:cubicBezTo>
                    <a:cubicBezTo>
                      <a:pt x="325" y="169"/>
                      <a:pt x="339" y="166"/>
                      <a:pt x="354" y="166"/>
                    </a:cubicBezTo>
                    <a:close/>
                    <a:moveTo>
                      <a:pt x="315" y="1"/>
                    </a:moveTo>
                    <a:cubicBezTo>
                      <a:pt x="247" y="1"/>
                      <a:pt x="181" y="26"/>
                      <a:pt x="128" y="74"/>
                    </a:cubicBezTo>
                    <a:cubicBezTo>
                      <a:pt x="39" y="157"/>
                      <a:pt x="1" y="277"/>
                      <a:pt x="20" y="398"/>
                    </a:cubicBezTo>
                    <a:cubicBezTo>
                      <a:pt x="16" y="583"/>
                      <a:pt x="165" y="704"/>
                      <a:pt x="317" y="704"/>
                    </a:cubicBezTo>
                    <a:cubicBezTo>
                      <a:pt x="395" y="704"/>
                      <a:pt x="475" y="672"/>
                      <a:pt x="535" y="601"/>
                    </a:cubicBezTo>
                    <a:cubicBezTo>
                      <a:pt x="630" y="525"/>
                      <a:pt x="675" y="404"/>
                      <a:pt x="668" y="284"/>
                    </a:cubicBezTo>
                    <a:cubicBezTo>
                      <a:pt x="649" y="169"/>
                      <a:pt x="579" y="74"/>
                      <a:pt x="478" y="30"/>
                    </a:cubicBezTo>
                    <a:cubicBezTo>
                      <a:pt x="439" y="10"/>
                      <a:pt x="401" y="4"/>
                      <a:pt x="357" y="4"/>
                    </a:cubicBezTo>
                    <a:cubicBezTo>
                      <a:pt x="343" y="2"/>
                      <a:pt x="329" y="1"/>
                      <a:pt x="315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539;p42">
                <a:extLst>
                  <a:ext uri="{FF2B5EF4-FFF2-40B4-BE49-F238E27FC236}">
                    <a16:creationId xmlns:a16="http://schemas.microsoft.com/office/drawing/2014/main" id="{8B12ADBE-FBD4-4B8D-8894-3F0836726BE1}"/>
                  </a:ext>
                </a:extLst>
              </p:cNvPr>
              <p:cNvSpPr/>
              <p:nvPr/>
            </p:nvSpPr>
            <p:spPr>
              <a:xfrm>
                <a:off x="2982681" y="-2220433"/>
                <a:ext cx="14541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46" extrusionOk="0">
                    <a:moveTo>
                      <a:pt x="35" y="1"/>
                    </a:moveTo>
                    <a:cubicBezTo>
                      <a:pt x="32" y="1"/>
                      <a:pt x="29" y="3"/>
                      <a:pt x="26" y="6"/>
                    </a:cubicBezTo>
                    <a:cubicBezTo>
                      <a:pt x="7" y="12"/>
                      <a:pt x="0" y="25"/>
                      <a:pt x="7" y="37"/>
                    </a:cubicBezTo>
                    <a:lnTo>
                      <a:pt x="38" y="95"/>
                    </a:lnTo>
                    <a:cubicBezTo>
                      <a:pt x="45" y="107"/>
                      <a:pt x="51" y="114"/>
                      <a:pt x="57" y="126"/>
                    </a:cubicBezTo>
                    <a:lnTo>
                      <a:pt x="70" y="133"/>
                    </a:lnTo>
                    <a:cubicBezTo>
                      <a:pt x="70" y="139"/>
                      <a:pt x="76" y="139"/>
                      <a:pt x="83" y="146"/>
                    </a:cubicBezTo>
                    <a:cubicBezTo>
                      <a:pt x="89" y="146"/>
                      <a:pt x="102" y="139"/>
                      <a:pt x="102" y="133"/>
                    </a:cubicBezTo>
                    <a:cubicBezTo>
                      <a:pt x="102" y="133"/>
                      <a:pt x="102" y="126"/>
                      <a:pt x="102" y="126"/>
                    </a:cubicBezTo>
                    <a:cubicBezTo>
                      <a:pt x="102" y="120"/>
                      <a:pt x="102" y="120"/>
                      <a:pt x="102" y="114"/>
                    </a:cubicBezTo>
                    <a:lnTo>
                      <a:pt x="102" y="101"/>
                    </a:lnTo>
                    <a:cubicBezTo>
                      <a:pt x="96" y="88"/>
                      <a:pt x="89" y="82"/>
                      <a:pt x="89" y="69"/>
                    </a:cubicBezTo>
                    <a:cubicBezTo>
                      <a:pt x="76" y="57"/>
                      <a:pt x="64" y="37"/>
                      <a:pt x="57" y="18"/>
                    </a:cubicBezTo>
                    <a:cubicBezTo>
                      <a:pt x="51" y="12"/>
                      <a:pt x="51" y="6"/>
                      <a:pt x="45" y="6"/>
                    </a:cubicBezTo>
                    <a:cubicBezTo>
                      <a:pt x="42" y="3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540;p42">
                <a:extLst>
                  <a:ext uri="{FF2B5EF4-FFF2-40B4-BE49-F238E27FC236}">
                    <a16:creationId xmlns:a16="http://schemas.microsoft.com/office/drawing/2014/main" id="{A6C21C04-219D-4125-AC44-5C415F550C3F}"/>
                  </a:ext>
                </a:extLst>
              </p:cNvPr>
              <p:cNvSpPr/>
              <p:nvPr/>
            </p:nvSpPr>
            <p:spPr>
              <a:xfrm>
                <a:off x="2838983" y="-2176668"/>
                <a:ext cx="8839" cy="20528"/>
              </a:xfrm>
              <a:custGeom>
                <a:avLst/>
                <a:gdLst/>
                <a:ahLst/>
                <a:cxnLst/>
                <a:rect l="l" t="t" r="r" b="b"/>
                <a:pathLst>
                  <a:path w="62" h="144" extrusionOk="0">
                    <a:moveTo>
                      <a:pt x="26" y="0"/>
                    </a:moveTo>
                    <a:cubicBezTo>
                      <a:pt x="13" y="0"/>
                      <a:pt x="1" y="9"/>
                      <a:pt x="4" y="23"/>
                    </a:cubicBezTo>
                    <a:lnTo>
                      <a:pt x="11" y="80"/>
                    </a:lnTo>
                    <a:cubicBezTo>
                      <a:pt x="17" y="86"/>
                      <a:pt x="17" y="99"/>
                      <a:pt x="23" y="105"/>
                    </a:cubicBezTo>
                    <a:cubicBezTo>
                      <a:pt x="23" y="118"/>
                      <a:pt x="30" y="124"/>
                      <a:pt x="30" y="131"/>
                    </a:cubicBezTo>
                    <a:cubicBezTo>
                      <a:pt x="36" y="137"/>
                      <a:pt x="42" y="144"/>
                      <a:pt x="49" y="144"/>
                    </a:cubicBezTo>
                    <a:cubicBezTo>
                      <a:pt x="55" y="137"/>
                      <a:pt x="61" y="131"/>
                      <a:pt x="61" y="124"/>
                    </a:cubicBezTo>
                    <a:lnTo>
                      <a:pt x="61" y="99"/>
                    </a:lnTo>
                    <a:cubicBezTo>
                      <a:pt x="61" y="93"/>
                      <a:pt x="61" y="80"/>
                      <a:pt x="55" y="74"/>
                    </a:cubicBezTo>
                    <a:lnTo>
                      <a:pt x="49" y="16"/>
                    </a:lnTo>
                    <a:cubicBezTo>
                      <a:pt x="46" y="5"/>
                      <a:pt x="36" y="0"/>
                      <a:pt x="2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541;p42">
                <a:extLst>
                  <a:ext uri="{FF2B5EF4-FFF2-40B4-BE49-F238E27FC236}">
                    <a16:creationId xmlns:a16="http://schemas.microsoft.com/office/drawing/2014/main" id="{3ACEBFB5-7549-41EB-BCE2-D3729512EAB9}"/>
                  </a:ext>
                </a:extLst>
              </p:cNvPr>
              <p:cNvSpPr/>
              <p:nvPr/>
            </p:nvSpPr>
            <p:spPr>
              <a:xfrm>
                <a:off x="2878471" y="-2130052"/>
                <a:ext cx="22809" cy="7413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2" extrusionOk="0">
                    <a:moveTo>
                      <a:pt x="26" y="1"/>
                    </a:moveTo>
                    <a:cubicBezTo>
                      <a:pt x="13" y="1"/>
                      <a:pt x="0" y="7"/>
                      <a:pt x="0" y="20"/>
                    </a:cubicBezTo>
                    <a:cubicBezTo>
                      <a:pt x="0" y="33"/>
                      <a:pt x="7" y="45"/>
                      <a:pt x="19" y="45"/>
                    </a:cubicBezTo>
                    <a:cubicBezTo>
                      <a:pt x="39" y="45"/>
                      <a:pt x="58" y="52"/>
                      <a:pt x="83" y="52"/>
                    </a:cubicBezTo>
                    <a:lnTo>
                      <a:pt x="147" y="52"/>
                    </a:lnTo>
                    <a:cubicBezTo>
                      <a:pt x="159" y="52"/>
                      <a:pt x="159" y="33"/>
                      <a:pt x="147" y="26"/>
                    </a:cubicBezTo>
                    <a:cubicBezTo>
                      <a:pt x="140" y="26"/>
                      <a:pt x="128" y="20"/>
                      <a:pt x="115" y="20"/>
                    </a:cubicBezTo>
                    <a:lnTo>
                      <a:pt x="89" y="7"/>
                    </a:lnTo>
                    <a:cubicBezTo>
                      <a:pt x="64" y="7"/>
                      <a:pt x="45" y="1"/>
                      <a:pt x="2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542;p42">
                <a:extLst>
                  <a:ext uri="{FF2B5EF4-FFF2-40B4-BE49-F238E27FC236}">
                    <a16:creationId xmlns:a16="http://schemas.microsoft.com/office/drawing/2014/main" id="{2EFBC5A3-1819-4434-96ED-AB8ACC4AA382}"/>
                  </a:ext>
                </a:extLst>
              </p:cNvPr>
              <p:cNvSpPr/>
              <p:nvPr/>
            </p:nvSpPr>
            <p:spPr>
              <a:xfrm>
                <a:off x="2657364" y="-2029549"/>
                <a:ext cx="69996" cy="1511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06" extrusionOk="0">
                    <a:moveTo>
                      <a:pt x="26" y="1"/>
                    </a:moveTo>
                    <a:cubicBezTo>
                      <a:pt x="1" y="1"/>
                      <a:pt x="2" y="34"/>
                      <a:pt x="20" y="46"/>
                    </a:cubicBezTo>
                    <a:cubicBezTo>
                      <a:pt x="90" y="84"/>
                      <a:pt x="166" y="103"/>
                      <a:pt x="249" y="103"/>
                    </a:cubicBezTo>
                    <a:cubicBezTo>
                      <a:pt x="261" y="105"/>
                      <a:pt x="274" y="106"/>
                      <a:pt x="287" y="106"/>
                    </a:cubicBezTo>
                    <a:cubicBezTo>
                      <a:pt x="312" y="106"/>
                      <a:pt x="338" y="103"/>
                      <a:pt x="363" y="103"/>
                    </a:cubicBezTo>
                    <a:cubicBezTo>
                      <a:pt x="408" y="97"/>
                      <a:pt x="439" y="84"/>
                      <a:pt x="477" y="65"/>
                    </a:cubicBezTo>
                    <a:cubicBezTo>
                      <a:pt x="490" y="52"/>
                      <a:pt x="484" y="27"/>
                      <a:pt x="465" y="20"/>
                    </a:cubicBezTo>
                    <a:cubicBezTo>
                      <a:pt x="427" y="20"/>
                      <a:pt x="388" y="20"/>
                      <a:pt x="357" y="27"/>
                    </a:cubicBezTo>
                    <a:cubicBezTo>
                      <a:pt x="319" y="33"/>
                      <a:pt x="280" y="33"/>
                      <a:pt x="249" y="33"/>
                    </a:cubicBezTo>
                    <a:cubicBezTo>
                      <a:pt x="172" y="27"/>
                      <a:pt x="103" y="14"/>
                      <a:pt x="33" y="1"/>
                    </a:cubicBezTo>
                    <a:cubicBezTo>
                      <a:pt x="30" y="1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543;p42">
                <a:extLst>
                  <a:ext uri="{FF2B5EF4-FFF2-40B4-BE49-F238E27FC236}">
                    <a16:creationId xmlns:a16="http://schemas.microsoft.com/office/drawing/2014/main" id="{3E4942B7-717B-4745-B987-EA014AA5A3B1}"/>
                  </a:ext>
                </a:extLst>
              </p:cNvPr>
              <p:cNvSpPr/>
              <p:nvPr/>
            </p:nvSpPr>
            <p:spPr>
              <a:xfrm>
                <a:off x="2674614" y="-2047511"/>
                <a:ext cx="28226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51" extrusionOk="0">
                    <a:moveTo>
                      <a:pt x="96" y="0"/>
                    </a:moveTo>
                    <a:lnTo>
                      <a:pt x="20" y="6"/>
                    </a:lnTo>
                    <a:cubicBezTo>
                      <a:pt x="7" y="6"/>
                      <a:pt x="1" y="19"/>
                      <a:pt x="1" y="26"/>
                    </a:cubicBezTo>
                    <a:cubicBezTo>
                      <a:pt x="1" y="38"/>
                      <a:pt x="13" y="51"/>
                      <a:pt x="26" y="51"/>
                    </a:cubicBezTo>
                    <a:lnTo>
                      <a:pt x="102" y="51"/>
                    </a:lnTo>
                    <a:cubicBezTo>
                      <a:pt x="121" y="51"/>
                      <a:pt x="134" y="45"/>
                      <a:pt x="147" y="45"/>
                    </a:cubicBezTo>
                    <a:lnTo>
                      <a:pt x="166" y="45"/>
                    </a:lnTo>
                    <a:cubicBezTo>
                      <a:pt x="172" y="45"/>
                      <a:pt x="179" y="38"/>
                      <a:pt x="185" y="38"/>
                    </a:cubicBezTo>
                    <a:cubicBezTo>
                      <a:pt x="198" y="32"/>
                      <a:pt x="198" y="13"/>
                      <a:pt x="185" y="6"/>
                    </a:cubicBezTo>
                    <a:cubicBezTo>
                      <a:pt x="179" y="6"/>
                      <a:pt x="172" y="0"/>
                      <a:pt x="16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544;p42">
                <a:extLst>
                  <a:ext uri="{FF2B5EF4-FFF2-40B4-BE49-F238E27FC236}">
                    <a16:creationId xmlns:a16="http://schemas.microsoft.com/office/drawing/2014/main" id="{DB4B87A1-E3DD-4FC8-8FDF-384B1E5C2D53}"/>
                  </a:ext>
                </a:extLst>
              </p:cNvPr>
              <p:cNvSpPr/>
              <p:nvPr/>
            </p:nvSpPr>
            <p:spPr>
              <a:xfrm>
                <a:off x="2685448" y="-2000752"/>
                <a:ext cx="30080" cy="8553"/>
              </a:xfrm>
              <a:custGeom>
                <a:avLst/>
                <a:gdLst/>
                <a:ahLst/>
                <a:cxnLst/>
                <a:rect l="l" t="t" r="r" b="b"/>
                <a:pathLst>
                  <a:path w="211" h="60" extrusionOk="0">
                    <a:moveTo>
                      <a:pt x="23" y="1"/>
                    </a:moveTo>
                    <a:cubicBezTo>
                      <a:pt x="9" y="1"/>
                      <a:pt x="1" y="11"/>
                      <a:pt x="1" y="22"/>
                    </a:cubicBezTo>
                    <a:cubicBezTo>
                      <a:pt x="1" y="34"/>
                      <a:pt x="7" y="47"/>
                      <a:pt x="26" y="53"/>
                    </a:cubicBezTo>
                    <a:lnTo>
                      <a:pt x="109" y="60"/>
                    </a:lnTo>
                    <a:lnTo>
                      <a:pt x="134" y="60"/>
                    </a:lnTo>
                    <a:cubicBezTo>
                      <a:pt x="141" y="60"/>
                      <a:pt x="147" y="60"/>
                      <a:pt x="153" y="53"/>
                    </a:cubicBezTo>
                    <a:cubicBezTo>
                      <a:pt x="172" y="53"/>
                      <a:pt x="185" y="47"/>
                      <a:pt x="198" y="47"/>
                    </a:cubicBezTo>
                    <a:cubicBezTo>
                      <a:pt x="211" y="41"/>
                      <a:pt x="211" y="22"/>
                      <a:pt x="198" y="22"/>
                    </a:cubicBezTo>
                    <a:cubicBezTo>
                      <a:pt x="185" y="15"/>
                      <a:pt x="172" y="9"/>
                      <a:pt x="160" y="9"/>
                    </a:cubicBezTo>
                    <a:lnTo>
                      <a:pt x="147" y="9"/>
                    </a:lnTo>
                    <a:cubicBezTo>
                      <a:pt x="147" y="9"/>
                      <a:pt x="141" y="3"/>
                      <a:pt x="141" y="3"/>
                    </a:cubicBezTo>
                    <a:lnTo>
                      <a:pt x="33" y="3"/>
                    </a:lnTo>
                    <a:cubicBezTo>
                      <a:pt x="29" y="1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545;p42">
                <a:extLst>
                  <a:ext uri="{FF2B5EF4-FFF2-40B4-BE49-F238E27FC236}">
                    <a16:creationId xmlns:a16="http://schemas.microsoft.com/office/drawing/2014/main" id="{A145047F-382F-4735-B9B0-ECEEA9531F34}"/>
                  </a:ext>
                </a:extLst>
              </p:cNvPr>
              <p:cNvSpPr/>
              <p:nvPr/>
            </p:nvSpPr>
            <p:spPr>
              <a:xfrm>
                <a:off x="3143913" y="-2210882"/>
                <a:ext cx="22809" cy="10549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4" extrusionOk="0">
                    <a:moveTo>
                      <a:pt x="29" y="1"/>
                    </a:moveTo>
                    <a:cubicBezTo>
                      <a:pt x="15" y="1"/>
                      <a:pt x="6" y="11"/>
                      <a:pt x="0" y="21"/>
                    </a:cubicBezTo>
                    <a:cubicBezTo>
                      <a:pt x="0" y="28"/>
                      <a:pt x="0" y="34"/>
                      <a:pt x="7" y="40"/>
                    </a:cubicBezTo>
                    <a:cubicBezTo>
                      <a:pt x="13" y="47"/>
                      <a:pt x="19" y="53"/>
                      <a:pt x="26" y="53"/>
                    </a:cubicBezTo>
                    <a:lnTo>
                      <a:pt x="77" y="66"/>
                    </a:lnTo>
                    <a:lnTo>
                      <a:pt x="102" y="72"/>
                    </a:lnTo>
                    <a:cubicBezTo>
                      <a:pt x="112" y="72"/>
                      <a:pt x="120" y="74"/>
                      <a:pt x="127" y="74"/>
                    </a:cubicBezTo>
                    <a:cubicBezTo>
                      <a:pt x="134" y="74"/>
                      <a:pt x="140" y="72"/>
                      <a:pt x="147" y="66"/>
                    </a:cubicBezTo>
                    <a:cubicBezTo>
                      <a:pt x="153" y="59"/>
                      <a:pt x="159" y="53"/>
                      <a:pt x="159" y="47"/>
                    </a:cubicBezTo>
                    <a:cubicBezTo>
                      <a:pt x="159" y="40"/>
                      <a:pt x="159" y="34"/>
                      <a:pt x="159" y="28"/>
                    </a:cubicBezTo>
                    <a:cubicBezTo>
                      <a:pt x="153" y="21"/>
                      <a:pt x="153" y="15"/>
                      <a:pt x="147" y="15"/>
                    </a:cubicBezTo>
                    <a:cubicBezTo>
                      <a:pt x="140" y="9"/>
                      <a:pt x="134" y="9"/>
                      <a:pt x="127" y="9"/>
                    </a:cubicBezTo>
                    <a:lnTo>
                      <a:pt x="89" y="9"/>
                    </a:lnTo>
                    <a:lnTo>
                      <a:pt x="38" y="2"/>
                    </a:lnTo>
                    <a:cubicBezTo>
                      <a:pt x="35" y="1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546;p42">
                <a:extLst>
                  <a:ext uri="{FF2B5EF4-FFF2-40B4-BE49-F238E27FC236}">
                    <a16:creationId xmlns:a16="http://schemas.microsoft.com/office/drawing/2014/main" id="{E541D06B-7E57-4E69-B852-EC5C0A6223ED}"/>
                  </a:ext>
                </a:extLst>
              </p:cNvPr>
              <p:cNvSpPr/>
              <p:nvPr/>
            </p:nvSpPr>
            <p:spPr>
              <a:xfrm>
                <a:off x="2557717" y="-1862329"/>
                <a:ext cx="27799" cy="5231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67" extrusionOk="0">
                    <a:moveTo>
                      <a:pt x="159" y="1"/>
                    </a:moveTo>
                    <a:cubicBezTo>
                      <a:pt x="155" y="1"/>
                      <a:pt x="151" y="2"/>
                      <a:pt x="147" y="4"/>
                    </a:cubicBezTo>
                    <a:cubicBezTo>
                      <a:pt x="90" y="42"/>
                      <a:pt x="45" y="99"/>
                      <a:pt x="20" y="163"/>
                    </a:cubicBezTo>
                    <a:cubicBezTo>
                      <a:pt x="14" y="195"/>
                      <a:pt x="1" y="226"/>
                      <a:pt x="1" y="258"/>
                    </a:cubicBezTo>
                    <a:cubicBezTo>
                      <a:pt x="1" y="296"/>
                      <a:pt x="1" y="347"/>
                      <a:pt x="39" y="366"/>
                    </a:cubicBezTo>
                    <a:cubicBezTo>
                      <a:pt x="52" y="366"/>
                      <a:pt x="64" y="366"/>
                      <a:pt x="71" y="353"/>
                    </a:cubicBezTo>
                    <a:cubicBezTo>
                      <a:pt x="90" y="334"/>
                      <a:pt x="83" y="296"/>
                      <a:pt x="90" y="271"/>
                    </a:cubicBezTo>
                    <a:cubicBezTo>
                      <a:pt x="90" y="239"/>
                      <a:pt x="90" y="214"/>
                      <a:pt x="102" y="188"/>
                    </a:cubicBezTo>
                    <a:cubicBezTo>
                      <a:pt x="115" y="137"/>
                      <a:pt x="147" y="86"/>
                      <a:pt x="179" y="42"/>
                    </a:cubicBezTo>
                    <a:cubicBezTo>
                      <a:pt x="195" y="26"/>
                      <a:pt x="179" y="1"/>
                      <a:pt x="15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547;p42">
                <a:extLst>
                  <a:ext uri="{FF2B5EF4-FFF2-40B4-BE49-F238E27FC236}">
                    <a16:creationId xmlns:a16="http://schemas.microsoft.com/office/drawing/2014/main" id="{28FA214A-E8A2-46BF-934B-27C51F514756}"/>
                  </a:ext>
                </a:extLst>
              </p:cNvPr>
              <p:cNvSpPr/>
              <p:nvPr/>
            </p:nvSpPr>
            <p:spPr>
              <a:xfrm>
                <a:off x="2584945" y="-1842229"/>
                <a:ext cx="12830" cy="22524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8" extrusionOk="0">
                    <a:moveTo>
                      <a:pt x="60" y="0"/>
                    </a:moveTo>
                    <a:cubicBezTo>
                      <a:pt x="51" y="0"/>
                      <a:pt x="43" y="6"/>
                      <a:pt x="39" y="15"/>
                    </a:cubicBezTo>
                    <a:cubicBezTo>
                      <a:pt x="32" y="34"/>
                      <a:pt x="20" y="54"/>
                      <a:pt x="13" y="79"/>
                    </a:cubicBezTo>
                    <a:lnTo>
                      <a:pt x="0" y="104"/>
                    </a:lnTo>
                    <a:cubicBezTo>
                      <a:pt x="0" y="111"/>
                      <a:pt x="0" y="117"/>
                      <a:pt x="0" y="123"/>
                    </a:cubicBezTo>
                    <a:cubicBezTo>
                      <a:pt x="0" y="130"/>
                      <a:pt x="0" y="136"/>
                      <a:pt x="0" y="142"/>
                    </a:cubicBezTo>
                    <a:cubicBezTo>
                      <a:pt x="0" y="152"/>
                      <a:pt x="7" y="158"/>
                      <a:pt x="16" y="158"/>
                    </a:cubicBezTo>
                    <a:cubicBezTo>
                      <a:pt x="19" y="158"/>
                      <a:pt x="22" y="157"/>
                      <a:pt x="26" y="155"/>
                    </a:cubicBezTo>
                    <a:lnTo>
                      <a:pt x="39" y="142"/>
                    </a:lnTo>
                    <a:cubicBezTo>
                      <a:pt x="39" y="136"/>
                      <a:pt x="45" y="130"/>
                      <a:pt x="45" y="123"/>
                    </a:cubicBezTo>
                    <a:lnTo>
                      <a:pt x="58" y="92"/>
                    </a:lnTo>
                    <a:cubicBezTo>
                      <a:pt x="70" y="73"/>
                      <a:pt x="77" y="54"/>
                      <a:pt x="83" y="34"/>
                    </a:cubicBezTo>
                    <a:cubicBezTo>
                      <a:pt x="89" y="22"/>
                      <a:pt x="83" y="3"/>
                      <a:pt x="70" y="3"/>
                    </a:cubicBezTo>
                    <a:cubicBezTo>
                      <a:pt x="67" y="1"/>
                      <a:pt x="64" y="0"/>
                      <a:pt x="6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548;p42">
                <a:extLst>
                  <a:ext uri="{FF2B5EF4-FFF2-40B4-BE49-F238E27FC236}">
                    <a16:creationId xmlns:a16="http://schemas.microsoft.com/office/drawing/2014/main" id="{CB57A778-5EB6-4440-A28C-17B26661A578}"/>
                  </a:ext>
                </a:extLst>
              </p:cNvPr>
              <p:cNvSpPr/>
              <p:nvPr/>
            </p:nvSpPr>
            <p:spPr>
              <a:xfrm>
                <a:off x="2612174" y="-1892694"/>
                <a:ext cx="18247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50" extrusionOk="0">
                    <a:moveTo>
                      <a:pt x="114" y="1"/>
                    </a:moveTo>
                    <a:cubicBezTo>
                      <a:pt x="108" y="1"/>
                      <a:pt x="95" y="1"/>
                      <a:pt x="89" y="7"/>
                    </a:cubicBezTo>
                    <a:cubicBezTo>
                      <a:pt x="89" y="7"/>
                      <a:pt x="83" y="7"/>
                      <a:pt x="83" y="14"/>
                    </a:cubicBezTo>
                    <a:lnTo>
                      <a:pt x="70" y="26"/>
                    </a:lnTo>
                    <a:lnTo>
                      <a:pt x="45" y="45"/>
                    </a:lnTo>
                    <a:cubicBezTo>
                      <a:pt x="38" y="52"/>
                      <a:pt x="32" y="58"/>
                      <a:pt x="26" y="71"/>
                    </a:cubicBezTo>
                    <a:lnTo>
                      <a:pt x="13" y="96"/>
                    </a:lnTo>
                    <a:cubicBezTo>
                      <a:pt x="0" y="109"/>
                      <a:pt x="0" y="134"/>
                      <a:pt x="19" y="141"/>
                    </a:cubicBezTo>
                    <a:cubicBezTo>
                      <a:pt x="25" y="146"/>
                      <a:pt x="32" y="149"/>
                      <a:pt x="39" y="149"/>
                    </a:cubicBezTo>
                    <a:cubicBezTo>
                      <a:pt x="48" y="149"/>
                      <a:pt x="57" y="145"/>
                      <a:pt x="64" y="134"/>
                    </a:cubicBezTo>
                    <a:lnTo>
                      <a:pt x="83" y="115"/>
                    </a:lnTo>
                    <a:cubicBezTo>
                      <a:pt x="89" y="102"/>
                      <a:pt x="95" y="90"/>
                      <a:pt x="102" y="83"/>
                    </a:cubicBezTo>
                    <a:cubicBezTo>
                      <a:pt x="108" y="71"/>
                      <a:pt x="108" y="64"/>
                      <a:pt x="114" y="58"/>
                    </a:cubicBezTo>
                    <a:lnTo>
                      <a:pt x="121" y="45"/>
                    </a:lnTo>
                    <a:cubicBezTo>
                      <a:pt x="121" y="39"/>
                      <a:pt x="127" y="33"/>
                      <a:pt x="127" y="26"/>
                    </a:cubicBezTo>
                    <a:cubicBezTo>
                      <a:pt x="127" y="14"/>
                      <a:pt x="121" y="7"/>
                      <a:pt x="114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549;p42">
                <a:extLst>
                  <a:ext uri="{FF2B5EF4-FFF2-40B4-BE49-F238E27FC236}">
                    <a16:creationId xmlns:a16="http://schemas.microsoft.com/office/drawing/2014/main" id="{41F7B096-3FC6-47B6-A470-855222FE71F2}"/>
                  </a:ext>
                </a:extLst>
              </p:cNvPr>
              <p:cNvSpPr/>
              <p:nvPr/>
            </p:nvSpPr>
            <p:spPr>
              <a:xfrm>
                <a:off x="2597063" y="-1912937"/>
                <a:ext cx="27941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19" extrusionOk="0">
                    <a:moveTo>
                      <a:pt x="162" y="1"/>
                    </a:moveTo>
                    <a:cubicBezTo>
                      <a:pt x="142" y="1"/>
                      <a:pt x="120" y="8"/>
                      <a:pt x="106" y="22"/>
                    </a:cubicBezTo>
                    <a:cubicBezTo>
                      <a:pt x="93" y="35"/>
                      <a:pt x="74" y="54"/>
                      <a:pt x="62" y="67"/>
                    </a:cubicBezTo>
                    <a:cubicBezTo>
                      <a:pt x="49" y="79"/>
                      <a:pt x="36" y="98"/>
                      <a:pt x="30" y="117"/>
                    </a:cubicBezTo>
                    <a:cubicBezTo>
                      <a:pt x="23" y="124"/>
                      <a:pt x="17" y="136"/>
                      <a:pt x="11" y="149"/>
                    </a:cubicBezTo>
                    <a:cubicBezTo>
                      <a:pt x="11" y="156"/>
                      <a:pt x="11" y="162"/>
                      <a:pt x="4" y="168"/>
                    </a:cubicBezTo>
                    <a:cubicBezTo>
                      <a:pt x="4" y="175"/>
                      <a:pt x="4" y="181"/>
                      <a:pt x="4" y="187"/>
                    </a:cubicBezTo>
                    <a:cubicBezTo>
                      <a:pt x="1" y="206"/>
                      <a:pt x="15" y="218"/>
                      <a:pt x="30" y="218"/>
                    </a:cubicBezTo>
                    <a:cubicBezTo>
                      <a:pt x="40" y="218"/>
                      <a:pt x="50" y="213"/>
                      <a:pt x="55" y="200"/>
                    </a:cubicBezTo>
                    <a:cubicBezTo>
                      <a:pt x="62" y="194"/>
                      <a:pt x="68" y="187"/>
                      <a:pt x="74" y="181"/>
                    </a:cubicBezTo>
                    <a:lnTo>
                      <a:pt x="87" y="168"/>
                    </a:lnTo>
                    <a:lnTo>
                      <a:pt x="87" y="162"/>
                    </a:lnTo>
                    <a:cubicBezTo>
                      <a:pt x="87" y="162"/>
                      <a:pt x="87" y="156"/>
                      <a:pt x="87" y="156"/>
                    </a:cubicBezTo>
                    <a:cubicBezTo>
                      <a:pt x="100" y="143"/>
                      <a:pt x="112" y="124"/>
                      <a:pt x="125" y="111"/>
                    </a:cubicBezTo>
                    <a:lnTo>
                      <a:pt x="125" y="105"/>
                    </a:lnTo>
                    <a:lnTo>
                      <a:pt x="138" y="98"/>
                    </a:lnTo>
                    <a:lnTo>
                      <a:pt x="157" y="79"/>
                    </a:lnTo>
                    <a:cubicBezTo>
                      <a:pt x="170" y="73"/>
                      <a:pt x="176" y="67"/>
                      <a:pt x="182" y="60"/>
                    </a:cubicBezTo>
                    <a:cubicBezTo>
                      <a:pt x="189" y="54"/>
                      <a:pt x="189" y="47"/>
                      <a:pt x="195" y="41"/>
                    </a:cubicBezTo>
                    <a:cubicBezTo>
                      <a:pt x="195" y="35"/>
                      <a:pt x="195" y="35"/>
                      <a:pt x="195" y="28"/>
                    </a:cubicBezTo>
                    <a:cubicBezTo>
                      <a:pt x="195" y="16"/>
                      <a:pt x="189" y="9"/>
                      <a:pt x="182" y="3"/>
                    </a:cubicBezTo>
                    <a:cubicBezTo>
                      <a:pt x="176" y="1"/>
                      <a:pt x="169" y="1"/>
                      <a:pt x="162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550;p42">
                <a:extLst>
                  <a:ext uri="{FF2B5EF4-FFF2-40B4-BE49-F238E27FC236}">
                    <a16:creationId xmlns:a16="http://schemas.microsoft.com/office/drawing/2014/main" id="{CFD42359-2825-4B35-BE35-E4B335B17051}"/>
                  </a:ext>
                </a:extLst>
              </p:cNvPr>
              <p:cNvSpPr/>
              <p:nvPr/>
            </p:nvSpPr>
            <p:spPr>
              <a:xfrm>
                <a:off x="2704551" y="-1951570"/>
                <a:ext cx="22809" cy="1040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3" extrusionOk="0">
                    <a:moveTo>
                      <a:pt x="140" y="1"/>
                    </a:moveTo>
                    <a:cubicBezTo>
                      <a:pt x="134" y="1"/>
                      <a:pt x="121" y="1"/>
                      <a:pt x="115" y="7"/>
                    </a:cubicBezTo>
                    <a:lnTo>
                      <a:pt x="83" y="13"/>
                    </a:lnTo>
                    <a:lnTo>
                      <a:pt x="51" y="13"/>
                    </a:lnTo>
                    <a:cubicBezTo>
                      <a:pt x="38" y="13"/>
                      <a:pt x="26" y="20"/>
                      <a:pt x="19" y="26"/>
                    </a:cubicBezTo>
                    <a:cubicBezTo>
                      <a:pt x="7" y="26"/>
                      <a:pt x="0" y="39"/>
                      <a:pt x="0" y="52"/>
                    </a:cubicBezTo>
                    <a:cubicBezTo>
                      <a:pt x="5" y="62"/>
                      <a:pt x="15" y="72"/>
                      <a:pt x="25" y="72"/>
                    </a:cubicBezTo>
                    <a:cubicBezTo>
                      <a:pt x="27" y="72"/>
                      <a:pt x="30" y="72"/>
                      <a:pt x="32" y="71"/>
                    </a:cubicBezTo>
                    <a:cubicBezTo>
                      <a:pt x="45" y="71"/>
                      <a:pt x="57" y="64"/>
                      <a:pt x="64" y="64"/>
                    </a:cubicBezTo>
                    <a:cubicBezTo>
                      <a:pt x="70" y="58"/>
                      <a:pt x="77" y="58"/>
                      <a:pt x="83" y="52"/>
                    </a:cubicBezTo>
                    <a:lnTo>
                      <a:pt x="96" y="45"/>
                    </a:lnTo>
                    <a:lnTo>
                      <a:pt x="127" y="39"/>
                    </a:lnTo>
                    <a:cubicBezTo>
                      <a:pt x="134" y="33"/>
                      <a:pt x="146" y="26"/>
                      <a:pt x="153" y="20"/>
                    </a:cubicBezTo>
                    <a:cubicBezTo>
                      <a:pt x="159" y="20"/>
                      <a:pt x="159" y="13"/>
                      <a:pt x="153" y="7"/>
                    </a:cubicBezTo>
                    <a:cubicBezTo>
                      <a:pt x="153" y="1"/>
                      <a:pt x="146" y="1"/>
                      <a:pt x="140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551;p42">
                <a:extLst>
                  <a:ext uri="{FF2B5EF4-FFF2-40B4-BE49-F238E27FC236}">
                    <a16:creationId xmlns:a16="http://schemas.microsoft.com/office/drawing/2014/main" id="{14D3F623-9177-482D-BFA2-4B2E6132C617}"/>
                  </a:ext>
                </a:extLst>
              </p:cNvPr>
              <p:cNvSpPr/>
              <p:nvPr/>
            </p:nvSpPr>
            <p:spPr>
              <a:xfrm>
                <a:off x="3018035" y="-1941734"/>
                <a:ext cx="19103" cy="4020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2" extrusionOk="0">
                    <a:moveTo>
                      <a:pt x="109" y="1"/>
                    </a:moveTo>
                    <a:cubicBezTo>
                      <a:pt x="90" y="1"/>
                      <a:pt x="63" y="29"/>
                      <a:pt x="57" y="46"/>
                    </a:cubicBezTo>
                    <a:cubicBezTo>
                      <a:pt x="45" y="65"/>
                      <a:pt x="38" y="91"/>
                      <a:pt x="32" y="110"/>
                    </a:cubicBezTo>
                    <a:cubicBezTo>
                      <a:pt x="25" y="135"/>
                      <a:pt x="19" y="161"/>
                      <a:pt x="13" y="186"/>
                    </a:cubicBezTo>
                    <a:cubicBezTo>
                      <a:pt x="0" y="205"/>
                      <a:pt x="0" y="230"/>
                      <a:pt x="0" y="256"/>
                    </a:cubicBezTo>
                    <a:lnTo>
                      <a:pt x="6" y="256"/>
                    </a:lnTo>
                    <a:cubicBezTo>
                      <a:pt x="6" y="262"/>
                      <a:pt x="6" y="262"/>
                      <a:pt x="6" y="269"/>
                    </a:cubicBezTo>
                    <a:cubicBezTo>
                      <a:pt x="10" y="276"/>
                      <a:pt x="22" y="282"/>
                      <a:pt x="33" y="282"/>
                    </a:cubicBezTo>
                    <a:cubicBezTo>
                      <a:pt x="39" y="282"/>
                      <a:pt x="46" y="280"/>
                      <a:pt x="51" y="275"/>
                    </a:cubicBezTo>
                    <a:cubicBezTo>
                      <a:pt x="70" y="256"/>
                      <a:pt x="83" y="237"/>
                      <a:pt x="89" y="211"/>
                    </a:cubicBezTo>
                    <a:cubicBezTo>
                      <a:pt x="95" y="186"/>
                      <a:pt x="102" y="167"/>
                      <a:pt x="114" y="141"/>
                    </a:cubicBezTo>
                    <a:cubicBezTo>
                      <a:pt x="121" y="122"/>
                      <a:pt x="127" y="97"/>
                      <a:pt x="134" y="72"/>
                    </a:cubicBezTo>
                    <a:cubicBezTo>
                      <a:pt x="134" y="52"/>
                      <a:pt x="134" y="14"/>
                      <a:pt x="114" y="2"/>
                    </a:cubicBezTo>
                    <a:cubicBezTo>
                      <a:pt x="113" y="1"/>
                      <a:pt x="111" y="1"/>
                      <a:pt x="10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552;p42">
                <a:extLst>
                  <a:ext uri="{FF2B5EF4-FFF2-40B4-BE49-F238E27FC236}">
                    <a16:creationId xmlns:a16="http://schemas.microsoft.com/office/drawing/2014/main" id="{B20DE160-9751-4B23-8BE5-416E538F6D7A}"/>
                  </a:ext>
                </a:extLst>
              </p:cNvPr>
              <p:cNvSpPr/>
              <p:nvPr/>
            </p:nvSpPr>
            <p:spPr>
              <a:xfrm>
                <a:off x="3040559" y="-1931469"/>
                <a:ext cx="11119" cy="30792"/>
              </a:xfrm>
              <a:custGeom>
                <a:avLst/>
                <a:gdLst/>
                <a:ahLst/>
                <a:cxnLst/>
                <a:rect l="l" t="t" r="r" b="b"/>
                <a:pathLst>
                  <a:path w="78" h="216" extrusionOk="0">
                    <a:moveTo>
                      <a:pt x="52" y="1"/>
                    </a:moveTo>
                    <a:cubicBezTo>
                      <a:pt x="44" y="1"/>
                      <a:pt x="35" y="4"/>
                      <a:pt x="33" y="12"/>
                    </a:cubicBezTo>
                    <a:cubicBezTo>
                      <a:pt x="26" y="44"/>
                      <a:pt x="14" y="69"/>
                      <a:pt x="14" y="101"/>
                    </a:cubicBezTo>
                    <a:cubicBezTo>
                      <a:pt x="14" y="133"/>
                      <a:pt x="1" y="158"/>
                      <a:pt x="1" y="190"/>
                    </a:cubicBezTo>
                    <a:cubicBezTo>
                      <a:pt x="1" y="203"/>
                      <a:pt x="7" y="216"/>
                      <a:pt x="26" y="216"/>
                    </a:cubicBezTo>
                    <a:cubicBezTo>
                      <a:pt x="39" y="216"/>
                      <a:pt x="52" y="209"/>
                      <a:pt x="52" y="197"/>
                    </a:cubicBezTo>
                    <a:cubicBezTo>
                      <a:pt x="58" y="165"/>
                      <a:pt x="64" y="139"/>
                      <a:pt x="71" y="108"/>
                    </a:cubicBezTo>
                    <a:cubicBezTo>
                      <a:pt x="77" y="82"/>
                      <a:pt x="77" y="50"/>
                      <a:pt x="77" y="19"/>
                    </a:cubicBezTo>
                    <a:cubicBezTo>
                      <a:pt x="77" y="8"/>
                      <a:pt x="64" y="1"/>
                      <a:pt x="52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553;p42">
                <a:extLst>
                  <a:ext uri="{FF2B5EF4-FFF2-40B4-BE49-F238E27FC236}">
                    <a16:creationId xmlns:a16="http://schemas.microsoft.com/office/drawing/2014/main" id="{9B6980DD-BC86-4F9E-95B0-AEBF1591F7D4}"/>
                  </a:ext>
                </a:extLst>
              </p:cNvPr>
              <p:cNvSpPr/>
              <p:nvPr/>
            </p:nvSpPr>
            <p:spPr>
              <a:xfrm>
                <a:off x="3055955" y="-1941876"/>
                <a:ext cx="16537" cy="32218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6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3"/>
                    </a:cubicBezTo>
                    <a:cubicBezTo>
                      <a:pt x="7" y="9"/>
                      <a:pt x="1" y="28"/>
                      <a:pt x="7" y="41"/>
                    </a:cubicBezTo>
                    <a:lnTo>
                      <a:pt x="39" y="130"/>
                    </a:lnTo>
                    <a:cubicBezTo>
                      <a:pt x="39" y="149"/>
                      <a:pt x="45" y="162"/>
                      <a:pt x="52" y="174"/>
                    </a:cubicBezTo>
                    <a:cubicBezTo>
                      <a:pt x="58" y="193"/>
                      <a:pt x="71" y="206"/>
                      <a:pt x="84" y="219"/>
                    </a:cubicBezTo>
                    <a:cubicBezTo>
                      <a:pt x="86" y="224"/>
                      <a:pt x="91" y="226"/>
                      <a:pt x="97" y="226"/>
                    </a:cubicBezTo>
                    <a:cubicBezTo>
                      <a:pt x="106" y="226"/>
                      <a:pt x="115" y="220"/>
                      <a:pt x="115" y="212"/>
                    </a:cubicBezTo>
                    <a:cubicBezTo>
                      <a:pt x="115" y="174"/>
                      <a:pt x="109" y="142"/>
                      <a:pt x="90" y="111"/>
                    </a:cubicBezTo>
                    <a:lnTo>
                      <a:pt x="58" y="22"/>
                    </a:lnTo>
                    <a:cubicBezTo>
                      <a:pt x="53" y="7"/>
                      <a:pt x="45" y="0"/>
                      <a:pt x="3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554;p42">
                <a:extLst>
                  <a:ext uri="{FF2B5EF4-FFF2-40B4-BE49-F238E27FC236}">
                    <a16:creationId xmlns:a16="http://schemas.microsoft.com/office/drawing/2014/main" id="{FB0B1E2D-0542-46B7-BB06-9EA0D50DB55A}"/>
                  </a:ext>
                </a:extLst>
              </p:cNvPr>
              <p:cNvSpPr/>
              <p:nvPr/>
            </p:nvSpPr>
            <p:spPr>
              <a:xfrm>
                <a:off x="3186538" y="-1952283"/>
                <a:ext cx="21526" cy="2195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4" extrusionOk="0">
                    <a:moveTo>
                      <a:pt x="45" y="1"/>
                    </a:moveTo>
                    <a:cubicBezTo>
                      <a:pt x="24" y="1"/>
                      <a:pt x="0" y="30"/>
                      <a:pt x="19" y="44"/>
                    </a:cubicBezTo>
                    <a:cubicBezTo>
                      <a:pt x="32" y="63"/>
                      <a:pt x="51" y="82"/>
                      <a:pt x="64" y="95"/>
                    </a:cubicBezTo>
                    <a:lnTo>
                      <a:pt x="83" y="120"/>
                    </a:lnTo>
                    <a:cubicBezTo>
                      <a:pt x="89" y="126"/>
                      <a:pt x="95" y="133"/>
                      <a:pt x="102" y="139"/>
                    </a:cubicBezTo>
                    <a:lnTo>
                      <a:pt x="114" y="146"/>
                    </a:lnTo>
                    <a:cubicBezTo>
                      <a:pt x="118" y="151"/>
                      <a:pt x="123" y="153"/>
                      <a:pt x="127" y="153"/>
                    </a:cubicBezTo>
                    <a:cubicBezTo>
                      <a:pt x="139" y="153"/>
                      <a:pt x="151" y="138"/>
                      <a:pt x="146" y="120"/>
                    </a:cubicBezTo>
                    <a:cubicBezTo>
                      <a:pt x="140" y="114"/>
                      <a:pt x="133" y="101"/>
                      <a:pt x="127" y="88"/>
                    </a:cubicBezTo>
                    <a:cubicBezTo>
                      <a:pt x="121" y="82"/>
                      <a:pt x="114" y="69"/>
                      <a:pt x="102" y="63"/>
                    </a:cubicBezTo>
                    <a:lnTo>
                      <a:pt x="64" y="12"/>
                    </a:lnTo>
                    <a:cubicBezTo>
                      <a:pt x="59" y="4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555;p42">
                <a:extLst>
                  <a:ext uri="{FF2B5EF4-FFF2-40B4-BE49-F238E27FC236}">
                    <a16:creationId xmlns:a16="http://schemas.microsoft.com/office/drawing/2014/main" id="{CF0EB2F2-5B92-4429-A848-F53DA5D71F23}"/>
                  </a:ext>
                </a:extLst>
              </p:cNvPr>
              <p:cNvSpPr/>
              <p:nvPr/>
            </p:nvSpPr>
            <p:spPr>
              <a:xfrm>
                <a:off x="3164726" y="-1956417"/>
                <a:ext cx="25518" cy="407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86" extrusionOk="0">
                    <a:moveTo>
                      <a:pt x="34" y="0"/>
                    </a:moveTo>
                    <a:cubicBezTo>
                      <a:pt x="29" y="0"/>
                      <a:pt x="25" y="1"/>
                      <a:pt x="20" y="3"/>
                    </a:cubicBezTo>
                    <a:cubicBezTo>
                      <a:pt x="7" y="9"/>
                      <a:pt x="1" y="28"/>
                      <a:pt x="7" y="41"/>
                    </a:cubicBezTo>
                    <a:cubicBezTo>
                      <a:pt x="26" y="86"/>
                      <a:pt x="45" y="124"/>
                      <a:pt x="64" y="168"/>
                    </a:cubicBezTo>
                    <a:cubicBezTo>
                      <a:pt x="70" y="187"/>
                      <a:pt x="83" y="206"/>
                      <a:pt x="96" y="232"/>
                    </a:cubicBezTo>
                    <a:lnTo>
                      <a:pt x="115" y="257"/>
                    </a:lnTo>
                    <a:cubicBezTo>
                      <a:pt x="121" y="270"/>
                      <a:pt x="128" y="276"/>
                      <a:pt x="140" y="283"/>
                    </a:cubicBezTo>
                    <a:cubicBezTo>
                      <a:pt x="144" y="284"/>
                      <a:pt x="148" y="285"/>
                      <a:pt x="153" y="285"/>
                    </a:cubicBezTo>
                    <a:cubicBezTo>
                      <a:pt x="165" y="285"/>
                      <a:pt x="178" y="279"/>
                      <a:pt x="178" y="270"/>
                    </a:cubicBezTo>
                    <a:cubicBezTo>
                      <a:pt x="178" y="251"/>
                      <a:pt x="178" y="238"/>
                      <a:pt x="172" y="225"/>
                    </a:cubicBezTo>
                    <a:lnTo>
                      <a:pt x="159" y="200"/>
                    </a:lnTo>
                    <a:cubicBezTo>
                      <a:pt x="147" y="175"/>
                      <a:pt x="140" y="155"/>
                      <a:pt x="128" y="136"/>
                    </a:cubicBezTo>
                    <a:cubicBezTo>
                      <a:pt x="109" y="98"/>
                      <a:pt x="83" y="54"/>
                      <a:pt x="58" y="16"/>
                    </a:cubicBezTo>
                    <a:cubicBezTo>
                      <a:pt x="53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556;p42">
                <a:extLst>
                  <a:ext uri="{FF2B5EF4-FFF2-40B4-BE49-F238E27FC236}">
                    <a16:creationId xmlns:a16="http://schemas.microsoft.com/office/drawing/2014/main" id="{3B78CF57-90CD-4296-A5E1-1089ED82E69B}"/>
                  </a:ext>
                </a:extLst>
              </p:cNvPr>
              <p:cNvSpPr/>
              <p:nvPr/>
            </p:nvSpPr>
            <p:spPr>
              <a:xfrm>
                <a:off x="2761146" y="-1882715"/>
                <a:ext cx="46759" cy="41199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9" extrusionOk="0">
                    <a:moveTo>
                      <a:pt x="302" y="1"/>
                    </a:moveTo>
                    <a:cubicBezTo>
                      <a:pt x="290" y="1"/>
                      <a:pt x="283" y="7"/>
                      <a:pt x="277" y="7"/>
                    </a:cubicBezTo>
                    <a:cubicBezTo>
                      <a:pt x="271" y="13"/>
                      <a:pt x="264" y="20"/>
                      <a:pt x="258" y="26"/>
                    </a:cubicBezTo>
                    <a:lnTo>
                      <a:pt x="220" y="52"/>
                    </a:lnTo>
                    <a:lnTo>
                      <a:pt x="201" y="71"/>
                    </a:lnTo>
                    <a:lnTo>
                      <a:pt x="194" y="83"/>
                    </a:lnTo>
                    <a:lnTo>
                      <a:pt x="156" y="115"/>
                    </a:lnTo>
                    <a:cubicBezTo>
                      <a:pt x="112" y="160"/>
                      <a:pt x="67" y="198"/>
                      <a:pt x="23" y="236"/>
                    </a:cubicBezTo>
                    <a:cubicBezTo>
                      <a:pt x="0" y="253"/>
                      <a:pt x="17" y="289"/>
                      <a:pt x="43" y="289"/>
                    </a:cubicBezTo>
                    <a:cubicBezTo>
                      <a:pt x="47" y="289"/>
                      <a:pt x="51" y="288"/>
                      <a:pt x="54" y="287"/>
                    </a:cubicBezTo>
                    <a:cubicBezTo>
                      <a:pt x="112" y="261"/>
                      <a:pt x="163" y="223"/>
                      <a:pt x="213" y="185"/>
                    </a:cubicBezTo>
                    <a:cubicBezTo>
                      <a:pt x="239" y="160"/>
                      <a:pt x="258" y="141"/>
                      <a:pt x="283" y="115"/>
                    </a:cubicBezTo>
                    <a:cubicBezTo>
                      <a:pt x="290" y="102"/>
                      <a:pt x="296" y="90"/>
                      <a:pt x="309" y="77"/>
                    </a:cubicBezTo>
                    <a:cubicBezTo>
                      <a:pt x="315" y="71"/>
                      <a:pt x="315" y="64"/>
                      <a:pt x="321" y="58"/>
                    </a:cubicBezTo>
                    <a:cubicBezTo>
                      <a:pt x="328" y="45"/>
                      <a:pt x="328" y="39"/>
                      <a:pt x="328" y="26"/>
                    </a:cubicBezTo>
                    <a:cubicBezTo>
                      <a:pt x="328" y="13"/>
                      <a:pt x="315" y="1"/>
                      <a:pt x="302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557;p42">
                <a:extLst>
                  <a:ext uri="{FF2B5EF4-FFF2-40B4-BE49-F238E27FC236}">
                    <a16:creationId xmlns:a16="http://schemas.microsoft.com/office/drawing/2014/main" id="{A7673EAF-3D31-4C6A-892D-24EEC3160355}"/>
                  </a:ext>
                </a:extLst>
              </p:cNvPr>
              <p:cNvSpPr/>
              <p:nvPr/>
            </p:nvSpPr>
            <p:spPr>
              <a:xfrm>
                <a:off x="2816886" y="-1874304"/>
                <a:ext cx="14541" cy="2024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42" extrusionOk="0">
                    <a:moveTo>
                      <a:pt x="93" y="0"/>
                    </a:moveTo>
                    <a:cubicBezTo>
                      <a:pt x="91" y="0"/>
                      <a:pt x="89" y="2"/>
                      <a:pt x="89" y="5"/>
                    </a:cubicBezTo>
                    <a:cubicBezTo>
                      <a:pt x="77" y="12"/>
                      <a:pt x="70" y="18"/>
                      <a:pt x="64" y="24"/>
                    </a:cubicBezTo>
                    <a:cubicBezTo>
                      <a:pt x="57" y="37"/>
                      <a:pt x="51" y="43"/>
                      <a:pt x="45" y="50"/>
                    </a:cubicBezTo>
                    <a:lnTo>
                      <a:pt x="26" y="75"/>
                    </a:lnTo>
                    <a:lnTo>
                      <a:pt x="13" y="101"/>
                    </a:lnTo>
                    <a:cubicBezTo>
                      <a:pt x="0" y="113"/>
                      <a:pt x="0" y="126"/>
                      <a:pt x="13" y="139"/>
                    </a:cubicBezTo>
                    <a:cubicBezTo>
                      <a:pt x="15" y="141"/>
                      <a:pt x="17" y="141"/>
                      <a:pt x="20" y="141"/>
                    </a:cubicBezTo>
                    <a:cubicBezTo>
                      <a:pt x="27" y="141"/>
                      <a:pt x="36" y="137"/>
                      <a:pt x="45" y="132"/>
                    </a:cubicBezTo>
                    <a:cubicBezTo>
                      <a:pt x="57" y="113"/>
                      <a:pt x="64" y="94"/>
                      <a:pt x="77" y="75"/>
                    </a:cubicBezTo>
                    <a:lnTo>
                      <a:pt x="89" y="50"/>
                    </a:lnTo>
                    <a:cubicBezTo>
                      <a:pt x="96" y="37"/>
                      <a:pt x="96" y="31"/>
                      <a:pt x="102" y="18"/>
                    </a:cubicBezTo>
                    <a:cubicBezTo>
                      <a:pt x="102" y="12"/>
                      <a:pt x="102" y="12"/>
                      <a:pt x="102" y="5"/>
                    </a:cubicBezTo>
                    <a:cubicBezTo>
                      <a:pt x="99" y="2"/>
                      <a:pt x="96" y="0"/>
                      <a:pt x="93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558;p42">
                <a:extLst>
                  <a:ext uri="{FF2B5EF4-FFF2-40B4-BE49-F238E27FC236}">
                    <a16:creationId xmlns:a16="http://schemas.microsoft.com/office/drawing/2014/main" id="{7B3E6919-FCCB-4A99-927F-6837BDFC385F}"/>
                  </a:ext>
                </a:extLst>
              </p:cNvPr>
              <p:cNvSpPr/>
              <p:nvPr/>
            </p:nvSpPr>
            <p:spPr>
              <a:xfrm>
                <a:off x="2634555" y="-2197909"/>
                <a:ext cx="2480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94" extrusionOk="0">
                    <a:moveTo>
                      <a:pt x="135" y="0"/>
                    </a:moveTo>
                    <a:lnTo>
                      <a:pt x="116" y="7"/>
                    </a:lnTo>
                    <a:cubicBezTo>
                      <a:pt x="104" y="7"/>
                      <a:pt x="97" y="13"/>
                      <a:pt x="85" y="13"/>
                    </a:cubicBezTo>
                    <a:lnTo>
                      <a:pt x="27" y="38"/>
                    </a:lnTo>
                    <a:cubicBezTo>
                      <a:pt x="0" y="55"/>
                      <a:pt x="10" y="93"/>
                      <a:pt x="37" y="93"/>
                    </a:cubicBezTo>
                    <a:cubicBezTo>
                      <a:pt x="42" y="93"/>
                      <a:pt x="47" y="92"/>
                      <a:pt x="53" y="89"/>
                    </a:cubicBezTo>
                    <a:lnTo>
                      <a:pt x="110" y="70"/>
                    </a:lnTo>
                    <a:cubicBezTo>
                      <a:pt x="116" y="64"/>
                      <a:pt x="129" y="57"/>
                      <a:pt x="135" y="51"/>
                    </a:cubicBezTo>
                    <a:lnTo>
                      <a:pt x="148" y="45"/>
                    </a:lnTo>
                    <a:cubicBezTo>
                      <a:pt x="154" y="45"/>
                      <a:pt x="161" y="38"/>
                      <a:pt x="167" y="32"/>
                    </a:cubicBezTo>
                    <a:cubicBezTo>
                      <a:pt x="174" y="19"/>
                      <a:pt x="167" y="7"/>
                      <a:pt x="154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559;p42">
                <a:extLst>
                  <a:ext uri="{FF2B5EF4-FFF2-40B4-BE49-F238E27FC236}">
                    <a16:creationId xmlns:a16="http://schemas.microsoft.com/office/drawing/2014/main" id="{D05209DA-0D95-44F7-BE3E-2036B86029DF}"/>
                  </a:ext>
                </a:extLst>
              </p:cNvPr>
              <p:cNvSpPr/>
              <p:nvPr/>
            </p:nvSpPr>
            <p:spPr>
              <a:xfrm>
                <a:off x="2623436" y="-2226991"/>
                <a:ext cx="64864" cy="3250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28" extrusionOk="0">
                    <a:moveTo>
                      <a:pt x="410" y="1"/>
                    </a:moveTo>
                    <a:cubicBezTo>
                      <a:pt x="366" y="1"/>
                      <a:pt x="334" y="7"/>
                      <a:pt x="296" y="26"/>
                    </a:cubicBezTo>
                    <a:cubicBezTo>
                      <a:pt x="264" y="33"/>
                      <a:pt x="226" y="45"/>
                      <a:pt x="194" y="64"/>
                    </a:cubicBezTo>
                    <a:cubicBezTo>
                      <a:pt x="131" y="90"/>
                      <a:pt x="67" y="128"/>
                      <a:pt x="16" y="172"/>
                    </a:cubicBezTo>
                    <a:cubicBezTo>
                      <a:pt x="0" y="189"/>
                      <a:pt x="11" y="228"/>
                      <a:pt x="35" y="228"/>
                    </a:cubicBezTo>
                    <a:cubicBezTo>
                      <a:pt x="39" y="228"/>
                      <a:pt x="43" y="226"/>
                      <a:pt x="48" y="223"/>
                    </a:cubicBezTo>
                    <a:cubicBezTo>
                      <a:pt x="105" y="192"/>
                      <a:pt x="163" y="166"/>
                      <a:pt x="226" y="141"/>
                    </a:cubicBezTo>
                    <a:cubicBezTo>
                      <a:pt x="258" y="122"/>
                      <a:pt x="290" y="115"/>
                      <a:pt x="321" y="103"/>
                    </a:cubicBezTo>
                    <a:cubicBezTo>
                      <a:pt x="353" y="96"/>
                      <a:pt x="385" y="90"/>
                      <a:pt x="417" y="77"/>
                    </a:cubicBezTo>
                    <a:cubicBezTo>
                      <a:pt x="455" y="58"/>
                      <a:pt x="449" y="7"/>
                      <a:pt x="410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560;p42">
                <a:extLst>
                  <a:ext uri="{FF2B5EF4-FFF2-40B4-BE49-F238E27FC236}">
                    <a16:creationId xmlns:a16="http://schemas.microsoft.com/office/drawing/2014/main" id="{2211706F-E05D-4D4A-9C60-13A2EC480A13}"/>
                  </a:ext>
                </a:extLst>
              </p:cNvPr>
              <p:cNvSpPr/>
              <p:nvPr/>
            </p:nvSpPr>
            <p:spPr>
              <a:xfrm>
                <a:off x="3326387" y="-1741441"/>
                <a:ext cx="27371" cy="362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54" extrusionOk="0">
                    <a:moveTo>
                      <a:pt x="36" y="1"/>
                    </a:moveTo>
                    <a:cubicBezTo>
                      <a:pt x="17" y="1"/>
                      <a:pt x="1" y="21"/>
                      <a:pt x="10" y="46"/>
                    </a:cubicBezTo>
                    <a:lnTo>
                      <a:pt x="80" y="147"/>
                    </a:lnTo>
                    <a:cubicBezTo>
                      <a:pt x="87" y="160"/>
                      <a:pt x="99" y="179"/>
                      <a:pt x="112" y="198"/>
                    </a:cubicBezTo>
                    <a:cubicBezTo>
                      <a:pt x="118" y="217"/>
                      <a:pt x="131" y="230"/>
                      <a:pt x="150" y="249"/>
                    </a:cubicBezTo>
                    <a:cubicBezTo>
                      <a:pt x="154" y="252"/>
                      <a:pt x="158" y="254"/>
                      <a:pt x="163" y="254"/>
                    </a:cubicBezTo>
                    <a:cubicBezTo>
                      <a:pt x="177" y="254"/>
                      <a:pt x="191" y="242"/>
                      <a:pt x="182" y="223"/>
                    </a:cubicBezTo>
                    <a:cubicBezTo>
                      <a:pt x="176" y="204"/>
                      <a:pt x="163" y="185"/>
                      <a:pt x="157" y="166"/>
                    </a:cubicBezTo>
                    <a:lnTo>
                      <a:pt x="118" y="115"/>
                    </a:lnTo>
                    <a:cubicBezTo>
                      <a:pt x="99" y="77"/>
                      <a:pt x="74" y="46"/>
                      <a:pt x="55" y="7"/>
                    </a:cubicBezTo>
                    <a:cubicBezTo>
                      <a:pt x="49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561;p42">
                <a:extLst>
                  <a:ext uri="{FF2B5EF4-FFF2-40B4-BE49-F238E27FC236}">
                    <a16:creationId xmlns:a16="http://schemas.microsoft.com/office/drawing/2014/main" id="{6DD566CE-7043-4855-A64D-E6F492984476}"/>
                  </a:ext>
                </a:extLst>
              </p:cNvPr>
              <p:cNvSpPr/>
              <p:nvPr/>
            </p:nvSpPr>
            <p:spPr>
              <a:xfrm>
                <a:off x="3297875" y="-1803881"/>
                <a:ext cx="68998" cy="8054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565" extrusionOk="0">
                    <a:moveTo>
                      <a:pt x="49" y="0"/>
                    </a:moveTo>
                    <a:cubicBezTo>
                      <a:pt x="20" y="0"/>
                      <a:pt x="0" y="37"/>
                      <a:pt x="26" y="58"/>
                    </a:cubicBezTo>
                    <a:cubicBezTo>
                      <a:pt x="102" y="128"/>
                      <a:pt x="166" y="210"/>
                      <a:pt x="229" y="293"/>
                    </a:cubicBezTo>
                    <a:cubicBezTo>
                      <a:pt x="255" y="331"/>
                      <a:pt x="280" y="369"/>
                      <a:pt x="306" y="414"/>
                    </a:cubicBezTo>
                    <a:cubicBezTo>
                      <a:pt x="331" y="464"/>
                      <a:pt x="357" y="515"/>
                      <a:pt x="401" y="560"/>
                    </a:cubicBezTo>
                    <a:cubicBezTo>
                      <a:pt x="407" y="563"/>
                      <a:pt x="417" y="565"/>
                      <a:pt x="427" y="565"/>
                    </a:cubicBezTo>
                    <a:cubicBezTo>
                      <a:pt x="438" y="565"/>
                      <a:pt x="449" y="563"/>
                      <a:pt x="458" y="560"/>
                    </a:cubicBezTo>
                    <a:cubicBezTo>
                      <a:pt x="477" y="547"/>
                      <a:pt x="484" y="528"/>
                      <a:pt x="484" y="503"/>
                    </a:cubicBezTo>
                    <a:cubicBezTo>
                      <a:pt x="477" y="477"/>
                      <a:pt x="471" y="445"/>
                      <a:pt x="452" y="426"/>
                    </a:cubicBezTo>
                    <a:cubicBezTo>
                      <a:pt x="439" y="401"/>
                      <a:pt x="420" y="376"/>
                      <a:pt x="407" y="350"/>
                    </a:cubicBezTo>
                    <a:cubicBezTo>
                      <a:pt x="376" y="306"/>
                      <a:pt x="344" y="261"/>
                      <a:pt x="306" y="223"/>
                    </a:cubicBezTo>
                    <a:cubicBezTo>
                      <a:pt x="236" y="140"/>
                      <a:pt x="160" y="70"/>
                      <a:pt x="71" y="7"/>
                    </a:cubicBezTo>
                    <a:cubicBezTo>
                      <a:pt x="63" y="2"/>
                      <a:pt x="56" y="0"/>
                      <a:pt x="49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562;p42">
                <a:extLst>
                  <a:ext uri="{FF2B5EF4-FFF2-40B4-BE49-F238E27FC236}">
                    <a16:creationId xmlns:a16="http://schemas.microsoft.com/office/drawing/2014/main" id="{B5A40EAD-499B-49D1-A06E-FDB69A2C29FA}"/>
                  </a:ext>
                </a:extLst>
              </p:cNvPr>
              <p:cNvSpPr/>
              <p:nvPr/>
            </p:nvSpPr>
            <p:spPr>
              <a:xfrm>
                <a:off x="2474178" y="-1464309"/>
                <a:ext cx="26658" cy="7298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2" extrusionOk="0">
                    <a:moveTo>
                      <a:pt x="149" y="1"/>
                    </a:moveTo>
                    <a:cubicBezTo>
                      <a:pt x="139" y="1"/>
                      <a:pt x="130" y="5"/>
                      <a:pt x="123" y="14"/>
                    </a:cubicBezTo>
                    <a:cubicBezTo>
                      <a:pt x="104" y="46"/>
                      <a:pt x="85" y="84"/>
                      <a:pt x="78" y="129"/>
                    </a:cubicBezTo>
                    <a:cubicBezTo>
                      <a:pt x="72" y="167"/>
                      <a:pt x="66" y="205"/>
                      <a:pt x="53" y="243"/>
                    </a:cubicBezTo>
                    <a:cubicBezTo>
                      <a:pt x="34" y="319"/>
                      <a:pt x="21" y="396"/>
                      <a:pt x="9" y="472"/>
                    </a:cubicBezTo>
                    <a:cubicBezTo>
                      <a:pt x="1" y="495"/>
                      <a:pt x="22" y="512"/>
                      <a:pt x="42" y="512"/>
                    </a:cubicBezTo>
                    <a:cubicBezTo>
                      <a:pt x="55" y="512"/>
                      <a:pt x="67" y="506"/>
                      <a:pt x="72" y="491"/>
                    </a:cubicBezTo>
                    <a:cubicBezTo>
                      <a:pt x="97" y="415"/>
                      <a:pt x="117" y="338"/>
                      <a:pt x="142" y="262"/>
                    </a:cubicBezTo>
                    <a:lnTo>
                      <a:pt x="167" y="148"/>
                    </a:lnTo>
                    <a:cubicBezTo>
                      <a:pt x="180" y="110"/>
                      <a:pt x="186" y="72"/>
                      <a:pt x="186" y="33"/>
                    </a:cubicBezTo>
                    <a:cubicBezTo>
                      <a:pt x="182" y="13"/>
                      <a:pt x="166" y="1"/>
                      <a:pt x="14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563;p42">
                <a:extLst>
                  <a:ext uri="{FF2B5EF4-FFF2-40B4-BE49-F238E27FC236}">
                    <a16:creationId xmlns:a16="http://schemas.microsoft.com/office/drawing/2014/main" id="{4A18B981-C72A-47CB-A7E3-F08D06B3D36F}"/>
                  </a:ext>
                </a:extLst>
              </p:cNvPr>
              <p:cNvSpPr/>
              <p:nvPr/>
            </p:nvSpPr>
            <p:spPr>
              <a:xfrm>
                <a:off x="2506966" y="-1367228"/>
                <a:ext cx="14683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62" extrusionOk="0">
                    <a:moveTo>
                      <a:pt x="70" y="0"/>
                    </a:moveTo>
                    <a:cubicBezTo>
                      <a:pt x="65" y="0"/>
                      <a:pt x="61" y="2"/>
                      <a:pt x="58" y="7"/>
                    </a:cubicBezTo>
                    <a:cubicBezTo>
                      <a:pt x="45" y="13"/>
                      <a:pt x="39" y="26"/>
                      <a:pt x="39" y="39"/>
                    </a:cubicBezTo>
                    <a:lnTo>
                      <a:pt x="33" y="58"/>
                    </a:lnTo>
                    <a:cubicBezTo>
                      <a:pt x="33" y="77"/>
                      <a:pt x="26" y="96"/>
                      <a:pt x="20" y="115"/>
                    </a:cubicBezTo>
                    <a:lnTo>
                      <a:pt x="7" y="223"/>
                    </a:lnTo>
                    <a:cubicBezTo>
                      <a:pt x="1" y="242"/>
                      <a:pt x="14" y="255"/>
                      <a:pt x="33" y="261"/>
                    </a:cubicBezTo>
                    <a:cubicBezTo>
                      <a:pt x="52" y="261"/>
                      <a:pt x="64" y="248"/>
                      <a:pt x="71" y="229"/>
                    </a:cubicBezTo>
                    <a:cubicBezTo>
                      <a:pt x="77" y="198"/>
                      <a:pt x="84" y="159"/>
                      <a:pt x="90" y="121"/>
                    </a:cubicBezTo>
                    <a:lnTo>
                      <a:pt x="103" y="71"/>
                    </a:lnTo>
                    <a:lnTo>
                      <a:pt x="103" y="45"/>
                    </a:lnTo>
                    <a:cubicBezTo>
                      <a:pt x="103" y="32"/>
                      <a:pt x="96" y="20"/>
                      <a:pt x="90" y="13"/>
                    </a:cubicBezTo>
                    <a:cubicBezTo>
                      <a:pt x="86" y="5"/>
                      <a:pt x="77" y="0"/>
                      <a:pt x="7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564;p42">
                <a:extLst>
                  <a:ext uri="{FF2B5EF4-FFF2-40B4-BE49-F238E27FC236}">
                    <a16:creationId xmlns:a16="http://schemas.microsoft.com/office/drawing/2014/main" id="{5F8197DE-1594-4856-9D17-202C3B01E16F}"/>
                  </a:ext>
                </a:extLst>
              </p:cNvPr>
              <p:cNvSpPr/>
              <p:nvPr/>
            </p:nvSpPr>
            <p:spPr>
              <a:xfrm>
                <a:off x="2624861" y="-985887"/>
                <a:ext cx="32646" cy="67857"/>
              </a:xfrm>
              <a:custGeom>
                <a:avLst/>
                <a:gdLst/>
                <a:ahLst/>
                <a:cxnLst/>
                <a:rect l="l" t="t" r="r" b="b"/>
                <a:pathLst>
                  <a:path w="229" h="476" extrusionOk="0">
                    <a:moveTo>
                      <a:pt x="54" y="1"/>
                    </a:moveTo>
                    <a:cubicBezTo>
                      <a:pt x="28" y="1"/>
                      <a:pt x="1" y="25"/>
                      <a:pt x="13" y="58"/>
                    </a:cubicBezTo>
                    <a:lnTo>
                      <a:pt x="89" y="268"/>
                    </a:lnTo>
                    <a:cubicBezTo>
                      <a:pt x="102" y="300"/>
                      <a:pt x="114" y="338"/>
                      <a:pt x="127" y="370"/>
                    </a:cubicBezTo>
                    <a:lnTo>
                      <a:pt x="153" y="420"/>
                    </a:lnTo>
                    <a:cubicBezTo>
                      <a:pt x="159" y="439"/>
                      <a:pt x="172" y="452"/>
                      <a:pt x="184" y="465"/>
                    </a:cubicBezTo>
                    <a:cubicBezTo>
                      <a:pt x="189" y="472"/>
                      <a:pt x="197" y="476"/>
                      <a:pt x="205" y="476"/>
                    </a:cubicBezTo>
                    <a:cubicBezTo>
                      <a:pt x="217" y="476"/>
                      <a:pt x="229" y="468"/>
                      <a:pt x="229" y="452"/>
                    </a:cubicBezTo>
                    <a:cubicBezTo>
                      <a:pt x="229" y="433"/>
                      <a:pt x="229" y="420"/>
                      <a:pt x="222" y="401"/>
                    </a:cubicBezTo>
                    <a:cubicBezTo>
                      <a:pt x="216" y="382"/>
                      <a:pt x="210" y="363"/>
                      <a:pt x="203" y="344"/>
                    </a:cubicBezTo>
                    <a:cubicBezTo>
                      <a:pt x="191" y="306"/>
                      <a:pt x="178" y="274"/>
                      <a:pt x="165" y="236"/>
                    </a:cubicBezTo>
                    <a:lnTo>
                      <a:pt x="89" y="26"/>
                    </a:lnTo>
                    <a:cubicBezTo>
                      <a:pt x="82" y="8"/>
                      <a:pt x="68" y="1"/>
                      <a:pt x="54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565;p42">
                <a:extLst>
                  <a:ext uri="{FF2B5EF4-FFF2-40B4-BE49-F238E27FC236}">
                    <a16:creationId xmlns:a16="http://schemas.microsoft.com/office/drawing/2014/main" id="{7A5FB485-7299-4D3E-8FDD-A35FBEFF7D2E}"/>
                  </a:ext>
                </a:extLst>
              </p:cNvPr>
              <p:cNvSpPr/>
              <p:nvPr/>
            </p:nvSpPr>
            <p:spPr>
              <a:xfrm>
                <a:off x="2574966" y="-1058876"/>
                <a:ext cx="76268" cy="23065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618" extrusionOk="0">
                    <a:moveTo>
                      <a:pt x="236" y="1129"/>
                    </a:moveTo>
                    <a:lnTo>
                      <a:pt x="236" y="1129"/>
                    </a:lnTo>
                    <a:cubicBezTo>
                      <a:pt x="246" y="1150"/>
                      <a:pt x="256" y="1170"/>
                      <a:pt x="263" y="1190"/>
                    </a:cubicBezTo>
                    <a:lnTo>
                      <a:pt x="263" y="1190"/>
                    </a:lnTo>
                    <a:cubicBezTo>
                      <a:pt x="254" y="1170"/>
                      <a:pt x="245" y="1150"/>
                      <a:pt x="236" y="1129"/>
                    </a:cubicBezTo>
                    <a:close/>
                    <a:moveTo>
                      <a:pt x="35" y="0"/>
                    </a:moveTo>
                    <a:cubicBezTo>
                      <a:pt x="19" y="0"/>
                      <a:pt x="1" y="12"/>
                      <a:pt x="1" y="30"/>
                    </a:cubicBezTo>
                    <a:cubicBezTo>
                      <a:pt x="7" y="303"/>
                      <a:pt x="51" y="570"/>
                      <a:pt x="128" y="831"/>
                    </a:cubicBezTo>
                    <a:cubicBezTo>
                      <a:pt x="153" y="920"/>
                      <a:pt x="185" y="1002"/>
                      <a:pt x="217" y="1079"/>
                    </a:cubicBezTo>
                    <a:cubicBezTo>
                      <a:pt x="211" y="1073"/>
                      <a:pt x="204" y="1071"/>
                      <a:pt x="197" y="1071"/>
                    </a:cubicBezTo>
                    <a:cubicBezTo>
                      <a:pt x="180" y="1071"/>
                      <a:pt x="163" y="1086"/>
                      <a:pt x="172" y="1104"/>
                    </a:cubicBezTo>
                    <a:cubicBezTo>
                      <a:pt x="223" y="1276"/>
                      <a:pt x="287" y="1447"/>
                      <a:pt x="363" y="1606"/>
                    </a:cubicBezTo>
                    <a:cubicBezTo>
                      <a:pt x="368" y="1614"/>
                      <a:pt x="376" y="1617"/>
                      <a:pt x="383" y="1617"/>
                    </a:cubicBezTo>
                    <a:cubicBezTo>
                      <a:pt x="395" y="1617"/>
                      <a:pt x="405" y="1609"/>
                      <a:pt x="401" y="1593"/>
                    </a:cubicBezTo>
                    <a:cubicBezTo>
                      <a:pt x="374" y="1481"/>
                      <a:pt x="337" y="1372"/>
                      <a:pt x="294" y="1264"/>
                    </a:cubicBezTo>
                    <a:lnTo>
                      <a:pt x="294" y="1264"/>
                    </a:lnTo>
                    <a:cubicBezTo>
                      <a:pt x="335" y="1359"/>
                      <a:pt x="390" y="1488"/>
                      <a:pt x="484" y="1498"/>
                    </a:cubicBezTo>
                    <a:cubicBezTo>
                      <a:pt x="496" y="1498"/>
                      <a:pt x="515" y="1492"/>
                      <a:pt x="522" y="1479"/>
                    </a:cubicBezTo>
                    <a:cubicBezTo>
                      <a:pt x="534" y="1428"/>
                      <a:pt x="522" y="1377"/>
                      <a:pt x="496" y="1333"/>
                    </a:cubicBezTo>
                    <a:cubicBezTo>
                      <a:pt x="464" y="1276"/>
                      <a:pt x="433" y="1218"/>
                      <a:pt x="407" y="1161"/>
                    </a:cubicBezTo>
                    <a:cubicBezTo>
                      <a:pt x="350" y="1040"/>
                      <a:pt x="299" y="920"/>
                      <a:pt x="255" y="793"/>
                    </a:cubicBezTo>
                    <a:cubicBezTo>
                      <a:pt x="159" y="545"/>
                      <a:pt x="96" y="284"/>
                      <a:pt x="58" y="24"/>
                    </a:cubicBezTo>
                    <a:cubicBezTo>
                      <a:pt x="58" y="7"/>
                      <a:pt x="47" y="0"/>
                      <a:pt x="35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566;p42">
                <a:extLst>
                  <a:ext uri="{FF2B5EF4-FFF2-40B4-BE49-F238E27FC236}">
                    <a16:creationId xmlns:a16="http://schemas.microsoft.com/office/drawing/2014/main" id="{B5351311-947D-42CD-8120-8919F46D78A4}"/>
                  </a:ext>
                </a:extLst>
              </p:cNvPr>
              <p:cNvSpPr/>
              <p:nvPr/>
            </p:nvSpPr>
            <p:spPr>
              <a:xfrm>
                <a:off x="3427460" y="-1072704"/>
                <a:ext cx="34499" cy="10848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761" extrusionOk="0">
                    <a:moveTo>
                      <a:pt x="63" y="0"/>
                    </a:moveTo>
                    <a:cubicBezTo>
                      <a:pt x="40" y="0"/>
                      <a:pt x="15" y="20"/>
                      <a:pt x="7" y="44"/>
                    </a:cubicBezTo>
                    <a:cubicBezTo>
                      <a:pt x="0" y="102"/>
                      <a:pt x="7" y="159"/>
                      <a:pt x="19" y="216"/>
                    </a:cubicBezTo>
                    <a:cubicBezTo>
                      <a:pt x="32" y="273"/>
                      <a:pt x="45" y="330"/>
                      <a:pt x="58" y="388"/>
                    </a:cubicBezTo>
                    <a:cubicBezTo>
                      <a:pt x="89" y="502"/>
                      <a:pt x="134" y="616"/>
                      <a:pt x="166" y="731"/>
                    </a:cubicBezTo>
                    <a:cubicBezTo>
                      <a:pt x="171" y="751"/>
                      <a:pt x="187" y="760"/>
                      <a:pt x="203" y="760"/>
                    </a:cubicBezTo>
                    <a:cubicBezTo>
                      <a:pt x="223" y="760"/>
                      <a:pt x="242" y="746"/>
                      <a:pt x="242" y="718"/>
                    </a:cubicBezTo>
                    <a:cubicBezTo>
                      <a:pt x="223" y="597"/>
                      <a:pt x="216" y="483"/>
                      <a:pt x="197" y="362"/>
                    </a:cubicBezTo>
                    <a:cubicBezTo>
                      <a:pt x="185" y="241"/>
                      <a:pt x="153" y="127"/>
                      <a:pt x="96" y="19"/>
                    </a:cubicBezTo>
                    <a:cubicBezTo>
                      <a:pt x="87" y="6"/>
                      <a:pt x="75" y="0"/>
                      <a:pt x="63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567;p42">
                <a:extLst>
                  <a:ext uri="{FF2B5EF4-FFF2-40B4-BE49-F238E27FC236}">
                    <a16:creationId xmlns:a16="http://schemas.microsoft.com/office/drawing/2014/main" id="{BAD3F652-4237-4767-BCD2-1AA6AAD8A28B}"/>
                  </a:ext>
                </a:extLst>
              </p:cNvPr>
              <p:cNvSpPr/>
              <p:nvPr/>
            </p:nvSpPr>
            <p:spPr>
              <a:xfrm>
                <a:off x="3397523" y="-1148402"/>
                <a:ext cx="10977" cy="15681"/>
              </a:xfrm>
              <a:custGeom>
                <a:avLst/>
                <a:gdLst/>
                <a:ahLst/>
                <a:cxnLst/>
                <a:rect l="l" t="t" r="r" b="b"/>
                <a:pathLst>
                  <a:path w="77" h="110" extrusionOk="0">
                    <a:moveTo>
                      <a:pt x="38" y="0"/>
                    </a:moveTo>
                    <a:cubicBezTo>
                      <a:pt x="32" y="0"/>
                      <a:pt x="26" y="3"/>
                      <a:pt x="20" y="10"/>
                    </a:cubicBezTo>
                    <a:lnTo>
                      <a:pt x="20" y="16"/>
                    </a:lnTo>
                    <a:cubicBezTo>
                      <a:pt x="13" y="23"/>
                      <a:pt x="13" y="29"/>
                      <a:pt x="13" y="35"/>
                    </a:cubicBezTo>
                    <a:lnTo>
                      <a:pt x="13" y="42"/>
                    </a:lnTo>
                    <a:lnTo>
                      <a:pt x="1" y="67"/>
                    </a:lnTo>
                    <a:cubicBezTo>
                      <a:pt x="1" y="73"/>
                      <a:pt x="1" y="80"/>
                      <a:pt x="1" y="86"/>
                    </a:cubicBezTo>
                    <a:lnTo>
                      <a:pt x="7" y="92"/>
                    </a:lnTo>
                    <a:cubicBezTo>
                      <a:pt x="13" y="99"/>
                      <a:pt x="20" y="105"/>
                      <a:pt x="26" y="105"/>
                    </a:cubicBezTo>
                    <a:cubicBezTo>
                      <a:pt x="26" y="108"/>
                      <a:pt x="28" y="110"/>
                      <a:pt x="30" y="110"/>
                    </a:cubicBezTo>
                    <a:cubicBezTo>
                      <a:pt x="32" y="110"/>
                      <a:pt x="36" y="108"/>
                      <a:pt x="39" y="105"/>
                    </a:cubicBezTo>
                    <a:cubicBezTo>
                      <a:pt x="42" y="108"/>
                      <a:pt x="44" y="110"/>
                      <a:pt x="45" y="110"/>
                    </a:cubicBezTo>
                    <a:cubicBezTo>
                      <a:pt x="47" y="110"/>
                      <a:pt x="48" y="108"/>
                      <a:pt x="52" y="105"/>
                    </a:cubicBezTo>
                    <a:cubicBezTo>
                      <a:pt x="64" y="105"/>
                      <a:pt x="71" y="99"/>
                      <a:pt x="71" y="86"/>
                    </a:cubicBezTo>
                    <a:cubicBezTo>
                      <a:pt x="77" y="80"/>
                      <a:pt x="77" y="73"/>
                      <a:pt x="71" y="67"/>
                    </a:cubicBezTo>
                    <a:lnTo>
                      <a:pt x="64" y="42"/>
                    </a:lnTo>
                    <a:cubicBezTo>
                      <a:pt x="64" y="29"/>
                      <a:pt x="64" y="23"/>
                      <a:pt x="58" y="16"/>
                    </a:cubicBezTo>
                    <a:lnTo>
                      <a:pt x="52" y="10"/>
                    </a:lnTo>
                    <a:cubicBezTo>
                      <a:pt x="48" y="3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568;p42">
                <a:extLst>
                  <a:ext uri="{FF2B5EF4-FFF2-40B4-BE49-F238E27FC236}">
                    <a16:creationId xmlns:a16="http://schemas.microsoft.com/office/drawing/2014/main" id="{77D3FBD3-1BBD-4589-9550-3F59B4B6F62D}"/>
                  </a:ext>
                </a:extLst>
              </p:cNvPr>
              <p:cNvSpPr/>
              <p:nvPr/>
            </p:nvSpPr>
            <p:spPr>
              <a:xfrm>
                <a:off x="3474504" y="-1084679"/>
                <a:ext cx="21954" cy="59161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15" extrusionOk="0">
                    <a:moveTo>
                      <a:pt x="25" y="0"/>
                    </a:moveTo>
                    <a:cubicBezTo>
                      <a:pt x="13" y="0"/>
                      <a:pt x="1" y="11"/>
                      <a:pt x="1" y="27"/>
                    </a:cubicBezTo>
                    <a:cubicBezTo>
                      <a:pt x="1" y="52"/>
                      <a:pt x="7" y="84"/>
                      <a:pt x="14" y="116"/>
                    </a:cubicBezTo>
                    <a:cubicBezTo>
                      <a:pt x="14" y="128"/>
                      <a:pt x="14" y="147"/>
                      <a:pt x="20" y="160"/>
                    </a:cubicBezTo>
                    <a:cubicBezTo>
                      <a:pt x="26" y="173"/>
                      <a:pt x="26" y="192"/>
                      <a:pt x="33" y="205"/>
                    </a:cubicBezTo>
                    <a:lnTo>
                      <a:pt x="77" y="383"/>
                    </a:lnTo>
                    <a:cubicBezTo>
                      <a:pt x="83" y="402"/>
                      <a:pt x="103" y="414"/>
                      <a:pt x="122" y="414"/>
                    </a:cubicBezTo>
                    <a:cubicBezTo>
                      <a:pt x="141" y="408"/>
                      <a:pt x="153" y="389"/>
                      <a:pt x="153" y="370"/>
                    </a:cubicBezTo>
                    <a:lnTo>
                      <a:pt x="103" y="192"/>
                    </a:lnTo>
                    <a:cubicBezTo>
                      <a:pt x="103" y="173"/>
                      <a:pt x="96" y="160"/>
                      <a:pt x="90" y="141"/>
                    </a:cubicBezTo>
                    <a:cubicBezTo>
                      <a:pt x="90" y="128"/>
                      <a:pt x="77" y="116"/>
                      <a:pt x="77" y="103"/>
                    </a:cubicBezTo>
                    <a:cubicBezTo>
                      <a:pt x="64" y="71"/>
                      <a:pt x="58" y="39"/>
                      <a:pt x="45" y="14"/>
                    </a:cubicBezTo>
                    <a:cubicBezTo>
                      <a:pt x="41" y="4"/>
                      <a:pt x="33" y="0"/>
                      <a:pt x="25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569;p42">
                <a:extLst>
                  <a:ext uri="{FF2B5EF4-FFF2-40B4-BE49-F238E27FC236}">
                    <a16:creationId xmlns:a16="http://schemas.microsoft.com/office/drawing/2014/main" id="{DC0EB0F4-99F6-466F-B885-D0BAE70CB460}"/>
                  </a:ext>
                </a:extLst>
              </p:cNvPr>
              <p:cNvSpPr/>
              <p:nvPr/>
            </p:nvSpPr>
            <p:spPr>
              <a:xfrm>
                <a:off x="3432592" y="-1237216"/>
                <a:ext cx="27656" cy="5217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66" extrusionOk="0">
                    <a:moveTo>
                      <a:pt x="38" y="0"/>
                    </a:moveTo>
                    <a:cubicBezTo>
                      <a:pt x="19" y="0"/>
                      <a:pt x="1" y="17"/>
                      <a:pt x="9" y="42"/>
                    </a:cubicBezTo>
                    <a:cubicBezTo>
                      <a:pt x="28" y="99"/>
                      <a:pt x="47" y="150"/>
                      <a:pt x="72" y="201"/>
                    </a:cubicBezTo>
                    <a:lnTo>
                      <a:pt x="104" y="277"/>
                    </a:lnTo>
                    <a:cubicBezTo>
                      <a:pt x="117" y="302"/>
                      <a:pt x="130" y="328"/>
                      <a:pt x="149" y="353"/>
                    </a:cubicBezTo>
                    <a:cubicBezTo>
                      <a:pt x="149" y="366"/>
                      <a:pt x="161" y="366"/>
                      <a:pt x="174" y="366"/>
                    </a:cubicBezTo>
                    <a:cubicBezTo>
                      <a:pt x="180" y="366"/>
                      <a:pt x="193" y="353"/>
                      <a:pt x="187" y="341"/>
                    </a:cubicBezTo>
                    <a:cubicBezTo>
                      <a:pt x="180" y="315"/>
                      <a:pt x="174" y="283"/>
                      <a:pt x="168" y="258"/>
                    </a:cubicBezTo>
                    <a:lnTo>
                      <a:pt x="136" y="175"/>
                    </a:lnTo>
                    <a:cubicBezTo>
                      <a:pt x="111" y="124"/>
                      <a:pt x="85" y="67"/>
                      <a:pt x="66" y="16"/>
                    </a:cubicBezTo>
                    <a:cubicBezTo>
                      <a:pt x="59" y="5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570;p42">
                <a:extLst>
                  <a:ext uri="{FF2B5EF4-FFF2-40B4-BE49-F238E27FC236}">
                    <a16:creationId xmlns:a16="http://schemas.microsoft.com/office/drawing/2014/main" id="{88939D63-24AA-46DE-A35F-9D1D86C3E8C4}"/>
                  </a:ext>
                </a:extLst>
              </p:cNvPr>
              <p:cNvSpPr/>
              <p:nvPr/>
            </p:nvSpPr>
            <p:spPr>
              <a:xfrm>
                <a:off x="2662497" y="-766491"/>
                <a:ext cx="95228" cy="11718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22" extrusionOk="0">
                    <a:moveTo>
                      <a:pt x="46" y="0"/>
                    </a:moveTo>
                    <a:cubicBezTo>
                      <a:pt x="23" y="0"/>
                      <a:pt x="1" y="21"/>
                      <a:pt x="9" y="51"/>
                    </a:cubicBezTo>
                    <a:cubicBezTo>
                      <a:pt x="67" y="203"/>
                      <a:pt x="143" y="343"/>
                      <a:pt x="238" y="476"/>
                    </a:cubicBezTo>
                    <a:cubicBezTo>
                      <a:pt x="283" y="540"/>
                      <a:pt x="333" y="604"/>
                      <a:pt x="384" y="661"/>
                    </a:cubicBezTo>
                    <a:cubicBezTo>
                      <a:pt x="435" y="724"/>
                      <a:pt x="505" y="781"/>
                      <a:pt x="581" y="820"/>
                    </a:cubicBezTo>
                    <a:cubicBezTo>
                      <a:pt x="586" y="821"/>
                      <a:pt x="591" y="822"/>
                      <a:pt x="595" y="822"/>
                    </a:cubicBezTo>
                    <a:cubicBezTo>
                      <a:pt x="630" y="822"/>
                      <a:pt x="667" y="783"/>
                      <a:pt x="645" y="750"/>
                    </a:cubicBezTo>
                    <a:cubicBezTo>
                      <a:pt x="607" y="686"/>
                      <a:pt x="556" y="629"/>
                      <a:pt x="499" y="578"/>
                    </a:cubicBezTo>
                    <a:cubicBezTo>
                      <a:pt x="441" y="527"/>
                      <a:pt x="391" y="464"/>
                      <a:pt x="340" y="407"/>
                    </a:cubicBezTo>
                    <a:cubicBezTo>
                      <a:pt x="244" y="286"/>
                      <a:pt x="155" y="159"/>
                      <a:pt x="79" y="19"/>
                    </a:cubicBezTo>
                    <a:cubicBezTo>
                      <a:pt x="71" y="6"/>
                      <a:pt x="58" y="0"/>
                      <a:pt x="4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571;p42">
                <a:extLst>
                  <a:ext uri="{FF2B5EF4-FFF2-40B4-BE49-F238E27FC236}">
                    <a16:creationId xmlns:a16="http://schemas.microsoft.com/office/drawing/2014/main" id="{51B1D69B-B5CF-4202-9405-A3CDC106A8CF}"/>
                  </a:ext>
                </a:extLst>
              </p:cNvPr>
              <p:cNvSpPr/>
              <p:nvPr/>
            </p:nvSpPr>
            <p:spPr>
              <a:xfrm>
                <a:off x="3436441" y="-899925"/>
                <a:ext cx="24662" cy="77551"/>
              </a:xfrm>
              <a:custGeom>
                <a:avLst/>
                <a:gdLst/>
                <a:ahLst/>
                <a:cxnLst/>
                <a:rect l="l" t="t" r="r" b="b"/>
                <a:pathLst>
                  <a:path w="173" h="544" extrusionOk="0">
                    <a:moveTo>
                      <a:pt x="54" y="0"/>
                    </a:moveTo>
                    <a:cubicBezTo>
                      <a:pt x="37" y="0"/>
                      <a:pt x="18" y="11"/>
                      <a:pt x="7" y="27"/>
                    </a:cubicBezTo>
                    <a:cubicBezTo>
                      <a:pt x="1" y="72"/>
                      <a:pt x="1" y="116"/>
                      <a:pt x="20" y="154"/>
                    </a:cubicBezTo>
                    <a:cubicBezTo>
                      <a:pt x="26" y="192"/>
                      <a:pt x="33" y="230"/>
                      <a:pt x="39" y="269"/>
                    </a:cubicBezTo>
                    <a:cubicBezTo>
                      <a:pt x="45" y="351"/>
                      <a:pt x="39" y="427"/>
                      <a:pt x="39" y="510"/>
                    </a:cubicBezTo>
                    <a:cubicBezTo>
                      <a:pt x="45" y="529"/>
                      <a:pt x="58" y="542"/>
                      <a:pt x="77" y="542"/>
                    </a:cubicBezTo>
                    <a:cubicBezTo>
                      <a:pt x="81" y="543"/>
                      <a:pt x="84" y="543"/>
                      <a:pt x="87" y="543"/>
                    </a:cubicBezTo>
                    <a:cubicBezTo>
                      <a:pt x="103" y="543"/>
                      <a:pt x="116" y="532"/>
                      <a:pt x="122" y="516"/>
                    </a:cubicBezTo>
                    <a:cubicBezTo>
                      <a:pt x="160" y="434"/>
                      <a:pt x="173" y="345"/>
                      <a:pt x="160" y="256"/>
                    </a:cubicBezTo>
                    <a:cubicBezTo>
                      <a:pt x="160" y="211"/>
                      <a:pt x="153" y="167"/>
                      <a:pt x="141" y="129"/>
                    </a:cubicBezTo>
                    <a:cubicBezTo>
                      <a:pt x="134" y="78"/>
                      <a:pt x="109" y="33"/>
                      <a:pt x="65" y="2"/>
                    </a:cubicBezTo>
                    <a:cubicBezTo>
                      <a:pt x="61" y="1"/>
                      <a:pt x="58" y="0"/>
                      <a:pt x="54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572;p42">
                <a:extLst>
                  <a:ext uri="{FF2B5EF4-FFF2-40B4-BE49-F238E27FC236}">
                    <a16:creationId xmlns:a16="http://schemas.microsoft.com/office/drawing/2014/main" id="{FDC58C09-77B2-4BD0-B697-1D91D66EBDA8}"/>
                  </a:ext>
                </a:extLst>
              </p:cNvPr>
              <p:cNvSpPr/>
              <p:nvPr/>
            </p:nvSpPr>
            <p:spPr>
              <a:xfrm>
                <a:off x="3412064" y="-948965"/>
                <a:ext cx="9124" cy="35069"/>
              </a:xfrm>
              <a:custGeom>
                <a:avLst/>
                <a:gdLst/>
                <a:ahLst/>
                <a:cxnLst/>
                <a:rect l="l" t="t" r="r" b="b"/>
                <a:pathLst>
                  <a:path w="64" h="246" extrusionOk="0">
                    <a:moveTo>
                      <a:pt x="33" y="1"/>
                    </a:moveTo>
                    <a:cubicBezTo>
                      <a:pt x="24" y="1"/>
                      <a:pt x="16" y="6"/>
                      <a:pt x="13" y="15"/>
                    </a:cubicBezTo>
                    <a:lnTo>
                      <a:pt x="7" y="34"/>
                    </a:lnTo>
                    <a:cubicBezTo>
                      <a:pt x="0" y="47"/>
                      <a:pt x="0" y="53"/>
                      <a:pt x="7" y="66"/>
                    </a:cubicBezTo>
                    <a:lnTo>
                      <a:pt x="7" y="111"/>
                    </a:lnTo>
                    <a:lnTo>
                      <a:pt x="7" y="206"/>
                    </a:lnTo>
                    <a:cubicBezTo>
                      <a:pt x="0" y="225"/>
                      <a:pt x="7" y="238"/>
                      <a:pt x="26" y="244"/>
                    </a:cubicBezTo>
                    <a:cubicBezTo>
                      <a:pt x="28" y="245"/>
                      <a:pt x="31" y="245"/>
                      <a:pt x="33" y="245"/>
                    </a:cubicBezTo>
                    <a:cubicBezTo>
                      <a:pt x="48" y="245"/>
                      <a:pt x="58" y="229"/>
                      <a:pt x="64" y="212"/>
                    </a:cubicBezTo>
                    <a:lnTo>
                      <a:pt x="64" y="111"/>
                    </a:lnTo>
                    <a:lnTo>
                      <a:pt x="64" y="66"/>
                    </a:lnTo>
                    <a:cubicBezTo>
                      <a:pt x="64" y="53"/>
                      <a:pt x="64" y="47"/>
                      <a:pt x="64" y="34"/>
                    </a:cubicBezTo>
                    <a:lnTo>
                      <a:pt x="58" y="15"/>
                    </a:lnTo>
                    <a:cubicBezTo>
                      <a:pt x="51" y="6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573;p42">
                <a:extLst>
                  <a:ext uri="{FF2B5EF4-FFF2-40B4-BE49-F238E27FC236}">
                    <a16:creationId xmlns:a16="http://schemas.microsoft.com/office/drawing/2014/main" id="{B97BD9C8-60C6-47D2-944A-1AFFECA98524}"/>
                  </a:ext>
                </a:extLst>
              </p:cNvPr>
              <p:cNvSpPr/>
              <p:nvPr/>
            </p:nvSpPr>
            <p:spPr>
              <a:xfrm>
                <a:off x="3364022" y="-1229945"/>
                <a:ext cx="13686" cy="54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382" extrusionOk="0">
                    <a:moveTo>
                      <a:pt x="46" y="0"/>
                    </a:moveTo>
                    <a:cubicBezTo>
                      <a:pt x="40" y="0"/>
                      <a:pt x="36" y="4"/>
                      <a:pt x="32" y="10"/>
                    </a:cubicBezTo>
                    <a:cubicBezTo>
                      <a:pt x="1" y="29"/>
                      <a:pt x="7" y="61"/>
                      <a:pt x="1" y="93"/>
                    </a:cubicBezTo>
                    <a:cubicBezTo>
                      <a:pt x="1" y="124"/>
                      <a:pt x="1" y="150"/>
                      <a:pt x="1" y="181"/>
                    </a:cubicBezTo>
                    <a:cubicBezTo>
                      <a:pt x="1" y="239"/>
                      <a:pt x="7" y="296"/>
                      <a:pt x="13" y="353"/>
                    </a:cubicBezTo>
                    <a:cubicBezTo>
                      <a:pt x="13" y="372"/>
                      <a:pt x="31" y="382"/>
                      <a:pt x="48" y="382"/>
                    </a:cubicBezTo>
                    <a:cubicBezTo>
                      <a:pt x="66" y="382"/>
                      <a:pt x="83" y="372"/>
                      <a:pt x="83" y="353"/>
                    </a:cubicBezTo>
                    <a:cubicBezTo>
                      <a:pt x="83" y="296"/>
                      <a:pt x="90" y="239"/>
                      <a:pt x="90" y="181"/>
                    </a:cubicBezTo>
                    <a:cubicBezTo>
                      <a:pt x="96" y="150"/>
                      <a:pt x="96" y="124"/>
                      <a:pt x="90" y="93"/>
                    </a:cubicBezTo>
                    <a:cubicBezTo>
                      <a:pt x="90" y="61"/>
                      <a:pt x="90" y="29"/>
                      <a:pt x="64" y="10"/>
                    </a:cubicBezTo>
                    <a:cubicBezTo>
                      <a:pt x="58" y="4"/>
                      <a:pt x="51" y="0"/>
                      <a:pt x="4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574;p42">
                <a:extLst>
                  <a:ext uri="{FF2B5EF4-FFF2-40B4-BE49-F238E27FC236}">
                    <a16:creationId xmlns:a16="http://schemas.microsoft.com/office/drawing/2014/main" id="{EC7C3750-C7F6-49BD-9CFD-C192AA75BC67}"/>
                  </a:ext>
                </a:extLst>
              </p:cNvPr>
              <p:cNvSpPr/>
              <p:nvPr/>
            </p:nvSpPr>
            <p:spPr>
              <a:xfrm>
                <a:off x="3392961" y="-1299371"/>
                <a:ext cx="14683" cy="2908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04" extrusionOk="0">
                    <a:moveTo>
                      <a:pt x="15" y="1"/>
                    </a:moveTo>
                    <a:cubicBezTo>
                      <a:pt x="8" y="1"/>
                      <a:pt x="1" y="6"/>
                      <a:pt x="1" y="14"/>
                    </a:cubicBezTo>
                    <a:cubicBezTo>
                      <a:pt x="1" y="33"/>
                      <a:pt x="1" y="46"/>
                      <a:pt x="7" y="58"/>
                    </a:cubicBezTo>
                    <a:cubicBezTo>
                      <a:pt x="7" y="77"/>
                      <a:pt x="14" y="90"/>
                      <a:pt x="20" y="103"/>
                    </a:cubicBezTo>
                    <a:lnTo>
                      <a:pt x="45" y="192"/>
                    </a:lnTo>
                    <a:cubicBezTo>
                      <a:pt x="48" y="200"/>
                      <a:pt x="55" y="204"/>
                      <a:pt x="64" y="204"/>
                    </a:cubicBezTo>
                    <a:cubicBezTo>
                      <a:pt x="81" y="204"/>
                      <a:pt x="103" y="190"/>
                      <a:pt x="90" y="173"/>
                    </a:cubicBezTo>
                    <a:lnTo>
                      <a:pt x="58" y="90"/>
                    </a:lnTo>
                    <a:cubicBezTo>
                      <a:pt x="58" y="77"/>
                      <a:pt x="52" y="65"/>
                      <a:pt x="45" y="52"/>
                    </a:cubicBezTo>
                    <a:cubicBezTo>
                      <a:pt x="39" y="39"/>
                      <a:pt x="33" y="20"/>
                      <a:pt x="26" y="8"/>
                    </a:cubicBezTo>
                    <a:cubicBezTo>
                      <a:pt x="24" y="3"/>
                      <a:pt x="20" y="1"/>
                      <a:pt x="15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575;p42">
                <a:extLst>
                  <a:ext uri="{FF2B5EF4-FFF2-40B4-BE49-F238E27FC236}">
                    <a16:creationId xmlns:a16="http://schemas.microsoft.com/office/drawing/2014/main" id="{8435B3E9-1ECD-4594-A4DF-13A20B8D8DB6}"/>
                  </a:ext>
                </a:extLst>
              </p:cNvPr>
              <p:cNvSpPr/>
              <p:nvPr/>
            </p:nvSpPr>
            <p:spPr>
              <a:xfrm>
                <a:off x="3420760" y="-1409140"/>
                <a:ext cx="75698" cy="141987"/>
              </a:xfrm>
              <a:custGeom>
                <a:avLst/>
                <a:gdLst/>
                <a:ahLst/>
                <a:cxnLst/>
                <a:rect l="l" t="t" r="r" b="b"/>
                <a:pathLst>
                  <a:path w="531" h="996" extrusionOk="0">
                    <a:moveTo>
                      <a:pt x="36" y="0"/>
                    </a:moveTo>
                    <a:cubicBezTo>
                      <a:pt x="18" y="0"/>
                      <a:pt x="1" y="19"/>
                      <a:pt x="9" y="40"/>
                    </a:cubicBezTo>
                    <a:cubicBezTo>
                      <a:pt x="79" y="212"/>
                      <a:pt x="143" y="377"/>
                      <a:pt x="219" y="542"/>
                    </a:cubicBezTo>
                    <a:cubicBezTo>
                      <a:pt x="257" y="625"/>
                      <a:pt x="295" y="708"/>
                      <a:pt x="333" y="790"/>
                    </a:cubicBezTo>
                    <a:cubicBezTo>
                      <a:pt x="372" y="867"/>
                      <a:pt x="397" y="956"/>
                      <a:pt x="473" y="994"/>
                    </a:cubicBezTo>
                    <a:cubicBezTo>
                      <a:pt x="477" y="995"/>
                      <a:pt x="480" y="995"/>
                      <a:pt x="483" y="995"/>
                    </a:cubicBezTo>
                    <a:cubicBezTo>
                      <a:pt x="498" y="995"/>
                      <a:pt x="511" y="984"/>
                      <a:pt x="511" y="968"/>
                    </a:cubicBezTo>
                    <a:cubicBezTo>
                      <a:pt x="530" y="892"/>
                      <a:pt x="467" y="790"/>
                      <a:pt x="435" y="727"/>
                    </a:cubicBezTo>
                    <a:cubicBezTo>
                      <a:pt x="403" y="657"/>
                      <a:pt x="352" y="568"/>
                      <a:pt x="314" y="492"/>
                    </a:cubicBezTo>
                    <a:cubicBezTo>
                      <a:pt x="238" y="333"/>
                      <a:pt x="143" y="174"/>
                      <a:pt x="60" y="15"/>
                    </a:cubicBezTo>
                    <a:cubicBezTo>
                      <a:pt x="54" y="5"/>
                      <a:pt x="45" y="0"/>
                      <a:pt x="3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576;p42">
                <a:extLst>
                  <a:ext uri="{FF2B5EF4-FFF2-40B4-BE49-F238E27FC236}">
                    <a16:creationId xmlns:a16="http://schemas.microsoft.com/office/drawing/2014/main" id="{472D073E-9102-4D61-AB90-F0A7AB1DA500}"/>
                  </a:ext>
                </a:extLst>
              </p:cNvPr>
              <p:cNvSpPr/>
              <p:nvPr/>
            </p:nvSpPr>
            <p:spPr>
              <a:xfrm>
                <a:off x="3505154" y="-1228234"/>
                <a:ext cx="28369" cy="60017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21" extrusionOk="0">
                    <a:moveTo>
                      <a:pt x="48" y="0"/>
                    </a:moveTo>
                    <a:cubicBezTo>
                      <a:pt x="23" y="0"/>
                      <a:pt x="0" y="23"/>
                      <a:pt x="8" y="55"/>
                    </a:cubicBezTo>
                    <a:cubicBezTo>
                      <a:pt x="40" y="106"/>
                      <a:pt x="65" y="163"/>
                      <a:pt x="85" y="227"/>
                    </a:cubicBezTo>
                    <a:cubicBezTo>
                      <a:pt x="91" y="252"/>
                      <a:pt x="104" y="284"/>
                      <a:pt x="110" y="309"/>
                    </a:cubicBezTo>
                    <a:cubicBezTo>
                      <a:pt x="116" y="341"/>
                      <a:pt x="123" y="373"/>
                      <a:pt x="135" y="405"/>
                    </a:cubicBezTo>
                    <a:cubicBezTo>
                      <a:pt x="141" y="416"/>
                      <a:pt x="151" y="421"/>
                      <a:pt x="162" y="421"/>
                    </a:cubicBezTo>
                    <a:cubicBezTo>
                      <a:pt x="175" y="421"/>
                      <a:pt x="189" y="413"/>
                      <a:pt x="193" y="398"/>
                    </a:cubicBezTo>
                    <a:cubicBezTo>
                      <a:pt x="199" y="366"/>
                      <a:pt x="193" y="328"/>
                      <a:pt x="186" y="297"/>
                    </a:cubicBezTo>
                    <a:cubicBezTo>
                      <a:pt x="180" y="265"/>
                      <a:pt x="174" y="233"/>
                      <a:pt x="167" y="201"/>
                    </a:cubicBezTo>
                    <a:cubicBezTo>
                      <a:pt x="142" y="138"/>
                      <a:pt x="116" y="81"/>
                      <a:pt x="85" y="23"/>
                    </a:cubicBezTo>
                    <a:cubicBezTo>
                      <a:pt x="75" y="7"/>
                      <a:pt x="61" y="0"/>
                      <a:pt x="4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577;p42">
                <a:extLst>
                  <a:ext uri="{FF2B5EF4-FFF2-40B4-BE49-F238E27FC236}">
                    <a16:creationId xmlns:a16="http://schemas.microsoft.com/office/drawing/2014/main" id="{A55A727D-75C4-4DDA-8B0C-903A2DC43B6C}"/>
                  </a:ext>
                </a:extLst>
              </p:cNvPr>
              <p:cNvSpPr/>
              <p:nvPr/>
            </p:nvSpPr>
            <p:spPr>
              <a:xfrm>
                <a:off x="2526924" y="-1184042"/>
                <a:ext cx="13828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97" h="542" extrusionOk="0">
                    <a:moveTo>
                      <a:pt x="48" y="1"/>
                    </a:moveTo>
                    <a:cubicBezTo>
                      <a:pt x="33" y="1"/>
                      <a:pt x="17" y="9"/>
                      <a:pt x="13" y="25"/>
                    </a:cubicBezTo>
                    <a:cubicBezTo>
                      <a:pt x="13" y="107"/>
                      <a:pt x="7" y="196"/>
                      <a:pt x="7" y="279"/>
                    </a:cubicBezTo>
                    <a:cubicBezTo>
                      <a:pt x="1" y="361"/>
                      <a:pt x="7" y="444"/>
                      <a:pt x="26" y="527"/>
                    </a:cubicBezTo>
                    <a:cubicBezTo>
                      <a:pt x="29" y="536"/>
                      <a:pt x="37" y="541"/>
                      <a:pt x="46" y="541"/>
                    </a:cubicBezTo>
                    <a:cubicBezTo>
                      <a:pt x="55" y="541"/>
                      <a:pt x="64" y="536"/>
                      <a:pt x="71" y="527"/>
                    </a:cubicBezTo>
                    <a:cubicBezTo>
                      <a:pt x="90" y="444"/>
                      <a:pt x="96" y="361"/>
                      <a:pt x="90" y="279"/>
                    </a:cubicBezTo>
                    <a:cubicBezTo>
                      <a:pt x="83" y="190"/>
                      <a:pt x="83" y="107"/>
                      <a:pt x="77" y="25"/>
                    </a:cubicBezTo>
                    <a:cubicBezTo>
                      <a:pt x="77" y="9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578;p42">
                <a:extLst>
                  <a:ext uri="{FF2B5EF4-FFF2-40B4-BE49-F238E27FC236}">
                    <a16:creationId xmlns:a16="http://schemas.microsoft.com/office/drawing/2014/main" id="{B7440E5C-86B4-4F77-9707-E0E98D611AE9}"/>
                  </a:ext>
                </a:extLst>
              </p:cNvPr>
              <p:cNvSpPr/>
              <p:nvPr/>
            </p:nvSpPr>
            <p:spPr>
              <a:xfrm>
                <a:off x="2554153" y="-1013971"/>
                <a:ext cx="25090" cy="9423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61" extrusionOk="0">
                    <a:moveTo>
                      <a:pt x="60" y="1"/>
                    </a:moveTo>
                    <a:cubicBezTo>
                      <a:pt x="47" y="1"/>
                      <a:pt x="35" y="9"/>
                      <a:pt x="32" y="26"/>
                    </a:cubicBezTo>
                    <a:cubicBezTo>
                      <a:pt x="0" y="236"/>
                      <a:pt x="26" y="446"/>
                      <a:pt x="108" y="643"/>
                    </a:cubicBezTo>
                    <a:cubicBezTo>
                      <a:pt x="113" y="655"/>
                      <a:pt x="125" y="661"/>
                      <a:pt x="137" y="661"/>
                    </a:cubicBezTo>
                    <a:cubicBezTo>
                      <a:pt x="156" y="661"/>
                      <a:pt x="176" y="647"/>
                      <a:pt x="172" y="624"/>
                    </a:cubicBezTo>
                    <a:cubicBezTo>
                      <a:pt x="121" y="433"/>
                      <a:pt x="96" y="236"/>
                      <a:pt x="89" y="33"/>
                    </a:cubicBezTo>
                    <a:cubicBezTo>
                      <a:pt x="89" y="12"/>
                      <a:pt x="74" y="1"/>
                      <a:pt x="60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579;p42">
                <a:extLst>
                  <a:ext uri="{FF2B5EF4-FFF2-40B4-BE49-F238E27FC236}">
                    <a16:creationId xmlns:a16="http://schemas.microsoft.com/office/drawing/2014/main" id="{6C4224C9-EB59-4DD5-92CD-0989725B245D}"/>
                  </a:ext>
                </a:extLst>
              </p:cNvPr>
              <p:cNvSpPr/>
              <p:nvPr/>
            </p:nvSpPr>
            <p:spPr>
              <a:xfrm>
                <a:off x="2897431" y="-1608007"/>
                <a:ext cx="24662" cy="78834"/>
              </a:xfrm>
              <a:custGeom>
                <a:avLst/>
                <a:gdLst/>
                <a:ahLst/>
                <a:cxnLst/>
                <a:rect l="l" t="t" r="r" b="b"/>
                <a:pathLst>
                  <a:path w="173" h="553" extrusionOk="0">
                    <a:moveTo>
                      <a:pt x="136" y="0"/>
                    </a:moveTo>
                    <a:cubicBezTo>
                      <a:pt x="127" y="0"/>
                      <a:pt x="117" y="4"/>
                      <a:pt x="109" y="12"/>
                    </a:cubicBezTo>
                    <a:cubicBezTo>
                      <a:pt x="64" y="95"/>
                      <a:pt x="33" y="184"/>
                      <a:pt x="20" y="279"/>
                    </a:cubicBezTo>
                    <a:cubicBezTo>
                      <a:pt x="14" y="323"/>
                      <a:pt x="7" y="368"/>
                      <a:pt x="7" y="412"/>
                    </a:cubicBezTo>
                    <a:cubicBezTo>
                      <a:pt x="7" y="450"/>
                      <a:pt x="1" y="546"/>
                      <a:pt x="64" y="552"/>
                    </a:cubicBezTo>
                    <a:cubicBezTo>
                      <a:pt x="66" y="552"/>
                      <a:pt x="68" y="552"/>
                      <a:pt x="70" y="552"/>
                    </a:cubicBezTo>
                    <a:cubicBezTo>
                      <a:pt x="121" y="552"/>
                      <a:pt x="115" y="468"/>
                      <a:pt x="115" y="431"/>
                    </a:cubicBezTo>
                    <a:cubicBezTo>
                      <a:pt x="109" y="393"/>
                      <a:pt x="109" y="349"/>
                      <a:pt x="115" y="311"/>
                    </a:cubicBezTo>
                    <a:cubicBezTo>
                      <a:pt x="122" y="215"/>
                      <a:pt x="141" y="126"/>
                      <a:pt x="172" y="37"/>
                    </a:cubicBezTo>
                    <a:cubicBezTo>
                      <a:pt x="172" y="16"/>
                      <a:pt x="155" y="0"/>
                      <a:pt x="13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580;p42">
                <a:extLst>
                  <a:ext uri="{FF2B5EF4-FFF2-40B4-BE49-F238E27FC236}">
                    <a16:creationId xmlns:a16="http://schemas.microsoft.com/office/drawing/2014/main" id="{30B5DE83-030B-4B82-8F0A-9E82C2C7E971}"/>
                  </a:ext>
                </a:extLst>
              </p:cNvPr>
              <p:cNvSpPr/>
              <p:nvPr/>
            </p:nvSpPr>
            <p:spPr>
              <a:xfrm>
                <a:off x="2929221" y="-1585483"/>
                <a:ext cx="10977" cy="49040"/>
              </a:xfrm>
              <a:custGeom>
                <a:avLst/>
                <a:gdLst/>
                <a:ahLst/>
                <a:cxnLst/>
                <a:rect l="l" t="t" r="r" b="b"/>
                <a:pathLst>
                  <a:path w="77" h="344" extrusionOk="0">
                    <a:moveTo>
                      <a:pt x="38" y="0"/>
                    </a:moveTo>
                    <a:cubicBezTo>
                      <a:pt x="19" y="0"/>
                      <a:pt x="0" y="13"/>
                      <a:pt x="0" y="32"/>
                    </a:cubicBezTo>
                    <a:lnTo>
                      <a:pt x="0" y="178"/>
                    </a:lnTo>
                    <a:lnTo>
                      <a:pt x="0" y="254"/>
                    </a:lnTo>
                    <a:cubicBezTo>
                      <a:pt x="0" y="273"/>
                      <a:pt x="7" y="299"/>
                      <a:pt x="13" y="324"/>
                    </a:cubicBezTo>
                    <a:cubicBezTo>
                      <a:pt x="16" y="337"/>
                      <a:pt x="26" y="343"/>
                      <a:pt x="36" y="343"/>
                    </a:cubicBezTo>
                    <a:cubicBezTo>
                      <a:pt x="46" y="343"/>
                      <a:pt x="57" y="337"/>
                      <a:pt x="64" y="324"/>
                    </a:cubicBezTo>
                    <a:cubicBezTo>
                      <a:pt x="64" y="299"/>
                      <a:pt x="70" y="273"/>
                      <a:pt x="70" y="248"/>
                    </a:cubicBezTo>
                    <a:cubicBezTo>
                      <a:pt x="70" y="229"/>
                      <a:pt x="77" y="203"/>
                      <a:pt x="77" y="178"/>
                    </a:cubicBezTo>
                    <a:lnTo>
                      <a:pt x="77" y="32"/>
                    </a:lnTo>
                    <a:cubicBezTo>
                      <a:pt x="70" y="13"/>
                      <a:pt x="57" y="0"/>
                      <a:pt x="3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Google Shape;581;p42">
                <a:extLst>
                  <a:ext uri="{FF2B5EF4-FFF2-40B4-BE49-F238E27FC236}">
                    <a16:creationId xmlns:a16="http://schemas.microsoft.com/office/drawing/2014/main" id="{05953D69-BD40-4D00-872A-6B57B6D866DD}"/>
                  </a:ext>
                </a:extLst>
              </p:cNvPr>
              <p:cNvSpPr/>
              <p:nvPr/>
            </p:nvSpPr>
            <p:spPr>
              <a:xfrm>
                <a:off x="3104139" y="-1620552"/>
                <a:ext cx="26373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72" extrusionOk="0">
                    <a:moveTo>
                      <a:pt x="43" y="0"/>
                    </a:moveTo>
                    <a:cubicBezTo>
                      <a:pt x="21" y="0"/>
                      <a:pt x="0" y="21"/>
                      <a:pt x="12" y="49"/>
                    </a:cubicBezTo>
                    <a:lnTo>
                      <a:pt x="70" y="163"/>
                    </a:lnTo>
                    <a:lnTo>
                      <a:pt x="95" y="214"/>
                    </a:lnTo>
                    <a:cubicBezTo>
                      <a:pt x="108" y="240"/>
                      <a:pt x="127" y="265"/>
                      <a:pt x="152" y="272"/>
                    </a:cubicBezTo>
                    <a:cubicBezTo>
                      <a:pt x="165" y="272"/>
                      <a:pt x="171" y="265"/>
                      <a:pt x="178" y="252"/>
                    </a:cubicBezTo>
                    <a:cubicBezTo>
                      <a:pt x="184" y="240"/>
                      <a:pt x="184" y="227"/>
                      <a:pt x="178" y="208"/>
                    </a:cubicBezTo>
                    <a:cubicBezTo>
                      <a:pt x="178" y="202"/>
                      <a:pt x="171" y="195"/>
                      <a:pt x="171" y="183"/>
                    </a:cubicBezTo>
                    <a:lnTo>
                      <a:pt x="140" y="132"/>
                    </a:lnTo>
                    <a:lnTo>
                      <a:pt x="76" y="24"/>
                    </a:lnTo>
                    <a:cubicBezTo>
                      <a:pt x="69" y="7"/>
                      <a:pt x="56" y="0"/>
                      <a:pt x="43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Google Shape;582;p42">
                <a:extLst>
                  <a:ext uri="{FF2B5EF4-FFF2-40B4-BE49-F238E27FC236}">
                    <a16:creationId xmlns:a16="http://schemas.microsoft.com/office/drawing/2014/main" id="{29B30232-2F41-4F2F-BA02-946B9FFCD6D5}"/>
                  </a:ext>
                </a:extLst>
              </p:cNvPr>
              <p:cNvSpPr/>
              <p:nvPr/>
            </p:nvSpPr>
            <p:spPr>
              <a:xfrm>
                <a:off x="3080760" y="-1611713"/>
                <a:ext cx="29795" cy="528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1" extrusionOk="0">
                    <a:moveTo>
                      <a:pt x="33" y="1"/>
                    </a:moveTo>
                    <a:cubicBezTo>
                      <a:pt x="17" y="1"/>
                      <a:pt x="1" y="16"/>
                      <a:pt x="5" y="38"/>
                    </a:cubicBezTo>
                    <a:cubicBezTo>
                      <a:pt x="11" y="63"/>
                      <a:pt x="18" y="89"/>
                      <a:pt x="30" y="114"/>
                    </a:cubicBezTo>
                    <a:cubicBezTo>
                      <a:pt x="37" y="146"/>
                      <a:pt x="49" y="171"/>
                      <a:pt x="62" y="203"/>
                    </a:cubicBezTo>
                    <a:cubicBezTo>
                      <a:pt x="68" y="229"/>
                      <a:pt x="81" y="254"/>
                      <a:pt x="94" y="279"/>
                    </a:cubicBezTo>
                    <a:lnTo>
                      <a:pt x="107" y="318"/>
                    </a:lnTo>
                    <a:cubicBezTo>
                      <a:pt x="113" y="337"/>
                      <a:pt x="119" y="349"/>
                      <a:pt x="138" y="362"/>
                    </a:cubicBezTo>
                    <a:cubicBezTo>
                      <a:pt x="146" y="368"/>
                      <a:pt x="156" y="371"/>
                      <a:pt x="165" y="371"/>
                    </a:cubicBezTo>
                    <a:cubicBezTo>
                      <a:pt x="185" y="371"/>
                      <a:pt x="204" y="358"/>
                      <a:pt x="208" y="337"/>
                    </a:cubicBezTo>
                    <a:cubicBezTo>
                      <a:pt x="202" y="305"/>
                      <a:pt x="196" y="273"/>
                      <a:pt x="176" y="248"/>
                    </a:cubicBezTo>
                    <a:cubicBezTo>
                      <a:pt x="164" y="222"/>
                      <a:pt x="151" y="197"/>
                      <a:pt x="138" y="165"/>
                    </a:cubicBezTo>
                    <a:cubicBezTo>
                      <a:pt x="126" y="140"/>
                      <a:pt x="119" y="114"/>
                      <a:pt x="107" y="95"/>
                    </a:cubicBezTo>
                    <a:cubicBezTo>
                      <a:pt x="88" y="63"/>
                      <a:pt x="75" y="38"/>
                      <a:pt x="56" y="13"/>
                    </a:cubicBezTo>
                    <a:cubicBezTo>
                      <a:pt x="50" y="4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Google Shape;583;p42">
                <a:extLst>
                  <a:ext uri="{FF2B5EF4-FFF2-40B4-BE49-F238E27FC236}">
                    <a16:creationId xmlns:a16="http://schemas.microsoft.com/office/drawing/2014/main" id="{59CBDDFA-CC04-46EC-82FF-12BD83297607}"/>
                  </a:ext>
                </a:extLst>
              </p:cNvPr>
              <p:cNvSpPr/>
              <p:nvPr/>
            </p:nvSpPr>
            <p:spPr>
              <a:xfrm>
                <a:off x="3211770" y="-1699101"/>
                <a:ext cx="18960" cy="3706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60" extrusionOk="0">
                    <a:moveTo>
                      <a:pt x="31" y="0"/>
                    </a:moveTo>
                    <a:cubicBezTo>
                      <a:pt x="27" y="0"/>
                      <a:pt x="23" y="1"/>
                      <a:pt x="20" y="3"/>
                    </a:cubicBezTo>
                    <a:cubicBezTo>
                      <a:pt x="7" y="9"/>
                      <a:pt x="1" y="28"/>
                      <a:pt x="7" y="41"/>
                    </a:cubicBezTo>
                    <a:cubicBezTo>
                      <a:pt x="14" y="79"/>
                      <a:pt x="26" y="111"/>
                      <a:pt x="39" y="149"/>
                    </a:cubicBezTo>
                    <a:cubicBezTo>
                      <a:pt x="45" y="162"/>
                      <a:pt x="52" y="181"/>
                      <a:pt x="58" y="200"/>
                    </a:cubicBezTo>
                    <a:lnTo>
                      <a:pt x="71" y="225"/>
                    </a:lnTo>
                    <a:cubicBezTo>
                      <a:pt x="77" y="232"/>
                      <a:pt x="84" y="244"/>
                      <a:pt x="90" y="251"/>
                    </a:cubicBezTo>
                    <a:cubicBezTo>
                      <a:pt x="94" y="257"/>
                      <a:pt x="101" y="260"/>
                      <a:pt x="107" y="260"/>
                    </a:cubicBezTo>
                    <a:cubicBezTo>
                      <a:pt x="120" y="260"/>
                      <a:pt x="132" y="248"/>
                      <a:pt x="128" y="232"/>
                    </a:cubicBezTo>
                    <a:cubicBezTo>
                      <a:pt x="122" y="193"/>
                      <a:pt x="115" y="155"/>
                      <a:pt x="96" y="123"/>
                    </a:cubicBezTo>
                    <a:cubicBezTo>
                      <a:pt x="84" y="85"/>
                      <a:pt x="71" y="54"/>
                      <a:pt x="58" y="15"/>
                    </a:cubicBezTo>
                    <a:cubicBezTo>
                      <a:pt x="54" y="6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584;p42">
                <a:extLst>
                  <a:ext uri="{FF2B5EF4-FFF2-40B4-BE49-F238E27FC236}">
                    <a16:creationId xmlns:a16="http://schemas.microsoft.com/office/drawing/2014/main" id="{67523F78-C8E7-4788-8EE8-F9EF5BA0E840}"/>
                  </a:ext>
                </a:extLst>
              </p:cNvPr>
              <p:cNvSpPr/>
              <p:nvPr/>
            </p:nvSpPr>
            <p:spPr>
              <a:xfrm>
                <a:off x="2595780" y="-1704661"/>
                <a:ext cx="29795" cy="5802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07" extrusionOk="0">
                    <a:moveTo>
                      <a:pt x="168" y="0"/>
                    </a:moveTo>
                    <a:cubicBezTo>
                      <a:pt x="158" y="0"/>
                      <a:pt x="147" y="5"/>
                      <a:pt x="141" y="16"/>
                    </a:cubicBezTo>
                    <a:lnTo>
                      <a:pt x="64" y="201"/>
                    </a:lnTo>
                    <a:cubicBezTo>
                      <a:pt x="45" y="226"/>
                      <a:pt x="32" y="258"/>
                      <a:pt x="26" y="290"/>
                    </a:cubicBezTo>
                    <a:cubicBezTo>
                      <a:pt x="7" y="321"/>
                      <a:pt x="1" y="353"/>
                      <a:pt x="7" y="391"/>
                    </a:cubicBezTo>
                    <a:cubicBezTo>
                      <a:pt x="7" y="401"/>
                      <a:pt x="17" y="406"/>
                      <a:pt x="28" y="406"/>
                    </a:cubicBezTo>
                    <a:cubicBezTo>
                      <a:pt x="32" y="406"/>
                      <a:pt x="35" y="406"/>
                      <a:pt x="39" y="404"/>
                    </a:cubicBezTo>
                    <a:cubicBezTo>
                      <a:pt x="64" y="379"/>
                      <a:pt x="83" y="353"/>
                      <a:pt x="96" y="321"/>
                    </a:cubicBezTo>
                    <a:cubicBezTo>
                      <a:pt x="109" y="290"/>
                      <a:pt x="121" y="258"/>
                      <a:pt x="134" y="226"/>
                    </a:cubicBezTo>
                    <a:lnTo>
                      <a:pt x="204" y="42"/>
                    </a:lnTo>
                    <a:cubicBezTo>
                      <a:pt x="208" y="17"/>
                      <a:pt x="188" y="0"/>
                      <a:pt x="16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585;p42">
                <a:extLst>
                  <a:ext uri="{FF2B5EF4-FFF2-40B4-BE49-F238E27FC236}">
                    <a16:creationId xmlns:a16="http://schemas.microsoft.com/office/drawing/2014/main" id="{DC3A986E-B98A-4662-939B-929482AFFA93}"/>
                  </a:ext>
                </a:extLst>
              </p:cNvPr>
              <p:cNvSpPr/>
              <p:nvPr/>
            </p:nvSpPr>
            <p:spPr>
              <a:xfrm>
                <a:off x="2626572" y="-1689265"/>
                <a:ext cx="30080" cy="5046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4" extrusionOk="0">
                    <a:moveTo>
                      <a:pt x="166" y="0"/>
                    </a:moveTo>
                    <a:cubicBezTo>
                      <a:pt x="156" y="0"/>
                      <a:pt x="147" y="4"/>
                      <a:pt x="141" y="10"/>
                    </a:cubicBezTo>
                    <a:cubicBezTo>
                      <a:pt x="71" y="99"/>
                      <a:pt x="20" y="201"/>
                      <a:pt x="7" y="309"/>
                    </a:cubicBezTo>
                    <a:cubicBezTo>
                      <a:pt x="1" y="328"/>
                      <a:pt x="20" y="347"/>
                      <a:pt x="39" y="353"/>
                    </a:cubicBezTo>
                    <a:cubicBezTo>
                      <a:pt x="52" y="353"/>
                      <a:pt x="71" y="340"/>
                      <a:pt x="77" y="321"/>
                    </a:cubicBezTo>
                    <a:cubicBezTo>
                      <a:pt x="90" y="220"/>
                      <a:pt x="134" y="131"/>
                      <a:pt x="198" y="54"/>
                    </a:cubicBezTo>
                    <a:cubicBezTo>
                      <a:pt x="210" y="42"/>
                      <a:pt x="210" y="16"/>
                      <a:pt x="191" y="10"/>
                    </a:cubicBezTo>
                    <a:cubicBezTo>
                      <a:pt x="185" y="4"/>
                      <a:pt x="176" y="0"/>
                      <a:pt x="16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586;p42">
                <a:extLst>
                  <a:ext uri="{FF2B5EF4-FFF2-40B4-BE49-F238E27FC236}">
                    <a16:creationId xmlns:a16="http://schemas.microsoft.com/office/drawing/2014/main" id="{519EAF3E-2804-4F55-95C5-617A72862A17}"/>
                  </a:ext>
                </a:extLst>
              </p:cNvPr>
              <p:cNvSpPr/>
              <p:nvPr/>
            </p:nvSpPr>
            <p:spPr>
              <a:xfrm>
                <a:off x="2473465" y="-1647353"/>
                <a:ext cx="64864" cy="14897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045" extrusionOk="0">
                    <a:moveTo>
                      <a:pt x="399" y="0"/>
                    </a:moveTo>
                    <a:cubicBezTo>
                      <a:pt x="391" y="0"/>
                      <a:pt x="383" y="3"/>
                      <a:pt x="376" y="8"/>
                    </a:cubicBezTo>
                    <a:cubicBezTo>
                      <a:pt x="312" y="72"/>
                      <a:pt x="255" y="142"/>
                      <a:pt x="211" y="224"/>
                    </a:cubicBezTo>
                    <a:cubicBezTo>
                      <a:pt x="160" y="307"/>
                      <a:pt x="122" y="390"/>
                      <a:pt x="90" y="485"/>
                    </a:cubicBezTo>
                    <a:cubicBezTo>
                      <a:pt x="58" y="568"/>
                      <a:pt x="33" y="663"/>
                      <a:pt x="20" y="752"/>
                    </a:cubicBezTo>
                    <a:cubicBezTo>
                      <a:pt x="7" y="796"/>
                      <a:pt x="7" y="847"/>
                      <a:pt x="7" y="892"/>
                    </a:cubicBezTo>
                    <a:cubicBezTo>
                      <a:pt x="1" y="936"/>
                      <a:pt x="7" y="981"/>
                      <a:pt x="26" y="1025"/>
                    </a:cubicBezTo>
                    <a:cubicBezTo>
                      <a:pt x="29" y="1038"/>
                      <a:pt x="39" y="1044"/>
                      <a:pt x="49" y="1044"/>
                    </a:cubicBezTo>
                    <a:cubicBezTo>
                      <a:pt x="60" y="1044"/>
                      <a:pt x="71" y="1038"/>
                      <a:pt x="77" y="1025"/>
                    </a:cubicBezTo>
                    <a:cubicBezTo>
                      <a:pt x="96" y="987"/>
                      <a:pt x="102" y="942"/>
                      <a:pt x="109" y="904"/>
                    </a:cubicBezTo>
                    <a:cubicBezTo>
                      <a:pt x="115" y="860"/>
                      <a:pt x="128" y="815"/>
                      <a:pt x="134" y="777"/>
                    </a:cubicBezTo>
                    <a:cubicBezTo>
                      <a:pt x="153" y="688"/>
                      <a:pt x="172" y="606"/>
                      <a:pt x="204" y="523"/>
                    </a:cubicBezTo>
                    <a:cubicBezTo>
                      <a:pt x="230" y="440"/>
                      <a:pt x="268" y="358"/>
                      <a:pt x="306" y="282"/>
                    </a:cubicBezTo>
                    <a:cubicBezTo>
                      <a:pt x="344" y="205"/>
                      <a:pt x="401" y="135"/>
                      <a:pt x="439" y="59"/>
                    </a:cubicBezTo>
                    <a:cubicBezTo>
                      <a:pt x="454" y="30"/>
                      <a:pt x="427" y="0"/>
                      <a:pt x="399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587;p42">
                <a:extLst>
                  <a:ext uri="{FF2B5EF4-FFF2-40B4-BE49-F238E27FC236}">
                    <a16:creationId xmlns:a16="http://schemas.microsoft.com/office/drawing/2014/main" id="{ACCFA893-399A-45C7-A2AF-AC68EA2CCEFB}"/>
                  </a:ext>
                </a:extLst>
              </p:cNvPr>
              <p:cNvSpPr/>
              <p:nvPr/>
            </p:nvSpPr>
            <p:spPr>
              <a:xfrm>
                <a:off x="2860366" y="-678106"/>
                <a:ext cx="30080" cy="10407"/>
              </a:xfrm>
              <a:custGeom>
                <a:avLst/>
                <a:gdLst/>
                <a:ahLst/>
                <a:cxnLst/>
                <a:rect l="l" t="t" r="r" b="b"/>
                <a:pathLst>
                  <a:path w="211" h="73" extrusionOk="0">
                    <a:moveTo>
                      <a:pt x="25" y="1"/>
                    </a:moveTo>
                    <a:cubicBezTo>
                      <a:pt x="13" y="1"/>
                      <a:pt x="0" y="12"/>
                      <a:pt x="0" y="28"/>
                    </a:cubicBezTo>
                    <a:cubicBezTo>
                      <a:pt x="0" y="47"/>
                      <a:pt x="13" y="60"/>
                      <a:pt x="26" y="60"/>
                    </a:cubicBezTo>
                    <a:lnTo>
                      <a:pt x="108" y="73"/>
                    </a:lnTo>
                    <a:lnTo>
                      <a:pt x="172" y="73"/>
                    </a:lnTo>
                    <a:lnTo>
                      <a:pt x="197" y="66"/>
                    </a:lnTo>
                    <a:cubicBezTo>
                      <a:pt x="210" y="60"/>
                      <a:pt x="210" y="41"/>
                      <a:pt x="197" y="34"/>
                    </a:cubicBezTo>
                    <a:cubicBezTo>
                      <a:pt x="191" y="28"/>
                      <a:pt x="185" y="28"/>
                      <a:pt x="178" y="22"/>
                    </a:cubicBezTo>
                    <a:cubicBezTo>
                      <a:pt x="172" y="22"/>
                      <a:pt x="166" y="22"/>
                      <a:pt x="159" y="15"/>
                    </a:cubicBezTo>
                    <a:cubicBezTo>
                      <a:pt x="140" y="15"/>
                      <a:pt x="127" y="9"/>
                      <a:pt x="115" y="9"/>
                    </a:cubicBezTo>
                    <a:lnTo>
                      <a:pt x="32" y="3"/>
                    </a:lnTo>
                    <a:cubicBezTo>
                      <a:pt x="30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588;p42">
                <a:extLst>
                  <a:ext uri="{FF2B5EF4-FFF2-40B4-BE49-F238E27FC236}">
                    <a16:creationId xmlns:a16="http://schemas.microsoft.com/office/drawing/2014/main" id="{DB8C790C-4DF1-4BA7-840C-6971809A5B14}"/>
                  </a:ext>
                </a:extLst>
              </p:cNvPr>
              <p:cNvSpPr/>
              <p:nvPr/>
            </p:nvSpPr>
            <p:spPr>
              <a:xfrm>
                <a:off x="3286185" y="-808974"/>
                <a:ext cx="23379" cy="313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20" extrusionOk="0">
                    <a:moveTo>
                      <a:pt x="137" y="0"/>
                    </a:moveTo>
                    <a:cubicBezTo>
                      <a:pt x="132" y="0"/>
                      <a:pt x="126" y="2"/>
                      <a:pt x="121" y="6"/>
                    </a:cubicBezTo>
                    <a:cubicBezTo>
                      <a:pt x="114" y="6"/>
                      <a:pt x="108" y="12"/>
                      <a:pt x="102" y="18"/>
                    </a:cubicBezTo>
                    <a:cubicBezTo>
                      <a:pt x="95" y="25"/>
                      <a:pt x="89" y="31"/>
                      <a:pt x="83" y="44"/>
                    </a:cubicBezTo>
                    <a:cubicBezTo>
                      <a:pt x="70" y="56"/>
                      <a:pt x="64" y="75"/>
                      <a:pt x="57" y="94"/>
                    </a:cubicBezTo>
                    <a:lnTo>
                      <a:pt x="6" y="183"/>
                    </a:lnTo>
                    <a:cubicBezTo>
                      <a:pt x="0" y="196"/>
                      <a:pt x="6" y="209"/>
                      <a:pt x="19" y="215"/>
                    </a:cubicBezTo>
                    <a:cubicBezTo>
                      <a:pt x="24" y="218"/>
                      <a:pt x="30" y="219"/>
                      <a:pt x="35" y="219"/>
                    </a:cubicBezTo>
                    <a:cubicBezTo>
                      <a:pt x="42" y="219"/>
                      <a:pt x="50" y="216"/>
                      <a:pt x="57" y="209"/>
                    </a:cubicBezTo>
                    <a:lnTo>
                      <a:pt x="114" y="126"/>
                    </a:lnTo>
                    <a:cubicBezTo>
                      <a:pt x="127" y="107"/>
                      <a:pt x="134" y="94"/>
                      <a:pt x="146" y="75"/>
                    </a:cubicBezTo>
                    <a:cubicBezTo>
                      <a:pt x="146" y="69"/>
                      <a:pt x="153" y="63"/>
                      <a:pt x="159" y="56"/>
                    </a:cubicBezTo>
                    <a:cubicBezTo>
                      <a:pt x="159" y="44"/>
                      <a:pt x="159" y="37"/>
                      <a:pt x="159" y="25"/>
                    </a:cubicBezTo>
                    <a:cubicBezTo>
                      <a:pt x="164" y="11"/>
                      <a:pt x="152" y="0"/>
                      <a:pt x="137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589;p42">
                <a:extLst>
                  <a:ext uri="{FF2B5EF4-FFF2-40B4-BE49-F238E27FC236}">
                    <a16:creationId xmlns:a16="http://schemas.microsoft.com/office/drawing/2014/main" id="{CBF43817-196D-4ABD-AA35-6D0ED361FD75}"/>
                  </a:ext>
                </a:extLst>
              </p:cNvPr>
              <p:cNvSpPr/>
              <p:nvPr/>
            </p:nvSpPr>
            <p:spPr>
              <a:xfrm>
                <a:off x="3414202" y="-822802"/>
                <a:ext cx="14256" cy="517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63" extrusionOk="0">
                    <a:moveTo>
                      <a:pt x="62" y="1"/>
                    </a:moveTo>
                    <a:cubicBezTo>
                      <a:pt x="55" y="1"/>
                      <a:pt x="43" y="1"/>
                      <a:pt x="36" y="7"/>
                    </a:cubicBezTo>
                    <a:cubicBezTo>
                      <a:pt x="17" y="26"/>
                      <a:pt x="17" y="58"/>
                      <a:pt x="17" y="83"/>
                    </a:cubicBezTo>
                    <a:cubicBezTo>
                      <a:pt x="17" y="115"/>
                      <a:pt x="17" y="141"/>
                      <a:pt x="17" y="166"/>
                    </a:cubicBezTo>
                    <a:cubicBezTo>
                      <a:pt x="17" y="217"/>
                      <a:pt x="11" y="274"/>
                      <a:pt x="4" y="331"/>
                    </a:cubicBezTo>
                    <a:cubicBezTo>
                      <a:pt x="1" y="350"/>
                      <a:pt x="17" y="362"/>
                      <a:pt x="34" y="362"/>
                    </a:cubicBezTo>
                    <a:cubicBezTo>
                      <a:pt x="45" y="362"/>
                      <a:pt x="57" y="357"/>
                      <a:pt x="62" y="344"/>
                    </a:cubicBezTo>
                    <a:cubicBezTo>
                      <a:pt x="81" y="287"/>
                      <a:pt x="93" y="230"/>
                      <a:pt x="100" y="172"/>
                    </a:cubicBezTo>
                    <a:cubicBezTo>
                      <a:pt x="100" y="141"/>
                      <a:pt x="100" y="109"/>
                      <a:pt x="100" y="83"/>
                    </a:cubicBezTo>
                    <a:cubicBezTo>
                      <a:pt x="93" y="52"/>
                      <a:pt x="93" y="20"/>
                      <a:pt x="62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590;p42">
                <a:extLst>
                  <a:ext uri="{FF2B5EF4-FFF2-40B4-BE49-F238E27FC236}">
                    <a16:creationId xmlns:a16="http://schemas.microsoft.com/office/drawing/2014/main" id="{BEF86D50-5620-43F6-A718-B36E48116C21}"/>
                  </a:ext>
                </a:extLst>
              </p:cNvPr>
              <p:cNvSpPr/>
              <p:nvPr/>
            </p:nvSpPr>
            <p:spPr>
              <a:xfrm>
                <a:off x="3390252" y="-873552"/>
                <a:ext cx="8411" cy="1953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7" extrusionOk="0">
                    <a:moveTo>
                      <a:pt x="20" y="1"/>
                    </a:moveTo>
                    <a:cubicBezTo>
                      <a:pt x="14" y="1"/>
                      <a:pt x="7" y="7"/>
                      <a:pt x="7" y="14"/>
                    </a:cubicBezTo>
                    <a:cubicBezTo>
                      <a:pt x="7" y="26"/>
                      <a:pt x="7" y="33"/>
                      <a:pt x="7" y="39"/>
                    </a:cubicBezTo>
                    <a:cubicBezTo>
                      <a:pt x="1" y="45"/>
                      <a:pt x="1" y="58"/>
                      <a:pt x="7" y="71"/>
                    </a:cubicBezTo>
                    <a:cubicBezTo>
                      <a:pt x="7" y="84"/>
                      <a:pt x="7" y="103"/>
                      <a:pt x="7" y="115"/>
                    </a:cubicBezTo>
                    <a:cubicBezTo>
                      <a:pt x="7" y="130"/>
                      <a:pt x="19" y="136"/>
                      <a:pt x="30" y="136"/>
                    </a:cubicBezTo>
                    <a:cubicBezTo>
                      <a:pt x="45" y="136"/>
                      <a:pt x="59" y="126"/>
                      <a:pt x="52" y="109"/>
                    </a:cubicBezTo>
                    <a:lnTo>
                      <a:pt x="52" y="58"/>
                    </a:lnTo>
                    <a:cubicBezTo>
                      <a:pt x="52" y="52"/>
                      <a:pt x="52" y="45"/>
                      <a:pt x="45" y="33"/>
                    </a:cubicBezTo>
                    <a:lnTo>
                      <a:pt x="39" y="14"/>
                    </a:lnTo>
                    <a:cubicBezTo>
                      <a:pt x="33" y="7"/>
                      <a:pt x="26" y="1"/>
                      <a:pt x="20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591;p42">
                <a:extLst>
                  <a:ext uri="{FF2B5EF4-FFF2-40B4-BE49-F238E27FC236}">
                    <a16:creationId xmlns:a16="http://schemas.microsoft.com/office/drawing/2014/main" id="{16B771A7-F444-48B7-AA5E-EF15CFCF8979}"/>
                  </a:ext>
                </a:extLst>
              </p:cNvPr>
              <p:cNvSpPr/>
              <p:nvPr/>
            </p:nvSpPr>
            <p:spPr>
              <a:xfrm>
                <a:off x="3348625" y="-1056453"/>
                <a:ext cx="26373" cy="14754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35" extrusionOk="0">
                    <a:moveTo>
                      <a:pt x="30" y="0"/>
                    </a:moveTo>
                    <a:cubicBezTo>
                      <a:pt x="20" y="0"/>
                      <a:pt x="11" y="7"/>
                      <a:pt x="7" y="19"/>
                    </a:cubicBezTo>
                    <a:cubicBezTo>
                      <a:pt x="1" y="102"/>
                      <a:pt x="13" y="178"/>
                      <a:pt x="39" y="254"/>
                    </a:cubicBezTo>
                    <a:cubicBezTo>
                      <a:pt x="51" y="337"/>
                      <a:pt x="64" y="413"/>
                      <a:pt x="70" y="496"/>
                    </a:cubicBezTo>
                    <a:cubicBezTo>
                      <a:pt x="90" y="661"/>
                      <a:pt x="90" y="833"/>
                      <a:pt x="83" y="998"/>
                    </a:cubicBezTo>
                    <a:cubicBezTo>
                      <a:pt x="83" y="1022"/>
                      <a:pt x="101" y="1035"/>
                      <a:pt x="119" y="1035"/>
                    </a:cubicBezTo>
                    <a:cubicBezTo>
                      <a:pt x="135" y="1035"/>
                      <a:pt x="150" y="1025"/>
                      <a:pt x="153" y="1004"/>
                    </a:cubicBezTo>
                    <a:cubicBezTo>
                      <a:pt x="178" y="833"/>
                      <a:pt x="185" y="661"/>
                      <a:pt x="172" y="490"/>
                    </a:cubicBezTo>
                    <a:cubicBezTo>
                      <a:pt x="166" y="407"/>
                      <a:pt x="153" y="318"/>
                      <a:pt x="134" y="235"/>
                    </a:cubicBezTo>
                    <a:cubicBezTo>
                      <a:pt x="128" y="153"/>
                      <a:pt x="96" y="77"/>
                      <a:pt x="45" y="7"/>
                    </a:cubicBezTo>
                    <a:cubicBezTo>
                      <a:pt x="41" y="2"/>
                      <a:pt x="35" y="0"/>
                      <a:pt x="3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592;p42">
                <a:extLst>
                  <a:ext uri="{FF2B5EF4-FFF2-40B4-BE49-F238E27FC236}">
                    <a16:creationId xmlns:a16="http://schemas.microsoft.com/office/drawing/2014/main" id="{296E8372-6CAA-4FBC-9759-E1E17FC2E3E3}"/>
                  </a:ext>
                </a:extLst>
              </p:cNvPr>
              <p:cNvSpPr/>
              <p:nvPr/>
            </p:nvSpPr>
            <p:spPr>
              <a:xfrm>
                <a:off x="3321397" y="-1062440"/>
                <a:ext cx="11975" cy="46616"/>
              </a:xfrm>
              <a:custGeom>
                <a:avLst/>
                <a:gdLst/>
                <a:ahLst/>
                <a:cxnLst/>
                <a:rect l="l" t="t" r="r" b="b"/>
                <a:pathLst>
                  <a:path w="84" h="327" extrusionOk="0">
                    <a:moveTo>
                      <a:pt x="39" y="1"/>
                    </a:moveTo>
                    <a:cubicBezTo>
                      <a:pt x="31" y="1"/>
                      <a:pt x="23" y="4"/>
                      <a:pt x="20" y="11"/>
                    </a:cubicBezTo>
                    <a:cubicBezTo>
                      <a:pt x="7" y="30"/>
                      <a:pt x="1" y="55"/>
                      <a:pt x="1" y="80"/>
                    </a:cubicBezTo>
                    <a:lnTo>
                      <a:pt x="1" y="157"/>
                    </a:lnTo>
                    <a:cubicBezTo>
                      <a:pt x="1" y="208"/>
                      <a:pt x="7" y="252"/>
                      <a:pt x="7" y="303"/>
                    </a:cubicBezTo>
                    <a:cubicBezTo>
                      <a:pt x="7" y="319"/>
                      <a:pt x="23" y="327"/>
                      <a:pt x="39" y="327"/>
                    </a:cubicBezTo>
                    <a:cubicBezTo>
                      <a:pt x="55" y="327"/>
                      <a:pt x="71" y="319"/>
                      <a:pt x="71" y="303"/>
                    </a:cubicBezTo>
                    <a:cubicBezTo>
                      <a:pt x="77" y="265"/>
                      <a:pt x="77" y="208"/>
                      <a:pt x="77" y="157"/>
                    </a:cubicBezTo>
                    <a:lnTo>
                      <a:pt x="77" y="80"/>
                    </a:lnTo>
                    <a:cubicBezTo>
                      <a:pt x="84" y="55"/>
                      <a:pt x="71" y="30"/>
                      <a:pt x="58" y="11"/>
                    </a:cubicBezTo>
                    <a:cubicBezTo>
                      <a:pt x="55" y="4"/>
                      <a:pt x="47" y="1"/>
                      <a:pt x="3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593;p42">
                <a:extLst>
                  <a:ext uri="{FF2B5EF4-FFF2-40B4-BE49-F238E27FC236}">
                    <a16:creationId xmlns:a16="http://schemas.microsoft.com/office/drawing/2014/main" id="{99A23883-67E9-4E0D-82D3-F63F13288B31}"/>
                  </a:ext>
                </a:extLst>
              </p:cNvPr>
              <p:cNvSpPr/>
              <p:nvPr/>
            </p:nvSpPr>
            <p:spPr>
              <a:xfrm>
                <a:off x="3370437" y="-1127019"/>
                <a:ext cx="11405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6" extrusionOk="0">
                    <a:moveTo>
                      <a:pt x="34" y="0"/>
                    </a:moveTo>
                    <a:cubicBezTo>
                      <a:pt x="22" y="0"/>
                      <a:pt x="10" y="8"/>
                      <a:pt x="6" y="25"/>
                    </a:cubicBezTo>
                    <a:cubicBezTo>
                      <a:pt x="0" y="95"/>
                      <a:pt x="0" y="171"/>
                      <a:pt x="6" y="247"/>
                    </a:cubicBezTo>
                    <a:cubicBezTo>
                      <a:pt x="9" y="267"/>
                      <a:pt x="24" y="275"/>
                      <a:pt x="39" y="275"/>
                    </a:cubicBezTo>
                    <a:cubicBezTo>
                      <a:pt x="59" y="275"/>
                      <a:pt x="80" y="260"/>
                      <a:pt x="76" y="235"/>
                    </a:cubicBezTo>
                    <a:cubicBezTo>
                      <a:pt x="76" y="165"/>
                      <a:pt x="70" y="95"/>
                      <a:pt x="57" y="19"/>
                    </a:cubicBezTo>
                    <a:cubicBezTo>
                      <a:pt x="54" y="7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594;p42">
                <a:extLst>
                  <a:ext uri="{FF2B5EF4-FFF2-40B4-BE49-F238E27FC236}">
                    <a16:creationId xmlns:a16="http://schemas.microsoft.com/office/drawing/2014/main" id="{77561BC4-E8B0-4D84-86EC-A9D5B833C5CF}"/>
                  </a:ext>
                </a:extLst>
              </p:cNvPr>
              <p:cNvSpPr/>
              <p:nvPr/>
            </p:nvSpPr>
            <p:spPr>
              <a:xfrm>
                <a:off x="2912257" y="-594425"/>
                <a:ext cx="27941" cy="6030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23" extrusionOk="0">
                    <a:moveTo>
                      <a:pt x="33" y="1"/>
                    </a:moveTo>
                    <a:cubicBezTo>
                      <a:pt x="16" y="1"/>
                      <a:pt x="1" y="15"/>
                      <a:pt x="5" y="32"/>
                    </a:cubicBezTo>
                    <a:cubicBezTo>
                      <a:pt x="30" y="102"/>
                      <a:pt x="49" y="165"/>
                      <a:pt x="68" y="229"/>
                    </a:cubicBezTo>
                    <a:cubicBezTo>
                      <a:pt x="81" y="261"/>
                      <a:pt x="94" y="293"/>
                      <a:pt x="107" y="324"/>
                    </a:cubicBezTo>
                    <a:cubicBezTo>
                      <a:pt x="113" y="337"/>
                      <a:pt x="119" y="356"/>
                      <a:pt x="126" y="369"/>
                    </a:cubicBezTo>
                    <a:cubicBezTo>
                      <a:pt x="132" y="382"/>
                      <a:pt x="138" y="401"/>
                      <a:pt x="151" y="413"/>
                    </a:cubicBezTo>
                    <a:cubicBezTo>
                      <a:pt x="157" y="420"/>
                      <a:pt x="164" y="423"/>
                      <a:pt x="171" y="423"/>
                    </a:cubicBezTo>
                    <a:cubicBezTo>
                      <a:pt x="184" y="423"/>
                      <a:pt x="196" y="411"/>
                      <a:pt x="196" y="394"/>
                    </a:cubicBezTo>
                    <a:cubicBezTo>
                      <a:pt x="196" y="375"/>
                      <a:pt x="189" y="356"/>
                      <a:pt x="189" y="343"/>
                    </a:cubicBezTo>
                    <a:lnTo>
                      <a:pt x="170" y="293"/>
                    </a:lnTo>
                    <a:cubicBezTo>
                      <a:pt x="157" y="261"/>
                      <a:pt x="145" y="229"/>
                      <a:pt x="132" y="204"/>
                    </a:cubicBezTo>
                    <a:cubicBezTo>
                      <a:pt x="107" y="140"/>
                      <a:pt x="81" y="77"/>
                      <a:pt x="56" y="13"/>
                    </a:cubicBezTo>
                    <a:cubicBezTo>
                      <a:pt x="49" y="4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595;p42">
                <a:extLst>
                  <a:ext uri="{FF2B5EF4-FFF2-40B4-BE49-F238E27FC236}">
                    <a16:creationId xmlns:a16="http://schemas.microsoft.com/office/drawing/2014/main" id="{2FA22692-94F9-46E2-8459-3484393989CE}"/>
                  </a:ext>
                </a:extLst>
              </p:cNvPr>
              <p:cNvSpPr/>
              <p:nvPr/>
            </p:nvSpPr>
            <p:spPr>
              <a:xfrm>
                <a:off x="2944333" y="-609821"/>
                <a:ext cx="21241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149" h="332" extrusionOk="0">
                    <a:moveTo>
                      <a:pt x="41" y="0"/>
                    </a:moveTo>
                    <a:cubicBezTo>
                      <a:pt x="22" y="0"/>
                      <a:pt x="0" y="20"/>
                      <a:pt x="9" y="45"/>
                    </a:cubicBezTo>
                    <a:cubicBezTo>
                      <a:pt x="21" y="89"/>
                      <a:pt x="40" y="134"/>
                      <a:pt x="53" y="185"/>
                    </a:cubicBezTo>
                    <a:cubicBezTo>
                      <a:pt x="66" y="229"/>
                      <a:pt x="79" y="273"/>
                      <a:pt x="104" y="318"/>
                    </a:cubicBezTo>
                    <a:cubicBezTo>
                      <a:pt x="109" y="328"/>
                      <a:pt x="116" y="332"/>
                      <a:pt x="124" y="332"/>
                    </a:cubicBezTo>
                    <a:cubicBezTo>
                      <a:pt x="136" y="332"/>
                      <a:pt x="148" y="321"/>
                      <a:pt x="148" y="305"/>
                    </a:cubicBezTo>
                    <a:cubicBezTo>
                      <a:pt x="142" y="254"/>
                      <a:pt x="129" y="204"/>
                      <a:pt x="110" y="159"/>
                    </a:cubicBezTo>
                    <a:lnTo>
                      <a:pt x="66" y="19"/>
                    </a:lnTo>
                    <a:cubicBezTo>
                      <a:pt x="61" y="6"/>
                      <a:pt x="52" y="0"/>
                      <a:pt x="41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596;p42">
                <a:extLst>
                  <a:ext uri="{FF2B5EF4-FFF2-40B4-BE49-F238E27FC236}">
                    <a16:creationId xmlns:a16="http://schemas.microsoft.com/office/drawing/2014/main" id="{6F6278F1-04C8-4A8C-9D1D-23A53404038D}"/>
                  </a:ext>
                </a:extLst>
              </p:cNvPr>
              <p:cNvSpPr/>
              <p:nvPr/>
            </p:nvSpPr>
            <p:spPr>
              <a:xfrm>
                <a:off x="3195091" y="-795858"/>
                <a:ext cx="12403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262" extrusionOk="0">
                    <a:moveTo>
                      <a:pt x="27" y="1"/>
                    </a:moveTo>
                    <a:cubicBezTo>
                      <a:pt x="14" y="1"/>
                      <a:pt x="0" y="10"/>
                      <a:pt x="4" y="28"/>
                    </a:cubicBezTo>
                    <a:cubicBezTo>
                      <a:pt x="10" y="66"/>
                      <a:pt x="16" y="104"/>
                      <a:pt x="23" y="136"/>
                    </a:cubicBezTo>
                    <a:cubicBezTo>
                      <a:pt x="23" y="155"/>
                      <a:pt x="29" y="174"/>
                      <a:pt x="29" y="193"/>
                    </a:cubicBezTo>
                    <a:cubicBezTo>
                      <a:pt x="29" y="212"/>
                      <a:pt x="35" y="231"/>
                      <a:pt x="42" y="250"/>
                    </a:cubicBezTo>
                    <a:cubicBezTo>
                      <a:pt x="47" y="258"/>
                      <a:pt x="56" y="262"/>
                      <a:pt x="64" y="262"/>
                    </a:cubicBezTo>
                    <a:cubicBezTo>
                      <a:pt x="75" y="262"/>
                      <a:pt x="86" y="255"/>
                      <a:pt x="86" y="244"/>
                    </a:cubicBezTo>
                    <a:cubicBezTo>
                      <a:pt x="86" y="225"/>
                      <a:pt x="86" y="206"/>
                      <a:pt x="86" y="187"/>
                    </a:cubicBezTo>
                    <a:cubicBezTo>
                      <a:pt x="80" y="168"/>
                      <a:pt x="80" y="149"/>
                      <a:pt x="73" y="130"/>
                    </a:cubicBezTo>
                    <a:lnTo>
                      <a:pt x="48" y="22"/>
                    </a:lnTo>
                    <a:cubicBezTo>
                      <a:pt x="48" y="7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597;p42">
                <a:extLst>
                  <a:ext uri="{FF2B5EF4-FFF2-40B4-BE49-F238E27FC236}">
                    <a16:creationId xmlns:a16="http://schemas.microsoft.com/office/drawing/2014/main" id="{70818EA6-EA64-43EE-A81C-AEDAC325D528}"/>
                  </a:ext>
                </a:extLst>
              </p:cNvPr>
              <p:cNvSpPr/>
              <p:nvPr/>
            </p:nvSpPr>
            <p:spPr>
              <a:xfrm>
                <a:off x="3176274" y="-761645"/>
                <a:ext cx="24805" cy="831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83" extrusionOk="0">
                    <a:moveTo>
                      <a:pt x="31" y="0"/>
                    </a:moveTo>
                    <a:cubicBezTo>
                      <a:pt x="16" y="0"/>
                      <a:pt x="0" y="15"/>
                      <a:pt x="8" y="36"/>
                    </a:cubicBezTo>
                    <a:cubicBezTo>
                      <a:pt x="34" y="125"/>
                      <a:pt x="53" y="214"/>
                      <a:pt x="72" y="303"/>
                    </a:cubicBezTo>
                    <a:cubicBezTo>
                      <a:pt x="78" y="341"/>
                      <a:pt x="85" y="385"/>
                      <a:pt x="85" y="430"/>
                    </a:cubicBezTo>
                    <a:cubicBezTo>
                      <a:pt x="85" y="455"/>
                      <a:pt x="91" y="474"/>
                      <a:pt x="91" y="500"/>
                    </a:cubicBezTo>
                    <a:cubicBezTo>
                      <a:pt x="91" y="519"/>
                      <a:pt x="97" y="544"/>
                      <a:pt x="104" y="563"/>
                    </a:cubicBezTo>
                    <a:cubicBezTo>
                      <a:pt x="110" y="576"/>
                      <a:pt x="121" y="582"/>
                      <a:pt x="132" y="582"/>
                    </a:cubicBezTo>
                    <a:cubicBezTo>
                      <a:pt x="144" y="582"/>
                      <a:pt x="155" y="576"/>
                      <a:pt x="161" y="563"/>
                    </a:cubicBezTo>
                    <a:cubicBezTo>
                      <a:pt x="174" y="519"/>
                      <a:pt x="174" y="468"/>
                      <a:pt x="167" y="417"/>
                    </a:cubicBezTo>
                    <a:cubicBezTo>
                      <a:pt x="161" y="373"/>
                      <a:pt x="155" y="328"/>
                      <a:pt x="148" y="284"/>
                    </a:cubicBezTo>
                    <a:cubicBezTo>
                      <a:pt x="129" y="188"/>
                      <a:pt x="97" y="99"/>
                      <a:pt x="53" y="17"/>
                    </a:cubicBezTo>
                    <a:cubicBezTo>
                      <a:pt x="48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598;p42">
                <a:extLst>
                  <a:ext uri="{FF2B5EF4-FFF2-40B4-BE49-F238E27FC236}">
                    <a16:creationId xmlns:a16="http://schemas.microsoft.com/office/drawing/2014/main" id="{AB19826E-77EE-41EF-B437-88B3D6174D49}"/>
                  </a:ext>
                </a:extLst>
              </p:cNvPr>
              <p:cNvSpPr/>
              <p:nvPr/>
            </p:nvSpPr>
            <p:spPr>
              <a:xfrm>
                <a:off x="3319544" y="-1369936"/>
                <a:ext cx="14683" cy="614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431" extrusionOk="0">
                    <a:moveTo>
                      <a:pt x="30" y="0"/>
                    </a:moveTo>
                    <a:cubicBezTo>
                      <a:pt x="14" y="0"/>
                      <a:pt x="1" y="12"/>
                      <a:pt x="8" y="32"/>
                    </a:cubicBezTo>
                    <a:cubicBezTo>
                      <a:pt x="14" y="96"/>
                      <a:pt x="27" y="159"/>
                      <a:pt x="33" y="223"/>
                    </a:cubicBezTo>
                    <a:cubicBezTo>
                      <a:pt x="33" y="287"/>
                      <a:pt x="39" y="356"/>
                      <a:pt x="52" y="414"/>
                    </a:cubicBezTo>
                    <a:cubicBezTo>
                      <a:pt x="52" y="424"/>
                      <a:pt x="61" y="430"/>
                      <a:pt x="70" y="430"/>
                    </a:cubicBezTo>
                    <a:cubicBezTo>
                      <a:pt x="77" y="430"/>
                      <a:pt x="84" y="425"/>
                      <a:pt x="84" y="414"/>
                    </a:cubicBezTo>
                    <a:cubicBezTo>
                      <a:pt x="103" y="350"/>
                      <a:pt x="103" y="287"/>
                      <a:pt x="97" y="223"/>
                    </a:cubicBezTo>
                    <a:cubicBezTo>
                      <a:pt x="90" y="153"/>
                      <a:pt x="77" y="90"/>
                      <a:pt x="65" y="26"/>
                    </a:cubicBezTo>
                    <a:cubicBezTo>
                      <a:pt x="59" y="8"/>
                      <a:pt x="44" y="0"/>
                      <a:pt x="3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599;p42">
                <a:extLst>
                  <a:ext uri="{FF2B5EF4-FFF2-40B4-BE49-F238E27FC236}">
                    <a16:creationId xmlns:a16="http://schemas.microsoft.com/office/drawing/2014/main" id="{D86BE80B-3D10-47D0-BC9E-3E7F58B0459E}"/>
                  </a:ext>
                </a:extLst>
              </p:cNvPr>
              <p:cNvSpPr/>
              <p:nvPr/>
            </p:nvSpPr>
            <p:spPr>
              <a:xfrm>
                <a:off x="3337221" y="-1413559"/>
                <a:ext cx="14256" cy="5117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59" extrusionOk="0">
                    <a:moveTo>
                      <a:pt x="45" y="1"/>
                    </a:moveTo>
                    <a:cubicBezTo>
                      <a:pt x="23" y="1"/>
                      <a:pt x="1" y="17"/>
                      <a:pt x="4" y="46"/>
                    </a:cubicBezTo>
                    <a:lnTo>
                      <a:pt x="23" y="199"/>
                    </a:lnTo>
                    <a:cubicBezTo>
                      <a:pt x="23" y="249"/>
                      <a:pt x="30" y="300"/>
                      <a:pt x="49" y="345"/>
                    </a:cubicBezTo>
                    <a:cubicBezTo>
                      <a:pt x="52" y="354"/>
                      <a:pt x="61" y="359"/>
                      <a:pt x="71" y="359"/>
                    </a:cubicBezTo>
                    <a:cubicBezTo>
                      <a:pt x="81" y="359"/>
                      <a:pt x="90" y="354"/>
                      <a:pt x="93" y="345"/>
                    </a:cubicBezTo>
                    <a:cubicBezTo>
                      <a:pt x="100" y="332"/>
                      <a:pt x="100" y="319"/>
                      <a:pt x="100" y="300"/>
                    </a:cubicBezTo>
                    <a:lnTo>
                      <a:pt x="100" y="268"/>
                    </a:lnTo>
                    <a:cubicBezTo>
                      <a:pt x="100" y="237"/>
                      <a:pt x="100" y="211"/>
                      <a:pt x="93" y="186"/>
                    </a:cubicBezTo>
                    <a:lnTo>
                      <a:pt x="81" y="33"/>
                    </a:lnTo>
                    <a:cubicBezTo>
                      <a:pt x="78" y="11"/>
                      <a:pt x="62" y="1"/>
                      <a:pt x="45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600;p42">
                <a:extLst>
                  <a:ext uri="{FF2B5EF4-FFF2-40B4-BE49-F238E27FC236}">
                    <a16:creationId xmlns:a16="http://schemas.microsoft.com/office/drawing/2014/main" id="{6B8BE8C2-6DCE-41FA-8655-9C9A7CB06F19}"/>
                  </a:ext>
                </a:extLst>
              </p:cNvPr>
              <p:cNvSpPr/>
              <p:nvPr/>
            </p:nvSpPr>
            <p:spPr>
              <a:xfrm>
                <a:off x="3353187" y="-1551127"/>
                <a:ext cx="46046" cy="7641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36" extrusionOk="0">
                    <a:moveTo>
                      <a:pt x="43" y="1"/>
                    </a:moveTo>
                    <a:cubicBezTo>
                      <a:pt x="21" y="1"/>
                      <a:pt x="1" y="20"/>
                      <a:pt x="13" y="45"/>
                    </a:cubicBezTo>
                    <a:lnTo>
                      <a:pt x="140" y="293"/>
                    </a:lnTo>
                    <a:cubicBezTo>
                      <a:pt x="159" y="331"/>
                      <a:pt x="178" y="369"/>
                      <a:pt x="204" y="407"/>
                    </a:cubicBezTo>
                    <a:cubicBezTo>
                      <a:pt x="229" y="445"/>
                      <a:pt x="248" y="484"/>
                      <a:pt x="286" y="528"/>
                    </a:cubicBezTo>
                    <a:cubicBezTo>
                      <a:pt x="290" y="534"/>
                      <a:pt x="295" y="536"/>
                      <a:pt x="300" y="536"/>
                    </a:cubicBezTo>
                    <a:cubicBezTo>
                      <a:pt x="311" y="536"/>
                      <a:pt x="323" y="522"/>
                      <a:pt x="318" y="509"/>
                    </a:cubicBezTo>
                    <a:cubicBezTo>
                      <a:pt x="305" y="464"/>
                      <a:pt x="280" y="426"/>
                      <a:pt x="267" y="382"/>
                    </a:cubicBezTo>
                    <a:cubicBezTo>
                      <a:pt x="248" y="337"/>
                      <a:pt x="223" y="299"/>
                      <a:pt x="204" y="261"/>
                    </a:cubicBezTo>
                    <a:lnTo>
                      <a:pt x="77" y="20"/>
                    </a:lnTo>
                    <a:cubicBezTo>
                      <a:pt x="68" y="6"/>
                      <a:pt x="55" y="1"/>
                      <a:pt x="4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601;p42">
                <a:extLst>
                  <a:ext uri="{FF2B5EF4-FFF2-40B4-BE49-F238E27FC236}">
                    <a16:creationId xmlns:a16="http://schemas.microsoft.com/office/drawing/2014/main" id="{FB0FE447-1906-4ACE-96B0-872F0C613B2D}"/>
                  </a:ext>
                </a:extLst>
              </p:cNvPr>
              <p:cNvSpPr/>
              <p:nvPr/>
            </p:nvSpPr>
            <p:spPr>
              <a:xfrm>
                <a:off x="3546353" y="-776613"/>
                <a:ext cx="361383" cy="204142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1432" extrusionOk="0">
                    <a:moveTo>
                      <a:pt x="2496" y="1"/>
                    </a:moveTo>
                    <a:cubicBezTo>
                      <a:pt x="2388" y="14"/>
                      <a:pt x="2274" y="103"/>
                      <a:pt x="2179" y="153"/>
                    </a:cubicBezTo>
                    <a:lnTo>
                      <a:pt x="1874" y="319"/>
                    </a:lnTo>
                    <a:cubicBezTo>
                      <a:pt x="1664" y="433"/>
                      <a:pt x="1448" y="547"/>
                      <a:pt x="1238" y="668"/>
                    </a:cubicBezTo>
                    <a:cubicBezTo>
                      <a:pt x="825" y="897"/>
                      <a:pt x="412" y="1145"/>
                      <a:pt x="12" y="1399"/>
                    </a:cubicBezTo>
                    <a:cubicBezTo>
                      <a:pt x="0" y="1405"/>
                      <a:pt x="10" y="1432"/>
                      <a:pt x="26" y="1432"/>
                    </a:cubicBezTo>
                    <a:cubicBezTo>
                      <a:pt x="27" y="1432"/>
                      <a:pt x="29" y="1431"/>
                      <a:pt x="31" y="1431"/>
                    </a:cubicBezTo>
                    <a:cubicBezTo>
                      <a:pt x="456" y="1189"/>
                      <a:pt x="870" y="954"/>
                      <a:pt x="1289" y="719"/>
                    </a:cubicBezTo>
                    <a:cubicBezTo>
                      <a:pt x="1505" y="605"/>
                      <a:pt x="1715" y="490"/>
                      <a:pt x="1924" y="376"/>
                    </a:cubicBezTo>
                    <a:lnTo>
                      <a:pt x="2229" y="211"/>
                    </a:lnTo>
                    <a:cubicBezTo>
                      <a:pt x="2337" y="166"/>
                      <a:pt x="2433" y="109"/>
                      <a:pt x="2522" y="39"/>
                    </a:cubicBezTo>
                    <a:cubicBezTo>
                      <a:pt x="2534" y="26"/>
                      <a:pt x="2522" y="1"/>
                      <a:pt x="249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602;p42">
                <a:extLst>
                  <a:ext uri="{FF2B5EF4-FFF2-40B4-BE49-F238E27FC236}">
                    <a16:creationId xmlns:a16="http://schemas.microsoft.com/office/drawing/2014/main" id="{A33BA7E2-85F2-44DD-94AD-C4916D142CAC}"/>
                  </a:ext>
                </a:extLst>
              </p:cNvPr>
              <p:cNvSpPr/>
              <p:nvPr/>
            </p:nvSpPr>
            <p:spPr>
              <a:xfrm>
                <a:off x="3133506" y="-494777"/>
                <a:ext cx="80260" cy="39488"/>
              </a:xfrm>
              <a:custGeom>
                <a:avLst/>
                <a:gdLst/>
                <a:ahLst/>
                <a:cxnLst/>
                <a:rect l="l" t="t" r="r" b="b"/>
                <a:pathLst>
                  <a:path w="563" h="277" extrusionOk="0">
                    <a:moveTo>
                      <a:pt x="544" y="0"/>
                    </a:moveTo>
                    <a:cubicBezTo>
                      <a:pt x="448" y="32"/>
                      <a:pt x="366" y="64"/>
                      <a:pt x="283" y="108"/>
                    </a:cubicBezTo>
                    <a:lnTo>
                      <a:pt x="23" y="235"/>
                    </a:lnTo>
                    <a:cubicBezTo>
                      <a:pt x="1" y="246"/>
                      <a:pt x="12" y="276"/>
                      <a:pt x="31" y="276"/>
                    </a:cubicBezTo>
                    <a:cubicBezTo>
                      <a:pt x="35" y="276"/>
                      <a:pt x="38" y="275"/>
                      <a:pt x="42" y="274"/>
                    </a:cubicBezTo>
                    <a:lnTo>
                      <a:pt x="302" y="159"/>
                    </a:lnTo>
                    <a:cubicBezTo>
                      <a:pt x="391" y="121"/>
                      <a:pt x="474" y="83"/>
                      <a:pt x="550" y="32"/>
                    </a:cubicBezTo>
                    <a:cubicBezTo>
                      <a:pt x="563" y="19"/>
                      <a:pt x="556" y="0"/>
                      <a:pt x="544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603;p42">
                <a:extLst>
                  <a:ext uri="{FF2B5EF4-FFF2-40B4-BE49-F238E27FC236}">
                    <a16:creationId xmlns:a16="http://schemas.microsoft.com/office/drawing/2014/main" id="{6A947B5E-443C-43F3-BF9D-ED96EE63C932}"/>
                  </a:ext>
                </a:extLst>
              </p:cNvPr>
              <p:cNvSpPr/>
              <p:nvPr/>
            </p:nvSpPr>
            <p:spPr>
              <a:xfrm>
                <a:off x="3082328" y="-2170823"/>
                <a:ext cx="194876" cy="75413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529" extrusionOk="0">
                    <a:moveTo>
                      <a:pt x="547" y="490"/>
                    </a:moveTo>
                    <a:cubicBezTo>
                      <a:pt x="470" y="509"/>
                      <a:pt x="394" y="522"/>
                      <a:pt x="312" y="522"/>
                    </a:cubicBezTo>
                    <a:cubicBezTo>
                      <a:pt x="229" y="522"/>
                      <a:pt x="134" y="528"/>
                      <a:pt x="70" y="471"/>
                    </a:cubicBezTo>
                    <a:cubicBezTo>
                      <a:pt x="19" y="408"/>
                      <a:pt x="0" y="319"/>
                      <a:pt x="26" y="242"/>
                    </a:cubicBezTo>
                    <a:cubicBezTo>
                      <a:pt x="64" y="223"/>
                      <a:pt x="89" y="198"/>
                      <a:pt x="108" y="160"/>
                    </a:cubicBezTo>
                    <a:cubicBezTo>
                      <a:pt x="134" y="128"/>
                      <a:pt x="153" y="90"/>
                      <a:pt x="165" y="45"/>
                    </a:cubicBezTo>
                    <a:cubicBezTo>
                      <a:pt x="242" y="33"/>
                      <a:pt x="312" y="26"/>
                      <a:pt x="382" y="14"/>
                    </a:cubicBezTo>
                    <a:cubicBezTo>
                      <a:pt x="515" y="7"/>
                      <a:pt x="655" y="1"/>
                      <a:pt x="788" y="1"/>
                    </a:cubicBezTo>
                    <a:cubicBezTo>
                      <a:pt x="915" y="1"/>
                      <a:pt x="1049" y="7"/>
                      <a:pt x="1176" y="26"/>
                    </a:cubicBezTo>
                    <a:cubicBezTo>
                      <a:pt x="1239" y="33"/>
                      <a:pt x="1303" y="39"/>
                      <a:pt x="1367" y="52"/>
                    </a:cubicBezTo>
                    <a:cubicBezTo>
                      <a:pt x="1131" y="255"/>
                      <a:pt x="852" y="408"/>
                      <a:pt x="547" y="4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604;p42">
                <a:extLst>
                  <a:ext uri="{FF2B5EF4-FFF2-40B4-BE49-F238E27FC236}">
                    <a16:creationId xmlns:a16="http://schemas.microsoft.com/office/drawing/2014/main" id="{D89F4F69-8464-4455-9121-EA3DE582247A}"/>
                  </a:ext>
                </a:extLst>
              </p:cNvPr>
              <p:cNvSpPr/>
              <p:nvPr/>
            </p:nvSpPr>
            <p:spPr>
              <a:xfrm>
                <a:off x="3111267" y="-2260492"/>
                <a:ext cx="187748" cy="85392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599" extrusionOk="0">
                    <a:moveTo>
                      <a:pt x="547" y="71"/>
                    </a:moveTo>
                    <a:cubicBezTo>
                      <a:pt x="700" y="141"/>
                      <a:pt x="852" y="223"/>
                      <a:pt x="992" y="318"/>
                    </a:cubicBezTo>
                    <a:cubicBezTo>
                      <a:pt x="1106" y="401"/>
                      <a:pt x="1214" y="496"/>
                      <a:pt x="1316" y="598"/>
                    </a:cubicBezTo>
                    <a:cubicBezTo>
                      <a:pt x="1278" y="585"/>
                      <a:pt x="1240" y="579"/>
                      <a:pt x="1195" y="579"/>
                    </a:cubicBezTo>
                    <a:cubicBezTo>
                      <a:pt x="1132" y="566"/>
                      <a:pt x="1062" y="560"/>
                      <a:pt x="992" y="554"/>
                    </a:cubicBezTo>
                    <a:cubicBezTo>
                      <a:pt x="852" y="541"/>
                      <a:pt x="712" y="535"/>
                      <a:pt x="573" y="541"/>
                    </a:cubicBezTo>
                    <a:cubicBezTo>
                      <a:pt x="433" y="541"/>
                      <a:pt x="299" y="547"/>
                      <a:pt x="159" y="566"/>
                    </a:cubicBezTo>
                    <a:lnTo>
                      <a:pt x="1" y="585"/>
                    </a:lnTo>
                    <a:cubicBezTo>
                      <a:pt x="7" y="566"/>
                      <a:pt x="13" y="547"/>
                      <a:pt x="26" y="528"/>
                    </a:cubicBezTo>
                    <a:cubicBezTo>
                      <a:pt x="64" y="439"/>
                      <a:pt x="102" y="350"/>
                      <a:pt x="147" y="261"/>
                    </a:cubicBezTo>
                    <a:cubicBezTo>
                      <a:pt x="179" y="185"/>
                      <a:pt x="223" y="115"/>
                      <a:pt x="287" y="52"/>
                    </a:cubicBezTo>
                    <a:cubicBezTo>
                      <a:pt x="369" y="1"/>
                      <a:pt x="464" y="39"/>
                      <a:pt x="547" y="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Google Shape;605;p42">
                <a:extLst>
                  <a:ext uri="{FF2B5EF4-FFF2-40B4-BE49-F238E27FC236}">
                    <a16:creationId xmlns:a16="http://schemas.microsoft.com/office/drawing/2014/main" id="{7F1E1B34-0BD5-439D-B217-34F7E2BEDC09}"/>
                  </a:ext>
                </a:extLst>
              </p:cNvPr>
              <p:cNvSpPr/>
              <p:nvPr/>
            </p:nvSpPr>
            <p:spPr>
              <a:xfrm>
                <a:off x="2450799" y="-2352013"/>
                <a:ext cx="1110808" cy="1908987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13391" extrusionOk="0">
                    <a:moveTo>
                      <a:pt x="3350" y="1"/>
                    </a:moveTo>
                    <a:cubicBezTo>
                      <a:pt x="3318" y="20"/>
                      <a:pt x="3280" y="26"/>
                      <a:pt x="3242" y="26"/>
                    </a:cubicBezTo>
                    <a:lnTo>
                      <a:pt x="3223" y="26"/>
                    </a:lnTo>
                    <a:cubicBezTo>
                      <a:pt x="3242" y="39"/>
                      <a:pt x="3236" y="77"/>
                      <a:pt x="3210" y="77"/>
                    </a:cubicBezTo>
                    <a:cubicBezTo>
                      <a:pt x="2943" y="96"/>
                      <a:pt x="2683" y="141"/>
                      <a:pt x="2428" y="211"/>
                    </a:cubicBezTo>
                    <a:cubicBezTo>
                      <a:pt x="2378" y="223"/>
                      <a:pt x="2327" y="242"/>
                      <a:pt x="2276" y="255"/>
                    </a:cubicBezTo>
                    <a:cubicBezTo>
                      <a:pt x="1977" y="369"/>
                      <a:pt x="1704" y="535"/>
                      <a:pt x="1463" y="744"/>
                    </a:cubicBezTo>
                    <a:cubicBezTo>
                      <a:pt x="1342" y="846"/>
                      <a:pt x="1227" y="960"/>
                      <a:pt x="1119" y="1081"/>
                    </a:cubicBezTo>
                    <a:cubicBezTo>
                      <a:pt x="1088" y="1119"/>
                      <a:pt x="1056" y="1157"/>
                      <a:pt x="1024" y="1196"/>
                    </a:cubicBezTo>
                    <a:cubicBezTo>
                      <a:pt x="1049" y="1196"/>
                      <a:pt x="1062" y="1221"/>
                      <a:pt x="1049" y="1234"/>
                    </a:cubicBezTo>
                    <a:cubicBezTo>
                      <a:pt x="878" y="1456"/>
                      <a:pt x="751" y="1698"/>
                      <a:pt x="668" y="1965"/>
                    </a:cubicBezTo>
                    <a:cubicBezTo>
                      <a:pt x="630" y="2092"/>
                      <a:pt x="605" y="2225"/>
                      <a:pt x="592" y="2359"/>
                    </a:cubicBezTo>
                    <a:cubicBezTo>
                      <a:pt x="611" y="2359"/>
                      <a:pt x="624" y="2371"/>
                      <a:pt x="624" y="2390"/>
                    </a:cubicBezTo>
                    <a:cubicBezTo>
                      <a:pt x="605" y="2486"/>
                      <a:pt x="592" y="2581"/>
                      <a:pt x="579" y="2683"/>
                    </a:cubicBezTo>
                    <a:lnTo>
                      <a:pt x="579" y="2714"/>
                    </a:lnTo>
                    <a:cubicBezTo>
                      <a:pt x="567" y="2778"/>
                      <a:pt x="560" y="2835"/>
                      <a:pt x="554" y="2892"/>
                    </a:cubicBezTo>
                    <a:cubicBezTo>
                      <a:pt x="547" y="2969"/>
                      <a:pt x="541" y="3039"/>
                      <a:pt x="535" y="3115"/>
                    </a:cubicBezTo>
                    <a:cubicBezTo>
                      <a:pt x="567" y="3013"/>
                      <a:pt x="605" y="2905"/>
                      <a:pt x="643" y="2803"/>
                    </a:cubicBezTo>
                    <a:cubicBezTo>
                      <a:pt x="649" y="2790"/>
                      <a:pt x="660" y="2785"/>
                      <a:pt x="670" y="2785"/>
                    </a:cubicBezTo>
                    <a:cubicBezTo>
                      <a:pt x="690" y="2785"/>
                      <a:pt x="708" y="2804"/>
                      <a:pt x="700" y="2829"/>
                    </a:cubicBezTo>
                    <a:cubicBezTo>
                      <a:pt x="649" y="3007"/>
                      <a:pt x="611" y="3185"/>
                      <a:pt x="579" y="3363"/>
                    </a:cubicBezTo>
                    <a:cubicBezTo>
                      <a:pt x="560" y="3452"/>
                      <a:pt x="547" y="3534"/>
                      <a:pt x="541" y="3623"/>
                    </a:cubicBezTo>
                    <a:lnTo>
                      <a:pt x="541" y="3668"/>
                    </a:lnTo>
                    <a:cubicBezTo>
                      <a:pt x="592" y="3560"/>
                      <a:pt x="649" y="3452"/>
                      <a:pt x="719" y="3350"/>
                    </a:cubicBezTo>
                    <a:cubicBezTo>
                      <a:pt x="726" y="3340"/>
                      <a:pt x="735" y="3335"/>
                      <a:pt x="743" y="3335"/>
                    </a:cubicBezTo>
                    <a:cubicBezTo>
                      <a:pt x="767" y="3335"/>
                      <a:pt x="790" y="3367"/>
                      <a:pt x="776" y="3394"/>
                    </a:cubicBezTo>
                    <a:cubicBezTo>
                      <a:pt x="713" y="3502"/>
                      <a:pt x="655" y="3617"/>
                      <a:pt x="611" y="3731"/>
                    </a:cubicBezTo>
                    <a:cubicBezTo>
                      <a:pt x="624" y="3738"/>
                      <a:pt x="630" y="3757"/>
                      <a:pt x="624" y="3776"/>
                    </a:cubicBezTo>
                    <a:cubicBezTo>
                      <a:pt x="567" y="3960"/>
                      <a:pt x="509" y="4144"/>
                      <a:pt x="452" y="4329"/>
                    </a:cubicBezTo>
                    <a:cubicBezTo>
                      <a:pt x="414" y="4462"/>
                      <a:pt x="376" y="4595"/>
                      <a:pt x="344" y="4729"/>
                    </a:cubicBezTo>
                    <a:cubicBezTo>
                      <a:pt x="192" y="5301"/>
                      <a:pt x="90" y="5885"/>
                      <a:pt x="39" y="6476"/>
                    </a:cubicBezTo>
                    <a:cubicBezTo>
                      <a:pt x="14" y="6769"/>
                      <a:pt x="1" y="7061"/>
                      <a:pt x="1" y="7353"/>
                    </a:cubicBezTo>
                    <a:lnTo>
                      <a:pt x="1" y="7519"/>
                    </a:lnTo>
                    <a:cubicBezTo>
                      <a:pt x="26" y="7360"/>
                      <a:pt x="64" y="7201"/>
                      <a:pt x="109" y="7042"/>
                    </a:cubicBezTo>
                    <a:cubicBezTo>
                      <a:pt x="114" y="7026"/>
                      <a:pt x="126" y="7019"/>
                      <a:pt x="140" y="7019"/>
                    </a:cubicBezTo>
                    <a:cubicBezTo>
                      <a:pt x="163" y="7019"/>
                      <a:pt x="189" y="7039"/>
                      <a:pt x="185" y="7067"/>
                    </a:cubicBezTo>
                    <a:cubicBezTo>
                      <a:pt x="147" y="7379"/>
                      <a:pt x="122" y="7697"/>
                      <a:pt x="115" y="8014"/>
                    </a:cubicBezTo>
                    <a:cubicBezTo>
                      <a:pt x="115" y="8300"/>
                      <a:pt x="134" y="8593"/>
                      <a:pt x="173" y="8879"/>
                    </a:cubicBezTo>
                    <a:cubicBezTo>
                      <a:pt x="211" y="9139"/>
                      <a:pt x="268" y="9393"/>
                      <a:pt x="344" y="9641"/>
                    </a:cubicBezTo>
                    <a:cubicBezTo>
                      <a:pt x="389" y="9787"/>
                      <a:pt x="439" y="9927"/>
                      <a:pt x="490" y="10067"/>
                    </a:cubicBezTo>
                    <a:cubicBezTo>
                      <a:pt x="414" y="9781"/>
                      <a:pt x="370" y="9489"/>
                      <a:pt x="357" y="9196"/>
                    </a:cubicBezTo>
                    <a:lnTo>
                      <a:pt x="357" y="8847"/>
                    </a:lnTo>
                    <a:cubicBezTo>
                      <a:pt x="357" y="8831"/>
                      <a:pt x="373" y="8823"/>
                      <a:pt x="389" y="8823"/>
                    </a:cubicBezTo>
                    <a:cubicBezTo>
                      <a:pt x="404" y="8823"/>
                      <a:pt x="420" y="8831"/>
                      <a:pt x="420" y="8847"/>
                    </a:cubicBezTo>
                    <a:cubicBezTo>
                      <a:pt x="427" y="9063"/>
                      <a:pt x="452" y="9279"/>
                      <a:pt x="497" y="9489"/>
                    </a:cubicBezTo>
                    <a:cubicBezTo>
                      <a:pt x="503" y="9533"/>
                      <a:pt x="516" y="9578"/>
                      <a:pt x="522" y="9622"/>
                    </a:cubicBezTo>
                    <a:cubicBezTo>
                      <a:pt x="624" y="10073"/>
                      <a:pt x="783" y="10512"/>
                      <a:pt x="999" y="10918"/>
                    </a:cubicBezTo>
                    <a:cubicBezTo>
                      <a:pt x="1113" y="11122"/>
                      <a:pt x="1246" y="11312"/>
                      <a:pt x="1386" y="11497"/>
                    </a:cubicBezTo>
                    <a:cubicBezTo>
                      <a:pt x="1520" y="11662"/>
                      <a:pt x="1666" y="11815"/>
                      <a:pt x="1806" y="11973"/>
                    </a:cubicBezTo>
                    <a:cubicBezTo>
                      <a:pt x="1882" y="12043"/>
                      <a:pt x="1958" y="12107"/>
                      <a:pt x="2047" y="12177"/>
                    </a:cubicBezTo>
                    <a:cubicBezTo>
                      <a:pt x="2136" y="12240"/>
                      <a:pt x="2225" y="12304"/>
                      <a:pt x="2320" y="12367"/>
                    </a:cubicBezTo>
                    <a:cubicBezTo>
                      <a:pt x="2365" y="12393"/>
                      <a:pt x="2416" y="12418"/>
                      <a:pt x="2460" y="12444"/>
                    </a:cubicBezTo>
                    <a:cubicBezTo>
                      <a:pt x="2505" y="12463"/>
                      <a:pt x="2549" y="12494"/>
                      <a:pt x="2581" y="12533"/>
                    </a:cubicBezTo>
                    <a:cubicBezTo>
                      <a:pt x="2638" y="12355"/>
                      <a:pt x="2721" y="12177"/>
                      <a:pt x="2816" y="12012"/>
                    </a:cubicBezTo>
                    <a:cubicBezTo>
                      <a:pt x="2778" y="11986"/>
                      <a:pt x="2740" y="11948"/>
                      <a:pt x="2714" y="11903"/>
                    </a:cubicBezTo>
                    <a:cubicBezTo>
                      <a:pt x="2703" y="11882"/>
                      <a:pt x="2726" y="11850"/>
                      <a:pt x="2752" y="11850"/>
                    </a:cubicBezTo>
                    <a:cubicBezTo>
                      <a:pt x="2757" y="11850"/>
                      <a:pt x="2761" y="11851"/>
                      <a:pt x="2765" y="11853"/>
                    </a:cubicBezTo>
                    <a:cubicBezTo>
                      <a:pt x="2848" y="11903"/>
                      <a:pt x="2943" y="11935"/>
                      <a:pt x="3039" y="11948"/>
                    </a:cubicBezTo>
                    <a:cubicBezTo>
                      <a:pt x="3096" y="11948"/>
                      <a:pt x="3153" y="11948"/>
                      <a:pt x="3210" y="11942"/>
                    </a:cubicBezTo>
                    <a:lnTo>
                      <a:pt x="3223" y="11942"/>
                    </a:lnTo>
                    <a:cubicBezTo>
                      <a:pt x="3248" y="11935"/>
                      <a:pt x="3280" y="11935"/>
                      <a:pt x="3293" y="11935"/>
                    </a:cubicBezTo>
                    <a:lnTo>
                      <a:pt x="3350" y="11935"/>
                    </a:lnTo>
                    <a:cubicBezTo>
                      <a:pt x="3363" y="11935"/>
                      <a:pt x="3382" y="11942"/>
                      <a:pt x="3394" y="11948"/>
                    </a:cubicBezTo>
                    <a:cubicBezTo>
                      <a:pt x="3420" y="11961"/>
                      <a:pt x="3426" y="11986"/>
                      <a:pt x="3407" y="12005"/>
                    </a:cubicBezTo>
                    <a:cubicBezTo>
                      <a:pt x="3401" y="12024"/>
                      <a:pt x="3388" y="12031"/>
                      <a:pt x="3369" y="12043"/>
                    </a:cubicBezTo>
                    <a:cubicBezTo>
                      <a:pt x="3350" y="12050"/>
                      <a:pt x="3331" y="12050"/>
                      <a:pt x="3312" y="12056"/>
                    </a:cubicBezTo>
                    <a:lnTo>
                      <a:pt x="3293" y="12062"/>
                    </a:lnTo>
                    <a:cubicBezTo>
                      <a:pt x="3267" y="12069"/>
                      <a:pt x="3236" y="12075"/>
                      <a:pt x="3210" y="12075"/>
                    </a:cubicBezTo>
                    <a:cubicBezTo>
                      <a:pt x="3166" y="12081"/>
                      <a:pt x="3128" y="12081"/>
                      <a:pt x="3083" y="12081"/>
                    </a:cubicBezTo>
                    <a:cubicBezTo>
                      <a:pt x="3077" y="12126"/>
                      <a:pt x="3064" y="12170"/>
                      <a:pt x="3045" y="12209"/>
                    </a:cubicBezTo>
                    <a:cubicBezTo>
                      <a:pt x="3032" y="12253"/>
                      <a:pt x="3019" y="12297"/>
                      <a:pt x="3007" y="12342"/>
                    </a:cubicBezTo>
                    <a:cubicBezTo>
                      <a:pt x="2975" y="12437"/>
                      <a:pt x="2950" y="12526"/>
                      <a:pt x="2924" y="12615"/>
                    </a:cubicBezTo>
                    <a:cubicBezTo>
                      <a:pt x="2924" y="12634"/>
                      <a:pt x="2911" y="12647"/>
                      <a:pt x="2911" y="12660"/>
                    </a:cubicBezTo>
                    <a:lnTo>
                      <a:pt x="2937" y="12698"/>
                    </a:lnTo>
                    <a:lnTo>
                      <a:pt x="3013" y="12800"/>
                    </a:lnTo>
                    <a:cubicBezTo>
                      <a:pt x="3058" y="12869"/>
                      <a:pt x="3102" y="12939"/>
                      <a:pt x="3153" y="13009"/>
                    </a:cubicBezTo>
                    <a:cubicBezTo>
                      <a:pt x="3204" y="13085"/>
                      <a:pt x="3248" y="13155"/>
                      <a:pt x="3299" y="13225"/>
                    </a:cubicBezTo>
                    <a:cubicBezTo>
                      <a:pt x="3325" y="13263"/>
                      <a:pt x="3350" y="13295"/>
                      <a:pt x="3369" y="13327"/>
                    </a:cubicBezTo>
                    <a:cubicBezTo>
                      <a:pt x="3388" y="13346"/>
                      <a:pt x="3401" y="13371"/>
                      <a:pt x="3413" y="13391"/>
                    </a:cubicBezTo>
                    <a:cubicBezTo>
                      <a:pt x="3458" y="13371"/>
                      <a:pt x="3502" y="13352"/>
                      <a:pt x="3547" y="13333"/>
                    </a:cubicBezTo>
                    <a:lnTo>
                      <a:pt x="3916" y="13168"/>
                    </a:lnTo>
                    <a:cubicBezTo>
                      <a:pt x="4138" y="13066"/>
                      <a:pt x="4367" y="12958"/>
                      <a:pt x="4589" y="12850"/>
                    </a:cubicBezTo>
                    <a:cubicBezTo>
                      <a:pt x="4576" y="12812"/>
                      <a:pt x="4570" y="12768"/>
                      <a:pt x="4564" y="12723"/>
                    </a:cubicBezTo>
                    <a:cubicBezTo>
                      <a:pt x="4551" y="12672"/>
                      <a:pt x="4545" y="12622"/>
                      <a:pt x="4532" y="12571"/>
                    </a:cubicBezTo>
                    <a:cubicBezTo>
                      <a:pt x="4526" y="12520"/>
                      <a:pt x="4513" y="12456"/>
                      <a:pt x="4507" y="12418"/>
                    </a:cubicBezTo>
                    <a:cubicBezTo>
                      <a:pt x="4500" y="12374"/>
                      <a:pt x="4475" y="12310"/>
                      <a:pt x="4513" y="12278"/>
                    </a:cubicBezTo>
                    <a:cubicBezTo>
                      <a:pt x="4526" y="12272"/>
                      <a:pt x="4532" y="12272"/>
                      <a:pt x="4545" y="12272"/>
                    </a:cubicBezTo>
                    <a:cubicBezTo>
                      <a:pt x="4589" y="12291"/>
                      <a:pt x="4589" y="12361"/>
                      <a:pt x="4595" y="12406"/>
                    </a:cubicBezTo>
                    <a:lnTo>
                      <a:pt x="4621" y="12558"/>
                    </a:lnTo>
                    <a:cubicBezTo>
                      <a:pt x="4627" y="12609"/>
                      <a:pt x="4634" y="12660"/>
                      <a:pt x="4646" y="12711"/>
                    </a:cubicBezTo>
                    <a:cubicBezTo>
                      <a:pt x="4646" y="12749"/>
                      <a:pt x="4659" y="12780"/>
                      <a:pt x="4659" y="12819"/>
                    </a:cubicBezTo>
                    <a:cubicBezTo>
                      <a:pt x="4767" y="12761"/>
                      <a:pt x="4881" y="12711"/>
                      <a:pt x="4989" y="12653"/>
                    </a:cubicBezTo>
                    <a:cubicBezTo>
                      <a:pt x="4970" y="12641"/>
                      <a:pt x="4970" y="12622"/>
                      <a:pt x="4964" y="12603"/>
                    </a:cubicBezTo>
                    <a:cubicBezTo>
                      <a:pt x="4958" y="12583"/>
                      <a:pt x="4951" y="12564"/>
                      <a:pt x="4951" y="12545"/>
                    </a:cubicBezTo>
                    <a:lnTo>
                      <a:pt x="4932" y="12431"/>
                    </a:lnTo>
                    <a:cubicBezTo>
                      <a:pt x="4926" y="12418"/>
                      <a:pt x="4939" y="12399"/>
                      <a:pt x="4951" y="12399"/>
                    </a:cubicBezTo>
                    <a:cubicBezTo>
                      <a:pt x="4970" y="12399"/>
                      <a:pt x="4983" y="12406"/>
                      <a:pt x="4989" y="12425"/>
                    </a:cubicBezTo>
                    <a:lnTo>
                      <a:pt x="5009" y="12533"/>
                    </a:lnTo>
                    <a:cubicBezTo>
                      <a:pt x="5015" y="12552"/>
                      <a:pt x="5021" y="12571"/>
                      <a:pt x="5021" y="12590"/>
                    </a:cubicBezTo>
                    <a:lnTo>
                      <a:pt x="5021" y="12615"/>
                    </a:lnTo>
                    <a:cubicBezTo>
                      <a:pt x="5021" y="12622"/>
                      <a:pt x="5021" y="12634"/>
                      <a:pt x="5021" y="12641"/>
                    </a:cubicBezTo>
                    <a:cubicBezTo>
                      <a:pt x="5142" y="12577"/>
                      <a:pt x="5263" y="12514"/>
                      <a:pt x="5377" y="12450"/>
                    </a:cubicBezTo>
                    <a:cubicBezTo>
                      <a:pt x="5491" y="12393"/>
                      <a:pt x="5612" y="12329"/>
                      <a:pt x="5720" y="12266"/>
                    </a:cubicBezTo>
                    <a:cubicBezTo>
                      <a:pt x="5835" y="12202"/>
                      <a:pt x="5955" y="12113"/>
                      <a:pt x="6076" y="12081"/>
                    </a:cubicBezTo>
                    <a:cubicBezTo>
                      <a:pt x="6095" y="12081"/>
                      <a:pt x="6108" y="12088"/>
                      <a:pt x="6114" y="12094"/>
                    </a:cubicBezTo>
                    <a:cubicBezTo>
                      <a:pt x="6121" y="12043"/>
                      <a:pt x="6127" y="11992"/>
                      <a:pt x="6133" y="11935"/>
                    </a:cubicBezTo>
                    <a:cubicBezTo>
                      <a:pt x="6152" y="11846"/>
                      <a:pt x="6165" y="11751"/>
                      <a:pt x="6178" y="11656"/>
                    </a:cubicBezTo>
                    <a:cubicBezTo>
                      <a:pt x="6184" y="11548"/>
                      <a:pt x="6184" y="11446"/>
                      <a:pt x="6178" y="11344"/>
                    </a:cubicBezTo>
                    <a:cubicBezTo>
                      <a:pt x="6178" y="11332"/>
                      <a:pt x="6178" y="11325"/>
                      <a:pt x="6184" y="11319"/>
                    </a:cubicBezTo>
                    <a:cubicBezTo>
                      <a:pt x="6171" y="11300"/>
                      <a:pt x="6165" y="11287"/>
                      <a:pt x="6152" y="11255"/>
                    </a:cubicBezTo>
                    <a:cubicBezTo>
                      <a:pt x="6140" y="11230"/>
                      <a:pt x="6127" y="11204"/>
                      <a:pt x="6121" y="11173"/>
                    </a:cubicBezTo>
                    <a:lnTo>
                      <a:pt x="6102" y="11185"/>
                    </a:lnTo>
                    <a:cubicBezTo>
                      <a:pt x="6044" y="11236"/>
                      <a:pt x="5981" y="11274"/>
                      <a:pt x="5911" y="11312"/>
                    </a:cubicBezTo>
                    <a:cubicBezTo>
                      <a:pt x="5906" y="11315"/>
                      <a:pt x="5901" y="11317"/>
                      <a:pt x="5897" y="11317"/>
                    </a:cubicBezTo>
                    <a:cubicBezTo>
                      <a:pt x="5871" y="11317"/>
                      <a:pt x="5852" y="11277"/>
                      <a:pt x="5879" y="11255"/>
                    </a:cubicBezTo>
                    <a:cubicBezTo>
                      <a:pt x="5974" y="11192"/>
                      <a:pt x="6057" y="11122"/>
                      <a:pt x="6133" y="11039"/>
                    </a:cubicBezTo>
                    <a:cubicBezTo>
                      <a:pt x="6171" y="10995"/>
                      <a:pt x="6210" y="10950"/>
                      <a:pt x="6241" y="10906"/>
                    </a:cubicBezTo>
                    <a:cubicBezTo>
                      <a:pt x="6254" y="10880"/>
                      <a:pt x="6273" y="10855"/>
                      <a:pt x="6292" y="10836"/>
                    </a:cubicBezTo>
                    <a:cubicBezTo>
                      <a:pt x="6305" y="10810"/>
                      <a:pt x="6324" y="10791"/>
                      <a:pt x="6349" y="10779"/>
                    </a:cubicBezTo>
                    <a:cubicBezTo>
                      <a:pt x="6354" y="10777"/>
                      <a:pt x="6359" y="10776"/>
                      <a:pt x="6363" y="10776"/>
                    </a:cubicBezTo>
                    <a:cubicBezTo>
                      <a:pt x="6377" y="10776"/>
                      <a:pt x="6388" y="10783"/>
                      <a:pt x="6388" y="10798"/>
                    </a:cubicBezTo>
                    <a:cubicBezTo>
                      <a:pt x="6388" y="10830"/>
                      <a:pt x="6381" y="10861"/>
                      <a:pt x="6362" y="10887"/>
                    </a:cubicBezTo>
                    <a:cubicBezTo>
                      <a:pt x="6349" y="10912"/>
                      <a:pt x="6330" y="10938"/>
                      <a:pt x="6311" y="10963"/>
                    </a:cubicBezTo>
                    <a:cubicBezTo>
                      <a:pt x="6305" y="10976"/>
                      <a:pt x="6292" y="10995"/>
                      <a:pt x="6279" y="11007"/>
                    </a:cubicBezTo>
                    <a:lnTo>
                      <a:pt x="6356" y="11109"/>
                    </a:lnTo>
                    <a:lnTo>
                      <a:pt x="6394" y="11154"/>
                    </a:lnTo>
                    <a:cubicBezTo>
                      <a:pt x="6397" y="11150"/>
                      <a:pt x="6402" y="11149"/>
                      <a:pt x="6407" y="11149"/>
                    </a:cubicBezTo>
                    <a:cubicBezTo>
                      <a:pt x="6411" y="11149"/>
                      <a:pt x="6416" y="11150"/>
                      <a:pt x="6419" y="11154"/>
                    </a:cubicBezTo>
                    <a:cubicBezTo>
                      <a:pt x="6572" y="11217"/>
                      <a:pt x="6737" y="11274"/>
                      <a:pt x="6890" y="11344"/>
                    </a:cubicBezTo>
                    <a:cubicBezTo>
                      <a:pt x="6921" y="11293"/>
                      <a:pt x="6959" y="11243"/>
                      <a:pt x="6991" y="11185"/>
                    </a:cubicBezTo>
                    <a:cubicBezTo>
                      <a:pt x="7010" y="11154"/>
                      <a:pt x="7023" y="11115"/>
                      <a:pt x="7042" y="11077"/>
                    </a:cubicBezTo>
                    <a:cubicBezTo>
                      <a:pt x="7055" y="11039"/>
                      <a:pt x="7067" y="11001"/>
                      <a:pt x="7093" y="10963"/>
                    </a:cubicBezTo>
                    <a:cubicBezTo>
                      <a:pt x="7102" y="10954"/>
                      <a:pt x="7115" y="10948"/>
                      <a:pt x="7126" y="10948"/>
                    </a:cubicBezTo>
                    <a:cubicBezTo>
                      <a:pt x="7130" y="10948"/>
                      <a:pt x="7134" y="10949"/>
                      <a:pt x="7137" y="10950"/>
                    </a:cubicBezTo>
                    <a:cubicBezTo>
                      <a:pt x="7201" y="10804"/>
                      <a:pt x="7245" y="10652"/>
                      <a:pt x="7271" y="10493"/>
                    </a:cubicBezTo>
                    <a:cubicBezTo>
                      <a:pt x="7290" y="10391"/>
                      <a:pt x="7290" y="10277"/>
                      <a:pt x="7284" y="10169"/>
                    </a:cubicBezTo>
                    <a:cubicBezTo>
                      <a:pt x="7277" y="10067"/>
                      <a:pt x="7245" y="9965"/>
                      <a:pt x="7277" y="9870"/>
                    </a:cubicBezTo>
                    <a:cubicBezTo>
                      <a:pt x="7281" y="9858"/>
                      <a:pt x="7293" y="9851"/>
                      <a:pt x="7307" y="9851"/>
                    </a:cubicBezTo>
                    <a:cubicBezTo>
                      <a:pt x="7314" y="9851"/>
                      <a:pt x="7321" y="9853"/>
                      <a:pt x="7328" y="9857"/>
                    </a:cubicBezTo>
                    <a:cubicBezTo>
                      <a:pt x="7398" y="9933"/>
                      <a:pt x="7436" y="10035"/>
                      <a:pt x="7430" y="10137"/>
                    </a:cubicBezTo>
                    <a:cubicBezTo>
                      <a:pt x="7519" y="9857"/>
                      <a:pt x="7563" y="9559"/>
                      <a:pt x="7563" y="9266"/>
                    </a:cubicBezTo>
                    <a:cubicBezTo>
                      <a:pt x="7563" y="9082"/>
                      <a:pt x="7538" y="8898"/>
                      <a:pt x="7500" y="8720"/>
                    </a:cubicBezTo>
                    <a:cubicBezTo>
                      <a:pt x="7481" y="8637"/>
                      <a:pt x="7461" y="8561"/>
                      <a:pt x="7436" y="8472"/>
                    </a:cubicBezTo>
                    <a:cubicBezTo>
                      <a:pt x="7411" y="8383"/>
                      <a:pt x="7392" y="8294"/>
                      <a:pt x="7373" y="8205"/>
                    </a:cubicBezTo>
                    <a:cubicBezTo>
                      <a:pt x="7373" y="8188"/>
                      <a:pt x="7389" y="8174"/>
                      <a:pt x="7406" y="8174"/>
                    </a:cubicBezTo>
                    <a:cubicBezTo>
                      <a:pt x="7415" y="8174"/>
                      <a:pt x="7423" y="8177"/>
                      <a:pt x="7430" y="8186"/>
                    </a:cubicBezTo>
                    <a:cubicBezTo>
                      <a:pt x="7436" y="8192"/>
                      <a:pt x="7442" y="8205"/>
                      <a:pt x="7455" y="8218"/>
                    </a:cubicBezTo>
                    <a:cubicBezTo>
                      <a:pt x="7550" y="8364"/>
                      <a:pt x="7614" y="8529"/>
                      <a:pt x="7646" y="8701"/>
                    </a:cubicBezTo>
                    <a:cubicBezTo>
                      <a:pt x="7684" y="8872"/>
                      <a:pt x="7703" y="9057"/>
                      <a:pt x="7709" y="9234"/>
                    </a:cubicBezTo>
                    <a:cubicBezTo>
                      <a:pt x="7728" y="9120"/>
                      <a:pt x="7741" y="8999"/>
                      <a:pt x="7754" y="8885"/>
                    </a:cubicBezTo>
                    <a:cubicBezTo>
                      <a:pt x="7792" y="8415"/>
                      <a:pt x="7741" y="7951"/>
                      <a:pt x="7620" y="7500"/>
                    </a:cubicBezTo>
                    <a:cubicBezTo>
                      <a:pt x="7589" y="7385"/>
                      <a:pt x="7550" y="7271"/>
                      <a:pt x="7512" y="7163"/>
                    </a:cubicBezTo>
                    <a:cubicBezTo>
                      <a:pt x="7468" y="7048"/>
                      <a:pt x="7417" y="6934"/>
                      <a:pt x="7373" y="6832"/>
                    </a:cubicBezTo>
                    <a:cubicBezTo>
                      <a:pt x="7328" y="6724"/>
                      <a:pt x="7271" y="6623"/>
                      <a:pt x="7214" y="6521"/>
                    </a:cubicBezTo>
                    <a:cubicBezTo>
                      <a:pt x="7156" y="6426"/>
                      <a:pt x="7087" y="6330"/>
                      <a:pt x="7036" y="6229"/>
                    </a:cubicBezTo>
                    <a:cubicBezTo>
                      <a:pt x="7021" y="6204"/>
                      <a:pt x="7045" y="6178"/>
                      <a:pt x="7069" y="6178"/>
                    </a:cubicBezTo>
                    <a:cubicBezTo>
                      <a:pt x="7075" y="6178"/>
                      <a:pt x="7081" y="6180"/>
                      <a:pt x="7087" y="6184"/>
                    </a:cubicBezTo>
                    <a:cubicBezTo>
                      <a:pt x="7182" y="6279"/>
                      <a:pt x="7264" y="6388"/>
                      <a:pt x="7334" y="6502"/>
                    </a:cubicBezTo>
                    <a:cubicBezTo>
                      <a:pt x="7404" y="6623"/>
                      <a:pt x="7474" y="6737"/>
                      <a:pt x="7531" y="6858"/>
                    </a:cubicBezTo>
                    <a:cubicBezTo>
                      <a:pt x="7595" y="6991"/>
                      <a:pt x="7652" y="7125"/>
                      <a:pt x="7697" y="7264"/>
                    </a:cubicBezTo>
                    <a:cubicBezTo>
                      <a:pt x="7690" y="7214"/>
                      <a:pt x="7678" y="7156"/>
                      <a:pt x="7671" y="7106"/>
                    </a:cubicBezTo>
                    <a:cubicBezTo>
                      <a:pt x="7633" y="6947"/>
                      <a:pt x="7595" y="6794"/>
                      <a:pt x="7544" y="6635"/>
                    </a:cubicBezTo>
                    <a:cubicBezTo>
                      <a:pt x="7474" y="6413"/>
                      <a:pt x="7385" y="6197"/>
                      <a:pt x="7290" y="5987"/>
                    </a:cubicBezTo>
                    <a:cubicBezTo>
                      <a:pt x="7201" y="5809"/>
                      <a:pt x="7099" y="5631"/>
                      <a:pt x="6991" y="5460"/>
                    </a:cubicBezTo>
                    <a:cubicBezTo>
                      <a:pt x="6940" y="5377"/>
                      <a:pt x="6890" y="5301"/>
                      <a:pt x="6832" y="5218"/>
                    </a:cubicBezTo>
                    <a:cubicBezTo>
                      <a:pt x="6775" y="5148"/>
                      <a:pt x="6724" y="5066"/>
                      <a:pt x="6673" y="4983"/>
                    </a:cubicBezTo>
                    <a:cubicBezTo>
                      <a:pt x="6663" y="4953"/>
                      <a:pt x="6689" y="4927"/>
                      <a:pt x="6716" y="4927"/>
                    </a:cubicBezTo>
                    <a:cubicBezTo>
                      <a:pt x="6723" y="4927"/>
                      <a:pt x="6730" y="4928"/>
                      <a:pt x="6737" y="4932"/>
                    </a:cubicBezTo>
                    <a:cubicBezTo>
                      <a:pt x="6826" y="5009"/>
                      <a:pt x="6902" y="5097"/>
                      <a:pt x="6966" y="5193"/>
                    </a:cubicBezTo>
                    <a:cubicBezTo>
                      <a:pt x="7023" y="5263"/>
                      <a:pt x="7074" y="5339"/>
                      <a:pt x="7118" y="5409"/>
                    </a:cubicBezTo>
                    <a:cubicBezTo>
                      <a:pt x="6934" y="5028"/>
                      <a:pt x="6724" y="4653"/>
                      <a:pt x="6515" y="4284"/>
                    </a:cubicBezTo>
                    <a:cubicBezTo>
                      <a:pt x="6400" y="4074"/>
                      <a:pt x="6273" y="3871"/>
                      <a:pt x="6140" y="3680"/>
                    </a:cubicBezTo>
                    <a:cubicBezTo>
                      <a:pt x="6076" y="3591"/>
                      <a:pt x="6000" y="3509"/>
                      <a:pt x="5911" y="3439"/>
                    </a:cubicBezTo>
                    <a:cubicBezTo>
                      <a:pt x="5828" y="3369"/>
                      <a:pt x="5727" y="3337"/>
                      <a:pt x="5638" y="3280"/>
                    </a:cubicBezTo>
                    <a:cubicBezTo>
                      <a:pt x="5600" y="3242"/>
                      <a:pt x="5606" y="3172"/>
                      <a:pt x="5663" y="3159"/>
                    </a:cubicBezTo>
                    <a:lnTo>
                      <a:pt x="5625" y="3127"/>
                    </a:lnTo>
                    <a:cubicBezTo>
                      <a:pt x="5523" y="3026"/>
                      <a:pt x="5422" y="2918"/>
                      <a:pt x="5326" y="2810"/>
                    </a:cubicBezTo>
                    <a:cubicBezTo>
                      <a:pt x="5306" y="2785"/>
                      <a:pt x="5330" y="2751"/>
                      <a:pt x="5353" y="2751"/>
                    </a:cubicBezTo>
                    <a:cubicBezTo>
                      <a:pt x="5359" y="2751"/>
                      <a:pt x="5365" y="2754"/>
                      <a:pt x="5371" y="2759"/>
                    </a:cubicBezTo>
                    <a:cubicBezTo>
                      <a:pt x="5434" y="2822"/>
                      <a:pt x="5504" y="2880"/>
                      <a:pt x="5568" y="2943"/>
                    </a:cubicBezTo>
                    <a:cubicBezTo>
                      <a:pt x="5568" y="2937"/>
                      <a:pt x="5555" y="2930"/>
                      <a:pt x="5555" y="2924"/>
                    </a:cubicBezTo>
                    <a:cubicBezTo>
                      <a:pt x="5517" y="2854"/>
                      <a:pt x="5479" y="2791"/>
                      <a:pt x="5434" y="2733"/>
                    </a:cubicBezTo>
                    <a:cubicBezTo>
                      <a:pt x="5345" y="2606"/>
                      <a:pt x="5256" y="2479"/>
                      <a:pt x="5161" y="2352"/>
                    </a:cubicBezTo>
                    <a:cubicBezTo>
                      <a:pt x="5142" y="2328"/>
                      <a:pt x="5159" y="2289"/>
                      <a:pt x="5186" y="2289"/>
                    </a:cubicBezTo>
                    <a:cubicBezTo>
                      <a:pt x="5194" y="2289"/>
                      <a:pt x="5203" y="2292"/>
                      <a:pt x="5212" y="2301"/>
                    </a:cubicBezTo>
                    <a:cubicBezTo>
                      <a:pt x="5256" y="2339"/>
                      <a:pt x="5294" y="2378"/>
                      <a:pt x="5333" y="2422"/>
                    </a:cubicBezTo>
                    <a:cubicBezTo>
                      <a:pt x="5307" y="2359"/>
                      <a:pt x="5275" y="2301"/>
                      <a:pt x="5244" y="2244"/>
                    </a:cubicBezTo>
                    <a:cubicBezTo>
                      <a:pt x="5167" y="2123"/>
                      <a:pt x="5072" y="2015"/>
                      <a:pt x="4989" y="1901"/>
                    </a:cubicBezTo>
                    <a:cubicBezTo>
                      <a:pt x="4989" y="1901"/>
                      <a:pt x="4989" y="1895"/>
                      <a:pt x="4983" y="1888"/>
                    </a:cubicBezTo>
                    <a:cubicBezTo>
                      <a:pt x="4939" y="1901"/>
                      <a:pt x="4894" y="1907"/>
                      <a:pt x="4843" y="1914"/>
                    </a:cubicBezTo>
                    <a:cubicBezTo>
                      <a:pt x="4798" y="1919"/>
                      <a:pt x="4750" y="1923"/>
                      <a:pt x="4701" y="1923"/>
                    </a:cubicBezTo>
                    <a:cubicBezTo>
                      <a:pt x="4567" y="1923"/>
                      <a:pt x="4432" y="1891"/>
                      <a:pt x="4367" y="1755"/>
                    </a:cubicBezTo>
                    <a:cubicBezTo>
                      <a:pt x="4341" y="1698"/>
                      <a:pt x="4329" y="1640"/>
                      <a:pt x="4335" y="1577"/>
                    </a:cubicBezTo>
                    <a:cubicBezTo>
                      <a:pt x="4329" y="1577"/>
                      <a:pt x="4322" y="1564"/>
                      <a:pt x="4322" y="1558"/>
                    </a:cubicBezTo>
                    <a:lnTo>
                      <a:pt x="4322" y="1532"/>
                    </a:lnTo>
                    <a:cubicBezTo>
                      <a:pt x="4303" y="1526"/>
                      <a:pt x="4290" y="1513"/>
                      <a:pt x="4284" y="1488"/>
                    </a:cubicBezTo>
                    <a:cubicBezTo>
                      <a:pt x="4265" y="1475"/>
                      <a:pt x="4252" y="1456"/>
                      <a:pt x="4240" y="1437"/>
                    </a:cubicBezTo>
                    <a:cubicBezTo>
                      <a:pt x="4221" y="1393"/>
                      <a:pt x="4214" y="1342"/>
                      <a:pt x="4233" y="1297"/>
                    </a:cubicBezTo>
                    <a:cubicBezTo>
                      <a:pt x="4252" y="1253"/>
                      <a:pt x="4284" y="1221"/>
                      <a:pt x="4322" y="1196"/>
                    </a:cubicBezTo>
                    <a:cubicBezTo>
                      <a:pt x="4359" y="1175"/>
                      <a:pt x="4396" y="1162"/>
                      <a:pt x="4436" y="1162"/>
                    </a:cubicBezTo>
                    <a:cubicBezTo>
                      <a:pt x="4445" y="1162"/>
                      <a:pt x="4453" y="1163"/>
                      <a:pt x="4462" y="1164"/>
                    </a:cubicBezTo>
                    <a:lnTo>
                      <a:pt x="4487" y="1164"/>
                    </a:lnTo>
                    <a:cubicBezTo>
                      <a:pt x="4500" y="1151"/>
                      <a:pt x="4513" y="1145"/>
                      <a:pt x="4526" y="1138"/>
                    </a:cubicBezTo>
                    <a:lnTo>
                      <a:pt x="4532" y="1138"/>
                    </a:lnTo>
                    <a:cubicBezTo>
                      <a:pt x="4545" y="1119"/>
                      <a:pt x="4551" y="1094"/>
                      <a:pt x="4564" y="1075"/>
                    </a:cubicBezTo>
                    <a:cubicBezTo>
                      <a:pt x="4595" y="999"/>
                      <a:pt x="4634" y="916"/>
                      <a:pt x="4672" y="840"/>
                    </a:cubicBezTo>
                    <a:lnTo>
                      <a:pt x="4710" y="776"/>
                    </a:lnTo>
                    <a:cubicBezTo>
                      <a:pt x="4742" y="700"/>
                      <a:pt x="4799" y="630"/>
                      <a:pt x="4869" y="586"/>
                    </a:cubicBezTo>
                    <a:cubicBezTo>
                      <a:pt x="4894" y="566"/>
                      <a:pt x="4920" y="560"/>
                      <a:pt x="4945" y="554"/>
                    </a:cubicBezTo>
                    <a:cubicBezTo>
                      <a:pt x="4926" y="522"/>
                      <a:pt x="4900" y="497"/>
                      <a:pt x="4875" y="471"/>
                    </a:cubicBezTo>
                    <a:cubicBezTo>
                      <a:pt x="4837" y="433"/>
                      <a:pt x="4799" y="401"/>
                      <a:pt x="4761" y="363"/>
                    </a:cubicBezTo>
                    <a:cubicBezTo>
                      <a:pt x="4602" y="223"/>
                      <a:pt x="4411" y="122"/>
                      <a:pt x="4201" y="58"/>
                    </a:cubicBezTo>
                    <a:cubicBezTo>
                      <a:pt x="4151" y="39"/>
                      <a:pt x="4100" y="26"/>
                      <a:pt x="4043" y="14"/>
                    </a:cubicBezTo>
                    <a:lnTo>
                      <a:pt x="4017" y="14"/>
                    </a:lnTo>
                    <a:cubicBezTo>
                      <a:pt x="4081" y="33"/>
                      <a:pt x="4138" y="64"/>
                      <a:pt x="4195" y="103"/>
                    </a:cubicBezTo>
                    <a:cubicBezTo>
                      <a:pt x="4219" y="114"/>
                      <a:pt x="4204" y="154"/>
                      <a:pt x="4176" y="154"/>
                    </a:cubicBezTo>
                    <a:cubicBezTo>
                      <a:pt x="4174" y="154"/>
                      <a:pt x="4172" y="154"/>
                      <a:pt x="4170" y="153"/>
                    </a:cubicBezTo>
                    <a:cubicBezTo>
                      <a:pt x="3973" y="96"/>
                      <a:pt x="3763" y="45"/>
                      <a:pt x="3553" y="14"/>
                    </a:cubicBezTo>
                    <a:cubicBezTo>
                      <a:pt x="3490" y="7"/>
                      <a:pt x="3420" y="1"/>
                      <a:pt x="33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Google Shape;606;p42">
                <a:extLst>
                  <a:ext uri="{FF2B5EF4-FFF2-40B4-BE49-F238E27FC236}">
                    <a16:creationId xmlns:a16="http://schemas.microsoft.com/office/drawing/2014/main" id="{65F1EBF3-D324-4E24-91CB-7C437965D009}"/>
                  </a:ext>
                </a:extLst>
              </p:cNvPr>
              <p:cNvSpPr/>
              <p:nvPr/>
            </p:nvSpPr>
            <p:spPr>
              <a:xfrm>
                <a:off x="2847679" y="-530132"/>
                <a:ext cx="76268" cy="102499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19" extrusionOk="0">
                    <a:moveTo>
                      <a:pt x="102" y="0"/>
                    </a:moveTo>
                    <a:cubicBezTo>
                      <a:pt x="64" y="128"/>
                      <a:pt x="32" y="242"/>
                      <a:pt x="0" y="363"/>
                    </a:cubicBezTo>
                    <a:cubicBezTo>
                      <a:pt x="7" y="369"/>
                      <a:pt x="13" y="369"/>
                      <a:pt x="19" y="375"/>
                    </a:cubicBezTo>
                    <a:cubicBezTo>
                      <a:pt x="159" y="483"/>
                      <a:pt x="299" y="598"/>
                      <a:pt x="439" y="719"/>
                    </a:cubicBezTo>
                    <a:cubicBezTo>
                      <a:pt x="464" y="693"/>
                      <a:pt x="496" y="674"/>
                      <a:pt x="534" y="655"/>
                    </a:cubicBezTo>
                    <a:cubicBezTo>
                      <a:pt x="521" y="642"/>
                      <a:pt x="515" y="623"/>
                      <a:pt x="502" y="611"/>
                    </a:cubicBezTo>
                    <a:cubicBezTo>
                      <a:pt x="477" y="572"/>
                      <a:pt x="452" y="534"/>
                      <a:pt x="426" y="496"/>
                    </a:cubicBezTo>
                    <a:lnTo>
                      <a:pt x="286" y="293"/>
                    </a:lnTo>
                    <a:cubicBezTo>
                      <a:pt x="235" y="217"/>
                      <a:pt x="185" y="147"/>
                      <a:pt x="140" y="70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" name="Google Shape;607;p42">
                <a:extLst>
                  <a:ext uri="{FF2B5EF4-FFF2-40B4-BE49-F238E27FC236}">
                    <a16:creationId xmlns:a16="http://schemas.microsoft.com/office/drawing/2014/main" id="{0F631CFF-0CAC-4D68-A403-CD0A87A1065B}"/>
                  </a:ext>
                </a:extLst>
              </p:cNvPr>
              <p:cNvSpPr/>
              <p:nvPr/>
            </p:nvSpPr>
            <p:spPr>
              <a:xfrm>
                <a:off x="2120208" y="-368044"/>
                <a:ext cx="739303" cy="367513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578" extrusionOk="0">
                    <a:moveTo>
                      <a:pt x="4652" y="1"/>
                    </a:moveTo>
                    <a:cubicBezTo>
                      <a:pt x="4385" y="147"/>
                      <a:pt x="4112" y="274"/>
                      <a:pt x="3832" y="389"/>
                    </a:cubicBezTo>
                    <a:cubicBezTo>
                      <a:pt x="3311" y="605"/>
                      <a:pt x="2777" y="783"/>
                      <a:pt x="2244" y="973"/>
                    </a:cubicBezTo>
                    <a:cubicBezTo>
                      <a:pt x="1970" y="1069"/>
                      <a:pt x="1704" y="1164"/>
                      <a:pt x="1437" y="1272"/>
                    </a:cubicBezTo>
                    <a:cubicBezTo>
                      <a:pt x="1367" y="1297"/>
                      <a:pt x="1297" y="1329"/>
                      <a:pt x="1227" y="1355"/>
                    </a:cubicBezTo>
                    <a:cubicBezTo>
                      <a:pt x="1195" y="1367"/>
                      <a:pt x="1170" y="1380"/>
                      <a:pt x="1144" y="1393"/>
                    </a:cubicBezTo>
                    <a:cubicBezTo>
                      <a:pt x="1113" y="1418"/>
                      <a:pt x="1138" y="1418"/>
                      <a:pt x="1170" y="1418"/>
                    </a:cubicBezTo>
                    <a:cubicBezTo>
                      <a:pt x="1310" y="1412"/>
                      <a:pt x="1449" y="1405"/>
                      <a:pt x="1589" y="1405"/>
                    </a:cubicBezTo>
                    <a:cubicBezTo>
                      <a:pt x="1621" y="1412"/>
                      <a:pt x="1621" y="1463"/>
                      <a:pt x="1596" y="1475"/>
                    </a:cubicBezTo>
                    <a:cubicBezTo>
                      <a:pt x="1570" y="1482"/>
                      <a:pt x="1545" y="1488"/>
                      <a:pt x="1519" y="1494"/>
                    </a:cubicBezTo>
                    <a:cubicBezTo>
                      <a:pt x="1519" y="1507"/>
                      <a:pt x="1513" y="1526"/>
                      <a:pt x="1500" y="1532"/>
                    </a:cubicBezTo>
                    <a:cubicBezTo>
                      <a:pt x="1055" y="1749"/>
                      <a:pt x="630" y="2015"/>
                      <a:pt x="229" y="2320"/>
                    </a:cubicBezTo>
                    <a:cubicBezTo>
                      <a:pt x="172" y="2371"/>
                      <a:pt x="0" y="2479"/>
                      <a:pt x="115" y="2556"/>
                    </a:cubicBezTo>
                    <a:cubicBezTo>
                      <a:pt x="142" y="2572"/>
                      <a:pt x="174" y="2578"/>
                      <a:pt x="208" y="2578"/>
                    </a:cubicBezTo>
                    <a:cubicBezTo>
                      <a:pt x="297" y="2578"/>
                      <a:pt x="402" y="2538"/>
                      <a:pt x="471" y="2524"/>
                    </a:cubicBezTo>
                    <a:cubicBezTo>
                      <a:pt x="699" y="2473"/>
                      <a:pt x="928" y="2409"/>
                      <a:pt x="1151" y="2333"/>
                    </a:cubicBezTo>
                    <a:cubicBezTo>
                      <a:pt x="1596" y="2187"/>
                      <a:pt x="2034" y="2028"/>
                      <a:pt x="2479" y="1869"/>
                    </a:cubicBezTo>
                    <a:cubicBezTo>
                      <a:pt x="3381" y="1545"/>
                      <a:pt x="4284" y="1227"/>
                      <a:pt x="5186" y="903"/>
                    </a:cubicBezTo>
                    <a:lnTo>
                      <a:pt x="5135" y="821"/>
                    </a:lnTo>
                    <a:cubicBezTo>
                      <a:pt x="5129" y="802"/>
                      <a:pt x="5116" y="783"/>
                      <a:pt x="5110" y="764"/>
                    </a:cubicBezTo>
                    <a:cubicBezTo>
                      <a:pt x="5097" y="789"/>
                      <a:pt x="5084" y="814"/>
                      <a:pt x="5059" y="833"/>
                    </a:cubicBezTo>
                    <a:cubicBezTo>
                      <a:pt x="5027" y="853"/>
                      <a:pt x="4993" y="863"/>
                      <a:pt x="4960" y="863"/>
                    </a:cubicBezTo>
                    <a:cubicBezTo>
                      <a:pt x="4918" y="863"/>
                      <a:pt x="4878" y="849"/>
                      <a:pt x="4843" y="821"/>
                    </a:cubicBezTo>
                    <a:cubicBezTo>
                      <a:pt x="4779" y="751"/>
                      <a:pt x="4741" y="668"/>
                      <a:pt x="4741" y="579"/>
                    </a:cubicBezTo>
                    <a:cubicBezTo>
                      <a:pt x="4722" y="465"/>
                      <a:pt x="4703" y="350"/>
                      <a:pt x="4684" y="236"/>
                    </a:cubicBezTo>
                    <a:lnTo>
                      <a:pt x="4684" y="230"/>
                    </a:lnTo>
                    <a:cubicBezTo>
                      <a:pt x="4627" y="262"/>
                      <a:pt x="4563" y="287"/>
                      <a:pt x="4500" y="306"/>
                    </a:cubicBezTo>
                    <a:cubicBezTo>
                      <a:pt x="4423" y="338"/>
                      <a:pt x="4341" y="376"/>
                      <a:pt x="4265" y="408"/>
                    </a:cubicBezTo>
                    <a:lnTo>
                      <a:pt x="3788" y="598"/>
                    </a:lnTo>
                    <a:cubicBezTo>
                      <a:pt x="3464" y="732"/>
                      <a:pt x="3140" y="859"/>
                      <a:pt x="2816" y="992"/>
                    </a:cubicBezTo>
                    <a:cubicBezTo>
                      <a:pt x="2812" y="994"/>
                      <a:pt x="2809" y="995"/>
                      <a:pt x="2805" y="995"/>
                    </a:cubicBezTo>
                    <a:cubicBezTo>
                      <a:pt x="2786" y="995"/>
                      <a:pt x="2775" y="965"/>
                      <a:pt x="2797" y="954"/>
                    </a:cubicBezTo>
                    <a:cubicBezTo>
                      <a:pt x="3114" y="808"/>
                      <a:pt x="3432" y="668"/>
                      <a:pt x="3750" y="522"/>
                    </a:cubicBezTo>
                    <a:lnTo>
                      <a:pt x="4233" y="306"/>
                    </a:lnTo>
                    <a:cubicBezTo>
                      <a:pt x="4315" y="268"/>
                      <a:pt x="4392" y="236"/>
                      <a:pt x="4474" y="198"/>
                    </a:cubicBezTo>
                    <a:cubicBezTo>
                      <a:pt x="4531" y="166"/>
                      <a:pt x="4601" y="141"/>
                      <a:pt x="4671" y="128"/>
                    </a:cubicBezTo>
                    <a:cubicBezTo>
                      <a:pt x="4665" y="84"/>
                      <a:pt x="4659" y="45"/>
                      <a:pt x="46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608;p42">
                <a:extLst>
                  <a:ext uri="{FF2B5EF4-FFF2-40B4-BE49-F238E27FC236}">
                    <a16:creationId xmlns:a16="http://schemas.microsoft.com/office/drawing/2014/main" id="{162038D4-40C3-41D6-97CB-7CAD5500178C}"/>
                  </a:ext>
                </a:extLst>
              </p:cNvPr>
              <p:cNvSpPr/>
              <p:nvPr/>
            </p:nvSpPr>
            <p:spPr>
              <a:xfrm>
                <a:off x="2785096" y="-636194"/>
                <a:ext cx="192310" cy="411991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2890" extrusionOk="0">
                    <a:moveTo>
                      <a:pt x="516" y="1"/>
                    </a:moveTo>
                    <a:cubicBezTo>
                      <a:pt x="433" y="198"/>
                      <a:pt x="363" y="395"/>
                      <a:pt x="312" y="598"/>
                    </a:cubicBezTo>
                    <a:cubicBezTo>
                      <a:pt x="287" y="713"/>
                      <a:pt x="261" y="821"/>
                      <a:pt x="249" y="935"/>
                    </a:cubicBezTo>
                    <a:cubicBezTo>
                      <a:pt x="242" y="967"/>
                      <a:pt x="236" y="1005"/>
                      <a:pt x="230" y="1043"/>
                    </a:cubicBezTo>
                    <a:cubicBezTo>
                      <a:pt x="236" y="1049"/>
                      <a:pt x="236" y="1056"/>
                      <a:pt x="230" y="1069"/>
                    </a:cubicBezTo>
                    <a:lnTo>
                      <a:pt x="230" y="1088"/>
                    </a:lnTo>
                    <a:cubicBezTo>
                      <a:pt x="223" y="1145"/>
                      <a:pt x="230" y="1189"/>
                      <a:pt x="192" y="1234"/>
                    </a:cubicBezTo>
                    <a:cubicBezTo>
                      <a:pt x="185" y="1238"/>
                      <a:pt x="176" y="1240"/>
                      <a:pt x="168" y="1240"/>
                    </a:cubicBezTo>
                    <a:cubicBezTo>
                      <a:pt x="152" y="1240"/>
                      <a:pt x="136" y="1233"/>
                      <a:pt x="128" y="1221"/>
                    </a:cubicBezTo>
                    <a:cubicBezTo>
                      <a:pt x="122" y="1215"/>
                      <a:pt x="115" y="1208"/>
                      <a:pt x="115" y="1202"/>
                    </a:cubicBezTo>
                    <a:cubicBezTo>
                      <a:pt x="1" y="1393"/>
                      <a:pt x="71" y="1666"/>
                      <a:pt x="109" y="1882"/>
                    </a:cubicBezTo>
                    <a:cubicBezTo>
                      <a:pt x="134" y="2041"/>
                      <a:pt x="160" y="2193"/>
                      <a:pt x="179" y="2346"/>
                    </a:cubicBezTo>
                    <a:cubicBezTo>
                      <a:pt x="185" y="2428"/>
                      <a:pt x="204" y="2505"/>
                      <a:pt x="236" y="2575"/>
                    </a:cubicBezTo>
                    <a:cubicBezTo>
                      <a:pt x="248" y="2598"/>
                      <a:pt x="280" y="2626"/>
                      <a:pt x="305" y="2626"/>
                    </a:cubicBezTo>
                    <a:cubicBezTo>
                      <a:pt x="308" y="2626"/>
                      <a:pt x="310" y="2626"/>
                      <a:pt x="312" y="2625"/>
                    </a:cubicBezTo>
                    <a:cubicBezTo>
                      <a:pt x="338" y="2619"/>
                      <a:pt x="357" y="2587"/>
                      <a:pt x="369" y="2562"/>
                    </a:cubicBezTo>
                    <a:cubicBezTo>
                      <a:pt x="376" y="2549"/>
                      <a:pt x="382" y="2543"/>
                      <a:pt x="395" y="2543"/>
                    </a:cubicBezTo>
                    <a:cubicBezTo>
                      <a:pt x="211" y="2168"/>
                      <a:pt x="141" y="1742"/>
                      <a:pt x="198" y="1323"/>
                    </a:cubicBezTo>
                    <a:cubicBezTo>
                      <a:pt x="198" y="1310"/>
                      <a:pt x="209" y="1304"/>
                      <a:pt x="220" y="1304"/>
                    </a:cubicBezTo>
                    <a:cubicBezTo>
                      <a:pt x="231" y="1304"/>
                      <a:pt x="242" y="1310"/>
                      <a:pt x="242" y="1323"/>
                    </a:cubicBezTo>
                    <a:cubicBezTo>
                      <a:pt x="255" y="1552"/>
                      <a:pt x="280" y="1774"/>
                      <a:pt x="331" y="1996"/>
                    </a:cubicBezTo>
                    <a:cubicBezTo>
                      <a:pt x="376" y="2200"/>
                      <a:pt x="446" y="2390"/>
                      <a:pt x="541" y="2568"/>
                    </a:cubicBezTo>
                    <a:cubicBezTo>
                      <a:pt x="586" y="2664"/>
                      <a:pt x="636" y="2746"/>
                      <a:pt x="700" y="2829"/>
                    </a:cubicBezTo>
                    <a:cubicBezTo>
                      <a:pt x="734" y="2866"/>
                      <a:pt x="777" y="2889"/>
                      <a:pt x="810" y="2889"/>
                    </a:cubicBezTo>
                    <a:cubicBezTo>
                      <a:pt x="845" y="2889"/>
                      <a:pt x="869" y="2863"/>
                      <a:pt x="859" y="2797"/>
                    </a:cubicBezTo>
                    <a:cubicBezTo>
                      <a:pt x="840" y="2695"/>
                      <a:pt x="802" y="2594"/>
                      <a:pt x="757" y="2498"/>
                    </a:cubicBezTo>
                    <a:cubicBezTo>
                      <a:pt x="719" y="2390"/>
                      <a:pt x="674" y="2289"/>
                      <a:pt x="636" y="2181"/>
                    </a:cubicBezTo>
                    <a:lnTo>
                      <a:pt x="516" y="1863"/>
                    </a:lnTo>
                    <a:cubicBezTo>
                      <a:pt x="490" y="1806"/>
                      <a:pt x="471" y="1749"/>
                      <a:pt x="446" y="1691"/>
                    </a:cubicBezTo>
                    <a:cubicBezTo>
                      <a:pt x="427" y="1647"/>
                      <a:pt x="414" y="1596"/>
                      <a:pt x="408" y="1545"/>
                    </a:cubicBezTo>
                    <a:cubicBezTo>
                      <a:pt x="403" y="1514"/>
                      <a:pt x="432" y="1493"/>
                      <a:pt x="461" y="1493"/>
                    </a:cubicBezTo>
                    <a:cubicBezTo>
                      <a:pt x="474" y="1493"/>
                      <a:pt x="487" y="1497"/>
                      <a:pt x="497" y="1507"/>
                    </a:cubicBezTo>
                    <a:cubicBezTo>
                      <a:pt x="497" y="1513"/>
                      <a:pt x="503" y="1526"/>
                      <a:pt x="509" y="1532"/>
                    </a:cubicBezTo>
                    <a:cubicBezTo>
                      <a:pt x="598" y="1583"/>
                      <a:pt x="681" y="1653"/>
                      <a:pt x="757" y="1736"/>
                    </a:cubicBezTo>
                    <a:cubicBezTo>
                      <a:pt x="840" y="1812"/>
                      <a:pt x="922" y="1888"/>
                      <a:pt x="1005" y="1971"/>
                    </a:cubicBezTo>
                    <a:lnTo>
                      <a:pt x="1132" y="2085"/>
                    </a:lnTo>
                    <a:cubicBezTo>
                      <a:pt x="1157" y="2117"/>
                      <a:pt x="1196" y="2149"/>
                      <a:pt x="1227" y="2174"/>
                    </a:cubicBezTo>
                    <a:cubicBezTo>
                      <a:pt x="1243" y="2183"/>
                      <a:pt x="1257" y="2188"/>
                      <a:pt x="1270" y="2188"/>
                    </a:cubicBezTo>
                    <a:cubicBezTo>
                      <a:pt x="1293" y="2188"/>
                      <a:pt x="1310" y="2173"/>
                      <a:pt x="1323" y="2149"/>
                    </a:cubicBezTo>
                    <a:cubicBezTo>
                      <a:pt x="1348" y="2111"/>
                      <a:pt x="1348" y="2066"/>
                      <a:pt x="1323" y="2028"/>
                    </a:cubicBezTo>
                    <a:cubicBezTo>
                      <a:pt x="1272" y="1946"/>
                      <a:pt x="1202" y="1876"/>
                      <a:pt x="1119" y="1818"/>
                    </a:cubicBezTo>
                    <a:cubicBezTo>
                      <a:pt x="1043" y="1749"/>
                      <a:pt x="967" y="1685"/>
                      <a:pt x="884" y="1621"/>
                    </a:cubicBezTo>
                    <a:cubicBezTo>
                      <a:pt x="719" y="1482"/>
                      <a:pt x="547" y="1342"/>
                      <a:pt x="376" y="1208"/>
                    </a:cubicBezTo>
                    <a:cubicBezTo>
                      <a:pt x="363" y="1196"/>
                      <a:pt x="350" y="1177"/>
                      <a:pt x="357" y="1151"/>
                    </a:cubicBezTo>
                    <a:cubicBezTo>
                      <a:pt x="357" y="1145"/>
                      <a:pt x="357" y="1138"/>
                      <a:pt x="357" y="1132"/>
                    </a:cubicBezTo>
                    <a:cubicBezTo>
                      <a:pt x="389" y="935"/>
                      <a:pt x="427" y="744"/>
                      <a:pt x="477" y="554"/>
                    </a:cubicBezTo>
                    <a:cubicBezTo>
                      <a:pt x="503" y="458"/>
                      <a:pt x="528" y="363"/>
                      <a:pt x="554" y="274"/>
                    </a:cubicBezTo>
                    <a:cubicBezTo>
                      <a:pt x="573" y="192"/>
                      <a:pt x="598" y="115"/>
                      <a:pt x="630" y="33"/>
                    </a:cubicBezTo>
                    <a:cubicBezTo>
                      <a:pt x="592" y="26"/>
                      <a:pt x="554" y="20"/>
                      <a:pt x="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609;p42">
                <a:extLst>
                  <a:ext uri="{FF2B5EF4-FFF2-40B4-BE49-F238E27FC236}">
                    <a16:creationId xmlns:a16="http://schemas.microsoft.com/office/drawing/2014/main" id="{1F7AAA79-C39B-4200-8636-B7FA0D5A2F91}"/>
                  </a:ext>
                </a:extLst>
              </p:cNvPr>
              <p:cNvSpPr/>
              <p:nvPr/>
            </p:nvSpPr>
            <p:spPr>
              <a:xfrm>
                <a:off x="3021599" y="-294627"/>
                <a:ext cx="239354" cy="605869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4250" extrusionOk="0">
                    <a:moveTo>
                      <a:pt x="147" y="1"/>
                    </a:moveTo>
                    <a:lnTo>
                      <a:pt x="0" y="77"/>
                    </a:lnTo>
                    <a:cubicBezTo>
                      <a:pt x="45" y="287"/>
                      <a:pt x="83" y="496"/>
                      <a:pt x="109" y="712"/>
                    </a:cubicBezTo>
                    <a:cubicBezTo>
                      <a:pt x="147" y="935"/>
                      <a:pt x="185" y="1157"/>
                      <a:pt x="229" y="1386"/>
                    </a:cubicBezTo>
                    <a:cubicBezTo>
                      <a:pt x="382" y="2187"/>
                      <a:pt x="579" y="2987"/>
                      <a:pt x="827" y="3769"/>
                    </a:cubicBezTo>
                    <a:cubicBezTo>
                      <a:pt x="858" y="3858"/>
                      <a:pt x="884" y="3953"/>
                      <a:pt x="922" y="4042"/>
                    </a:cubicBezTo>
                    <a:cubicBezTo>
                      <a:pt x="941" y="4106"/>
                      <a:pt x="973" y="4169"/>
                      <a:pt x="1024" y="4214"/>
                    </a:cubicBezTo>
                    <a:cubicBezTo>
                      <a:pt x="1053" y="4239"/>
                      <a:pt x="1082" y="4249"/>
                      <a:pt x="1111" y="4249"/>
                    </a:cubicBezTo>
                    <a:cubicBezTo>
                      <a:pt x="1216" y="4249"/>
                      <a:pt x="1316" y="4114"/>
                      <a:pt x="1360" y="4030"/>
                    </a:cubicBezTo>
                    <a:cubicBezTo>
                      <a:pt x="1449" y="3858"/>
                      <a:pt x="1513" y="3674"/>
                      <a:pt x="1551" y="3489"/>
                    </a:cubicBezTo>
                    <a:cubicBezTo>
                      <a:pt x="1576" y="3394"/>
                      <a:pt x="1589" y="3292"/>
                      <a:pt x="1602" y="3197"/>
                    </a:cubicBezTo>
                    <a:cubicBezTo>
                      <a:pt x="1608" y="3095"/>
                      <a:pt x="1608" y="3000"/>
                      <a:pt x="1627" y="2898"/>
                    </a:cubicBezTo>
                    <a:cubicBezTo>
                      <a:pt x="1627" y="2873"/>
                      <a:pt x="1653" y="2848"/>
                      <a:pt x="1678" y="2848"/>
                    </a:cubicBezTo>
                    <a:cubicBezTo>
                      <a:pt x="1659" y="2810"/>
                      <a:pt x="1640" y="2771"/>
                      <a:pt x="1621" y="2733"/>
                    </a:cubicBezTo>
                    <a:cubicBezTo>
                      <a:pt x="1621" y="2797"/>
                      <a:pt x="1602" y="2860"/>
                      <a:pt x="1570" y="2911"/>
                    </a:cubicBezTo>
                    <a:cubicBezTo>
                      <a:pt x="1526" y="2978"/>
                      <a:pt x="1453" y="3014"/>
                      <a:pt x="1378" y="3014"/>
                    </a:cubicBezTo>
                    <a:cubicBezTo>
                      <a:pt x="1347" y="3014"/>
                      <a:pt x="1315" y="3007"/>
                      <a:pt x="1284" y="2994"/>
                    </a:cubicBezTo>
                    <a:cubicBezTo>
                      <a:pt x="1189" y="2937"/>
                      <a:pt x="1151" y="2816"/>
                      <a:pt x="1113" y="2721"/>
                    </a:cubicBezTo>
                    <a:lnTo>
                      <a:pt x="954" y="2327"/>
                    </a:lnTo>
                    <a:cubicBezTo>
                      <a:pt x="852" y="2060"/>
                      <a:pt x="757" y="1799"/>
                      <a:pt x="655" y="1532"/>
                    </a:cubicBezTo>
                    <a:cubicBezTo>
                      <a:pt x="560" y="1272"/>
                      <a:pt x="464" y="1005"/>
                      <a:pt x="375" y="738"/>
                    </a:cubicBezTo>
                    <a:cubicBezTo>
                      <a:pt x="331" y="604"/>
                      <a:pt x="286" y="471"/>
                      <a:pt x="242" y="331"/>
                    </a:cubicBezTo>
                    <a:cubicBezTo>
                      <a:pt x="204" y="223"/>
                      <a:pt x="172" y="115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610;p42">
                <a:extLst>
                  <a:ext uri="{FF2B5EF4-FFF2-40B4-BE49-F238E27FC236}">
                    <a16:creationId xmlns:a16="http://schemas.microsoft.com/office/drawing/2014/main" id="{6C384280-565B-4902-A748-E373FE2F8660}"/>
                  </a:ext>
                </a:extLst>
              </p:cNvPr>
              <p:cNvSpPr/>
              <p:nvPr/>
            </p:nvSpPr>
            <p:spPr>
              <a:xfrm>
                <a:off x="3051536" y="-318149"/>
                <a:ext cx="187606" cy="435941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3058" extrusionOk="0">
                    <a:moveTo>
                      <a:pt x="293" y="0"/>
                    </a:moveTo>
                    <a:lnTo>
                      <a:pt x="0" y="140"/>
                    </a:lnTo>
                    <a:cubicBezTo>
                      <a:pt x="51" y="255"/>
                      <a:pt x="96" y="369"/>
                      <a:pt x="134" y="490"/>
                    </a:cubicBezTo>
                    <a:cubicBezTo>
                      <a:pt x="178" y="611"/>
                      <a:pt x="223" y="738"/>
                      <a:pt x="267" y="865"/>
                    </a:cubicBezTo>
                    <a:cubicBezTo>
                      <a:pt x="426" y="1322"/>
                      <a:pt x="598" y="1780"/>
                      <a:pt x="782" y="2231"/>
                    </a:cubicBezTo>
                    <a:cubicBezTo>
                      <a:pt x="871" y="2453"/>
                      <a:pt x="960" y="2676"/>
                      <a:pt x="1055" y="2898"/>
                    </a:cubicBezTo>
                    <a:cubicBezTo>
                      <a:pt x="1079" y="2961"/>
                      <a:pt x="1115" y="3057"/>
                      <a:pt x="1172" y="3057"/>
                    </a:cubicBezTo>
                    <a:cubicBezTo>
                      <a:pt x="1190" y="3057"/>
                      <a:pt x="1210" y="3048"/>
                      <a:pt x="1233" y="3025"/>
                    </a:cubicBezTo>
                    <a:cubicBezTo>
                      <a:pt x="1316" y="2949"/>
                      <a:pt x="1277" y="2816"/>
                      <a:pt x="1252" y="2720"/>
                    </a:cubicBezTo>
                    <a:cubicBezTo>
                      <a:pt x="1246" y="2695"/>
                      <a:pt x="1265" y="2663"/>
                      <a:pt x="1297" y="2657"/>
                    </a:cubicBezTo>
                    <a:cubicBezTo>
                      <a:pt x="1144" y="2333"/>
                      <a:pt x="1011" y="2002"/>
                      <a:pt x="883" y="1678"/>
                    </a:cubicBezTo>
                    <a:cubicBezTo>
                      <a:pt x="763" y="1386"/>
                      <a:pt x="655" y="1094"/>
                      <a:pt x="547" y="801"/>
                    </a:cubicBezTo>
                    <a:cubicBezTo>
                      <a:pt x="451" y="534"/>
                      <a:pt x="356" y="274"/>
                      <a:pt x="2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611;p42">
                <a:extLst>
                  <a:ext uri="{FF2B5EF4-FFF2-40B4-BE49-F238E27FC236}">
                    <a16:creationId xmlns:a16="http://schemas.microsoft.com/office/drawing/2014/main" id="{A4C6FAFB-E6BF-46D5-89DD-4AC0CBC9338A}"/>
                  </a:ext>
                </a:extLst>
              </p:cNvPr>
              <p:cNvSpPr/>
              <p:nvPr/>
            </p:nvSpPr>
            <p:spPr>
              <a:xfrm>
                <a:off x="3101288" y="-335398"/>
                <a:ext cx="352545" cy="61356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4304" extrusionOk="0">
                    <a:moveTo>
                      <a:pt x="185" y="1"/>
                    </a:moveTo>
                    <a:lnTo>
                      <a:pt x="109" y="39"/>
                    </a:lnTo>
                    <a:lnTo>
                      <a:pt x="1" y="90"/>
                    </a:lnTo>
                    <a:cubicBezTo>
                      <a:pt x="121" y="369"/>
                      <a:pt x="217" y="662"/>
                      <a:pt x="325" y="948"/>
                    </a:cubicBezTo>
                    <a:cubicBezTo>
                      <a:pt x="439" y="1259"/>
                      <a:pt x="560" y="1558"/>
                      <a:pt x="687" y="1863"/>
                    </a:cubicBezTo>
                    <a:cubicBezTo>
                      <a:pt x="884" y="2371"/>
                      <a:pt x="1119" y="2860"/>
                      <a:pt x="1380" y="3337"/>
                    </a:cubicBezTo>
                    <a:cubicBezTo>
                      <a:pt x="1507" y="3566"/>
                      <a:pt x="1659" y="3775"/>
                      <a:pt x="1825" y="3972"/>
                    </a:cubicBezTo>
                    <a:cubicBezTo>
                      <a:pt x="1907" y="4081"/>
                      <a:pt x="2002" y="4176"/>
                      <a:pt x="2104" y="4258"/>
                    </a:cubicBezTo>
                    <a:cubicBezTo>
                      <a:pt x="2129" y="4288"/>
                      <a:pt x="2165" y="4303"/>
                      <a:pt x="2203" y="4303"/>
                    </a:cubicBezTo>
                    <a:cubicBezTo>
                      <a:pt x="2223" y="4303"/>
                      <a:pt x="2243" y="4299"/>
                      <a:pt x="2263" y="4290"/>
                    </a:cubicBezTo>
                    <a:cubicBezTo>
                      <a:pt x="2301" y="4258"/>
                      <a:pt x="2339" y="4220"/>
                      <a:pt x="2352" y="4169"/>
                    </a:cubicBezTo>
                    <a:cubicBezTo>
                      <a:pt x="2473" y="3909"/>
                      <a:pt x="2390" y="3598"/>
                      <a:pt x="2314" y="3337"/>
                    </a:cubicBezTo>
                    <a:cubicBezTo>
                      <a:pt x="2231" y="3057"/>
                      <a:pt x="2142" y="2765"/>
                      <a:pt x="2053" y="2479"/>
                    </a:cubicBezTo>
                    <a:cubicBezTo>
                      <a:pt x="1964" y="2187"/>
                      <a:pt x="1875" y="1894"/>
                      <a:pt x="1793" y="1602"/>
                    </a:cubicBezTo>
                    <a:cubicBezTo>
                      <a:pt x="1761" y="1513"/>
                      <a:pt x="1729" y="1418"/>
                      <a:pt x="1704" y="1323"/>
                    </a:cubicBezTo>
                    <a:lnTo>
                      <a:pt x="1704" y="1323"/>
                    </a:lnTo>
                    <a:cubicBezTo>
                      <a:pt x="1716" y="1462"/>
                      <a:pt x="1736" y="1596"/>
                      <a:pt x="1748" y="1729"/>
                    </a:cubicBezTo>
                    <a:cubicBezTo>
                      <a:pt x="1767" y="1907"/>
                      <a:pt x="1805" y="2104"/>
                      <a:pt x="1774" y="2276"/>
                    </a:cubicBezTo>
                    <a:cubicBezTo>
                      <a:pt x="1744" y="2412"/>
                      <a:pt x="1659" y="2532"/>
                      <a:pt x="1519" y="2532"/>
                    </a:cubicBezTo>
                    <a:cubicBezTo>
                      <a:pt x="1509" y="2532"/>
                      <a:pt x="1498" y="2531"/>
                      <a:pt x="1488" y="2530"/>
                    </a:cubicBezTo>
                    <a:cubicBezTo>
                      <a:pt x="1310" y="2511"/>
                      <a:pt x="1202" y="2320"/>
                      <a:pt x="1113" y="2180"/>
                    </a:cubicBezTo>
                    <a:cubicBezTo>
                      <a:pt x="687" y="1520"/>
                      <a:pt x="344" y="776"/>
                      <a:pt x="1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Google Shape;612;p42">
                <a:extLst>
                  <a:ext uri="{FF2B5EF4-FFF2-40B4-BE49-F238E27FC236}">
                    <a16:creationId xmlns:a16="http://schemas.microsoft.com/office/drawing/2014/main" id="{05AAB9B5-796E-4771-9DF8-D2897AA6534F}"/>
                  </a:ext>
                </a:extLst>
              </p:cNvPr>
              <p:cNvSpPr/>
              <p:nvPr/>
            </p:nvSpPr>
            <p:spPr>
              <a:xfrm>
                <a:off x="3137498" y="-392421"/>
                <a:ext cx="202147" cy="398306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794" extrusionOk="0">
                    <a:moveTo>
                      <a:pt x="1043" y="7"/>
                    </a:moveTo>
                    <a:cubicBezTo>
                      <a:pt x="1042" y="7"/>
                      <a:pt x="1042" y="7"/>
                      <a:pt x="1041" y="7"/>
                    </a:cubicBezTo>
                    <a:lnTo>
                      <a:pt x="1041" y="7"/>
                    </a:lnTo>
                    <a:cubicBezTo>
                      <a:pt x="1042" y="7"/>
                      <a:pt x="1042" y="7"/>
                      <a:pt x="1043" y="7"/>
                    </a:cubicBezTo>
                    <a:close/>
                    <a:moveTo>
                      <a:pt x="763" y="0"/>
                    </a:moveTo>
                    <a:lnTo>
                      <a:pt x="535" y="108"/>
                    </a:lnTo>
                    <a:lnTo>
                      <a:pt x="1" y="369"/>
                    </a:lnTo>
                    <a:cubicBezTo>
                      <a:pt x="122" y="750"/>
                      <a:pt x="261" y="1132"/>
                      <a:pt x="427" y="1500"/>
                    </a:cubicBezTo>
                    <a:cubicBezTo>
                      <a:pt x="579" y="1843"/>
                      <a:pt x="763" y="2180"/>
                      <a:pt x="967" y="2498"/>
                    </a:cubicBezTo>
                    <a:cubicBezTo>
                      <a:pt x="1018" y="2577"/>
                      <a:pt x="1130" y="2794"/>
                      <a:pt x="1257" y="2794"/>
                    </a:cubicBezTo>
                    <a:cubicBezTo>
                      <a:pt x="1273" y="2794"/>
                      <a:pt x="1288" y="2791"/>
                      <a:pt x="1304" y="2784"/>
                    </a:cubicBezTo>
                    <a:cubicBezTo>
                      <a:pt x="1418" y="2733"/>
                      <a:pt x="1393" y="2530"/>
                      <a:pt x="1380" y="2428"/>
                    </a:cubicBezTo>
                    <a:cubicBezTo>
                      <a:pt x="1348" y="2028"/>
                      <a:pt x="1304" y="1634"/>
                      <a:pt x="1246" y="1233"/>
                    </a:cubicBezTo>
                    <a:cubicBezTo>
                      <a:pt x="1215" y="1036"/>
                      <a:pt x="1183" y="833"/>
                      <a:pt x="1145" y="630"/>
                    </a:cubicBezTo>
                    <a:cubicBezTo>
                      <a:pt x="1094" y="426"/>
                      <a:pt x="1062" y="223"/>
                      <a:pt x="1043" y="19"/>
                    </a:cubicBezTo>
                    <a:cubicBezTo>
                      <a:pt x="1038" y="14"/>
                      <a:pt x="1037" y="8"/>
                      <a:pt x="1041" y="7"/>
                    </a:cubicBezTo>
                    <a:lnTo>
                      <a:pt x="1041" y="7"/>
                    </a:lnTo>
                    <a:cubicBezTo>
                      <a:pt x="953" y="20"/>
                      <a:pt x="871" y="32"/>
                      <a:pt x="789" y="39"/>
                    </a:cubicBezTo>
                    <a:cubicBezTo>
                      <a:pt x="786" y="39"/>
                      <a:pt x="784" y="40"/>
                      <a:pt x="781" y="40"/>
                    </a:cubicBezTo>
                    <a:cubicBezTo>
                      <a:pt x="761" y="40"/>
                      <a:pt x="752" y="17"/>
                      <a:pt x="7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Google Shape;613;p42">
                <a:extLst>
                  <a:ext uri="{FF2B5EF4-FFF2-40B4-BE49-F238E27FC236}">
                    <a16:creationId xmlns:a16="http://schemas.microsoft.com/office/drawing/2014/main" id="{3A66D1D7-A90C-4B59-9B6D-3735DC4BAFD7}"/>
                  </a:ext>
                </a:extLst>
              </p:cNvPr>
              <p:cNvSpPr/>
              <p:nvPr/>
            </p:nvSpPr>
            <p:spPr>
              <a:xfrm>
                <a:off x="2869347" y="-644320"/>
                <a:ext cx="588192" cy="397023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2785" extrusionOk="0">
                    <a:moveTo>
                      <a:pt x="3579" y="1"/>
                    </a:moveTo>
                    <a:cubicBezTo>
                      <a:pt x="3553" y="102"/>
                      <a:pt x="3540" y="210"/>
                      <a:pt x="3534" y="318"/>
                    </a:cubicBezTo>
                    <a:cubicBezTo>
                      <a:pt x="3528" y="420"/>
                      <a:pt x="3566" y="522"/>
                      <a:pt x="3629" y="604"/>
                    </a:cubicBezTo>
                    <a:cubicBezTo>
                      <a:pt x="3680" y="668"/>
                      <a:pt x="3750" y="770"/>
                      <a:pt x="3699" y="846"/>
                    </a:cubicBezTo>
                    <a:cubicBezTo>
                      <a:pt x="3693" y="859"/>
                      <a:pt x="3680" y="865"/>
                      <a:pt x="3668" y="871"/>
                    </a:cubicBezTo>
                    <a:cubicBezTo>
                      <a:pt x="3649" y="890"/>
                      <a:pt x="3629" y="909"/>
                      <a:pt x="3604" y="916"/>
                    </a:cubicBezTo>
                    <a:cubicBezTo>
                      <a:pt x="3586" y="921"/>
                      <a:pt x="3568" y="923"/>
                      <a:pt x="3550" y="923"/>
                    </a:cubicBezTo>
                    <a:cubicBezTo>
                      <a:pt x="3497" y="923"/>
                      <a:pt x="3445" y="903"/>
                      <a:pt x="3407" y="865"/>
                    </a:cubicBezTo>
                    <a:cubicBezTo>
                      <a:pt x="3293" y="776"/>
                      <a:pt x="3210" y="643"/>
                      <a:pt x="3185" y="503"/>
                    </a:cubicBezTo>
                    <a:cubicBezTo>
                      <a:pt x="3159" y="395"/>
                      <a:pt x="3153" y="287"/>
                      <a:pt x="3166" y="185"/>
                    </a:cubicBezTo>
                    <a:lnTo>
                      <a:pt x="3166" y="185"/>
                    </a:lnTo>
                    <a:cubicBezTo>
                      <a:pt x="3070" y="261"/>
                      <a:pt x="2962" y="325"/>
                      <a:pt x="2848" y="382"/>
                    </a:cubicBezTo>
                    <a:cubicBezTo>
                      <a:pt x="2727" y="446"/>
                      <a:pt x="2600" y="515"/>
                      <a:pt x="2479" y="579"/>
                    </a:cubicBezTo>
                    <a:cubicBezTo>
                      <a:pt x="2244" y="706"/>
                      <a:pt x="2009" y="827"/>
                      <a:pt x="1768" y="948"/>
                    </a:cubicBezTo>
                    <a:cubicBezTo>
                      <a:pt x="1526" y="1068"/>
                      <a:pt x="1278" y="1183"/>
                      <a:pt x="1037" y="1291"/>
                    </a:cubicBezTo>
                    <a:cubicBezTo>
                      <a:pt x="910" y="1348"/>
                      <a:pt x="783" y="1405"/>
                      <a:pt x="649" y="1456"/>
                    </a:cubicBezTo>
                    <a:cubicBezTo>
                      <a:pt x="554" y="1507"/>
                      <a:pt x="452" y="1545"/>
                      <a:pt x="344" y="1570"/>
                    </a:cubicBezTo>
                    <a:lnTo>
                      <a:pt x="389" y="1615"/>
                    </a:lnTo>
                    <a:cubicBezTo>
                      <a:pt x="465" y="1678"/>
                      <a:pt x="541" y="1742"/>
                      <a:pt x="611" y="1812"/>
                    </a:cubicBezTo>
                    <a:cubicBezTo>
                      <a:pt x="681" y="1869"/>
                      <a:pt x="738" y="1933"/>
                      <a:pt x="795" y="2003"/>
                    </a:cubicBezTo>
                    <a:cubicBezTo>
                      <a:pt x="840" y="2060"/>
                      <a:pt x="859" y="2130"/>
                      <a:pt x="846" y="2200"/>
                    </a:cubicBezTo>
                    <a:cubicBezTo>
                      <a:pt x="833" y="2269"/>
                      <a:pt x="789" y="2320"/>
                      <a:pt x="725" y="2346"/>
                    </a:cubicBezTo>
                    <a:cubicBezTo>
                      <a:pt x="709" y="2353"/>
                      <a:pt x="693" y="2356"/>
                      <a:pt x="678" y="2356"/>
                    </a:cubicBezTo>
                    <a:cubicBezTo>
                      <a:pt x="622" y="2356"/>
                      <a:pt x="573" y="2316"/>
                      <a:pt x="528" y="2276"/>
                    </a:cubicBezTo>
                    <a:lnTo>
                      <a:pt x="300" y="2060"/>
                    </a:lnTo>
                    <a:lnTo>
                      <a:pt x="77" y="1850"/>
                    </a:lnTo>
                    <a:cubicBezTo>
                      <a:pt x="52" y="1825"/>
                      <a:pt x="26" y="1806"/>
                      <a:pt x="1" y="1780"/>
                    </a:cubicBezTo>
                    <a:lnTo>
                      <a:pt x="1" y="1780"/>
                    </a:lnTo>
                    <a:cubicBezTo>
                      <a:pt x="26" y="1856"/>
                      <a:pt x="58" y="1926"/>
                      <a:pt x="83" y="2003"/>
                    </a:cubicBezTo>
                    <a:cubicBezTo>
                      <a:pt x="141" y="2149"/>
                      <a:pt x="198" y="2288"/>
                      <a:pt x="249" y="2435"/>
                    </a:cubicBezTo>
                    <a:cubicBezTo>
                      <a:pt x="293" y="2543"/>
                      <a:pt x="350" y="2657"/>
                      <a:pt x="382" y="2778"/>
                    </a:cubicBezTo>
                    <a:cubicBezTo>
                      <a:pt x="382" y="2778"/>
                      <a:pt x="382" y="2784"/>
                      <a:pt x="382" y="2784"/>
                    </a:cubicBezTo>
                    <a:cubicBezTo>
                      <a:pt x="655" y="2644"/>
                      <a:pt x="929" y="2505"/>
                      <a:pt x="1202" y="2371"/>
                    </a:cubicBezTo>
                    <a:cubicBezTo>
                      <a:pt x="1208" y="2365"/>
                      <a:pt x="1215" y="2365"/>
                      <a:pt x="1227" y="2365"/>
                    </a:cubicBezTo>
                    <a:lnTo>
                      <a:pt x="1545" y="2206"/>
                    </a:lnTo>
                    <a:lnTo>
                      <a:pt x="1545" y="2193"/>
                    </a:lnTo>
                    <a:cubicBezTo>
                      <a:pt x="1541" y="2174"/>
                      <a:pt x="1556" y="2162"/>
                      <a:pt x="1570" y="2162"/>
                    </a:cubicBezTo>
                    <a:cubicBezTo>
                      <a:pt x="1580" y="2162"/>
                      <a:pt x="1591" y="2168"/>
                      <a:pt x="1596" y="2180"/>
                    </a:cubicBezTo>
                    <a:lnTo>
                      <a:pt x="1596" y="2187"/>
                    </a:lnTo>
                    <a:lnTo>
                      <a:pt x="1685" y="2142"/>
                    </a:lnTo>
                    <a:lnTo>
                      <a:pt x="2352" y="1818"/>
                    </a:lnTo>
                    <a:lnTo>
                      <a:pt x="2695" y="1653"/>
                    </a:lnTo>
                    <a:cubicBezTo>
                      <a:pt x="2810" y="1589"/>
                      <a:pt x="2930" y="1539"/>
                      <a:pt x="3051" y="1494"/>
                    </a:cubicBezTo>
                    <a:cubicBezTo>
                      <a:pt x="3053" y="1494"/>
                      <a:pt x="3056" y="1493"/>
                      <a:pt x="3058" y="1493"/>
                    </a:cubicBezTo>
                    <a:cubicBezTo>
                      <a:pt x="3081" y="1493"/>
                      <a:pt x="3100" y="1521"/>
                      <a:pt x="3077" y="1539"/>
                    </a:cubicBezTo>
                    <a:cubicBezTo>
                      <a:pt x="2975" y="1609"/>
                      <a:pt x="2867" y="1666"/>
                      <a:pt x="2759" y="1710"/>
                    </a:cubicBezTo>
                    <a:lnTo>
                      <a:pt x="2670" y="1755"/>
                    </a:lnTo>
                    <a:cubicBezTo>
                      <a:pt x="3038" y="1691"/>
                      <a:pt x="3388" y="1570"/>
                      <a:pt x="3718" y="1392"/>
                    </a:cubicBezTo>
                    <a:cubicBezTo>
                      <a:pt x="3858" y="1316"/>
                      <a:pt x="3998" y="1227"/>
                      <a:pt x="4125" y="1126"/>
                    </a:cubicBezTo>
                    <a:cubicBezTo>
                      <a:pt x="4055" y="1119"/>
                      <a:pt x="3992" y="1075"/>
                      <a:pt x="3966" y="1011"/>
                    </a:cubicBezTo>
                    <a:cubicBezTo>
                      <a:pt x="3865" y="795"/>
                      <a:pt x="3776" y="579"/>
                      <a:pt x="3699" y="357"/>
                    </a:cubicBezTo>
                    <a:cubicBezTo>
                      <a:pt x="3655" y="236"/>
                      <a:pt x="3617" y="121"/>
                      <a:pt x="35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614;p42">
                <a:extLst>
                  <a:ext uri="{FF2B5EF4-FFF2-40B4-BE49-F238E27FC236}">
                    <a16:creationId xmlns:a16="http://schemas.microsoft.com/office/drawing/2014/main" id="{0ADE60A9-7FE3-4FAF-B246-99C5FE464FA7}"/>
                  </a:ext>
                </a:extLst>
              </p:cNvPr>
              <p:cNvSpPr/>
              <p:nvPr/>
            </p:nvSpPr>
            <p:spPr>
              <a:xfrm>
                <a:off x="3332374" y="-994013"/>
                <a:ext cx="932326" cy="492964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3458" extrusionOk="0">
                    <a:moveTo>
                      <a:pt x="5179" y="1"/>
                    </a:moveTo>
                    <a:lnTo>
                      <a:pt x="5179" y="1"/>
                    </a:lnTo>
                    <a:cubicBezTo>
                      <a:pt x="4919" y="109"/>
                      <a:pt x="4658" y="210"/>
                      <a:pt x="4391" y="306"/>
                    </a:cubicBezTo>
                    <a:cubicBezTo>
                      <a:pt x="4309" y="369"/>
                      <a:pt x="4213" y="420"/>
                      <a:pt x="4118" y="465"/>
                    </a:cubicBezTo>
                    <a:lnTo>
                      <a:pt x="3737" y="655"/>
                    </a:lnTo>
                    <a:cubicBezTo>
                      <a:pt x="2841" y="1113"/>
                      <a:pt x="1938" y="1577"/>
                      <a:pt x="1030" y="2015"/>
                    </a:cubicBezTo>
                    <a:lnTo>
                      <a:pt x="1011" y="2015"/>
                    </a:lnTo>
                    <a:cubicBezTo>
                      <a:pt x="1023" y="2028"/>
                      <a:pt x="1030" y="2034"/>
                      <a:pt x="1042" y="2047"/>
                    </a:cubicBezTo>
                    <a:cubicBezTo>
                      <a:pt x="1144" y="2136"/>
                      <a:pt x="1220" y="2263"/>
                      <a:pt x="1258" y="2397"/>
                    </a:cubicBezTo>
                    <a:cubicBezTo>
                      <a:pt x="1290" y="2543"/>
                      <a:pt x="1303" y="2695"/>
                      <a:pt x="1297" y="2841"/>
                    </a:cubicBezTo>
                    <a:cubicBezTo>
                      <a:pt x="1297" y="2879"/>
                      <a:pt x="1267" y="2897"/>
                      <a:pt x="1237" y="2897"/>
                    </a:cubicBezTo>
                    <a:cubicBezTo>
                      <a:pt x="1216" y="2897"/>
                      <a:pt x="1195" y="2889"/>
                      <a:pt x="1182" y="2873"/>
                    </a:cubicBezTo>
                    <a:cubicBezTo>
                      <a:pt x="1080" y="2765"/>
                      <a:pt x="985" y="2644"/>
                      <a:pt x="896" y="2524"/>
                    </a:cubicBezTo>
                    <a:cubicBezTo>
                      <a:pt x="845" y="2466"/>
                      <a:pt x="801" y="2409"/>
                      <a:pt x="756" y="2346"/>
                    </a:cubicBezTo>
                    <a:cubicBezTo>
                      <a:pt x="706" y="2295"/>
                      <a:pt x="674" y="2231"/>
                      <a:pt x="655" y="2161"/>
                    </a:cubicBezTo>
                    <a:cubicBezTo>
                      <a:pt x="650" y="2130"/>
                      <a:pt x="674" y="2099"/>
                      <a:pt x="707" y="2099"/>
                    </a:cubicBezTo>
                    <a:cubicBezTo>
                      <a:pt x="715" y="2099"/>
                      <a:pt x="723" y="2101"/>
                      <a:pt x="731" y="2104"/>
                    </a:cubicBezTo>
                    <a:cubicBezTo>
                      <a:pt x="788" y="2136"/>
                      <a:pt x="826" y="2212"/>
                      <a:pt x="871" y="2269"/>
                    </a:cubicBezTo>
                    <a:cubicBezTo>
                      <a:pt x="909" y="2333"/>
                      <a:pt x="953" y="2390"/>
                      <a:pt x="998" y="2447"/>
                    </a:cubicBezTo>
                    <a:cubicBezTo>
                      <a:pt x="1049" y="2517"/>
                      <a:pt x="1106" y="2594"/>
                      <a:pt x="1169" y="2663"/>
                    </a:cubicBezTo>
                    <a:cubicBezTo>
                      <a:pt x="1163" y="2574"/>
                      <a:pt x="1150" y="2492"/>
                      <a:pt x="1131" y="2409"/>
                    </a:cubicBezTo>
                    <a:cubicBezTo>
                      <a:pt x="1093" y="2289"/>
                      <a:pt x="1023" y="2180"/>
                      <a:pt x="922" y="2098"/>
                    </a:cubicBezTo>
                    <a:cubicBezTo>
                      <a:pt x="725" y="1939"/>
                      <a:pt x="470" y="1869"/>
                      <a:pt x="267" y="1723"/>
                    </a:cubicBezTo>
                    <a:cubicBezTo>
                      <a:pt x="261" y="1729"/>
                      <a:pt x="261" y="1742"/>
                      <a:pt x="254" y="1742"/>
                    </a:cubicBezTo>
                    <a:cubicBezTo>
                      <a:pt x="248" y="1748"/>
                      <a:pt x="240" y="1752"/>
                      <a:pt x="232" y="1752"/>
                    </a:cubicBezTo>
                    <a:cubicBezTo>
                      <a:pt x="224" y="1752"/>
                      <a:pt x="216" y="1748"/>
                      <a:pt x="210" y="1742"/>
                    </a:cubicBezTo>
                    <a:cubicBezTo>
                      <a:pt x="191" y="1729"/>
                      <a:pt x="178" y="1710"/>
                      <a:pt x="165" y="1691"/>
                    </a:cubicBezTo>
                    <a:cubicBezTo>
                      <a:pt x="159" y="1672"/>
                      <a:pt x="146" y="1653"/>
                      <a:pt x="134" y="1634"/>
                    </a:cubicBezTo>
                    <a:lnTo>
                      <a:pt x="64" y="1532"/>
                    </a:lnTo>
                    <a:cubicBezTo>
                      <a:pt x="51" y="1545"/>
                      <a:pt x="38" y="1564"/>
                      <a:pt x="26" y="1577"/>
                    </a:cubicBezTo>
                    <a:lnTo>
                      <a:pt x="0" y="1602"/>
                    </a:lnTo>
                    <a:cubicBezTo>
                      <a:pt x="19" y="1634"/>
                      <a:pt x="38" y="1666"/>
                      <a:pt x="57" y="1704"/>
                    </a:cubicBezTo>
                    <a:lnTo>
                      <a:pt x="83" y="1761"/>
                    </a:lnTo>
                    <a:cubicBezTo>
                      <a:pt x="95" y="1780"/>
                      <a:pt x="108" y="1799"/>
                      <a:pt x="115" y="1825"/>
                    </a:cubicBezTo>
                    <a:cubicBezTo>
                      <a:pt x="121" y="1844"/>
                      <a:pt x="115" y="1869"/>
                      <a:pt x="95" y="1875"/>
                    </a:cubicBezTo>
                    <a:cubicBezTo>
                      <a:pt x="95" y="1882"/>
                      <a:pt x="89" y="1882"/>
                      <a:pt x="83" y="1882"/>
                    </a:cubicBezTo>
                    <a:cubicBezTo>
                      <a:pt x="146" y="2130"/>
                      <a:pt x="57" y="2409"/>
                      <a:pt x="38" y="2651"/>
                    </a:cubicBezTo>
                    <a:cubicBezTo>
                      <a:pt x="26" y="2791"/>
                      <a:pt x="51" y="2924"/>
                      <a:pt x="102" y="3051"/>
                    </a:cubicBezTo>
                    <a:cubicBezTo>
                      <a:pt x="127" y="3108"/>
                      <a:pt x="165" y="3159"/>
                      <a:pt x="210" y="3197"/>
                    </a:cubicBezTo>
                    <a:cubicBezTo>
                      <a:pt x="235" y="3223"/>
                      <a:pt x="261" y="3242"/>
                      <a:pt x="292" y="3254"/>
                    </a:cubicBezTo>
                    <a:cubicBezTo>
                      <a:pt x="297" y="3257"/>
                      <a:pt x="303" y="3258"/>
                      <a:pt x="310" y="3258"/>
                    </a:cubicBezTo>
                    <a:cubicBezTo>
                      <a:pt x="322" y="3258"/>
                      <a:pt x="335" y="3254"/>
                      <a:pt x="343" y="3242"/>
                    </a:cubicBezTo>
                    <a:cubicBezTo>
                      <a:pt x="337" y="3223"/>
                      <a:pt x="331" y="3197"/>
                      <a:pt x="318" y="3178"/>
                    </a:cubicBezTo>
                    <a:cubicBezTo>
                      <a:pt x="292" y="3140"/>
                      <a:pt x="261" y="3108"/>
                      <a:pt x="242" y="3064"/>
                    </a:cubicBezTo>
                    <a:cubicBezTo>
                      <a:pt x="191" y="2981"/>
                      <a:pt x="172" y="2880"/>
                      <a:pt x="172" y="2778"/>
                    </a:cubicBezTo>
                    <a:cubicBezTo>
                      <a:pt x="178" y="2587"/>
                      <a:pt x="254" y="2403"/>
                      <a:pt x="280" y="2212"/>
                    </a:cubicBezTo>
                    <a:cubicBezTo>
                      <a:pt x="273" y="2187"/>
                      <a:pt x="267" y="2161"/>
                      <a:pt x="261" y="2136"/>
                    </a:cubicBezTo>
                    <a:cubicBezTo>
                      <a:pt x="261" y="2117"/>
                      <a:pt x="267" y="2098"/>
                      <a:pt x="286" y="2098"/>
                    </a:cubicBezTo>
                    <a:cubicBezTo>
                      <a:pt x="289" y="2079"/>
                      <a:pt x="304" y="2069"/>
                      <a:pt x="318" y="2069"/>
                    </a:cubicBezTo>
                    <a:cubicBezTo>
                      <a:pt x="332" y="2069"/>
                      <a:pt x="347" y="2079"/>
                      <a:pt x="350" y="2098"/>
                    </a:cubicBezTo>
                    <a:cubicBezTo>
                      <a:pt x="362" y="2142"/>
                      <a:pt x="369" y="2187"/>
                      <a:pt x="369" y="2231"/>
                    </a:cubicBezTo>
                    <a:cubicBezTo>
                      <a:pt x="439" y="2428"/>
                      <a:pt x="502" y="2632"/>
                      <a:pt x="585" y="2835"/>
                    </a:cubicBezTo>
                    <a:cubicBezTo>
                      <a:pt x="629" y="2949"/>
                      <a:pt x="674" y="3064"/>
                      <a:pt x="725" y="3178"/>
                    </a:cubicBezTo>
                    <a:cubicBezTo>
                      <a:pt x="750" y="3235"/>
                      <a:pt x="775" y="3293"/>
                      <a:pt x="801" y="3343"/>
                    </a:cubicBezTo>
                    <a:cubicBezTo>
                      <a:pt x="811" y="3375"/>
                      <a:pt x="849" y="3456"/>
                      <a:pt x="883" y="3456"/>
                    </a:cubicBezTo>
                    <a:cubicBezTo>
                      <a:pt x="890" y="3456"/>
                      <a:pt x="896" y="3452"/>
                      <a:pt x="903" y="3445"/>
                    </a:cubicBezTo>
                    <a:cubicBezTo>
                      <a:pt x="947" y="3407"/>
                      <a:pt x="915" y="3318"/>
                      <a:pt x="903" y="3261"/>
                    </a:cubicBezTo>
                    <a:cubicBezTo>
                      <a:pt x="896" y="3210"/>
                      <a:pt x="883" y="3153"/>
                      <a:pt x="871" y="3096"/>
                    </a:cubicBezTo>
                    <a:cubicBezTo>
                      <a:pt x="839" y="2981"/>
                      <a:pt x="801" y="2860"/>
                      <a:pt x="756" y="2746"/>
                    </a:cubicBezTo>
                    <a:cubicBezTo>
                      <a:pt x="718" y="2638"/>
                      <a:pt x="667" y="2536"/>
                      <a:pt x="623" y="2435"/>
                    </a:cubicBezTo>
                    <a:cubicBezTo>
                      <a:pt x="566" y="2327"/>
                      <a:pt x="489" y="2231"/>
                      <a:pt x="445" y="2117"/>
                    </a:cubicBezTo>
                    <a:cubicBezTo>
                      <a:pt x="427" y="2076"/>
                      <a:pt x="463" y="2039"/>
                      <a:pt x="502" y="2039"/>
                    </a:cubicBezTo>
                    <a:cubicBezTo>
                      <a:pt x="518" y="2039"/>
                      <a:pt x="534" y="2045"/>
                      <a:pt x="547" y="2060"/>
                    </a:cubicBezTo>
                    <a:cubicBezTo>
                      <a:pt x="623" y="2161"/>
                      <a:pt x="686" y="2269"/>
                      <a:pt x="737" y="2384"/>
                    </a:cubicBezTo>
                    <a:cubicBezTo>
                      <a:pt x="788" y="2498"/>
                      <a:pt x="839" y="2613"/>
                      <a:pt x="883" y="2727"/>
                    </a:cubicBezTo>
                    <a:cubicBezTo>
                      <a:pt x="922" y="2835"/>
                      <a:pt x="953" y="2937"/>
                      <a:pt x="979" y="3045"/>
                    </a:cubicBezTo>
                    <a:cubicBezTo>
                      <a:pt x="1011" y="3146"/>
                      <a:pt x="1036" y="3261"/>
                      <a:pt x="1049" y="3369"/>
                    </a:cubicBezTo>
                    <a:cubicBezTo>
                      <a:pt x="1049" y="3401"/>
                      <a:pt x="1042" y="3432"/>
                      <a:pt x="1036" y="3458"/>
                    </a:cubicBezTo>
                    <a:cubicBezTo>
                      <a:pt x="1074" y="3426"/>
                      <a:pt x="1112" y="3394"/>
                      <a:pt x="1150" y="3356"/>
                    </a:cubicBezTo>
                    <a:cubicBezTo>
                      <a:pt x="1208" y="3299"/>
                      <a:pt x="1271" y="3216"/>
                      <a:pt x="1354" y="3197"/>
                    </a:cubicBezTo>
                    <a:cubicBezTo>
                      <a:pt x="1373" y="3197"/>
                      <a:pt x="1392" y="3216"/>
                      <a:pt x="1392" y="3235"/>
                    </a:cubicBezTo>
                    <a:cubicBezTo>
                      <a:pt x="1392" y="3242"/>
                      <a:pt x="1392" y="3248"/>
                      <a:pt x="1386" y="3254"/>
                    </a:cubicBezTo>
                    <a:cubicBezTo>
                      <a:pt x="1576" y="3134"/>
                      <a:pt x="1780" y="3019"/>
                      <a:pt x="1977" y="2905"/>
                    </a:cubicBezTo>
                    <a:cubicBezTo>
                      <a:pt x="2421" y="2638"/>
                      <a:pt x="2873" y="2384"/>
                      <a:pt x="3324" y="2130"/>
                    </a:cubicBezTo>
                    <a:lnTo>
                      <a:pt x="3597" y="1983"/>
                    </a:lnTo>
                    <a:lnTo>
                      <a:pt x="3584" y="1983"/>
                    </a:lnTo>
                    <a:cubicBezTo>
                      <a:pt x="3559" y="1983"/>
                      <a:pt x="3540" y="1952"/>
                      <a:pt x="3559" y="1926"/>
                    </a:cubicBezTo>
                    <a:cubicBezTo>
                      <a:pt x="3629" y="1837"/>
                      <a:pt x="3756" y="1793"/>
                      <a:pt x="3858" y="1742"/>
                    </a:cubicBezTo>
                    <a:cubicBezTo>
                      <a:pt x="3972" y="1678"/>
                      <a:pt x="4086" y="1621"/>
                      <a:pt x="4201" y="1564"/>
                    </a:cubicBezTo>
                    <a:lnTo>
                      <a:pt x="4487" y="1418"/>
                    </a:lnTo>
                    <a:cubicBezTo>
                      <a:pt x="4493" y="1405"/>
                      <a:pt x="4499" y="1399"/>
                      <a:pt x="4512" y="1392"/>
                    </a:cubicBezTo>
                    <a:cubicBezTo>
                      <a:pt x="5211" y="1018"/>
                      <a:pt x="5923" y="636"/>
                      <a:pt x="6539" y="128"/>
                    </a:cubicBezTo>
                    <a:lnTo>
                      <a:pt x="6539" y="128"/>
                    </a:lnTo>
                    <a:cubicBezTo>
                      <a:pt x="6469" y="160"/>
                      <a:pt x="6399" y="191"/>
                      <a:pt x="6330" y="223"/>
                    </a:cubicBezTo>
                    <a:lnTo>
                      <a:pt x="5891" y="407"/>
                    </a:lnTo>
                    <a:lnTo>
                      <a:pt x="5084" y="751"/>
                    </a:lnTo>
                    <a:lnTo>
                      <a:pt x="4677" y="916"/>
                    </a:lnTo>
                    <a:cubicBezTo>
                      <a:pt x="4620" y="950"/>
                      <a:pt x="4558" y="965"/>
                      <a:pt x="4496" y="965"/>
                    </a:cubicBezTo>
                    <a:cubicBezTo>
                      <a:pt x="4476" y="965"/>
                      <a:pt x="4456" y="963"/>
                      <a:pt x="4436" y="960"/>
                    </a:cubicBezTo>
                    <a:cubicBezTo>
                      <a:pt x="4410" y="979"/>
                      <a:pt x="4385" y="986"/>
                      <a:pt x="4360" y="998"/>
                    </a:cubicBezTo>
                    <a:cubicBezTo>
                      <a:pt x="4328" y="1011"/>
                      <a:pt x="4302" y="1030"/>
                      <a:pt x="4271" y="1043"/>
                    </a:cubicBezTo>
                    <a:lnTo>
                      <a:pt x="4105" y="1132"/>
                    </a:lnTo>
                    <a:lnTo>
                      <a:pt x="3749" y="1310"/>
                    </a:lnTo>
                    <a:cubicBezTo>
                      <a:pt x="3745" y="1313"/>
                      <a:pt x="3740" y="1314"/>
                      <a:pt x="3736" y="1314"/>
                    </a:cubicBezTo>
                    <a:cubicBezTo>
                      <a:pt x="3713" y="1314"/>
                      <a:pt x="3704" y="1275"/>
                      <a:pt x="3730" y="1259"/>
                    </a:cubicBezTo>
                    <a:lnTo>
                      <a:pt x="4067" y="1068"/>
                    </a:lnTo>
                    <a:lnTo>
                      <a:pt x="4245" y="973"/>
                    </a:lnTo>
                    <a:cubicBezTo>
                      <a:pt x="4271" y="954"/>
                      <a:pt x="4302" y="941"/>
                      <a:pt x="4328" y="922"/>
                    </a:cubicBezTo>
                    <a:cubicBezTo>
                      <a:pt x="4334" y="916"/>
                      <a:pt x="4340" y="916"/>
                      <a:pt x="4347" y="910"/>
                    </a:cubicBezTo>
                    <a:cubicBezTo>
                      <a:pt x="4283" y="840"/>
                      <a:pt x="4296" y="732"/>
                      <a:pt x="4372" y="674"/>
                    </a:cubicBezTo>
                    <a:cubicBezTo>
                      <a:pt x="4474" y="579"/>
                      <a:pt x="4588" y="490"/>
                      <a:pt x="4703" y="401"/>
                    </a:cubicBezTo>
                    <a:lnTo>
                      <a:pt x="5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615;p42">
                <a:extLst>
                  <a:ext uri="{FF2B5EF4-FFF2-40B4-BE49-F238E27FC236}">
                    <a16:creationId xmlns:a16="http://schemas.microsoft.com/office/drawing/2014/main" id="{2AFACDF3-570B-496C-AC4E-5DFED52CA372}"/>
                  </a:ext>
                </a:extLst>
              </p:cNvPr>
              <p:cNvSpPr/>
              <p:nvPr/>
            </p:nvSpPr>
            <p:spPr>
              <a:xfrm>
                <a:off x="2992802" y="-542962"/>
                <a:ext cx="244344" cy="120889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848" extrusionOk="0">
                    <a:moveTo>
                      <a:pt x="1683" y="1"/>
                    </a:moveTo>
                    <a:cubicBezTo>
                      <a:pt x="1681" y="1"/>
                      <a:pt x="1679" y="1"/>
                      <a:pt x="1677" y="1"/>
                    </a:cubicBezTo>
                    <a:cubicBezTo>
                      <a:pt x="1607" y="14"/>
                      <a:pt x="1537" y="46"/>
                      <a:pt x="1480" y="90"/>
                    </a:cubicBezTo>
                    <a:lnTo>
                      <a:pt x="1283" y="192"/>
                    </a:lnTo>
                    <a:cubicBezTo>
                      <a:pt x="1143" y="268"/>
                      <a:pt x="1003" y="338"/>
                      <a:pt x="863" y="408"/>
                    </a:cubicBezTo>
                    <a:cubicBezTo>
                      <a:pt x="584" y="548"/>
                      <a:pt x="298" y="675"/>
                      <a:pt x="18" y="809"/>
                    </a:cubicBezTo>
                    <a:cubicBezTo>
                      <a:pt x="1" y="820"/>
                      <a:pt x="10" y="848"/>
                      <a:pt x="31" y="848"/>
                    </a:cubicBezTo>
                    <a:cubicBezTo>
                      <a:pt x="33" y="848"/>
                      <a:pt x="35" y="847"/>
                      <a:pt x="37" y="847"/>
                    </a:cubicBezTo>
                    <a:cubicBezTo>
                      <a:pt x="330" y="732"/>
                      <a:pt x="622" y="605"/>
                      <a:pt x="902" y="472"/>
                    </a:cubicBezTo>
                    <a:cubicBezTo>
                      <a:pt x="1041" y="408"/>
                      <a:pt x="1181" y="345"/>
                      <a:pt x="1315" y="268"/>
                    </a:cubicBezTo>
                    <a:cubicBezTo>
                      <a:pt x="1384" y="237"/>
                      <a:pt x="1454" y="198"/>
                      <a:pt x="1524" y="160"/>
                    </a:cubicBezTo>
                    <a:cubicBezTo>
                      <a:pt x="1594" y="135"/>
                      <a:pt x="1651" y="97"/>
                      <a:pt x="1702" y="46"/>
                    </a:cubicBezTo>
                    <a:cubicBezTo>
                      <a:pt x="1714" y="29"/>
                      <a:pt x="1704" y="1"/>
                      <a:pt x="168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616;p42">
                <a:extLst>
                  <a:ext uri="{FF2B5EF4-FFF2-40B4-BE49-F238E27FC236}">
                    <a16:creationId xmlns:a16="http://schemas.microsoft.com/office/drawing/2014/main" id="{D95B56FE-9378-419F-A92C-889296305625}"/>
                  </a:ext>
                </a:extLst>
              </p:cNvPr>
              <p:cNvSpPr/>
              <p:nvPr/>
            </p:nvSpPr>
            <p:spPr>
              <a:xfrm>
                <a:off x="3897186" y="-820093"/>
                <a:ext cx="5288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19" extrusionOk="0">
                    <a:moveTo>
                      <a:pt x="334" y="0"/>
                    </a:moveTo>
                    <a:cubicBezTo>
                      <a:pt x="332" y="0"/>
                      <a:pt x="330" y="0"/>
                      <a:pt x="328" y="1"/>
                    </a:cubicBezTo>
                    <a:cubicBezTo>
                      <a:pt x="302" y="14"/>
                      <a:pt x="277" y="20"/>
                      <a:pt x="251" y="39"/>
                    </a:cubicBezTo>
                    <a:lnTo>
                      <a:pt x="181" y="71"/>
                    </a:lnTo>
                    <a:cubicBezTo>
                      <a:pt x="131" y="103"/>
                      <a:pt x="86" y="128"/>
                      <a:pt x="35" y="160"/>
                    </a:cubicBezTo>
                    <a:cubicBezTo>
                      <a:pt x="1" y="171"/>
                      <a:pt x="18" y="219"/>
                      <a:pt x="50" y="219"/>
                    </a:cubicBezTo>
                    <a:cubicBezTo>
                      <a:pt x="53" y="219"/>
                      <a:pt x="57" y="218"/>
                      <a:pt x="61" y="217"/>
                    </a:cubicBezTo>
                    <a:cubicBezTo>
                      <a:pt x="112" y="192"/>
                      <a:pt x="162" y="166"/>
                      <a:pt x="207" y="134"/>
                    </a:cubicBezTo>
                    <a:cubicBezTo>
                      <a:pt x="232" y="122"/>
                      <a:pt x="258" y="109"/>
                      <a:pt x="283" y="96"/>
                    </a:cubicBezTo>
                    <a:cubicBezTo>
                      <a:pt x="309" y="77"/>
                      <a:pt x="334" y="64"/>
                      <a:pt x="353" y="45"/>
                    </a:cubicBezTo>
                    <a:cubicBezTo>
                      <a:pt x="370" y="28"/>
                      <a:pt x="356" y="0"/>
                      <a:pt x="334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617;p42">
                <a:extLst>
                  <a:ext uri="{FF2B5EF4-FFF2-40B4-BE49-F238E27FC236}">
                    <a16:creationId xmlns:a16="http://schemas.microsoft.com/office/drawing/2014/main" id="{4EA9CC52-3FC9-47D0-A283-7804CF8F5A38}"/>
                  </a:ext>
                </a:extLst>
              </p:cNvPr>
              <p:cNvSpPr/>
              <p:nvPr/>
            </p:nvSpPr>
            <p:spPr>
              <a:xfrm>
                <a:off x="3626185" y="-907908"/>
                <a:ext cx="288821" cy="15638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097" extrusionOk="0">
                    <a:moveTo>
                      <a:pt x="2000" y="0"/>
                    </a:moveTo>
                    <a:cubicBezTo>
                      <a:pt x="1911" y="20"/>
                      <a:pt x="1828" y="51"/>
                      <a:pt x="1746" y="96"/>
                    </a:cubicBezTo>
                    <a:cubicBezTo>
                      <a:pt x="1663" y="134"/>
                      <a:pt x="1574" y="172"/>
                      <a:pt x="1491" y="217"/>
                    </a:cubicBezTo>
                    <a:cubicBezTo>
                      <a:pt x="1320" y="306"/>
                      <a:pt x="1148" y="394"/>
                      <a:pt x="983" y="483"/>
                    </a:cubicBezTo>
                    <a:cubicBezTo>
                      <a:pt x="653" y="661"/>
                      <a:pt x="329" y="852"/>
                      <a:pt x="17" y="1055"/>
                    </a:cubicBezTo>
                    <a:cubicBezTo>
                      <a:pt x="1" y="1066"/>
                      <a:pt x="13" y="1096"/>
                      <a:pt x="28" y="1096"/>
                    </a:cubicBezTo>
                    <a:cubicBezTo>
                      <a:pt x="31" y="1096"/>
                      <a:pt x="34" y="1095"/>
                      <a:pt x="36" y="1094"/>
                    </a:cubicBezTo>
                    <a:cubicBezTo>
                      <a:pt x="367" y="909"/>
                      <a:pt x="691" y="725"/>
                      <a:pt x="1028" y="547"/>
                    </a:cubicBezTo>
                    <a:cubicBezTo>
                      <a:pt x="1193" y="458"/>
                      <a:pt x="1358" y="375"/>
                      <a:pt x="1523" y="293"/>
                    </a:cubicBezTo>
                    <a:cubicBezTo>
                      <a:pt x="1606" y="248"/>
                      <a:pt x="1695" y="210"/>
                      <a:pt x="1777" y="166"/>
                    </a:cubicBezTo>
                    <a:cubicBezTo>
                      <a:pt x="1860" y="134"/>
                      <a:pt x="1936" y="89"/>
                      <a:pt x="2013" y="32"/>
                    </a:cubicBezTo>
                    <a:cubicBezTo>
                      <a:pt x="2025" y="20"/>
                      <a:pt x="2013" y="0"/>
                      <a:pt x="200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618;p42">
                <a:extLst>
                  <a:ext uri="{FF2B5EF4-FFF2-40B4-BE49-F238E27FC236}">
                    <a16:creationId xmlns:a16="http://schemas.microsoft.com/office/drawing/2014/main" id="{00F3DA0C-590E-4F14-A6CC-E4A1FAC4C615}"/>
                  </a:ext>
                </a:extLst>
              </p:cNvPr>
              <p:cNvSpPr/>
              <p:nvPr/>
            </p:nvSpPr>
            <p:spPr>
              <a:xfrm>
                <a:off x="2643822" y="-273243"/>
                <a:ext cx="60872" cy="29509"/>
              </a:xfrm>
              <a:custGeom>
                <a:avLst/>
                <a:gdLst/>
                <a:ahLst/>
                <a:cxnLst/>
                <a:rect l="l" t="t" r="r" b="b"/>
                <a:pathLst>
                  <a:path w="427" h="207" extrusionOk="0">
                    <a:moveTo>
                      <a:pt x="398" y="0"/>
                    </a:moveTo>
                    <a:cubicBezTo>
                      <a:pt x="370" y="0"/>
                      <a:pt x="339" y="24"/>
                      <a:pt x="312" y="35"/>
                    </a:cubicBezTo>
                    <a:lnTo>
                      <a:pt x="217" y="79"/>
                    </a:lnTo>
                    <a:cubicBezTo>
                      <a:pt x="153" y="111"/>
                      <a:pt x="89" y="143"/>
                      <a:pt x="26" y="162"/>
                    </a:cubicBezTo>
                    <a:cubicBezTo>
                      <a:pt x="1" y="175"/>
                      <a:pt x="7" y="207"/>
                      <a:pt x="32" y="207"/>
                    </a:cubicBezTo>
                    <a:cubicBezTo>
                      <a:pt x="109" y="188"/>
                      <a:pt x="178" y="168"/>
                      <a:pt x="248" y="143"/>
                    </a:cubicBezTo>
                    <a:cubicBezTo>
                      <a:pt x="280" y="130"/>
                      <a:pt x="312" y="118"/>
                      <a:pt x="344" y="99"/>
                    </a:cubicBezTo>
                    <a:cubicBezTo>
                      <a:pt x="375" y="79"/>
                      <a:pt x="426" y="60"/>
                      <a:pt x="426" y="29"/>
                    </a:cubicBezTo>
                    <a:cubicBezTo>
                      <a:pt x="426" y="16"/>
                      <a:pt x="420" y="10"/>
                      <a:pt x="414" y="3"/>
                    </a:cubicBezTo>
                    <a:cubicBezTo>
                      <a:pt x="408" y="1"/>
                      <a:pt x="403" y="0"/>
                      <a:pt x="39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619;p42">
                <a:extLst>
                  <a:ext uri="{FF2B5EF4-FFF2-40B4-BE49-F238E27FC236}">
                    <a16:creationId xmlns:a16="http://schemas.microsoft.com/office/drawing/2014/main" id="{83AC1107-4F11-47A6-A615-6DCA91622D78}"/>
                  </a:ext>
                </a:extLst>
              </p:cNvPr>
              <p:cNvSpPr/>
              <p:nvPr/>
            </p:nvSpPr>
            <p:spPr>
              <a:xfrm>
                <a:off x="2231973" y="-114292"/>
                <a:ext cx="200008" cy="74558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523" extrusionOk="0">
                    <a:moveTo>
                      <a:pt x="1358" y="0"/>
                    </a:moveTo>
                    <a:cubicBezTo>
                      <a:pt x="1244" y="19"/>
                      <a:pt x="1129" y="58"/>
                      <a:pt x="1028" y="102"/>
                    </a:cubicBezTo>
                    <a:lnTo>
                      <a:pt x="697" y="223"/>
                    </a:lnTo>
                    <a:cubicBezTo>
                      <a:pt x="468" y="299"/>
                      <a:pt x="246" y="382"/>
                      <a:pt x="30" y="477"/>
                    </a:cubicBezTo>
                    <a:cubicBezTo>
                      <a:pt x="1" y="489"/>
                      <a:pt x="15" y="522"/>
                      <a:pt x="42" y="522"/>
                    </a:cubicBezTo>
                    <a:cubicBezTo>
                      <a:pt x="44" y="522"/>
                      <a:pt x="47" y="522"/>
                      <a:pt x="49" y="521"/>
                    </a:cubicBezTo>
                    <a:cubicBezTo>
                      <a:pt x="278" y="452"/>
                      <a:pt x="500" y="375"/>
                      <a:pt x="729" y="299"/>
                    </a:cubicBezTo>
                    <a:lnTo>
                      <a:pt x="1059" y="178"/>
                    </a:lnTo>
                    <a:cubicBezTo>
                      <a:pt x="1167" y="146"/>
                      <a:pt x="1275" y="102"/>
                      <a:pt x="1377" y="51"/>
                    </a:cubicBezTo>
                    <a:cubicBezTo>
                      <a:pt x="1402" y="32"/>
                      <a:pt x="1383" y="0"/>
                      <a:pt x="135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620;p42">
                <a:extLst>
                  <a:ext uri="{FF2B5EF4-FFF2-40B4-BE49-F238E27FC236}">
                    <a16:creationId xmlns:a16="http://schemas.microsoft.com/office/drawing/2014/main" id="{0A063DE3-90A5-42F7-A812-4E9EF132B500}"/>
                  </a:ext>
                </a:extLst>
              </p:cNvPr>
              <p:cNvSpPr/>
              <p:nvPr/>
            </p:nvSpPr>
            <p:spPr>
              <a:xfrm>
                <a:off x="2493138" y="-145797"/>
                <a:ext cx="51748" cy="2038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3" extrusionOk="0">
                    <a:moveTo>
                      <a:pt x="295" y="0"/>
                    </a:moveTo>
                    <a:cubicBezTo>
                      <a:pt x="282" y="0"/>
                      <a:pt x="270" y="2"/>
                      <a:pt x="257" y="5"/>
                    </a:cubicBezTo>
                    <a:cubicBezTo>
                      <a:pt x="225" y="5"/>
                      <a:pt x="200" y="12"/>
                      <a:pt x="174" y="24"/>
                    </a:cubicBezTo>
                    <a:cubicBezTo>
                      <a:pt x="123" y="37"/>
                      <a:pt x="79" y="62"/>
                      <a:pt x="28" y="88"/>
                    </a:cubicBezTo>
                    <a:cubicBezTo>
                      <a:pt x="0" y="93"/>
                      <a:pt x="21" y="142"/>
                      <a:pt x="43" y="142"/>
                    </a:cubicBezTo>
                    <a:cubicBezTo>
                      <a:pt x="47" y="142"/>
                      <a:pt x="50" y="141"/>
                      <a:pt x="53" y="139"/>
                    </a:cubicBezTo>
                    <a:cubicBezTo>
                      <a:pt x="98" y="120"/>
                      <a:pt x="149" y="101"/>
                      <a:pt x="193" y="82"/>
                    </a:cubicBezTo>
                    <a:cubicBezTo>
                      <a:pt x="219" y="75"/>
                      <a:pt x="244" y="69"/>
                      <a:pt x="270" y="62"/>
                    </a:cubicBezTo>
                    <a:lnTo>
                      <a:pt x="339" y="37"/>
                    </a:lnTo>
                    <a:cubicBezTo>
                      <a:pt x="363" y="31"/>
                      <a:pt x="359" y="4"/>
                      <a:pt x="339" y="4"/>
                    </a:cubicBezTo>
                    <a:cubicBezTo>
                      <a:pt x="338" y="4"/>
                      <a:pt x="335" y="5"/>
                      <a:pt x="333" y="5"/>
                    </a:cubicBezTo>
                    <a:cubicBezTo>
                      <a:pt x="320" y="2"/>
                      <a:pt x="308" y="0"/>
                      <a:pt x="295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621;p42">
                <a:extLst>
                  <a:ext uri="{FF2B5EF4-FFF2-40B4-BE49-F238E27FC236}">
                    <a16:creationId xmlns:a16="http://schemas.microsoft.com/office/drawing/2014/main" id="{82196F86-1817-4CA6-848E-625A8BF895EC}"/>
                  </a:ext>
                </a:extLst>
              </p:cNvPr>
              <p:cNvSpPr/>
              <p:nvPr/>
            </p:nvSpPr>
            <p:spPr>
              <a:xfrm>
                <a:off x="3069783" y="-407817"/>
                <a:ext cx="111337" cy="5003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51" extrusionOk="0">
                    <a:moveTo>
                      <a:pt x="743" y="0"/>
                    </a:moveTo>
                    <a:cubicBezTo>
                      <a:pt x="711" y="0"/>
                      <a:pt x="679" y="7"/>
                      <a:pt x="654" y="19"/>
                    </a:cubicBezTo>
                    <a:lnTo>
                      <a:pt x="565" y="58"/>
                    </a:lnTo>
                    <a:lnTo>
                      <a:pt x="381" y="140"/>
                    </a:lnTo>
                    <a:cubicBezTo>
                      <a:pt x="253" y="185"/>
                      <a:pt x="133" y="242"/>
                      <a:pt x="18" y="305"/>
                    </a:cubicBezTo>
                    <a:cubicBezTo>
                      <a:pt x="1" y="317"/>
                      <a:pt x="5" y="351"/>
                      <a:pt x="26" y="351"/>
                    </a:cubicBezTo>
                    <a:cubicBezTo>
                      <a:pt x="27" y="351"/>
                      <a:pt x="29" y="350"/>
                      <a:pt x="31" y="350"/>
                    </a:cubicBezTo>
                    <a:cubicBezTo>
                      <a:pt x="158" y="312"/>
                      <a:pt x="285" y="261"/>
                      <a:pt x="406" y="210"/>
                    </a:cubicBezTo>
                    <a:lnTo>
                      <a:pt x="584" y="140"/>
                    </a:lnTo>
                    <a:lnTo>
                      <a:pt x="679" y="102"/>
                    </a:lnTo>
                    <a:cubicBezTo>
                      <a:pt x="711" y="96"/>
                      <a:pt x="743" y="77"/>
                      <a:pt x="768" y="51"/>
                    </a:cubicBezTo>
                    <a:cubicBezTo>
                      <a:pt x="781" y="32"/>
                      <a:pt x="768" y="0"/>
                      <a:pt x="743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622;p42">
                <a:extLst>
                  <a:ext uri="{FF2B5EF4-FFF2-40B4-BE49-F238E27FC236}">
                    <a16:creationId xmlns:a16="http://schemas.microsoft.com/office/drawing/2014/main" id="{0A78E82A-F00D-44E5-8C59-8A8E8F15BF8B}"/>
                  </a:ext>
                </a:extLst>
              </p:cNvPr>
              <p:cNvSpPr/>
              <p:nvPr/>
            </p:nvSpPr>
            <p:spPr>
              <a:xfrm>
                <a:off x="3086890" y="-637477"/>
                <a:ext cx="9124" cy="28654"/>
              </a:xfrm>
              <a:custGeom>
                <a:avLst/>
                <a:gdLst/>
                <a:ahLst/>
                <a:cxnLst/>
                <a:rect l="l" t="t" r="r" b="b"/>
                <a:pathLst>
                  <a:path w="64" h="201" extrusionOk="0">
                    <a:moveTo>
                      <a:pt x="26" y="0"/>
                    </a:moveTo>
                    <a:cubicBezTo>
                      <a:pt x="21" y="0"/>
                      <a:pt x="16" y="4"/>
                      <a:pt x="13" y="10"/>
                    </a:cubicBezTo>
                    <a:cubicBezTo>
                      <a:pt x="6" y="16"/>
                      <a:pt x="0" y="23"/>
                      <a:pt x="0" y="35"/>
                    </a:cubicBezTo>
                    <a:cubicBezTo>
                      <a:pt x="0" y="42"/>
                      <a:pt x="0" y="48"/>
                      <a:pt x="0" y="61"/>
                    </a:cubicBezTo>
                    <a:lnTo>
                      <a:pt x="0" y="99"/>
                    </a:lnTo>
                    <a:cubicBezTo>
                      <a:pt x="0" y="124"/>
                      <a:pt x="6" y="156"/>
                      <a:pt x="6" y="175"/>
                    </a:cubicBezTo>
                    <a:cubicBezTo>
                      <a:pt x="13" y="194"/>
                      <a:pt x="25" y="201"/>
                      <a:pt x="38" y="201"/>
                    </a:cubicBezTo>
                    <a:cubicBezTo>
                      <a:pt x="57" y="201"/>
                      <a:pt x="64" y="182"/>
                      <a:pt x="64" y="169"/>
                    </a:cubicBezTo>
                    <a:lnTo>
                      <a:pt x="57" y="93"/>
                    </a:lnTo>
                    <a:cubicBezTo>
                      <a:pt x="57" y="86"/>
                      <a:pt x="57" y="67"/>
                      <a:pt x="57" y="54"/>
                    </a:cubicBezTo>
                    <a:cubicBezTo>
                      <a:pt x="57" y="48"/>
                      <a:pt x="57" y="42"/>
                      <a:pt x="57" y="35"/>
                    </a:cubicBezTo>
                    <a:cubicBezTo>
                      <a:pt x="51" y="23"/>
                      <a:pt x="45" y="16"/>
                      <a:pt x="45" y="10"/>
                    </a:cubicBezTo>
                    <a:cubicBezTo>
                      <a:pt x="38" y="4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623;p42">
                <a:extLst>
                  <a:ext uri="{FF2B5EF4-FFF2-40B4-BE49-F238E27FC236}">
                    <a16:creationId xmlns:a16="http://schemas.microsoft.com/office/drawing/2014/main" id="{5B95BC73-D5CD-4214-9308-CAB3624FAC30}"/>
                  </a:ext>
                </a:extLst>
              </p:cNvPr>
              <p:cNvSpPr/>
              <p:nvPr/>
            </p:nvSpPr>
            <p:spPr>
              <a:xfrm>
                <a:off x="3125808" y="-589435"/>
                <a:ext cx="20956" cy="51321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60" extrusionOk="0">
                    <a:moveTo>
                      <a:pt x="27" y="0"/>
                    </a:moveTo>
                    <a:cubicBezTo>
                      <a:pt x="13" y="0"/>
                      <a:pt x="0" y="10"/>
                      <a:pt x="0" y="29"/>
                    </a:cubicBezTo>
                    <a:cubicBezTo>
                      <a:pt x="7" y="54"/>
                      <a:pt x="13" y="86"/>
                      <a:pt x="19" y="118"/>
                    </a:cubicBezTo>
                    <a:cubicBezTo>
                      <a:pt x="26" y="150"/>
                      <a:pt x="26" y="175"/>
                      <a:pt x="32" y="200"/>
                    </a:cubicBezTo>
                    <a:cubicBezTo>
                      <a:pt x="38" y="226"/>
                      <a:pt x="45" y="258"/>
                      <a:pt x="57" y="289"/>
                    </a:cubicBezTo>
                    <a:cubicBezTo>
                      <a:pt x="57" y="308"/>
                      <a:pt x="64" y="321"/>
                      <a:pt x="70" y="340"/>
                    </a:cubicBezTo>
                    <a:cubicBezTo>
                      <a:pt x="83" y="353"/>
                      <a:pt x="96" y="359"/>
                      <a:pt x="115" y="359"/>
                    </a:cubicBezTo>
                    <a:cubicBezTo>
                      <a:pt x="134" y="353"/>
                      <a:pt x="146" y="334"/>
                      <a:pt x="146" y="321"/>
                    </a:cubicBezTo>
                    <a:cubicBezTo>
                      <a:pt x="146" y="302"/>
                      <a:pt x="140" y="283"/>
                      <a:pt x="134" y="270"/>
                    </a:cubicBezTo>
                    <a:cubicBezTo>
                      <a:pt x="127" y="239"/>
                      <a:pt x="121" y="213"/>
                      <a:pt x="108" y="181"/>
                    </a:cubicBezTo>
                    <a:cubicBezTo>
                      <a:pt x="102" y="156"/>
                      <a:pt x="89" y="124"/>
                      <a:pt x="77" y="105"/>
                    </a:cubicBezTo>
                    <a:cubicBezTo>
                      <a:pt x="70" y="80"/>
                      <a:pt x="57" y="42"/>
                      <a:pt x="51" y="16"/>
                    </a:cubicBezTo>
                    <a:cubicBezTo>
                      <a:pt x="46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624;p42">
                <a:extLst>
                  <a:ext uri="{FF2B5EF4-FFF2-40B4-BE49-F238E27FC236}">
                    <a16:creationId xmlns:a16="http://schemas.microsoft.com/office/drawing/2014/main" id="{AA961481-5204-4847-A901-B88DBB6CB832}"/>
                  </a:ext>
                </a:extLst>
              </p:cNvPr>
              <p:cNvSpPr/>
              <p:nvPr/>
            </p:nvSpPr>
            <p:spPr>
              <a:xfrm>
                <a:off x="3253540" y="-693787"/>
                <a:ext cx="14541" cy="7042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94" extrusionOk="0">
                    <a:moveTo>
                      <a:pt x="36" y="1"/>
                    </a:moveTo>
                    <a:cubicBezTo>
                      <a:pt x="20" y="1"/>
                      <a:pt x="0" y="14"/>
                      <a:pt x="0" y="36"/>
                    </a:cubicBezTo>
                    <a:lnTo>
                      <a:pt x="13" y="271"/>
                    </a:lnTo>
                    <a:cubicBezTo>
                      <a:pt x="13" y="310"/>
                      <a:pt x="13" y="354"/>
                      <a:pt x="19" y="392"/>
                    </a:cubicBezTo>
                    <a:cubicBezTo>
                      <a:pt x="26" y="430"/>
                      <a:pt x="19" y="468"/>
                      <a:pt x="57" y="494"/>
                    </a:cubicBezTo>
                    <a:lnTo>
                      <a:pt x="77" y="494"/>
                    </a:lnTo>
                    <a:cubicBezTo>
                      <a:pt x="102" y="468"/>
                      <a:pt x="96" y="411"/>
                      <a:pt x="96" y="380"/>
                    </a:cubicBezTo>
                    <a:cubicBezTo>
                      <a:pt x="89" y="354"/>
                      <a:pt x="89" y="303"/>
                      <a:pt x="83" y="265"/>
                    </a:cubicBezTo>
                    <a:cubicBezTo>
                      <a:pt x="77" y="183"/>
                      <a:pt x="70" y="106"/>
                      <a:pt x="57" y="24"/>
                    </a:cubicBezTo>
                    <a:cubicBezTo>
                      <a:pt x="57" y="8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625;p42">
                <a:extLst>
                  <a:ext uri="{FF2B5EF4-FFF2-40B4-BE49-F238E27FC236}">
                    <a16:creationId xmlns:a16="http://schemas.microsoft.com/office/drawing/2014/main" id="{79D0D9D9-3DA2-474D-A200-59C77141635C}"/>
                  </a:ext>
                </a:extLst>
              </p:cNvPr>
              <p:cNvSpPr/>
              <p:nvPr/>
            </p:nvSpPr>
            <p:spPr>
              <a:xfrm>
                <a:off x="3240852" y="-741401"/>
                <a:ext cx="13686" cy="410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8" extrusionOk="0">
                    <a:moveTo>
                      <a:pt x="42" y="0"/>
                    </a:moveTo>
                    <a:cubicBezTo>
                      <a:pt x="39" y="0"/>
                      <a:pt x="35" y="1"/>
                      <a:pt x="32" y="2"/>
                    </a:cubicBezTo>
                    <a:cubicBezTo>
                      <a:pt x="13" y="2"/>
                      <a:pt x="0" y="21"/>
                      <a:pt x="0" y="40"/>
                    </a:cubicBezTo>
                    <a:cubicBezTo>
                      <a:pt x="7" y="78"/>
                      <a:pt x="13" y="123"/>
                      <a:pt x="13" y="154"/>
                    </a:cubicBezTo>
                    <a:cubicBezTo>
                      <a:pt x="13" y="180"/>
                      <a:pt x="19" y="192"/>
                      <a:pt x="19" y="211"/>
                    </a:cubicBezTo>
                    <a:cubicBezTo>
                      <a:pt x="19" y="224"/>
                      <a:pt x="26" y="231"/>
                      <a:pt x="26" y="237"/>
                    </a:cubicBezTo>
                    <a:cubicBezTo>
                      <a:pt x="26" y="250"/>
                      <a:pt x="32" y="262"/>
                      <a:pt x="38" y="269"/>
                    </a:cubicBezTo>
                    <a:cubicBezTo>
                      <a:pt x="45" y="281"/>
                      <a:pt x="51" y="281"/>
                      <a:pt x="64" y="288"/>
                    </a:cubicBezTo>
                    <a:cubicBezTo>
                      <a:pt x="70" y="281"/>
                      <a:pt x="83" y="281"/>
                      <a:pt x="83" y="269"/>
                    </a:cubicBezTo>
                    <a:cubicBezTo>
                      <a:pt x="89" y="262"/>
                      <a:pt x="89" y="250"/>
                      <a:pt x="89" y="237"/>
                    </a:cubicBezTo>
                    <a:cubicBezTo>
                      <a:pt x="96" y="231"/>
                      <a:pt x="96" y="218"/>
                      <a:pt x="89" y="205"/>
                    </a:cubicBezTo>
                    <a:lnTo>
                      <a:pt x="83" y="148"/>
                    </a:lnTo>
                    <a:lnTo>
                      <a:pt x="70" y="34"/>
                    </a:lnTo>
                    <a:cubicBezTo>
                      <a:pt x="70" y="12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626;p42">
                <a:extLst>
                  <a:ext uri="{FF2B5EF4-FFF2-40B4-BE49-F238E27FC236}">
                    <a16:creationId xmlns:a16="http://schemas.microsoft.com/office/drawing/2014/main" id="{489597D0-EEE2-4E8E-BAE3-F4AF8BAFA844}"/>
                  </a:ext>
                </a:extLst>
              </p:cNvPr>
              <p:cNvSpPr/>
              <p:nvPr/>
            </p:nvSpPr>
            <p:spPr>
              <a:xfrm>
                <a:off x="2516090" y="-2352013"/>
                <a:ext cx="640653" cy="617987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4335" extrusionOk="0">
                    <a:moveTo>
                      <a:pt x="2898" y="1"/>
                    </a:moveTo>
                    <a:cubicBezTo>
                      <a:pt x="2860" y="20"/>
                      <a:pt x="2828" y="26"/>
                      <a:pt x="2790" y="26"/>
                    </a:cubicBezTo>
                    <a:lnTo>
                      <a:pt x="2765" y="26"/>
                    </a:lnTo>
                    <a:cubicBezTo>
                      <a:pt x="2784" y="39"/>
                      <a:pt x="2784" y="77"/>
                      <a:pt x="2758" y="77"/>
                    </a:cubicBezTo>
                    <a:cubicBezTo>
                      <a:pt x="2492" y="96"/>
                      <a:pt x="2231" y="141"/>
                      <a:pt x="1977" y="211"/>
                    </a:cubicBezTo>
                    <a:cubicBezTo>
                      <a:pt x="1926" y="223"/>
                      <a:pt x="1875" y="242"/>
                      <a:pt x="1824" y="255"/>
                    </a:cubicBezTo>
                    <a:cubicBezTo>
                      <a:pt x="1526" y="369"/>
                      <a:pt x="1252" y="535"/>
                      <a:pt x="1011" y="744"/>
                    </a:cubicBezTo>
                    <a:cubicBezTo>
                      <a:pt x="890" y="846"/>
                      <a:pt x="769" y="960"/>
                      <a:pt x="668" y="1081"/>
                    </a:cubicBezTo>
                    <a:cubicBezTo>
                      <a:pt x="636" y="1119"/>
                      <a:pt x="604" y="1157"/>
                      <a:pt x="572" y="1196"/>
                    </a:cubicBezTo>
                    <a:cubicBezTo>
                      <a:pt x="598" y="1196"/>
                      <a:pt x="611" y="1221"/>
                      <a:pt x="598" y="1240"/>
                    </a:cubicBezTo>
                    <a:cubicBezTo>
                      <a:pt x="426" y="1456"/>
                      <a:pt x="299" y="1704"/>
                      <a:pt x="217" y="1965"/>
                    </a:cubicBezTo>
                    <a:cubicBezTo>
                      <a:pt x="178" y="2098"/>
                      <a:pt x="153" y="2225"/>
                      <a:pt x="140" y="2365"/>
                    </a:cubicBezTo>
                    <a:cubicBezTo>
                      <a:pt x="143" y="2364"/>
                      <a:pt x="145" y="2363"/>
                      <a:pt x="148" y="2363"/>
                    </a:cubicBezTo>
                    <a:cubicBezTo>
                      <a:pt x="159" y="2363"/>
                      <a:pt x="172" y="2375"/>
                      <a:pt x="172" y="2390"/>
                    </a:cubicBezTo>
                    <a:cubicBezTo>
                      <a:pt x="153" y="2486"/>
                      <a:pt x="140" y="2581"/>
                      <a:pt x="128" y="2683"/>
                    </a:cubicBezTo>
                    <a:lnTo>
                      <a:pt x="128" y="2714"/>
                    </a:lnTo>
                    <a:cubicBezTo>
                      <a:pt x="115" y="2778"/>
                      <a:pt x="109" y="2835"/>
                      <a:pt x="102" y="2892"/>
                    </a:cubicBezTo>
                    <a:cubicBezTo>
                      <a:pt x="96" y="2969"/>
                      <a:pt x="89" y="3045"/>
                      <a:pt x="83" y="3115"/>
                    </a:cubicBezTo>
                    <a:cubicBezTo>
                      <a:pt x="115" y="3013"/>
                      <a:pt x="153" y="2911"/>
                      <a:pt x="191" y="2810"/>
                    </a:cubicBezTo>
                    <a:cubicBezTo>
                      <a:pt x="198" y="2795"/>
                      <a:pt x="210" y="2789"/>
                      <a:pt x="222" y="2789"/>
                    </a:cubicBezTo>
                    <a:cubicBezTo>
                      <a:pt x="240" y="2789"/>
                      <a:pt x="256" y="2805"/>
                      <a:pt x="248" y="2829"/>
                    </a:cubicBezTo>
                    <a:cubicBezTo>
                      <a:pt x="197" y="3007"/>
                      <a:pt x="159" y="3185"/>
                      <a:pt x="128" y="3363"/>
                    </a:cubicBezTo>
                    <a:cubicBezTo>
                      <a:pt x="109" y="3452"/>
                      <a:pt x="96" y="3534"/>
                      <a:pt x="89" y="3623"/>
                    </a:cubicBezTo>
                    <a:lnTo>
                      <a:pt x="89" y="3668"/>
                    </a:lnTo>
                    <a:cubicBezTo>
                      <a:pt x="140" y="3560"/>
                      <a:pt x="197" y="3452"/>
                      <a:pt x="267" y="3350"/>
                    </a:cubicBezTo>
                    <a:cubicBezTo>
                      <a:pt x="274" y="3340"/>
                      <a:pt x="283" y="3335"/>
                      <a:pt x="292" y="3335"/>
                    </a:cubicBezTo>
                    <a:cubicBezTo>
                      <a:pt x="315" y="3335"/>
                      <a:pt x="339" y="3367"/>
                      <a:pt x="325" y="3394"/>
                    </a:cubicBezTo>
                    <a:cubicBezTo>
                      <a:pt x="261" y="3502"/>
                      <a:pt x="204" y="3617"/>
                      <a:pt x="159" y="3731"/>
                    </a:cubicBezTo>
                    <a:cubicBezTo>
                      <a:pt x="172" y="3738"/>
                      <a:pt x="178" y="3757"/>
                      <a:pt x="172" y="3776"/>
                    </a:cubicBezTo>
                    <a:cubicBezTo>
                      <a:pt x="115" y="3960"/>
                      <a:pt x="58" y="4144"/>
                      <a:pt x="0" y="4335"/>
                    </a:cubicBezTo>
                    <a:cubicBezTo>
                      <a:pt x="109" y="4214"/>
                      <a:pt x="210" y="4093"/>
                      <a:pt x="306" y="3966"/>
                    </a:cubicBezTo>
                    <a:cubicBezTo>
                      <a:pt x="464" y="3757"/>
                      <a:pt x="598" y="3528"/>
                      <a:pt x="706" y="3286"/>
                    </a:cubicBezTo>
                    <a:cubicBezTo>
                      <a:pt x="757" y="3159"/>
                      <a:pt x="808" y="3032"/>
                      <a:pt x="852" y="2911"/>
                    </a:cubicBezTo>
                    <a:cubicBezTo>
                      <a:pt x="876" y="2832"/>
                      <a:pt x="918" y="2688"/>
                      <a:pt x="1017" y="2688"/>
                    </a:cubicBezTo>
                    <a:cubicBezTo>
                      <a:pt x="1022" y="2688"/>
                      <a:pt x="1026" y="2689"/>
                      <a:pt x="1030" y="2689"/>
                    </a:cubicBezTo>
                    <a:cubicBezTo>
                      <a:pt x="1081" y="2702"/>
                      <a:pt x="1125" y="2727"/>
                      <a:pt x="1170" y="2753"/>
                    </a:cubicBezTo>
                    <a:cubicBezTo>
                      <a:pt x="1221" y="2784"/>
                      <a:pt x="1284" y="2803"/>
                      <a:pt x="1348" y="2810"/>
                    </a:cubicBezTo>
                    <a:cubicBezTo>
                      <a:pt x="1462" y="2803"/>
                      <a:pt x="1570" y="2740"/>
                      <a:pt x="1634" y="2638"/>
                    </a:cubicBezTo>
                    <a:cubicBezTo>
                      <a:pt x="1697" y="2511"/>
                      <a:pt x="1729" y="2378"/>
                      <a:pt x="1735" y="2238"/>
                    </a:cubicBezTo>
                    <a:cubicBezTo>
                      <a:pt x="1748" y="2130"/>
                      <a:pt x="1773" y="1984"/>
                      <a:pt x="1882" y="1926"/>
                    </a:cubicBezTo>
                    <a:cubicBezTo>
                      <a:pt x="1910" y="1917"/>
                      <a:pt x="1939" y="1912"/>
                      <a:pt x="1967" y="1912"/>
                    </a:cubicBezTo>
                    <a:cubicBezTo>
                      <a:pt x="1996" y="1912"/>
                      <a:pt x="2024" y="1917"/>
                      <a:pt x="2053" y="1926"/>
                    </a:cubicBezTo>
                    <a:cubicBezTo>
                      <a:pt x="2106" y="1941"/>
                      <a:pt x="2162" y="1948"/>
                      <a:pt x="2216" y="1948"/>
                    </a:cubicBezTo>
                    <a:cubicBezTo>
                      <a:pt x="2234" y="1948"/>
                      <a:pt x="2252" y="1947"/>
                      <a:pt x="2269" y="1945"/>
                    </a:cubicBezTo>
                    <a:cubicBezTo>
                      <a:pt x="2403" y="1926"/>
                      <a:pt x="2523" y="1876"/>
                      <a:pt x="2631" y="1793"/>
                    </a:cubicBezTo>
                    <a:cubicBezTo>
                      <a:pt x="2746" y="1710"/>
                      <a:pt x="2847" y="1609"/>
                      <a:pt x="2962" y="1526"/>
                    </a:cubicBezTo>
                    <a:cubicBezTo>
                      <a:pt x="3089" y="1450"/>
                      <a:pt x="3216" y="1393"/>
                      <a:pt x="3356" y="1348"/>
                    </a:cubicBezTo>
                    <a:cubicBezTo>
                      <a:pt x="3623" y="1253"/>
                      <a:pt x="3871" y="1113"/>
                      <a:pt x="4093" y="935"/>
                    </a:cubicBezTo>
                    <a:cubicBezTo>
                      <a:pt x="4131" y="903"/>
                      <a:pt x="4176" y="872"/>
                      <a:pt x="4220" y="840"/>
                    </a:cubicBezTo>
                    <a:lnTo>
                      <a:pt x="4258" y="770"/>
                    </a:lnTo>
                    <a:cubicBezTo>
                      <a:pt x="4290" y="694"/>
                      <a:pt x="4347" y="630"/>
                      <a:pt x="4417" y="586"/>
                    </a:cubicBezTo>
                    <a:cubicBezTo>
                      <a:pt x="4436" y="566"/>
                      <a:pt x="4468" y="554"/>
                      <a:pt x="4493" y="554"/>
                    </a:cubicBezTo>
                    <a:cubicBezTo>
                      <a:pt x="4468" y="528"/>
                      <a:pt x="4449" y="497"/>
                      <a:pt x="4423" y="471"/>
                    </a:cubicBezTo>
                    <a:cubicBezTo>
                      <a:pt x="4385" y="439"/>
                      <a:pt x="4347" y="401"/>
                      <a:pt x="4309" y="363"/>
                    </a:cubicBezTo>
                    <a:cubicBezTo>
                      <a:pt x="4150" y="223"/>
                      <a:pt x="3960" y="122"/>
                      <a:pt x="3750" y="58"/>
                    </a:cubicBezTo>
                    <a:cubicBezTo>
                      <a:pt x="3699" y="39"/>
                      <a:pt x="3648" y="26"/>
                      <a:pt x="3591" y="14"/>
                    </a:cubicBezTo>
                    <a:lnTo>
                      <a:pt x="3566" y="14"/>
                    </a:lnTo>
                    <a:cubicBezTo>
                      <a:pt x="3629" y="39"/>
                      <a:pt x="3686" y="64"/>
                      <a:pt x="3743" y="103"/>
                    </a:cubicBezTo>
                    <a:cubicBezTo>
                      <a:pt x="3767" y="114"/>
                      <a:pt x="3752" y="154"/>
                      <a:pt x="3724" y="154"/>
                    </a:cubicBezTo>
                    <a:cubicBezTo>
                      <a:pt x="3722" y="154"/>
                      <a:pt x="3720" y="154"/>
                      <a:pt x="3718" y="153"/>
                    </a:cubicBezTo>
                    <a:cubicBezTo>
                      <a:pt x="3521" y="96"/>
                      <a:pt x="3311" y="45"/>
                      <a:pt x="3102" y="20"/>
                    </a:cubicBezTo>
                    <a:cubicBezTo>
                      <a:pt x="3032" y="7"/>
                      <a:pt x="2968" y="1"/>
                      <a:pt x="2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627;p42">
                <a:extLst>
                  <a:ext uri="{FF2B5EF4-FFF2-40B4-BE49-F238E27FC236}">
                    <a16:creationId xmlns:a16="http://schemas.microsoft.com/office/drawing/2014/main" id="{B07E443C-EEAB-47BE-8A49-6CF48D874AC4}"/>
                  </a:ext>
                </a:extLst>
              </p:cNvPr>
              <p:cNvSpPr/>
              <p:nvPr/>
            </p:nvSpPr>
            <p:spPr>
              <a:xfrm>
                <a:off x="3321397" y="-776898"/>
                <a:ext cx="187748" cy="284687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997" extrusionOk="0">
                    <a:moveTo>
                      <a:pt x="87" y="0"/>
                    </a:moveTo>
                    <a:cubicBezTo>
                      <a:pt x="64" y="0"/>
                      <a:pt x="41" y="24"/>
                      <a:pt x="45" y="47"/>
                    </a:cubicBezTo>
                    <a:cubicBezTo>
                      <a:pt x="14" y="73"/>
                      <a:pt x="1" y="117"/>
                      <a:pt x="20" y="155"/>
                    </a:cubicBezTo>
                    <a:cubicBezTo>
                      <a:pt x="39" y="181"/>
                      <a:pt x="58" y="213"/>
                      <a:pt x="77" y="238"/>
                    </a:cubicBezTo>
                    <a:cubicBezTo>
                      <a:pt x="64" y="276"/>
                      <a:pt x="77" y="314"/>
                      <a:pt x="103" y="340"/>
                    </a:cubicBezTo>
                    <a:lnTo>
                      <a:pt x="128" y="359"/>
                    </a:lnTo>
                    <a:cubicBezTo>
                      <a:pt x="128" y="556"/>
                      <a:pt x="103" y="759"/>
                      <a:pt x="96" y="956"/>
                    </a:cubicBezTo>
                    <a:cubicBezTo>
                      <a:pt x="77" y="1013"/>
                      <a:pt x="64" y="1071"/>
                      <a:pt x="58" y="1134"/>
                    </a:cubicBezTo>
                    <a:cubicBezTo>
                      <a:pt x="52" y="1236"/>
                      <a:pt x="58" y="1337"/>
                      <a:pt x="84" y="1433"/>
                    </a:cubicBezTo>
                    <a:cubicBezTo>
                      <a:pt x="103" y="1534"/>
                      <a:pt x="141" y="1623"/>
                      <a:pt x="204" y="1700"/>
                    </a:cubicBezTo>
                    <a:cubicBezTo>
                      <a:pt x="243" y="1743"/>
                      <a:pt x="313" y="1783"/>
                      <a:pt x="373" y="1783"/>
                    </a:cubicBezTo>
                    <a:cubicBezTo>
                      <a:pt x="411" y="1783"/>
                      <a:pt x="445" y="1767"/>
                      <a:pt x="465" y="1725"/>
                    </a:cubicBezTo>
                    <a:cubicBezTo>
                      <a:pt x="478" y="1700"/>
                      <a:pt x="471" y="1668"/>
                      <a:pt x="446" y="1655"/>
                    </a:cubicBezTo>
                    <a:cubicBezTo>
                      <a:pt x="452" y="1630"/>
                      <a:pt x="446" y="1604"/>
                      <a:pt x="427" y="1585"/>
                    </a:cubicBezTo>
                    <a:cubicBezTo>
                      <a:pt x="389" y="1534"/>
                      <a:pt x="357" y="1477"/>
                      <a:pt x="331" y="1414"/>
                    </a:cubicBezTo>
                    <a:cubicBezTo>
                      <a:pt x="287" y="1236"/>
                      <a:pt x="350" y="1032"/>
                      <a:pt x="382" y="861"/>
                    </a:cubicBezTo>
                    <a:cubicBezTo>
                      <a:pt x="395" y="797"/>
                      <a:pt x="401" y="727"/>
                      <a:pt x="401" y="664"/>
                    </a:cubicBezTo>
                    <a:cubicBezTo>
                      <a:pt x="433" y="715"/>
                      <a:pt x="465" y="772"/>
                      <a:pt x="490" y="823"/>
                    </a:cubicBezTo>
                    <a:cubicBezTo>
                      <a:pt x="516" y="886"/>
                      <a:pt x="541" y="956"/>
                      <a:pt x="560" y="1020"/>
                    </a:cubicBezTo>
                    <a:cubicBezTo>
                      <a:pt x="636" y="1287"/>
                      <a:pt x="700" y="1560"/>
                      <a:pt x="859" y="1795"/>
                    </a:cubicBezTo>
                    <a:cubicBezTo>
                      <a:pt x="852" y="1801"/>
                      <a:pt x="846" y="1808"/>
                      <a:pt x="846" y="1814"/>
                    </a:cubicBezTo>
                    <a:cubicBezTo>
                      <a:pt x="840" y="1820"/>
                      <a:pt x="840" y="1827"/>
                      <a:pt x="840" y="1833"/>
                    </a:cubicBezTo>
                    <a:cubicBezTo>
                      <a:pt x="833" y="1859"/>
                      <a:pt x="833" y="1878"/>
                      <a:pt x="840" y="1897"/>
                    </a:cubicBezTo>
                    <a:cubicBezTo>
                      <a:pt x="846" y="1935"/>
                      <a:pt x="872" y="1973"/>
                      <a:pt x="903" y="1986"/>
                    </a:cubicBezTo>
                    <a:cubicBezTo>
                      <a:pt x="916" y="1992"/>
                      <a:pt x="922" y="1992"/>
                      <a:pt x="935" y="1992"/>
                    </a:cubicBezTo>
                    <a:cubicBezTo>
                      <a:pt x="941" y="1995"/>
                      <a:pt x="946" y="1997"/>
                      <a:pt x="951" y="1997"/>
                    </a:cubicBezTo>
                    <a:cubicBezTo>
                      <a:pt x="956" y="1997"/>
                      <a:pt x="960" y="1995"/>
                      <a:pt x="967" y="1992"/>
                    </a:cubicBezTo>
                    <a:cubicBezTo>
                      <a:pt x="986" y="1992"/>
                      <a:pt x="1005" y="1979"/>
                      <a:pt x="1018" y="1967"/>
                    </a:cubicBezTo>
                    <a:cubicBezTo>
                      <a:pt x="1049" y="1941"/>
                      <a:pt x="1062" y="1909"/>
                      <a:pt x="1069" y="1871"/>
                    </a:cubicBezTo>
                    <a:lnTo>
                      <a:pt x="1069" y="1852"/>
                    </a:lnTo>
                    <a:cubicBezTo>
                      <a:pt x="1075" y="1833"/>
                      <a:pt x="1075" y="1808"/>
                      <a:pt x="1069" y="1789"/>
                    </a:cubicBezTo>
                    <a:cubicBezTo>
                      <a:pt x="973" y="1477"/>
                      <a:pt x="859" y="1179"/>
                      <a:pt x="706" y="886"/>
                    </a:cubicBezTo>
                    <a:lnTo>
                      <a:pt x="700" y="874"/>
                    </a:lnTo>
                    <a:cubicBezTo>
                      <a:pt x="668" y="772"/>
                      <a:pt x="630" y="670"/>
                      <a:pt x="573" y="575"/>
                    </a:cubicBezTo>
                    <a:lnTo>
                      <a:pt x="573" y="575"/>
                    </a:lnTo>
                    <a:lnTo>
                      <a:pt x="675" y="632"/>
                    </a:lnTo>
                    <a:cubicBezTo>
                      <a:pt x="776" y="696"/>
                      <a:pt x="859" y="778"/>
                      <a:pt x="922" y="880"/>
                    </a:cubicBezTo>
                    <a:cubicBezTo>
                      <a:pt x="986" y="1007"/>
                      <a:pt x="1049" y="1121"/>
                      <a:pt x="1196" y="1160"/>
                    </a:cubicBezTo>
                    <a:cubicBezTo>
                      <a:pt x="1200" y="1160"/>
                      <a:pt x="1203" y="1160"/>
                      <a:pt x="1207" y="1160"/>
                    </a:cubicBezTo>
                    <a:cubicBezTo>
                      <a:pt x="1241" y="1160"/>
                      <a:pt x="1273" y="1137"/>
                      <a:pt x="1285" y="1102"/>
                    </a:cubicBezTo>
                    <a:cubicBezTo>
                      <a:pt x="1316" y="975"/>
                      <a:pt x="1285" y="835"/>
                      <a:pt x="1189" y="746"/>
                    </a:cubicBezTo>
                    <a:cubicBezTo>
                      <a:pt x="1094" y="638"/>
                      <a:pt x="992" y="537"/>
                      <a:pt x="878" y="448"/>
                    </a:cubicBezTo>
                    <a:cubicBezTo>
                      <a:pt x="694" y="302"/>
                      <a:pt x="490" y="175"/>
                      <a:pt x="274" y="79"/>
                    </a:cubicBezTo>
                    <a:cubicBezTo>
                      <a:pt x="252" y="57"/>
                      <a:pt x="225" y="40"/>
                      <a:pt x="194" y="40"/>
                    </a:cubicBezTo>
                    <a:cubicBezTo>
                      <a:pt x="189" y="40"/>
                      <a:pt x="184" y="40"/>
                      <a:pt x="179" y="41"/>
                    </a:cubicBezTo>
                    <a:lnTo>
                      <a:pt x="141" y="28"/>
                    </a:lnTo>
                    <a:cubicBezTo>
                      <a:pt x="134" y="22"/>
                      <a:pt x="128" y="22"/>
                      <a:pt x="122" y="22"/>
                    </a:cubicBezTo>
                    <a:lnTo>
                      <a:pt x="109" y="9"/>
                    </a:lnTo>
                    <a:cubicBezTo>
                      <a:pt x="102" y="3"/>
                      <a:pt x="95" y="0"/>
                      <a:pt x="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628;p42">
                <a:extLst>
                  <a:ext uri="{FF2B5EF4-FFF2-40B4-BE49-F238E27FC236}">
                    <a16:creationId xmlns:a16="http://schemas.microsoft.com/office/drawing/2014/main" id="{EF868882-FAA9-4B0B-9348-B85EA1002F67}"/>
                  </a:ext>
                </a:extLst>
              </p:cNvPr>
              <p:cNvSpPr/>
              <p:nvPr/>
            </p:nvSpPr>
            <p:spPr>
              <a:xfrm>
                <a:off x="2476174" y="-1085535"/>
                <a:ext cx="45476" cy="16864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1183" extrusionOk="0">
                    <a:moveTo>
                      <a:pt x="1" y="1"/>
                    </a:moveTo>
                    <a:cubicBezTo>
                      <a:pt x="39" y="255"/>
                      <a:pt x="96" y="509"/>
                      <a:pt x="172" y="764"/>
                    </a:cubicBezTo>
                    <a:cubicBezTo>
                      <a:pt x="211" y="903"/>
                      <a:pt x="261" y="1049"/>
                      <a:pt x="319" y="1183"/>
                    </a:cubicBezTo>
                    <a:cubicBezTo>
                      <a:pt x="242" y="903"/>
                      <a:pt x="198" y="611"/>
                      <a:pt x="179" y="319"/>
                    </a:cubicBezTo>
                    <a:cubicBezTo>
                      <a:pt x="160" y="268"/>
                      <a:pt x="134" y="217"/>
                      <a:pt x="115" y="166"/>
                    </a:cubicBezTo>
                    <a:cubicBezTo>
                      <a:pt x="90" y="103"/>
                      <a:pt x="45" y="45"/>
                      <a:pt x="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629;p42">
                <a:extLst>
                  <a:ext uri="{FF2B5EF4-FFF2-40B4-BE49-F238E27FC236}">
                    <a16:creationId xmlns:a16="http://schemas.microsoft.com/office/drawing/2014/main" id="{13B920C4-6333-4083-8BD9-B49BBDA4026A}"/>
                  </a:ext>
                </a:extLst>
              </p:cNvPr>
              <p:cNvSpPr/>
              <p:nvPr/>
            </p:nvSpPr>
            <p:spPr>
              <a:xfrm>
                <a:off x="2521507" y="-998432"/>
                <a:ext cx="388754" cy="43394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3044" extrusionOk="0">
                    <a:moveTo>
                      <a:pt x="1" y="0"/>
                    </a:moveTo>
                    <a:cubicBezTo>
                      <a:pt x="7" y="44"/>
                      <a:pt x="20" y="89"/>
                      <a:pt x="26" y="133"/>
                    </a:cubicBezTo>
                    <a:cubicBezTo>
                      <a:pt x="121" y="585"/>
                      <a:pt x="287" y="1023"/>
                      <a:pt x="503" y="1423"/>
                    </a:cubicBezTo>
                    <a:cubicBezTo>
                      <a:pt x="617" y="1627"/>
                      <a:pt x="744" y="1824"/>
                      <a:pt x="890" y="2008"/>
                    </a:cubicBezTo>
                    <a:cubicBezTo>
                      <a:pt x="1024" y="2173"/>
                      <a:pt x="1170" y="2326"/>
                      <a:pt x="1310" y="2485"/>
                    </a:cubicBezTo>
                    <a:cubicBezTo>
                      <a:pt x="1386" y="2555"/>
                      <a:pt x="1462" y="2618"/>
                      <a:pt x="1551" y="2682"/>
                    </a:cubicBezTo>
                    <a:cubicBezTo>
                      <a:pt x="1640" y="2752"/>
                      <a:pt x="1729" y="2815"/>
                      <a:pt x="1824" y="2879"/>
                    </a:cubicBezTo>
                    <a:cubicBezTo>
                      <a:pt x="1869" y="2904"/>
                      <a:pt x="1920" y="2930"/>
                      <a:pt x="1964" y="2955"/>
                    </a:cubicBezTo>
                    <a:cubicBezTo>
                      <a:pt x="2009" y="2974"/>
                      <a:pt x="2053" y="3006"/>
                      <a:pt x="2085" y="3044"/>
                    </a:cubicBezTo>
                    <a:cubicBezTo>
                      <a:pt x="2142" y="2860"/>
                      <a:pt x="2225" y="2688"/>
                      <a:pt x="2320" y="2523"/>
                    </a:cubicBezTo>
                    <a:cubicBezTo>
                      <a:pt x="2276" y="2491"/>
                      <a:pt x="2244" y="2453"/>
                      <a:pt x="2218" y="2408"/>
                    </a:cubicBezTo>
                    <a:cubicBezTo>
                      <a:pt x="2208" y="2383"/>
                      <a:pt x="2231" y="2353"/>
                      <a:pt x="2254" y="2353"/>
                    </a:cubicBezTo>
                    <a:cubicBezTo>
                      <a:pt x="2259" y="2353"/>
                      <a:pt x="2265" y="2354"/>
                      <a:pt x="2269" y="2358"/>
                    </a:cubicBezTo>
                    <a:cubicBezTo>
                      <a:pt x="2352" y="2408"/>
                      <a:pt x="2447" y="2440"/>
                      <a:pt x="2543" y="2453"/>
                    </a:cubicBezTo>
                    <a:cubicBezTo>
                      <a:pt x="2600" y="2453"/>
                      <a:pt x="2657" y="2453"/>
                      <a:pt x="2714" y="2447"/>
                    </a:cubicBezTo>
                    <a:lnTo>
                      <a:pt x="2727" y="2447"/>
                    </a:lnTo>
                    <a:cubicBezTo>
                      <a:pt x="2701" y="2396"/>
                      <a:pt x="2676" y="2339"/>
                      <a:pt x="2651" y="2288"/>
                    </a:cubicBezTo>
                    <a:cubicBezTo>
                      <a:pt x="2562" y="2091"/>
                      <a:pt x="2466" y="1875"/>
                      <a:pt x="2276" y="1779"/>
                    </a:cubicBezTo>
                    <a:cubicBezTo>
                      <a:pt x="2229" y="1754"/>
                      <a:pt x="2175" y="1743"/>
                      <a:pt x="2121" y="1743"/>
                    </a:cubicBezTo>
                    <a:cubicBezTo>
                      <a:pt x="1955" y="1743"/>
                      <a:pt x="1786" y="1852"/>
                      <a:pt x="1805" y="2014"/>
                    </a:cubicBezTo>
                    <a:lnTo>
                      <a:pt x="1036" y="1131"/>
                    </a:lnTo>
                    <a:lnTo>
                      <a:pt x="1036" y="1131"/>
                    </a:lnTo>
                    <a:cubicBezTo>
                      <a:pt x="1116" y="1244"/>
                      <a:pt x="968" y="1393"/>
                      <a:pt x="828" y="1393"/>
                    </a:cubicBezTo>
                    <a:cubicBezTo>
                      <a:pt x="810" y="1393"/>
                      <a:pt x="793" y="1390"/>
                      <a:pt x="776" y="1385"/>
                    </a:cubicBezTo>
                    <a:cubicBezTo>
                      <a:pt x="630" y="1335"/>
                      <a:pt x="547" y="1176"/>
                      <a:pt x="477" y="102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630;p42">
                <a:extLst>
                  <a:ext uri="{FF2B5EF4-FFF2-40B4-BE49-F238E27FC236}">
                    <a16:creationId xmlns:a16="http://schemas.microsoft.com/office/drawing/2014/main" id="{533B3A6C-83BB-4CC1-8F8E-890FC6A493E2}"/>
                  </a:ext>
                </a:extLst>
              </p:cNvPr>
              <p:cNvSpPr/>
              <p:nvPr/>
            </p:nvSpPr>
            <p:spPr>
              <a:xfrm>
                <a:off x="2865783" y="-760219"/>
                <a:ext cx="466733" cy="316335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219" extrusionOk="0">
                    <a:moveTo>
                      <a:pt x="3197" y="0"/>
                    </a:moveTo>
                    <a:lnTo>
                      <a:pt x="3184" y="13"/>
                    </a:lnTo>
                    <a:cubicBezTo>
                      <a:pt x="3159" y="146"/>
                      <a:pt x="3114" y="267"/>
                      <a:pt x="3051" y="388"/>
                    </a:cubicBezTo>
                    <a:cubicBezTo>
                      <a:pt x="2917" y="604"/>
                      <a:pt x="2689" y="744"/>
                      <a:pt x="2460" y="871"/>
                    </a:cubicBezTo>
                    <a:cubicBezTo>
                      <a:pt x="2299" y="970"/>
                      <a:pt x="2115" y="1068"/>
                      <a:pt x="1925" y="1068"/>
                    </a:cubicBezTo>
                    <a:cubicBezTo>
                      <a:pt x="1919" y="1068"/>
                      <a:pt x="1913" y="1068"/>
                      <a:pt x="1907" y="1068"/>
                    </a:cubicBezTo>
                    <a:cubicBezTo>
                      <a:pt x="1817" y="1064"/>
                      <a:pt x="1724" y="1039"/>
                      <a:pt x="1635" y="1039"/>
                    </a:cubicBezTo>
                    <a:cubicBezTo>
                      <a:pt x="1591" y="1039"/>
                      <a:pt x="1548" y="1045"/>
                      <a:pt x="1507" y="1062"/>
                    </a:cubicBezTo>
                    <a:cubicBezTo>
                      <a:pt x="1418" y="1100"/>
                      <a:pt x="1360" y="1182"/>
                      <a:pt x="1278" y="1240"/>
                    </a:cubicBezTo>
                    <a:cubicBezTo>
                      <a:pt x="1201" y="1293"/>
                      <a:pt x="1110" y="1317"/>
                      <a:pt x="1017" y="1317"/>
                    </a:cubicBezTo>
                    <a:cubicBezTo>
                      <a:pt x="881" y="1317"/>
                      <a:pt x="739" y="1266"/>
                      <a:pt x="630" y="1182"/>
                    </a:cubicBezTo>
                    <a:cubicBezTo>
                      <a:pt x="528" y="1100"/>
                      <a:pt x="439" y="1004"/>
                      <a:pt x="375" y="890"/>
                    </a:cubicBezTo>
                    <a:cubicBezTo>
                      <a:pt x="350" y="903"/>
                      <a:pt x="325" y="903"/>
                      <a:pt x="299" y="909"/>
                    </a:cubicBezTo>
                    <a:cubicBezTo>
                      <a:pt x="255" y="915"/>
                      <a:pt x="210" y="915"/>
                      <a:pt x="166" y="915"/>
                    </a:cubicBezTo>
                    <a:cubicBezTo>
                      <a:pt x="159" y="960"/>
                      <a:pt x="147" y="998"/>
                      <a:pt x="134" y="1043"/>
                    </a:cubicBezTo>
                    <a:cubicBezTo>
                      <a:pt x="121" y="1087"/>
                      <a:pt x="108" y="1131"/>
                      <a:pt x="89" y="1176"/>
                    </a:cubicBezTo>
                    <a:cubicBezTo>
                      <a:pt x="64" y="1265"/>
                      <a:pt x="39" y="1354"/>
                      <a:pt x="13" y="1449"/>
                    </a:cubicBezTo>
                    <a:cubicBezTo>
                      <a:pt x="7" y="1462"/>
                      <a:pt x="0" y="1475"/>
                      <a:pt x="0" y="1494"/>
                    </a:cubicBezTo>
                    <a:lnTo>
                      <a:pt x="26" y="1532"/>
                    </a:lnTo>
                    <a:lnTo>
                      <a:pt x="96" y="1634"/>
                    </a:lnTo>
                    <a:cubicBezTo>
                      <a:pt x="147" y="1703"/>
                      <a:pt x="191" y="1767"/>
                      <a:pt x="242" y="1843"/>
                    </a:cubicBezTo>
                    <a:cubicBezTo>
                      <a:pt x="286" y="1913"/>
                      <a:pt x="337" y="1983"/>
                      <a:pt x="388" y="2059"/>
                    </a:cubicBezTo>
                    <a:cubicBezTo>
                      <a:pt x="407" y="2091"/>
                      <a:pt x="433" y="2129"/>
                      <a:pt x="458" y="2161"/>
                    </a:cubicBezTo>
                    <a:cubicBezTo>
                      <a:pt x="471" y="2180"/>
                      <a:pt x="490" y="2199"/>
                      <a:pt x="502" y="2218"/>
                    </a:cubicBezTo>
                    <a:cubicBezTo>
                      <a:pt x="547" y="2199"/>
                      <a:pt x="591" y="2186"/>
                      <a:pt x="630" y="2167"/>
                    </a:cubicBezTo>
                    <a:lnTo>
                      <a:pt x="998" y="2002"/>
                    </a:lnTo>
                    <a:cubicBezTo>
                      <a:pt x="1227" y="1894"/>
                      <a:pt x="1449" y="1792"/>
                      <a:pt x="1678" y="1684"/>
                    </a:cubicBezTo>
                    <a:cubicBezTo>
                      <a:pt x="1665" y="1640"/>
                      <a:pt x="1653" y="1595"/>
                      <a:pt x="1646" y="1551"/>
                    </a:cubicBezTo>
                    <a:cubicBezTo>
                      <a:pt x="1640" y="1500"/>
                      <a:pt x="1627" y="1449"/>
                      <a:pt x="1621" y="1398"/>
                    </a:cubicBezTo>
                    <a:cubicBezTo>
                      <a:pt x="1615" y="1348"/>
                      <a:pt x="1602" y="1290"/>
                      <a:pt x="1596" y="1246"/>
                    </a:cubicBezTo>
                    <a:cubicBezTo>
                      <a:pt x="1589" y="1201"/>
                      <a:pt x="1564" y="1144"/>
                      <a:pt x="1602" y="1106"/>
                    </a:cubicBezTo>
                    <a:cubicBezTo>
                      <a:pt x="1605" y="1103"/>
                      <a:pt x="1610" y="1101"/>
                      <a:pt x="1615" y="1101"/>
                    </a:cubicBezTo>
                    <a:cubicBezTo>
                      <a:pt x="1621" y="1101"/>
                      <a:pt x="1627" y="1103"/>
                      <a:pt x="1634" y="1106"/>
                    </a:cubicBezTo>
                    <a:cubicBezTo>
                      <a:pt x="1678" y="1125"/>
                      <a:pt x="1672" y="1195"/>
                      <a:pt x="1684" y="1233"/>
                    </a:cubicBezTo>
                    <a:lnTo>
                      <a:pt x="1704" y="1386"/>
                    </a:lnTo>
                    <a:cubicBezTo>
                      <a:pt x="1716" y="1437"/>
                      <a:pt x="1723" y="1494"/>
                      <a:pt x="1729" y="1545"/>
                    </a:cubicBezTo>
                    <a:cubicBezTo>
                      <a:pt x="1735" y="1576"/>
                      <a:pt x="1748" y="1614"/>
                      <a:pt x="1748" y="1646"/>
                    </a:cubicBezTo>
                    <a:cubicBezTo>
                      <a:pt x="1856" y="1595"/>
                      <a:pt x="1964" y="1538"/>
                      <a:pt x="2072" y="1481"/>
                    </a:cubicBezTo>
                    <a:cubicBezTo>
                      <a:pt x="2059" y="1475"/>
                      <a:pt x="2053" y="1449"/>
                      <a:pt x="2047" y="1430"/>
                    </a:cubicBezTo>
                    <a:cubicBezTo>
                      <a:pt x="2040" y="1411"/>
                      <a:pt x="2040" y="1392"/>
                      <a:pt x="2034" y="1373"/>
                    </a:cubicBezTo>
                    <a:lnTo>
                      <a:pt x="2015" y="1265"/>
                    </a:lnTo>
                    <a:cubicBezTo>
                      <a:pt x="2015" y="1246"/>
                      <a:pt x="2021" y="1233"/>
                      <a:pt x="2040" y="1233"/>
                    </a:cubicBezTo>
                    <a:cubicBezTo>
                      <a:pt x="2043" y="1232"/>
                      <a:pt x="2045" y="1231"/>
                      <a:pt x="2048" y="1231"/>
                    </a:cubicBezTo>
                    <a:cubicBezTo>
                      <a:pt x="2059" y="1231"/>
                      <a:pt x="2072" y="1242"/>
                      <a:pt x="2072" y="1252"/>
                    </a:cubicBezTo>
                    <a:lnTo>
                      <a:pt x="2098" y="1367"/>
                    </a:lnTo>
                    <a:cubicBezTo>
                      <a:pt x="2104" y="1386"/>
                      <a:pt x="2104" y="1398"/>
                      <a:pt x="2110" y="1417"/>
                    </a:cubicBezTo>
                    <a:lnTo>
                      <a:pt x="2110" y="1449"/>
                    </a:lnTo>
                    <a:cubicBezTo>
                      <a:pt x="2110" y="1456"/>
                      <a:pt x="2110" y="1462"/>
                      <a:pt x="2110" y="1468"/>
                    </a:cubicBezTo>
                    <a:cubicBezTo>
                      <a:pt x="2225" y="1411"/>
                      <a:pt x="2352" y="1341"/>
                      <a:pt x="2466" y="1284"/>
                    </a:cubicBezTo>
                    <a:cubicBezTo>
                      <a:pt x="2580" y="1220"/>
                      <a:pt x="2695" y="1157"/>
                      <a:pt x="2809" y="1100"/>
                    </a:cubicBezTo>
                    <a:cubicBezTo>
                      <a:pt x="2924" y="1036"/>
                      <a:pt x="3038" y="947"/>
                      <a:pt x="3165" y="915"/>
                    </a:cubicBezTo>
                    <a:cubicBezTo>
                      <a:pt x="3169" y="914"/>
                      <a:pt x="3172" y="913"/>
                      <a:pt x="3175" y="913"/>
                    </a:cubicBezTo>
                    <a:cubicBezTo>
                      <a:pt x="3185" y="913"/>
                      <a:pt x="3194" y="919"/>
                      <a:pt x="3203" y="928"/>
                    </a:cubicBezTo>
                    <a:cubicBezTo>
                      <a:pt x="3210" y="877"/>
                      <a:pt x="3216" y="820"/>
                      <a:pt x="3222" y="769"/>
                    </a:cubicBezTo>
                    <a:cubicBezTo>
                      <a:pt x="3235" y="674"/>
                      <a:pt x="3254" y="579"/>
                      <a:pt x="3260" y="483"/>
                    </a:cubicBezTo>
                    <a:cubicBezTo>
                      <a:pt x="3267" y="382"/>
                      <a:pt x="3267" y="274"/>
                      <a:pt x="3260" y="172"/>
                    </a:cubicBezTo>
                    <a:cubicBezTo>
                      <a:pt x="3260" y="166"/>
                      <a:pt x="3267" y="159"/>
                      <a:pt x="3273" y="153"/>
                    </a:cubicBezTo>
                    <a:cubicBezTo>
                      <a:pt x="3260" y="134"/>
                      <a:pt x="3248" y="115"/>
                      <a:pt x="3235" y="83"/>
                    </a:cubicBezTo>
                    <a:cubicBezTo>
                      <a:pt x="3222" y="58"/>
                      <a:pt x="3210" y="26"/>
                      <a:pt x="319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631;p42">
                <a:extLst>
                  <a:ext uri="{FF2B5EF4-FFF2-40B4-BE49-F238E27FC236}">
                    <a16:creationId xmlns:a16="http://schemas.microsoft.com/office/drawing/2014/main" id="{A9FB9881-8A9A-4798-922D-2119173AA738}"/>
                  </a:ext>
                </a:extLst>
              </p:cNvPr>
              <p:cNvSpPr/>
              <p:nvPr/>
            </p:nvSpPr>
            <p:spPr>
              <a:xfrm>
                <a:off x="3325103" y="-1144411"/>
                <a:ext cx="204000" cy="409710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874" extrusionOk="0">
                    <a:moveTo>
                      <a:pt x="1309" y="1"/>
                    </a:moveTo>
                    <a:cubicBezTo>
                      <a:pt x="1297" y="134"/>
                      <a:pt x="1290" y="268"/>
                      <a:pt x="1284" y="401"/>
                    </a:cubicBezTo>
                    <a:lnTo>
                      <a:pt x="693" y="26"/>
                    </a:lnTo>
                    <a:lnTo>
                      <a:pt x="693" y="26"/>
                    </a:lnTo>
                    <a:cubicBezTo>
                      <a:pt x="820" y="744"/>
                      <a:pt x="782" y="1482"/>
                      <a:pt x="572" y="2187"/>
                    </a:cubicBezTo>
                    <a:lnTo>
                      <a:pt x="216" y="2009"/>
                    </a:lnTo>
                    <a:cubicBezTo>
                      <a:pt x="77" y="2162"/>
                      <a:pt x="38" y="2365"/>
                      <a:pt x="0" y="2568"/>
                    </a:cubicBezTo>
                    <a:cubicBezTo>
                      <a:pt x="38" y="2524"/>
                      <a:pt x="77" y="2479"/>
                      <a:pt x="108" y="2435"/>
                    </a:cubicBezTo>
                    <a:cubicBezTo>
                      <a:pt x="121" y="2409"/>
                      <a:pt x="140" y="2384"/>
                      <a:pt x="159" y="2365"/>
                    </a:cubicBezTo>
                    <a:cubicBezTo>
                      <a:pt x="172" y="2339"/>
                      <a:pt x="191" y="2320"/>
                      <a:pt x="216" y="2308"/>
                    </a:cubicBezTo>
                    <a:cubicBezTo>
                      <a:pt x="221" y="2306"/>
                      <a:pt x="226" y="2305"/>
                      <a:pt x="230" y="2305"/>
                    </a:cubicBezTo>
                    <a:cubicBezTo>
                      <a:pt x="244" y="2305"/>
                      <a:pt x="255" y="2312"/>
                      <a:pt x="255" y="2327"/>
                    </a:cubicBezTo>
                    <a:cubicBezTo>
                      <a:pt x="255" y="2359"/>
                      <a:pt x="248" y="2390"/>
                      <a:pt x="229" y="2416"/>
                    </a:cubicBezTo>
                    <a:cubicBezTo>
                      <a:pt x="216" y="2441"/>
                      <a:pt x="197" y="2467"/>
                      <a:pt x="178" y="2492"/>
                    </a:cubicBezTo>
                    <a:cubicBezTo>
                      <a:pt x="172" y="2505"/>
                      <a:pt x="159" y="2524"/>
                      <a:pt x="146" y="2536"/>
                    </a:cubicBezTo>
                    <a:lnTo>
                      <a:pt x="223" y="2638"/>
                    </a:lnTo>
                    <a:lnTo>
                      <a:pt x="261" y="2683"/>
                    </a:lnTo>
                    <a:cubicBezTo>
                      <a:pt x="264" y="2679"/>
                      <a:pt x="269" y="2678"/>
                      <a:pt x="274" y="2678"/>
                    </a:cubicBezTo>
                    <a:cubicBezTo>
                      <a:pt x="278" y="2678"/>
                      <a:pt x="283" y="2679"/>
                      <a:pt x="286" y="2683"/>
                    </a:cubicBezTo>
                    <a:cubicBezTo>
                      <a:pt x="439" y="2746"/>
                      <a:pt x="604" y="2803"/>
                      <a:pt x="757" y="2873"/>
                    </a:cubicBezTo>
                    <a:cubicBezTo>
                      <a:pt x="788" y="2822"/>
                      <a:pt x="826" y="2772"/>
                      <a:pt x="858" y="2714"/>
                    </a:cubicBezTo>
                    <a:cubicBezTo>
                      <a:pt x="877" y="2683"/>
                      <a:pt x="890" y="2644"/>
                      <a:pt x="909" y="2606"/>
                    </a:cubicBezTo>
                    <a:cubicBezTo>
                      <a:pt x="922" y="2568"/>
                      <a:pt x="934" y="2530"/>
                      <a:pt x="960" y="2492"/>
                    </a:cubicBezTo>
                    <a:cubicBezTo>
                      <a:pt x="969" y="2483"/>
                      <a:pt x="982" y="2477"/>
                      <a:pt x="993" y="2477"/>
                    </a:cubicBezTo>
                    <a:cubicBezTo>
                      <a:pt x="997" y="2477"/>
                      <a:pt x="1001" y="2478"/>
                      <a:pt x="1004" y="2479"/>
                    </a:cubicBezTo>
                    <a:cubicBezTo>
                      <a:pt x="1068" y="2333"/>
                      <a:pt x="1112" y="2181"/>
                      <a:pt x="1138" y="2022"/>
                    </a:cubicBezTo>
                    <a:cubicBezTo>
                      <a:pt x="1157" y="1920"/>
                      <a:pt x="1157" y="1806"/>
                      <a:pt x="1151" y="1698"/>
                    </a:cubicBezTo>
                    <a:cubicBezTo>
                      <a:pt x="1144" y="1596"/>
                      <a:pt x="1112" y="1494"/>
                      <a:pt x="1144" y="1399"/>
                    </a:cubicBezTo>
                    <a:cubicBezTo>
                      <a:pt x="1148" y="1387"/>
                      <a:pt x="1160" y="1380"/>
                      <a:pt x="1174" y="1380"/>
                    </a:cubicBezTo>
                    <a:cubicBezTo>
                      <a:pt x="1181" y="1380"/>
                      <a:pt x="1188" y="1382"/>
                      <a:pt x="1195" y="1386"/>
                    </a:cubicBezTo>
                    <a:cubicBezTo>
                      <a:pt x="1265" y="1462"/>
                      <a:pt x="1303" y="1564"/>
                      <a:pt x="1297" y="1666"/>
                    </a:cubicBezTo>
                    <a:cubicBezTo>
                      <a:pt x="1386" y="1386"/>
                      <a:pt x="1430" y="1088"/>
                      <a:pt x="1430" y="795"/>
                    </a:cubicBezTo>
                    <a:cubicBezTo>
                      <a:pt x="1430" y="611"/>
                      <a:pt x="1405" y="427"/>
                      <a:pt x="1367" y="249"/>
                    </a:cubicBezTo>
                    <a:cubicBezTo>
                      <a:pt x="1348" y="166"/>
                      <a:pt x="1328" y="83"/>
                      <a:pt x="130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632;p42">
                <a:extLst>
                  <a:ext uri="{FF2B5EF4-FFF2-40B4-BE49-F238E27FC236}">
                    <a16:creationId xmlns:a16="http://schemas.microsoft.com/office/drawing/2014/main" id="{044C7A64-8435-4211-99EA-0BA84AFB6538}"/>
                  </a:ext>
                </a:extLst>
              </p:cNvPr>
              <p:cNvSpPr/>
              <p:nvPr/>
            </p:nvSpPr>
            <p:spPr>
              <a:xfrm>
                <a:off x="3525254" y="-1406146"/>
                <a:ext cx="23665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66" h="630" extrusionOk="0">
                    <a:moveTo>
                      <a:pt x="13" y="0"/>
                    </a:moveTo>
                    <a:cubicBezTo>
                      <a:pt x="13" y="77"/>
                      <a:pt x="1" y="153"/>
                      <a:pt x="1" y="229"/>
                    </a:cubicBezTo>
                    <a:cubicBezTo>
                      <a:pt x="64" y="356"/>
                      <a:pt x="121" y="490"/>
                      <a:pt x="166" y="629"/>
                    </a:cubicBezTo>
                    <a:cubicBezTo>
                      <a:pt x="160" y="579"/>
                      <a:pt x="147" y="521"/>
                      <a:pt x="141" y="471"/>
                    </a:cubicBezTo>
                    <a:cubicBezTo>
                      <a:pt x="102" y="312"/>
                      <a:pt x="64" y="153"/>
                      <a:pt x="13" y="0"/>
                    </a:cubicBezTo>
                    <a:close/>
                  </a:path>
                </a:pathLst>
              </a:custGeom>
              <a:solidFill>
                <a:srgbClr val="E5C1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633;p42">
                <a:extLst>
                  <a:ext uri="{FF2B5EF4-FFF2-40B4-BE49-F238E27FC236}">
                    <a16:creationId xmlns:a16="http://schemas.microsoft.com/office/drawing/2014/main" id="{DBC8A21E-C9FB-47DC-B3F0-A3F02048C30D}"/>
                  </a:ext>
                </a:extLst>
              </p:cNvPr>
              <p:cNvSpPr/>
              <p:nvPr/>
            </p:nvSpPr>
            <p:spPr>
              <a:xfrm>
                <a:off x="3513564" y="-1331874"/>
                <a:ext cx="48042" cy="296377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079" extrusionOk="0">
                    <a:moveTo>
                      <a:pt x="64" y="0"/>
                    </a:moveTo>
                    <a:cubicBezTo>
                      <a:pt x="45" y="356"/>
                      <a:pt x="19" y="712"/>
                      <a:pt x="0" y="1062"/>
                    </a:cubicBezTo>
                    <a:cubicBezTo>
                      <a:pt x="95" y="1208"/>
                      <a:pt x="159" y="1373"/>
                      <a:pt x="191" y="1545"/>
                    </a:cubicBezTo>
                    <a:cubicBezTo>
                      <a:pt x="229" y="1716"/>
                      <a:pt x="248" y="1901"/>
                      <a:pt x="254" y="2078"/>
                    </a:cubicBezTo>
                    <a:cubicBezTo>
                      <a:pt x="273" y="1964"/>
                      <a:pt x="286" y="1843"/>
                      <a:pt x="299" y="1729"/>
                    </a:cubicBezTo>
                    <a:cubicBezTo>
                      <a:pt x="337" y="1259"/>
                      <a:pt x="292" y="795"/>
                      <a:pt x="172" y="344"/>
                    </a:cubicBezTo>
                    <a:cubicBezTo>
                      <a:pt x="146" y="229"/>
                      <a:pt x="108" y="115"/>
                      <a:pt x="64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634;p42">
                <a:extLst>
                  <a:ext uri="{FF2B5EF4-FFF2-40B4-BE49-F238E27FC236}">
                    <a16:creationId xmlns:a16="http://schemas.microsoft.com/office/drawing/2014/main" id="{42459ED2-D8C9-4C35-BF62-637916DDCB2A}"/>
                  </a:ext>
                </a:extLst>
              </p:cNvPr>
              <p:cNvSpPr/>
              <p:nvPr/>
            </p:nvSpPr>
            <p:spPr>
              <a:xfrm>
                <a:off x="3445565" y="-1249048"/>
                <a:ext cx="44478" cy="103069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23" extrusionOk="0">
                    <a:moveTo>
                      <a:pt x="72" y="0"/>
                    </a:moveTo>
                    <a:cubicBezTo>
                      <a:pt x="41" y="0"/>
                      <a:pt x="11" y="22"/>
                      <a:pt x="7" y="55"/>
                    </a:cubicBezTo>
                    <a:cubicBezTo>
                      <a:pt x="1" y="118"/>
                      <a:pt x="20" y="182"/>
                      <a:pt x="45" y="239"/>
                    </a:cubicBezTo>
                    <a:cubicBezTo>
                      <a:pt x="64" y="296"/>
                      <a:pt x="83" y="347"/>
                      <a:pt x="109" y="404"/>
                    </a:cubicBezTo>
                    <a:cubicBezTo>
                      <a:pt x="128" y="462"/>
                      <a:pt x="147" y="512"/>
                      <a:pt x="166" y="570"/>
                    </a:cubicBezTo>
                    <a:cubicBezTo>
                      <a:pt x="178" y="627"/>
                      <a:pt x="210" y="678"/>
                      <a:pt x="248" y="716"/>
                    </a:cubicBezTo>
                    <a:cubicBezTo>
                      <a:pt x="255" y="720"/>
                      <a:pt x="263" y="722"/>
                      <a:pt x="270" y="722"/>
                    </a:cubicBezTo>
                    <a:cubicBezTo>
                      <a:pt x="283" y="722"/>
                      <a:pt x="295" y="715"/>
                      <a:pt x="299" y="703"/>
                    </a:cubicBezTo>
                    <a:cubicBezTo>
                      <a:pt x="312" y="646"/>
                      <a:pt x="306" y="589"/>
                      <a:pt x="286" y="538"/>
                    </a:cubicBezTo>
                    <a:cubicBezTo>
                      <a:pt x="267" y="481"/>
                      <a:pt x="255" y="424"/>
                      <a:pt x="236" y="366"/>
                    </a:cubicBezTo>
                    <a:lnTo>
                      <a:pt x="191" y="195"/>
                    </a:lnTo>
                    <a:cubicBezTo>
                      <a:pt x="178" y="138"/>
                      <a:pt x="159" y="74"/>
                      <a:pt x="121" y="23"/>
                    </a:cubicBezTo>
                    <a:cubicBezTo>
                      <a:pt x="108" y="7"/>
                      <a:pt x="90" y="0"/>
                      <a:pt x="72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635;p42">
                <a:extLst>
                  <a:ext uri="{FF2B5EF4-FFF2-40B4-BE49-F238E27FC236}">
                    <a16:creationId xmlns:a16="http://schemas.microsoft.com/office/drawing/2014/main" id="{12982E1A-B14A-43DC-A65A-517213257EAF}"/>
                  </a:ext>
                </a:extLst>
              </p:cNvPr>
              <p:cNvSpPr/>
              <p:nvPr/>
            </p:nvSpPr>
            <p:spPr>
              <a:xfrm>
                <a:off x="3465665" y="-1332301"/>
                <a:ext cx="28939" cy="6058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425" extrusionOk="0">
                    <a:moveTo>
                      <a:pt x="36" y="0"/>
                    </a:moveTo>
                    <a:cubicBezTo>
                      <a:pt x="16" y="0"/>
                      <a:pt x="0" y="21"/>
                      <a:pt x="6" y="42"/>
                    </a:cubicBezTo>
                    <a:cubicBezTo>
                      <a:pt x="6" y="61"/>
                      <a:pt x="6" y="80"/>
                      <a:pt x="18" y="92"/>
                    </a:cubicBezTo>
                    <a:lnTo>
                      <a:pt x="37" y="137"/>
                    </a:lnTo>
                    <a:cubicBezTo>
                      <a:pt x="50" y="169"/>
                      <a:pt x="63" y="194"/>
                      <a:pt x="76" y="226"/>
                    </a:cubicBezTo>
                    <a:cubicBezTo>
                      <a:pt x="101" y="277"/>
                      <a:pt x="114" y="340"/>
                      <a:pt x="126" y="404"/>
                    </a:cubicBezTo>
                    <a:cubicBezTo>
                      <a:pt x="135" y="418"/>
                      <a:pt x="149" y="424"/>
                      <a:pt x="163" y="424"/>
                    </a:cubicBezTo>
                    <a:cubicBezTo>
                      <a:pt x="181" y="424"/>
                      <a:pt x="199" y="413"/>
                      <a:pt x="203" y="391"/>
                    </a:cubicBezTo>
                    <a:cubicBezTo>
                      <a:pt x="203" y="315"/>
                      <a:pt x="190" y="251"/>
                      <a:pt x="171" y="181"/>
                    </a:cubicBezTo>
                    <a:cubicBezTo>
                      <a:pt x="158" y="150"/>
                      <a:pt x="145" y="118"/>
                      <a:pt x="133" y="92"/>
                    </a:cubicBezTo>
                    <a:cubicBezTo>
                      <a:pt x="120" y="73"/>
                      <a:pt x="114" y="54"/>
                      <a:pt x="101" y="42"/>
                    </a:cubicBezTo>
                    <a:cubicBezTo>
                      <a:pt x="88" y="23"/>
                      <a:pt x="69" y="16"/>
                      <a:pt x="50" y="3"/>
                    </a:cubicBezTo>
                    <a:cubicBezTo>
                      <a:pt x="45" y="1"/>
                      <a:pt x="41" y="0"/>
                      <a:pt x="36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636;p42">
                <a:extLst>
                  <a:ext uri="{FF2B5EF4-FFF2-40B4-BE49-F238E27FC236}">
                    <a16:creationId xmlns:a16="http://schemas.microsoft.com/office/drawing/2014/main" id="{CE7C2E9A-D4B3-4E48-9FFC-1268D82B9E9B}"/>
                  </a:ext>
                </a:extLst>
              </p:cNvPr>
              <p:cNvSpPr/>
              <p:nvPr/>
            </p:nvSpPr>
            <p:spPr>
              <a:xfrm>
                <a:off x="3421472" y="-1303932"/>
                <a:ext cx="15111" cy="3107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18" extrusionOk="0">
                    <a:moveTo>
                      <a:pt x="31" y="1"/>
                    </a:moveTo>
                    <a:cubicBezTo>
                      <a:pt x="17" y="1"/>
                      <a:pt x="0" y="13"/>
                      <a:pt x="4" y="33"/>
                    </a:cubicBezTo>
                    <a:cubicBezTo>
                      <a:pt x="4" y="59"/>
                      <a:pt x="4" y="84"/>
                      <a:pt x="11" y="109"/>
                    </a:cubicBezTo>
                    <a:cubicBezTo>
                      <a:pt x="17" y="135"/>
                      <a:pt x="23" y="160"/>
                      <a:pt x="30" y="186"/>
                    </a:cubicBezTo>
                    <a:cubicBezTo>
                      <a:pt x="30" y="192"/>
                      <a:pt x="36" y="205"/>
                      <a:pt x="42" y="211"/>
                    </a:cubicBezTo>
                    <a:cubicBezTo>
                      <a:pt x="49" y="218"/>
                      <a:pt x="61" y="218"/>
                      <a:pt x="68" y="218"/>
                    </a:cubicBezTo>
                    <a:cubicBezTo>
                      <a:pt x="93" y="211"/>
                      <a:pt x="106" y="192"/>
                      <a:pt x="106" y="173"/>
                    </a:cubicBezTo>
                    <a:cubicBezTo>
                      <a:pt x="100" y="148"/>
                      <a:pt x="93" y="116"/>
                      <a:pt x="81" y="90"/>
                    </a:cubicBezTo>
                    <a:cubicBezTo>
                      <a:pt x="74" y="65"/>
                      <a:pt x="61" y="40"/>
                      <a:pt x="49" y="14"/>
                    </a:cubicBezTo>
                    <a:cubicBezTo>
                      <a:pt x="46" y="5"/>
                      <a:pt x="39" y="1"/>
                      <a:pt x="3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637;p42">
                <a:extLst>
                  <a:ext uri="{FF2B5EF4-FFF2-40B4-BE49-F238E27FC236}">
                    <a16:creationId xmlns:a16="http://schemas.microsoft.com/office/drawing/2014/main" id="{3E8E09CC-0D6D-42F7-8CC9-11765D889150}"/>
                  </a:ext>
                </a:extLst>
              </p:cNvPr>
              <p:cNvSpPr/>
              <p:nvPr/>
            </p:nvSpPr>
            <p:spPr>
              <a:xfrm>
                <a:off x="3413917" y="-1183329"/>
                <a:ext cx="16109" cy="293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06" extrusionOk="0">
                    <a:moveTo>
                      <a:pt x="19" y="1"/>
                    </a:moveTo>
                    <a:cubicBezTo>
                      <a:pt x="6" y="7"/>
                      <a:pt x="0" y="13"/>
                      <a:pt x="0" y="26"/>
                    </a:cubicBezTo>
                    <a:lnTo>
                      <a:pt x="13" y="64"/>
                    </a:lnTo>
                    <a:cubicBezTo>
                      <a:pt x="13" y="83"/>
                      <a:pt x="19" y="96"/>
                      <a:pt x="19" y="109"/>
                    </a:cubicBezTo>
                    <a:cubicBezTo>
                      <a:pt x="32" y="134"/>
                      <a:pt x="38" y="159"/>
                      <a:pt x="51" y="191"/>
                    </a:cubicBezTo>
                    <a:cubicBezTo>
                      <a:pt x="57" y="202"/>
                      <a:pt x="66" y="206"/>
                      <a:pt x="75" y="206"/>
                    </a:cubicBezTo>
                    <a:cubicBezTo>
                      <a:pt x="94" y="206"/>
                      <a:pt x="112" y="187"/>
                      <a:pt x="108" y="166"/>
                    </a:cubicBezTo>
                    <a:lnTo>
                      <a:pt x="108" y="159"/>
                    </a:lnTo>
                    <a:cubicBezTo>
                      <a:pt x="95" y="134"/>
                      <a:pt x="89" y="109"/>
                      <a:pt x="76" y="90"/>
                    </a:cubicBezTo>
                    <a:cubicBezTo>
                      <a:pt x="70" y="64"/>
                      <a:pt x="70" y="64"/>
                      <a:pt x="64" y="51"/>
                    </a:cubicBezTo>
                    <a:lnTo>
                      <a:pt x="45" y="13"/>
                    </a:lnTo>
                    <a:cubicBezTo>
                      <a:pt x="38" y="7"/>
                      <a:pt x="26" y="1"/>
                      <a:pt x="1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638;p42">
                <a:extLst>
                  <a:ext uri="{FF2B5EF4-FFF2-40B4-BE49-F238E27FC236}">
                    <a16:creationId xmlns:a16="http://schemas.microsoft.com/office/drawing/2014/main" id="{56668EEF-0190-403B-9723-ECE8FC29E556}"/>
                  </a:ext>
                </a:extLst>
              </p:cNvPr>
              <p:cNvSpPr/>
              <p:nvPr/>
            </p:nvSpPr>
            <p:spPr>
              <a:xfrm>
                <a:off x="2951888" y="-684664"/>
                <a:ext cx="28226" cy="7070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496" extrusionOk="0">
                    <a:moveTo>
                      <a:pt x="76" y="1"/>
                    </a:moveTo>
                    <a:cubicBezTo>
                      <a:pt x="59" y="1"/>
                      <a:pt x="43" y="9"/>
                      <a:pt x="32" y="23"/>
                    </a:cubicBezTo>
                    <a:cubicBezTo>
                      <a:pt x="13" y="49"/>
                      <a:pt x="0" y="74"/>
                      <a:pt x="7" y="106"/>
                    </a:cubicBezTo>
                    <a:cubicBezTo>
                      <a:pt x="7" y="119"/>
                      <a:pt x="13" y="131"/>
                      <a:pt x="19" y="144"/>
                    </a:cubicBezTo>
                    <a:lnTo>
                      <a:pt x="19" y="157"/>
                    </a:lnTo>
                    <a:cubicBezTo>
                      <a:pt x="26" y="188"/>
                      <a:pt x="32" y="227"/>
                      <a:pt x="45" y="258"/>
                    </a:cubicBezTo>
                    <a:cubicBezTo>
                      <a:pt x="57" y="328"/>
                      <a:pt x="83" y="398"/>
                      <a:pt x="102" y="468"/>
                    </a:cubicBezTo>
                    <a:cubicBezTo>
                      <a:pt x="112" y="487"/>
                      <a:pt x="129" y="496"/>
                      <a:pt x="145" y="496"/>
                    </a:cubicBezTo>
                    <a:cubicBezTo>
                      <a:pt x="150" y="496"/>
                      <a:pt x="155" y="495"/>
                      <a:pt x="159" y="493"/>
                    </a:cubicBezTo>
                    <a:cubicBezTo>
                      <a:pt x="178" y="487"/>
                      <a:pt x="197" y="468"/>
                      <a:pt x="191" y="443"/>
                    </a:cubicBezTo>
                    <a:cubicBezTo>
                      <a:pt x="191" y="373"/>
                      <a:pt x="191" y="303"/>
                      <a:pt x="178" y="233"/>
                    </a:cubicBezTo>
                    <a:lnTo>
                      <a:pt x="165" y="138"/>
                    </a:lnTo>
                    <a:cubicBezTo>
                      <a:pt x="165" y="119"/>
                      <a:pt x="165" y="99"/>
                      <a:pt x="159" y="80"/>
                    </a:cubicBezTo>
                    <a:cubicBezTo>
                      <a:pt x="159" y="55"/>
                      <a:pt x="140" y="30"/>
                      <a:pt x="115" y="17"/>
                    </a:cubicBezTo>
                    <a:cubicBezTo>
                      <a:pt x="103" y="6"/>
                      <a:pt x="90" y="1"/>
                      <a:pt x="76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639;p42">
                <a:extLst>
                  <a:ext uri="{FF2B5EF4-FFF2-40B4-BE49-F238E27FC236}">
                    <a16:creationId xmlns:a16="http://schemas.microsoft.com/office/drawing/2014/main" id="{EFEC3FA8-98F1-4349-8F7E-15BC1D9789F3}"/>
                  </a:ext>
                </a:extLst>
              </p:cNvPr>
              <p:cNvSpPr/>
              <p:nvPr/>
            </p:nvSpPr>
            <p:spPr>
              <a:xfrm>
                <a:off x="2993515" y="-659716"/>
                <a:ext cx="19103" cy="4633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25" extrusionOk="0">
                    <a:moveTo>
                      <a:pt x="39" y="1"/>
                    </a:moveTo>
                    <a:cubicBezTo>
                      <a:pt x="20" y="7"/>
                      <a:pt x="7" y="20"/>
                      <a:pt x="0" y="39"/>
                    </a:cubicBezTo>
                    <a:cubicBezTo>
                      <a:pt x="0" y="45"/>
                      <a:pt x="0" y="52"/>
                      <a:pt x="0" y="58"/>
                    </a:cubicBezTo>
                    <a:cubicBezTo>
                      <a:pt x="0" y="58"/>
                      <a:pt x="0" y="64"/>
                      <a:pt x="0" y="71"/>
                    </a:cubicBezTo>
                    <a:cubicBezTo>
                      <a:pt x="0" y="83"/>
                      <a:pt x="0" y="96"/>
                      <a:pt x="0" y="109"/>
                    </a:cubicBezTo>
                    <a:cubicBezTo>
                      <a:pt x="0" y="121"/>
                      <a:pt x="0" y="134"/>
                      <a:pt x="7" y="147"/>
                    </a:cubicBezTo>
                    <a:lnTo>
                      <a:pt x="32" y="280"/>
                    </a:lnTo>
                    <a:cubicBezTo>
                      <a:pt x="39" y="312"/>
                      <a:pt x="58" y="325"/>
                      <a:pt x="89" y="325"/>
                    </a:cubicBezTo>
                    <a:cubicBezTo>
                      <a:pt x="115" y="318"/>
                      <a:pt x="134" y="293"/>
                      <a:pt x="128" y="268"/>
                    </a:cubicBezTo>
                    <a:lnTo>
                      <a:pt x="102" y="134"/>
                    </a:lnTo>
                    <a:lnTo>
                      <a:pt x="102" y="96"/>
                    </a:lnTo>
                    <a:cubicBezTo>
                      <a:pt x="102" y="83"/>
                      <a:pt x="96" y="71"/>
                      <a:pt x="96" y="58"/>
                    </a:cubicBezTo>
                    <a:cubicBezTo>
                      <a:pt x="92" y="50"/>
                      <a:pt x="91" y="47"/>
                      <a:pt x="90" y="47"/>
                    </a:cubicBezTo>
                    <a:cubicBezTo>
                      <a:pt x="89" y="47"/>
                      <a:pt x="89" y="49"/>
                      <a:pt x="89" y="52"/>
                    </a:cubicBezTo>
                    <a:lnTo>
                      <a:pt x="89" y="45"/>
                    </a:lnTo>
                    <a:cubicBezTo>
                      <a:pt x="89" y="39"/>
                      <a:pt x="89" y="32"/>
                      <a:pt x="83" y="26"/>
                    </a:cubicBezTo>
                    <a:cubicBezTo>
                      <a:pt x="77" y="13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640;p42">
                <a:extLst>
                  <a:ext uri="{FF2B5EF4-FFF2-40B4-BE49-F238E27FC236}">
                    <a16:creationId xmlns:a16="http://schemas.microsoft.com/office/drawing/2014/main" id="{14D541DD-E874-48D4-BCA3-0980071C6D6C}"/>
                  </a:ext>
                </a:extLst>
              </p:cNvPr>
              <p:cNvSpPr/>
              <p:nvPr/>
            </p:nvSpPr>
            <p:spPr>
              <a:xfrm>
                <a:off x="3073205" y="-681955"/>
                <a:ext cx="23665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19" extrusionOk="0">
                    <a:moveTo>
                      <a:pt x="40" y="0"/>
                    </a:moveTo>
                    <a:cubicBezTo>
                      <a:pt x="34" y="0"/>
                      <a:pt x="27" y="2"/>
                      <a:pt x="20" y="4"/>
                    </a:cubicBezTo>
                    <a:cubicBezTo>
                      <a:pt x="13" y="11"/>
                      <a:pt x="7" y="17"/>
                      <a:pt x="7" y="23"/>
                    </a:cubicBezTo>
                    <a:cubicBezTo>
                      <a:pt x="1" y="36"/>
                      <a:pt x="1" y="42"/>
                      <a:pt x="7" y="55"/>
                    </a:cubicBezTo>
                    <a:cubicBezTo>
                      <a:pt x="7" y="68"/>
                      <a:pt x="13" y="80"/>
                      <a:pt x="20" y="93"/>
                    </a:cubicBezTo>
                    <a:lnTo>
                      <a:pt x="32" y="125"/>
                    </a:lnTo>
                    <a:cubicBezTo>
                      <a:pt x="45" y="144"/>
                      <a:pt x="58" y="169"/>
                      <a:pt x="71" y="188"/>
                    </a:cubicBezTo>
                    <a:cubicBezTo>
                      <a:pt x="77" y="201"/>
                      <a:pt x="83" y="208"/>
                      <a:pt x="96" y="214"/>
                    </a:cubicBezTo>
                    <a:cubicBezTo>
                      <a:pt x="102" y="217"/>
                      <a:pt x="109" y="219"/>
                      <a:pt x="115" y="219"/>
                    </a:cubicBezTo>
                    <a:cubicBezTo>
                      <a:pt x="121" y="219"/>
                      <a:pt x="128" y="217"/>
                      <a:pt x="134" y="214"/>
                    </a:cubicBezTo>
                    <a:cubicBezTo>
                      <a:pt x="147" y="214"/>
                      <a:pt x="153" y="201"/>
                      <a:pt x="160" y="188"/>
                    </a:cubicBezTo>
                    <a:cubicBezTo>
                      <a:pt x="166" y="176"/>
                      <a:pt x="166" y="163"/>
                      <a:pt x="160" y="150"/>
                    </a:cubicBezTo>
                    <a:cubicBezTo>
                      <a:pt x="147" y="125"/>
                      <a:pt x="134" y="100"/>
                      <a:pt x="121" y="74"/>
                    </a:cubicBezTo>
                    <a:cubicBezTo>
                      <a:pt x="115" y="68"/>
                      <a:pt x="109" y="55"/>
                      <a:pt x="96" y="42"/>
                    </a:cubicBezTo>
                    <a:cubicBezTo>
                      <a:pt x="90" y="36"/>
                      <a:pt x="83" y="23"/>
                      <a:pt x="71" y="17"/>
                    </a:cubicBezTo>
                    <a:cubicBezTo>
                      <a:pt x="63" y="5"/>
                      <a:pt x="52" y="0"/>
                      <a:pt x="40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641;p42">
                <a:extLst>
                  <a:ext uri="{FF2B5EF4-FFF2-40B4-BE49-F238E27FC236}">
                    <a16:creationId xmlns:a16="http://schemas.microsoft.com/office/drawing/2014/main" id="{251D9A7C-B8A9-4A81-B25F-496C8570F626}"/>
                  </a:ext>
                </a:extLst>
              </p:cNvPr>
              <p:cNvSpPr/>
              <p:nvPr/>
            </p:nvSpPr>
            <p:spPr>
              <a:xfrm>
                <a:off x="2773406" y="-856588"/>
                <a:ext cx="31790" cy="61442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31" extrusionOk="0">
                    <a:moveTo>
                      <a:pt x="51" y="0"/>
                    </a:moveTo>
                    <a:cubicBezTo>
                      <a:pt x="44" y="0"/>
                      <a:pt x="38" y="1"/>
                      <a:pt x="32" y="3"/>
                    </a:cubicBezTo>
                    <a:cubicBezTo>
                      <a:pt x="13" y="15"/>
                      <a:pt x="0" y="41"/>
                      <a:pt x="7" y="66"/>
                    </a:cubicBezTo>
                    <a:cubicBezTo>
                      <a:pt x="32" y="130"/>
                      <a:pt x="51" y="193"/>
                      <a:pt x="70" y="251"/>
                    </a:cubicBezTo>
                    <a:cubicBezTo>
                      <a:pt x="77" y="282"/>
                      <a:pt x="83" y="314"/>
                      <a:pt x="96" y="340"/>
                    </a:cubicBezTo>
                    <a:cubicBezTo>
                      <a:pt x="108" y="371"/>
                      <a:pt x="121" y="416"/>
                      <a:pt x="153" y="428"/>
                    </a:cubicBezTo>
                    <a:cubicBezTo>
                      <a:pt x="158" y="430"/>
                      <a:pt x="163" y="431"/>
                      <a:pt x="167" y="431"/>
                    </a:cubicBezTo>
                    <a:cubicBezTo>
                      <a:pt x="179" y="431"/>
                      <a:pt x="188" y="425"/>
                      <a:pt x="197" y="416"/>
                    </a:cubicBezTo>
                    <a:cubicBezTo>
                      <a:pt x="223" y="384"/>
                      <a:pt x="210" y="346"/>
                      <a:pt x="197" y="308"/>
                    </a:cubicBezTo>
                    <a:cubicBezTo>
                      <a:pt x="185" y="276"/>
                      <a:pt x="172" y="244"/>
                      <a:pt x="165" y="212"/>
                    </a:cubicBezTo>
                    <a:cubicBezTo>
                      <a:pt x="140" y="155"/>
                      <a:pt x="121" y="92"/>
                      <a:pt x="96" y="28"/>
                    </a:cubicBezTo>
                    <a:cubicBezTo>
                      <a:pt x="91" y="9"/>
                      <a:pt x="71" y="0"/>
                      <a:pt x="51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642;p42">
                <a:extLst>
                  <a:ext uri="{FF2B5EF4-FFF2-40B4-BE49-F238E27FC236}">
                    <a16:creationId xmlns:a16="http://schemas.microsoft.com/office/drawing/2014/main" id="{A73B5AE6-07F4-4587-A620-67782ABAA067}"/>
                  </a:ext>
                </a:extLst>
              </p:cNvPr>
              <p:cNvSpPr/>
              <p:nvPr/>
            </p:nvSpPr>
            <p:spPr>
              <a:xfrm>
                <a:off x="2738195" y="-869560"/>
                <a:ext cx="49753" cy="84537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93" extrusionOk="0">
                    <a:moveTo>
                      <a:pt x="51" y="1"/>
                    </a:moveTo>
                    <a:cubicBezTo>
                      <a:pt x="26" y="1"/>
                      <a:pt x="1" y="21"/>
                      <a:pt x="12" y="56"/>
                    </a:cubicBezTo>
                    <a:cubicBezTo>
                      <a:pt x="18" y="145"/>
                      <a:pt x="38" y="234"/>
                      <a:pt x="69" y="316"/>
                    </a:cubicBezTo>
                    <a:cubicBezTo>
                      <a:pt x="101" y="405"/>
                      <a:pt x="146" y="488"/>
                      <a:pt x="196" y="564"/>
                    </a:cubicBezTo>
                    <a:cubicBezTo>
                      <a:pt x="211" y="582"/>
                      <a:pt x="235" y="592"/>
                      <a:pt x="258" y="592"/>
                    </a:cubicBezTo>
                    <a:cubicBezTo>
                      <a:pt x="275" y="592"/>
                      <a:pt x="291" y="587"/>
                      <a:pt x="304" y="577"/>
                    </a:cubicBezTo>
                    <a:cubicBezTo>
                      <a:pt x="343" y="551"/>
                      <a:pt x="349" y="500"/>
                      <a:pt x="317" y="469"/>
                    </a:cubicBezTo>
                    <a:cubicBezTo>
                      <a:pt x="304" y="431"/>
                      <a:pt x="273" y="399"/>
                      <a:pt x="247" y="361"/>
                    </a:cubicBezTo>
                    <a:cubicBezTo>
                      <a:pt x="228" y="329"/>
                      <a:pt x="209" y="297"/>
                      <a:pt x="196" y="259"/>
                    </a:cubicBezTo>
                    <a:cubicBezTo>
                      <a:pt x="158" y="183"/>
                      <a:pt x="127" y="106"/>
                      <a:pt x="88" y="30"/>
                    </a:cubicBezTo>
                    <a:cubicBezTo>
                      <a:pt x="83" y="10"/>
                      <a:pt x="67" y="1"/>
                      <a:pt x="5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643;p42">
                <a:extLst>
                  <a:ext uri="{FF2B5EF4-FFF2-40B4-BE49-F238E27FC236}">
                    <a16:creationId xmlns:a16="http://schemas.microsoft.com/office/drawing/2014/main" id="{F049E22E-5257-4402-B813-A7D3CCCF3C5C}"/>
                  </a:ext>
                </a:extLst>
              </p:cNvPr>
              <p:cNvSpPr/>
              <p:nvPr/>
            </p:nvSpPr>
            <p:spPr>
              <a:xfrm>
                <a:off x="2673759" y="-899212"/>
                <a:ext cx="19103" cy="3378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37" extrusionOk="0">
                    <a:moveTo>
                      <a:pt x="36" y="1"/>
                    </a:moveTo>
                    <a:cubicBezTo>
                      <a:pt x="32" y="1"/>
                      <a:pt x="29" y="1"/>
                      <a:pt x="26" y="3"/>
                    </a:cubicBezTo>
                    <a:cubicBezTo>
                      <a:pt x="7" y="9"/>
                      <a:pt x="0" y="28"/>
                      <a:pt x="7" y="41"/>
                    </a:cubicBezTo>
                    <a:cubicBezTo>
                      <a:pt x="19" y="73"/>
                      <a:pt x="32" y="105"/>
                      <a:pt x="45" y="136"/>
                    </a:cubicBezTo>
                    <a:cubicBezTo>
                      <a:pt x="51" y="156"/>
                      <a:pt x="57" y="168"/>
                      <a:pt x="64" y="187"/>
                    </a:cubicBezTo>
                    <a:cubicBezTo>
                      <a:pt x="70" y="200"/>
                      <a:pt x="83" y="219"/>
                      <a:pt x="96" y="232"/>
                    </a:cubicBezTo>
                    <a:cubicBezTo>
                      <a:pt x="97" y="235"/>
                      <a:pt x="101" y="237"/>
                      <a:pt x="106" y="237"/>
                    </a:cubicBezTo>
                    <a:cubicBezTo>
                      <a:pt x="117" y="237"/>
                      <a:pt x="134" y="226"/>
                      <a:pt x="134" y="213"/>
                    </a:cubicBezTo>
                    <a:cubicBezTo>
                      <a:pt x="127" y="200"/>
                      <a:pt x="127" y="181"/>
                      <a:pt x="121" y="162"/>
                    </a:cubicBezTo>
                    <a:cubicBezTo>
                      <a:pt x="115" y="143"/>
                      <a:pt x="108" y="130"/>
                      <a:pt x="102" y="117"/>
                    </a:cubicBezTo>
                    <a:cubicBezTo>
                      <a:pt x="89" y="79"/>
                      <a:pt x="76" y="54"/>
                      <a:pt x="64" y="22"/>
                    </a:cubicBezTo>
                    <a:cubicBezTo>
                      <a:pt x="59" y="8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644;p42">
                <a:extLst>
                  <a:ext uri="{FF2B5EF4-FFF2-40B4-BE49-F238E27FC236}">
                    <a16:creationId xmlns:a16="http://schemas.microsoft.com/office/drawing/2014/main" id="{2D564C16-4175-4151-BD73-DC62736F925B}"/>
                  </a:ext>
                </a:extLst>
              </p:cNvPr>
              <p:cNvSpPr/>
              <p:nvPr/>
            </p:nvSpPr>
            <p:spPr>
              <a:xfrm>
                <a:off x="3119393" y="-758793"/>
                <a:ext cx="44193" cy="9893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694" extrusionOk="0">
                    <a:moveTo>
                      <a:pt x="52" y="1"/>
                    </a:moveTo>
                    <a:cubicBezTo>
                      <a:pt x="27" y="1"/>
                      <a:pt x="1" y="25"/>
                      <a:pt x="14" y="54"/>
                    </a:cubicBezTo>
                    <a:cubicBezTo>
                      <a:pt x="45" y="156"/>
                      <a:pt x="71" y="264"/>
                      <a:pt x="102" y="365"/>
                    </a:cubicBezTo>
                    <a:cubicBezTo>
                      <a:pt x="122" y="416"/>
                      <a:pt x="134" y="467"/>
                      <a:pt x="153" y="518"/>
                    </a:cubicBezTo>
                    <a:cubicBezTo>
                      <a:pt x="160" y="569"/>
                      <a:pt x="179" y="613"/>
                      <a:pt x="204" y="664"/>
                    </a:cubicBezTo>
                    <a:cubicBezTo>
                      <a:pt x="212" y="683"/>
                      <a:pt x="234" y="693"/>
                      <a:pt x="255" y="693"/>
                    </a:cubicBezTo>
                    <a:cubicBezTo>
                      <a:pt x="283" y="693"/>
                      <a:pt x="309" y="677"/>
                      <a:pt x="306" y="645"/>
                    </a:cubicBezTo>
                    <a:cubicBezTo>
                      <a:pt x="299" y="588"/>
                      <a:pt x="287" y="530"/>
                      <a:pt x="261" y="480"/>
                    </a:cubicBezTo>
                    <a:lnTo>
                      <a:pt x="204" y="333"/>
                    </a:lnTo>
                    <a:cubicBezTo>
                      <a:pt x="166" y="225"/>
                      <a:pt x="122" y="124"/>
                      <a:pt x="83" y="22"/>
                    </a:cubicBezTo>
                    <a:cubicBezTo>
                      <a:pt x="77" y="7"/>
                      <a:pt x="65" y="1"/>
                      <a:pt x="5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645;p42">
                <a:extLst>
                  <a:ext uri="{FF2B5EF4-FFF2-40B4-BE49-F238E27FC236}">
                    <a16:creationId xmlns:a16="http://schemas.microsoft.com/office/drawing/2014/main" id="{81A1B585-4843-46FC-B28C-E092857DFD1A}"/>
                  </a:ext>
                </a:extLst>
              </p:cNvPr>
              <p:cNvSpPr/>
              <p:nvPr/>
            </p:nvSpPr>
            <p:spPr>
              <a:xfrm>
                <a:off x="3121246" y="-838055"/>
                <a:ext cx="21811" cy="5388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78" extrusionOk="0">
                    <a:moveTo>
                      <a:pt x="42" y="1"/>
                    </a:moveTo>
                    <a:cubicBezTo>
                      <a:pt x="37" y="1"/>
                      <a:pt x="32" y="2"/>
                      <a:pt x="26" y="6"/>
                    </a:cubicBezTo>
                    <a:cubicBezTo>
                      <a:pt x="7" y="13"/>
                      <a:pt x="1" y="32"/>
                      <a:pt x="7" y="51"/>
                    </a:cubicBezTo>
                    <a:lnTo>
                      <a:pt x="51" y="210"/>
                    </a:lnTo>
                    <a:cubicBezTo>
                      <a:pt x="64" y="235"/>
                      <a:pt x="64" y="260"/>
                      <a:pt x="77" y="286"/>
                    </a:cubicBezTo>
                    <a:cubicBezTo>
                      <a:pt x="89" y="318"/>
                      <a:pt x="102" y="343"/>
                      <a:pt x="115" y="368"/>
                    </a:cubicBezTo>
                    <a:cubicBezTo>
                      <a:pt x="119" y="373"/>
                      <a:pt x="127" y="377"/>
                      <a:pt x="133" y="377"/>
                    </a:cubicBezTo>
                    <a:cubicBezTo>
                      <a:pt x="136" y="377"/>
                      <a:pt x="138" y="377"/>
                      <a:pt x="140" y="375"/>
                    </a:cubicBezTo>
                    <a:cubicBezTo>
                      <a:pt x="153" y="368"/>
                      <a:pt x="153" y="362"/>
                      <a:pt x="153" y="349"/>
                    </a:cubicBezTo>
                    <a:cubicBezTo>
                      <a:pt x="153" y="292"/>
                      <a:pt x="140" y="235"/>
                      <a:pt x="121" y="178"/>
                    </a:cubicBezTo>
                    <a:cubicBezTo>
                      <a:pt x="102" y="127"/>
                      <a:pt x="89" y="70"/>
                      <a:pt x="70" y="19"/>
                    </a:cubicBezTo>
                    <a:cubicBezTo>
                      <a:pt x="66" y="10"/>
                      <a:pt x="55" y="1"/>
                      <a:pt x="4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646;p42">
                <a:extLst>
                  <a:ext uri="{FF2B5EF4-FFF2-40B4-BE49-F238E27FC236}">
                    <a16:creationId xmlns:a16="http://schemas.microsoft.com/office/drawing/2014/main" id="{64664FAC-D049-4555-8521-F29A7523B698}"/>
                  </a:ext>
                </a:extLst>
              </p:cNvPr>
              <p:cNvSpPr/>
              <p:nvPr/>
            </p:nvSpPr>
            <p:spPr>
              <a:xfrm>
                <a:off x="3377850" y="-1051891"/>
                <a:ext cx="27086" cy="66289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65" extrusionOk="0">
                    <a:moveTo>
                      <a:pt x="60" y="0"/>
                    </a:moveTo>
                    <a:cubicBezTo>
                      <a:pt x="29" y="0"/>
                      <a:pt x="0" y="23"/>
                      <a:pt x="5" y="57"/>
                    </a:cubicBezTo>
                    <a:cubicBezTo>
                      <a:pt x="5" y="64"/>
                      <a:pt x="5" y="70"/>
                      <a:pt x="5" y="83"/>
                    </a:cubicBezTo>
                    <a:cubicBezTo>
                      <a:pt x="12" y="89"/>
                      <a:pt x="12" y="102"/>
                      <a:pt x="18" y="114"/>
                    </a:cubicBezTo>
                    <a:cubicBezTo>
                      <a:pt x="24" y="127"/>
                      <a:pt x="31" y="140"/>
                      <a:pt x="37" y="159"/>
                    </a:cubicBezTo>
                    <a:lnTo>
                      <a:pt x="43" y="184"/>
                    </a:lnTo>
                    <a:cubicBezTo>
                      <a:pt x="43" y="184"/>
                      <a:pt x="48" y="198"/>
                      <a:pt x="49" y="198"/>
                    </a:cubicBezTo>
                    <a:cubicBezTo>
                      <a:pt x="50" y="198"/>
                      <a:pt x="50" y="198"/>
                      <a:pt x="50" y="197"/>
                    </a:cubicBezTo>
                    <a:cubicBezTo>
                      <a:pt x="56" y="216"/>
                      <a:pt x="56" y="229"/>
                      <a:pt x="62" y="242"/>
                    </a:cubicBezTo>
                    <a:cubicBezTo>
                      <a:pt x="69" y="273"/>
                      <a:pt x="75" y="311"/>
                      <a:pt x="75" y="343"/>
                    </a:cubicBezTo>
                    <a:cubicBezTo>
                      <a:pt x="75" y="375"/>
                      <a:pt x="82" y="407"/>
                      <a:pt x="88" y="439"/>
                    </a:cubicBezTo>
                    <a:cubicBezTo>
                      <a:pt x="95" y="456"/>
                      <a:pt x="110" y="464"/>
                      <a:pt x="126" y="464"/>
                    </a:cubicBezTo>
                    <a:cubicBezTo>
                      <a:pt x="138" y="464"/>
                      <a:pt x="149" y="460"/>
                      <a:pt x="158" y="451"/>
                    </a:cubicBezTo>
                    <a:cubicBezTo>
                      <a:pt x="177" y="419"/>
                      <a:pt x="190" y="381"/>
                      <a:pt x="190" y="343"/>
                    </a:cubicBezTo>
                    <a:cubicBezTo>
                      <a:pt x="190" y="299"/>
                      <a:pt x="190" y="261"/>
                      <a:pt x="183" y="222"/>
                    </a:cubicBezTo>
                    <a:cubicBezTo>
                      <a:pt x="177" y="184"/>
                      <a:pt x="164" y="146"/>
                      <a:pt x="151" y="114"/>
                    </a:cubicBezTo>
                    <a:cubicBezTo>
                      <a:pt x="145" y="70"/>
                      <a:pt x="120" y="32"/>
                      <a:pt x="88" y="6"/>
                    </a:cubicBezTo>
                    <a:cubicBezTo>
                      <a:pt x="79" y="2"/>
                      <a:pt x="70" y="0"/>
                      <a:pt x="60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647;p42">
                <a:extLst>
                  <a:ext uri="{FF2B5EF4-FFF2-40B4-BE49-F238E27FC236}">
                    <a16:creationId xmlns:a16="http://schemas.microsoft.com/office/drawing/2014/main" id="{17A19B90-A64B-49D3-84AB-9ABDFD9F838C}"/>
                  </a:ext>
                </a:extLst>
              </p:cNvPr>
              <p:cNvSpPr/>
              <p:nvPr/>
            </p:nvSpPr>
            <p:spPr>
              <a:xfrm>
                <a:off x="3314269" y="-980612"/>
                <a:ext cx="14541" cy="43908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08" extrusionOk="0">
                    <a:moveTo>
                      <a:pt x="32" y="1"/>
                    </a:moveTo>
                    <a:cubicBezTo>
                      <a:pt x="24" y="1"/>
                      <a:pt x="16" y="5"/>
                      <a:pt x="13" y="15"/>
                    </a:cubicBezTo>
                    <a:cubicBezTo>
                      <a:pt x="6" y="21"/>
                      <a:pt x="0" y="34"/>
                      <a:pt x="0" y="47"/>
                    </a:cubicBezTo>
                    <a:lnTo>
                      <a:pt x="0" y="72"/>
                    </a:lnTo>
                    <a:cubicBezTo>
                      <a:pt x="0" y="97"/>
                      <a:pt x="0" y="123"/>
                      <a:pt x="0" y="142"/>
                    </a:cubicBezTo>
                    <a:cubicBezTo>
                      <a:pt x="0" y="186"/>
                      <a:pt x="6" y="231"/>
                      <a:pt x="13" y="269"/>
                    </a:cubicBezTo>
                    <a:cubicBezTo>
                      <a:pt x="13" y="294"/>
                      <a:pt x="38" y="307"/>
                      <a:pt x="57" y="307"/>
                    </a:cubicBezTo>
                    <a:cubicBezTo>
                      <a:pt x="83" y="301"/>
                      <a:pt x="102" y="282"/>
                      <a:pt x="95" y="256"/>
                    </a:cubicBezTo>
                    <a:cubicBezTo>
                      <a:pt x="89" y="218"/>
                      <a:pt x="89" y="174"/>
                      <a:pt x="83" y="136"/>
                    </a:cubicBezTo>
                    <a:cubicBezTo>
                      <a:pt x="83" y="116"/>
                      <a:pt x="76" y="91"/>
                      <a:pt x="76" y="72"/>
                    </a:cubicBezTo>
                    <a:cubicBezTo>
                      <a:pt x="76" y="66"/>
                      <a:pt x="76" y="53"/>
                      <a:pt x="70" y="47"/>
                    </a:cubicBezTo>
                    <a:cubicBezTo>
                      <a:pt x="64" y="34"/>
                      <a:pt x="57" y="21"/>
                      <a:pt x="51" y="15"/>
                    </a:cubicBezTo>
                    <a:cubicBezTo>
                      <a:pt x="48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648;p42">
                <a:extLst>
                  <a:ext uri="{FF2B5EF4-FFF2-40B4-BE49-F238E27FC236}">
                    <a16:creationId xmlns:a16="http://schemas.microsoft.com/office/drawing/2014/main" id="{43BC6F4B-8ECC-4B86-934B-B251AD9E14CA}"/>
                  </a:ext>
                </a:extLst>
              </p:cNvPr>
              <p:cNvSpPr/>
              <p:nvPr/>
            </p:nvSpPr>
            <p:spPr>
              <a:xfrm>
                <a:off x="2503402" y="-1724334"/>
                <a:ext cx="49753" cy="97224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82" extrusionOk="0">
                    <a:moveTo>
                      <a:pt x="298" y="1"/>
                    </a:moveTo>
                    <a:cubicBezTo>
                      <a:pt x="289" y="1"/>
                      <a:pt x="281" y="3"/>
                      <a:pt x="274" y="8"/>
                    </a:cubicBezTo>
                    <a:cubicBezTo>
                      <a:pt x="229" y="46"/>
                      <a:pt x="191" y="91"/>
                      <a:pt x="166" y="148"/>
                    </a:cubicBezTo>
                    <a:cubicBezTo>
                      <a:pt x="134" y="192"/>
                      <a:pt x="115" y="243"/>
                      <a:pt x="89" y="300"/>
                    </a:cubicBezTo>
                    <a:cubicBezTo>
                      <a:pt x="70" y="345"/>
                      <a:pt x="51" y="402"/>
                      <a:pt x="39" y="453"/>
                    </a:cubicBezTo>
                    <a:cubicBezTo>
                      <a:pt x="32" y="485"/>
                      <a:pt x="26" y="510"/>
                      <a:pt x="20" y="542"/>
                    </a:cubicBezTo>
                    <a:cubicBezTo>
                      <a:pt x="13" y="574"/>
                      <a:pt x="1" y="625"/>
                      <a:pt x="26" y="656"/>
                    </a:cubicBezTo>
                    <a:cubicBezTo>
                      <a:pt x="43" y="673"/>
                      <a:pt x="65" y="682"/>
                      <a:pt x="88" y="682"/>
                    </a:cubicBezTo>
                    <a:cubicBezTo>
                      <a:pt x="99" y="682"/>
                      <a:pt x="111" y="680"/>
                      <a:pt x="121" y="675"/>
                    </a:cubicBezTo>
                    <a:cubicBezTo>
                      <a:pt x="134" y="669"/>
                      <a:pt x="147" y="656"/>
                      <a:pt x="153" y="644"/>
                    </a:cubicBezTo>
                    <a:cubicBezTo>
                      <a:pt x="153" y="644"/>
                      <a:pt x="166" y="618"/>
                      <a:pt x="166" y="612"/>
                    </a:cubicBezTo>
                    <a:cubicBezTo>
                      <a:pt x="166" y="606"/>
                      <a:pt x="166" y="599"/>
                      <a:pt x="166" y="593"/>
                    </a:cubicBezTo>
                    <a:cubicBezTo>
                      <a:pt x="178" y="504"/>
                      <a:pt x="204" y="415"/>
                      <a:pt x="229" y="326"/>
                    </a:cubicBezTo>
                    <a:cubicBezTo>
                      <a:pt x="267" y="231"/>
                      <a:pt x="318" y="142"/>
                      <a:pt x="344" y="46"/>
                    </a:cubicBezTo>
                    <a:cubicBezTo>
                      <a:pt x="348" y="18"/>
                      <a:pt x="322" y="1"/>
                      <a:pt x="298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649;p42">
                <a:extLst>
                  <a:ext uri="{FF2B5EF4-FFF2-40B4-BE49-F238E27FC236}">
                    <a16:creationId xmlns:a16="http://schemas.microsoft.com/office/drawing/2014/main" id="{A0E214BC-E629-4A7F-AFD7-8CB500DB87A8}"/>
                  </a:ext>
                </a:extLst>
              </p:cNvPr>
              <p:cNvSpPr/>
              <p:nvPr/>
            </p:nvSpPr>
            <p:spPr>
              <a:xfrm>
                <a:off x="2526069" y="-1633525"/>
                <a:ext cx="143" cy="998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5C1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650;p42">
                <a:extLst>
                  <a:ext uri="{FF2B5EF4-FFF2-40B4-BE49-F238E27FC236}">
                    <a16:creationId xmlns:a16="http://schemas.microsoft.com/office/drawing/2014/main" id="{84C5933F-C724-49FB-9FC2-F216F672434B}"/>
                  </a:ext>
                </a:extLst>
              </p:cNvPr>
              <p:cNvSpPr/>
              <p:nvPr/>
            </p:nvSpPr>
            <p:spPr>
              <a:xfrm>
                <a:off x="2556861" y="-1751990"/>
                <a:ext cx="37208" cy="65434"/>
              </a:xfrm>
              <a:custGeom>
                <a:avLst/>
                <a:gdLst/>
                <a:ahLst/>
                <a:cxnLst/>
                <a:rect l="l" t="t" r="r" b="b"/>
                <a:pathLst>
                  <a:path w="261" h="459" extrusionOk="0">
                    <a:moveTo>
                      <a:pt x="203" y="0"/>
                    </a:moveTo>
                    <a:cubicBezTo>
                      <a:pt x="186" y="0"/>
                      <a:pt x="169" y="9"/>
                      <a:pt x="159" y="31"/>
                    </a:cubicBezTo>
                    <a:cubicBezTo>
                      <a:pt x="102" y="151"/>
                      <a:pt x="58" y="278"/>
                      <a:pt x="13" y="406"/>
                    </a:cubicBezTo>
                    <a:cubicBezTo>
                      <a:pt x="1" y="435"/>
                      <a:pt x="27" y="459"/>
                      <a:pt x="53" y="459"/>
                    </a:cubicBezTo>
                    <a:cubicBezTo>
                      <a:pt x="67" y="459"/>
                      <a:pt x="81" y="452"/>
                      <a:pt x="89" y="437"/>
                    </a:cubicBezTo>
                    <a:cubicBezTo>
                      <a:pt x="147" y="317"/>
                      <a:pt x="197" y="189"/>
                      <a:pt x="248" y="62"/>
                    </a:cubicBezTo>
                    <a:cubicBezTo>
                      <a:pt x="260" y="26"/>
                      <a:pt x="232" y="0"/>
                      <a:pt x="20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651;p42">
                <a:extLst>
                  <a:ext uri="{FF2B5EF4-FFF2-40B4-BE49-F238E27FC236}">
                    <a16:creationId xmlns:a16="http://schemas.microsoft.com/office/drawing/2014/main" id="{34FF6501-49ED-41D2-A89E-CB8887F3FBB3}"/>
                  </a:ext>
                </a:extLst>
              </p:cNvPr>
              <p:cNvSpPr/>
              <p:nvPr/>
            </p:nvSpPr>
            <p:spPr>
              <a:xfrm>
                <a:off x="2514237" y="-1581064"/>
                <a:ext cx="40914" cy="171354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202" extrusionOk="0">
                    <a:moveTo>
                      <a:pt x="233" y="1"/>
                    </a:moveTo>
                    <a:cubicBezTo>
                      <a:pt x="219" y="1"/>
                      <a:pt x="205" y="8"/>
                      <a:pt x="198" y="26"/>
                    </a:cubicBezTo>
                    <a:cubicBezTo>
                      <a:pt x="39" y="376"/>
                      <a:pt x="1" y="770"/>
                      <a:pt x="96" y="1138"/>
                    </a:cubicBezTo>
                    <a:cubicBezTo>
                      <a:pt x="102" y="1177"/>
                      <a:pt x="134" y="1202"/>
                      <a:pt x="179" y="1202"/>
                    </a:cubicBezTo>
                    <a:cubicBezTo>
                      <a:pt x="210" y="1196"/>
                      <a:pt x="255" y="1177"/>
                      <a:pt x="261" y="1138"/>
                    </a:cubicBezTo>
                    <a:cubicBezTo>
                      <a:pt x="261" y="1113"/>
                      <a:pt x="249" y="1094"/>
                      <a:pt x="230" y="1081"/>
                    </a:cubicBezTo>
                    <a:cubicBezTo>
                      <a:pt x="198" y="916"/>
                      <a:pt x="185" y="757"/>
                      <a:pt x="185" y="592"/>
                    </a:cubicBezTo>
                    <a:cubicBezTo>
                      <a:pt x="191" y="408"/>
                      <a:pt x="223" y="230"/>
                      <a:pt x="274" y="58"/>
                    </a:cubicBezTo>
                    <a:cubicBezTo>
                      <a:pt x="286" y="25"/>
                      <a:pt x="259" y="1"/>
                      <a:pt x="233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652;p42">
                <a:extLst>
                  <a:ext uri="{FF2B5EF4-FFF2-40B4-BE49-F238E27FC236}">
                    <a16:creationId xmlns:a16="http://schemas.microsoft.com/office/drawing/2014/main" id="{173146EA-04F4-454E-8879-751BCF5D3D9E}"/>
                  </a:ext>
                </a:extLst>
              </p:cNvPr>
              <p:cNvSpPr/>
              <p:nvPr/>
            </p:nvSpPr>
            <p:spPr>
              <a:xfrm>
                <a:off x="2575822" y="-1563529"/>
                <a:ext cx="18818" cy="8639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6" extrusionOk="0">
                    <a:moveTo>
                      <a:pt x="93" y="0"/>
                    </a:moveTo>
                    <a:cubicBezTo>
                      <a:pt x="76" y="0"/>
                      <a:pt x="58" y="10"/>
                      <a:pt x="52" y="30"/>
                    </a:cubicBezTo>
                    <a:cubicBezTo>
                      <a:pt x="26" y="119"/>
                      <a:pt x="14" y="215"/>
                      <a:pt x="7" y="310"/>
                    </a:cubicBezTo>
                    <a:lnTo>
                      <a:pt x="7" y="443"/>
                    </a:lnTo>
                    <a:cubicBezTo>
                      <a:pt x="1" y="494"/>
                      <a:pt x="14" y="539"/>
                      <a:pt x="26" y="590"/>
                    </a:cubicBezTo>
                    <a:cubicBezTo>
                      <a:pt x="32" y="600"/>
                      <a:pt x="41" y="605"/>
                      <a:pt x="51" y="605"/>
                    </a:cubicBezTo>
                    <a:cubicBezTo>
                      <a:pt x="64" y="605"/>
                      <a:pt x="77" y="595"/>
                      <a:pt x="77" y="577"/>
                    </a:cubicBezTo>
                    <a:cubicBezTo>
                      <a:pt x="90" y="532"/>
                      <a:pt x="90" y="488"/>
                      <a:pt x="90" y="443"/>
                    </a:cubicBezTo>
                    <a:cubicBezTo>
                      <a:pt x="90" y="399"/>
                      <a:pt x="90" y="354"/>
                      <a:pt x="96" y="310"/>
                    </a:cubicBezTo>
                    <a:cubicBezTo>
                      <a:pt x="96" y="215"/>
                      <a:pt x="109" y="126"/>
                      <a:pt x="128" y="37"/>
                    </a:cubicBezTo>
                    <a:cubicBezTo>
                      <a:pt x="131" y="13"/>
                      <a:pt x="113" y="0"/>
                      <a:pt x="9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653;p42">
                <a:extLst>
                  <a:ext uri="{FF2B5EF4-FFF2-40B4-BE49-F238E27FC236}">
                    <a16:creationId xmlns:a16="http://schemas.microsoft.com/office/drawing/2014/main" id="{5E863921-4004-49C4-86AF-04C434348F9D}"/>
                  </a:ext>
                </a:extLst>
              </p:cNvPr>
              <p:cNvSpPr/>
              <p:nvPr/>
            </p:nvSpPr>
            <p:spPr>
              <a:xfrm>
                <a:off x="2637549" y="-1575361"/>
                <a:ext cx="15539" cy="84394"/>
              </a:xfrm>
              <a:custGeom>
                <a:avLst/>
                <a:gdLst/>
                <a:ahLst/>
                <a:cxnLst/>
                <a:rect l="l" t="t" r="r" b="b"/>
                <a:pathLst>
                  <a:path w="109" h="592" extrusionOk="0">
                    <a:moveTo>
                      <a:pt x="59" y="0"/>
                    </a:moveTo>
                    <a:cubicBezTo>
                      <a:pt x="40" y="0"/>
                      <a:pt x="22" y="12"/>
                      <a:pt x="19" y="37"/>
                    </a:cubicBezTo>
                    <a:cubicBezTo>
                      <a:pt x="19" y="126"/>
                      <a:pt x="13" y="215"/>
                      <a:pt x="6" y="304"/>
                    </a:cubicBezTo>
                    <a:cubicBezTo>
                      <a:pt x="0" y="393"/>
                      <a:pt x="6" y="482"/>
                      <a:pt x="19" y="571"/>
                    </a:cubicBezTo>
                    <a:cubicBezTo>
                      <a:pt x="23" y="582"/>
                      <a:pt x="38" y="592"/>
                      <a:pt x="51" y="592"/>
                    </a:cubicBezTo>
                    <a:cubicBezTo>
                      <a:pt x="60" y="592"/>
                      <a:pt x="67" y="587"/>
                      <a:pt x="70" y="577"/>
                    </a:cubicBezTo>
                    <a:cubicBezTo>
                      <a:pt x="89" y="488"/>
                      <a:pt x="102" y="399"/>
                      <a:pt x="102" y="317"/>
                    </a:cubicBezTo>
                    <a:cubicBezTo>
                      <a:pt x="102" y="228"/>
                      <a:pt x="108" y="139"/>
                      <a:pt x="108" y="50"/>
                    </a:cubicBezTo>
                    <a:cubicBezTo>
                      <a:pt x="108" y="18"/>
                      <a:pt x="83" y="0"/>
                      <a:pt x="59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654;p42">
                <a:extLst>
                  <a:ext uri="{FF2B5EF4-FFF2-40B4-BE49-F238E27FC236}">
                    <a16:creationId xmlns:a16="http://schemas.microsoft.com/office/drawing/2014/main" id="{D6CFE794-9067-4FC0-BCE1-B6D69CF89FB0}"/>
                  </a:ext>
                </a:extLst>
              </p:cNvPr>
              <p:cNvSpPr/>
              <p:nvPr/>
            </p:nvSpPr>
            <p:spPr>
              <a:xfrm>
                <a:off x="3341355" y="-1776082"/>
                <a:ext cx="42767" cy="69853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90" extrusionOk="0">
                    <a:moveTo>
                      <a:pt x="37" y="0"/>
                    </a:moveTo>
                    <a:cubicBezTo>
                      <a:pt x="33" y="0"/>
                      <a:pt x="30" y="1"/>
                      <a:pt x="26" y="3"/>
                    </a:cubicBezTo>
                    <a:cubicBezTo>
                      <a:pt x="7" y="9"/>
                      <a:pt x="1" y="28"/>
                      <a:pt x="1" y="47"/>
                    </a:cubicBezTo>
                    <a:cubicBezTo>
                      <a:pt x="13" y="85"/>
                      <a:pt x="26" y="123"/>
                      <a:pt x="45" y="161"/>
                    </a:cubicBezTo>
                    <a:cubicBezTo>
                      <a:pt x="58" y="206"/>
                      <a:pt x="77" y="238"/>
                      <a:pt x="96" y="276"/>
                    </a:cubicBezTo>
                    <a:cubicBezTo>
                      <a:pt x="115" y="314"/>
                      <a:pt x="134" y="346"/>
                      <a:pt x="153" y="384"/>
                    </a:cubicBezTo>
                    <a:cubicBezTo>
                      <a:pt x="166" y="428"/>
                      <a:pt x="198" y="466"/>
                      <a:pt x="236" y="486"/>
                    </a:cubicBezTo>
                    <a:cubicBezTo>
                      <a:pt x="241" y="488"/>
                      <a:pt x="247" y="490"/>
                      <a:pt x="253" y="490"/>
                    </a:cubicBezTo>
                    <a:cubicBezTo>
                      <a:pt x="274" y="490"/>
                      <a:pt x="293" y="474"/>
                      <a:pt x="293" y="454"/>
                    </a:cubicBezTo>
                    <a:cubicBezTo>
                      <a:pt x="299" y="409"/>
                      <a:pt x="287" y="365"/>
                      <a:pt x="261" y="327"/>
                    </a:cubicBezTo>
                    <a:cubicBezTo>
                      <a:pt x="242" y="295"/>
                      <a:pt x="223" y="257"/>
                      <a:pt x="204" y="225"/>
                    </a:cubicBezTo>
                    <a:cubicBezTo>
                      <a:pt x="185" y="187"/>
                      <a:pt x="166" y="149"/>
                      <a:pt x="141" y="117"/>
                    </a:cubicBezTo>
                    <a:cubicBezTo>
                      <a:pt x="121" y="79"/>
                      <a:pt x="96" y="47"/>
                      <a:pt x="71" y="15"/>
                    </a:cubicBezTo>
                    <a:cubicBezTo>
                      <a:pt x="61" y="6"/>
                      <a:pt x="49" y="0"/>
                      <a:pt x="3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655;p42">
                <a:extLst>
                  <a:ext uri="{FF2B5EF4-FFF2-40B4-BE49-F238E27FC236}">
                    <a16:creationId xmlns:a16="http://schemas.microsoft.com/office/drawing/2014/main" id="{321F0C93-3624-4CE5-9794-7A92804FEF02}"/>
                  </a:ext>
                </a:extLst>
              </p:cNvPr>
              <p:cNvSpPr/>
              <p:nvPr/>
            </p:nvSpPr>
            <p:spPr>
              <a:xfrm>
                <a:off x="3292315" y="-1760258"/>
                <a:ext cx="98650" cy="15524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89" extrusionOk="0">
                    <a:moveTo>
                      <a:pt x="60" y="0"/>
                    </a:moveTo>
                    <a:cubicBezTo>
                      <a:pt x="32" y="0"/>
                      <a:pt x="1" y="32"/>
                      <a:pt x="14" y="63"/>
                    </a:cubicBezTo>
                    <a:cubicBezTo>
                      <a:pt x="91" y="235"/>
                      <a:pt x="173" y="406"/>
                      <a:pt x="256" y="572"/>
                    </a:cubicBezTo>
                    <a:cubicBezTo>
                      <a:pt x="300" y="654"/>
                      <a:pt x="345" y="737"/>
                      <a:pt x="389" y="826"/>
                    </a:cubicBezTo>
                    <a:cubicBezTo>
                      <a:pt x="408" y="864"/>
                      <a:pt x="427" y="902"/>
                      <a:pt x="453" y="940"/>
                    </a:cubicBezTo>
                    <a:cubicBezTo>
                      <a:pt x="472" y="985"/>
                      <a:pt x="497" y="1029"/>
                      <a:pt x="535" y="1067"/>
                    </a:cubicBezTo>
                    <a:cubicBezTo>
                      <a:pt x="552" y="1083"/>
                      <a:pt x="571" y="1089"/>
                      <a:pt x="588" y="1089"/>
                    </a:cubicBezTo>
                    <a:cubicBezTo>
                      <a:pt x="643" y="1089"/>
                      <a:pt x="691" y="1025"/>
                      <a:pt x="662" y="972"/>
                    </a:cubicBezTo>
                    <a:cubicBezTo>
                      <a:pt x="643" y="927"/>
                      <a:pt x="624" y="889"/>
                      <a:pt x="599" y="858"/>
                    </a:cubicBezTo>
                    <a:lnTo>
                      <a:pt x="535" y="743"/>
                    </a:lnTo>
                    <a:cubicBezTo>
                      <a:pt x="485" y="661"/>
                      <a:pt x="440" y="578"/>
                      <a:pt x="389" y="495"/>
                    </a:cubicBezTo>
                    <a:cubicBezTo>
                      <a:pt x="294" y="336"/>
                      <a:pt x="192" y="178"/>
                      <a:pt x="91" y="19"/>
                    </a:cubicBezTo>
                    <a:cubicBezTo>
                      <a:pt x="83" y="6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656;p42">
                <a:extLst>
                  <a:ext uri="{FF2B5EF4-FFF2-40B4-BE49-F238E27FC236}">
                    <a16:creationId xmlns:a16="http://schemas.microsoft.com/office/drawing/2014/main" id="{AD988C40-720E-4261-A7B8-BBF4F1D238AF}"/>
                  </a:ext>
                </a:extLst>
              </p:cNvPr>
              <p:cNvSpPr/>
              <p:nvPr/>
            </p:nvSpPr>
            <p:spPr>
              <a:xfrm>
                <a:off x="3266227" y="-1817281"/>
                <a:ext cx="36922" cy="4162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92" extrusionOk="0">
                    <a:moveTo>
                      <a:pt x="55" y="0"/>
                    </a:moveTo>
                    <a:cubicBezTo>
                      <a:pt x="27" y="0"/>
                      <a:pt x="0" y="30"/>
                      <a:pt x="19" y="63"/>
                    </a:cubicBezTo>
                    <a:cubicBezTo>
                      <a:pt x="51" y="101"/>
                      <a:pt x="77" y="139"/>
                      <a:pt x="108" y="171"/>
                    </a:cubicBezTo>
                    <a:lnTo>
                      <a:pt x="153" y="228"/>
                    </a:lnTo>
                    <a:lnTo>
                      <a:pt x="172" y="253"/>
                    </a:lnTo>
                    <a:cubicBezTo>
                      <a:pt x="185" y="266"/>
                      <a:pt x="191" y="273"/>
                      <a:pt x="204" y="285"/>
                    </a:cubicBezTo>
                    <a:cubicBezTo>
                      <a:pt x="208" y="289"/>
                      <a:pt x="213" y="291"/>
                      <a:pt x="218" y="291"/>
                    </a:cubicBezTo>
                    <a:cubicBezTo>
                      <a:pt x="237" y="291"/>
                      <a:pt x="258" y="267"/>
                      <a:pt x="248" y="247"/>
                    </a:cubicBezTo>
                    <a:cubicBezTo>
                      <a:pt x="223" y="209"/>
                      <a:pt x="197" y="164"/>
                      <a:pt x="165" y="126"/>
                    </a:cubicBezTo>
                    <a:cubicBezTo>
                      <a:pt x="140" y="88"/>
                      <a:pt x="108" y="50"/>
                      <a:pt x="83" y="12"/>
                    </a:cubicBezTo>
                    <a:cubicBezTo>
                      <a:pt x="75" y="4"/>
                      <a:pt x="65" y="0"/>
                      <a:pt x="5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657;p42">
                <a:extLst>
                  <a:ext uri="{FF2B5EF4-FFF2-40B4-BE49-F238E27FC236}">
                    <a16:creationId xmlns:a16="http://schemas.microsoft.com/office/drawing/2014/main" id="{83CBC181-A93F-4045-BC6B-6F91E027D4AD}"/>
                  </a:ext>
                </a:extLst>
              </p:cNvPr>
              <p:cNvSpPr/>
              <p:nvPr/>
            </p:nvSpPr>
            <p:spPr>
              <a:xfrm>
                <a:off x="3386403" y="-1595605"/>
                <a:ext cx="38491" cy="6743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73" extrusionOk="0">
                    <a:moveTo>
                      <a:pt x="70" y="1"/>
                    </a:moveTo>
                    <a:cubicBezTo>
                      <a:pt x="33" y="1"/>
                      <a:pt x="0" y="42"/>
                      <a:pt x="28" y="84"/>
                    </a:cubicBezTo>
                    <a:cubicBezTo>
                      <a:pt x="72" y="135"/>
                      <a:pt x="104" y="198"/>
                      <a:pt x="136" y="262"/>
                    </a:cubicBezTo>
                    <a:cubicBezTo>
                      <a:pt x="149" y="294"/>
                      <a:pt x="161" y="332"/>
                      <a:pt x="174" y="363"/>
                    </a:cubicBezTo>
                    <a:cubicBezTo>
                      <a:pt x="180" y="395"/>
                      <a:pt x="193" y="427"/>
                      <a:pt x="212" y="465"/>
                    </a:cubicBezTo>
                    <a:cubicBezTo>
                      <a:pt x="217" y="470"/>
                      <a:pt x="224" y="472"/>
                      <a:pt x="231" y="472"/>
                    </a:cubicBezTo>
                    <a:cubicBezTo>
                      <a:pt x="242" y="472"/>
                      <a:pt x="253" y="467"/>
                      <a:pt x="257" y="459"/>
                    </a:cubicBezTo>
                    <a:cubicBezTo>
                      <a:pt x="269" y="421"/>
                      <a:pt x="269" y="376"/>
                      <a:pt x="263" y="344"/>
                    </a:cubicBezTo>
                    <a:cubicBezTo>
                      <a:pt x="257" y="300"/>
                      <a:pt x="244" y="262"/>
                      <a:pt x="225" y="224"/>
                    </a:cubicBezTo>
                    <a:cubicBezTo>
                      <a:pt x="193" y="154"/>
                      <a:pt x="155" y="84"/>
                      <a:pt x="110" y="20"/>
                    </a:cubicBezTo>
                    <a:cubicBezTo>
                      <a:pt x="98" y="6"/>
                      <a:pt x="84" y="1"/>
                      <a:pt x="7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658;p42">
                <a:extLst>
                  <a:ext uri="{FF2B5EF4-FFF2-40B4-BE49-F238E27FC236}">
                    <a16:creationId xmlns:a16="http://schemas.microsoft.com/office/drawing/2014/main" id="{9B4EACA0-265F-4398-AC3E-C64AEBA59B3A}"/>
                  </a:ext>
                </a:extLst>
              </p:cNvPr>
              <p:cNvSpPr/>
              <p:nvPr/>
            </p:nvSpPr>
            <p:spPr>
              <a:xfrm>
                <a:off x="2911972" y="-2226135"/>
                <a:ext cx="35497" cy="4319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03" extrusionOk="0">
                    <a:moveTo>
                      <a:pt x="121" y="1"/>
                    </a:moveTo>
                    <a:cubicBezTo>
                      <a:pt x="110" y="1"/>
                      <a:pt x="99" y="3"/>
                      <a:pt x="90" y="8"/>
                    </a:cubicBezTo>
                    <a:cubicBezTo>
                      <a:pt x="77" y="14"/>
                      <a:pt x="70" y="20"/>
                      <a:pt x="58" y="33"/>
                    </a:cubicBezTo>
                    <a:cubicBezTo>
                      <a:pt x="51" y="39"/>
                      <a:pt x="45" y="52"/>
                      <a:pt x="45" y="71"/>
                    </a:cubicBezTo>
                    <a:lnTo>
                      <a:pt x="39" y="90"/>
                    </a:lnTo>
                    <a:cubicBezTo>
                      <a:pt x="26" y="97"/>
                      <a:pt x="20" y="116"/>
                      <a:pt x="7" y="128"/>
                    </a:cubicBezTo>
                    <a:cubicBezTo>
                      <a:pt x="1" y="154"/>
                      <a:pt x="1" y="173"/>
                      <a:pt x="1" y="198"/>
                    </a:cubicBezTo>
                    <a:cubicBezTo>
                      <a:pt x="7" y="224"/>
                      <a:pt x="20" y="243"/>
                      <a:pt x="32" y="262"/>
                    </a:cubicBezTo>
                    <a:cubicBezTo>
                      <a:pt x="51" y="281"/>
                      <a:pt x="77" y="300"/>
                      <a:pt x="109" y="300"/>
                    </a:cubicBezTo>
                    <a:cubicBezTo>
                      <a:pt x="114" y="302"/>
                      <a:pt x="120" y="303"/>
                      <a:pt x="127" y="303"/>
                    </a:cubicBezTo>
                    <a:cubicBezTo>
                      <a:pt x="142" y="303"/>
                      <a:pt x="159" y="298"/>
                      <a:pt x="172" y="294"/>
                    </a:cubicBezTo>
                    <a:cubicBezTo>
                      <a:pt x="191" y="281"/>
                      <a:pt x="210" y="268"/>
                      <a:pt x="223" y="249"/>
                    </a:cubicBezTo>
                    <a:cubicBezTo>
                      <a:pt x="236" y="236"/>
                      <a:pt x="242" y="217"/>
                      <a:pt x="248" y="205"/>
                    </a:cubicBezTo>
                    <a:cubicBezTo>
                      <a:pt x="248" y="198"/>
                      <a:pt x="248" y="198"/>
                      <a:pt x="248" y="192"/>
                    </a:cubicBezTo>
                    <a:cubicBezTo>
                      <a:pt x="248" y="186"/>
                      <a:pt x="248" y="173"/>
                      <a:pt x="248" y="166"/>
                    </a:cubicBezTo>
                    <a:cubicBezTo>
                      <a:pt x="242" y="160"/>
                      <a:pt x="242" y="154"/>
                      <a:pt x="242" y="147"/>
                    </a:cubicBezTo>
                    <a:cubicBezTo>
                      <a:pt x="242" y="147"/>
                      <a:pt x="242" y="141"/>
                      <a:pt x="242" y="135"/>
                    </a:cubicBezTo>
                    <a:cubicBezTo>
                      <a:pt x="236" y="116"/>
                      <a:pt x="229" y="97"/>
                      <a:pt x="223" y="77"/>
                    </a:cubicBezTo>
                    <a:cubicBezTo>
                      <a:pt x="210" y="52"/>
                      <a:pt x="191" y="33"/>
                      <a:pt x="172" y="14"/>
                    </a:cubicBezTo>
                    <a:cubicBezTo>
                      <a:pt x="156" y="6"/>
                      <a:pt x="138" y="1"/>
                      <a:pt x="1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659;p42">
                <a:extLst>
                  <a:ext uri="{FF2B5EF4-FFF2-40B4-BE49-F238E27FC236}">
                    <a16:creationId xmlns:a16="http://schemas.microsoft.com/office/drawing/2014/main" id="{042B8363-DE02-4020-BF20-23E03841BB79}"/>
                  </a:ext>
                </a:extLst>
              </p:cNvPr>
              <p:cNvSpPr/>
              <p:nvPr/>
            </p:nvSpPr>
            <p:spPr>
              <a:xfrm>
                <a:off x="2988098" y="-2112945"/>
                <a:ext cx="332587" cy="31034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7" extrusionOk="0">
                    <a:moveTo>
                      <a:pt x="338" y="1"/>
                    </a:moveTo>
                    <a:cubicBezTo>
                      <a:pt x="262" y="1"/>
                      <a:pt x="187" y="38"/>
                      <a:pt x="134" y="97"/>
                    </a:cubicBezTo>
                    <a:cubicBezTo>
                      <a:pt x="0" y="243"/>
                      <a:pt x="26" y="465"/>
                      <a:pt x="77" y="643"/>
                    </a:cubicBezTo>
                    <a:cubicBezTo>
                      <a:pt x="86" y="673"/>
                      <a:pt x="110" y="685"/>
                      <a:pt x="135" y="685"/>
                    </a:cubicBezTo>
                    <a:cubicBezTo>
                      <a:pt x="175" y="685"/>
                      <a:pt x="218" y="652"/>
                      <a:pt x="210" y="605"/>
                    </a:cubicBezTo>
                    <a:cubicBezTo>
                      <a:pt x="210" y="593"/>
                      <a:pt x="235" y="593"/>
                      <a:pt x="248" y="593"/>
                    </a:cubicBezTo>
                    <a:cubicBezTo>
                      <a:pt x="274" y="599"/>
                      <a:pt x="293" y="643"/>
                      <a:pt x="305" y="669"/>
                    </a:cubicBezTo>
                    <a:cubicBezTo>
                      <a:pt x="337" y="732"/>
                      <a:pt x="363" y="796"/>
                      <a:pt x="394" y="866"/>
                    </a:cubicBezTo>
                    <a:cubicBezTo>
                      <a:pt x="452" y="999"/>
                      <a:pt x="509" y="1133"/>
                      <a:pt x="566" y="1273"/>
                    </a:cubicBezTo>
                    <a:cubicBezTo>
                      <a:pt x="578" y="1294"/>
                      <a:pt x="598" y="1304"/>
                      <a:pt x="618" y="1304"/>
                    </a:cubicBezTo>
                    <a:cubicBezTo>
                      <a:pt x="651" y="1304"/>
                      <a:pt x="684" y="1278"/>
                      <a:pt x="680" y="1234"/>
                    </a:cubicBezTo>
                    <a:cubicBezTo>
                      <a:pt x="672" y="1183"/>
                      <a:pt x="708" y="1164"/>
                      <a:pt x="749" y="1164"/>
                    </a:cubicBezTo>
                    <a:cubicBezTo>
                      <a:pt x="774" y="1164"/>
                      <a:pt x="801" y="1171"/>
                      <a:pt x="820" y="1184"/>
                    </a:cubicBezTo>
                    <a:cubicBezTo>
                      <a:pt x="877" y="1222"/>
                      <a:pt x="915" y="1279"/>
                      <a:pt x="941" y="1349"/>
                    </a:cubicBezTo>
                    <a:cubicBezTo>
                      <a:pt x="998" y="1457"/>
                      <a:pt x="1055" y="1565"/>
                      <a:pt x="1131" y="1667"/>
                    </a:cubicBezTo>
                    <a:cubicBezTo>
                      <a:pt x="1278" y="1864"/>
                      <a:pt x="1462" y="2035"/>
                      <a:pt x="1672" y="2162"/>
                    </a:cubicBezTo>
                    <a:cubicBezTo>
                      <a:pt x="1685" y="2172"/>
                      <a:pt x="1700" y="2176"/>
                      <a:pt x="1714" y="2176"/>
                    </a:cubicBezTo>
                    <a:cubicBezTo>
                      <a:pt x="1749" y="2176"/>
                      <a:pt x="1782" y="2152"/>
                      <a:pt x="1786" y="2111"/>
                    </a:cubicBezTo>
                    <a:lnTo>
                      <a:pt x="1805" y="1972"/>
                    </a:lnTo>
                    <a:cubicBezTo>
                      <a:pt x="1900" y="2016"/>
                      <a:pt x="1989" y="2061"/>
                      <a:pt x="2085" y="2099"/>
                    </a:cubicBezTo>
                    <a:cubicBezTo>
                      <a:pt x="2110" y="2113"/>
                      <a:pt x="2137" y="2120"/>
                      <a:pt x="2164" y="2120"/>
                    </a:cubicBezTo>
                    <a:cubicBezTo>
                      <a:pt x="2231" y="2120"/>
                      <a:pt x="2293" y="2076"/>
                      <a:pt x="2307" y="2003"/>
                    </a:cubicBezTo>
                    <a:cubicBezTo>
                      <a:pt x="2333" y="1895"/>
                      <a:pt x="2250" y="1813"/>
                      <a:pt x="2193" y="1736"/>
                    </a:cubicBezTo>
                    <a:cubicBezTo>
                      <a:pt x="2116" y="1635"/>
                      <a:pt x="2047" y="1527"/>
                      <a:pt x="1983" y="1419"/>
                    </a:cubicBezTo>
                    <a:cubicBezTo>
                      <a:pt x="1875" y="1209"/>
                      <a:pt x="1792" y="987"/>
                      <a:pt x="1697" y="771"/>
                    </a:cubicBezTo>
                    <a:cubicBezTo>
                      <a:pt x="1621" y="567"/>
                      <a:pt x="1487" y="389"/>
                      <a:pt x="1309" y="262"/>
                    </a:cubicBezTo>
                    <a:cubicBezTo>
                      <a:pt x="1131" y="154"/>
                      <a:pt x="935" y="84"/>
                      <a:pt x="731" y="59"/>
                    </a:cubicBezTo>
                    <a:cubicBezTo>
                      <a:pt x="731" y="25"/>
                      <a:pt x="706" y="5"/>
                      <a:pt x="679" y="5"/>
                    </a:cubicBezTo>
                    <a:cubicBezTo>
                      <a:pt x="666" y="5"/>
                      <a:pt x="653" y="10"/>
                      <a:pt x="642" y="21"/>
                    </a:cubicBezTo>
                    <a:cubicBezTo>
                      <a:pt x="636" y="33"/>
                      <a:pt x="623" y="33"/>
                      <a:pt x="610" y="40"/>
                    </a:cubicBezTo>
                    <a:lnTo>
                      <a:pt x="579" y="33"/>
                    </a:lnTo>
                    <a:lnTo>
                      <a:pt x="541" y="33"/>
                    </a:lnTo>
                    <a:lnTo>
                      <a:pt x="496" y="27"/>
                    </a:lnTo>
                    <a:cubicBezTo>
                      <a:pt x="452" y="14"/>
                      <a:pt x="401" y="2"/>
                      <a:pt x="356" y="2"/>
                    </a:cubicBezTo>
                    <a:cubicBezTo>
                      <a:pt x="350" y="1"/>
                      <a:pt x="344" y="1"/>
                      <a:pt x="338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660;p42">
                <a:extLst>
                  <a:ext uri="{FF2B5EF4-FFF2-40B4-BE49-F238E27FC236}">
                    <a16:creationId xmlns:a16="http://schemas.microsoft.com/office/drawing/2014/main" id="{1569C445-FCCF-487F-B739-0C95BBF026DE}"/>
                  </a:ext>
                </a:extLst>
              </p:cNvPr>
              <p:cNvSpPr/>
              <p:nvPr/>
            </p:nvSpPr>
            <p:spPr>
              <a:xfrm>
                <a:off x="2530631" y="-2145876"/>
                <a:ext cx="249048" cy="187748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317" extrusionOk="0">
                    <a:moveTo>
                      <a:pt x="1536" y="1"/>
                    </a:moveTo>
                    <a:cubicBezTo>
                      <a:pt x="1516" y="1"/>
                      <a:pt x="1495" y="4"/>
                      <a:pt x="1474" y="10"/>
                    </a:cubicBezTo>
                    <a:cubicBezTo>
                      <a:pt x="1436" y="17"/>
                      <a:pt x="1405" y="36"/>
                      <a:pt x="1379" y="61"/>
                    </a:cubicBezTo>
                    <a:cubicBezTo>
                      <a:pt x="1362" y="47"/>
                      <a:pt x="1341" y="41"/>
                      <a:pt x="1320" y="41"/>
                    </a:cubicBezTo>
                    <a:cubicBezTo>
                      <a:pt x="1302" y="41"/>
                      <a:pt x="1282" y="46"/>
                      <a:pt x="1265" y="55"/>
                    </a:cubicBezTo>
                    <a:cubicBezTo>
                      <a:pt x="1214" y="93"/>
                      <a:pt x="1169" y="131"/>
                      <a:pt x="1125" y="175"/>
                    </a:cubicBezTo>
                    <a:cubicBezTo>
                      <a:pt x="1112" y="159"/>
                      <a:pt x="1091" y="151"/>
                      <a:pt x="1070" y="151"/>
                    </a:cubicBezTo>
                    <a:cubicBezTo>
                      <a:pt x="1051" y="151"/>
                      <a:pt x="1032" y="157"/>
                      <a:pt x="1017" y="169"/>
                    </a:cubicBezTo>
                    <a:cubicBezTo>
                      <a:pt x="979" y="201"/>
                      <a:pt x="947" y="233"/>
                      <a:pt x="915" y="271"/>
                    </a:cubicBezTo>
                    <a:cubicBezTo>
                      <a:pt x="901" y="256"/>
                      <a:pt x="881" y="250"/>
                      <a:pt x="861" y="250"/>
                    </a:cubicBezTo>
                    <a:cubicBezTo>
                      <a:pt x="837" y="250"/>
                      <a:pt x="812" y="260"/>
                      <a:pt x="795" y="277"/>
                    </a:cubicBezTo>
                    <a:cubicBezTo>
                      <a:pt x="769" y="309"/>
                      <a:pt x="737" y="341"/>
                      <a:pt x="718" y="372"/>
                    </a:cubicBezTo>
                    <a:cubicBezTo>
                      <a:pt x="702" y="341"/>
                      <a:pt x="672" y="325"/>
                      <a:pt x="643" y="325"/>
                    </a:cubicBezTo>
                    <a:cubicBezTo>
                      <a:pt x="613" y="325"/>
                      <a:pt x="585" y="341"/>
                      <a:pt x="572" y="372"/>
                    </a:cubicBezTo>
                    <a:lnTo>
                      <a:pt x="547" y="423"/>
                    </a:lnTo>
                    <a:cubicBezTo>
                      <a:pt x="533" y="404"/>
                      <a:pt x="510" y="394"/>
                      <a:pt x="487" y="394"/>
                    </a:cubicBezTo>
                    <a:cubicBezTo>
                      <a:pt x="458" y="394"/>
                      <a:pt x="428" y="410"/>
                      <a:pt x="413" y="442"/>
                    </a:cubicBezTo>
                    <a:cubicBezTo>
                      <a:pt x="407" y="468"/>
                      <a:pt x="394" y="487"/>
                      <a:pt x="388" y="512"/>
                    </a:cubicBezTo>
                    <a:cubicBezTo>
                      <a:pt x="381" y="481"/>
                      <a:pt x="346" y="463"/>
                      <a:pt x="313" y="463"/>
                    </a:cubicBezTo>
                    <a:cubicBezTo>
                      <a:pt x="284" y="463"/>
                      <a:pt x="257" y="477"/>
                      <a:pt x="248" y="506"/>
                    </a:cubicBezTo>
                    <a:lnTo>
                      <a:pt x="248" y="512"/>
                    </a:lnTo>
                    <a:cubicBezTo>
                      <a:pt x="233" y="492"/>
                      <a:pt x="212" y="483"/>
                      <a:pt x="192" y="483"/>
                    </a:cubicBezTo>
                    <a:cubicBezTo>
                      <a:pt x="160" y="483"/>
                      <a:pt x="129" y="505"/>
                      <a:pt x="121" y="544"/>
                    </a:cubicBezTo>
                    <a:cubicBezTo>
                      <a:pt x="121" y="557"/>
                      <a:pt x="115" y="576"/>
                      <a:pt x="115" y="588"/>
                    </a:cubicBezTo>
                    <a:cubicBezTo>
                      <a:pt x="112" y="587"/>
                      <a:pt x="110" y="587"/>
                      <a:pt x="108" y="587"/>
                    </a:cubicBezTo>
                    <a:cubicBezTo>
                      <a:pt x="97" y="587"/>
                      <a:pt x="88" y="597"/>
                      <a:pt x="83" y="608"/>
                    </a:cubicBezTo>
                    <a:cubicBezTo>
                      <a:pt x="26" y="817"/>
                      <a:pt x="0" y="1040"/>
                      <a:pt x="13" y="1262"/>
                    </a:cubicBezTo>
                    <a:cubicBezTo>
                      <a:pt x="13" y="1297"/>
                      <a:pt x="47" y="1317"/>
                      <a:pt x="82" y="1317"/>
                    </a:cubicBezTo>
                    <a:cubicBezTo>
                      <a:pt x="110" y="1317"/>
                      <a:pt x="138" y="1303"/>
                      <a:pt x="146" y="1275"/>
                    </a:cubicBezTo>
                    <a:cubicBezTo>
                      <a:pt x="153" y="1243"/>
                      <a:pt x="159" y="1205"/>
                      <a:pt x="165" y="1173"/>
                    </a:cubicBezTo>
                    <a:cubicBezTo>
                      <a:pt x="197" y="1173"/>
                      <a:pt x="216" y="1154"/>
                      <a:pt x="229" y="1129"/>
                    </a:cubicBezTo>
                    <a:cubicBezTo>
                      <a:pt x="242" y="1078"/>
                      <a:pt x="254" y="1027"/>
                      <a:pt x="273" y="976"/>
                    </a:cubicBezTo>
                    <a:cubicBezTo>
                      <a:pt x="288" y="991"/>
                      <a:pt x="307" y="998"/>
                      <a:pt x="326" y="998"/>
                    </a:cubicBezTo>
                    <a:cubicBezTo>
                      <a:pt x="355" y="998"/>
                      <a:pt x="383" y="981"/>
                      <a:pt x="394" y="951"/>
                    </a:cubicBezTo>
                    <a:lnTo>
                      <a:pt x="458" y="779"/>
                    </a:lnTo>
                    <a:cubicBezTo>
                      <a:pt x="474" y="791"/>
                      <a:pt x="493" y="796"/>
                      <a:pt x="511" y="796"/>
                    </a:cubicBezTo>
                    <a:cubicBezTo>
                      <a:pt x="543" y="796"/>
                      <a:pt x="573" y="780"/>
                      <a:pt x="585" y="747"/>
                    </a:cubicBezTo>
                    <a:lnTo>
                      <a:pt x="610" y="690"/>
                    </a:lnTo>
                    <a:cubicBezTo>
                      <a:pt x="625" y="707"/>
                      <a:pt x="645" y="715"/>
                      <a:pt x="664" y="715"/>
                    </a:cubicBezTo>
                    <a:cubicBezTo>
                      <a:pt x="695" y="715"/>
                      <a:pt x="726" y="696"/>
                      <a:pt x="737" y="665"/>
                    </a:cubicBezTo>
                    <a:cubicBezTo>
                      <a:pt x="756" y="614"/>
                      <a:pt x="782" y="569"/>
                      <a:pt x="807" y="525"/>
                    </a:cubicBezTo>
                    <a:cubicBezTo>
                      <a:pt x="825" y="548"/>
                      <a:pt x="850" y="559"/>
                      <a:pt x="875" y="559"/>
                    </a:cubicBezTo>
                    <a:cubicBezTo>
                      <a:pt x="904" y="559"/>
                      <a:pt x="933" y="543"/>
                      <a:pt x="947" y="512"/>
                    </a:cubicBezTo>
                    <a:cubicBezTo>
                      <a:pt x="966" y="480"/>
                      <a:pt x="985" y="449"/>
                      <a:pt x="1011" y="417"/>
                    </a:cubicBezTo>
                    <a:cubicBezTo>
                      <a:pt x="1024" y="443"/>
                      <a:pt x="1050" y="456"/>
                      <a:pt x="1078" y="456"/>
                    </a:cubicBezTo>
                    <a:cubicBezTo>
                      <a:pt x="1103" y="456"/>
                      <a:pt x="1129" y="445"/>
                      <a:pt x="1144" y="423"/>
                    </a:cubicBezTo>
                    <a:cubicBezTo>
                      <a:pt x="1176" y="379"/>
                      <a:pt x="1208" y="334"/>
                      <a:pt x="1246" y="296"/>
                    </a:cubicBezTo>
                    <a:cubicBezTo>
                      <a:pt x="1256" y="345"/>
                      <a:pt x="1295" y="371"/>
                      <a:pt x="1334" y="371"/>
                    </a:cubicBezTo>
                    <a:cubicBezTo>
                      <a:pt x="1367" y="371"/>
                      <a:pt x="1400" y="353"/>
                      <a:pt x="1417" y="315"/>
                    </a:cubicBezTo>
                    <a:cubicBezTo>
                      <a:pt x="1430" y="271"/>
                      <a:pt x="1455" y="226"/>
                      <a:pt x="1494" y="188"/>
                    </a:cubicBezTo>
                    <a:cubicBezTo>
                      <a:pt x="1505" y="184"/>
                      <a:pt x="1524" y="178"/>
                      <a:pt x="1538" y="178"/>
                    </a:cubicBezTo>
                    <a:cubicBezTo>
                      <a:pt x="1547" y="178"/>
                      <a:pt x="1555" y="181"/>
                      <a:pt x="1557" y="188"/>
                    </a:cubicBezTo>
                    <a:cubicBezTo>
                      <a:pt x="1573" y="227"/>
                      <a:pt x="1605" y="244"/>
                      <a:pt x="1636" y="244"/>
                    </a:cubicBezTo>
                    <a:cubicBezTo>
                      <a:pt x="1691" y="244"/>
                      <a:pt x="1747" y="193"/>
                      <a:pt x="1722" y="125"/>
                    </a:cubicBezTo>
                    <a:cubicBezTo>
                      <a:pt x="1687" y="48"/>
                      <a:pt x="1615" y="1"/>
                      <a:pt x="1536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661;p42">
                <a:extLst>
                  <a:ext uri="{FF2B5EF4-FFF2-40B4-BE49-F238E27FC236}">
                    <a16:creationId xmlns:a16="http://schemas.microsoft.com/office/drawing/2014/main" id="{4CCD7093-E04B-4913-8CC4-FF825AA5F171}"/>
                  </a:ext>
                </a:extLst>
              </p:cNvPr>
              <p:cNvSpPr/>
              <p:nvPr/>
            </p:nvSpPr>
            <p:spPr>
              <a:xfrm>
                <a:off x="2566840" y="-2327494"/>
                <a:ext cx="329308" cy="21283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1493" extrusionOk="0">
                    <a:moveTo>
                      <a:pt x="534" y="846"/>
                    </a:moveTo>
                    <a:cubicBezTo>
                      <a:pt x="541" y="852"/>
                      <a:pt x="541" y="858"/>
                      <a:pt x="547" y="858"/>
                    </a:cubicBezTo>
                    <a:lnTo>
                      <a:pt x="490" y="947"/>
                    </a:lnTo>
                    <a:cubicBezTo>
                      <a:pt x="483" y="941"/>
                      <a:pt x="471" y="935"/>
                      <a:pt x="464" y="928"/>
                    </a:cubicBezTo>
                    <a:lnTo>
                      <a:pt x="534" y="846"/>
                    </a:lnTo>
                    <a:close/>
                    <a:moveTo>
                      <a:pt x="331" y="998"/>
                    </a:moveTo>
                    <a:cubicBezTo>
                      <a:pt x="331" y="1005"/>
                      <a:pt x="337" y="1005"/>
                      <a:pt x="344" y="1011"/>
                    </a:cubicBezTo>
                    <a:cubicBezTo>
                      <a:pt x="312" y="1049"/>
                      <a:pt x="286" y="1087"/>
                      <a:pt x="255" y="1119"/>
                    </a:cubicBezTo>
                    <a:cubicBezTo>
                      <a:pt x="267" y="1100"/>
                      <a:pt x="280" y="1074"/>
                      <a:pt x="293" y="1055"/>
                    </a:cubicBezTo>
                    <a:cubicBezTo>
                      <a:pt x="305" y="1036"/>
                      <a:pt x="318" y="1017"/>
                      <a:pt x="331" y="998"/>
                    </a:cubicBezTo>
                    <a:close/>
                    <a:moveTo>
                      <a:pt x="1781" y="0"/>
                    </a:moveTo>
                    <a:cubicBezTo>
                      <a:pt x="1768" y="0"/>
                      <a:pt x="1754" y="3"/>
                      <a:pt x="1742" y="7"/>
                    </a:cubicBezTo>
                    <a:cubicBezTo>
                      <a:pt x="1723" y="13"/>
                      <a:pt x="1710" y="20"/>
                      <a:pt x="1697" y="32"/>
                    </a:cubicBezTo>
                    <a:cubicBezTo>
                      <a:pt x="1684" y="11"/>
                      <a:pt x="1665" y="1"/>
                      <a:pt x="1644" y="1"/>
                    </a:cubicBezTo>
                    <a:cubicBezTo>
                      <a:pt x="1635" y="1"/>
                      <a:pt x="1625" y="3"/>
                      <a:pt x="1614" y="7"/>
                    </a:cubicBezTo>
                    <a:lnTo>
                      <a:pt x="1500" y="51"/>
                    </a:lnTo>
                    <a:cubicBezTo>
                      <a:pt x="1493" y="44"/>
                      <a:pt x="1481" y="41"/>
                      <a:pt x="1470" y="41"/>
                    </a:cubicBezTo>
                    <a:cubicBezTo>
                      <a:pt x="1462" y="41"/>
                      <a:pt x="1455" y="42"/>
                      <a:pt x="1449" y="45"/>
                    </a:cubicBezTo>
                    <a:lnTo>
                      <a:pt x="1392" y="77"/>
                    </a:lnTo>
                    <a:cubicBezTo>
                      <a:pt x="1278" y="89"/>
                      <a:pt x="1170" y="140"/>
                      <a:pt x="1087" y="217"/>
                    </a:cubicBezTo>
                    <a:cubicBezTo>
                      <a:pt x="1074" y="229"/>
                      <a:pt x="1062" y="248"/>
                      <a:pt x="1068" y="261"/>
                    </a:cubicBezTo>
                    <a:lnTo>
                      <a:pt x="992" y="306"/>
                    </a:lnTo>
                    <a:cubicBezTo>
                      <a:pt x="979" y="312"/>
                      <a:pt x="966" y="325"/>
                      <a:pt x="973" y="344"/>
                    </a:cubicBezTo>
                    <a:cubicBezTo>
                      <a:pt x="960" y="344"/>
                      <a:pt x="947" y="350"/>
                      <a:pt x="941" y="356"/>
                    </a:cubicBezTo>
                    <a:lnTo>
                      <a:pt x="877" y="414"/>
                    </a:lnTo>
                    <a:cubicBezTo>
                      <a:pt x="866" y="395"/>
                      <a:pt x="846" y="385"/>
                      <a:pt x="826" y="385"/>
                    </a:cubicBezTo>
                    <a:cubicBezTo>
                      <a:pt x="811" y="385"/>
                      <a:pt x="795" y="390"/>
                      <a:pt x="782" y="401"/>
                    </a:cubicBezTo>
                    <a:cubicBezTo>
                      <a:pt x="693" y="490"/>
                      <a:pt x="598" y="585"/>
                      <a:pt x="515" y="680"/>
                    </a:cubicBezTo>
                    <a:cubicBezTo>
                      <a:pt x="369" y="744"/>
                      <a:pt x="248" y="846"/>
                      <a:pt x="166" y="973"/>
                    </a:cubicBezTo>
                    <a:cubicBezTo>
                      <a:pt x="121" y="1043"/>
                      <a:pt x="89" y="1113"/>
                      <a:pt x="64" y="1189"/>
                    </a:cubicBezTo>
                    <a:cubicBezTo>
                      <a:pt x="38" y="1265"/>
                      <a:pt x="0" y="1373"/>
                      <a:pt x="38" y="1449"/>
                    </a:cubicBezTo>
                    <a:lnTo>
                      <a:pt x="38" y="1456"/>
                    </a:lnTo>
                    <a:lnTo>
                      <a:pt x="38" y="1462"/>
                    </a:lnTo>
                    <a:cubicBezTo>
                      <a:pt x="38" y="1462"/>
                      <a:pt x="45" y="1468"/>
                      <a:pt x="45" y="1468"/>
                    </a:cubicBezTo>
                    <a:lnTo>
                      <a:pt x="51" y="1475"/>
                    </a:lnTo>
                    <a:cubicBezTo>
                      <a:pt x="64" y="1482"/>
                      <a:pt x="77" y="1486"/>
                      <a:pt x="91" y="1486"/>
                    </a:cubicBezTo>
                    <a:cubicBezTo>
                      <a:pt x="111" y="1486"/>
                      <a:pt x="131" y="1477"/>
                      <a:pt x="147" y="1462"/>
                    </a:cubicBezTo>
                    <a:lnTo>
                      <a:pt x="210" y="1386"/>
                    </a:lnTo>
                    <a:cubicBezTo>
                      <a:pt x="210" y="1392"/>
                      <a:pt x="210" y="1399"/>
                      <a:pt x="210" y="1405"/>
                    </a:cubicBezTo>
                    <a:cubicBezTo>
                      <a:pt x="202" y="1456"/>
                      <a:pt x="244" y="1492"/>
                      <a:pt x="288" y="1492"/>
                    </a:cubicBezTo>
                    <a:cubicBezTo>
                      <a:pt x="310" y="1492"/>
                      <a:pt x="333" y="1483"/>
                      <a:pt x="350" y="1462"/>
                    </a:cubicBezTo>
                    <a:cubicBezTo>
                      <a:pt x="363" y="1443"/>
                      <a:pt x="369" y="1430"/>
                      <a:pt x="382" y="1411"/>
                    </a:cubicBezTo>
                    <a:cubicBezTo>
                      <a:pt x="394" y="1430"/>
                      <a:pt x="413" y="1443"/>
                      <a:pt x="432" y="1456"/>
                    </a:cubicBezTo>
                    <a:cubicBezTo>
                      <a:pt x="451" y="1463"/>
                      <a:pt x="468" y="1466"/>
                      <a:pt x="484" y="1466"/>
                    </a:cubicBezTo>
                    <a:cubicBezTo>
                      <a:pt x="538" y="1466"/>
                      <a:pt x="576" y="1429"/>
                      <a:pt x="610" y="1379"/>
                    </a:cubicBezTo>
                    <a:cubicBezTo>
                      <a:pt x="620" y="1387"/>
                      <a:pt x="632" y="1391"/>
                      <a:pt x="645" y="1391"/>
                    </a:cubicBezTo>
                    <a:cubicBezTo>
                      <a:pt x="664" y="1391"/>
                      <a:pt x="684" y="1382"/>
                      <a:pt x="699" y="1367"/>
                    </a:cubicBezTo>
                    <a:cubicBezTo>
                      <a:pt x="715" y="1389"/>
                      <a:pt x="741" y="1400"/>
                      <a:pt x="767" y="1400"/>
                    </a:cubicBezTo>
                    <a:cubicBezTo>
                      <a:pt x="793" y="1400"/>
                      <a:pt x="820" y="1389"/>
                      <a:pt x="839" y="1367"/>
                    </a:cubicBezTo>
                    <a:cubicBezTo>
                      <a:pt x="858" y="1341"/>
                      <a:pt x="884" y="1310"/>
                      <a:pt x="909" y="1278"/>
                    </a:cubicBezTo>
                    <a:cubicBezTo>
                      <a:pt x="935" y="1278"/>
                      <a:pt x="960" y="1265"/>
                      <a:pt x="979" y="1240"/>
                    </a:cubicBezTo>
                    <a:cubicBezTo>
                      <a:pt x="1011" y="1195"/>
                      <a:pt x="1055" y="1151"/>
                      <a:pt x="1100" y="1113"/>
                    </a:cubicBezTo>
                    <a:cubicBezTo>
                      <a:pt x="1100" y="1167"/>
                      <a:pt x="1143" y="1202"/>
                      <a:pt x="1189" y="1202"/>
                    </a:cubicBezTo>
                    <a:cubicBezTo>
                      <a:pt x="1214" y="1202"/>
                      <a:pt x="1239" y="1192"/>
                      <a:pt x="1259" y="1170"/>
                    </a:cubicBezTo>
                    <a:cubicBezTo>
                      <a:pt x="1290" y="1113"/>
                      <a:pt x="1335" y="1068"/>
                      <a:pt x="1386" y="1036"/>
                    </a:cubicBezTo>
                    <a:cubicBezTo>
                      <a:pt x="1401" y="1030"/>
                      <a:pt x="1414" y="1027"/>
                      <a:pt x="1426" y="1027"/>
                    </a:cubicBezTo>
                    <a:cubicBezTo>
                      <a:pt x="1458" y="1027"/>
                      <a:pt x="1482" y="1048"/>
                      <a:pt x="1519" y="1062"/>
                    </a:cubicBezTo>
                    <a:cubicBezTo>
                      <a:pt x="1528" y="1066"/>
                      <a:pt x="1538" y="1068"/>
                      <a:pt x="1547" y="1068"/>
                    </a:cubicBezTo>
                    <a:cubicBezTo>
                      <a:pt x="1579" y="1068"/>
                      <a:pt x="1613" y="1046"/>
                      <a:pt x="1627" y="1017"/>
                    </a:cubicBezTo>
                    <a:lnTo>
                      <a:pt x="1640" y="985"/>
                    </a:lnTo>
                    <a:cubicBezTo>
                      <a:pt x="1653" y="941"/>
                      <a:pt x="1627" y="897"/>
                      <a:pt x="1589" y="897"/>
                    </a:cubicBezTo>
                    <a:cubicBezTo>
                      <a:pt x="1540" y="861"/>
                      <a:pt x="1484" y="844"/>
                      <a:pt x="1428" y="844"/>
                    </a:cubicBezTo>
                    <a:cubicBezTo>
                      <a:pt x="1405" y="844"/>
                      <a:pt x="1383" y="846"/>
                      <a:pt x="1360" y="852"/>
                    </a:cubicBezTo>
                    <a:cubicBezTo>
                      <a:pt x="1341" y="858"/>
                      <a:pt x="1322" y="865"/>
                      <a:pt x="1303" y="877"/>
                    </a:cubicBezTo>
                    <a:cubicBezTo>
                      <a:pt x="1285" y="837"/>
                      <a:pt x="1245" y="813"/>
                      <a:pt x="1206" y="813"/>
                    </a:cubicBezTo>
                    <a:cubicBezTo>
                      <a:pt x="1189" y="813"/>
                      <a:pt x="1172" y="817"/>
                      <a:pt x="1157" y="827"/>
                    </a:cubicBezTo>
                    <a:cubicBezTo>
                      <a:pt x="1112" y="858"/>
                      <a:pt x="1068" y="890"/>
                      <a:pt x="1023" y="928"/>
                    </a:cubicBezTo>
                    <a:cubicBezTo>
                      <a:pt x="1008" y="908"/>
                      <a:pt x="984" y="899"/>
                      <a:pt x="960" y="899"/>
                    </a:cubicBezTo>
                    <a:cubicBezTo>
                      <a:pt x="945" y="899"/>
                      <a:pt x="930" y="902"/>
                      <a:pt x="915" y="909"/>
                    </a:cubicBezTo>
                    <a:cubicBezTo>
                      <a:pt x="901" y="895"/>
                      <a:pt x="880" y="888"/>
                      <a:pt x="859" y="888"/>
                    </a:cubicBezTo>
                    <a:cubicBezTo>
                      <a:pt x="852" y="888"/>
                      <a:pt x="846" y="889"/>
                      <a:pt x="839" y="890"/>
                    </a:cubicBezTo>
                    <a:cubicBezTo>
                      <a:pt x="818" y="902"/>
                      <a:pt x="793" y="908"/>
                      <a:pt x="770" y="908"/>
                    </a:cubicBezTo>
                    <a:cubicBezTo>
                      <a:pt x="716" y="908"/>
                      <a:pt x="664" y="879"/>
                      <a:pt x="642" y="827"/>
                    </a:cubicBezTo>
                    <a:lnTo>
                      <a:pt x="750" y="738"/>
                    </a:lnTo>
                    <a:cubicBezTo>
                      <a:pt x="750" y="789"/>
                      <a:pt x="791" y="823"/>
                      <a:pt x="835" y="823"/>
                    </a:cubicBezTo>
                    <a:cubicBezTo>
                      <a:pt x="851" y="823"/>
                      <a:pt x="868" y="818"/>
                      <a:pt x="884" y="808"/>
                    </a:cubicBezTo>
                    <a:lnTo>
                      <a:pt x="992" y="712"/>
                    </a:lnTo>
                    <a:cubicBezTo>
                      <a:pt x="1002" y="720"/>
                      <a:pt x="1015" y="724"/>
                      <a:pt x="1028" y="724"/>
                    </a:cubicBezTo>
                    <a:cubicBezTo>
                      <a:pt x="1047" y="724"/>
                      <a:pt x="1066" y="717"/>
                      <a:pt x="1081" y="706"/>
                    </a:cubicBezTo>
                    <a:lnTo>
                      <a:pt x="1176" y="636"/>
                    </a:lnTo>
                    <a:lnTo>
                      <a:pt x="1176" y="661"/>
                    </a:lnTo>
                    <a:cubicBezTo>
                      <a:pt x="1167" y="718"/>
                      <a:pt x="1213" y="761"/>
                      <a:pt x="1264" y="761"/>
                    </a:cubicBezTo>
                    <a:cubicBezTo>
                      <a:pt x="1281" y="761"/>
                      <a:pt x="1299" y="755"/>
                      <a:pt x="1316" y="744"/>
                    </a:cubicBezTo>
                    <a:lnTo>
                      <a:pt x="1437" y="661"/>
                    </a:lnTo>
                    <a:lnTo>
                      <a:pt x="1437" y="674"/>
                    </a:lnTo>
                    <a:cubicBezTo>
                      <a:pt x="1417" y="732"/>
                      <a:pt x="1460" y="797"/>
                      <a:pt x="1516" y="797"/>
                    </a:cubicBezTo>
                    <a:cubicBezTo>
                      <a:pt x="1533" y="797"/>
                      <a:pt x="1552" y="791"/>
                      <a:pt x="1570" y="776"/>
                    </a:cubicBezTo>
                    <a:lnTo>
                      <a:pt x="1716" y="661"/>
                    </a:lnTo>
                    <a:cubicBezTo>
                      <a:pt x="1729" y="649"/>
                      <a:pt x="1748" y="636"/>
                      <a:pt x="1767" y="623"/>
                    </a:cubicBezTo>
                    <a:cubicBezTo>
                      <a:pt x="1786" y="642"/>
                      <a:pt x="1809" y="651"/>
                      <a:pt x="1833" y="651"/>
                    </a:cubicBezTo>
                    <a:cubicBezTo>
                      <a:pt x="1881" y="651"/>
                      <a:pt x="1930" y="615"/>
                      <a:pt x="1939" y="560"/>
                    </a:cubicBezTo>
                    <a:cubicBezTo>
                      <a:pt x="1945" y="522"/>
                      <a:pt x="1920" y="483"/>
                      <a:pt x="1881" y="471"/>
                    </a:cubicBezTo>
                    <a:cubicBezTo>
                      <a:pt x="1857" y="438"/>
                      <a:pt x="1817" y="419"/>
                      <a:pt x="1778" y="419"/>
                    </a:cubicBezTo>
                    <a:cubicBezTo>
                      <a:pt x="1756" y="419"/>
                      <a:pt x="1735" y="425"/>
                      <a:pt x="1716" y="439"/>
                    </a:cubicBezTo>
                    <a:lnTo>
                      <a:pt x="1678" y="464"/>
                    </a:lnTo>
                    <a:cubicBezTo>
                      <a:pt x="1683" y="408"/>
                      <a:pt x="1638" y="365"/>
                      <a:pt x="1589" y="365"/>
                    </a:cubicBezTo>
                    <a:cubicBezTo>
                      <a:pt x="1572" y="365"/>
                      <a:pt x="1555" y="370"/>
                      <a:pt x="1538" y="382"/>
                    </a:cubicBezTo>
                    <a:lnTo>
                      <a:pt x="1424" y="464"/>
                    </a:lnTo>
                    <a:cubicBezTo>
                      <a:pt x="1424" y="458"/>
                      <a:pt x="1424" y="458"/>
                      <a:pt x="1424" y="452"/>
                    </a:cubicBezTo>
                    <a:cubicBezTo>
                      <a:pt x="1454" y="392"/>
                      <a:pt x="1398" y="336"/>
                      <a:pt x="1339" y="336"/>
                    </a:cubicBezTo>
                    <a:cubicBezTo>
                      <a:pt x="1322" y="336"/>
                      <a:pt x="1306" y="340"/>
                      <a:pt x="1290" y="350"/>
                    </a:cubicBezTo>
                    <a:lnTo>
                      <a:pt x="1227" y="394"/>
                    </a:lnTo>
                    <a:cubicBezTo>
                      <a:pt x="1212" y="373"/>
                      <a:pt x="1190" y="361"/>
                      <a:pt x="1166" y="361"/>
                    </a:cubicBezTo>
                    <a:cubicBezTo>
                      <a:pt x="1148" y="361"/>
                      <a:pt x="1129" y="368"/>
                      <a:pt x="1112" y="382"/>
                    </a:cubicBezTo>
                    <a:lnTo>
                      <a:pt x="1068" y="426"/>
                    </a:lnTo>
                    <a:cubicBezTo>
                      <a:pt x="1068" y="407"/>
                      <a:pt x="1055" y="388"/>
                      <a:pt x="1043" y="369"/>
                    </a:cubicBezTo>
                    <a:cubicBezTo>
                      <a:pt x="1087" y="356"/>
                      <a:pt x="1138" y="331"/>
                      <a:pt x="1182" y="312"/>
                    </a:cubicBezTo>
                    <a:lnTo>
                      <a:pt x="1329" y="248"/>
                    </a:lnTo>
                    <a:cubicBezTo>
                      <a:pt x="1335" y="252"/>
                      <a:pt x="1343" y="253"/>
                      <a:pt x="1352" y="253"/>
                    </a:cubicBezTo>
                    <a:cubicBezTo>
                      <a:pt x="1360" y="253"/>
                      <a:pt x="1370" y="252"/>
                      <a:pt x="1379" y="248"/>
                    </a:cubicBezTo>
                    <a:lnTo>
                      <a:pt x="1564" y="172"/>
                    </a:lnTo>
                    <a:cubicBezTo>
                      <a:pt x="1570" y="197"/>
                      <a:pt x="1589" y="210"/>
                      <a:pt x="1608" y="210"/>
                    </a:cubicBezTo>
                    <a:cubicBezTo>
                      <a:pt x="1640" y="210"/>
                      <a:pt x="1672" y="204"/>
                      <a:pt x="1703" y="191"/>
                    </a:cubicBezTo>
                    <a:lnTo>
                      <a:pt x="1735" y="172"/>
                    </a:lnTo>
                    <a:cubicBezTo>
                      <a:pt x="1742" y="166"/>
                      <a:pt x="1742" y="166"/>
                      <a:pt x="1748" y="166"/>
                    </a:cubicBezTo>
                    <a:cubicBezTo>
                      <a:pt x="1753" y="198"/>
                      <a:pt x="1777" y="226"/>
                      <a:pt x="1811" y="226"/>
                    </a:cubicBezTo>
                    <a:cubicBezTo>
                      <a:pt x="1817" y="226"/>
                      <a:pt x="1824" y="225"/>
                      <a:pt x="1831" y="223"/>
                    </a:cubicBezTo>
                    <a:cubicBezTo>
                      <a:pt x="1900" y="210"/>
                      <a:pt x="1970" y="197"/>
                      <a:pt x="2047" y="191"/>
                    </a:cubicBezTo>
                    <a:lnTo>
                      <a:pt x="2193" y="191"/>
                    </a:lnTo>
                    <a:cubicBezTo>
                      <a:pt x="2212" y="191"/>
                      <a:pt x="2218" y="172"/>
                      <a:pt x="2237" y="166"/>
                    </a:cubicBezTo>
                    <a:cubicBezTo>
                      <a:pt x="2241" y="167"/>
                      <a:pt x="2245" y="167"/>
                      <a:pt x="2249" y="167"/>
                    </a:cubicBezTo>
                    <a:cubicBezTo>
                      <a:pt x="2302" y="167"/>
                      <a:pt x="2310" y="83"/>
                      <a:pt x="2250" y="77"/>
                    </a:cubicBezTo>
                    <a:cubicBezTo>
                      <a:pt x="2225" y="64"/>
                      <a:pt x="2212" y="45"/>
                      <a:pt x="2174" y="39"/>
                    </a:cubicBezTo>
                    <a:cubicBezTo>
                      <a:pt x="2151" y="35"/>
                      <a:pt x="2131" y="34"/>
                      <a:pt x="2111" y="34"/>
                    </a:cubicBezTo>
                    <a:cubicBezTo>
                      <a:pt x="2091" y="34"/>
                      <a:pt x="2072" y="35"/>
                      <a:pt x="2053" y="39"/>
                    </a:cubicBezTo>
                    <a:cubicBezTo>
                      <a:pt x="1996" y="45"/>
                      <a:pt x="1945" y="51"/>
                      <a:pt x="1894" y="58"/>
                    </a:cubicBezTo>
                    <a:cubicBezTo>
                      <a:pt x="1881" y="45"/>
                      <a:pt x="1875" y="32"/>
                      <a:pt x="1862" y="26"/>
                    </a:cubicBezTo>
                    <a:cubicBezTo>
                      <a:pt x="1837" y="9"/>
                      <a:pt x="1809" y="0"/>
                      <a:pt x="1781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662;p42">
                <a:extLst>
                  <a:ext uri="{FF2B5EF4-FFF2-40B4-BE49-F238E27FC236}">
                    <a16:creationId xmlns:a16="http://schemas.microsoft.com/office/drawing/2014/main" id="{F893140F-B114-46E7-8E46-B3D433E68559}"/>
                  </a:ext>
                </a:extLst>
              </p:cNvPr>
              <p:cNvSpPr/>
              <p:nvPr/>
            </p:nvSpPr>
            <p:spPr>
              <a:xfrm>
                <a:off x="2784241" y="-2158135"/>
                <a:ext cx="15539" cy="3093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17" extrusionOk="0">
                    <a:moveTo>
                      <a:pt x="64" y="1"/>
                    </a:moveTo>
                    <a:cubicBezTo>
                      <a:pt x="39" y="1"/>
                      <a:pt x="13" y="20"/>
                      <a:pt x="7" y="45"/>
                    </a:cubicBezTo>
                    <a:cubicBezTo>
                      <a:pt x="7" y="64"/>
                      <a:pt x="1" y="83"/>
                      <a:pt x="1" y="103"/>
                    </a:cubicBezTo>
                    <a:lnTo>
                      <a:pt x="1" y="115"/>
                    </a:lnTo>
                    <a:lnTo>
                      <a:pt x="1" y="141"/>
                    </a:lnTo>
                    <a:lnTo>
                      <a:pt x="1" y="172"/>
                    </a:lnTo>
                    <a:cubicBezTo>
                      <a:pt x="1" y="179"/>
                      <a:pt x="7" y="191"/>
                      <a:pt x="13" y="198"/>
                    </a:cubicBezTo>
                    <a:cubicBezTo>
                      <a:pt x="20" y="204"/>
                      <a:pt x="32" y="211"/>
                      <a:pt x="45" y="217"/>
                    </a:cubicBezTo>
                    <a:cubicBezTo>
                      <a:pt x="64" y="217"/>
                      <a:pt x="89" y="204"/>
                      <a:pt x="96" y="185"/>
                    </a:cubicBezTo>
                    <a:cubicBezTo>
                      <a:pt x="109" y="141"/>
                      <a:pt x="109" y="103"/>
                      <a:pt x="109" y="58"/>
                    </a:cubicBezTo>
                    <a:cubicBezTo>
                      <a:pt x="109" y="52"/>
                      <a:pt x="109" y="45"/>
                      <a:pt x="102" y="39"/>
                    </a:cubicBezTo>
                    <a:cubicBezTo>
                      <a:pt x="102" y="33"/>
                      <a:pt x="102" y="26"/>
                      <a:pt x="96" y="20"/>
                    </a:cubicBezTo>
                    <a:cubicBezTo>
                      <a:pt x="89" y="14"/>
                      <a:pt x="77" y="1"/>
                      <a:pt x="6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663;p42">
                <a:extLst>
                  <a:ext uri="{FF2B5EF4-FFF2-40B4-BE49-F238E27FC236}">
                    <a16:creationId xmlns:a16="http://schemas.microsoft.com/office/drawing/2014/main" id="{BAC905E0-0278-492E-8396-F4D97E8DFE62}"/>
                  </a:ext>
                </a:extLst>
              </p:cNvPr>
              <p:cNvSpPr/>
              <p:nvPr/>
            </p:nvSpPr>
            <p:spPr>
              <a:xfrm>
                <a:off x="3215192" y="-171457"/>
                <a:ext cx="118180" cy="91379"/>
              </a:xfrm>
              <a:custGeom>
                <a:avLst/>
                <a:gdLst/>
                <a:ahLst/>
                <a:cxnLst/>
                <a:rect l="l" t="t" r="r" b="b"/>
                <a:pathLst>
                  <a:path w="829" h="641" extrusionOk="0">
                    <a:moveTo>
                      <a:pt x="725" y="0"/>
                    </a:moveTo>
                    <a:cubicBezTo>
                      <a:pt x="722" y="0"/>
                      <a:pt x="718" y="0"/>
                      <a:pt x="714" y="1"/>
                    </a:cubicBezTo>
                    <a:cubicBezTo>
                      <a:pt x="701" y="1"/>
                      <a:pt x="682" y="7"/>
                      <a:pt x="670" y="14"/>
                    </a:cubicBezTo>
                    <a:cubicBezTo>
                      <a:pt x="656" y="6"/>
                      <a:pt x="642" y="2"/>
                      <a:pt x="628" y="2"/>
                    </a:cubicBezTo>
                    <a:cubicBezTo>
                      <a:pt x="594" y="2"/>
                      <a:pt x="560" y="22"/>
                      <a:pt x="543" y="58"/>
                    </a:cubicBezTo>
                    <a:cubicBezTo>
                      <a:pt x="530" y="52"/>
                      <a:pt x="518" y="49"/>
                      <a:pt x="506" y="49"/>
                    </a:cubicBezTo>
                    <a:cubicBezTo>
                      <a:pt x="467" y="49"/>
                      <a:pt x="433" y="78"/>
                      <a:pt x="428" y="122"/>
                    </a:cubicBezTo>
                    <a:lnTo>
                      <a:pt x="428" y="134"/>
                    </a:lnTo>
                    <a:cubicBezTo>
                      <a:pt x="411" y="117"/>
                      <a:pt x="391" y="109"/>
                      <a:pt x="371" y="109"/>
                    </a:cubicBezTo>
                    <a:cubicBezTo>
                      <a:pt x="334" y="109"/>
                      <a:pt x="299" y="139"/>
                      <a:pt x="295" y="185"/>
                    </a:cubicBezTo>
                    <a:lnTo>
                      <a:pt x="295" y="198"/>
                    </a:lnTo>
                    <a:cubicBezTo>
                      <a:pt x="285" y="196"/>
                      <a:pt x="275" y="194"/>
                      <a:pt x="265" y="194"/>
                    </a:cubicBezTo>
                    <a:cubicBezTo>
                      <a:pt x="247" y="194"/>
                      <a:pt x="228" y="199"/>
                      <a:pt x="212" y="211"/>
                    </a:cubicBezTo>
                    <a:cubicBezTo>
                      <a:pt x="199" y="189"/>
                      <a:pt x="177" y="179"/>
                      <a:pt x="154" y="179"/>
                    </a:cubicBezTo>
                    <a:cubicBezTo>
                      <a:pt x="144" y="179"/>
                      <a:pt x="133" y="181"/>
                      <a:pt x="123" y="185"/>
                    </a:cubicBezTo>
                    <a:cubicBezTo>
                      <a:pt x="104" y="198"/>
                      <a:pt x="85" y="217"/>
                      <a:pt x="85" y="242"/>
                    </a:cubicBezTo>
                    <a:cubicBezTo>
                      <a:pt x="77" y="230"/>
                      <a:pt x="64" y="224"/>
                      <a:pt x="51" y="224"/>
                    </a:cubicBezTo>
                    <a:cubicBezTo>
                      <a:pt x="26" y="224"/>
                      <a:pt x="0" y="247"/>
                      <a:pt x="9" y="281"/>
                    </a:cubicBezTo>
                    <a:cubicBezTo>
                      <a:pt x="47" y="389"/>
                      <a:pt x="104" y="484"/>
                      <a:pt x="180" y="573"/>
                    </a:cubicBezTo>
                    <a:cubicBezTo>
                      <a:pt x="193" y="586"/>
                      <a:pt x="212" y="592"/>
                      <a:pt x="238" y="592"/>
                    </a:cubicBezTo>
                    <a:cubicBezTo>
                      <a:pt x="238" y="598"/>
                      <a:pt x="244" y="605"/>
                      <a:pt x="244" y="611"/>
                    </a:cubicBezTo>
                    <a:cubicBezTo>
                      <a:pt x="261" y="631"/>
                      <a:pt x="284" y="640"/>
                      <a:pt x="305" y="640"/>
                    </a:cubicBezTo>
                    <a:cubicBezTo>
                      <a:pt x="339" y="640"/>
                      <a:pt x="372" y="618"/>
                      <a:pt x="384" y="579"/>
                    </a:cubicBezTo>
                    <a:cubicBezTo>
                      <a:pt x="415" y="579"/>
                      <a:pt x="441" y="554"/>
                      <a:pt x="447" y="522"/>
                    </a:cubicBezTo>
                    <a:cubicBezTo>
                      <a:pt x="461" y="536"/>
                      <a:pt x="479" y="543"/>
                      <a:pt x="497" y="543"/>
                    </a:cubicBezTo>
                    <a:cubicBezTo>
                      <a:pt x="536" y="543"/>
                      <a:pt x="576" y="513"/>
                      <a:pt x="581" y="465"/>
                    </a:cubicBezTo>
                    <a:lnTo>
                      <a:pt x="581" y="459"/>
                    </a:lnTo>
                    <a:cubicBezTo>
                      <a:pt x="590" y="462"/>
                      <a:pt x="599" y="464"/>
                      <a:pt x="608" y="464"/>
                    </a:cubicBezTo>
                    <a:cubicBezTo>
                      <a:pt x="646" y="464"/>
                      <a:pt x="685" y="436"/>
                      <a:pt x="695" y="395"/>
                    </a:cubicBezTo>
                    <a:cubicBezTo>
                      <a:pt x="699" y="395"/>
                      <a:pt x="706" y="398"/>
                      <a:pt x="716" y="398"/>
                    </a:cubicBezTo>
                    <a:cubicBezTo>
                      <a:pt x="721" y="398"/>
                      <a:pt x="727" y="397"/>
                      <a:pt x="733" y="395"/>
                    </a:cubicBezTo>
                    <a:cubicBezTo>
                      <a:pt x="746" y="395"/>
                      <a:pt x="759" y="389"/>
                      <a:pt x="771" y="382"/>
                    </a:cubicBezTo>
                    <a:cubicBezTo>
                      <a:pt x="797" y="370"/>
                      <a:pt x="816" y="350"/>
                      <a:pt x="816" y="325"/>
                    </a:cubicBezTo>
                    <a:cubicBezTo>
                      <a:pt x="829" y="242"/>
                      <a:pt x="822" y="153"/>
                      <a:pt x="803" y="71"/>
                    </a:cubicBezTo>
                    <a:cubicBezTo>
                      <a:pt x="797" y="30"/>
                      <a:pt x="765" y="0"/>
                      <a:pt x="72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664;p42">
                <a:extLst>
                  <a:ext uri="{FF2B5EF4-FFF2-40B4-BE49-F238E27FC236}">
                    <a16:creationId xmlns:a16="http://schemas.microsoft.com/office/drawing/2014/main" id="{5F146E82-CACA-4196-9AC6-6A2F30AB602F}"/>
                  </a:ext>
                </a:extLst>
              </p:cNvPr>
              <p:cNvSpPr/>
              <p:nvPr/>
            </p:nvSpPr>
            <p:spPr>
              <a:xfrm>
                <a:off x="3167863" y="-270677"/>
                <a:ext cx="163656" cy="103782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28" extrusionOk="0">
                    <a:moveTo>
                      <a:pt x="944" y="1"/>
                    </a:moveTo>
                    <a:cubicBezTo>
                      <a:pt x="912" y="1"/>
                      <a:pt x="880" y="17"/>
                      <a:pt x="862" y="49"/>
                    </a:cubicBezTo>
                    <a:cubicBezTo>
                      <a:pt x="857" y="48"/>
                      <a:pt x="852" y="48"/>
                      <a:pt x="848" y="48"/>
                    </a:cubicBezTo>
                    <a:cubicBezTo>
                      <a:pt x="816" y="48"/>
                      <a:pt x="790" y="66"/>
                      <a:pt x="773" y="100"/>
                    </a:cubicBezTo>
                    <a:cubicBezTo>
                      <a:pt x="768" y="98"/>
                      <a:pt x="762" y="97"/>
                      <a:pt x="756" y="97"/>
                    </a:cubicBezTo>
                    <a:cubicBezTo>
                      <a:pt x="741" y="97"/>
                      <a:pt x="723" y="103"/>
                      <a:pt x="709" y="112"/>
                    </a:cubicBezTo>
                    <a:cubicBezTo>
                      <a:pt x="698" y="78"/>
                      <a:pt x="666" y="54"/>
                      <a:pt x="628" y="54"/>
                    </a:cubicBezTo>
                    <a:cubicBezTo>
                      <a:pt x="623" y="54"/>
                      <a:pt x="619" y="54"/>
                      <a:pt x="614" y="55"/>
                    </a:cubicBezTo>
                    <a:cubicBezTo>
                      <a:pt x="582" y="61"/>
                      <a:pt x="557" y="81"/>
                      <a:pt x="544" y="112"/>
                    </a:cubicBezTo>
                    <a:cubicBezTo>
                      <a:pt x="536" y="110"/>
                      <a:pt x="528" y="108"/>
                      <a:pt x="520" y="108"/>
                    </a:cubicBezTo>
                    <a:cubicBezTo>
                      <a:pt x="487" y="108"/>
                      <a:pt x="453" y="128"/>
                      <a:pt x="442" y="163"/>
                    </a:cubicBezTo>
                    <a:cubicBezTo>
                      <a:pt x="430" y="157"/>
                      <a:pt x="417" y="154"/>
                      <a:pt x="405" y="154"/>
                    </a:cubicBezTo>
                    <a:cubicBezTo>
                      <a:pt x="367" y="154"/>
                      <a:pt x="331" y="182"/>
                      <a:pt x="322" y="220"/>
                    </a:cubicBezTo>
                    <a:cubicBezTo>
                      <a:pt x="309" y="210"/>
                      <a:pt x="293" y="205"/>
                      <a:pt x="277" y="205"/>
                    </a:cubicBezTo>
                    <a:cubicBezTo>
                      <a:pt x="253" y="205"/>
                      <a:pt x="229" y="217"/>
                      <a:pt x="214" y="239"/>
                    </a:cubicBezTo>
                    <a:cubicBezTo>
                      <a:pt x="198" y="229"/>
                      <a:pt x="183" y="224"/>
                      <a:pt x="167" y="224"/>
                    </a:cubicBezTo>
                    <a:cubicBezTo>
                      <a:pt x="138" y="224"/>
                      <a:pt x="112" y="242"/>
                      <a:pt x="99" y="271"/>
                    </a:cubicBezTo>
                    <a:cubicBezTo>
                      <a:pt x="93" y="252"/>
                      <a:pt x="80" y="227"/>
                      <a:pt x="74" y="208"/>
                    </a:cubicBezTo>
                    <a:cubicBezTo>
                      <a:pt x="69" y="193"/>
                      <a:pt x="57" y="187"/>
                      <a:pt x="44" y="187"/>
                    </a:cubicBezTo>
                    <a:cubicBezTo>
                      <a:pt x="23" y="187"/>
                      <a:pt x="0" y="203"/>
                      <a:pt x="4" y="227"/>
                    </a:cubicBezTo>
                    <a:cubicBezTo>
                      <a:pt x="29" y="379"/>
                      <a:pt x="87" y="525"/>
                      <a:pt x="169" y="659"/>
                    </a:cubicBezTo>
                    <a:cubicBezTo>
                      <a:pt x="185" y="675"/>
                      <a:pt x="206" y="683"/>
                      <a:pt x="226" y="683"/>
                    </a:cubicBezTo>
                    <a:cubicBezTo>
                      <a:pt x="245" y="683"/>
                      <a:pt x="264" y="675"/>
                      <a:pt x="277" y="659"/>
                    </a:cubicBezTo>
                    <a:lnTo>
                      <a:pt x="296" y="691"/>
                    </a:lnTo>
                    <a:cubicBezTo>
                      <a:pt x="313" y="714"/>
                      <a:pt x="339" y="727"/>
                      <a:pt x="366" y="727"/>
                    </a:cubicBezTo>
                    <a:cubicBezTo>
                      <a:pt x="389" y="727"/>
                      <a:pt x="412" y="718"/>
                      <a:pt x="430" y="697"/>
                    </a:cubicBezTo>
                    <a:cubicBezTo>
                      <a:pt x="442" y="702"/>
                      <a:pt x="456" y="705"/>
                      <a:pt x="469" y="705"/>
                    </a:cubicBezTo>
                    <a:cubicBezTo>
                      <a:pt x="505" y="705"/>
                      <a:pt x="538" y="686"/>
                      <a:pt x="538" y="640"/>
                    </a:cubicBezTo>
                    <a:lnTo>
                      <a:pt x="538" y="633"/>
                    </a:lnTo>
                    <a:cubicBezTo>
                      <a:pt x="608" y="627"/>
                      <a:pt x="684" y="602"/>
                      <a:pt x="747" y="557"/>
                    </a:cubicBezTo>
                    <a:cubicBezTo>
                      <a:pt x="753" y="558"/>
                      <a:pt x="758" y="559"/>
                      <a:pt x="764" y="559"/>
                    </a:cubicBezTo>
                    <a:cubicBezTo>
                      <a:pt x="791" y="559"/>
                      <a:pt x="821" y="546"/>
                      <a:pt x="836" y="519"/>
                    </a:cubicBezTo>
                    <a:cubicBezTo>
                      <a:pt x="844" y="522"/>
                      <a:pt x="852" y="523"/>
                      <a:pt x="860" y="523"/>
                    </a:cubicBezTo>
                    <a:cubicBezTo>
                      <a:pt x="890" y="523"/>
                      <a:pt x="917" y="505"/>
                      <a:pt x="932" y="475"/>
                    </a:cubicBezTo>
                    <a:cubicBezTo>
                      <a:pt x="976" y="475"/>
                      <a:pt x="1008" y="443"/>
                      <a:pt x="1014" y="398"/>
                    </a:cubicBezTo>
                    <a:lnTo>
                      <a:pt x="1014" y="392"/>
                    </a:lnTo>
                    <a:cubicBezTo>
                      <a:pt x="1040" y="392"/>
                      <a:pt x="1065" y="379"/>
                      <a:pt x="1078" y="360"/>
                    </a:cubicBezTo>
                    <a:cubicBezTo>
                      <a:pt x="1122" y="347"/>
                      <a:pt x="1148" y="309"/>
                      <a:pt x="1141" y="265"/>
                    </a:cubicBezTo>
                    <a:cubicBezTo>
                      <a:pt x="1129" y="201"/>
                      <a:pt x="1110" y="144"/>
                      <a:pt x="1091" y="81"/>
                    </a:cubicBezTo>
                    <a:cubicBezTo>
                      <a:pt x="1078" y="49"/>
                      <a:pt x="1046" y="30"/>
                      <a:pt x="1014" y="30"/>
                    </a:cubicBezTo>
                    <a:cubicBezTo>
                      <a:pt x="995" y="10"/>
                      <a:pt x="969" y="1"/>
                      <a:pt x="94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665;p42">
                <a:extLst>
                  <a:ext uri="{FF2B5EF4-FFF2-40B4-BE49-F238E27FC236}">
                    <a16:creationId xmlns:a16="http://schemas.microsoft.com/office/drawing/2014/main" id="{B5C25A0A-9385-4053-8DB6-9B24BA877DBB}"/>
                  </a:ext>
                </a:extLst>
              </p:cNvPr>
              <p:cNvSpPr/>
              <p:nvPr/>
            </p:nvSpPr>
            <p:spPr>
              <a:xfrm>
                <a:off x="3266655" y="-74376"/>
                <a:ext cx="71279" cy="8824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19" extrusionOk="0">
                    <a:moveTo>
                      <a:pt x="415" y="1"/>
                    </a:moveTo>
                    <a:cubicBezTo>
                      <a:pt x="405" y="1"/>
                      <a:pt x="395" y="2"/>
                      <a:pt x="385" y="6"/>
                    </a:cubicBezTo>
                    <a:lnTo>
                      <a:pt x="150" y="121"/>
                    </a:lnTo>
                    <a:cubicBezTo>
                      <a:pt x="124" y="127"/>
                      <a:pt x="105" y="140"/>
                      <a:pt x="86" y="159"/>
                    </a:cubicBezTo>
                    <a:cubicBezTo>
                      <a:pt x="76" y="151"/>
                      <a:pt x="66" y="147"/>
                      <a:pt x="56" y="147"/>
                    </a:cubicBezTo>
                    <a:cubicBezTo>
                      <a:pt x="26" y="147"/>
                      <a:pt x="1" y="177"/>
                      <a:pt x="10" y="210"/>
                    </a:cubicBezTo>
                    <a:cubicBezTo>
                      <a:pt x="16" y="235"/>
                      <a:pt x="23" y="254"/>
                      <a:pt x="35" y="273"/>
                    </a:cubicBezTo>
                    <a:cubicBezTo>
                      <a:pt x="42" y="299"/>
                      <a:pt x="54" y="318"/>
                      <a:pt x="61" y="337"/>
                    </a:cubicBezTo>
                    <a:cubicBezTo>
                      <a:pt x="86" y="375"/>
                      <a:pt x="112" y="413"/>
                      <a:pt x="143" y="457"/>
                    </a:cubicBezTo>
                    <a:cubicBezTo>
                      <a:pt x="184" y="522"/>
                      <a:pt x="242" y="619"/>
                      <a:pt x="335" y="619"/>
                    </a:cubicBezTo>
                    <a:cubicBezTo>
                      <a:pt x="343" y="619"/>
                      <a:pt x="351" y="618"/>
                      <a:pt x="359" y="616"/>
                    </a:cubicBezTo>
                    <a:cubicBezTo>
                      <a:pt x="410" y="604"/>
                      <a:pt x="455" y="553"/>
                      <a:pt x="461" y="496"/>
                    </a:cubicBezTo>
                    <a:cubicBezTo>
                      <a:pt x="474" y="451"/>
                      <a:pt x="480" y="407"/>
                      <a:pt x="487" y="362"/>
                    </a:cubicBezTo>
                    <a:cubicBezTo>
                      <a:pt x="499" y="267"/>
                      <a:pt x="499" y="165"/>
                      <a:pt x="499" y="70"/>
                    </a:cubicBezTo>
                    <a:cubicBezTo>
                      <a:pt x="489" y="29"/>
                      <a:pt x="455" y="1"/>
                      <a:pt x="415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666;p42">
                <a:extLst>
                  <a:ext uri="{FF2B5EF4-FFF2-40B4-BE49-F238E27FC236}">
                    <a16:creationId xmlns:a16="http://schemas.microsoft.com/office/drawing/2014/main" id="{A18D04B3-C3C4-4D64-A1AD-567D96668907}"/>
                  </a:ext>
                </a:extLst>
              </p:cNvPr>
              <p:cNvSpPr/>
              <p:nvPr/>
            </p:nvSpPr>
            <p:spPr>
              <a:xfrm>
                <a:off x="3106705" y="-148791"/>
                <a:ext cx="81685" cy="6187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34" extrusionOk="0">
                    <a:moveTo>
                      <a:pt x="280" y="1"/>
                    </a:moveTo>
                    <a:cubicBezTo>
                      <a:pt x="255" y="7"/>
                      <a:pt x="236" y="26"/>
                      <a:pt x="223" y="52"/>
                    </a:cubicBezTo>
                    <a:cubicBezTo>
                      <a:pt x="210" y="31"/>
                      <a:pt x="189" y="22"/>
                      <a:pt x="169" y="22"/>
                    </a:cubicBezTo>
                    <a:cubicBezTo>
                      <a:pt x="134" y="22"/>
                      <a:pt x="98" y="51"/>
                      <a:pt x="103" y="96"/>
                    </a:cubicBezTo>
                    <a:cubicBezTo>
                      <a:pt x="103" y="115"/>
                      <a:pt x="109" y="141"/>
                      <a:pt x="115" y="160"/>
                    </a:cubicBezTo>
                    <a:cubicBezTo>
                      <a:pt x="96" y="122"/>
                      <a:pt x="83" y="83"/>
                      <a:pt x="64" y="52"/>
                    </a:cubicBezTo>
                    <a:cubicBezTo>
                      <a:pt x="59" y="37"/>
                      <a:pt x="46" y="31"/>
                      <a:pt x="35" y="31"/>
                    </a:cubicBezTo>
                    <a:cubicBezTo>
                      <a:pt x="21" y="31"/>
                      <a:pt x="7" y="41"/>
                      <a:pt x="7" y="58"/>
                    </a:cubicBezTo>
                    <a:cubicBezTo>
                      <a:pt x="1" y="115"/>
                      <a:pt x="7" y="172"/>
                      <a:pt x="33" y="230"/>
                    </a:cubicBezTo>
                    <a:cubicBezTo>
                      <a:pt x="39" y="255"/>
                      <a:pt x="52" y="274"/>
                      <a:pt x="64" y="300"/>
                    </a:cubicBezTo>
                    <a:cubicBezTo>
                      <a:pt x="83" y="325"/>
                      <a:pt x="96" y="350"/>
                      <a:pt x="115" y="369"/>
                    </a:cubicBezTo>
                    <a:cubicBezTo>
                      <a:pt x="125" y="395"/>
                      <a:pt x="147" y="408"/>
                      <a:pt x="169" y="408"/>
                    </a:cubicBezTo>
                    <a:cubicBezTo>
                      <a:pt x="191" y="408"/>
                      <a:pt x="214" y="395"/>
                      <a:pt x="223" y="369"/>
                    </a:cubicBezTo>
                    <a:cubicBezTo>
                      <a:pt x="230" y="363"/>
                      <a:pt x="230" y="350"/>
                      <a:pt x="236" y="344"/>
                    </a:cubicBezTo>
                    <a:cubicBezTo>
                      <a:pt x="242" y="357"/>
                      <a:pt x="249" y="363"/>
                      <a:pt x="261" y="376"/>
                    </a:cubicBezTo>
                    <a:cubicBezTo>
                      <a:pt x="270" y="393"/>
                      <a:pt x="290" y="401"/>
                      <a:pt x="309" y="401"/>
                    </a:cubicBezTo>
                    <a:cubicBezTo>
                      <a:pt x="319" y="401"/>
                      <a:pt x="329" y="399"/>
                      <a:pt x="338" y="395"/>
                    </a:cubicBezTo>
                    <a:lnTo>
                      <a:pt x="344" y="408"/>
                    </a:lnTo>
                    <a:cubicBezTo>
                      <a:pt x="359" y="425"/>
                      <a:pt x="378" y="433"/>
                      <a:pt x="399" y="433"/>
                    </a:cubicBezTo>
                    <a:cubicBezTo>
                      <a:pt x="423" y="433"/>
                      <a:pt x="448" y="422"/>
                      <a:pt x="465" y="401"/>
                    </a:cubicBezTo>
                    <a:cubicBezTo>
                      <a:pt x="474" y="408"/>
                      <a:pt x="487" y="411"/>
                      <a:pt x="500" y="411"/>
                    </a:cubicBezTo>
                    <a:cubicBezTo>
                      <a:pt x="514" y="411"/>
                      <a:pt x="528" y="408"/>
                      <a:pt x="541" y="401"/>
                    </a:cubicBezTo>
                    <a:cubicBezTo>
                      <a:pt x="566" y="376"/>
                      <a:pt x="573" y="338"/>
                      <a:pt x="560" y="312"/>
                    </a:cubicBezTo>
                    <a:cubicBezTo>
                      <a:pt x="554" y="287"/>
                      <a:pt x="541" y="268"/>
                      <a:pt x="522" y="242"/>
                    </a:cubicBezTo>
                    <a:lnTo>
                      <a:pt x="446" y="128"/>
                    </a:lnTo>
                    <a:cubicBezTo>
                      <a:pt x="431" y="114"/>
                      <a:pt x="410" y="106"/>
                      <a:pt x="389" y="106"/>
                    </a:cubicBezTo>
                    <a:cubicBezTo>
                      <a:pt x="383" y="106"/>
                      <a:pt x="376" y="107"/>
                      <a:pt x="369" y="109"/>
                    </a:cubicBezTo>
                    <a:cubicBezTo>
                      <a:pt x="369" y="90"/>
                      <a:pt x="363" y="77"/>
                      <a:pt x="363" y="64"/>
                    </a:cubicBezTo>
                    <a:cubicBezTo>
                      <a:pt x="350" y="26"/>
                      <a:pt x="319" y="1"/>
                      <a:pt x="28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667;p42">
                <a:extLst>
                  <a:ext uri="{FF2B5EF4-FFF2-40B4-BE49-F238E27FC236}">
                    <a16:creationId xmlns:a16="http://schemas.microsoft.com/office/drawing/2014/main" id="{5C296649-F989-4CE9-8F3D-FDD5DE43E41D}"/>
                  </a:ext>
                </a:extLst>
              </p:cNvPr>
              <p:cNvSpPr/>
              <p:nvPr/>
            </p:nvSpPr>
            <p:spPr>
              <a:xfrm>
                <a:off x="3044978" y="-117999"/>
                <a:ext cx="182331" cy="14327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05" extrusionOk="0">
                    <a:moveTo>
                      <a:pt x="815" y="662"/>
                    </a:moveTo>
                    <a:lnTo>
                      <a:pt x="815" y="662"/>
                    </a:lnTo>
                    <a:cubicBezTo>
                      <a:pt x="821" y="681"/>
                      <a:pt x="828" y="700"/>
                      <a:pt x="841" y="713"/>
                    </a:cubicBezTo>
                    <a:cubicBezTo>
                      <a:pt x="841" y="719"/>
                      <a:pt x="841" y="719"/>
                      <a:pt x="841" y="725"/>
                    </a:cubicBezTo>
                    <a:cubicBezTo>
                      <a:pt x="841" y="725"/>
                      <a:pt x="841" y="732"/>
                      <a:pt x="841" y="738"/>
                    </a:cubicBezTo>
                    <a:cubicBezTo>
                      <a:pt x="841" y="751"/>
                      <a:pt x="841" y="763"/>
                      <a:pt x="847" y="783"/>
                    </a:cubicBezTo>
                    <a:cubicBezTo>
                      <a:pt x="847" y="783"/>
                      <a:pt x="847" y="789"/>
                      <a:pt x="847" y="789"/>
                    </a:cubicBezTo>
                    <a:lnTo>
                      <a:pt x="841" y="770"/>
                    </a:lnTo>
                    <a:cubicBezTo>
                      <a:pt x="828" y="738"/>
                      <a:pt x="821" y="700"/>
                      <a:pt x="815" y="662"/>
                    </a:cubicBezTo>
                    <a:close/>
                    <a:moveTo>
                      <a:pt x="77" y="0"/>
                    </a:moveTo>
                    <a:cubicBezTo>
                      <a:pt x="38" y="0"/>
                      <a:pt x="0" y="30"/>
                      <a:pt x="8" y="77"/>
                    </a:cubicBezTo>
                    <a:cubicBezTo>
                      <a:pt x="27" y="185"/>
                      <a:pt x="53" y="287"/>
                      <a:pt x="72" y="395"/>
                    </a:cubicBezTo>
                    <a:cubicBezTo>
                      <a:pt x="72" y="433"/>
                      <a:pt x="84" y="471"/>
                      <a:pt x="91" y="509"/>
                    </a:cubicBezTo>
                    <a:cubicBezTo>
                      <a:pt x="84" y="668"/>
                      <a:pt x="116" y="821"/>
                      <a:pt x="186" y="967"/>
                    </a:cubicBezTo>
                    <a:cubicBezTo>
                      <a:pt x="199" y="992"/>
                      <a:pt x="224" y="1005"/>
                      <a:pt x="249" y="1005"/>
                    </a:cubicBezTo>
                    <a:cubicBezTo>
                      <a:pt x="273" y="1005"/>
                      <a:pt x="297" y="992"/>
                      <a:pt x="307" y="967"/>
                    </a:cubicBezTo>
                    <a:cubicBezTo>
                      <a:pt x="319" y="941"/>
                      <a:pt x="326" y="922"/>
                      <a:pt x="332" y="903"/>
                    </a:cubicBezTo>
                    <a:cubicBezTo>
                      <a:pt x="345" y="916"/>
                      <a:pt x="351" y="935"/>
                      <a:pt x="358" y="954"/>
                    </a:cubicBezTo>
                    <a:cubicBezTo>
                      <a:pt x="371" y="984"/>
                      <a:pt x="397" y="998"/>
                      <a:pt x="423" y="998"/>
                    </a:cubicBezTo>
                    <a:cubicBezTo>
                      <a:pt x="456" y="998"/>
                      <a:pt x="490" y="975"/>
                      <a:pt x="497" y="935"/>
                    </a:cubicBezTo>
                    <a:cubicBezTo>
                      <a:pt x="497" y="922"/>
                      <a:pt x="504" y="903"/>
                      <a:pt x="504" y="891"/>
                    </a:cubicBezTo>
                    <a:cubicBezTo>
                      <a:pt x="518" y="905"/>
                      <a:pt x="532" y="912"/>
                      <a:pt x="549" y="912"/>
                    </a:cubicBezTo>
                    <a:cubicBezTo>
                      <a:pt x="555" y="912"/>
                      <a:pt x="561" y="911"/>
                      <a:pt x="567" y="910"/>
                    </a:cubicBezTo>
                    <a:cubicBezTo>
                      <a:pt x="580" y="910"/>
                      <a:pt x="593" y="903"/>
                      <a:pt x="605" y="897"/>
                    </a:cubicBezTo>
                    <a:cubicBezTo>
                      <a:pt x="612" y="903"/>
                      <a:pt x="612" y="910"/>
                      <a:pt x="618" y="922"/>
                    </a:cubicBezTo>
                    <a:cubicBezTo>
                      <a:pt x="635" y="941"/>
                      <a:pt x="657" y="950"/>
                      <a:pt x="679" y="950"/>
                    </a:cubicBezTo>
                    <a:cubicBezTo>
                      <a:pt x="723" y="950"/>
                      <a:pt x="766" y="914"/>
                      <a:pt x="758" y="859"/>
                    </a:cubicBezTo>
                    <a:cubicBezTo>
                      <a:pt x="758" y="852"/>
                      <a:pt x="758" y="840"/>
                      <a:pt x="758" y="827"/>
                    </a:cubicBezTo>
                    <a:cubicBezTo>
                      <a:pt x="777" y="891"/>
                      <a:pt x="809" y="941"/>
                      <a:pt x="860" y="986"/>
                    </a:cubicBezTo>
                    <a:cubicBezTo>
                      <a:pt x="868" y="996"/>
                      <a:pt x="879" y="1000"/>
                      <a:pt x="890" y="1000"/>
                    </a:cubicBezTo>
                    <a:cubicBezTo>
                      <a:pt x="915" y="1000"/>
                      <a:pt x="942" y="982"/>
                      <a:pt x="955" y="960"/>
                    </a:cubicBezTo>
                    <a:lnTo>
                      <a:pt x="968" y="935"/>
                    </a:lnTo>
                    <a:cubicBezTo>
                      <a:pt x="977" y="938"/>
                      <a:pt x="987" y="940"/>
                      <a:pt x="996" y="940"/>
                    </a:cubicBezTo>
                    <a:cubicBezTo>
                      <a:pt x="1006" y="940"/>
                      <a:pt x="1015" y="938"/>
                      <a:pt x="1025" y="935"/>
                    </a:cubicBezTo>
                    <a:cubicBezTo>
                      <a:pt x="1038" y="941"/>
                      <a:pt x="1044" y="954"/>
                      <a:pt x="1057" y="960"/>
                    </a:cubicBezTo>
                    <a:cubicBezTo>
                      <a:pt x="1073" y="973"/>
                      <a:pt x="1092" y="980"/>
                      <a:pt x="1110" y="980"/>
                    </a:cubicBezTo>
                    <a:cubicBezTo>
                      <a:pt x="1120" y="980"/>
                      <a:pt x="1130" y="978"/>
                      <a:pt x="1139" y="973"/>
                    </a:cubicBezTo>
                    <a:cubicBezTo>
                      <a:pt x="1152" y="967"/>
                      <a:pt x="1165" y="960"/>
                      <a:pt x="1171" y="954"/>
                    </a:cubicBezTo>
                    <a:lnTo>
                      <a:pt x="1184" y="954"/>
                    </a:lnTo>
                    <a:cubicBezTo>
                      <a:pt x="1188" y="955"/>
                      <a:pt x="1193" y="956"/>
                      <a:pt x="1197" y="956"/>
                    </a:cubicBezTo>
                    <a:cubicBezTo>
                      <a:pt x="1220" y="956"/>
                      <a:pt x="1244" y="943"/>
                      <a:pt x="1260" y="922"/>
                    </a:cubicBezTo>
                    <a:cubicBezTo>
                      <a:pt x="1266" y="910"/>
                      <a:pt x="1273" y="897"/>
                      <a:pt x="1279" y="884"/>
                    </a:cubicBezTo>
                    <a:lnTo>
                      <a:pt x="1266" y="872"/>
                    </a:lnTo>
                    <a:lnTo>
                      <a:pt x="1266" y="878"/>
                    </a:lnTo>
                    <a:cubicBezTo>
                      <a:pt x="1266" y="865"/>
                      <a:pt x="1266" y="852"/>
                      <a:pt x="1260" y="846"/>
                    </a:cubicBezTo>
                    <a:cubicBezTo>
                      <a:pt x="1247" y="821"/>
                      <a:pt x="1228" y="808"/>
                      <a:pt x="1209" y="795"/>
                    </a:cubicBezTo>
                    <a:lnTo>
                      <a:pt x="1196" y="789"/>
                    </a:lnTo>
                    <a:cubicBezTo>
                      <a:pt x="1190" y="783"/>
                      <a:pt x="1184" y="783"/>
                      <a:pt x="1177" y="776"/>
                    </a:cubicBezTo>
                    <a:cubicBezTo>
                      <a:pt x="1171" y="751"/>
                      <a:pt x="1158" y="719"/>
                      <a:pt x="1139" y="700"/>
                    </a:cubicBezTo>
                    <a:cubicBezTo>
                      <a:pt x="1123" y="679"/>
                      <a:pt x="1099" y="667"/>
                      <a:pt x="1076" y="667"/>
                    </a:cubicBezTo>
                    <a:cubicBezTo>
                      <a:pt x="1072" y="667"/>
                      <a:pt x="1067" y="667"/>
                      <a:pt x="1063" y="668"/>
                    </a:cubicBezTo>
                    <a:cubicBezTo>
                      <a:pt x="1048" y="638"/>
                      <a:pt x="1021" y="620"/>
                      <a:pt x="991" y="620"/>
                    </a:cubicBezTo>
                    <a:cubicBezTo>
                      <a:pt x="984" y="620"/>
                      <a:pt x="976" y="621"/>
                      <a:pt x="968" y="624"/>
                    </a:cubicBezTo>
                    <a:lnTo>
                      <a:pt x="942" y="579"/>
                    </a:lnTo>
                    <a:cubicBezTo>
                      <a:pt x="933" y="551"/>
                      <a:pt x="905" y="536"/>
                      <a:pt x="876" y="536"/>
                    </a:cubicBezTo>
                    <a:cubicBezTo>
                      <a:pt x="866" y="536"/>
                      <a:pt x="856" y="538"/>
                      <a:pt x="847" y="541"/>
                    </a:cubicBezTo>
                    <a:cubicBezTo>
                      <a:pt x="828" y="547"/>
                      <a:pt x="809" y="566"/>
                      <a:pt x="802" y="586"/>
                    </a:cubicBezTo>
                    <a:cubicBezTo>
                      <a:pt x="797" y="578"/>
                      <a:pt x="789" y="574"/>
                      <a:pt x="781" y="574"/>
                    </a:cubicBezTo>
                    <a:cubicBezTo>
                      <a:pt x="769" y="574"/>
                      <a:pt x="755" y="583"/>
                      <a:pt x="752" y="598"/>
                    </a:cubicBezTo>
                    <a:cubicBezTo>
                      <a:pt x="732" y="643"/>
                      <a:pt x="726" y="687"/>
                      <a:pt x="726" y="732"/>
                    </a:cubicBezTo>
                    <a:cubicBezTo>
                      <a:pt x="713" y="668"/>
                      <a:pt x="688" y="605"/>
                      <a:pt x="663" y="547"/>
                    </a:cubicBezTo>
                    <a:cubicBezTo>
                      <a:pt x="648" y="517"/>
                      <a:pt x="620" y="499"/>
                      <a:pt x="591" y="499"/>
                    </a:cubicBezTo>
                    <a:cubicBezTo>
                      <a:pt x="583" y="499"/>
                      <a:pt x="575" y="500"/>
                      <a:pt x="567" y="503"/>
                    </a:cubicBezTo>
                    <a:cubicBezTo>
                      <a:pt x="561" y="503"/>
                      <a:pt x="555" y="503"/>
                      <a:pt x="548" y="509"/>
                    </a:cubicBezTo>
                    <a:cubicBezTo>
                      <a:pt x="536" y="490"/>
                      <a:pt x="523" y="465"/>
                      <a:pt x="510" y="446"/>
                    </a:cubicBezTo>
                    <a:cubicBezTo>
                      <a:pt x="493" y="426"/>
                      <a:pt x="469" y="417"/>
                      <a:pt x="446" y="417"/>
                    </a:cubicBezTo>
                    <a:cubicBezTo>
                      <a:pt x="415" y="417"/>
                      <a:pt x="385" y="433"/>
                      <a:pt x="370" y="465"/>
                    </a:cubicBezTo>
                    <a:cubicBezTo>
                      <a:pt x="351" y="439"/>
                      <a:pt x="339" y="414"/>
                      <a:pt x="326" y="389"/>
                    </a:cubicBezTo>
                    <a:cubicBezTo>
                      <a:pt x="309" y="355"/>
                      <a:pt x="283" y="336"/>
                      <a:pt x="251" y="336"/>
                    </a:cubicBezTo>
                    <a:cubicBezTo>
                      <a:pt x="246" y="336"/>
                      <a:pt x="242" y="337"/>
                      <a:pt x="237" y="338"/>
                    </a:cubicBezTo>
                    <a:lnTo>
                      <a:pt x="224" y="338"/>
                    </a:lnTo>
                    <a:cubicBezTo>
                      <a:pt x="224" y="331"/>
                      <a:pt x="224" y="325"/>
                      <a:pt x="218" y="325"/>
                    </a:cubicBezTo>
                    <a:lnTo>
                      <a:pt x="218" y="319"/>
                    </a:lnTo>
                    <a:cubicBezTo>
                      <a:pt x="199" y="223"/>
                      <a:pt x="173" y="134"/>
                      <a:pt x="142" y="39"/>
                    </a:cubicBezTo>
                    <a:cubicBezTo>
                      <a:pt x="127" y="12"/>
                      <a:pt x="102" y="0"/>
                      <a:pt x="7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668;p42">
                <a:extLst>
                  <a:ext uri="{FF2B5EF4-FFF2-40B4-BE49-F238E27FC236}">
                    <a16:creationId xmlns:a16="http://schemas.microsoft.com/office/drawing/2014/main" id="{91C509F8-A4D0-4161-8A26-0EE6ED608F9D}"/>
                  </a:ext>
                </a:extLst>
              </p:cNvPr>
              <p:cNvSpPr/>
              <p:nvPr/>
            </p:nvSpPr>
            <p:spPr>
              <a:xfrm>
                <a:off x="3089599" y="67896"/>
                <a:ext cx="170356" cy="11062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76" extrusionOk="0">
                    <a:moveTo>
                      <a:pt x="107" y="0"/>
                    </a:moveTo>
                    <a:cubicBezTo>
                      <a:pt x="76" y="0"/>
                      <a:pt x="46" y="21"/>
                      <a:pt x="38" y="57"/>
                    </a:cubicBezTo>
                    <a:lnTo>
                      <a:pt x="38" y="70"/>
                    </a:lnTo>
                    <a:cubicBezTo>
                      <a:pt x="13" y="82"/>
                      <a:pt x="0" y="114"/>
                      <a:pt x="6" y="139"/>
                    </a:cubicBezTo>
                    <a:cubicBezTo>
                      <a:pt x="13" y="222"/>
                      <a:pt x="32" y="298"/>
                      <a:pt x="57" y="375"/>
                    </a:cubicBezTo>
                    <a:cubicBezTo>
                      <a:pt x="57" y="387"/>
                      <a:pt x="64" y="394"/>
                      <a:pt x="64" y="406"/>
                    </a:cubicBezTo>
                    <a:cubicBezTo>
                      <a:pt x="89" y="508"/>
                      <a:pt x="108" y="610"/>
                      <a:pt x="134" y="711"/>
                    </a:cubicBezTo>
                    <a:cubicBezTo>
                      <a:pt x="140" y="743"/>
                      <a:pt x="165" y="759"/>
                      <a:pt x="191" y="759"/>
                    </a:cubicBezTo>
                    <a:cubicBezTo>
                      <a:pt x="216" y="759"/>
                      <a:pt x="242" y="743"/>
                      <a:pt x="248" y="711"/>
                    </a:cubicBezTo>
                    <a:cubicBezTo>
                      <a:pt x="248" y="699"/>
                      <a:pt x="254" y="686"/>
                      <a:pt x="261" y="673"/>
                    </a:cubicBezTo>
                    <a:cubicBezTo>
                      <a:pt x="271" y="697"/>
                      <a:pt x="299" y="712"/>
                      <a:pt x="326" y="712"/>
                    </a:cubicBezTo>
                    <a:cubicBezTo>
                      <a:pt x="349" y="712"/>
                      <a:pt x="372" y="700"/>
                      <a:pt x="381" y="673"/>
                    </a:cubicBezTo>
                    <a:cubicBezTo>
                      <a:pt x="381" y="661"/>
                      <a:pt x="388" y="648"/>
                      <a:pt x="388" y="641"/>
                    </a:cubicBezTo>
                    <a:cubicBezTo>
                      <a:pt x="400" y="661"/>
                      <a:pt x="432" y="673"/>
                      <a:pt x="464" y="673"/>
                    </a:cubicBezTo>
                    <a:cubicBezTo>
                      <a:pt x="478" y="688"/>
                      <a:pt x="496" y="695"/>
                      <a:pt x="515" y="695"/>
                    </a:cubicBezTo>
                    <a:cubicBezTo>
                      <a:pt x="521" y="695"/>
                      <a:pt x="528" y="694"/>
                      <a:pt x="534" y="692"/>
                    </a:cubicBezTo>
                    <a:cubicBezTo>
                      <a:pt x="550" y="712"/>
                      <a:pt x="571" y="722"/>
                      <a:pt x="592" y="722"/>
                    </a:cubicBezTo>
                    <a:cubicBezTo>
                      <a:pt x="604" y="722"/>
                      <a:pt x="617" y="719"/>
                      <a:pt x="629" y="711"/>
                    </a:cubicBezTo>
                    <a:lnTo>
                      <a:pt x="661" y="711"/>
                    </a:lnTo>
                    <a:cubicBezTo>
                      <a:pt x="678" y="728"/>
                      <a:pt x="698" y="737"/>
                      <a:pt x="718" y="737"/>
                    </a:cubicBezTo>
                    <a:cubicBezTo>
                      <a:pt x="729" y="737"/>
                      <a:pt x="739" y="735"/>
                      <a:pt x="750" y="730"/>
                    </a:cubicBezTo>
                    <a:cubicBezTo>
                      <a:pt x="767" y="760"/>
                      <a:pt x="797" y="775"/>
                      <a:pt x="827" y="775"/>
                    </a:cubicBezTo>
                    <a:cubicBezTo>
                      <a:pt x="842" y="775"/>
                      <a:pt x="858" y="771"/>
                      <a:pt x="871" y="762"/>
                    </a:cubicBezTo>
                    <a:cubicBezTo>
                      <a:pt x="881" y="766"/>
                      <a:pt x="891" y="769"/>
                      <a:pt x="902" y="769"/>
                    </a:cubicBezTo>
                    <a:cubicBezTo>
                      <a:pt x="939" y="769"/>
                      <a:pt x="975" y="744"/>
                      <a:pt x="985" y="705"/>
                    </a:cubicBezTo>
                    <a:cubicBezTo>
                      <a:pt x="994" y="709"/>
                      <a:pt x="1003" y="711"/>
                      <a:pt x="1013" y="711"/>
                    </a:cubicBezTo>
                    <a:cubicBezTo>
                      <a:pt x="1048" y="711"/>
                      <a:pt x="1082" y="683"/>
                      <a:pt x="1087" y="648"/>
                    </a:cubicBezTo>
                    <a:cubicBezTo>
                      <a:pt x="1095" y="652"/>
                      <a:pt x="1105" y="654"/>
                      <a:pt x="1114" y="654"/>
                    </a:cubicBezTo>
                    <a:cubicBezTo>
                      <a:pt x="1146" y="654"/>
                      <a:pt x="1177" y="631"/>
                      <a:pt x="1182" y="597"/>
                    </a:cubicBezTo>
                    <a:cubicBezTo>
                      <a:pt x="1182" y="591"/>
                      <a:pt x="1188" y="578"/>
                      <a:pt x="1188" y="572"/>
                    </a:cubicBezTo>
                    <a:cubicBezTo>
                      <a:pt x="1195" y="495"/>
                      <a:pt x="1195" y="413"/>
                      <a:pt x="1188" y="336"/>
                    </a:cubicBezTo>
                    <a:cubicBezTo>
                      <a:pt x="1188" y="298"/>
                      <a:pt x="1154" y="278"/>
                      <a:pt x="1118" y="278"/>
                    </a:cubicBezTo>
                    <a:cubicBezTo>
                      <a:pt x="1094" y="278"/>
                      <a:pt x="1070" y="287"/>
                      <a:pt x="1055" y="305"/>
                    </a:cubicBezTo>
                    <a:cubicBezTo>
                      <a:pt x="1036" y="305"/>
                      <a:pt x="1023" y="317"/>
                      <a:pt x="1010" y="330"/>
                    </a:cubicBezTo>
                    <a:cubicBezTo>
                      <a:pt x="996" y="299"/>
                      <a:pt x="968" y="284"/>
                      <a:pt x="940" y="284"/>
                    </a:cubicBezTo>
                    <a:cubicBezTo>
                      <a:pt x="906" y="284"/>
                      <a:pt x="871" y="307"/>
                      <a:pt x="864" y="349"/>
                    </a:cubicBezTo>
                    <a:lnTo>
                      <a:pt x="864" y="368"/>
                    </a:lnTo>
                    <a:cubicBezTo>
                      <a:pt x="856" y="365"/>
                      <a:pt x="848" y="363"/>
                      <a:pt x="840" y="363"/>
                    </a:cubicBezTo>
                    <a:cubicBezTo>
                      <a:pt x="817" y="363"/>
                      <a:pt x="796" y="376"/>
                      <a:pt x="782" y="400"/>
                    </a:cubicBezTo>
                    <a:cubicBezTo>
                      <a:pt x="772" y="397"/>
                      <a:pt x="761" y="395"/>
                      <a:pt x="751" y="395"/>
                    </a:cubicBezTo>
                    <a:cubicBezTo>
                      <a:pt x="740" y="395"/>
                      <a:pt x="731" y="397"/>
                      <a:pt x="725" y="400"/>
                    </a:cubicBezTo>
                    <a:cubicBezTo>
                      <a:pt x="705" y="381"/>
                      <a:pt x="680" y="368"/>
                      <a:pt x="655" y="368"/>
                    </a:cubicBezTo>
                    <a:cubicBezTo>
                      <a:pt x="648" y="343"/>
                      <a:pt x="642" y="311"/>
                      <a:pt x="636" y="279"/>
                    </a:cubicBezTo>
                    <a:cubicBezTo>
                      <a:pt x="626" y="254"/>
                      <a:pt x="604" y="237"/>
                      <a:pt x="576" y="237"/>
                    </a:cubicBezTo>
                    <a:cubicBezTo>
                      <a:pt x="569" y="237"/>
                      <a:pt x="561" y="238"/>
                      <a:pt x="553" y="241"/>
                    </a:cubicBezTo>
                    <a:cubicBezTo>
                      <a:pt x="553" y="235"/>
                      <a:pt x="553" y="228"/>
                      <a:pt x="553" y="222"/>
                    </a:cubicBezTo>
                    <a:cubicBezTo>
                      <a:pt x="547" y="184"/>
                      <a:pt x="515" y="158"/>
                      <a:pt x="477" y="158"/>
                    </a:cubicBezTo>
                    <a:cubicBezTo>
                      <a:pt x="469" y="131"/>
                      <a:pt x="444" y="119"/>
                      <a:pt x="419" y="119"/>
                    </a:cubicBezTo>
                    <a:cubicBezTo>
                      <a:pt x="384" y="119"/>
                      <a:pt x="347" y="141"/>
                      <a:pt x="343" y="178"/>
                    </a:cubicBezTo>
                    <a:cubicBezTo>
                      <a:pt x="318" y="184"/>
                      <a:pt x="299" y="197"/>
                      <a:pt x="292" y="216"/>
                    </a:cubicBezTo>
                    <a:cubicBezTo>
                      <a:pt x="287" y="194"/>
                      <a:pt x="267" y="176"/>
                      <a:pt x="245" y="176"/>
                    </a:cubicBezTo>
                    <a:cubicBezTo>
                      <a:pt x="242" y="176"/>
                      <a:pt x="239" y="177"/>
                      <a:pt x="235" y="178"/>
                    </a:cubicBezTo>
                    <a:cubicBezTo>
                      <a:pt x="229" y="152"/>
                      <a:pt x="229" y="127"/>
                      <a:pt x="223" y="108"/>
                    </a:cubicBezTo>
                    <a:cubicBezTo>
                      <a:pt x="223" y="89"/>
                      <a:pt x="203" y="76"/>
                      <a:pt x="184" y="76"/>
                    </a:cubicBezTo>
                    <a:cubicBezTo>
                      <a:pt x="178" y="63"/>
                      <a:pt x="165" y="44"/>
                      <a:pt x="159" y="25"/>
                    </a:cubicBezTo>
                    <a:cubicBezTo>
                      <a:pt x="145" y="8"/>
                      <a:pt x="126" y="0"/>
                      <a:pt x="10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669;p42">
                <a:extLst>
                  <a:ext uri="{FF2B5EF4-FFF2-40B4-BE49-F238E27FC236}">
                    <a16:creationId xmlns:a16="http://schemas.microsoft.com/office/drawing/2014/main" id="{69D52CB1-37EA-49CB-AACD-BE66597F3B71}"/>
                  </a:ext>
                </a:extLst>
              </p:cNvPr>
              <p:cNvSpPr/>
              <p:nvPr/>
            </p:nvSpPr>
            <p:spPr>
              <a:xfrm>
                <a:off x="3123100" y="196625"/>
                <a:ext cx="128729" cy="12701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91" extrusionOk="0">
                    <a:moveTo>
                      <a:pt x="745" y="0"/>
                    </a:moveTo>
                    <a:cubicBezTo>
                      <a:pt x="732" y="0"/>
                      <a:pt x="718" y="4"/>
                      <a:pt x="706" y="12"/>
                    </a:cubicBezTo>
                    <a:cubicBezTo>
                      <a:pt x="623" y="88"/>
                      <a:pt x="521" y="145"/>
                      <a:pt x="420" y="183"/>
                    </a:cubicBezTo>
                    <a:cubicBezTo>
                      <a:pt x="388" y="190"/>
                      <a:pt x="356" y="202"/>
                      <a:pt x="324" y="209"/>
                    </a:cubicBezTo>
                    <a:cubicBezTo>
                      <a:pt x="299" y="202"/>
                      <a:pt x="273" y="190"/>
                      <a:pt x="248" y="183"/>
                    </a:cubicBezTo>
                    <a:cubicBezTo>
                      <a:pt x="238" y="173"/>
                      <a:pt x="223" y="163"/>
                      <a:pt x="208" y="163"/>
                    </a:cubicBezTo>
                    <a:cubicBezTo>
                      <a:pt x="204" y="163"/>
                      <a:pt x="201" y="163"/>
                      <a:pt x="197" y="164"/>
                    </a:cubicBezTo>
                    <a:lnTo>
                      <a:pt x="115" y="126"/>
                    </a:lnTo>
                    <a:lnTo>
                      <a:pt x="108" y="94"/>
                    </a:lnTo>
                    <a:cubicBezTo>
                      <a:pt x="105" y="72"/>
                      <a:pt x="84" y="61"/>
                      <a:pt x="65" y="61"/>
                    </a:cubicBezTo>
                    <a:cubicBezTo>
                      <a:pt x="45" y="61"/>
                      <a:pt x="26" y="72"/>
                      <a:pt x="26" y="94"/>
                    </a:cubicBezTo>
                    <a:lnTo>
                      <a:pt x="26" y="139"/>
                    </a:lnTo>
                    <a:cubicBezTo>
                      <a:pt x="7" y="164"/>
                      <a:pt x="0" y="196"/>
                      <a:pt x="13" y="228"/>
                    </a:cubicBezTo>
                    <a:lnTo>
                      <a:pt x="45" y="310"/>
                    </a:lnTo>
                    <a:cubicBezTo>
                      <a:pt x="38" y="336"/>
                      <a:pt x="38" y="368"/>
                      <a:pt x="51" y="393"/>
                    </a:cubicBezTo>
                    <a:cubicBezTo>
                      <a:pt x="51" y="399"/>
                      <a:pt x="57" y="406"/>
                      <a:pt x="57" y="418"/>
                    </a:cubicBezTo>
                    <a:cubicBezTo>
                      <a:pt x="38" y="501"/>
                      <a:pt x="57" y="596"/>
                      <a:pt x="121" y="660"/>
                    </a:cubicBezTo>
                    <a:cubicBezTo>
                      <a:pt x="140" y="685"/>
                      <a:pt x="172" y="704"/>
                      <a:pt x="197" y="717"/>
                    </a:cubicBezTo>
                    <a:cubicBezTo>
                      <a:pt x="223" y="768"/>
                      <a:pt x="254" y="812"/>
                      <a:pt x="299" y="851"/>
                    </a:cubicBezTo>
                    <a:cubicBezTo>
                      <a:pt x="336" y="877"/>
                      <a:pt x="380" y="890"/>
                      <a:pt x="423" y="890"/>
                    </a:cubicBezTo>
                    <a:cubicBezTo>
                      <a:pt x="483" y="890"/>
                      <a:pt x="541" y="864"/>
                      <a:pt x="578" y="812"/>
                    </a:cubicBezTo>
                    <a:cubicBezTo>
                      <a:pt x="610" y="774"/>
                      <a:pt x="629" y="736"/>
                      <a:pt x="648" y="692"/>
                    </a:cubicBezTo>
                    <a:cubicBezTo>
                      <a:pt x="661" y="654"/>
                      <a:pt x="687" y="622"/>
                      <a:pt x="718" y="603"/>
                    </a:cubicBezTo>
                    <a:cubicBezTo>
                      <a:pt x="744" y="577"/>
                      <a:pt x="750" y="546"/>
                      <a:pt x="744" y="514"/>
                    </a:cubicBezTo>
                    <a:lnTo>
                      <a:pt x="769" y="469"/>
                    </a:lnTo>
                    <a:cubicBezTo>
                      <a:pt x="814" y="374"/>
                      <a:pt x="858" y="279"/>
                      <a:pt x="884" y="177"/>
                    </a:cubicBezTo>
                    <a:cubicBezTo>
                      <a:pt x="903" y="132"/>
                      <a:pt x="871" y="88"/>
                      <a:pt x="826" y="75"/>
                    </a:cubicBezTo>
                    <a:cubicBezTo>
                      <a:pt x="822" y="32"/>
                      <a:pt x="785" y="0"/>
                      <a:pt x="74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670;p42">
                <a:extLst>
                  <a:ext uri="{FF2B5EF4-FFF2-40B4-BE49-F238E27FC236}">
                    <a16:creationId xmlns:a16="http://schemas.microsoft.com/office/drawing/2014/main" id="{344EDE26-41C7-4664-BC40-43985A50B160}"/>
                  </a:ext>
                </a:extLst>
              </p:cNvPr>
              <p:cNvSpPr/>
              <p:nvPr/>
            </p:nvSpPr>
            <p:spPr>
              <a:xfrm>
                <a:off x="3256248" y="-16070"/>
                <a:ext cx="164939" cy="162373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139" extrusionOk="0">
                    <a:moveTo>
                      <a:pt x="921" y="1"/>
                    </a:moveTo>
                    <a:cubicBezTo>
                      <a:pt x="902" y="1"/>
                      <a:pt x="884" y="8"/>
                      <a:pt x="871" y="23"/>
                    </a:cubicBezTo>
                    <a:cubicBezTo>
                      <a:pt x="820" y="23"/>
                      <a:pt x="782" y="68"/>
                      <a:pt x="788" y="112"/>
                    </a:cubicBezTo>
                    <a:lnTo>
                      <a:pt x="788" y="144"/>
                    </a:lnTo>
                    <a:cubicBezTo>
                      <a:pt x="780" y="141"/>
                      <a:pt x="772" y="140"/>
                      <a:pt x="764" y="140"/>
                    </a:cubicBezTo>
                    <a:cubicBezTo>
                      <a:pt x="733" y="140"/>
                      <a:pt x="702" y="158"/>
                      <a:pt x="687" y="188"/>
                    </a:cubicBezTo>
                    <a:cubicBezTo>
                      <a:pt x="655" y="195"/>
                      <a:pt x="636" y="220"/>
                      <a:pt x="636" y="252"/>
                    </a:cubicBezTo>
                    <a:lnTo>
                      <a:pt x="636" y="296"/>
                    </a:lnTo>
                    <a:cubicBezTo>
                      <a:pt x="610" y="309"/>
                      <a:pt x="598" y="341"/>
                      <a:pt x="604" y="366"/>
                    </a:cubicBezTo>
                    <a:lnTo>
                      <a:pt x="604" y="398"/>
                    </a:lnTo>
                    <a:lnTo>
                      <a:pt x="572" y="417"/>
                    </a:lnTo>
                    <a:cubicBezTo>
                      <a:pt x="560" y="385"/>
                      <a:pt x="528" y="366"/>
                      <a:pt x="496" y="366"/>
                    </a:cubicBezTo>
                    <a:cubicBezTo>
                      <a:pt x="458" y="373"/>
                      <a:pt x="432" y="404"/>
                      <a:pt x="432" y="442"/>
                    </a:cubicBezTo>
                    <a:cubicBezTo>
                      <a:pt x="419" y="434"/>
                      <a:pt x="404" y="431"/>
                      <a:pt x="390" y="431"/>
                    </a:cubicBezTo>
                    <a:cubicBezTo>
                      <a:pt x="359" y="431"/>
                      <a:pt x="331" y="448"/>
                      <a:pt x="318" y="474"/>
                    </a:cubicBezTo>
                    <a:lnTo>
                      <a:pt x="299" y="442"/>
                    </a:lnTo>
                    <a:cubicBezTo>
                      <a:pt x="284" y="427"/>
                      <a:pt x="264" y="419"/>
                      <a:pt x="243" y="419"/>
                    </a:cubicBezTo>
                    <a:cubicBezTo>
                      <a:pt x="230" y="419"/>
                      <a:pt x="216" y="422"/>
                      <a:pt x="204" y="430"/>
                    </a:cubicBezTo>
                    <a:cubicBezTo>
                      <a:pt x="196" y="429"/>
                      <a:pt x="187" y="428"/>
                      <a:pt x="179" y="428"/>
                    </a:cubicBezTo>
                    <a:cubicBezTo>
                      <a:pt x="94" y="428"/>
                      <a:pt x="18" y="489"/>
                      <a:pt x="0" y="576"/>
                    </a:cubicBezTo>
                    <a:lnTo>
                      <a:pt x="70" y="722"/>
                    </a:lnTo>
                    <a:cubicBezTo>
                      <a:pt x="102" y="811"/>
                      <a:pt x="140" y="894"/>
                      <a:pt x="191" y="970"/>
                    </a:cubicBezTo>
                    <a:lnTo>
                      <a:pt x="255" y="1091"/>
                    </a:lnTo>
                    <a:cubicBezTo>
                      <a:pt x="264" y="1122"/>
                      <a:pt x="291" y="1138"/>
                      <a:pt x="319" y="1138"/>
                    </a:cubicBezTo>
                    <a:cubicBezTo>
                      <a:pt x="347" y="1138"/>
                      <a:pt x="375" y="1122"/>
                      <a:pt x="388" y="1091"/>
                    </a:cubicBezTo>
                    <a:cubicBezTo>
                      <a:pt x="407" y="1078"/>
                      <a:pt x="420" y="1053"/>
                      <a:pt x="413" y="1027"/>
                    </a:cubicBezTo>
                    <a:lnTo>
                      <a:pt x="413" y="1008"/>
                    </a:lnTo>
                    <a:cubicBezTo>
                      <a:pt x="432" y="1002"/>
                      <a:pt x="445" y="989"/>
                      <a:pt x="452" y="976"/>
                    </a:cubicBezTo>
                    <a:cubicBezTo>
                      <a:pt x="458" y="964"/>
                      <a:pt x="464" y="951"/>
                      <a:pt x="464" y="938"/>
                    </a:cubicBezTo>
                    <a:cubicBezTo>
                      <a:pt x="479" y="951"/>
                      <a:pt x="496" y="956"/>
                      <a:pt x="513" y="956"/>
                    </a:cubicBezTo>
                    <a:cubicBezTo>
                      <a:pt x="548" y="956"/>
                      <a:pt x="581" y="932"/>
                      <a:pt x="585" y="894"/>
                    </a:cubicBezTo>
                    <a:cubicBezTo>
                      <a:pt x="591" y="887"/>
                      <a:pt x="604" y="881"/>
                      <a:pt x="610" y="868"/>
                    </a:cubicBezTo>
                    <a:cubicBezTo>
                      <a:pt x="610" y="875"/>
                      <a:pt x="617" y="881"/>
                      <a:pt x="623" y="887"/>
                    </a:cubicBezTo>
                    <a:cubicBezTo>
                      <a:pt x="636" y="903"/>
                      <a:pt x="656" y="911"/>
                      <a:pt x="677" y="911"/>
                    </a:cubicBezTo>
                    <a:cubicBezTo>
                      <a:pt x="705" y="911"/>
                      <a:pt x="735" y="895"/>
                      <a:pt x="750" y="862"/>
                    </a:cubicBezTo>
                    <a:cubicBezTo>
                      <a:pt x="769" y="856"/>
                      <a:pt x="782" y="830"/>
                      <a:pt x="782" y="811"/>
                    </a:cubicBezTo>
                    <a:lnTo>
                      <a:pt x="782" y="709"/>
                    </a:lnTo>
                    <a:cubicBezTo>
                      <a:pt x="792" y="714"/>
                      <a:pt x="803" y="717"/>
                      <a:pt x="814" y="717"/>
                    </a:cubicBezTo>
                    <a:cubicBezTo>
                      <a:pt x="845" y="717"/>
                      <a:pt x="874" y="699"/>
                      <a:pt x="884" y="671"/>
                    </a:cubicBezTo>
                    <a:cubicBezTo>
                      <a:pt x="903" y="671"/>
                      <a:pt x="928" y="659"/>
                      <a:pt x="941" y="646"/>
                    </a:cubicBezTo>
                    <a:cubicBezTo>
                      <a:pt x="952" y="662"/>
                      <a:pt x="972" y="679"/>
                      <a:pt x="994" y="679"/>
                    </a:cubicBezTo>
                    <a:cubicBezTo>
                      <a:pt x="998" y="679"/>
                      <a:pt x="1001" y="678"/>
                      <a:pt x="1004" y="678"/>
                    </a:cubicBezTo>
                    <a:cubicBezTo>
                      <a:pt x="1019" y="695"/>
                      <a:pt x="1038" y="703"/>
                      <a:pt x="1056" y="703"/>
                    </a:cubicBezTo>
                    <a:cubicBezTo>
                      <a:pt x="1079" y="703"/>
                      <a:pt x="1102" y="692"/>
                      <a:pt x="1119" y="671"/>
                    </a:cubicBezTo>
                    <a:cubicBezTo>
                      <a:pt x="1144" y="652"/>
                      <a:pt x="1157" y="614"/>
                      <a:pt x="1144" y="576"/>
                    </a:cubicBezTo>
                    <a:cubicBezTo>
                      <a:pt x="1106" y="449"/>
                      <a:pt x="1068" y="315"/>
                      <a:pt x="1030" y="188"/>
                    </a:cubicBezTo>
                    <a:lnTo>
                      <a:pt x="1030" y="176"/>
                    </a:lnTo>
                    <a:lnTo>
                      <a:pt x="992" y="48"/>
                    </a:lnTo>
                    <a:cubicBezTo>
                      <a:pt x="980" y="18"/>
                      <a:pt x="950" y="1"/>
                      <a:pt x="92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671;p42">
                <a:extLst>
                  <a:ext uri="{FF2B5EF4-FFF2-40B4-BE49-F238E27FC236}">
                    <a16:creationId xmlns:a16="http://schemas.microsoft.com/office/drawing/2014/main" id="{4A04DCCE-9F94-4B31-BF65-0301A7165CA6}"/>
                  </a:ext>
                </a:extLst>
              </p:cNvPr>
              <p:cNvSpPr/>
              <p:nvPr/>
            </p:nvSpPr>
            <p:spPr>
              <a:xfrm>
                <a:off x="3322965" y="94269"/>
                <a:ext cx="133576" cy="18119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71" extrusionOk="0">
                    <a:moveTo>
                      <a:pt x="613" y="825"/>
                    </a:moveTo>
                    <a:cubicBezTo>
                      <a:pt x="619" y="844"/>
                      <a:pt x="632" y="857"/>
                      <a:pt x="644" y="863"/>
                    </a:cubicBezTo>
                    <a:cubicBezTo>
                      <a:pt x="644" y="863"/>
                      <a:pt x="651" y="870"/>
                      <a:pt x="651" y="870"/>
                    </a:cubicBezTo>
                    <a:lnTo>
                      <a:pt x="644" y="870"/>
                    </a:lnTo>
                    <a:cubicBezTo>
                      <a:pt x="632" y="863"/>
                      <a:pt x="619" y="857"/>
                      <a:pt x="600" y="850"/>
                    </a:cubicBezTo>
                    <a:lnTo>
                      <a:pt x="587" y="850"/>
                    </a:lnTo>
                    <a:cubicBezTo>
                      <a:pt x="594" y="850"/>
                      <a:pt x="594" y="844"/>
                      <a:pt x="600" y="838"/>
                    </a:cubicBezTo>
                    <a:cubicBezTo>
                      <a:pt x="606" y="831"/>
                      <a:pt x="606" y="831"/>
                      <a:pt x="613" y="825"/>
                    </a:cubicBezTo>
                    <a:close/>
                    <a:moveTo>
                      <a:pt x="690" y="1"/>
                    </a:moveTo>
                    <a:cubicBezTo>
                      <a:pt x="668" y="1"/>
                      <a:pt x="646" y="11"/>
                      <a:pt x="632" y="31"/>
                    </a:cubicBezTo>
                    <a:cubicBezTo>
                      <a:pt x="619" y="31"/>
                      <a:pt x="606" y="31"/>
                      <a:pt x="594" y="43"/>
                    </a:cubicBezTo>
                    <a:cubicBezTo>
                      <a:pt x="575" y="62"/>
                      <a:pt x="555" y="94"/>
                      <a:pt x="555" y="126"/>
                    </a:cubicBezTo>
                    <a:lnTo>
                      <a:pt x="555" y="139"/>
                    </a:lnTo>
                    <a:cubicBezTo>
                      <a:pt x="543" y="145"/>
                      <a:pt x="530" y="158"/>
                      <a:pt x="524" y="170"/>
                    </a:cubicBezTo>
                    <a:cubicBezTo>
                      <a:pt x="492" y="221"/>
                      <a:pt x="486" y="279"/>
                      <a:pt x="486" y="329"/>
                    </a:cubicBezTo>
                    <a:cubicBezTo>
                      <a:pt x="473" y="361"/>
                      <a:pt x="460" y="393"/>
                      <a:pt x="447" y="425"/>
                    </a:cubicBezTo>
                    <a:cubicBezTo>
                      <a:pt x="397" y="539"/>
                      <a:pt x="333" y="647"/>
                      <a:pt x="263" y="755"/>
                    </a:cubicBezTo>
                    <a:cubicBezTo>
                      <a:pt x="250" y="758"/>
                      <a:pt x="237" y="759"/>
                      <a:pt x="223" y="759"/>
                    </a:cubicBezTo>
                    <a:cubicBezTo>
                      <a:pt x="169" y="759"/>
                      <a:pt x="112" y="740"/>
                      <a:pt x="66" y="704"/>
                    </a:cubicBezTo>
                    <a:cubicBezTo>
                      <a:pt x="62" y="700"/>
                      <a:pt x="57" y="699"/>
                      <a:pt x="51" y="699"/>
                    </a:cubicBezTo>
                    <a:cubicBezTo>
                      <a:pt x="29" y="699"/>
                      <a:pt x="0" y="724"/>
                      <a:pt x="15" y="749"/>
                    </a:cubicBezTo>
                    <a:cubicBezTo>
                      <a:pt x="47" y="800"/>
                      <a:pt x="98" y="838"/>
                      <a:pt x="155" y="857"/>
                    </a:cubicBezTo>
                    <a:cubicBezTo>
                      <a:pt x="136" y="882"/>
                      <a:pt x="142" y="908"/>
                      <a:pt x="161" y="933"/>
                    </a:cubicBezTo>
                    <a:cubicBezTo>
                      <a:pt x="187" y="958"/>
                      <a:pt x="212" y="990"/>
                      <a:pt x="244" y="1022"/>
                    </a:cubicBezTo>
                    <a:cubicBezTo>
                      <a:pt x="250" y="1111"/>
                      <a:pt x="327" y="1187"/>
                      <a:pt x="416" y="1187"/>
                    </a:cubicBezTo>
                    <a:cubicBezTo>
                      <a:pt x="422" y="1194"/>
                      <a:pt x="435" y="1194"/>
                      <a:pt x="441" y="1200"/>
                    </a:cubicBezTo>
                    <a:cubicBezTo>
                      <a:pt x="473" y="1225"/>
                      <a:pt x="511" y="1244"/>
                      <a:pt x="543" y="1257"/>
                    </a:cubicBezTo>
                    <a:cubicBezTo>
                      <a:pt x="565" y="1266"/>
                      <a:pt x="588" y="1271"/>
                      <a:pt x="610" y="1271"/>
                    </a:cubicBezTo>
                    <a:cubicBezTo>
                      <a:pt x="664" y="1271"/>
                      <a:pt x="715" y="1245"/>
                      <a:pt x="746" y="1200"/>
                    </a:cubicBezTo>
                    <a:cubicBezTo>
                      <a:pt x="810" y="1181"/>
                      <a:pt x="861" y="1136"/>
                      <a:pt x="886" y="1073"/>
                    </a:cubicBezTo>
                    <a:cubicBezTo>
                      <a:pt x="924" y="984"/>
                      <a:pt x="937" y="882"/>
                      <a:pt x="918" y="787"/>
                    </a:cubicBezTo>
                    <a:cubicBezTo>
                      <a:pt x="911" y="704"/>
                      <a:pt x="899" y="622"/>
                      <a:pt x="880" y="539"/>
                    </a:cubicBezTo>
                    <a:cubicBezTo>
                      <a:pt x="867" y="367"/>
                      <a:pt x="829" y="202"/>
                      <a:pt x="759" y="43"/>
                    </a:cubicBezTo>
                    <a:cubicBezTo>
                      <a:pt x="745" y="15"/>
                      <a:pt x="717" y="1"/>
                      <a:pt x="69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672;p42">
                <a:extLst>
                  <a:ext uri="{FF2B5EF4-FFF2-40B4-BE49-F238E27FC236}">
                    <a16:creationId xmlns:a16="http://schemas.microsoft.com/office/drawing/2014/main" id="{56F7F9A4-BAE1-49E4-B9E2-40FAED1CC616}"/>
                  </a:ext>
                </a:extLst>
              </p:cNvPr>
              <p:cNvSpPr/>
              <p:nvPr/>
            </p:nvSpPr>
            <p:spPr>
              <a:xfrm>
                <a:off x="2911402" y="-614525"/>
                <a:ext cx="422826" cy="2226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562" extrusionOk="0">
                    <a:moveTo>
                      <a:pt x="2764" y="1"/>
                    </a:moveTo>
                    <a:cubicBezTo>
                      <a:pt x="2650" y="1"/>
                      <a:pt x="2542" y="113"/>
                      <a:pt x="2451" y="173"/>
                    </a:cubicBezTo>
                    <a:cubicBezTo>
                      <a:pt x="2222" y="326"/>
                      <a:pt x="1987" y="472"/>
                      <a:pt x="1739" y="605"/>
                    </a:cubicBezTo>
                    <a:cubicBezTo>
                      <a:pt x="1650" y="656"/>
                      <a:pt x="1561" y="707"/>
                      <a:pt x="1466" y="751"/>
                    </a:cubicBezTo>
                    <a:lnTo>
                      <a:pt x="1276" y="828"/>
                    </a:lnTo>
                    <a:lnTo>
                      <a:pt x="621" y="1075"/>
                    </a:lnTo>
                    <a:cubicBezTo>
                      <a:pt x="449" y="1139"/>
                      <a:pt x="252" y="1190"/>
                      <a:pt x="119" y="1330"/>
                    </a:cubicBezTo>
                    <a:lnTo>
                      <a:pt x="49" y="1355"/>
                    </a:lnTo>
                    <a:cubicBezTo>
                      <a:pt x="0" y="1379"/>
                      <a:pt x="22" y="1444"/>
                      <a:pt x="68" y="1444"/>
                    </a:cubicBezTo>
                    <a:cubicBezTo>
                      <a:pt x="70" y="1444"/>
                      <a:pt x="72" y="1444"/>
                      <a:pt x="74" y="1444"/>
                    </a:cubicBezTo>
                    <a:lnTo>
                      <a:pt x="94" y="1444"/>
                    </a:lnTo>
                    <a:cubicBezTo>
                      <a:pt x="111" y="1466"/>
                      <a:pt x="140" y="1478"/>
                      <a:pt x="169" y="1478"/>
                    </a:cubicBezTo>
                    <a:cubicBezTo>
                      <a:pt x="182" y="1478"/>
                      <a:pt x="196" y="1476"/>
                      <a:pt x="208" y="1469"/>
                    </a:cubicBezTo>
                    <a:cubicBezTo>
                      <a:pt x="241" y="1529"/>
                      <a:pt x="306" y="1561"/>
                      <a:pt x="372" y="1561"/>
                    </a:cubicBezTo>
                    <a:cubicBezTo>
                      <a:pt x="383" y="1561"/>
                      <a:pt x="394" y="1560"/>
                      <a:pt x="405" y="1558"/>
                    </a:cubicBezTo>
                    <a:cubicBezTo>
                      <a:pt x="462" y="1539"/>
                      <a:pt x="519" y="1520"/>
                      <a:pt x="576" y="1495"/>
                    </a:cubicBezTo>
                    <a:lnTo>
                      <a:pt x="805" y="1406"/>
                    </a:lnTo>
                    <a:lnTo>
                      <a:pt x="1758" y="1018"/>
                    </a:lnTo>
                    <a:cubicBezTo>
                      <a:pt x="2089" y="891"/>
                      <a:pt x="2419" y="770"/>
                      <a:pt x="2737" y="624"/>
                    </a:cubicBezTo>
                    <a:cubicBezTo>
                      <a:pt x="2794" y="599"/>
                      <a:pt x="2813" y="529"/>
                      <a:pt x="2775" y="478"/>
                    </a:cubicBezTo>
                    <a:lnTo>
                      <a:pt x="2718" y="389"/>
                    </a:lnTo>
                    <a:cubicBezTo>
                      <a:pt x="2782" y="364"/>
                      <a:pt x="2832" y="326"/>
                      <a:pt x="2877" y="275"/>
                    </a:cubicBezTo>
                    <a:cubicBezTo>
                      <a:pt x="2966" y="179"/>
                      <a:pt x="2909" y="27"/>
                      <a:pt x="2782" y="1"/>
                    </a:cubicBezTo>
                    <a:cubicBezTo>
                      <a:pt x="2776" y="1"/>
                      <a:pt x="2770" y="1"/>
                      <a:pt x="276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673;p42">
                <a:extLst>
                  <a:ext uri="{FF2B5EF4-FFF2-40B4-BE49-F238E27FC236}">
                    <a16:creationId xmlns:a16="http://schemas.microsoft.com/office/drawing/2014/main" id="{9ECB2606-CC87-4B51-8069-F4C5BF953D99}"/>
                  </a:ext>
                </a:extLst>
              </p:cNvPr>
              <p:cNvSpPr/>
              <p:nvPr/>
            </p:nvSpPr>
            <p:spPr>
              <a:xfrm>
                <a:off x="2271747" y="-359491"/>
                <a:ext cx="518909" cy="206993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1452" extrusionOk="0">
                    <a:moveTo>
                      <a:pt x="3447" y="0"/>
                    </a:moveTo>
                    <a:cubicBezTo>
                      <a:pt x="3253" y="0"/>
                      <a:pt x="3066" y="128"/>
                      <a:pt x="2896" y="208"/>
                    </a:cubicBezTo>
                    <a:cubicBezTo>
                      <a:pt x="2674" y="316"/>
                      <a:pt x="2452" y="411"/>
                      <a:pt x="2229" y="507"/>
                    </a:cubicBezTo>
                    <a:cubicBezTo>
                      <a:pt x="1772" y="697"/>
                      <a:pt x="1314" y="875"/>
                      <a:pt x="838" y="1028"/>
                    </a:cubicBezTo>
                    <a:cubicBezTo>
                      <a:pt x="571" y="1110"/>
                      <a:pt x="304" y="1199"/>
                      <a:pt x="37" y="1288"/>
                    </a:cubicBezTo>
                    <a:cubicBezTo>
                      <a:pt x="1" y="1300"/>
                      <a:pt x="10" y="1359"/>
                      <a:pt x="50" y="1359"/>
                    </a:cubicBezTo>
                    <a:cubicBezTo>
                      <a:pt x="52" y="1359"/>
                      <a:pt x="54" y="1358"/>
                      <a:pt x="56" y="1358"/>
                    </a:cubicBezTo>
                    <a:cubicBezTo>
                      <a:pt x="151" y="1339"/>
                      <a:pt x="253" y="1320"/>
                      <a:pt x="348" y="1301"/>
                    </a:cubicBezTo>
                    <a:lnTo>
                      <a:pt x="348" y="1301"/>
                    </a:lnTo>
                    <a:cubicBezTo>
                      <a:pt x="309" y="1369"/>
                      <a:pt x="359" y="1451"/>
                      <a:pt x="433" y="1451"/>
                    </a:cubicBezTo>
                    <a:cubicBezTo>
                      <a:pt x="443" y="1451"/>
                      <a:pt x="453" y="1450"/>
                      <a:pt x="463" y="1447"/>
                    </a:cubicBezTo>
                    <a:cubicBezTo>
                      <a:pt x="672" y="1384"/>
                      <a:pt x="876" y="1320"/>
                      <a:pt x="1079" y="1250"/>
                    </a:cubicBezTo>
                    <a:lnTo>
                      <a:pt x="1861" y="1002"/>
                    </a:lnTo>
                    <a:cubicBezTo>
                      <a:pt x="2255" y="875"/>
                      <a:pt x="2661" y="773"/>
                      <a:pt x="3024" y="576"/>
                    </a:cubicBezTo>
                    <a:cubicBezTo>
                      <a:pt x="3151" y="507"/>
                      <a:pt x="3271" y="424"/>
                      <a:pt x="3386" y="329"/>
                    </a:cubicBezTo>
                    <a:cubicBezTo>
                      <a:pt x="3456" y="284"/>
                      <a:pt x="3526" y="240"/>
                      <a:pt x="3589" y="182"/>
                    </a:cubicBezTo>
                    <a:cubicBezTo>
                      <a:pt x="3634" y="138"/>
                      <a:pt x="3640" y="43"/>
                      <a:pt x="3564" y="17"/>
                    </a:cubicBezTo>
                    <a:cubicBezTo>
                      <a:pt x="3525" y="6"/>
                      <a:pt x="3486" y="0"/>
                      <a:pt x="3447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674;p42">
                <a:extLst>
                  <a:ext uri="{FF2B5EF4-FFF2-40B4-BE49-F238E27FC236}">
                    <a16:creationId xmlns:a16="http://schemas.microsoft.com/office/drawing/2014/main" id="{4FB4377D-C264-4287-8D73-B281014573D9}"/>
                  </a:ext>
                </a:extLst>
              </p:cNvPr>
              <p:cNvSpPr/>
              <p:nvPr/>
            </p:nvSpPr>
            <p:spPr>
              <a:xfrm>
                <a:off x="3471510" y="-975766"/>
                <a:ext cx="537442" cy="301224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113" extrusionOk="0">
                    <a:moveTo>
                      <a:pt x="3649" y="1"/>
                    </a:moveTo>
                    <a:cubicBezTo>
                      <a:pt x="3639" y="1"/>
                      <a:pt x="3629" y="2"/>
                      <a:pt x="3619" y="6"/>
                    </a:cubicBezTo>
                    <a:cubicBezTo>
                      <a:pt x="3161" y="235"/>
                      <a:pt x="2704" y="483"/>
                      <a:pt x="2246" y="724"/>
                    </a:cubicBezTo>
                    <a:cubicBezTo>
                      <a:pt x="1795" y="959"/>
                      <a:pt x="1331" y="1201"/>
                      <a:pt x="873" y="1436"/>
                    </a:cubicBezTo>
                    <a:cubicBezTo>
                      <a:pt x="638" y="1557"/>
                      <a:pt x="397" y="1678"/>
                      <a:pt x="174" y="1811"/>
                    </a:cubicBezTo>
                    <a:cubicBezTo>
                      <a:pt x="155" y="1791"/>
                      <a:pt x="130" y="1783"/>
                      <a:pt x="106" y="1783"/>
                    </a:cubicBezTo>
                    <a:cubicBezTo>
                      <a:pt x="52" y="1783"/>
                      <a:pt x="0" y="1826"/>
                      <a:pt x="9" y="1887"/>
                    </a:cubicBezTo>
                    <a:cubicBezTo>
                      <a:pt x="9" y="1900"/>
                      <a:pt x="16" y="1906"/>
                      <a:pt x="16" y="1913"/>
                    </a:cubicBezTo>
                    <a:cubicBezTo>
                      <a:pt x="9" y="1944"/>
                      <a:pt x="16" y="1983"/>
                      <a:pt x="41" y="2002"/>
                    </a:cubicBezTo>
                    <a:lnTo>
                      <a:pt x="73" y="2027"/>
                    </a:lnTo>
                    <a:cubicBezTo>
                      <a:pt x="85" y="2052"/>
                      <a:pt x="111" y="2078"/>
                      <a:pt x="136" y="2097"/>
                    </a:cubicBezTo>
                    <a:cubicBezTo>
                      <a:pt x="150" y="2107"/>
                      <a:pt x="168" y="2112"/>
                      <a:pt x="187" y="2112"/>
                    </a:cubicBezTo>
                    <a:cubicBezTo>
                      <a:pt x="202" y="2112"/>
                      <a:pt x="217" y="2109"/>
                      <a:pt x="232" y="2103"/>
                    </a:cubicBezTo>
                    <a:cubicBezTo>
                      <a:pt x="257" y="2097"/>
                      <a:pt x="276" y="2078"/>
                      <a:pt x="282" y="2052"/>
                    </a:cubicBezTo>
                    <a:lnTo>
                      <a:pt x="295" y="2052"/>
                    </a:lnTo>
                    <a:cubicBezTo>
                      <a:pt x="429" y="2014"/>
                      <a:pt x="556" y="1957"/>
                      <a:pt x="670" y="1881"/>
                    </a:cubicBezTo>
                    <a:lnTo>
                      <a:pt x="1458" y="1474"/>
                    </a:lnTo>
                    <a:cubicBezTo>
                      <a:pt x="1954" y="1220"/>
                      <a:pt x="2449" y="966"/>
                      <a:pt x="2926" y="673"/>
                    </a:cubicBezTo>
                    <a:cubicBezTo>
                      <a:pt x="3193" y="515"/>
                      <a:pt x="3453" y="337"/>
                      <a:pt x="3708" y="152"/>
                    </a:cubicBezTo>
                    <a:cubicBezTo>
                      <a:pt x="3769" y="96"/>
                      <a:pt x="3722" y="1"/>
                      <a:pt x="364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675;p42">
                <a:extLst>
                  <a:ext uri="{FF2B5EF4-FFF2-40B4-BE49-F238E27FC236}">
                    <a16:creationId xmlns:a16="http://schemas.microsoft.com/office/drawing/2014/main" id="{BE3ABA04-50B4-4880-BE9B-C0FC4E485EE5}"/>
                  </a:ext>
                </a:extLst>
              </p:cNvPr>
              <p:cNvSpPr/>
              <p:nvPr/>
            </p:nvSpPr>
            <p:spPr>
              <a:xfrm>
                <a:off x="2983536" y="-2183511"/>
                <a:ext cx="18247" cy="35782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51" extrusionOk="0">
                    <a:moveTo>
                      <a:pt x="102" y="1"/>
                    </a:moveTo>
                    <a:cubicBezTo>
                      <a:pt x="90" y="7"/>
                      <a:pt x="77" y="14"/>
                      <a:pt x="70" y="26"/>
                    </a:cubicBezTo>
                    <a:lnTo>
                      <a:pt x="58" y="45"/>
                    </a:lnTo>
                    <a:cubicBezTo>
                      <a:pt x="51" y="64"/>
                      <a:pt x="45" y="84"/>
                      <a:pt x="39" y="103"/>
                    </a:cubicBezTo>
                    <a:lnTo>
                      <a:pt x="7" y="211"/>
                    </a:lnTo>
                    <a:cubicBezTo>
                      <a:pt x="1" y="223"/>
                      <a:pt x="7" y="242"/>
                      <a:pt x="26" y="249"/>
                    </a:cubicBezTo>
                    <a:cubicBezTo>
                      <a:pt x="28" y="250"/>
                      <a:pt x="31" y="250"/>
                      <a:pt x="34" y="250"/>
                    </a:cubicBezTo>
                    <a:cubicBezTo>
                      <a:pt x="45" y="250"/>
                      <a:pt x="59" y="240"/>
                      <a:pt x="64" y="230"/>
                    </a:cubicBezTo>
                    <a:lnTo>
                      <a:pt x="102" y="128"/>
                    </a:lnTo>
                    <a:cubicBezTo>
                      <a:pt x="109" y="109"/>
                      <a:pt x="115" y="90"/>
                      <a:pt x="121" y="71"/>
                    </a:cubicBezTo>
                    <a:cubicBezTo>
                      <a:pt x="121" y="64"/>
                      <a:pt x="121" y="52"/>
                      <a:pt x="128" y="45"/>
                    </a:cubicBezTo>
                    <a:cubicBezTo>
                      <a:pt x="128" y="33"/>
                      <a:pt x="128" y="20"/>
                      <a:pt x="121" y="14"/>
                    </a:cubicBezTo>
                    <a:cubicBezTo>
                      <a:pt x="115" y="7"/>
                      <a:pt x="109" y="1"/>
                      <a:pt x="1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676;p42">
                <a:extLst>
                  <a:ext uri="{FF2B5EF4-FFF2-40B4-BE49-F238E27FC236}">
                    <a16:creationId xmlns:a16="http://schemas.microsoft.com/office/drawing/2014/main" id="{E41938F7-61F4-4833-A25A-A2620673C5D3}"/>
                  </a:ext>
                </a:extLst>
              </p:cNvPr>
              <p:cNvSpPr/>
              <p:nvPr/>
            </p:nvSpPr>
            <p:spPr>
              <a:xfrm>
                <a:off x="2955167" y="-2196341"/>
                <a:ext cx="31220" cy="5916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15" extrusionOk="0">
                    <a:moveTo>
                      <a:pt x="171" y="1"/>
                    </a:moveTo>
                    <a:cubicBezTo>
                      <a:pt x="165" y="1"/>
                      <a:pt x="159" y="5"/>
                      <a:pt x="155" y="8"/>
                    </a:cubicBezTo>
                    <a:cubicBezTo>
                      <a:pt x="130" y="34"/>
                      <a:pt x="136" y="78"/>
                      <a:pt x="136" y="110"/>
                    </a:cubicBezTo>
                    <a:cubicBezTo>
                      <a:pt x="130" y="142"/>
                      <a:pt x="123" y="174"/>
                      <a:pt x="117" y="205"/>
                    </a:cubicBezTo>
                    <a:cubicBezTo>
                      <a:pt x="104" y="231"/>
                      <a:pt x="92" y="262"/>
                      <a:pt x="72" y="288"/>
                    </a:cubicBezTo>
                    <a:cubicBezTo>
                      <a:pt x="60" y="320"/>
                      <a:pt x="41" y="345"/>
                      <a:pt x="15" y="377"/>
                    </a:cubicBezTo>
                    <a:cubicBezTo>
                      <a:pt x="0" y="392"/>
                      <a:pt x="17" y="415"/>
                      <a:pt x="37" y="415"/>
                    </a:cubicBezTo>
                    <a:cubicBezTo>
                      <a:pt x="42" y="415"/>
                      <a:pt x="48" y="413"/>
                      <a:pt x="53" y="409"/>
                    </a:cubicBezTo>
                    <a:cubicBezTo>
                      <a:pt x="85" y="390"/>
                      <a:pt x="111" y="364"/>
                      <a:pt x="136" y="332"/>
                    </a:cubicBezTo>
                    <a:cubicBezTo>
                      <a:pt x="181" y="269"/>
                      <a:pt x="206" y="199"/>
                      <a:pt x="212" y="123"/>
                    </a:cubicBezTo>
                    <a:cubicBezTo>
                      <a:pt x="219" y="85"/>
                      <a:pt x="219" y="27"/>
                      <a:pt x="187" y="8"/>
                    </a:cubicBezTo>
                    <a:cubicBezTo>
                      <a:pt x="181" y="3"/>
                      <a:pt x="176" y="1"/>
                      <a:pt x="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677;p42">
                <a:extLst>
                  <a:ext uri="{FF2B5EF4-FFF2-40B4-BE49-F238E27FC236}">
                    <a16:creationId xmlns:a16="http://schemas.microsoft.com/office/drawing/2014/main" id="{08DB9A1B-3CC5-4456-A34A-61F85E039F71}"/>
                  </a:ext>
                </a:extLst>
              </p:cNvPr>
              <p:cNvSpPr/>
              <p:nvPr/>
            </p:nvSpPr>
            <p:spPr>
              <a:xfrm>
                <a:off x="2850387" y="-2232265"/>
                <a:ext cx="35639" cy="7940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57" extrusionOk="0">
                    <a:moveTo>
                      <a:pt x="206" y="1"/>
                    </a:moveTo>
                    <a:cubicBezTo>
                      <a:pt x="201" y="1"/>
                      <a:pt x="196" y="2"/>
                      <a:pt x="191" y="6"/>
                    </a:cubicBezTo>
                    <a:cubicBezTo>
                      <a:pt x="64" y="108"/>
                      <a:pt x="0" y="273"/>
                      <a:pt x="32" y="438"/>
                    </a:cubicBezTo>
                    <a:cubicBezTo>
                      <a:pt x="39" y="476"/>
                      <a:pt x="58" y="514"/>
                      <a:pt x="89" y="546"/>
                    </a:cubicBezTo>
                    <a:cubicBezTo>
                      <a:pt x="97" y="554"/>
                      <a:pt x="106" y="557"/>
                      <a:pt x="116" y="557"/>
                    </a:cubicBezTo>
                    <a:cubicBezTo>
                      <a:pt x="122" y="557"/>
                      <a:pt x="129" y="555"/>
                      <a:pt x="134" y="553"/>
                    </a:cubicBezTo>
                    <a:cubicBezTo>
                      <a:pt x="153" y="540"/>
                      <a:pt x="147" y="514"/>
                      <a:pt x="147" y="495"/>
                    </a:cubicBezTo>
                    <a:cubicBezTo>
                      <a:pt x="140" y="464"/>
                      <a:pt x="121" y="426"/>
                      <a:pt x="121" y="387"/>
                    </a:cubicBezTo>
                    <a:cubicBezTo>
                      <a:pt x="115" y="349"/>
                      <a:pt x="115" y="311"/>
                      <a:pt x="121" y="273"/>
                    </a:cubicBezTo>
                    <a:cubicBezTo>
                      <a:pt x="134" y="184"/>
                      <a:pt x="172" y="108"/>
                      <a:pt x="229" y="44"/>
                    </a:cubicBezTo>
                    <a:cubicBezTo>
                      <a:pt x="250" y="29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678;p42">
                <a:extLst>
                  <a:ext uri="{FF2B5EF4-FFF2-40B4-BE49-F238E27FC236}">
                    <a16:creationId xmlns:a16="http://schemas.microsoft.com/office/drawing/2014/main" id="{4A16B17D-FCDF-4090-A928-751A353626B1}"/>
                  </a:ext>
                </a:extLst>
              </p:cNvPr>
              <p:cNvSpPr/>
              <p:nvPr/>
            </p:nvSpPr>
            <p:spPr>
              <a:xfrm>
                <a:off x="2867556" y="-2239255"/>
                <a:ext cx="96226" cy="100503"/>
              </a:xfrm>
              <a:custGeom>
                <a:avLst/>
                <a:gdLst/>
                <a:ahLst/>
                <a:cxnLst/>
                <a:rect l="l" t="t" r="r" b="b"/>
                <a:pathLst>
                  <a:path w="675" h="705" extrusionOk="0">
                    <a:moveTo>
                      <a:pt x="354" y="166"/>
                    </a:moveTo>
                    <a:cubicBezTo>
                      <a:pt x="368" y="166"/>
                      <a:pt x="382" y="169"/>
                      <a:pt x="395" y="176"/>
                    </a:cubicBezTo>
                    <a:cubicBezTo>
                      <a:pt x="401" y="182"/>
                      <a:pt x="414" y="195"/>
                      <a:pt x="420" y="207"/>
                    </a:cubicBezTo>
                    <a:cubicBezTo>
                      <a:pt x="420" y="214"/>
                      <a:pt x="420" y="214"/>
                      <a:pt x="420" y="220"/>
                    </a:cubicBezTo>
                    <a:lnTo>
                      <a:pt x="420" y="233"/>
                    </a:lnTo>
                    <a:cubicBezTo>
                      <a:pt x="414" y="239"/>
                      <a:pt x="414" y="239"/>
                      <a:pt x="414" y="246"/>
                    </a:cubicBezTo>
                    <a:cubicBezTo>
                      <a:pt x="408" y="252"/>
                      <a:pt x="408" y="258"/>
                      <a:pt x="401" y="265"/>
                    </a:cubicBezTo>
                    <a:cubicBezTo>
                      <a:pt x="401" y="265"/>
                      <a:pt x="389" y="273"/>
                      <a:pt x="387" y="273"/>
                    </a:cubicBezTo>
                    <a:cubicBezTo>
                      <a:pt x="387" y="273"/>
                      <a:pt x="387" y="272"/>
                      <a:pt x="389" y="271"/>
                    </a:cubicBezTo>
                    <a:lnTo>
                      <a:pt x="389" y="271"/>
                    </a:lnTo>
                    <a:cubicBezTo>
                      <a:pt x="381" y="278"/>
                      <a:pt x="371" y="282"/>
                      <a:pt x="362" y="282"/>
                    </a:cubicBezTo>
                    <a:cubicBezTo>
                      <a:pt x="356" y="282"/>
                      <a:pt x="349" y="280"/>
                      <a:pt x="344" y="277"/>
                    </a:cubicBezTo>
                    <a:lnTo>
                      <a:pt x="325" y="277"/>
                    </a:lnTo>
                    <a:cubicBezTo>
                      <a:pt x="331" y="277"/>
                      <a:pt x="319" y="271"/>
                      <a:pt x="319" y="271"/>
                    </a:cubicBezTo>
                    <a:cubicBezTo>
                      <a:pt x="319" y="271"/>
                      <a:pt x="315" y="267"/>
                      <a:pt x="312" y="265"/>
                    </a:cubicBezTo>
                    <a:lnTo>
                      <a:pt x="312" y="265"/>
                    </a:lnTo>
                    <a:cubicBezTo>
                      <a:pt x="300" y="252"/>
                      <a:pt x="293" y="233"/>
                      <a:pt x="293" y="220"/>
                    </a:cubicBezTo>
                    <a:cubicBezTo>
                      <a:pt x="293" y="207"/>
                      <a:pt x="293" y="195"/>
                      <a:pt x="300" y="188"/>
                    </a:cubicBezTo>
                    <a:cubicBezTo>
                      <a:pt x="300" y="182"/>
                      <a:pt x="306" y="182"/>
                      <a:pt x="312" y="176"/>
                    </a:cubicBezTo>
                    <a:cubicBezTo>
                      <a:pt x="325" y="169"/>
                      <a:pt x="339" y="166"/>
                      <a:pt x="354" y="166"/>
                    </a:cubicBezTo>
                    <a:close/>
                    <a:moveTo>
                      <a:pt x="315" y="1"/>
                    </a:moveTo>
                    <a:cubicBezTo>
                      <a:pt x="247" y="1"/>
                      <a:pt x="181" y="26"/>
                      <a:pt x="128" y="74"/>
                    </a:cubicBezTo>
                    <a:cubicBezTo>
                      <a:pt x="39" y="157"/>
                      <a:pt x="1" y="277"/>
                      <a:pt x="20" y="398"/>
                    </a:cubicBezTo>
                    <a:cubicBezTo>
                      <a:pt x="16" y="583"/>
                      <a:pt x="165" y="704"/>
                      <a:pt x="317" y="704"/>
                    </a:cubicBezTo>
                    <a:cubicBezTo>
                      <a:pt x="395" y="704"/>
                      <a:pt x="475" y="672"/>
                      <a:pt x="535" y="601"/>
                    </a:cubicBezTo>
                    <a:cubicBezTo>
                      <a:pt x="630" y="525"/>
                      <a:pt x="675" y="404"/>
                      <a:pt x="668" y="284"/>
                    </a:cubicBezTo>
                    <a:cubicBezTo>
                      <a:pt x="649" y="169"/>
                      <a:pt x="579" y="74"/>
                      <a:pt x="478" y="30"/>
                    </a:cubicBezTo>
                    <a:cubicBezTo>
                      <a:pt x="439" y="10"/>
                      <a:pt x="401" y="4"/>
                      <a:pt x="357" y="4"/>
                    </a:cubicBezTo>
                    <a:cubicBezTo>
                      <a:pt x="343" y="2"/>
                      <a:pt x="329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679;p42">
                <a:extLst>
                  <a:ext uri="{FF2B5EF4-FFF2-40B4-BE49-F238E27FC236}">
                    <a16:creationId xmlns:a16="http://schemas.microsoft.com/office/drawing/2014/main" id="{5B43D9FB-90E8-4B06-9A51-747D28482F51}"/>
                  </a:ext>
                </a:extLst>
              </p:cNvPr>
              <p:cNvSpPr/>
              <p:nvPr/>
            </p:nvSpPr>
            <p:spPr>
              <a:xfrm>
                <a:off x="2982681" y="-2220433"/>
                <a:ext cx="14541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46" extrusionOk="0">
                    <a:moveTo>
                      <a:pt x="35" y="1"/>
                    </a:moveTo>
                    <a:cubicBezTo>
                      <a:pt x="32" y="1"/>
                      <a:pt x="29" y="3"/>
                      <a:pt x="26" y="6"/>
                    </a:cubicBezTo>
                    <a:cubicBezTo>
                      <a:pt x="7" y="12"/>
                      <a:pt x="0" y="25"/>
                      <a:pt x="7" y="37"/>
                    </a:cubicBezTo>
                    <a:lnTo>
                      <a:pt x="38" y="95"/>
                    </a:lnTo>
                    <a:cubicBezTo>
                      <a:pt x="45" y="107"/>
                      <a:pt x="51" y="114"/>
                      <a:pt x="57" y="126"/>
                    </a:cubicBezTo>
                    <a:lnTo>
                      <a:pt x="70" y="133"/>
                    </a:lnTo>
                    <a:cubicBezTo>
                      <a:pt x="70" y="139"/>
                      <a:pt x="76" y="139"/>
                      <a:pt x="83" y="146"/>
                    </a:cubicBezTo>
                    <a:cubicBezTo>
                      <a:pt x="89" y="146"/>
                      <a:pt x="102" y="139"/>
                      <a:pt x="102" y="133"/>
                    </a:cubicBezTo>
                    <a:cubicBezTo>
                      <a:pt x="102" y="133"/>
                      <a:pt x="102" y="126"/>
                      <a:pt x="102" y="126"/>
                    </a:cubicBezTo>
                    <a:cubicBezTo>
                      <a:pt x="102" y="120"/>
                      <a:pt x="102" y="120"/>
                      <a:pt x="102" y="114"/>
                    </a:cubicBezTo>
                    <a:lnTo>
                      <a:pt x="102" y="101"/>
                    </a:lnTo>
                    <a:cubicBezTo>
                      <a:pt x="96" y="88"/>
                      <a:pt x="89" y="82"/>
                      <a:pt x="89" y="69"/>
                    </a:cubicBezTo>
                    <a:cubicBezTo>
                      <a:pt x="76" y="57"/>
                      <a:pt x="64" y="37"/>
                      <a:pt x="57" y="18"/>
                    </a:cubicBezTo>
                    <a:cubicBezTo>
                      <a:pt x="51" y="12"/>
                      <a:pt x="51" y="6"/>
                      <a:pt x="45" y="6"/>
                    </a:cubicBezTo>
                    <a:cubicBezTo>
                      <a:pt x="42" y="3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680;p42">
                <a:extLst>
                  <a:ext uri="{FF2B5EF4-FFF2-40B4-BE49-F238E27FC236}">
                    <a16:creationId xmlns:a16="http://schemas.microsoft.com/office/drawing/2014/main" id="{C3010AC7-8CDA-401B-9658-767DBBFA09AC}"/>
                  </a:ext>
                </a:extLst>
              </p:cNvPr>
              <p:cNvSpPr/>
              <p:nvPr/>
            </p:nvSpPr>
            <p:spPr>
              <a:xfrm>
                <a:off x="2838983" y="-2176668"/>
                <a:ext cx="8839" cy="20528"/>
              </a:xfrm>
              <a:custGeom>
                <a:avLst/>
                <a:gdLst/>
                <a:ahLst/>
                <a:cxnLst/>
                <a:rect l="l" t="t" r="r" b="b"/>
                <a:pathLst>
                  <a:path w="62" h="144" extrusionOk="0">
                    <a:moveTo>
                      <a:pt x="26" y="0"/>
                    </a:moveTo>
                    <a:cubicBezTo>
                      <a:pt x="13" y="0"/>
                      <a:pt x="1" y="9"/>
                      <a:pt x="4" y="23"/>
                    </a:cubicBezTo>
                    <a:lnTo>
                      <a:pt x="11" y="80"/>
                    </a:lnTo>
                    <a:cubicBezTo>
                      <a:pt x="17" y="86"/>
                      <a:pt x="17" y="99"/>
                      <a:pt x="23" y="105"/>
                    </a:cubicBezTo>
                    <a:cubicBezTo>
                      <a:pt x="23" y="118"/>
                      <a:pt x="30" y="124"/>
                      <a:pt x="30" y="131"/>
                    </a:cubicBezTo>
                    <a:cubicBezTo>
                      <a:pt x="36" y="137"/>
                      <a:pt x="42" y="144"/>
                      <a:pt x="49" y="144"/>
                    </a:cubicBezTo>
                    <a:cubicBezTo>
                      <a:pt x="55" y="137"/>
                      <a:pt x="61" y="131"/>
                      <a:pt x="61" y="124"/>
                    </a:cubicBezTo>
                    <a:lnTo>
                      <a:pt x="61" y="99"/>
                    </a:lnTo>
                    <a:cubicBezTo>
                      <a:pt x="61" y="93"/>
                      <a:pt x="61" y="80"/>
                      <a:pt x="55" y="74"/>
                    </a:cubicBezTo>
                    <a:lnTo>
                      <a:pt x="49" y="16"/>
                    </a:lnTo>
                    <a:cubicBezTo>
                      <a:pt x="46" y="5"/>
                      <a:pt x="36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681;p42">
                <a:extLst>
                  <a:ext uri="{FF2B5EF4-FFF2-40B4-BE49-F238E27FC236}">
                    <a16:creationId xmlns:a16="http://schemas.microsoft.com/office/drawing/2014/main" id="{A27CA73A-D0FC-4A52-A86B-1350B0CEF2C0}"/>
                  </a:ext>
                </a:extLst>
              </p:cNvPr>
              <p:cNvSpPr/>
              <p:nvPr/>
            </p:nvSpPr>
            <p:spPr>
              <a:xfrm>
                <a:off x="2878471" y="-2130052"/>
                <a:ext cx="22809" cy="7413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2" extrusionOk="0">
                    <a:moveTo>
                      <a:pt x="26" y="1"/>
                    </a:moveTo>
                    <a:cubicBezTo>
                      <a:pt x="13" y="1"/>
                      <a:pt x="0" y="7"/>
                      <a:pt x="0" y="20"/>
                    </a:cubicBezTo>
                    <a:cubicBezTo>
                      <a:pt x="0" y="33"/>
                      <a:pt x="7" y="45"/>
                      <a:pt x="19" y="45"/>
                    </a:cubicBezTo>
                    <a:cubicBezTo>
                      <a:pt x="39" y="45"/>
                      <a:pt x="58" y="52"/>
                      <a:pt x="83" y="52"/>
                    </a:cubicBezTo>
                    <a:lnTo>
                      <a:pt x="147" y="52"/>
                    </a:lnTo>
                    <a:cubicBezTo>
                      <a:pt x="159" y="52"/>
                      <a:pt x="159" y="33"/>
                      <a:pt x="147" y="26"/>
                    </a:cubicBezTo>
                    <a:cubicBezTo>
                      <a:pt x="140" y="26"/>
                      <a:pt x="128" y="20"/>
                      <a:pt x="115" y="20"/>
                    </a:cubicBezTo>
                    <a:lnTo>
                      <a:pt x="89" y="7"/>
                    </a:lnTo>
                    <a:cubicBezTo>
                      <a:pt x="64" y="7"/>
                      <a:pt x="45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682;p42">
                <a:extLst>
                  <a:ext uri="{FF2B5EF4-FFF2-40B4-BE49-F238E27FC236}">
                    <a16:creationId xmlns:a16="http://schemas.microsoft.com/office/drawing/2014/main" id="{3522F14B-A89A-4B5E-A564-2A5A98BEA334}"/>
                  </a:ext>
                </a:extLst>
              </p:cNvPr>
              <p:cNvSpPr/>
              <p:nvPr/>
            </p:nvSpPr>
            <p:spPr>
              <a:xfrm>
                <a:off x="2657364" y="-2029549"/>
                <a:ext cx="69996" cy="1511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06" extrusionOk="0">
                    <a:moveTo>
                      <a:pt x="26" y="1"/>
                    </a:moveTo>
                    <a:cubicBezTo>
                      <a:pt x="1" y="1"/>
                      <a:pt x="2" y="34"/>
                      <a:pt x="20" y="46"/>
                    </a:cubicBezTo>
                    <a:cubicBezTo>
                      <a:pt x="90" y="84"/>
                      <a:pt x="166" y="103"/>
                      <a:pt x="249" y="103"/>
                    </a:cubicBezTo>
                    <a:cubicBezTo>
                      <a:pt x="261" y="105"/>
                      <a:pt x="274" y="106"/>
                      <a:pt x="287" y="106"/>
                    </a:cubicBezTo>
                    <a:cubicBezTo>
                      <a:pt x="312" y="106"/>
                      <a:pt x="338" y="103"/>
                      <a:pt x="363" y="103"/>
                    </a:cubicBezTo>
                    <a:cubicBezTo>
                      <a:pt x="408" y="97"/>
                      <a:pt x="439" y="84"/>
                      <a:pt x="477" y="65"/>
                    </a:cubicBezTo>
                    <a:cubicBezTo>
                      <a:pt x="490" y="52"/>
                      <a:pt x="484" y="27"/>
                      <a:pt x="465" y="20"/>
                    </a:cubicBezTo>
                    <a:cubicBezTo>
                      <a:pt x="427" y="20"/>
                      <a:pt x="388" y="20"/>
                      <a:pt x="357" y="27"/>
                    </a:cubicBezTo>
                    <a:cubicBezTo>
                      <a:pt x="319" y="33"/>
                      <a:pt x="280" y="33"/>
                      <a:pt x="249" y="33"/>
                    </a:cubicBezTo>
                    <a:cubicBezTo>
                      <a:pt x="172" y="27"/>
                      <a:pt x="103" y="14"/>
                      <a:pt x="33" y="1"/>
                    </a:cubicBezTo>
                    <a:cubicBezTo>
                      <a:pt x="30" y="1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683;p42">
                <a:extLst>
                  <a:ext uri="{FF2B5EF4-FFF2-40B4-BE49-F238E27FC236}">
                    <a16:creationId xmlns:a16="http://schemas.microsoft.com/office/drawing/2014/main" id="{81D885B6-EF25-48BD-A637-7E583965AD42}"/>
                  </a:ext>
                </a:extLst>
              </p:cNvPr>
              <p:cNvSpPr/>
              <p:nvPr/>
            </p:nvSpPr>
            <p:spPr>
              <a:xfrm>
                <a:off x="2674614" y="-2047511"/>
                <a:ext cx="28226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51" extrusionOk="0">
                    <a:moveTo>
                      <a:pt x="96" y="0"/>
                    </a:moveTo>
                    <a:lnTo>
                      <a:pt x="20" y="6"/>
                    </a:lnTo>
                    <a:cubicBezTo>
                      <a:pt x="7" y="6"/>
                      <a:pt x="1" y="19"/>
                      <a:pt x="1" y="26"/>
                    </a:cubicBezTo>
                    <a:cubicBezTo>
                      <a:pt x="1" y="38"/>
                      <a:pt x="13" y="51"/>
                      <a:pt x="26" y="51"/>
                    </a:cubicBezTo>
                    <a:lnTo>
                      <a:pt x="102" y="51"/>
                    </a:lnTo>
                    <a:cubicBezTo>
                      <a:pt x="121" y="51"/>
                      <a:pt x="134" y="45"/>
                      <a:pt x="147" y="45"/>
                    </a:cubicBezTo>
                    <a:lnTo>
                      <a:pt x="166" y="45"/>
                    </a:lnTo>
                    <a:cubicBezTo>
                      <a:pt x="172" y="45"/>
                      <a:pt x="179" y="38"/>
                      <a:pt x="185" y="38"/>
                    </a:cubicBezTo>
                    <a:cubicBezTo>
                      <a:pt x="198" y="32"/>
                      <a:pt x="198" y="13"/>
                      <a:pt x="185" y="6"/>
                    </a:cubicBezTo>
                    <a:cubicBezTo>
                      <a:pt x="179" y="6"/>
                      <a:pt x="172" y="0"/>
                      <a:pt x="1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684;p42">
                <a:extLst>
                  <a:ext uri="{FF2B5EF4-FFF2-40B4-BE49-F238E27FC236}">
                    <a16:creationId xmlns:a16="http://schemas.microsoft.com/office/drawing/2014/main" id="{F54C6E33-D9B0-4C1C-A58B-A7C304EF5435}"/>
                  </a:ext>
                </a:extLst>
              </p:cNvPr>
              <p:cNvSpPr/>
              <p:nvPr/>
            </p:nvSpPr>
            <p:spPr>
              <a:xfrm>
                <a:off x="2685448" y="-2000752"/>
                <a:ext cx="30080" cy="8553"/>
              </a:xfrm>
              <a:custGeom>
                <a:avLst/>
                <a:gdLst/>
                <a:ahLst/>
                <a:cxnLst/>
                <a:rect l="l" t="t" r="r" b="b"/>
                <a:pathLst>
                  <a:path w="211" h="60" extrusionOk="0">
                    <a:moveTo>
                      <a:pt x="23" y="1"/>
                    </a:moveTo>
                    <a:cubicBezTo>
                      <a:pt x="9" y="1"/>
                      <a:pt x="1" y="11"/>
                      <a:pt x="1" y="22"/>
                    </a:cubicBezTo>
                    <a:cubicBezTo>
                      <a:pt x="1" y="34"/>
                      <a:pt x="7" y="47"/>
                      <a:pt x="26" y="53"/>
                    </a:cubicBezTo>
                    <a:lnTo>
                      <a:pt x="109" y="60"/>
                    </a:lnTo>
                    <a:lnTo>
                      <a:pt x="134" y="60"/>
                    </a:lnTo>
                    <a:cubicBezTo>
                      <a:pt x="141" y="60"/>
                      <a:pt x="147" y="60"/>
                      <a:pt x="153" y="53"/>
                    </a:cubicBezTo>
                    <a:cubicBezTo>
                      <a:pt x="172" y="53"/>
                      <a:pt x="185" y="47"/>
                      <a:pt x="198" y="47"/>
                    </a:cubicBezTo>
                    <a:cubicBezTo>
                      <a:pt x="211" y="41"/>
                      <a:pt x="211" y="22"/>
                      <a:pt x="198" y="22"/>
                    </a:cubicBezTo>
                    <a:cubicBezTo>
                      <a:pt x="185" y="15"/>
                      <a:pt x="172" y="9"/>
                      <a:pt x="160" y="9"/>
                    </a:cubicBezTo>
                    <a:lnTo>
                      <a:pt x="147" y="9"/>
                    </a:lnTo>
                    <a:cubicBezTo>
                      <a:pt x="147" y="9"/>
                      <a:pt x="141" y="3"/>
                      <a:pt x="141" y="3"/>
                    </a:cubicBezTo>
                    <a:lnTo>
                      <a:pt x="33" y="3"/>
                    </a:lnTo>
                    <a:cubicBezTo>
                      <a:pt x="29" y="1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685;p42">
                <a:extLst>
                  <a:ext uri="{FF2B5EF4-FFF2-40B4-BE49-F238E27FC236}">
                    <a16:creationId xmlns:a16="http://schemas.microsoft.com/office/drawing/2014/main" id="{57244BAA-E339-4550-A0F3-B881F43D3122}"/>
                  </a:ext>
                </a:extLst>
              </p:cNvPr>
              <p:cNvSpPr/>
              <p:nvPr/>
            </p:nvSpPr>
            <p:spPr>
              <a:xfrm>
                <a:off x="3143913" y="-2210882"/>
                <a:ext cx="22809" cy="10549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4" extrusionOk="0">
                    <a:moveTo>
                      <a:pt x="29" y="1"/>
                    </a:moveTo>
                    <a:cubicBezTo>
                      <a:pt x="15" y="1"/>
                      <a:pt x="6" y="11"/>
                      <a:pt x="0" y="21"/>
                    </a:cubicBezTo>
                    <a:cubicBezTo>
                      <a:pt x="0" y="28"/>
                      <a:pt x="0" y="34"/>
                      <a:pt x="7" y="40"/>
                    </a:cubicBezTo>
                    <a:cubicBezTo>
                      <a:pt x="13" y="47"/>
                      <a:pt x="19" y="53"/>
                      <a:pt x="26" y="53"/>
                    </a:cubicBezTo>
                    <a:lnTo>
                      <a:pt x="77" y="66"/>
                    </a:lnTo>
                    <a:lnTo>
                      <a:pt x="102" y="72"/>
                    </a:lnTo>
                    <a:cubicBezTo>
                      <a:pt x="112" y="72"/>
                      <a:pt x="120" y="74"/>
                      <a:pt x="127" y="74"/>
                    </a:cubicBezTo>
                    <a:cubicBezTo>
                      <a:pt x="134" y="74"/>
                      <a:pt x="140" y="72"/>
                      <a:pt x="147" y="66"/>
                    </a:cubicBezTo>
                    <a:cubicBezTo>
                      <a:pt x="153" y="59"/>
                      <a:pt x="159" y="53"/>
                      <a:pt x="159" y="47"/>
                    </a:cubicBezTo>
                    <a:cubicBezTo>
                      <a:pt x="159" y="40"/>
                      <a:pt x="159" y="34"/>
                      <a:pt x="159" y="28"/>
                    </a:cubicBezTo>
                    <a:cubicBezTo>
                      <a:pt x="153" y="21"/>
                      <a:pt x="153" y="15"/>
                      <a:pt x="147" y="15"/>
                    </a:cubicBezTo>
                    <a:cubicBezTo>
                      <a:pt x="140" y="9"/>
                      <a:pt x="134" y="9"/>
                      <a:pt x="127" y="9"/>
                    </a:cubicBezTo>
                    <a:lnTo>
                      <a:pt x="89" y="9"/>
                    </a:lnTo>
                    <a:lnTo>
                      <a:pt x="38" y="2"/>
                    </a:lnTo>
                    <a:cubicBezTo>
                      <a:pt x="35" y="1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686;p42">
                <a:extLst>
                  <a:ext uri="{FF2B5EF4-FFF2-40B4-BE49-F238E27FC236}">
                    <a16:creationId xmlns:a16="http://schemas.microsoft.com/office/drawing/2014/main" id="{B9AE4259-3CD2-4AB5-8A4A-93FB1C59E491}"/>
                  </a:ext>
                </a:extLst>
              </p:cNvPr>
              <p:cNvSpPr/>
              <p:nvPr/>
            </p:nvSpPr>
            <p:spPr>
              <a:xfrm>
                <a:off x="2557717" y="-1862329"/>
                <a:ext cx="27799" cy="5231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67" extrusionOk="0">
                    <a:moveTo>
                      <a:pt x="159" y="1"/>
                    </a:moveTo>
                    <a:cubicBezTo>
                      <a:pt x="155" y="1"/>
                      <a:pt x="151" y="2"/>
                      <a:pt x="147" y="4"/>
                    </a:cubicBezTo>
                    <a:cubicBezTo>
                      <a:pt x="90" y="42"/>
                      <a:pt x="45" y="99"/>
                      <a:pt x="20" y="163"/>
                    </a:cubicBezTo>
                    <a:cubicBezTo>
                      <a:pt x="14" y="195"/>
                      <a:pt x="1" y="226"/>
                      <a:pt x="1" y="258"/>
                    </a:cubicBezTo>
                    <a:cubicBezTo>
                      <a:pt x="1" y="296"/>
                      <a:pt x="1" y="347"/>
                      <a:pt x="39" y="366"/>
                    </a:cubicBezTo>
                    <a:cubicBezTo>
                      <a:pt x="52" y="366"/>
                      <a:pt x="64" y="366"/>
                      <a:pt x="71" y="353"/>
                    </a:cubicBezTo>
                    <a:cubicBezTo>
                      <a:pt x="90" y="334"/>
                      <a:pt x="83" y="296"/>
                      <a:pt x="90" y="271"/>
                    </a:cubicBezTo>
                    <a:cubicBezTo>
                      <a:pt x="90" y="239"/>
                      <a:pt x="90" y="214"/>
                      <a:pt x="102" y="188"/>
                    </a:cubicBezTo>
                    <a:cubicBezTo>
                      <a:pt x="115" y="137"/>
                      <a:pt x="147" y="86"/>
                      <a:pt x="179" y="42"/>
                    </a:cubicBezTo>
                    <a:cubicBezTo>
                      <a:pt x="195" y="26"/>
                      <a:pt x="179" y="1"/>
                      <a:pt x="1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687;p42">
                <a:extLst>
                  <a:ext uri="{FF2B5EF4-FFF2-40B4-BE49-F238E27FC236}">
                    <a16:creationId xmlns:a16="http://schemas.microsoft.com/office/drawing/2014/main" id="{85958332-1F17-4F9B-BAF6-E87E27ED803E}"/>
                  </a:ext>
                </a:extLst>
              </p:cNvPr>
              <p:cNvSpPr/>
              <p:nvPr/>
            </p:nvSpPr>
            <p:spPr>
              <a:xfrm>
                <a:off x="2584945" y="-1842229"/>
                <a:ext cx="12830" cy="22524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8" extrusionOk="0">
                    <a:moveTo>
                      <a:pt x="60" y="0"/>
                    </a:moveTo>
                    <a:cubicBezTo>
                      <a:pt x="51" y="0"/>
                      <a:pt x="43" y="6"/>
                      <a:pt x="39" y="15"/>
                    </a:cubicBezTo>
                    <a:cubicBezTo>
                      <a:pt x="32" y="34"/>
                      <a:pt x="20" y="54"/>
                      <a:pt x="13" y="79"/>
                    </a:cubicBezTo>
                    <a:lnTo>
                      <a:pt x="0" y="104"/>
                    </a:lnTo>
                    <a:cubicBezTo>
                      <a:pt x="0" y="111"/>
                      <a:pt x="0" y="117"/>
                      <a:pt x="0" y="123"/>
                    </a:cubicBezTo>
                    <a:cubicBezTo>
                      <a:pt x="0" y="130"/>
                      <a:pt x="0" y="136"/>
                      <a:pt x="0" y="142"/>
                    </a:cubicBezTo>
                    <a:cubicBezTo>
                      <a:pt x="0" y="152"/>
                      <a:pt x="7" y="158"/>
                      <a:pt x="16" y="158"/>
                    </a:cubicBezTo>
                    <a:cubicBezTo>
                      <a:pt x="19" y="158"/>
                      <a:pt x="22" y="157"/>
                      <a:pt x="26" y="155"/>
                    </a:cubicBezTo>
                    <a:lnTo>
                      <a:pt x="39" y="142"/>
                    </a:lnTo>
                    <a:cubicBezTo>
                      <a:pt x="39" y="136"/>
                      <a:pt x="45" y="130"/>
                      <a:pt x="45" y="123"/>
                    </a:cubicBezTo>
                    <a:lnTo>
                      <a:pt x="58" y="92"/>
                    </a:lnTo>
                    <a:cubicBezTo>
                      <a:pt x="70" y="73"/>
                      <a:pt x="77" y="54"/>
                      <a:pt x="83" y="34"/>
                    </a:cubicBezTo>
                    <a:cubicBezTo>
                      <a:pt x="89" y="22"/>
                      <a:pt x="83" y="3"/>
                      <a:pt x="70" y="3"/>
                    </a:cubicBezTo>
                    <a:cubicBezTo>
                      <a:pt x="67" y="1"/>
                      <a:pt x="64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688;p42">
                <a:extLst>
                  <a:ext uri="{FF2B5EF4-FFF2-40B4-BE49-F238E27FC236}">
                    <a16:creationId xmlns:a16="http://schemas.microsoft.com/office/drawing/2014/main" id="{5FB9CA6C-9001-48D5-9099-9EA69F0C15A4}"/>
                  </a:ext>
                </a:extLst>
              </p:cNvPr>
              <p:cNvSpPr/>
              <p:nvPr/>
            </p:nvSpPr>
            <p:spPr>
              <a:xfrm>
                <a:off x="2612174" y="-1892694"/>
                <a:ext cx="18247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50" extrusionOk="0">
                    <a:moveTo>
                      <a:pt x="114" y="1"/>
                    </a:moveTo>
                    <a:cubicBezTo>
                      <a:pt x="108" y="1"/>
                      <a:pt x="95" y="1"/>
                      <a:pt x="89" y="7"/>
                    </a:cubicBezTo>
                    <a:cubicBezTo>
                      <a:pt x="89" y="7"/>
                      <a:pt x="83" y="7"/>
                      <a:pt x="83" y="14"/>
                    </a:cubicBezTo>
                    <a:lnTo>
                      <a:pt x="70" y="26"/>
                    </a:lnTo>
                    <a:lnTo>
                      <a:pt x="45" y="45"/>
                    </a:lnTo>
                    <a:cubicBezTo>
                      <a:pt x="38" y="52"/>
                      <a:pt x="32" y="58"/>
                      <a:pt x="26" y="71"/>
                    </a:cubicBezTo>
                    <a:lnTo>
                      <a:pt x="13" y="96"/>
                    </a:lnTo>
                    <a:cubicBezTo>
                      <a:pt x="0" y="109"/>
                      <a:pt x="0" y="134"/>
                      <a:pt x="19" y="141"/>
                    </a:cubicBezTo>
                    <a:cubicBezTo>
                      <a:pt x="25" y="146"/>
                      <a:pt x="32" y="149"/>
                      <a:pt x="39" y="149"/>
                    </a:cubicBezTo>
                    <a:cubicBezTo>
                      <a:pt x="48" y="149"/>
                      <a:pt x="57" y="145"/>
                      <a:pt x="64" y="134"/>
                    </a:cubicBezTo>
                    <a:lnTo>
                      <a:pt x="83" y="115"/>
                    </a:lnTo>
                    <a:cubicBezTo>
                      <a:pt x="89" y="102"/>
                      <a:pt x="95" y="90"/>
                      <a:pt x="102" y="83"/>
                    </a:cubicBezTo>
                    <a:cubicBezTo>
                      <a:pt x="108" y="71"/>
                      <a:pt x="108" y="64"/>
                      <a:pt x="114" y="58"/>
                    </a:cubicBezTo>
                    <a:lnTo>
                      <a:pt x="121" y="45"/>
                    </a:lnTo>
                    <a:cubicBezTo>
                      <a:pt x="121" y="39"/>
                      <a:pt x="127" y="33"/>
                      <a:pt x="127" y="26"/>
                    </a:cubicBezTo>
                    <a:cubicBezTo>
                      <a:pt x="127" y="14"/>
                      <a:pt x="121" y="7"/>
                      <a:pt x="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689;p42">
                <a:extLst>
                  <a:ext uri="{FF2B5EF4-FFF2-40B4-BE49-F238E27FC236}">
                    <a16:creationId xmlns:a16="http://schemas.microsoft.com/office/drawing/2014/main" id="{A49B826B-123E-4A18-B704-B5104521BB62}"/>
                  </a:ext>
                </a:extLst>
              </p:cNvPr>
              <p:cNvSpPr/>
              <p:nvPr/>
            </p:nvSpPr>
            <p:spPr>
              <a:xfrm>
                <a:off x="2597063" y="-1912937"/>
                <a:ext cx="27941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19" extrusionOk="0">
                    <a:moveTo>
                      <a:pt x="162" y="1"/>
                    </a:moveTo>
                    <a:cubicBezTo>
                      <a:pt x="142" y="1"/>
                      <a:pt x="120" y="8"/>
                      <a:pt x="106" y="22"/>
                    </a:cubicBezTo>
                    <a:cubicBezTo>
                      <a:pt x="93" y="35"/>
                      <a:pt x="74" y="54"/>
                      <a:pt x="62" y="67"/>
                    </a:cubicBezTo>
                    <a:cubicBezTo>
                      <a:pt x="49" y="79"/>
                      <a:pt x="36" y="98"/>
                      <a:pt x="30" y="117"/>
                    </a:cubicBezTo>
                    <a:cubicBezTo>
                      <a:pt x="23" y="124"/>
                      <a:pt x="17" y="136"/>
                      <a:pt x="11" y="149"/>
                    </a:cubicBezTo>
                    <a:cubicBezTo>
                      <a:pt x="11" y="156"/>
                      <a:pt x="11" y="162"/>
                      <a:pt x="4" y="168"/>
                    </a:cubicBezTo>
                    <a:cubicBezTo>
                      <a:pt x="4" y="175"/>
                      <a:pt x="4" y="181"/>
                      <a:pt x="4" y="187"/>
                    </a:cubicBezTo>
                    <a:cubicBezTo>
                      <a:pt x="1" y="206"/>
                      <a:pt x="15" y="218"/>
                      <a:pt x="30" y="218"/>
                    </a:cubicBezTo>
                    <a:cubicBezTo>
                      <a:pt x="40" y="218"/>
                      <a:pt x="50" y="213"/>
                      <a:pt x="55" y="200"/>
                    </a:cubicBezTo>
                    <a:cubicBezTo>
                      <a:pt x="62" y="194"/>
                      <a:pt x="68" y="187"/>
                      <a:pt x="74" y="181"/>
                    </a:cubicBezTo>
                    <a:lnTo>
                      <a:pt x="87" y="168"/>
                    </a:lnTo>
                    <a:lnTo>
                      <a:pt x="87" y="162"/>
                    </a:lnTo>
                    <a:cubicBezTo>
                      <a:pt x="87" y="162"/>
                      <a:pt x="87" y="156"/>
                      <a:pt x="87" y="156"/>
                    </a:cubicBezTo>
                    <a:cubicBezTo>
                      <a:pt x="100" y="143"/>
                      <a:pt x="112" y="124"/>
                      <a:pt x="125" y="111"/>
                    </a:cubicBezTo>
                    <a:lnTo>
                      <a:pt x="125" y="105"/>
                    </a:lnTo>
                    <a:lnTo>
                      <a:pt x="138" y="98"/>
                    </a:lnTo>
                    <a:lnTo>
                      <a:pt x="157" y="79"/>
                    </a:lnTo>
                    <a:cubicBezTo>
                      <a:pt x="170" y="73"/>
                      <a:pt x="176" y="67"/>
                      <a:pt x="182" y="60"/>
                    </a:cubicBezTo>
                    <a:cubicBezTo>
                      <a:pt x="189" y="54"/>
                      <a:pt x="189" y="47"/>
                      <a:pt x="195" y="41"/>
                    </a:cubicBezTo>
                    <a:cubicBezTo>
                      <a:pt x="195" y="35"/>
                      <a:pt x="195" y="35"/>
                      <a:pt x="195" y="28"/>
                    </a:cubicBezTo>
                    <a:cubicBezTo>
                      <a:pt x="195" y="16"/>
                      <a:pt x="189" y="9"/>
                      <a:pt x="182" y="3"/>
                    </a:cubicBezTo>
                    <a:cubicBezTo>
                      <a:pt x="176" y="1"/>
                      <a:pt x="169" y="1"/>
                      <a:pt x="1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690;p42">
                <a:extLst>
                  <a:ext uri="{FF2B5EF4-FFF2-40B4-BE49-F238E27FC236}">
                    <a16:creationId xmlns:a16="http://schemas.microsoft.com/office/drawing/2014/main" id="{584C9186-23D5-4846-8294-6CDE8EC6B862}"/>
                  </a:ext>
                </a:extLst>
              </p:cNvPr>
              <p:cNvSpPr/>
              <p:nvPr/>
            </p:nvSpPr>
            <p:spPr>
              <a:xfrm>
                <a:off x="2704551" y="-1951570"/>
                <a:ext cx="22809" cy="1040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3" extrusionOk="0">
                    <a:moveTo>
                      <a:pt x="140" y="1"/>
                    </a:moveTo>
                    <a:cubicBezTo>
                      <a:pt x="134" y="1"/>
                      <a:pt x="121" y="1"/>
                      <a:pt x="115" y="7"/>
                    </a:cubicBezTo>
                    <a:lnTo>
                      <a:pt x="83" y="13"/>
                    </a:lnTo>
                    <a:lnTo>
                      <a:pt x="51" y="13"/>
                    </a:lnTo>
                    <a:cubicBezTo>
                      <a:pt x="38" y="13"/>
                      <a:pt x="26" y="20"/>
                      <a:pt x="19" y="26"/>
                    </a:cubicBezTo>
                    <a:cubicBezTo>
                      <a:pt x="7" y="26"/>
                      <a:pt x="0" y="39"/>
                      <a:pt x="0" y="52"/>
                    </a:cubicBezTo>
                    <a:cubicBezTo>
                      <a:pt x="5" y="62"/>
                      <a:pt x="15" y="72"/>
                      <a:pt x="25" y="72"/>
                    </a:cubicBezTo>
                    <a:cubicBezTo>
                      <a:pt x="27" y="72"/>
                      <a:pt x="30" y="72"/>
                      <a:pt x="32" y="71"/>
                    </a:cubicBezTo>
                    <a:cubicBezTo>
                      <a:pt x="45" y="71"/>
                      <a:pt x="57" y="64"/>
                      <a:pt x="64" y="64"/>
                    </a:cubicBezTo>
                    <a:cubicBezTo>
                      <a:pt x="70" y="58"/>
                      <a:pt x="77" y="58"/>
                      <a:pt x="83" y="52"/>
                    </a:cubicBezTo>
                    <a:lnTo>
                      <a:pt x="96" y="45"/>
                    </a:lnTo>
                    <a:lnTo>
                      <a:pt x="127" y="39"/>
                    </a:lnTo>
                    <a:cubicBezTo>
                      <a:pt x="134" y="33"/>
                      <a:pt x="146" y="26"/>
                      <a:pt x="153" y="20"/>
                    </a:cubicBezTo>
                    <a:cubicBezTo>
                      <a:pt x="159" y="20"/>
                      <a:pt x="159" y="13"/>
                      <a:pt x="153" y="7"/>
                    </a:cubicBezTo>
                    <a:cubicBezTo>
                      <a:pt x="153" y="1"/>
                      <a:pt x="146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691;p42">
                <a:extLst>
                  <a:ext uri="{FF2B5EF4-FFF2-40B4-BE49-F238E27FC236}">
                    <a16:creationId xmlns:a16="http://schemas.microsoft.com/office/drawing/2014/main" id="{D6AC968A-F5BD-42EB-8EE2-E39D54A6BCDB}"/>
                  </a:ext>
                </a:extLst>
              </p:cNvPr>
              <p:cNvSpPr/>
              <p:nvPr/>
            </p:nvSpPr>
            <p:spPr>
              <a:xfrm>
                <a:off x="3018035" y="-1941734"/>
                <a:ext cx="19103" cy="4020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2" extrusionOk="0">
                    <a:moveTo>
                      <a:pt x="109" y="1"/>
                    </a:moveTo>
                    <a:cubicBezTo>
                      <a:pt x="90" y="1"/>
                      <a:pt x="63" y="29"/>
                      <a:pt x="57" y="46"/>
                    </a:cubicBezTo>
                    <a:cubicBezTo>
                      <a:pt x="45" y="65"/>
                      <a:pt x="38" y="91"/>
                      <a:pt x="32" y="110"/>
                    </a:cubicBezTo>
                    <a:cubicBezTo>
                      <a:pt x="25" y="135"/>
                      <a:pt x="19" y="161"/>
                      <a:pt x="13" y="186"/>
                    </a:cubicBezTo>
                    <a:cubicBezTo>
                      <a:pt x="0" y="205"/>
                      <a:pt x="0" y="230"/>
                      <a:pt x="0" y="256"/>
                    </a:cubicBezTo>
                    <a:lnTo>
                      <a:pt x="6" y="256"/>
                    </a:lnTo>
                    <a:cubicBezTo>
                      <a:pt x="6" y="262"/>
                      <a:pt x="6" y="262"/>
                      <a:pt x="6" y="269"/>
                    </a:cubicBezTo>
                    <a:cubicBezTo>
                      <a:pt x="10" y="276"/>
                      <a:pt x="22" y="282"/>
                      <a:pt x="33" y="282"/>
                    </a:cubicBezTo>
                    <a:cubicBezTo>
                      <a:pt x="39" y="282"/>
                      <a:pt x="46" y="280"/>
                      <a:pt x="51" y="275"/>
                    </a:cubicBezTo>
                    <a:cubicBezTo>
                      <a:pt x="70" y="256"/>
                      <a:pt x="83" y="237"/>
                      <a:pt x="89" y="211"/>
                    </a:cubicBezTo>
                    <a:cubicBezTo>
                      <a:pt x="95" y="186"/>
                      <a:pt x="102" y="167"/>
                      <a:pt x="114" y="141"/>
                    </a:cubicBezTo>
                    <a:cubicBezTo>
                      <a:pt x="121" y="122"/>
                      <a:pt x="127" y="97"/>
                      <a:pt x="134" y="72"/>
                    </a:cubicBezTo>
                    <a:cubicBezTo>
                      <a:pt x="134" y="52"/>
                      <a:pt x="134" y="14"/>
                      <a:pt x="114" y="2"/>
                    </a:cubicBezTo>
                    <a:cubicBezTo>
                      <a:pt x="113" y="1"/>
                      <a:pt x="111" y="1"/>
                      <a:pt x="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692;p42">
                <a:extLst>
                  <a:ext uri="{FF2B5EF4-FFF2-40B4-BE49-F238E27FC236}">
                    <a16:creationId xmlns:a16="http://schemas.microsoft.com/office/drawing/2014/main" id="{3F75E9AE-4F98-4EDF-AA78-61A53D63A5C9}"/>
                  </a:ext>
                </a:extLst>
              </p:cNvPr>
              <p:cNvSpPr/>
              <p:nvPr/>
            </p:nvSpPr>
            <p:spPr>
              <a:xfrm>
                <a:off x="3040559" y="-1931469"/>
                <a:ext cx="11119" cy="30792"/>
              </a:xfrm>
              <a:custGeom>
                <a:avLst/>
                <a:gdLst/>
                <a:ahLst/>
                <a:cxnLst/>
                <a:rect l="l" t="t" r="r" b="b"/>
                <a:pathLst>
                  <a:path w="78" h="216" extrusionOk="0">
                    <a:moveTo>
                      <a:pt x="52" y="1"/>
                    </a:moveTo>
                    <a:cubicBezTo>
                      <a:pt x="44" y="1"/>
                      <a:pt x="35" y="4"/>
                      <a:pt x="33" y="12"/>
                    </a:cubicBezTo>
                    <a:cubicBezTo>
                      <a:pt x="26" y="44"/>
                      <a:pt x="14" y="69"/>
                      <a:pt x="14" y="101"/>
                    </a:cubicBezTo>
                    <a:cubicBezTo>
                      <a:pt x="14" y="133"/>
                      <a:pt x="1" y="158"/>
                      <a:pt x="1" y="190"/>
                    </a:cubicBezTo>
                    <a:cubicBezTo>
                      <a:pt x="1" y="203"/>
                      <a:pt x="7" y="216"/>
                      <a:pt x="26" y="216"/>
                    </a:cubicBezTo>
                    <a:cubicBezTo>
                      <a:pt x="39" y="216"/>
                      <a:pt x="52" y="209"/>
                      <a:pt x="52" y="197"/>
                    </a:cubicBezTo>
                    <a:cubicBezTo>
                      <a:pt x="58" y="165"/>
                      <a:pt x="64" y="139"/>
                      <a:pt x="71" y="108"/>
                    </a:cubicBezTo>
                    <a:cubicBezTo>
                      <a:pt x="77" y="82"/>
                      <a:pt x="77" y="50"/>
                      <a:pt x="77" y="19"/>
                    </a:cubicBezTo>
                    <a:cubicBezTo>
                      <a:pt x="77" y="8"/>
                      <a:pt x="64" y="1"/>
                      <a:pt x="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Google Shape;693;p42">
                <a:extLst>
                  <a:ext uri="{FF2B5EF4-FFF2-40B4-BE49-F238E27FC236}">
                    <a16:creationId xmlns:a16="http://schemas.microsoft.com/office/drawing/2014/main" id="{1F87623E-9CD3-486E-B339-5CB3C857CCE9}"/>
                  </a:ext>
                </a:extLst>
              </p:cNvPr>
              <p:cNvSpPr/>
              <p:nvPr/>
            </p:nvSpPr>
            <p:spPr>
              <a:xfrm>
                <a:off x="3055955" y="-1941876"/>
                <a:ext cx="16537" cy="32218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6" extrusionOk="0">
                    <a:moveTo>
                      <a:pt x="36" y="0"/>
                    </a:moveTo>
                    <a:cubicBezTo>
                      <a:pt x="33" y="0"/>
                      <a:pt x="30" y="1"/>
                      <a:pt x="26" y="3"/>
                    </a:cubicBezTo>
                    <a:cubicBezTo>
                      <a:pt x="7" y="9"/>
                      <a:pt x="1" y="28"/>
                      <a:pt x="7" y="41"/>
                    </a:cubicBezTo>
                    <a:lnTo>
                      <a:pt x="39" y="130"/>
                    </a:lnTo>
                    <a:cubicBezTo>
                      <a:pt x="39" y="149"/>
                      <a:pt x="45" y="162"/>
                      <a:pt x="52" y="174"/>
                    </a:cubicBezTo>
                    <a:cubicBezTo>
                      <a:pt x="58" y="193"/>
                      <a:pt x="71" y="206"/>
                      <a:pt x="84" y="219"/>
                    </a:cubicBezTo>
                    <a:cubicBezTo>
                      <a:pt x="86" y="224"/>
                      <a:pt x="91" y="226"/>
                      <a:pt x="97" y="226"/>
                    </a:cubicBezTo>
                    <a:cubicBezTo>
                      <a:pt x="106" y="226"/>
                      <a:pt x="115" y="220"/>
                      <a:pt x="115" y="212"/>
                    </a:cubicBezTo>
                    <a:cubicBezTo>
                      <a:pt x="115" y="174"/>
                      <a:pt x="109" y="142"/>
                      <a:pt x="90" y="111"/>
                    </a:cubicBezTo>
                    <a:lnTo>
                      <a:pt x="58" y="22"/>
                    </a:lnTo>
                    <a:cubicBezTo>
                      <a:pt x="53" y="7"/>
                      <a:pt x="45" y="0"/>
                      <a:pt x="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Google Shape;694;p42">
                <a:extLst>
                  <a:ext uri="{FF2B5EF4-FFF2-40B4-BE49-F238E27FC236}">
                    <a16:creationId xmlns:a16="http://schemas.microsoft.com/office/drawing/2014/main" id="{383D8658-E7E2-41AB-ADAD-C52436BBD1E9}"/>
                  </a:ext>
                </a:extLst>
              </p:cNvPr>
              <p:cNvSpPr/>
              <p:nvPr/>
            </p:nvSpPr>
            <p:spPr>
              <a:xfrm>
                <a:off x="3186538" y="-1952283"/>
                <a:ext cx="21526" cy="2195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4" extrusionOk="0">
                    <a:moveTo>
                      <a:pt x="45" y="1"/>
                    </a:moveTo>
                    <a:cubicBezTo>
                      <a:pt x="24" y="1"/>
                      <a:pt x="0" y="30"/>
                      <a:pt x="19" y="44"/>
                    </a:cubicBezTo>
                    <a:cubicBezTo>
                      <a:pt x="32" y="63"/>
                      <a:pt x="51" y="82"/>
                      <a:pt x="64" y="95"/>
                    </a:cubicBezTo>
                    <a:lnTo>
                      <a:pt x="83" y="120"/>
                    </a:lnTo>
                    <a:cubicBezTo>
                      <a:pt x="89" y="126"/>
                      <a:pt x="95" y="133"/>
                      <a:pt x="102" y="139"/>
                    </a:cubicBezTo>
                    <a:lnTo>
                      <a:pt x="114" y="146"/>
                    </a:lnTo>
                    <a:cubicBezTo>
                      <a:pt x="118" y="151"/>
                      <a:pt x="123" y="153"/>
                      <a:pt x="127" y="153"/>
                    </a:cubicBezTo>
                    <a:cubicBezTo>
                      <a:pt x="139" y="153"/>
                      <a:pt x="151" y="138"/>
                      <a:pt x="146" y="120"/>
                    </a:cubicBezTo>
                    <a:cubicBezTo>
                      <a:pt x="140" y="114"/>
                      <a:pt x="133" y="101"/>
                      <a:pt x="127" y="88"/>
                    </a:cubicBezTo>
                    <a:cubicBezTo>
                      <a:pt x="121" y="82"/>
                      <a:pt x="114" y="69"/>
                      <a:pt x="102" y="63"/>
                    </a:cubicBezTo>
                    <a:lnTo>
                      <a:pt x="64" y="12"/>
                    </a:lnTo>
                    <a:cubicBezTo>
                      <a:pt x="59" y="4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695;p42">
                <a:extLst>
                  <a:ext uri="{FF2B5EF4-FFF2-40B4-BE49-F238E27FC236}">
                    <a16:creationId xmlns:a16="http://schemas.microsoft.com/office/drawing/2014/main" id="{C550B49F-9692-4079-8721-9E69E6F7B45D}"/>
                  </a:ext>
                </a:extLst>
              </p:cNvPr>
              <p:cNvSpPr/>
              <p:nvPr/>
            </p:nvSpPr>
            <p:spPr>
              <a:xfrm>
                <a:off x="3164726" y="-1956417"/>
                <a:ext cx="25518" cy="407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86" extrusionOk="0">
                    <a:moveTo>
                      <a:pt x="34" y="0"/>
                    </a:moveTo>
                    <a:cubicBezTo>
                      <a:pt x="29" y="0"/>
                      <a:pt x="25" y="1"/>
                      <a:pt x="20" y="3"/>
                    </a:cubicBezTo>
                    <a:cubicBezTo>
                      <a:pt x="7" y="9"/>
                      <a:pt x="1" y="28"/>
                      <a:pt x="7" y="41"/>
                    </a:cubicBezTo>
                    <a:cubicBezTo>
                      <a:pt x="26" y="86"/>
                      <a:pt x="45" y="124"/>
                      <a:pt x="64" y="168"/>
                    </a:cubicBezTo>
                    <a:cubicBezTo>
                      <a:pt x="70" y="187"/>
                      <a:pt x="83" y="206"/>
                      <a:pt x="96" y="232"/>
                    </a:cubicBezTo>
                    <a:lnTo>
                      <a:pt x="115" y="257"/>
                    </a:lnTo>
                    <a:cubicBezTo>
                      <a:pt x="121" y="270"/>
                      <a:pt x="128" y="276"/>
                      <a:pt x="140" y="283"/>
                    </a:cubicBezTo>
                    <a:cubicBezTo>
                      <a:pt x="144" y="284"/>
                      <a:pt x="148" y="285"/>
                      <a:pt x="153" y="285"/>
                    </a:cubicBezTo>
                    <a:cubicBezTo>
                      <a:pt x="165" y="285"/>
                      <a:pt x="178" y="279"/>
                      <a:pt x="178" y="270"/>
                    </a:cubicBezTo>
                    <a:cubicBezTo>
                      <a:pt x="178" y="251"/>
                      <a:pt x="178" y="238"/>
                      <a:pt x="172" y="225"/>
                    </a:cubicBezTo>
                    <a:lnTo>
                      <a:pt x="159" y="200"/>
                    </a:lnTo>
                    <a:cubicBezTo>
                      <a:pt x="147" y="175"/>
                      <a:pt x="140" y="155"/>
                      <a:pt x="128" y="136"/>
                    </a:cubicBezTo>
                    <a:cubicBezTo>
                      <a:pt x="109" y="98"/>
                      <a:pt x="83" y="54"/>
                      <a:pt x="58" y="16"/>
                    </a:cubicBezTo>
                    <a:cubicBezTo>
                      <a:pt x="53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Google Shape;696;p42">
                <a:extLst>
                  <a:ext uri="{FF2B5EF4-FFF2-40B4-BE49-F238E27FC236}">
                    <a16:creationId xmlns:a16="http://schemas.microsoft.com/office/drawing/2014/main" id="{782B4D40-5F26-4AB8-B5D4-4322EC94CACA}"/>
                  </a:ext>
                </a:extLst>
              </p:cNvPr>
              <p:cNvSpPr/>
              <p:nvPr/>
            </p:nvSpPr>
            <p:spPr>
              <a:xfrm>
                <a:off x="2761146" y="-1882715"/>
                <a:ext cx="46759" cy="41199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9" extrusionOk="0">
                    <a:moveTo>
                      <a:pt x="302" y="1"/>
                    </a:moveTo>
                    <a:cubicBezTo>
                      <a:pt x="290" y="1"/>
                      <a:pt x="283" y="7"/>
                      <a:pt x="277" y="7"/>
                    </a:cubicBezTo>
                    <a:cubicBezTo>
                      <a:pt x="271" y="13"/>
                      <a:pt x="264" y="20"/>
                      <a:pt x="258" y="26"/>
                    </a:cubicBezTo>
                    <a:lnTo>
                      <a:pt x="220" y="52"/>
                    </a:lnTo>
                    <a:lnTo>
                      <a:pt x="201" y="71"/>
                    </a:lnTo>
                    <a:lnTo>
                      <a:pt x="194" y="83"/>
                    </a:lnTo>
                    <a:lnTo>
                      <a:pt x="156" y="115"/>
                    </a:lnTo>
                    <a:cubicBezTo>
                      <a:pt x="112" y="160"/>
                      <a:pt x="67" y="198"/>
                      <a:pt x="23" y="236"/>
                    </a:cubicBezTo>
                    <a:cubicBezTo>
                      <a:pt x="0" y="253"/>
                      <a:pt x="17" y="289"/>
                      <a:pt x="43" y="289"/>
                    </a:cubicBezTo>
                    <a:cubicBezTo>
                      <a:pt x="47" y="289"/>
                      <a:pt x="51" y="288"/>
                      <a:pt x="54" y="287"/>
                    </a:cubicBezTo>
                    <a:cubicBezTo>
                      <a:pt x="112" y="261"/>
                      <a:pt x="163" y="223"/>
                      <a:pt x="213" y="185"/>
                    </a:cubicBezTo>
                    <a:cubicBezTo>
                      <a:pt x="239" y="160"/>
                      <a:pt x="258" y="141"/>
                      <a:pt x="283" y="115"/>
                    </a:cubicBezTo>
                    <a:cubicBezTo>
                      <a:pt x="290" y="102"/>
                      <a:pt x="296" y="90"/>
                      <a:pt x="309" y="77"/>
                    </a:cubicBezTo>
                    <a:cubicBezTo>
                      <a:pt x="315" y="71"/>
                      <a:pt x="315" y="64"/>
                      <a:pt x="321" y="58"/>
                    </a:cubicBezTo>
                    <a:cubicBezTo>
                      <a:pt x="328" y="45"/>
                      <a:pt x="328" y="39"/>
                      <a:pt x="328" y="26"/>
                    </a:cubicBezTo>
                    <a:cubicBezTo>
                      <a:pt x="328" y="13"/>
                      <a:pt x="315" y="1"/>
                      <a:pt x="3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Google Shape;697;p42">
                <a:extLst>
                  <a:ext uri="{FF2B5EF4-FFF2-40B4-BE49-F238E27FC236}">
                    <a16:creationId xmlns:a16="http://schemas.microsoft.com/office/drawing/2014/main" id="{69243F2C-B8C3-4FBD-86E4-B41E6D2B075D}"/>
                  </a:ext>
                </a:extLst>
              </p:cNvPr>
              <p:cNvSpPr/>
              <p:nvPr/>
            </p:nvSpPr>
            <p:spPr>
              <a:xfrm>
                <a:off x="2816886" y="-1874304"/>
                <a:ext cx="14541" cy="2024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42" extrusionOk="0">
                    <a:moveTo>
                      <a:pt x="93" y="0"/>
                    </a:moveTo>
                    <a:cubicBezTo>
                      <a:pt x="91" y="0"/>
                      <a:pt x="89" y="2"/>
                      <a:pt x="89" y="5"/>
                    </a:cubicBezTo>
                    <a:cubicBezTo>
                      <a:pt x="77" y="12"/>
                      <a:pt x="70" y="18"/>
                      <a:pt x="64" y="24"/>
                    </a:cubicBezTo>
                    <a:cubicBezTo>
                      <a:pt x="57" y="37"/>
                      <a:pt x="51" y="43"/>
                      <a:pt x="45" y="50"/>
                    </a:cubicBezTo>
                    <a:lnTo>
                      <a:pt x="26" y="75"/>
                    </a:lnTo>
                    <a:lnTo>
                      <a:pt x="13" y="101"/>
                    </a:lnTo>
                    <a:cubicBezTo>
                      <a:pt x="0" y="113"/>
                      <a:pt x="0" y="126"/>
                      <a:pt x="13" y="139"/>
                    </a:cubicBezTo>
                    <a:cubicBezTo>
                      <a:pt x="15" y="141"/>
                      <a:pt x="17" y="141"/>
                      <a:pt x="20" y="141"/>
                    </a:cubicBezTo>
                    <a:cubicBezTo>
                      <a:pt x="27" y="141"/>
                      <a:pt x="36" y="137"/>
                      <a:pt x="45" y="132"/>
                    </a:cubicBezTo>
                    <a:cubicBezTo>
                      <a:pt x="57" y="113"/>
                      <a:pt x="64" y="94"/>
                      <a:pt x="77" y="75"/>
                    </a:cubicBezTo>
                    <a:lnTo>
                      <a:pt x="89" y="50"/>
                    </a:lnTo>
                    <a:cubicBezTo>
                      <a:pt x="96" y="37"/>
                      <a:pt x="96" y="31"/>
                      <a:pt x="102" y="18"/>
                    </a:cubicBezTo>
                    <a:cubicBezTo>
                      <a:pt x="102" y="12"/>
                      <a:pt x="102" y="12"/>
                      <a:pt x="102" y="5"/>
                    </a:cubicBezTo>
                    <a:cubicBezTo>
                      <a:pt x="99" y="2"/>
                      <a:pt x="96" y="0"/>
                      <a:pt x="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698;p42">
                <a:extLst>
                  <a:ext uri="{FF2B5EF4-FFF2-40B4-BE49-F238E27FC236}">
                    <a16:creationId xmlns:a16="http://schemas.microsoft.com/office/drawing/2014/main" id="{21D2CF02-48E4-48A9-B39E-90427AF0FDFC}"/>
                  </a:ext>
                </a:extLst>
              </p:cNvPr>
              <p:cNvSpPr/>
              <p:nvPr/>
            </p:nvSpPr>
            <p:spPr>
              <a:xfrm>
                <a:off x="2634555" y="-2197909"/>
                <a:ext cx="2480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94" extrusionOk="0">
                    <a:moveTo>
                      <a:pt x="135" y="0"/>
                    </a:moveTo>
                    <a:lnTo>
                      <a:pt x="116" y="7"/>
                    </a:lnTo>
                    <a:cubicBezTo>
                      <a:pt x="104" y="7"/>
                      <a:pt x="97" y="13"/>
                      <a:pt x="85" y="13"/>
                    </a:cubicBezTo>
                    <a:lnTo>
                      <a:pt x="27" y="38"/>
                    </a:lnTo>
                    <a:cubicBezTo>
                      <a:pt x="0" y="55"/>
                      <a:pt x="10" y="93"/>
                      <a:pt x="37" y="93"/>
                    </a:cubicBezTo>
                    <a:cubicBezTo>
                      <a:pt x="42" y="93"/>
                      <a:pt x="47" y="92"/>
                      <a:pt x="53" y="89"/>
                    </a:cubicBezTo>
                    <a:lnTo>
                      <a:pt x="110" y="70"/>
                    </a:lnTo>
                    <a:cubicBezTo>
                      <a:pt x="116" y="64"/>
                      <a:pt x="129" y="57"/>
                      <a:pt x="135" y="51"/>
                    </a:cubicBezTo>
                    <a:lnTo>
                      <a:pt x="148" y="45"/>
                    </a:lnTo>
                    <a:cubicBezTo>
                      <a:pt x="154" y="45"/>
                      <a:pt x="161" y="38"/>
                      <a:pt x="167" y="32"/>
                    </a:cubicBezTo>
                    <a:cubicBezTo>
                      <a:pt x="174" y="19"/>
                      <a:pt x="167" y="7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Google Shape;699;p42">
                <a:extLst>
                  <a:ext uri="{FF2B5EF4-FFF2-40B4-BE49-F238E27FC236}">
                    <a16:creationId xmlns:a16="http://schemas.microsoft.com/office/drawing/2014/main" id="{580A1DCE-C2AA-4745-A0A3-E91BD225FB38}"/>
                  </a:ext>
                </a:extLst>
              </p:cNvPr>
              <p:cNvSpPr/>
              <p:nvPr/>
            </p:nvSpPr>
            <p:spPr>
              <a:xfrm>
                <a:off x="2623436" y="-2226991"/>
                <a:ext cx="64864" cy="3250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28" extrusionOk="0">
                    <a:moveTo>
                      <a:pt x="410" y="1"/>
                    </a:moveTo>
                    <a:cubicBezTo>
                      <a:pt x="366" y="1"/>
                      <a:pt x="334" y="7"/>
                      <a:pt x="296" y="26"/>
                    </a:cubicBezTo>
                    <a:cubicBezTo>
                      <a:pt x="264" y="33"/>
                      <a:pt x="226" y="45"/>
                      <a:pt x="194" y="64"/>
                    </a:cubicBezTo>
                    <a:cubicBezTo>
                      <a:pt x="131" y="90"/>
                      <a:pt x="67" y="128"/>
                      <a:pt x="16" y="172"/>
                    </a:cubicBezTo>
                    <a:cubicBezTo>
                      <a:pt x="0" y="189"/>
                      <a:pt x="11" y="228"/>
                      <a:pt x="35" y="228"/>
                    </a:cubicBezTo>
                    <a:cubicBezTo>
                      <a:pt x="39" y="228"/>
                      <a:pt x="43" y="226"/>
                      <a:pt x="48" y="223"/>
                    </a:cubicBezTo>
                    <a:cubicBezTo>
                      <a:pt x="105" y="192"/>
                      <a:pt x="163" y="166"/>
                      <a:pt x="226" y="141"/>
                    </a:cubicBezTo>
                    <a:cubicBezTo>
                      <a:pt x="258" y="122"/>
                      <a:pt x="290" y="115"/>
                      <a:pt x="321" y="103"/>
                    </a:cubicBezTo>
                    <a:cubicBezTo>
                      <a:pt x="353" y="96"/>
                      <a:pt x="385" y="90"/>
                      <a:pt x="417" y="77"/>
                    </a:cubicBezTo>
                    <a:cubicBezTo>
                      <a:pt x="455" y="58"/>
                      <a:pt x="449" y="7"/>
                      <a:pt x="4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Google Shape;700;p42">
                <a:extLst>
                  <a:ext uri="{FF2B5EF4-FFF2-40B4-BE49-F238E27FC236}">
                    <a16:creationId xmlns:a16="http://schemas.microsoft.com/office/drawing/2014/main" id="{6F76E579-9FC4-40F6-B69C-FF6C8887F332}"/>
                  </a:ext>
                </a:extLst>
              </p:cNvPr>
              <p:cNvSpPr/>
              <p:nvPr/>
            </p:nvSpPr>
            <p:spPr>
              <a:xfrm>
                <a:off x="3326387" y="-1741441"/>
                <a:ext cx="27371" cy="362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54" extrusionOk="0">
                    <a:moveTo>
                      <a:pt x="36" y="1"/>
                    </a:moveTo>
                    <a:cubicBezTo>
                      <a:pt x="17" y="1"/>
                      <a:pt x="1" y="21"/>
                      <a:pt x="10" y="46"/>
                    </a:cubicBezTo>
                    <a:lnTo>
                      <a:pt x="80" y="147"/>
                    </a:lnTo>
                    <a:cubicBezTo>
                      <a:pt x="87" y="160"/>
                      <a:pt x="99" y="179"/>
                      <a:pt x="112" y="198"/>
                    </a:cubicBezTo>
                    <a:cubicBezTo>
                      <a:pt x="118" y="217"/>
                      <a:pt x="131" y="230"/>
                      <a:pt x="150" y="249"/>
                    </a:cubicBezTo>
                    <a:cubicBezTo>
                      <a:pt x="154" y="252"/>
                      <a:pt x="158" y="254"/>
                      <a:pt x="163" y="254"/>
                    </a:cubicBezTo>
                    <a:cubicBezTo>
                      <a:pt x="177" y="254"/>
                      <a:pt x="191" y="242"/>
                      <a:pt x="182" y="223"/>
                    </a:cubicBezTo>
                    <a:cubicBezTo>
                      <a:pt x="176" y="204"/>
                      <a:pt x="163" y="185"/>
                      <a:pt x="157" y="166"/>
                    </a:cubicBezTo>
                    <a:lnTo>
                      <a:pt x="118" y="115"/>
                    </a:lnTo>
                    <a:cubicBezTo>
                      <a:pt x="99" y="77"/>
                      <a:pt x="74" y="46"/>
                      <a:pt x="55" y="7"/>
                    </a:cubicBezTo>
                    <a:cubicBezTo>
                      <a:pt x="49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Google Shape;701;p42">
                <a:extLst>
                  <a:ext uri="{FF2B5EF4-FFF2-40B4-BE49-F238E27FC236}">
                    <a16:creationId xmlns:a16="http://schemas.microsoft.com/office/drawing/2014/main" id="{C18C1458-DC4E-4D59-A8F2-FC46AD775ED8}"/>
                  </a:ext>
                </a:extLst>
              </p:cNvPr>
              <p:cNvSpPr/>
              <p:nvPr/>
            </p:nvSpPr>
            <p:spPr>
              <a:xfrm>
                <a:off x="3297875" y="-1803881"/>
                <a:ext cx="68998" cy="8054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565" extrusionOk="0">
                    <a:moveTo>
                      <a:pt x="49" y="0"/>
                    </a:moveTo>
                    <a:cubicBezTo>
                      <a:pt x="20" y="0"/>
                      <a:pt x="0" y="37"/>
                      <a:pt x="26" y="58"/>
                    </a:cubicBezTo>
                    <a:cubicBezTo>
                      <a:pt x="102" y="128"/>
                      <a:pt x="166" y="210"/>
                      <a:pt x="229" y="293"/>
                    </a:cubicBezTo>
                    <a:cubicBezTo>
                      <a:pt x="255" y="331"/>
                      <a:pt x="280" y="369"/>
                      <a:pt x="306" y="414"/>
                    </a:cubicBezTo>
                    <a:cubicBezTo>
                      <a:pt x="331" y="464"/>
                      <a:pt x="357" y="515"/>
                      <a:pt x="401" y="560"/>
                    </a:cubicBezTo>
                    <a:cubicBezTo>
                      <a:pt x="407" y="563"/>
                      <a:pt x="417" y="565"/>
                      <a:pt x="427" y="565"/>
                    </a:cubicBezTo>
                    <a:cubicBezTo>
                      <a:pt x="438" y="565"/>
                      <a:pt x="449" y="563"/>
                      <a:pt x="458" y="560"/>
                    </a:cubicBezTo>
                    <a:cubicBezTo>
                      <a:pt x="477" y="547"/>
                      <a:pt x="484" y="528"/>
                      <a:pt x="484" y="503"/>
                    </a:cubicBezTo>
                    <a:cubicBezTo>
                      <a:pt x="477" y="477"/>
                      <a:pt x="471" y="445"/>
                      <a:pt x="452" y="426"/>
                    </a:cubicBezTo>
                    <a:cubicBezTo>
                      <a:pt x="439" y="401"/>
                      <a:pt x="420" y="376"/>
                      <a:pt x="407" y="350"/>
                    </a:cubicBezTo>
                    <a:cubicBezTo>
                      <a:pt x="376" y="306"/>
                      <a:pt x="344" y="261"/>
                      <a:pt x="306" y="223"/>
                    </a:cubicBezTo>
                    <a:cubicBezTo>
                      <a:pt x="236" y="140"/>
                      <a:pt x="160" y="70"/>
                      <a:pt x="71" y="7"/>
                    </a:cubicBezTo>
                    <a:cubicBezTo>
                      <a:pt x="63" y="2"/>
                      <a:pt x="56" y="0"/>
                      <a:pt x="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Google Shape;702;p42">
                <a:extLst>
                  <a:ext uri="{FF2B5EF4-FFF2-40B4-BE49-F238E27FC236}">
                    <a16:creationId xmlns:a16="http://schemas.microsoft.com/office/drawing/2014/main" id="{888F0863-01F2-4342-988B-97EE0C19E62F}"/>
                  </a:ext>
                </a:extLst>
              </p:cNvPr>
              <p:cNvSpPr/>
              <p:nvPr/>
            </p:nvSpPr>
            <p:spPr>
              <a:xfrm>
                <a:off x="2474178" y="-1464309"/>
                <a:ext cx="26658" cy="7298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2" extrusionOk="0">
                    <a:moveTo>
                      <a:pt x="149" y="1"/>
                    </a:moveTo>
                    <a:cubicBezTo>
                      <a:pt x="139" y="1"/>
                      <a:pt x="130" y="5"/>
                      <a:pt x="123" y="14"/>
                    </a:cubicBezTo>
                    <a:cubicBezTo>
                      <a:pt x="104" y="46"/>
                      <a:pt x="85" y="84"/>
                      <a:pt x="78" y="129"/>
                    </a:cubicBezTo>
                    <a:cubicBezTo>
                      <a:pt x="72" y="167"/>
                      <a:pt x="66" y="205"/>
                      <a:pt x="53" y="243"/>
                    </a:cubicBezTo>
                    <a:cubicBezTo>
                      <a:pt x="34" y="319"/>
                      <a:pt x="21" y="396"/>
                      <a:pt x="9" y="472"/>
                    </a:cubicBezTo>
                    <a:cubicBezTo>
                      <a:pt x="1" y="495"/>
                      <a:pt x="22" y="512"/>
                      <a:pt x="42" y="512"/>
                    </a:cubicBezTo>
                    <a:cubicBezTo>
                      <a:pt x="55" y="512"/>
                      <a:pt x="67" y="506"/>
                      <a:pt x="72" y="491"/>
                    </a:cubicBezTo>
                    <a:cubicBezTo>
                      <a:pt x="97" y="415"/>
                      <a:pt x="117" y="338"/>
                      <a:pt x="142" y="262"/>
                    </a:cubicBezTo>
                    <a:lnTo>
                      <a:pt x="167" y="148"/>
                    </a:lnTo>
                    <a:cubicBezTo>
                      <a:pt x="180" y="110"/>
                      <a:pt x="186" y="72"/>
                      <a:pt x="186" y="33"/>
                    </a:cubicBezTo>
                    <a:cubicBezTo>
                      <a:pt x="182" y="13"/>
                      <a:pt x="166" y="1"/>
                      <a:pt x="1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Google Shape;703;p42">
                <a:extLst>
                  <a:ext uri="{FF2B5EF4-FFF2-40B4-BE49-F238E27FC236}">
                    <a16:creationId xmlns:a16="http://schemas.microsoft.com/office/drawing/2014/main" id="{3B95C3F1-497F-48F0-BFCB-A6E6D5F52BB6}"/>
                  </a:ext>
                </a:extLst>
              </p:cNvPr>
              <p:cNvSpPr/>
              <p:nvPr/>
            </p:nvSpPr>
            <p:spPr>
              <a:xfrm>
                <a:off x="2506966" y="-1367228"/>
                <a:ext cx="14683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62" extrusionOk="0">
                    <a:moveTo>
                      <a:pt x="70" y="0"/>
                    </a:moveTo>
                    <a:cubicBezTo>
                      <a:pt x="65" y="0"/>
                      <a:pt x="61" y="2"/>
                      <a:pt x="58" y="7"/>
                    </a:cubicBezTo>
                    <a:cubicBezTo>
                      <a:pt x="45" y="13"/>
                      <a:pt x="39" y="26"/>
                      <a:pt x="39" y="39"/>
                    </a:cubicBezTo>
                    <a:lnTo>
                      <a:pt x="33" y="58"/>
                    </a:lnTo>
                    <a:cubicBezTo>
                      <a:pt x="33" y="77"/>
                      <a:pt x="26" y="96"/>
                      <a:pt x="20" y="115"/>
                    </a:cubicBezTo>
                    <a:lnTo>
                      <a:pt x="7" y="223"/>
                    </a:lnTo>
                    <a:cubicBezTo>
                      <a:pt x="1" y="242"/>
                      <a:pt x="14" y="255"/>
                      <a:pt x="33" y="261"/>
                    </a:cubicBezTo>
                    <a:cubicBezTo>
                      <a:pt x="52" y="261"/>
                      <a:pt x="64" y="248"/>
                      <a:pt x="71" y="229"/>
                    </a:cubicBezTo>
                    <a:cubicBezTo>
                      <a:pt x="77" y="198"/>
                      <a:pt x="84" y="159"/>
                      <a:pt x="90" y="121"/>
                    </a:cubicBezTo>
                    <a:lnTo>
                      <a:pt x="103" y="71"/>
                    </a:lnTo>
                    <a:lnTo>
                      <a:pt x="103" y="45"/>
                    </a:lnTo>
                    <a:cubicBezTo>
                      <a:pt x="103" y="32"/>
                      <a:pt x="96" y="20"/>
                      <a:pt x="90" y="13"/>
                    </a:cubicBezTo>
                    <a:cubicBezTo>
                      <a:pt x="86" y="5"/>
                      <a:pt x="77" y="0"/>
                      <a:pt x="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Google Shape;704;p42">
                <a:extLst>
                  <a:ext uri="{FF2B5EF4-FFF2-40B4-BE49-F238E27FC236}">
                    <a16:creationId xmlns:a16="http://schemas.microsoft.com/office/drawing/2014/main" id="{18AF102E-FAEC-4ADB-BB10-36CE9B2D0859}"/>
                  </a:ext>
                </a:extLst>
              </p:cNvPr>
              <p:cNvSpPr/>
              <p:nvPr/>
            </p:nvSpPr>
            <p:spPr>
              <a:xfrm>
                <a:off x="2624861" y="-985887"/>
                <a:ext cx="32646" cy="67857"/>
              </a:xfrm>
              <a:custGeom>
                <a:avLst/>
                <a:gdLst/>
                <a:ahLst/>
                <a:cxnLst/>
                <a:rect l="l" t="t" r="r" b="b"/>
                <a:pathLst>
                  <a:path w="229" h="476" extrusionOk="0">
                    <a:moveTo>
                      <a:pt x="54" y="1"/>
                    </a:moveTo>
                    <a:cubicBezTo>
                      <a:pt x="28" y="1"/>
                      <a:pt x="1" y="25"/>
                      <a:pt x="13" y="58"/>
                    </a:cubicBezTo>
                    <a:lnTo>
                      <a:pt x="89" y="268"/>
                    </a:lnTo>
                    <a:cubicBezTo>
                      <a:pt x="102" y="300"/>
                      <a:pt x="114" y="338"/>
                      <a:pt x="127" y="370"/>
                    </a:cubicBezTo>
                    <a:lnTo>
                      <a:pt x="153" y="420"/>
                    </a:lnTo>
                    <a:cubicBezTo>
                      <a:pt x="159" y="439"/>
                      <a:pt x="172" y="452"/>
                      <a:pt x="184" y="465"/>
                    </a:cubicBezTo>
                    <a:cubicBezTo>
                      <a:pt x="189" y="472"/>
                      <a:pt x="197" y="476"/>
                      <a:pt x="205" y="476"/>
                    </a:cubicBezTo>
                    <a:cubicBezTo>
                      <a:pt x="217" y="476"/>
                      <a:pt x="229" y="468"/>
                      <a:pt x="229" y="452"/>
                    </a:cubicBezTo>
                    <a:cubicBezTo>
                      <a:pt x="229" y="433"/>
                      <a:pt x="229" y="420"/>
                      <a:pt x="222" y="401"/>
                    </a:cubicBezTo>
                    <a:cubicBezTo>
                      <a:pt x="216" y="382"/>
                      <a:pt x="210" y="363"/>
                      <a:pt x="203" y="344"/>
                    </a:cubicBezTo>
                    <a:cubicBezTo>
                      <a:pt x="191" y="306"/>
                      <a:pt x="178" y="274"/>
                      <a:pt x="165" y="236"/>
                    </a:cubicBezTo>
                    <a:lnTo>
                      <a:pt x="89" y="26"/>
                    </a:lnTo>
                    <a:cubicBezTo>
                      <a:pt x="82" y="8"/>
                      <a:pt x="68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Google Shape;705;p42">
                <a:extLst>
                  <a:ext uri="{FF2B5EF4-FFF2-40B4-BE49-F238E27FC236}">
                    <a16:creationId xmlns:a16="http://schemas.microsoft.com/office/drawing/2014/main" id="{F9783178-5762-4F81-A759-7FA85BCA106B}"/>
                  </a:ext>
                </a:extLst>
              </p:cNvPr>
              <p:cNvSpPr/>
              <p:nvPr/>
            </p:nvSpPr>
            <p:spPr>
              <a:xfrm>
                <a:off x="2574966" y="-1058876"/>
                <a:ext cx="76268" cy="23065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618" extrusionOk="0">
                    <a:moveTo>
                      <a:pt x="236" y="1129"/>
                    </a:moveTo>
                    <a:lnTo>
                      <a:pt x="236" y="1129"/>
                    </a:lnTo>
                    <a:cubicBezTo>
                      <a:pt x="246" y="1150"/>
                      <a:pt x="256" y="1170"/>
                      <a:pt x="263" y="1190"/>
                    </a:cubicBezTo>
                    <a:lnTo>
                      <a:pt x="263" y="1190"/>
                    </a:lnTo>
                    <a:cubicBezTo>
                      <a:pt x="254" y="1170"/>
                      <a:pt x="245" y="1150"/>
                      <a:pt x="236" y="1129"/>
                    </a:cubicBezTo>
                    <a:close/>
                    <a:moveTo>
                      <a:pt x="35" y="0"/>
                    </a:moveTo>
                    <a:cubicBezTo>
                      <a:pt x="19" y="0"/>
                      <a:pt x="1" y="12"/>
                      <a:pt x="1" y="30"/>
                    </a:cubicBezTo>
                    <a:cubicBezTo>
                      <a:pt x="7" y="303"/>
                      <a:pt x="51" y="570"/>
                      <a:pt x="128" y="831"/>
                    </a:cubicBezTo>
                    <a:cubicBezTo>
                      <a:pt x="153" y="920"/>
                      <a:pt x="185" y="1002"/>
                      <a:pt x="217" y="1079"/>
                    </a:cubicBezTo>
                    <a:cubicBezTo>
                      <a:pt x="211" y="1073"/>
                      <a:pt x="204" y="1071"/>
                      <a:pt x="197" y="1071"/>
                    </a:cubicBezTo>
                    <a:cubicBezTo>
                      <a:pt x="180" y="1071"/>
                      <a:pt x="163" y="1086"/>
                      <a:pt x="172" y="1104"/>
                    </a:cubicBezTo>
                    <a:cubicBezTo>
                      <a:pt x="223" y="1276"/>
                      <a:pt x="287" y="1447"/>
                      <a:pt x="363" y="1606"/>
                    </a:cubicBezTo>
                    <a:cubicBezTo>
                      <a:pt x="368" y="1614"/>
                      <a:pt x="376" y="1617"/>
                      <a:pt x="383" y="1617"/>
                    </a:cubicBezTo>
                    <a:cubicBezTo>
                      <a:pt x="395" y="1617"/>
                      <a:pt x="405" y="1609"/>
                      <a:pt x="401" y="1593"/>
                    </a:cubicBezTo>
                    <a:cubicBezTo>
                      <a:pt x="374" y="1481"/>
                      <a:pt x="337" y="1372"/>
                      <a:pt x="294" y="1264"/>
                    </a:cubicBezTo>
                    <a:lnTo>
                      <a:pt x="294" y="1264"/>
                    </a:lnTo>
                    <a:cubicBezTo>
                      <a:pt x="335" y="1359"/>
                      <a:pt x="390" y="1488"/>
                      <a:pt x="484" y="1498"/>
                    </a:cubicBezTo>
                    <a:cubicBezTo>
                      <a:pt x="496" y="1498"/>
                      <a:pt x="515" y="1492"/>
                      <a:pt x="522" y="1479"/>
                    </a:cubicBezTo>
                    <a:cubicBezTo>
                      <a:pt x="534" y="1428"/>
                      <a:pt x="522" y="1377"/>
                      <a:pt x="496" y="1333"/>
                    </a:cubicBezTo>
                    <a:cubicBezTo>
                      <a:pt x="464" y="1276"/>
                      <a:pt x="433" y="1218"/>
                      <a:pt x="407" y="1161"/>
                    </a:cubicBezTo>
                    <a:cubicBezTo>
                      <a:pt x="350" y="1040"/>
                      <a:pt x="299" y="920"/>
                      <a:pt x="255" y="793"/>
                    </a:cubicBezTo>
                    <a:cubicBezTo>
                      <a:pt x="159" y="545"/>
                      <a:pt x="96" y="284"/>
                      <a:pt x="58" y="24"/>
                    </a:cubicBezTo>
                    <a:cubicBezTo>
                      <a:pt x="58" y="7"/>
                      <a:pt x="47" y="0"/>
                      <a:pt x="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Google Shape;706;p42">
                <a:extLst>
                  <a:ext uri="{FF2B5EF4-FFF2-40B4-BE49-F238E27FC236}">
                    <a16:creationId xmlns:a16="http://schemas.microsoft.com/office/drawing/2014/main" id="{B1DF08CC-32D8-47B4-886D-0679E034D03B}"/>
                  </a:ext>
                </a:extLst>
              </p:cNvPr>
              <p:cNvSpPr/>
              <p:nvPr/>
            </p:nvSpPr>
            <p:spPr>
              <a:xfrm>
                <a:off x="3427460" y="-1072704"/>
                <a:ext cx="34499" cy="10848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761" extrusionOk="0">
                    <a:moveTo>
                      <a:pt x="63" y="0"/>
                    </a:moveTo>
                    <a:cubicBezTo>
                      <a:pt x="40" y="0"/>
                      <a:pt x="15" y="20"/>
                      <a:pt x="7" y="44"/>
                    </a:cubicBezTo>
                    <a:cubicBezTo>
                      <a:pt x="0" y="102"/>
                      <a:pt x="7" y="159"/>
                      <a:pt x="19" y="216"/>
                    </a:cubicBezTo>
                    <a:cubicBezTo>
                      <a:pt x="32" y="273"/>
                      <a:pt x="45" y="330"/>
                      <a:pt x="58" y="388"/>
                    </a:cubicBezTo>
                    <a:cubicBezTo>
                      <a:pt x="89" y="502"/>
                      <a:pt x="134" y="616"/>
                      <a:pt x="166" y="731"/>
                    </a:cubicBezTo>
                    <a:cubicBezTo>
                      <a:pt x="171" y="751"/>
                      <a:pt x="187" y="760"/>
                      <a:pt x="203" y="760"/>
                    </a:cubicBezTo>
                    <a:cubicBezTo>
                      <a:pt x="223" y="760"/>
                      <a:pt x="242" y="746"/>
                      <a:pt x="242" y="718"/>
                    </a:cubicBezTo>
                    <a:cubicBezTo>
                      <a:pt x="223" y="597"/>
                      <a:pt x="216" y="483"/>
                      <a:pt x="197" y="362"/>
                    </a:cubicBezTo>
                    <a:cubicBezTo>
                      <a:pt x="185" y="241"/>
                      <a:pt x="153" y="127"/>
                      <a:pt x="96" y="19"/>
                    </a:cubicBezTo>
                    <a:cubicBezTo>
                      <a:pt x="87" y="6"/>
                      <a:pt x="75" y="0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Google Shape;707;p42">
                <a:extLst>
                  <a:ext uri="{FF2B5EF4-FFF2-40B4-BE49-F238E27FC236}">
                    <a16:creationId xmlns:a16="http://schemas.microsoft.com/office/drawing/2014/main" id="{28FFECE1-C620-4664-8321-C668BC4A397D}"/>
                  </a:ext>
                </a:extLst>
              </p:cNvPr>
              <p:cNvSpPr/>
              <p:nvPr/>
            </p:nvSpPr>
            <p:spPr>
              <a:xfrm>
                <a:off x="3397523" y="-1148402"/>
                <a:ext cx="10977" cy="15681"/>
              </a:xfrm>
              <a:custGeom>
                <a:avLst/>
                <a:gdLst/>
                <a:ahLst/>
                <a:cxnLst/>
                <a:rect l="l" t="t" r="r" b="b"/>
                <a:pathLst>
                  <a:path w="77" h="110" extrusionOk="0">
                    <a:moveTo>
                      <a:pt x="38" y="0"/>
                    </a:moveTo>
                    <a:cubicBezTo>
                      <a:pt x="32" y="0"/>
                      <a:pt x="26" y="3"/>
                      <a:pt x="20" y="10"/>
                    </a:cubicBezTo>
                    <a:lnTo>
                      <a:pt x="20" y="16"/>
                    </a:lnTo>
                    <a:cubicBezTo>
                      <a:pt x="13" y="23"/>
                      <a:pt x="13" y="29"/>
                      <a:pt x="13" y="35"/>
                    </a:cubicBezTo>
                    <a:lnTo>
                      <a:pt x="13" y="42"/>
                    </a:lnTo>
                    <a:lnTo>
                      <a:pt x="1" y="67"/>
                    </a:lnTo>
                    <a:cubicBezTo>
                      <a:pt x="1" y="73"/>
                      <a:pt x="1" y="80"/>
                      <a:pt x="1" y="86"/>
                    </a:cubicBezTo>
                    <a:lnTo>
                      <a:pt x="7" y="92"/>
                    </a:lnTo>
                    <a:cubicBezTo>
                      <a:pt x="13" y="99"/>
                      <a:pt x="20" y="105"/>
                      <a:pt x="26" y="105"/>
                    </a:cubicBezTo>
                    <a:cubicBezTo>
                      <a:pt x="26" y="108"/>
                      <a:pt x="28" y="110"/>
                      <a:pt x="30" y="110"/>
                    </a:cubicBezTo>
                    <a:cubicBezTo>
                      <a:pt x="32" y="110"/>
                      <a:pt x="36" y="108"/>
                      <a:pt x="39" y="105"/>
                    </a:cubicBezTo>
                    <a:cubicBezTo>
                      <a:pt x="42" y="108"/>
                      <a:pt x="44" y="110"/>
                      <a:pt x="45" y="110"/>
                    </a:cubicBezTo>
                    <a:cubicBezTo>
                      <a:pt x="47" y="110"/>
                      <a:pt x="48" y="108"/>
                      <a:pt x="52" y="105"/>
                    </a:cubicBezTo>
                    <a:cubicBezTo>
                      <a:pt x="64" y="105"/>
                      <a:pt x="71" y="99"/>
                      <a:pt x="71" y="86"/>
                    </a:cubicBezTo>
                    <a:cubicBezTo>
                      <a:pt x="77" y="80"/>
                      <a:pt x="77" y="73"/>
                      <a:pt x="71" y="67"/>
                    </a:cubicBezTo>
                    <a:lnTo>
                      <a:pt x="64" y="42"/>
                    </a:lnTo>
                    <a:cubicBezTo>
                      <a:pt x="64" y="29"/>
                      <a:pt x="64" y="23"/>
                      <a:pt x="58" y="16"/>
                    </a:cubicBezTo>
                    <a:lnTo>
                      <a:pt x="52" y="10"/>
                    </a:lnTo>
                    <a:cubicBezTo>
                      <a:pt x="48" y="3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Google Shape;708;p42">
                <a:extLst>
                  <a:ext uri="{FF2B5EF4-FFF2-40B4-BE49-F238E27FC236}">
                    <a16:creationId xmlns:a16="http://schemas.microsoft.com/office/drawing/2014/main" id="{8359C7D0-2710-4C1F-9C68-90CE58147AF2}"/>
                  </a:ext>
                </a:extLst>
              </p:cNvPr>
              <p:cNvSpPr/>
              <p:nvPr/>
            </p:nvSpPr>
            <p:spPr>
              <a:xfrm>
                <a:off x="3474504" y="-1084679"/>
                <a:ext cx="21954" cy="59161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15" extrusionOk="0">
                    <a:moveTo>
                      <a:pt x="25" y="0"/>
                    </a:moveTo>
                    <a:cubicBezTo>
                      <a:pt x="13" y="0"/>
                      <a:pt x="1" y="11"/>
                      <a:pt x="1" y="27"/>
                    </a:cubicBezTo>
                    <a:cubicBezTo>
                      <a:pt x="1" y="52"/>
                      <a:pt x="7" y="84"/>
                      <a:pt x="14" y="116"/>
                    </a:cubicBezTo>
                    <a:cubicBezTo>
                      <a:pt x="14" y="128"/>
                      <a:pt x="14" y="147"/>
                      <a:pt x="20" y="160"/>
                    </a:cubicBezTo>
                    <a:cubicBezTo>
                      <a:pt x="26" y="173"/>
                      <a:pt x="26" y="192"/>
                      <a:pt x="33" y="205"/>
                    </a:cubicBezTo>
                    <a:lnTo>
                      <a:pt x="77" y="383"/>
                    </a:lnTo>
                    <a:cubicBezTo>
                      <a:pt x="83" y="402"/>
                      <a:pt x="103" y="414"/>
                      <a:pt x="122" y="414"/>
                    </a:cubicBezTo>
                    <a:cubicBezTo>
                      <a:pt x="141" y="408"/>
                      <a:pt x="153" y="389"/>
                      <a:pt x="153" y="370"/>
                    </a:cubicBezTo>
                    <a:lnTo>
                      <a:pt x="103" y="192"/>
                    </a:lnTo>
                    <a:cubicBezTo>
                      <a:pt x="103" y="173"/>
                      <a:pt x="96" y="160"/>
                      <a:pt x="90" y="141"/>
                    </a:cubicBezTo>
                    <a:cubicBezTo>
                      <a:pt x="90" y="128"/>
                      <a:pt x="77" y="116"/>
                      <a:pt x="77" y="103"/>
                    </a:cubicBezTo>
                    <a:cubicBezTo>
                      <a:pt x="64" y="71"/>
                      <a:pt x="58" y="39"/>
                      <a:pt x="45" y="14"/>
                    </a:cubicBezTo>
                    <a:cubicBezTo>
                      <a:pt x="41" y="4"/>
                      <a:pt x="33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Google Shape;709;p42">
                <a:extLst>
                  <a:ext uri="{FF2B5EF4-FFF2-40B4-BE49-F238E27FC236}">
                    <a16:creationId xmlns:a16="http://schemas.microsoft.com/office/drawing/2014/main" id="{13865A0B-D033-4B8C-8404-CDF74ABB1686}"/>
                  </a:ext>
                </a:extLst>
              </p:cNvPr>
              <p:cNvSpPr/>
              <p:nvPr/>
            </p:nvSpPr>
            <p:spPr>
              <a:xfrm>
                <a:off x="3432592" y="-1237216"/>
                <a:ext cx="27656" cy="5217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66" extrusionOk="0">
                    <a:moveTo>
                      <a:pt x="38" y="0"/>
                    </a:moveTo>
                    <a:cubicBezTo>
                      <a:pt x="19" y="0"/>
                      <a:pt x="1" y="17"/>
                      <a:pt x="9" y="42"/>
                    </a:cubicBezTo>
                    <a:cubicBezTo>
                      <a:pt x="28" y="99"/>
                      <a:pt x="47" y="150"/>
                      <a:pt x="72" y="201"/>
                    </a:cubicBezTo>
                    <a:lnTo>
                      <a:pt x="104" y="277"/>
                    </a:lnTo>
                    <a:cubicBezTo>
                      <a:pt x="117" y="302"/>
                      <a:pt x="130" y="328"/>
                      <a:pt x="149" y="353"/>
                    </a:cubicBezTo>
                    <a:cubicBezTo>
                      <a:pt x="149" y="366"/>
                      <a:pt x="161" y="366"/>
                      <a:pt x="174" y="366"/>
                    </a:cubicBezTo>
                    <a:cubicBezTo>
                      <a:pt x="180" y="366"/>
                      <a:pt x="193" y="353"/>
                      <a:pt x="187" y="341"/>
                    </a:cubicBezTo>
                    <a:cubicBezTo>
                      <a:pt x="180" y="315"/>
                      <a:pt x="174" y="283"/>
                      <a:pt x="168" y="258"/>
                    </a:cubicBezTo>
                    <a:lnTo>
                      <a:pt x="136" y="175"/>
                    </a:lnTo>
                    <a:cubicBezTo>
                      <a:pt x="111" y="124"/>
                      <a:pt x="85" y="67"/>
                      <a:pt x="66" y="16"/>
                    </a:cubicBezTo>
                    <a:cubicBezTo>
                      <a:pt x="59" y="5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Google Shape;710;p42">
                <a:extLst>
                  <a:ext uri="{FF2B5EF4-FFF2-40B4-BE49-F238E27FC236}">
                    <a16:creationId xmlns:a16="http://schemas.microsoft.com/office/drawing/2014/main" id="{D8E5E9D7-8AB3-406C-85C2-EE2E4FC5E5C7}"/>
                  </a:ext>
                </a:extLst>
              </p:cNvPr>
              <p:cNvSpPr/>
              <p:nvPr/>
            </p:nvSpPr>
            <p:spPr>
              <a:xfrm>
                <a:off x="2662497" y="-766491"/>
                <a:ext cx="95228" cy="11718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22" extrusionOk="0">
                    <a:moveTo>
                      <a:pt x="46" y="0"/>
                    </a:moveTo>
                    <a:cubicBezTo>
                      <a:pt x="23" y="0"/>
                      <a:pt x="1" y="21"/>
                      <a:pt x="9" y="51"/>
                    </a:cubicBezTo>
                    <a:cubicBezTo>
                      <a:pt x="67" y="203"/>
                      <a:pt x="143" y="343"/>
                      <a:pt x="238" y="476"/>
                    </a:cubicBezTo>
                    <a:cubicBezTo>
                      <a:pt x="283" y="540"/>
                      <a:pt x="333" y="604"/>
                      <a:pt x="384" y="661"/>
                    </a:cubicBezTo>
                    <a:cubicBezTo>
                      <a:pt x="435" y="724"/>
                      <a:pt x="505" y="781"/>
                      <a:pt x="581" y="820"/>
                    </a:cubicBezTo>
                    <a:cubicBezTo>
                      <a:pt x="586" y="821"/>
                      <a:pt x="591" y="822"/>
                      <a:pt x="595" y="822"/>
                    </a:cubicBezTo>
                    <a:cubicBezTo>
                      <a:pt x="630" y="822"/>
                      <a:pt x="667" y="783"/>
                      <a:pt x="645" y="750"/>
                    </a:cubicBezTo>
                    <a:cubicBezTo>
                      <a:pt x="607" y="686"/>
                      <a:pt x="556" y="629"/>
                      <a:pt x="499" y="578"/>
                    </a:cubicBezTo>
                    <a:cubicBezTo>
                      <a:pt x="441" y="527"/>
                      <a:pt x="391" y="464"/>
                      <a:pt x="340" y="407"/>
                    </a:cubicBezTo>
                    <a:cubicBezTo>
                      <a:pt x="244" y="286"/>
                      <a:pt x="155" y="159"/>
                      <a:pt x="79" y="19"/>
                    </a:cubicBezTo>
                    <a:cubicBezTo>
                      <a:pt x="71" y="6"/>
                      <a:pt x="58" y="0"/>
                      <a:pt x="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Google Shape;711;p42">
                <a:extLst>
                  <a:ext uri="{FF2B5EF4-FFF2-40B4-BE49-F238E27FC236}">
                    <a16:creationId xmlns:a16="http://schemas.microsoft.com/office/drawing/2014/main" id="{EEE35E76-A062-4B77-A6EA-B072B5DC103B}"/>
                  </a:ext>
                </a:extLst>
              </p:cNvPr>
              <p:cNvSpPr/>
              <p:nvPr/>
            </p:nvSpPr>
            <p:spPr>
              <a:xfrm>
                <a:off x="3436441" y="-899925"/>
                <a:ext cx="24662" cy="77551"/>
              </a:xfrm>
              <a:custGeom>
                <a:avLst/>
                <a:gdLst/>
                <a:ahLst/>
                <a:cxnLst/>
                <a:rect l="l" t="t" r="r" b="b"/>
                <a:pathLst>
                  <a:path w="173" h="544" extrusionOk="0">
                    <a:moveTo>
                      <a:pt x="54" y="0"/>
                    </a:moveTo>
                    <a:cubicBezTo>
                      <a:pt x="37" y="0"/>
                      <a:pt x="18" y="11"/>
                      <a:pt x="7" y="27"/>
                    </a:cubicBezTo>
                    <a:cubicBezTo>
                      <a:pt x="1" y="72"/>
                      <a:pt x="1" y="116"/>
                      <a:pt x="20" y="154"/>
                    </a:cubicBezTo>
                    <a:cubicBezTo>
                      <a:pt x="26" y="192"/>
                      <a:pt x="33" y="230"/>
                      <a:pt x="39" y="269"/>
                    </a:cubicBezTo>
                    <a:cubicBezTo>
                      <a:pt x="45" y="351"/>
                      <a:pt x="39" y="427"/>
                      <a:pt x="39" y="510"/>
                    </a:cubicBezTo>
                    <a:cubicBezTo>
                      <a:pt x="45" y="529"/>
                      <a:pt x="58" y="542"/>
                      <a:pt x="77" y="542"/>
                    </a:cubicBezTo>
                    <a:cubicBezTo>
                      <a:pt x="81" y="543"/>
                      <a:pt x="84" y="543"/>
                      <a:pt x="87" y="543"/>
                    </a:cubicBezTo>
                    <a:cubicBezTo>
                      <a:pt x="103" y="543"/>
                      <a:pt x="116" y="532"/>
                      <a:pt x="122" y="516"/>
                    </a:cubicBezTo>
                    <a:cubicBezTo>
                      <a:pt x="160" y="434"/>
                      <a:pt x="173" y="345"/>
                      <a:pt x="160" y="256"/>
                    </a:cubicBezTo>
                    <a:cubicBezTo>
                      <a:pt x="160" y="211"/>
                      <a:pt x="153" y="167"/>
                      <a:pt x="141" y="129"/>
                    </a:cubicBezTo>
                    <a:cubicBezTo>
                      <a:pt x="134" y="78"/>
                      <a:pt x="109" y="33"/>
                      <a:pt x="65" y="2"/>
                    </a:cubicBezTo>
                    <a:cubicBezTo>
                      <a:pt x="61" y="1"/>
                      <a:pt x="58" y="0"/>
                      <a:pt x="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3" name="Google Shape;712;p42">
                <a:extLst>
                  <a:ext uri="{FF2B5EF4-FFF2-40B4-BE49-F238E27FC236}">
                    <a16:creationId xmlns:a16="http://schemas.microsoft.com/office/drawing/2014/main" id="{36228662-E0DF-4459-9BC2-7BDD6FA95A1A}"/>
                  </a:ext>
                </a:extLst>
              </p:cNvPr>
              <p:cNvSpPr/>
              <p:nvPr/>
            </p:nvSpPr>
            <p:spPr>
              <a:xfrm>
                <a:off x="3412064" y="-948965"/>
                <a:ext cx="9124" cy="35069"/>
              </a:xfrm>
              <a:custGeom>
                <a:avLst/>
                <a:gdLst/>
                <a:ahLst/>
                <a:cxnLst/>
                <a:rect l="l" t="t" r="r" b="b"/>
                <a:pathLst>
                  <a:path w="64" h="246" extrusionOk="0">
                    <a:moveTo>
                      <a:pt x="33" y="1"/>
                    </a:moveTo>
                    <a:cubicBezTo>
                      <a:pt x="24" y="1"/>
                      <a:pt x="16" y="6"/>
                      <a:pt x="13" y="15"/>
                    </a:cubicBezTo>
                    <a:lnTo>
                      <a:pt x="7" y="34"/>
                    </a:lnTo>
                    <a:cubicBezTo>
                      <a:pt x="0" y="47"/>
                      <a:pt x="0" y="53"/>
                      <a:pt x="7" y="66"/>
                    </a:cubicBezTo>
                    <a:lnTo>
                      <a:pt x="7" y="111"/>
                    </a:lnTo>
                    <a:lnTo>
                      <a:pt x="7" y="206"/>
                    </a:lnTo>
                    <a:cubicBezTo>
                      <a:pt x="0" y="225"/>
                      <a:pt x="7" y="238"/>
                      <a:pt x="26" y="244"/>
                    </a:cubicBezTo>
                    <a:cubicBezTo>
                      <a:pt x="28" y="245"/>
                      <a:pt x="31" y="245"/>
                      <a:pt x="33" y="245"/>
                    </a:cubicBezTo>
                    <a:cubicBezTo>
                      <a:pt x="48" y="245"/>
                      <a:pt x="58" y="229"/>
                      <a:pt x="64" y="212"/>
                    </a:cubicBezTo>
                    <a:lnTo>
                      <a:pt x="64" y="111"/>
                    </a:lnTo>
                    <a:lnTo>
                      <a:pt x="64" y="66"/>
                    </a:lnTo>
                    <a:cubicBezTo>
                      <a:pt x="64" y="53"/>
                      <a:pt x="64" y="47"/>
                      <a:pt x="64" y="34"/>
                    </a:cubicBezTo>
                    <a:lnTo>
                      <a:pt x="58" y="15"/>
                    </a:lnTo>
                    <a:cubicBezTo>
                      <a:pt x="51" y="6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" name="Google Shape;713;p42">
                <a:extLst>
                  <a:ext uri="{FF2B5EF4-FFF2-40B4-BE49-F238E27FC236}">
                    <a16:creationId xmlns:a16="http://schemas.microsoft.com/office/drawing/2014/main" id="{6D4C51B3-3F82-4D35-B3DA-0B2F23D86F57}"/>
                  </a:ext>
                </a:extLst>
              </p:cNvPr>
              <p:cNvSpPr/>
              <p:nvPr/>
            </p:nvSpPr>
            <p:spPr>
              <a:xfrm>
                <a:off x="3364022" y="-1229945"/>
                <a:ext cx="13686" cy="54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382" extrusionOk="0">
                    <a:moveTo>
                      <a:pt x="46" y="0"/>
                    </a:moveTo>
                    <a:cubicBezTo>
                      <a:pt x="40" y="0"/>
                      <a:pt x="36" y="4"/>
                      <a:pt x="32" y="10"/>
                    </a:cubicBezTo>
                    <a:cubicBezTo>
                      <a:pt x="1" y="29"/>
                      <a:pt x="7" y="61"/>
                      <a:pt x="1" y="93"/>
                    </a:cubicBezTo>
                    <a:cubicBezTo>
                      <a:pt x="1" y="124"/>
                      <a:pt x="1" y="150"/>
                      <a:pt x="1" y="181"/>
                    </a:cubicBezTo>
                    <a:cubicBezTo>
                      <a:pt x="1" y="239"/>
                      <a:pt x="7" y="296"/>
                      <a:pt x="13" y="353"/>
                    </a:cubicBezTo>
                    <a:cubicBezTo>
                      <a:pt x="13" y="372"/>
                      <a:pt x="31" y="382"/>
                      <a:pt x="48" y="382"/>
                    </a:cubicBezTo>
                    <a:cubicBezTo>
                      <a:pt x="66" y="382"/>
                      <a:pt x="83" y="372"/>
                      <a:pt x="83" y="353"/>
                    </a:cubicBezTo>
                    <a:cubicBezTo>
                      <a:pt x="83" y="296"/>
                      <a:pt x="90" y="239"/>
                      <a:pt x="90" y="181"/>
                    </a:cubicBezTo>
                    <a:cubicBezTo>
                      <a:pt x="96" y="150"/>
                      <a:pt x="96" y="124"/>
                      <a:pt x="90" y="93"/>
                    </a:cubicBezTo>
                    <a:cubicBezTo>
                      <a:pt x="90" y="61"/>
                      <a:pt x="90" y="29"/>
                      <a:pt x="64" y="10"/>
                    </a:cubicBezTo>
                    <a:cubicBezTo>
                      <a:pt x="58" y="4"/>
                      <a:pt x="51" y="0"/>
                      <a:pt x="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" name="Google Shape;714;p42">
                <a:extLst>
                  <a:ext uri="{FF2B5EF4-FFF2-40B4-BE49-F238E27FC236}">
                    <a16:creationId xmlns:a16="http://schemas.microsoft.com/office/drawing/2014/main" id="{82BA6A65-0D42-4737-9CD1-83631F2EB9F1}"/>
                  </a:ext>
                </a:extLst>
              </p:cNvPr>
              <p:cNvSpPr/>
              <p:nvPr/>
            </p:nvSpPr>
            <p:spPr>
              <a:xfrm>
                <a:off x="3392961" y="-1299371"/>
                <a:ext cx="14683" cy="2908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04" extrusionOk="0">
                    <a:moveTo>
                      <a:pt x="15" y="1"/>
                    </a:moveTo>
                    <a:cubicBezTo>
                      <a:pt x="8" y="1"/>
                      <a:pt x="1" y="6"/>
                      <a:pt x="1" y="14"/>
                    </a:cubicBezTo>
                    <a:cubicBezTo>
                      <a:pt x="1" y="33"/>
                      <a:pt x="1" y="46"/>
                      <a:pt x="7" y="58"/>
                    </a:cubicBezTo>
                    <a:cubicBezTo>
                      <a:pt x="7" y="77"/>
                      <a:pt x="14" y="90"/>
                      <a:pt x="20" y="103"/>
                    </a:cubicBezTo>
                    <a:lnTo>
                      <a:pt x="45" y="192"/>
                    </a:lnTo>
                    <a:cubicBezTo>
                      <a:pt x="48" y="200"/>
                      <a:pt x="55" y="204"/>
                      <a:pt x="64" y="204"/>
                    </a:cubicBezTo>
                    <a:cubicBezTo>
                      <a:pt x="81" y="204"/>
                      <a:pt x="103" y="190"/>
                      <a:pt x="90" y="173"/>
                    </a:cubicBezTo>
                    <a:lnTo>
                      <a:pt x="58" y="90"/>
                    </a:lnTo>
                    <a:cubicBezTo>
                      <a:pt x="58" y="77"/>
                      <a:pt x="52" y="65"/>
                      <a:pt x="45" y="52"/>
                    </a:cubicBezTo>
                    <a:cubicBezTo>
                      <a:pt x="39" y="39"/>
                      <a:pt x="33" y="20"/>
                      <a:pt x="26" y="8"/>
                    </a:cubicBezTo>
                    <a:cubicBezTo>
                      <a:pt x="24" y="3"/>
                      <a:pt x="20" y="1"/>
                      <a:pt x="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6" name="Google Shape;715;p42">
                <a:extLst>
                  <a:ext uri="{FF2B5EF4-FFF2-40B4-BE49-F238E27FC236}">
                    <a16:creationId xmlns:a16="http://schemas.microsoft.com/office/drawing/2014/main" id="{7B78CFF6-0E79-42E9-86B9-F91E79D6784B}"/>
                  </a:ext>
                </a:extLst>
              </p:cNvPr>
              <p:cNvSpPr/>
              <p:nvPr/>
            </p:nvSpPr>
            <p:spPr>
              <a:xfrm>
                <a:off x="3420760" y="-1409140"/>
                <a:ext cx="75698" cy="141987"/>
              </a:xfrm>
              <a:custGeom>
                <a:avLst/>
                <a:gdLst/>
                <a:ahLst/>
                <a:cxnLst/>
                <a:rect l="l" t="t" r="r" b="b"/>
                <a:pathLst>
                  <a:path w="531" h="996" extrusionOk="0">
                    <a:moveTo>
                      <a:pt x="36" y="0"/>
                    </a:moveTo>
                    <a:cubicBezTo>
                      <a:pt x="18" y="0"/>
                      <a:pt x="1" y="19"/>
                      <a:pt x="9" y="40"/>
                    </a:cubicBezTo>
                    <a:cubicBezTo>
                      <a:pt x="79" y="212"/>
                      <a:pt x="143" y="377"/>
                      <a:pt x="219" y="542"/>
                    </a:cubicBezTo>
                    <a:cubicBezTo>
                      <a:pt x="257" y="625"/>
                      <a:pt x="295" y="708"/>
                      <a:pt x="333" y="790"/>
                    </a:cubicBezTo>
                    <a:cubicBezTo>
                      <a:pt x="372" y="867"/>
                      <a:pt x="397" y="956"/>
                      <a:pt x="473" y="994"/>
                    </a:cubicBezTo>
                    <a:cubicBezTo>
                      <a:pt x="477" y="995"/>
                      <a:pt x="480" y="995"/>
                      <a:pt x="483" y="995"/>
                    </a:cubicBezTo>
                    <a:cubicBezTo>
                      <a:pt x="498" y="995"/>
                      <a:pt x="511" y="984"/>
                      <a:pt x="511" y="968"/>
                    </a:cubicBezTo>
                    <a:cubicBezTo>
                      <a:pt x="530" y="892"/>
                      <a:pt x="467" y="790"/>
                      <a:pt x="435" y="727"/>
                    </a:cubicBezTo>
                    <a:cubicBezTo>
                      <a:pt x="403" y="657"/>
                      <a:pt x="352" y="568"/>
                      <a:pt x="314" y="492"/>
                    </a:cubicBezTo>
                    <a:cubicBezTo>
                      <a:pt x="238" y="333"/>
                      <a:pt x="143" y="174"/>
                      <a:pt x="60" y="15"/>
                    </a:cubicBezTo>
                    <a:cubicBezTo>
                      <a:pt x="54" y="5"/>
                      <a:pt x="45" y="0"/>
                      <a:pt x="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7" name="Google Shape;716;p42">
                <a:extLst>
                  <a:ext uri="{FF2B5EF4-FFF2-40B4-BE49-F238E27FC236}">
                    <a16:creationId xmlns:a16="http://schemas.microsoft.com/office/drawing/2014/main" id="{EA978373-9843-486F-9C85-3F51C4E31AB6}"/>
                  </a:ext>
                </a:extLst>
              </p:cNvPr>
              <p:cNvSpPr/>
              <p:nvPr/>
            </p:nvSpPr>
            <p:spPr>
              <a:xfrm>
                <a:off x="3505154" y="-1228234"/>
                <a:ext cx="28369" cy="60017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21" extrusionOk="0">
                    <a:moveTo>
                      <a:pt x="48" y="0"/>
                    </a:moveTo>
                    <a:cubicBezTo>
                      <a:pt x="23" y="0"/>
                      <a:pt x="0" y="23"/>
                      <a:pt x="8" y="55"/>
                    </a:cubicBezTo>
                    <a:cubicBezTo>
                      <a:pt x="40" y="106"/>
                      <a:pt x="65" y="163"/>
                      <a:pt x="85" y="227"/>
                    </a:cubicBezTo>
                    <a:cubicBezTo>
                      <a:pt x="91" y="252"/>
                      <a:pt x="104" y="284"/>
                      <a:pt x="110" y="309"/>
                    </a:cubicBezTo>
                    <a:cubicBezTo>
                      <a:pt x="116" y="341"/>
                      <a:pt x="123" y="373"/>
                      <a:pt x="135" y="405"/>
                    </a:cubicBezTo>
                    <a:cubicBezTo>
                      <a:pt x="141" y="416"/>
                      <a:pt x="151" y="421"/>
                      <a:pt x="162" y="421"/>
                    </a:cubicBezTo>
                    <a:cubicBezTo>
                      <a:pt x="175" y="421"/>
                      <a:pt x="189" y="413"/>
                      <a:pt x="193" y="398"/>
                    </a:cubicBezTo>
                    <a:cubicBezTo>
                      <a:pt x="199" y="366"/>
                      <a:pt x="193" y="328"/>
                      <a:pt x="186" y="297"/>
                    </a:cubicBezTo>
                    <a:cubicBezTo>
                      <a:pt x="180" y="265"/>
                      <a:pt x="174" y="233"/>
                      <a:pt x="167" y="201"/>
                    </a:cubicBezTo>
                    <a:cubicBezTo>
                      <a:pt x="142" y="138"/>
                      <a:pt x="116" y="81"/>
                      <a:pt x="85" y="23"/>
                    </a:cubicBezTo>
                    <a:cubicBezTo>
                      <a:pt x="75" y="7"/>
                      <a:pt x="6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" name="Google Shape;717;p42">
                <a:extLst>
                  <a:ext uri="{FF2B5EF4-FFF2-40B4-BE49-F238E27FC236}">
                    <a16:creationId xmlns:a16="http://schemas.microsoft.com/office/drawing/2014/main" id="{D7BE9491-657D-4859-AD7F-DF6F97DBA56A}"/>
                  </a:ext>
                </a:extLst>
              </p:cNvPr>
              <p:cNvSpPr/>
              <p:nvPr/>
            </p:nvSpPr>
            <p:spPr>
              <a:xfrm>
                <a:off x="2526924" y="-1184042"/>
                <a:ext cx="13828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97" h="542" extrusionOk="0">
                    <a:moveTo>
                      <a:pt x="48" y="1"/>
                    </a:moveTo>
                    <a:cubicBezTo>
                      <a:pt x="33" y="1"/>
                      <a:pt x="17" y="9"/>
                      <a:pt x="13" y="25"/>
                    </a:cubicBezTo>
                    <a:cubicBezTo>
                      <a:pt x="13" y="107"/>
                      <a:pt x="7" y="196"/>
                      <a:pt x="7" y="279"/>
                    </a:cubicBezTo>
                    <a:cubicBezTo>
                      <a:pt x="1" y="361"/>
                      <a:pt x="7" y="444"/>
                      <a:pt x="26" y="527"/>
                    </a:cubicBezTo>
                    <a:cubicBezTo>
                      <a:pt x="29" y="536"/>
                      <a:pt x="37" y="541"/>
                      <a:pt x="46" y="541"/>
                    </a:cubicBezTo>
                    <a:cubicBezTo>
                      <a:pt x="55" y="541"/>
                      <a:pt x="64" y="536"/>
                      <a:pt x="71" y="527"/>
                    </a:cubicBezTo>
                    <a:cubicBezTo>
                      <a:pt x="90" y="444"/>
                      <a:pt x="96" y="361"/>
                      <a:pt x="90" y="279"/>
                    </a:cubicBezTo>
                    <a:cubicBezTo>
                      <a:pt x="83" y="190"/>
                      <a:pt x="83" y="107"/>
                      <a:pt x="77" y="25"/>
                    </a:cubicBezTo>
                    <a:cubicBezTo>
                      <a:pt x="77" y="9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" name="Google Shape;718;p42">
                <a:extLst>
                  <a:ext uri="{FF2B5EF4-FFF2-40B4-BE49-F238E27FC236}">
                    <a16:creationId xmlns:a16="http://schemas.microsoft.com/office/drawing/2014/main" id="{CB08D382-8373-4D99-82C9-D9C3E1994DFE}"/>
                  </a:ext>
                </a:extLst>
              </p:cNvPr>
              <p:cNvSpPr/>
              <p:nvPr/>
            </p:nvSpPr>
            <p:spPr>
              <a:xfrm>
                <a:off x="2554153" y="-1013971"/>
                <a:ext cx="25090" cy="9423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61" extrusionOk="0">
                    <a:moveTo>
                      <a:pt x="60" y="1"/>
                    </a:moveTo>
                    <a:cubicBezTo>
                      <a:pt x="47" y="1"/>
                      <a:pt x="35" y="9"/>
                      <a:pt x="32" y="26"/>
                    </a:cubicBezTo>
                    <a:cubicBezTo>
                      <a:pt x="0" y="236"/>
                      <a:pt x="26" y="446"/>
                      <a:pt x="108" y="643"/>
                    </a:cubicBezTo>
                    <a:cubicBezTo>
                      <a:pt x="113" y="655"/>
                      <a:pt x="125" y="661"/>
                      <a:pt x="137" y="661"/>
                    </a:cubicBezTo>
                    <a:cubicBezTo>
                      <a:pt x="156" y="661"/>
                      <a:pt x="176" y="647"/>
                      <a:pt x="172" y="624"/>
                    </a:cubicBezTo>
                    <a:cubicBezTo>
                      <a:pt x="121" y="433"/>
                      <a:pt x="96" y="236"/>
                      <a:pt x="89" y="33"/>
                    </a:cubicBezTo>
                    <a:cubicBezTo>
                      <a:pt x="89" y="12"/>
                      <a:pt x="74" y="1"/>
                      <a:pt x="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" name="Google Shape;719;p42">
                <a:extLst>
                  <a:ext uri="{FF2B5EF4-FFF2-40B4-BE49-F238E27FC236}">
                    <a16:creationId xmlns:a16="http://schemas.microsoft.com/office/drawing/2014/main" id="{19EE59A9-5430-46B7-A02A-42BED4072C75}"/>
                  </a:ext>
                </a:extLst>
              </p:cNvPr>
              <p:cNvSpPr/>
              <p:nvPr/>
            </p:nvSpPr>
            <p:spPr>
              <a:xfrm>
                <a:off x="2897431" y="-1608007"/>
                <a:ext cx="24662" cy="78834"/>
              </a:xfrm>
              <a:custGeom>
                <a:avLst/>
                <a:gdLst/>
                <a:ahLst/>
                <a:cxnLst/>
                <a:rect l="l" t="t" r="r" b="b"/>
                <a:pathLst>
                  <a:path w="173" h="553" extrusionOk="0">
                    <a:moveTo>
                      <a:pt x="136" y="0"/>
                    </a:moveTo>
                    <a:cubicBezTo>
                      <a:pt x="127" y="0"/>
                      <a:pt x="117" y="4"/>
                      <a:pt x="109" y="12"/>
                    </a:cubicBezTo>
                    <a:cubicBezTo>
                      <a:pt x="64" y="95"/>
                      <a:pt x="33" y="184"/>
                      <a:pt x="20" y="279"/>
                    </a:cubicBezTo>
                    <a:cubicBezTo>
                      <a:pt x="14" y="323"/>
                      <a:pt x="7" y="368"/>
                      <a:pt x="7" y="412"/>
                    </a:cubicBezTo>
                    <a:cubicBezTo>
                      <a:pt x="7" y="450"/>
                      <a:pt x="1" y="546"/>
                      <a:pt x="64" y="552"/>
                    </a:cubicBezTo>
                    <a:cubicBezTo>
                      <a:pt x="66" y="552"/>
                      <a:pt x="68" y="552"/>
                      <a:pt x="70" y="552"/>
                    </a:cubicBezTo>
                    <a:cubicBezTo>
                      <a:pt x="121" y="552"/>
                      <a:pt x="115" y="468"/>
                      <a:pt x="115" y="431"/>
                    </a:cubicBezTo>
                    <a:cubicBezTo>
                      <a:pt x="109" y="393"/>
                      <a:pt x="109" y="349"/>
                      <a:pt x="115" y="311"/>
                    </a:cubicBezTo>
                    <a:cubicBezTo>
                      <a:pt x="122" y="215"/>
                      <a:pt x="141" y="126"/>
                      <a:pt x="172" y="37"/>
                    </a:cubicBezTo>
                    <a:cubicBezTo>
                      <a:pt x="172" y="16"/>
                      <a:pt x="155" y="0"/>
                      <a:pt x="1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" name="Google Shape;720;p42">
                <a:extLst>
                  <a:ext uri="{FF2B5EF4-FFF2-40B4-BE49-F238E27FC236}">
                    <a16:creationId xmlns:a16="http://schemas.microsoft.com/office/drawing/2014/main" id="{7A57ED73-6683-4C77-A05A-BE4FDA4D3182}"/>
                  </a:ext>
                </a:extLst>
              </p:cNvPr>
              <p:cNvSpPr/>
              <p:nvPr/>
            </p:nvSpPr>
            <p:spPr>
              <a:xfrm>
                <a:off x="2929221" y="-1585483"/>
                <a:ext cx="10977" cy="49040"/>
              </a:xfrm>
              <a:custGeom>
                <a:avLst/>
                <a:gdLst/>
                <a:ahLst/>
                <a:cxnLst/>
                <a:rect l="l" t="t" r="r" b="b"/>
                <a:pathLst>
                  <a:path w="77" h="344" extrusionOk="0">
                    <a:moveTo>
                      <a:pt x="38" y="0"/>
                    </a:moveTo>
                    <a:cubicBezTo>
                      <a:pt x="19" y="0"/>
                      <a:pt x="0" y="13"/>
                      <a:pt x="0" y="32"/>
                    </a:cubicBezTo>
                    <a:lnTo>
                      <a:pt x="0" y="178"/>
                    </a:lnTo>
                    <a:lnTo>
                      <a:pt x="0" y="254"/>
                    </a:lnTo>
                    <a:cubicBezTo>
                      <a:pt x="0" y="273"/>
                      <a:pt x="7" y="299"/>
                      <a:pt x="13" y="324"/>
                    </a:cubicBezTo>
                    <a:cubicBezTo>
                      <a:pt x="16" y="337"/>
                      <a:pt x="26" y="343"/>
                      <a:pt x="36" y="343"/>
                    </a:cubicBezTo>
                    <a:cubicBezTo>
                      <a:pt x="46" y="343"/>
                      <a:pt x="57" y="337"/>
                      <a:pt x="64" y="324"/>
                    </a:cubicBezTo>
                    <a:cubicBezTo>
                      <a:pt x="64" y="299"/>
                      <a:pt x="70" y="273"/>
                      <a:pt x="70" y="248"/>
                    </a:cubicBezTo>
                    <a:cubicBezTo>
                      <a:pt x="70" y="229"/>
                      <a:pt x="77" y="203"/>
                      <a:pt x="77" y="178"/>
                    </a:cubicBezTo>
                    <a:lnTo>
                      <a:pt x="77" y="32"/>
                    </a:lnTo>
                    <a:cubicBezTo>
                      <a:pt x="70" y="13"/>
                      <a:pt x="57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" name="Google Shape;721;p42">
                <a:extLst>
                  <a:ext uri="{FF2B5EF4-FFF2-40B4-BE49-F238E27FC236}">
                    <a16:creationId xmlns:a16="http://schemas.microsoft.com/office/drawing/2014/main" id="{EBE9A890-8F43-469E-829D-157CEB82F821}"/>
                  </a:ext>
                </a:extLst>
              </p:cNvPr>
              <p:cNvSpPr/>
              <p:nvPr/>
            </p:nvSpPr>
            <p:spPr>
              <a:xfrm>
                <a:off x="3104139" y="-1620552"/>
                <a:ext cx="26373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72" extrusionOk="0">
                    <a:moveTo>
                      <a:pt x="43" y="0"/>
                    </a:moveTo>
                    <a:cubicBezTo>
                      <a:pt x="21" y="0"/>
                      <a:pt x="0" y="21"/>
                      <a:pt x="12" y="49"/>
                    </a:cubicBezTo>
                    <a:lnTo>
                      <a:pt x="70" y="163"/>
                    </a:lnTo>
                    <a:lnTo>
                      <a:pt x="95" y="214"/>
                    </a:lnTo>
                    <a:cubicBezTo>
                      <a:pt x="108" y="240"/>
                      <a:pt x="127" y="265"/>
                      <a:pt x="152" y="272"/>
                    </a:cubicBezTo>
                    <a:cubicBezTo>
                      <a:pt x="165" y="272"/>
                      <a:pt x="171" y="265"/>
                      <a:pt x="178" y="252"/>
                    </a:cubicBezTo>
                    <a:cubicBezTo>
                      <a:pt x="184" y="240"/>
                      <a:pt x="184" y="227"/>
                      <a:pt x="178" y="208"/>
                    </a:cubicBezTo>
                    <a:cubicBezTo>
                      <a:pt x="178" y="202"/>
                      <a:pt x="171" y="195"/>
                      <a:pt x="171" y="183"/>
                    </a:cubicBezTo>
                    <a:lnTo>
                      <a:pt x="140" y="132"/>
                    </a:lnTo>
                    <a:lnTo>
                      <a:pt x="76" y="24"/>
                    </a:lnTo>
                    <a:cubicBezTo>
                      <a:pt x="69" y="7"/>
                      <a:pt x="56" y="0"/>
                      <a:pt x="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" name="Google Shape;722;p42">
                <a:extLst>
                  <a:ext uri="{FF2B5EF4-FFF2-40B4-BE49-F238E27FC236}">
                    <a16:creationId xmlns:a16="http://schemas.microsoft.com/office/drawing/2014/main" id="{7A4B7682-0A38-4AEC-8151-D945036FCBBE}"/>
                  </a:ext>
                </a:extLst>
              </p:cNvPr>
              <p:cNvSpPr/>
              <p:nvPr/>
            </p:nvSpPr>
            <p:spPr>
              <a:xfrm>
                <a:off x="3080760" y="-1611713"/>
                <a:ext cx="29795" cy="528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1" extrusionOk="0">
                    <a:moveTo>
                      <a:pt x="33" y="1"/>
                    </a:moveTo>
                    <a:cubicBezTo>
                      <a:pt x="17" y="1"/>
                      <a:pt x="1" y="16"/>
                      <a:pt x="5" y="38"/>
                    </a:cubicBezTo>
                    <a:cubicBezTo>
                      <a:pt x="11" y="63"/>
                      <a:pt x="18" y="89"/>
                      <a:pt x="30" y="114"/>
                    </a:cubicBezTo>
                    <a:cubicBezTo>
                      <a:pt x="37" y="146"/>
                      <a:pt x="49" y="171"/>
                      <a:pt x="62" y="203"/>
                    </a:cubicBezTo>
                    <a:cubicBezTo>
                      <a:pt x="68" y="229"/>
                      <a:pt x="81" y="254"/>
                      <a:pt x="94" y="279"/>
                    </a:cubicBezTo>
                    <a:lnTo>
                      <a:pt x="107" y="318"/>
                    </a:lnTo>
                    <a:cubicBezTo>
                      <a:pt x="113" y="337"/>
                      <a:pt x="119" y="349"/>
                      <a:pt x="138" y="362"/>
                    </a:cubicBezTo>
                    <a:cubicBezTo>
                      <a:pt x="146" y="368"/>
                      <a:pt x="156" y="371"/>
                      <a:pt x="165" y="371"/>
                    </a:cubicBezTo>
                    <a:cubicBezTo>
                      <a:pt x="185" y="371"/>
                      <a:pt x="204" y="358"/>
                      <a:pt x="208" y="337"/>
                    </a:cubicBezTo>
                    <a:cubicBezTo>
                      <a:pt x="202" y="305"/>
                      <a:pt x="196" y="273"/>
                      <a:pt x="176" y="248"/>
                    </a:cubicBezTo>
                    <a:cubicBezTo>
                      <a:pt x="164" y="222"/>
                      <a:pt x="151" y="197"/>
                      <a:pt x="138" y="165"/>
                    </a:cubicBezTo>
                    <a:cubicBezTo>
                      <a:pt x="126" y="140"/>
                      <a:pt x="119" y="114"/>
                      <a:pt x="107" y="95"/>
                    </a:cubicBezTo>
                    <a:cubicBezTo>
                      <a:pt x="88" y="63"/>
                      <a:pt x="75" y="38"/>
                      <a:pt x="56" y="13"/>
                    </a:cubicBezTo>
                    <a:cubicBezTo>
                      <a:pt x="50" y="4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" name="Google Shape;723;p42">
                <a:extLst>
                  <a:ext uri="{FF2B5EF4-FFF2-40B4-BE49-F238E27FC236}">
                    <a16:creationId xmlns:a16="http://schemas.microsoft.com/office/drawing/2014/main" id="{359C95CC-EFC7-4CA1-AC21-33EED80865F0}"/>
                  </a:ext>
                </a:extLst>
              </p:cNvPr>
              <p:cNvSpPr/>
              <p:nvPr/>
            </p:nvSpPr>
            <p:spPr>
              <a:xfrm>
                <a:off x="3211770" y="-1699101"/>
                <a:ext cx="18960" cy="3706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60" extrusionOk="0">
                    <a:moveTo>
                      <a:pt x="31" y="0"/>
                    </a:moveTo>
                    <a:cubicBezTo>
                      <a:pt x="27" y="0"/>
                      <a:pt x="23" y="1"/>
                      <a:pt x="20" y="3"/>
                    </a:cubicBezTo>
                    <a:cubicBezTo>
                      <a:pt x="7" y="9"/>
                      <a:pt x="1" y="28"/>
                      <a:pt x="7" y="41"/>
                    </a:cubicBezTo>
                    <a:cubicBezTo>
                      <a:pt x="14" y="79"/>
                      <a:pt x="26" y="111"/>
                      <a:pt x="39" y="149"/>
                    </a:cubicBezTo>
                    <a:cubicBezTo>
                      <a:pt x="45" y="162"/>
                      <a:pt x="52" y="181"/>
                      <a:pt x="58" y="200"/>
                    </a:cubicBezTo>
                    <a:lnTo>
                      <a:pt x="71" y="225"/>
                    </a:lnTo>
                    <a:cubicBezTo>
                      <a:pt x="77" y="232"/>
                      <a:pt x="84" y="244"/>
                      <a:pt x="90" y="251"/>
                    </a:cubicBezTo>
                    <a:cubicBezTo>
                      <a:pt x="94" y="257"/>
                      <a:pt x="101" y="260"/>
                      <a:pt x="107" y="260"/>
                    </a:cubicBezTo>
                    <a:cubicBezTo>
                      <a:pt x="120" y="260"/>
                      <a:pt x="132" y="248"/>
                      <a:pt x="128" y="232"/>
                    </a:cubicBezTo>
                    <a:cubicBezTo>
                      <a:pt x="122" y="193"/>
                      <a:pt x="115" y="155"/>
                      <a:pt x="96" y="123"/>
                    </a:cubicBezTo>
                    <a:cubicBezTo>
                      <a:pt x="84" y="85"/>
                      <a:pt x="71" y="54"/>
                      <a:pt x="58" y="15"/>
                    </a:cubicBezTo>
                    <a:cubicBezTo>
                      <a:pt x="54" y="6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" name="Google Shape;724;p42">
                <a:extLst>
                  <a:ext uri="{FF2B5EF4-FFF2-40B4-BE49-F238E27FC236}">
                    <a16:creationId xmlns:a16="http://schemas.microsoft.com/office/drawing/2014/main" id="{85FA1C08-E7AE-4745-94EC-40892A60A49A}"/>
                  </a:ext>
                </a:extLst>
              </p:cNvPr>
              <p:cNvSpPr/>
              <p:nvPr/>
            </p:nvSpPr>
            <p:spPr>
              <a:xfrm>
                <a:off x="2595780" y="-1704661"/>
                <a:ext cx="29795" cy="5802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07" extrusionOk="0">
                    <a:moveTo>
                      <a:pt x="168" y="0"/>
                    </a:moveTo>
                    <a:cubicBezTo>
                      <a:pt x="158" y="0"/>
                      <a:pt x="147" y="5"/>
                      <a:pt x="141" y="16"/>
                    </a:cubicBezTo>
                    <a:lnTo>
                      <a:pt x="64" y="201"/>
                    </a:lnTo>
                    <a:cubicBezTo>
                      <a:pt x="45" y="226"/>
                      <a:pt x="32" y="258"/>
                      <a:pt x="26" y="290"/>
                    </a:cubicBezTo>
                    <a:cubicBezTo>
                      <a:pt x="7" y="321"/>
                      <a:pt x="1" y="353"/>
                      <a:pt x="7" y="391"/>
                    </a:cubicBezTo>
                    <a:cubicBezTo>
                      <a:pt x="7" y="401"/>
                      <a:pt x="17" y="406"/>
                      <a:pt x="28" y="406"/>
                    </a:cubicBezTo>
                    <a:cubicBezTo>
                      <a:pt x="32" y="406"/>
                      <a:pt x="35" y="406"/>
                      <a:pt x="39" y="404"/>
                    </a:cubicBezTo>
                    <a:cubicBezTo>
                      <a:pt x="64" y="379"/>
                      <a:pt x="83" y="353"/>
                      <a:pt x="96" y="321"/>
                    </a:cubicBezTo>
                    <a:cubicBezTo>
                      <a:pt x="109" y="290"/>
                      <a:pt x="121" y="258"/>
                      <a:pt x="134" y="226"/>
                    </a:cubicBezTo>
                    <a:lnTo>
                      <a:pt x="204" y="42"/>
                    </a:lnTo>
                    <a:cubicBezTo>
                      <a:pt x="208" y="17"/>
                      <a:pt x="188" y="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" name="Google Shape;725;p42">
                <a:extLst>
                  <a:ext uri="{FF2B5EF4-FFF2-40B4-BE49-F238E27FC236}">
                    <a16:creationId xmlns:a16="http://schemas.microsoft.com/office/drawing/2014/main" id="{2FB370C6-20F9-43BB-B4D6-70499070D03E}"/>
                  </a:ext>
                </a:extLst>
              </p:cNvPr>
              <p:cNvSpPr/>
              <p:nvPr/>
            </p:nvSpPr>
            <p:spPr>
              <a:xfrm>
                <a:off x="2626572" y="-1689265"/>
                <a:ext cx="30080" cy="5046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4" extrusionOk="0">
                    <a:moveTo>
                      <a:pt x="166" y="0"/>
                    </a:moveTo>
                    <a:cubicBezTo>
                      <a:pt x="156" y="0"/>
                      <a:pt x="147" y="4"/>
                      <a:pt x="141" y="10"/>
                    </a:cubicBezTo>
                    <a:cubicBezTo>
                      <a:pt x="71" y="99"/>
                      <a:pt x="20" y="201"/>
                      <a:pt x="7" y="309"/>
                    </a:cubicBezTo>
                    <a:cubicBezTo>
                      <a:pt x="1" y="328"/>
                      <a:pt x="20" y="347"/>
                      <a:pt x="39" y="353"/>
                    </a:cubicBezTo>
                    <a:cubicBezTo>
                      <a:pt x="52" y="353"/>
                      <a:pt x="71" y="340"/>
                      <a:pt x="77" y="321"/>
                    </a:cubicBezTo>
                    <a:cubicBezTo>
                      <a:pt x="90" y="220"/>
                      <a:pt x="134" y="131"/>
                      <a:pt x="198" y="54"/>
                    </a:cubicBezTo>
                    <a:cubicBezTo>
                      <a:pt x="210" y="42"/>
                      <a:pt x="210" y="16"/>
                      <a:pt x="191" y="10"/>
                    </a:cubicBezTo>
                    <a:cubicBezTo>
                      <a:pt x="185" y="4"/>
                      <a:pt x="176" y="0"/>
                      <a:pt x="1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" name="Google Shape;726;p42">
                <a:extLst>
                  <a:ext uri="{FF2B5EF4-FFF2-40B4-BE49-F238E27FC236}">
                    <a16:creationId xmlns:a16="http://schemas.microsoft.com/office/drawing/2014/main" id="{B35A07FD-AFF5-4288-9977-FC4AC68B2A89}"/>
                  </a:ext>
                </a:extLst>
              </p:cNvPr>
              <p:cNvSpPr/>
              <p:nvPr/>
            </p:nvSpPr>
            <p:spPr>
              <a:xfrm>
                <a:off x="2473465" y="-1647353"/>
                <a:ext cx="64864" cy="14897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045" extrusionOk="0">
                    <a:moveTo>
                      <a:pt x="399" y="0"/>
                    </a:moveTo>
                    <a:cubicBezTo>
                      <a:pt x="391" y="0"/>
                      <a:pt x="383" y="3"/>
                      <a:pt x="376" y="8"/>
                    </a:cubicBezTo>
                    <a:cubicBezTo>
                      <a:pt x="312" y="72"/>
                      <a:pt x="255" y="142"/>
                      <a:pt x="211" y="224"/>
                    </a:cubicBezTo>
                    <a:cubicBezTo>
                      <a:pt x="160" y="307"/>
                      <a:pt x="122" y="390"/>
                      <a:pt x="90" y="485"/>
                    </a:cubicBezTo>
                    <a:cubicBezTo>
                      <a:pt x="58" y="568"/>
                      <a:pt x="33" y="663"/>
                      <a:pt x="20" y="752"/>
                    </a:cubicBezTo>
                    <a:cubicBezTo>
                      <a:pt x="7" y="796"/>
                      <a:pt x="7" y="847"/>
                      <a:pt x="7" y="892"/>
                    </a:cubicBezTo>
                    <a:cubicBezTo>
                      <a:pt x="1" y="936"/>
                      <a:pt x="7" y="981"/>
                      <a:pt x="26" y="1025"/>
                    </a:cubicBezTo>
                    <a:cubicBezTo>
                      <a:pt x="29" y="1038"/>
                      <a:pt x="39" y="1044"/>
                      <a:pt x="49" y="1044"/>
                    </a:cubicBezTo>
                    <a:cubicBezTo>
                      <a:pt x="60" y="1044"/>
                      <a:pt x="71" y="1038"/>
                      <a:pt x="77" y="1025"/>
                    </a:cubicBezTo>
                    <a:cubicBezTo>
                      <a:pt x="96" y="987"/>
                      <a:pt x="102" y="942"/>
                      <a:pt x="109" y="904"/>
                    </a:cubicBezTo>
                    <a:cubicBezTo>
                      <a:pt x="115" y="860"/>
                      <a:pt x="128" y="815"/>
                      <a:pt x="134" y="777"/>
                    </a:cubicBezTo>
                    <a:cubicBezTo>
                      <a:pt x="153" y="688"/>
                      <a:pt x="172" y="606"/>
                      <a:pt x="204" y="523"/>
                    </a:cubicBezTo>
                    <a:cubicBezTo>
                      <a:pt x="230" y="440"/>
                      <a:pt x="268" y="358"/>
                      <a:pt x="306" y="282"/>
                    </a:cubicBezTo>
                    <a:cubicBezTo>
                      <a:pt x="344" y="205"/>
                      <a:pt x="401" y="135"/>
                      <a:pt x="439" y="59"/>
                    </a:cubicBezTo>
                    <a:cubicBezTo>
                      <a:pt x="454" y="30"/>
                      <a:pt x="427" y="0"/>
                      <a:pt x="3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" name="Google Shape;727;p42">
                <a:extLst>
                  <a:ext uri="{FF2B5EF4-FFF2-40B4-BE49-F238E27FC236}">
                    <a16:creationId xmlns:a16="http://schemas.microsoft.com/office/drawing/2014/main" id="{BCF826B0-4786-46A7-9A2C-84CCB4486D5E}"/>
                  </a:ext>
                </a:extLst>
              </p:cNvPr>
              <p:cNvSpPr/>
              <p:nvPr/>
            </p:nvSpPr>
            <p:spPr>
              <a:xfrm>
                <a:off x="2860366" y="-678106"/>
                <a:ext cx="30080" cy="10407"/>
              </a:xfrm>
              <a:custGeom>
                <a:avLst/>
                <a:gdLst/>
                <a:ahLst/>
                <a:cxnLst/>
                <a:rect l="l" t="t" r="r" b="b"/>
                <a:pathLst>
                  <a:path w="211" h="73" extrusionOk="0">
                    <a:moveTo>
                      <a:pt x="25" y="1"/>
                    </a:moveTo>
                    <a:cubicBezTo>
                      <a:pt x="13" y="1"/>
                      <a:pt x="0" y="12"/>
                      <a:pt x="0" y="28"/>
                    </a:cubicBezTo>
                    <a:cubicBezTo>
                      <a:pt x="0" y="47"/>
                      <a:pt x="13" y="60"/>
                      <a:pt x="26" y="60"/>
                    </a:cubicBezTo>
                    <a:lnTo>
                      <a:pt x="108" y="73"/>
                    </a:lnTo>
                    <a:lnTo>
                      <a:pt x="172" y="73"/>
                    </a:lnTo>
                    <a:lnTo>
                      <a:pt x="197" y="66"/>
                    </a:lnTo>
                    <a:cubicBezTo>
                      <a:pt x="210" y="60"/>
                      <a:pt x="210" y="41"/>
                      <a:pt x="197" y="34"/>
                    </a:cubicBezTo>
                    <a:cubicBezTo>
                      <a:pt x="191" y="28"/>
                      <a:pt x="185" y="28"/>
                      <a:pt x="178" y="22"/>
                    </a:cubicBezTo>
                    <a:cubicBezTo>
                      <a:pt x="172" y="22"/>
                      <a:pt x="166" y="22"/>
                      <a:pt x="159" y="15"/>
                    </a:cubicBezTo>
                    <a:cubicBezTo>
                      <a:pt x="140" y="15"/>
                      <a:pt x="127" y="9"/>
                      <a:pt x="115" y="9"/>
                    </a:cubicBezTo>
                    <a:lnTo>
                      <a:pt x="32" y="3"/>
                    </a:lnTo>
                    <a:cubicBezTo>
                      <a:pt x="30" y="1"/>
                      <a:pt x="27" y="1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" name="Google Shape;728;p42">
                <a:extLst>
                  <a:ext uri="{FF2B5EF4-FFF2-40B4-BE49-F238E27FC236}">
                    <a16:creationId xmlns:a16="http://schemas.microsoft.com/office/drawing/2014/main" id="{63250462-8087-4124-BB65-979EE51A1603}"/>
                  </a:ext>
                </a:extLst>
              </p:cNvPr>
              <p:cNvSpPr/>
              <p:nvPr/>
            </p:nvSpPr>
            <p:spPr>
              <a:xfrm>
                <a:off x="3286185" y="-808974"/>
                <a:ext cx="23379" cy="313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20" extrusionOk="0">
                    <a:moveTo>
                      <a:pt x="137" y="0"/>
                    </a:moveTo>
                    <a:cubicBezTo>
                      <a:pt x="132" y="0"/>
                      <a:pt x="126" y="2"/>
                      <a:pt x="121" y="6"/>
                    </a:cubicBezTo>
                    <a:cubicBezTo>
                      <a:pt x="114" y="6"/>
                      <a:pt x="108" y="12"/>
                      <a:pt x="102" y="18"/>
                    </a:cubicBezTo>
                    <a:cubicBezTo>
                      <a:pt x="95" y="25"/>
                      <a:pt x="89" y="31"/>
                      <a:pt x="83" y="44"/>
                    </a:cubicBezTo>
                    <a:cubicBezTo>
                      <a:pt x="70" y="56"/>
                      <a:pt x="64" y="75"/>
                      <a:pt x="57" y="94"/>
                    </a:cubicBezTo>
                    <a:lnTo>
                      <a:pt x="6" y="183"/>
                    </a:lnTo>
                    <a:cubicBezTo>
                      <a:pt x="0" y="196"/>
                      <a:pt x="6" y="209"/>
                      <a:pt x="19" y="215"/>
                    </a:cubicBezTo>
                    <a:cubicBezTo>
                      <a:pt x="24" y="218"/>
                      <a:pt x="30" y="219"/>
                      <a:pt x="35" y="219"/>
                    </a:cubicBezTo>
                    <a:cubicBezTo>
                      <a:pt x="42" y="219"/>
                      <a:pt x="50" y="216"/>
                      <a:pt x="57" y="209"/>
                    </a:cubicBezTo>
                    <a:lnTo>
                      <a:pt x="114" y="126"/>
                    </a:lnTo>
                    <a:cubicBezTo>
                      <a:pt x="127" y="107"/>
                      <a:pt x="134" y="94"/>
                      <a:pt x="146" y="75"/>
                    </a:cubicBezTo>
                    <a:cubicBezTo>
                      <a:pt x="146" y="69"/>
                      <a:pt x="153" y="63"/>
                      <a:pt x="159" y="56"/>
                    </a:cubicBezTo>
                    <a:cubicBezTo>
                      <a:pt x="159" y="44"/>
                      <a:pt x="159" y="37"/>
                      <a:pt x="159" y="25"/>
                    </a:cubicBezTo>
                    <a:cubicBezTo>
                      <a:pt x="164" y="11"/>
                      <a:pt x="152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" name="Google Shape;729;p42">
                <a:extLst>
                  <a:ext uri="{FF2B5EF4-FFF2-40B4-BE49-F238E27FC236}">
                    <a16:creationId xmlns:a16="http://schemas.microsoft.com/office/drawing/2014/main" id="{122DC0BA-A661-4F5A-A321-738761469FEA}"/>
                  </a:ext>
                </a:extLst>
              </p:cNvPr>
              <p:cNvSpPr/>
              <p:nvPr/>
            </p:nvSpPr>
            <p:spPr>
              <a:xfrm>
                <a:off x="3414202" y="-822802"/>
                <a:ext cx="14256" cy="5174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63" extrusionOk="0">
                    <a:moveTo>
                      <a:pt x="62" y="1"/>
                    </a:moveTo>
                    <a:cubicBezTo>
                      <a:pt x="55" y="1"/>
                      <a:pt x="43" y="1"/>
                      <a:pt x="36" y="7"/>
                    </a:cubicBezTo>
                    <a:cubicBezTo>
                      <a:pt x="17" y="26"/>
                      <a:pt x="17" y="58"/>
                      <a:pt x="17" y="83"/>
                    </a:cubicBezTo>
                    <a:cubicBezTo>
                      <a:pt x="17" y="115"/>
                      <a:pt x="17" y="141"/>
                      <a:pt x="17" y="166"/>
                    </a:cubicBezTo>
                    <a:cubicBezTo>
                      <a:pt x="17" y="217"/>
                      <a:pt x="11" y="274"/>
                      <a:pt x="4" y="331"/>
                    </a:cubicBezTo>
                    <a:cubicBezTo>
                      <a:pt x="1" y="350"/>
                      <a:pt x="17" y="362"/>
                      <a:pt x="34" y="362"/>
                    </a:cubicBezTo>
                    <a:cubicBezTo>
                      <a:pt x="45" y="362"/>
                      <a:pt x="57" y="357"/>
                      <a:pt x="62" y="344"/>
                    </a:cubicBezTo>
                    <a:cubicBezTo>
                      <a:pt x="81" y="287"/>
                      <a:pt x="93" y="230"/>
                      <a:pt x="100" y="172"/>
                    </a:cubicBezTo>
                    <a:cubicBezTo>
                      <a:pt x="100" y="141"/>
                      <a:pt x="100" y="109"/>
                      <a:pt x="100" y="83"/>
                    </a:cubicBezTo>
                    <a:cubicBezTo>
                      <a:pt x="93" y="52"/>
                      <a:pt x="93" y="20"/>
                      <a:pt x="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" name="Google Shape;730;p42">
                <a:extLst>
                  <a:ext uri="{FF2B5EF4-FFF2-40B4-BE49-F238E27FC236}">
                    <a16:creationId xmlns:a16="http://schemas.microsoft.com/office/drawing/2014/main" id="{44E5DCEE-D4DF-4C5F-A67C-6EDA014BE065}"/>
                  </a:ext>
                </a:extLst>
              </p:cNvPr>
              <p:cNvSpPr/>
              <p:nvPr/>
            </p:nvSpPr>
            <p:spPr>
              <a:xfrm>
                <a:off x="3390252" y="-873552"/>
                <a:ext cx="8411" cy="1953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7" extrusionOk="0">
                    <a:moveTo>
                      <a:pt x="20" y="1"/>
                    </a:moveTo>
                    <a:cubicBezTo>
                      <a:pt x="14" y="1"/>
                      <a:pt x="7" y="7"/>
                      <a:pt x="7" y="14"/>
                    </a:cubicBezTo>
                    <a:cubicBezTo>
                      <a:pt x="7" y="26"/>
                      <a:pt x="7" y="33"/>
                      <a:pt x="7" y="39"/>
                    </a:cubicBezTo>
                    <a:cubicBezTo>
                      <a:pt x="1" y="45"/>
                      <a:pt x="1" y="58"/>
                      <a:pt x="7" y="71"/>
                    </a:cubicBezTo>
                    <a:cubicBezTo>
                      <a:pt x="7" y="84"/>
                      <a:pt x="7" y="103"/>
                      <a:pt x="7" y="115"/>
                    </a:cubicBezTo>
                    <a:cubicBezTo>
                      <a:pt x="7" y="130"/>
                      <a:pt x="19" y="136"/>
                      <a:pt x="30" y="136"/>
                    </a:cubicBezTo>
                    <a:cubicBezTo>
                      <a:pt x="45" y="136"/>
                      <a:pt x="59" y="126"/>
                      <a:pt x="52" y="109"/>
                    </a:cubicBezTo>
                    <a:lnTo>
                      <a:pt x="52" y="58"/>
                    </a:lnTo>
                    <a:cubicBezTo>
                      <a:pt x="52" y="52"/>
                      <a:pt x="52" y="45"/>
                      <a:pt x="45" y="33"/>
                    </a:cubicBezTo>
                    <a:lnTo>
                      <a:pt x="39" y="14"/>
                    </a:lnTo>
                    <a:cubicBezTo>
                      <a:pt x="33" y="7"/>
                      <a:pt x="26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" name="Google Shape;731;p42">
                <a:extLst>
                  <a:ext uri="{FF2B5EF4-FFF2-40B4-BE49-F238E27FC236}">
                    <a16:creationId xmlns:a16="http://schemas.microsoft.com/office/drawing/2014/main" id="{7D0B3782-6E95-4258-B5FB-44D300473D7E}"/>
                  </a:ext>
                </a:extLst>
              </p:cNvPr>
              <p:cNvSpPr/>
              <p:nvPr/>
            </p:nvSpPr>
            <p:spPr>
              <a:xfrm>
                <a:off x="3348625" y="-1056453"/>
                <a:ext cx="26373" cy="14754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35" extrusionOk="0">
                    <a:moveTo>
                      <a:pt x="30" y="0"/>
                    </a:moveTo>
                    <a:cubicBezTo>
                      <a:pt x="20" y="0"/>
                      <a:pt x="11" y="7"/>
                      <a:pt x="7" y="19"/>
                    </a:cubicBezTo>
                    <a:cubicBezTo>
                      <a:pt x="1" y="102"/>
                      <a:pt x="13" y="178"/>
                      <a:pt x="39" y="254"/>
                    </a:cubicBezTo>
                    <a:cubicBezTo>
                      <a:pt x="51" y="337"/>
                      <a:pt x="64" y="413"/>
                      <a:pt x="70" y="496"/>
                    </a:cubicBezTo>
                    <a:cubicBezTo>
                      <a:pt x="90" y="661"/>
                      <a:pt x="90" y="833"/>
                      <a:pt x="83" y="998"/>
                    </a:cubicBezTo>
                    <a:cubicBezTo>
                      <a:pt x="83" y="1022"/>
                      <a:pt x="101" y="1035"/>
                      <a:pt x="119" y="1035"/>
                    </a:cubicBezTo>
                    <a:cubicBezTo>
                      <a:pt x="135" y="1035"/>
                      <a:pt x="150" y="1025"/>
                      <a:pt x="153" y="1004"/>
                    </a:cubicBezTo>
                    <a:cubicBezTo>
                      <a:pt x="178" y="833"/>
                      <a:pt x="185" y="661"/>
                      <a:pt x="172" y="490"/>
                    </a:cubicBezTo>
                    <a:cubicBezTo>
                      <a:pt x="166" y="407"/>
                      <a:pt x="153" y="318"/>
                      <a:pt x="134" y="235"/>
                    </a:cubicBezTo>
                    <a:cubicBezTo>
                      <a:pt x="128" y="153"/>
                      <a:pt x="96" y="77"/>
                      <a:pt x="45" y="7"/>
                    </a:cubicBezTo>
                    <a:cubicBezTo>
                      <a:pt x="41" y="2"/>
                      <a:pt x="35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" name="Google Shape;732;p42">
                <a:extLst>
                  <a:ext uri="{FF2B5EF4-FFF2-40B4-BE49-F238E27FC236}">
                    <a16:creationId xmlns:a16="http://schemas.microsoft.com/office/drawing/2014/main" id="{BD790C54-6D8F-42F2-AD7F-39B0B96410E1}"/>
                  </a:ext>
                </a:extLst>
              </p:cNvPr>
              <p:cNvSpPr/>
              <p:nvPr/>
            </p:nvSpPr>
            <p:spPr>
              <a:xfrm>
                <a:off x="3321397" y="-1062440"/>
                <a:ext cx="11975" cy="46616"/>
              </a:xfrm>
              <a:custGeom>
                <a:avLst/>
                <a:gdLst/>
                <a:ahLst/>
                <a:cxnLst/>
                <a:rect l="l" t="t" r="r" b="b"/>
                <a:pathLst>
                  <a:path w="84" h="327" extrusionOk="0">
                    <a:moveTo>
                      <a:pt x="39" y="1"/>
                    </a:moveTo>
                    <a:cubicBezTo>
                      <a:pt x="31" y="1"/>
                      <a:pt x="23" y="4"/>
                      <a:pt x="20" y="11"/>
                    </a:cubicBezTo>
                    <a:cubicBezTo>
                      <a:pt x="7" y="30"/>
                      <a:pt x="1" y="55"/>
                      <a:pt x="1" y="80"/>
                    </a:cubicBezTo>
                    <a:lnTo>
                      <a:pt x="1" y="157"/>
                    </a:lnTo>
                    <a:cubicBezTo>
                      <a:pt x="1" y="208"/>
                      <a:pt x="7" y="252"/>
                      <a:pt x="7" y="303"/>
                    </a:cubicBezTo>
                    <a:cubicBezTo>
                      <a:pt x="7" y="319"/>
                      <a:pt x="23" y="327"/>
                      <a:pt x="39" y="327"/>
                    </a:cubicBezTo>
                    <a:cubicBezTo>
                      <a:pt x="55" y="327"/>
                      <a:pt x="71" y="319"/>
                      <a:pt x="71" y="303"/>
                    </a:cubicBezTo>
                    <a:cubicBezTo>
                      <a:pt x="77" y="265"/>
                      <a:pt x="77" y="208"/>
                      <a:pt x="77" y="157"/>
                    </a:cubicBezTo>
                    <a:lnTo>
                      <a:pt x="77" y="80"/>
                    </a:lnTo>
                    <a:cubicBezTo>
                      <a:pt x="84" y="55"/>
                      <a:pt x="71" y="30"/>
                      <a:pt x="58" y="11"/>
                    </a:cubicBezTo>
                    <a:cubicBezTo>
                      <a:pt x="55" y="4"/>
                      <a:pt x="47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" name="Google Shape;733;p42">
                <a:extLst>
                  <a:ext uri="{FF2B5EF4-FFF2-40B4-BE49-F238E27FC236}">
                    <a16:creationId xmlns:a16="http://schemas.microsoft.com/office/drawing/2014/main" id="{21BEA80A-D1B9-40BD-853B-3B73C44AF8CC}"/>
                  </a:ext>
                </a:extLst>
              </p:cNvPr>
              <p:cNvSpPr/>
              <p:nvPr/>
            </p:nvSpPr>
            <p:spPr>
              <a:xfrm>
                <a:off x="3370437" y="-1127019"/>
                <a:ext cx="11405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6" extrusionOk="0">
                    <a:moveTo>
                      <a:pt x="34" y="0"/>
                    </a:moveTo>
                    <a:cubicBezTo>
                      <a:pt x="22" y="0"/>
                      <a:pt x="10" y="8"/>
                      <a:pt x="6" y="25"/>
                    </a:cubicBezTo>
                    <a:cubicBezTo>
                      <a:pt x="0" y="95"/>
                      <a:pt x="0" y="171"/>
                      <a:pt x="6" y="247"/>
                    </a:cubicBezTo>
                    <a:cubicBezTo>
                      <a:pt x="9" y="267"/>
                      <a:pt x="24" y="275"/>
                      <a:pt x="39" y="275"/>
                    </a:cubicBezTo>
                    <a:cubicBezTo>
                      <a:pt x="59" y="275"/>
                      <a:pt x="80" y="260"/>
                      <a:pt x="76" y="235"/>
                    </a:cubicBezTo>
                    <a:cubicBezTo>
                      <a:pt x="76" y="165"/>
                      <a:pt x="70" y="95"/>
                      <a:pt x="57" y="19"/>
                    </a:cubicBezTo>
                    <a:cubicBezTo>
                      <a:pt x="54" y="7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" name="Google Shape;734;p42">
                <a:extLst>
                  <a:ext uri="{FF2B5EF4-FFF2-40B4-BE49-F238E27FC236}">
                    <a16:creationId xmlns:a16="http://schemas.microsoft.com/office/drawing/2014/main" id="{3B361FE9-2B65-402E-B0E4-8D7FF4A4EB6C}"/>
                  </a:ext>
                </a:extLst>
              </p:cNvPr>
              <p:cNvSpPr/>
              <p:nvPr/>
            </p:nvSpPr>
            <p:spPr>
              <a:xfrm>
                <a:off x="2912257" y="-594425"/>
                <a:ext cx="27941" cy="6030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23" extrusionOk="0">
                    <a:moveTo>
                      <a:pt x="33" y="1"/>
                    </a:moveTo>
                    <a:cubicBezTo>
                      <a:pt x="16" y="1"/>
                      <a:pt x="1" y="15"/>
                      <a:pt x="5" y="32"/>
                    </a:cubicBezTo>
                    <a:cubicBezTo>
                      <a:pt x="30" y="102"/>
                      <a:pt x="49" y="165"/>
                      <a:pt x="68" y="229"/>
                    </a:cubicBezTo>
                    <a:cubicBezTo>
                      <a:pt x="81" y="261"/>
                      <a:pt x="94" y="293"/>
                      <a:pt x="107" y="324"/>
                    </a:cubicBezTo>
                    <a:cubicBezTo>
                      <a:pt x="113" y="337"/>
                      <a:pt x="119" y="356"/>
                      <a:pt x="126" y="369"/>
                    </a:cubicBezTo>
                    <a:cubicBezTo>
                      <a:pt x="132" y="382"/>
                      <a:pt x="138" y="401"/>
                      <a:pt x="151" y="413"/>
                    </a:cubicBezTo>
                    <a:cubicBezTo>
                      <a:pt x="157" y="420"/>
                      <a:pt x="164" y="423"/>
                      <a:pt x="171" y="423"/>
                    </a:cubicBezTo>
                    <a:cubicBezTo>
                      <a:pt x="184" y="423"/>
                      <a:pt x="196" y="411"/>
                      <a:pt x="196" y="394"/>
                    </a:cubicBezTo>
                    <a:cubicBezTo>
                      <a:pt x="196" y="375"/>
                      <a:pt x="189" y="356"/>
                      <a:pt x="189" y="343"/>
                    </a:cubicBezTo>
                    <a:lnTo>
                      <a:pt x="170" y="293"/>
                    </a:lnTo>
                    <a:cubicBezTo>
                      <a:pt x="157" y="261"/>
                      <a:pt x="145" y="229"/>
                      <a:pt x="132" y="204"/>
                    </a:cubicBezTo>
                    <a:cubicBezTo>
                      <a:pt x="107" y="140"/>
                      <a:pt x="81" y="77"/>
                      <a:pt x="56" y="13"/>
                    </a:cubicBezTo>
                    <a:cubicBezTo>
                      <a:pt x="49" y="4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" name="Google Shape;735;p42">
                <a:extLst>
                  <a:ext uri="{FF2B5EF4-FFF2-40B4-BE49-F238E27FC236}">
                    <a16:creationId xmlns:a16="http://schemas.microsoft.com/office/drawing/2014/main" id="{F3605F8C-5B3E-4244-97D9-21DF4B7D40C6}"/>
                  </a:ext>
                </a:extLst>
              </p:cNvPr>
              <p:cNvSpPr/>
              <p:nvPr/>
            </p:nvSpPr>
            <p:spPr>
              <a:xfrm>
                <a:off x="2944333" y="-609821"/>
                <a:ext cx="21241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149" h="332" extrusionOk="0">
                    <a:moveTo>
                      <a:pt x="41" y="0"/>
                    </a:moveTo>
                    <a:cubicBezTo>
                      <a:pt x="22" y="0"/>
                      <a:pt x="0" y="20"/>
                      <a:pt x="9" y="45"/>
                    </a:cubicBezTo>
                    <a:cubicBezTo>
                      <a:pt x="21" y="89"/>
                      <a:pt x="40" y="134"/>
                      <a:pt x="53" y="185"/>
                    </a:cubicBezTo>
                    <a:cubicBezTo>
                      <a:pt x="66" y="229"/>
                      <a:pt x="79" y="273"/>
                      <a:pt x="104" y="318"/>
                    </a:cubicBezTo>
                    <a:cubicBezTo>
                      <a:pt x="109" y="328"/>
                      <a:pt x="116" y="332"/>
                      <a:pt x="124" y="332"/>
                    </a:cubicBezTo>
                    <a:cubicBezTo>
                      <a:pt x="136" y="332"/>
                      <a:pt x="148" y="321"/>
                      <a:pt x="148" y="305"/>
                    </a:cubicBezTo>
                    <a:cubicBezTo>
                      <a:pt x="142" y="254"/>
                      <a:pt x="129" y="204"/>
                      <a:pt x="110" y="159"/>
                    </a:cubicBezTo>
                    <a:lnTo>
                      <a:pt x="66" y="19"/>
                    </a:lnTo>
                    <a:cubicBezTo>
                      <a:pt x="61" y="6"/>
                      <a:pt x="52" y="0"/>
                      <a:pt x="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" name="Google Shape;736;p42">
                <a:extLst>
                  <a:ext uri="{FF2B5EF4-FFF2-40B4-BE49-F238E27FC236}">
                    <a16:creationId xmlns:a16="http://schemas.microsoft.com/office/drawing/2014/main" id="{6B2920DA-340A-4EE6-963A-5FC268D67BC4}"/>
                  </a:ext>
                </a:extLst>
              </p:cNvPr>
              <p:cNvSpPr/>
              <p:nvPr/>
            </p:nvSpPr>
            <p:spPr>
              <a:xfrm>
                <a:off x="3195091" y="-795858"/>
                <a:ext cx="12403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262" extrusionOk="0">
                    <a:moveTo>
                      <a:pt x="27" y="1"/>
                    </a:moveTo>
                    <a:cubicBezTo>
                      <a:pt x="14" y="1"/>
                      <a:pt x="0" y="10"/>
                      <a:pt x="4" y="28"/>
                    </a:cubicBezTo>
                    <a:cubicBezTo>
                      <a:pt x="10" y="66"/>
                      <a:pt x="16" y="104"/>
                      <a:pt x="23" y="136"/>
                    </a:cubicBezTo>
                    <a:cubicBezTo>
                      <a:pt x="23" y="155"/>
                      <a:pt x="29" y="174"/>
                      <a:pt x="29" y="193"/>
                    </a:cubicBezTo>
                    <a:cubicBezTo>
                      <a:pt x="29" y="212"/>
                      <a:pt x="35" y="231"/>
                      <a:pt x="42" y="250"/>
                    </a:cubicBezTo>
                    <a:cubicBezTo>
                      <a:pt x="47" y="258"/>
                      <a:pt x="56" y="262"/>
                      <a:pt x="64" y="262"/>
                    </a:cubicBezTo>
                    <a:cubicBezTo>
                      <a:pt x="75" y="262"/>
                      <a:pt x="86" y="255"/>
                      <a:pt x="86" y="244"/>
                    </a:cubicBezTo>
                    <a:cubicBezTo>
                      <a:pt x="86" y="225"/>
                      <a:pt x="86" y="206"/>
                      <a:pt x="86" y="187"/>
                    </a:cubicBezTo>
                    <a:cubicBezTo>
                      <a:pt x="80" y="168"/>
                      <a:pt x="80" y="149"/>
                      <a:pt x="73" y="130"/>
                    </a:cubicBezTo>
                    <a:lnTo>
                      <a:pt x="48" y="22"/>
                    </a:lnTo>
                    <a:cubicBezTo>
                      <a:pt x="48" y="7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" name="Google Shape;737;p42">
                <a:extLst>
                  <a:ext uri="{FF2B5EF4-FFF2-40B4-BE49-F238E27FC236}">
                    <a16:creationId xmlns:a16="http://schemas.microsoft.com/office/drawing/2014/main" id="{5797D49E-3266-4BBF-8FAE-675017F7D86D}"/>
                  </a:ext>
                </a:extLst>
              </p:cNvPr>
              <p:cNvSpPr/>
              <p:nvPr/>
            </p:nvSpPr>
            <p:spPr>
              <a:xfrm>
                <a:off x="3176274" y="-761645"/>
                <a:ext cx="24805" cy="831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83" extrusionOk="0">
                    <a:moveTo>
                      <a:pt x="31" y="0"/>
                    </a:moveTo>
                    <a:cubicBezTo>
                      <a:pt x="16" y="0"/>
                      <a:pt x="0" y="15"/>
                      <a:pt x="8" y="36"/>
                    </a:cubicBezTo>
                    <a:cubicBezTo>
                      <a:pt x="34" y="125"/>
                      <a:pt x="53" y="214"/>
                      <a:pt x="72" y="303"/>
                    </a:cubicBezTo>
                    <a:cubicBezTo>
                      <a:pt x="78" y="341"/>
                      <a:pt x="85" y="385"/>
                      <a:pt x="85" y="430"/>
                    </a:cubicBezTo>
                    <a:cubicBezTo>
                      <a:pt x="85" y="455"/>
                      <a:pt x="91" y="474"/>
                      <a:pt x="91" y="500"/>
                    </a:cubicBezTo>
                    <a:cubicBezTo>
                      <a:pt x="91" y="519"/>
                      <a:pt x="97" y="544"/>
                      <a:pt x="104" y="563"/>
                    </a:cubicBezTo>
                    <a:cubicBezTo>
                      <a:pt x="110" y="576"/>
                      <a:pt x="121" y="582"/>
                      <a:pt x="132" y="582"/>
                    </a:cubicBezTo>
                    <a:cubicBezTo>
                      <a:pt x="144" y="582"/>
                      <a:pt x="155" y="576"/>
                      <a:pt x="161" y="563"/>
                    </a:cubicBezTo>
                    <a:cubicBezTo>
                      <a:pt x="174" y="519"/>
                      <a:pt x="174" y="468"/>
                      <a:pt x="167" y="417"/>
                    </a:cubicBezTo>
                    <a:cubicBezTo>
                      <a:pt x="161" y="373"/>
                      <a:pt x="155" y="328"/>
                      <a:pt x="148" y="284"/>
                    </a:cubicBezTo>
                    <a:cubicBezTo>
                      <a:pt x="129" y="188"/>
                      <a:pt x="97" y="99"/>
                      <a:pt x="53" y="17"/>
                    </a:cubicBezTo>
                    <a:cubicBezTo>
                      <a:pt x="48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9" name="Google Shape;738;p42">
                <a:extLst>
                  <a:ext uri="{FF2B5EF4-FFF2-40B4-BE49-F238E27FC236}">
                    <a16:creationId xmlns:a16="http://schemas.microsoft.com/office/drawing/2014/main" id="{6D69CC6E-251C-4F7A-8F90-45F862B1CEC8}"/>
                  </a:ext>
                </a:extLst>
              </p:cNvPr>
              <p:cNvSpPr/>
              <p:nvPr/>
            </p:nvSpPr>
            <p:spPr>
              <a:xfrm>
                <a:off x="3319544" y="-1369936"/>
                <a:ext cx="14683" cy="614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431" extrusionOk="0">
                    <a:moveTo>
                      <a:pt x="30" y="0"/>
                    </a:moveTo>
                    <a:cubicBezTo>
                      <a:pt x="14" y="0"/>
                      <a:pt x="1" y="12"/>
                      <a:pt x="8" y="32"/>
                    </a:cubicBezTo>
                    <a:cubicBezTo>
                      <a:pt x="14" y="96"/>
                      <a:pt x="27" y="159"/>
                      <a:pt x="33" y="223"/>
                    </a:cubicBezTo>
                    <a:cubicBezTo>
                      <a:pt x="33" y="287"/>
                      <a:pt x="39" y="356"/>
                      <a:pt x="52" y="414"/>
                    </a:cubicBezTo>
                    <a:cubicBezTo>
                      <a:pt x="52" y="424"/>
                      <a:pt x="61" y="430"/>
                      <a:pt x="70" y="430"/>
                    </a:cubicBezTo>
                    <a:cubicBezTo>
                      <a:pt x="77" y="430"/>
                      <a:pt x="84" y="425"/>
                      <a:pt x="84" y="414"/>
                    </a:cubicBezTo>
                    <a:cubicBezTo>
                      <a:pt x="103" y="350"/>
                      <a:pt x="103" y="287"/>
                      <a:pt x="97" y="223"/>
                    </a:cubicBezTo>
                    <a:cubicBezTo>
                      <a:pt x="90" y="153"/>
                      <a:pt x="77" y="90"/>
                      <a:pt x="65" y="26"/>
                    </a:cubicBezTo>
                    <a:cubicBezTo>
                      <a:pt x="59" y="8"/>
                      <a:pt x="44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0" name="Google Shape;739;p42">
                <a:extLst>
                  <a:ext uri="{FF2B5EF4-FFF2-40B4-BE49-F238E27FC236}">
                    <a16:creationId xmlns:a16="http://schemas.microsoft.com/office/drawing/2014/main" id="{E2BF4D7B-2195-4BBB-8D66-06EB257664E9}"/>
                  </a:ext>
                </a:extLst>
              </p:cNvPr>
              <p:cNvSpPr/>
              <p:nvPr/>
            </p:nvSpPr>
            <p:spPr>
              <a:xfrm>
                <a:off x="3337221" y="-1413559"/>
                <a:ext cx="14256" cy="5117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59" extrusionOk="0">
                    <a:moveTo>
                      <a:pt x="45" y="1"/>
                    </a:moveTo>
                    <a:cubicBezTo>
                      <a:pt x="23" y="1"/>
                      <a:pt x="1" y="17"/>
                      <a:pt x="4" y="46"/>
                    </a:cubicBezTo>
                    <a:lnTo>
                      <a:pt x="23" y="199"/>
                    </a:lnTo>
                    <a:cubicBezTo>
                      <a:pt x="23" y="249"/>
                      <a:pt x="30" y="300"/>
                      <a:pt x="49" y="345"/>
                    </a:cubicBezTo>
                    <a:cubicBezTo>
                      <a:pt x="52" y="354"/>
                      <a:pt x="61" y="359"/>
                      <a:pt x="71" y="359"/>
                    </a:cubicBezTo>
                    <a:cubicBezTo>
                      <a:pt x="81" y="359"/>
                      <a:pt x="90" y="354"/>
                      <a:pt x="93" y="345"/>
                    </a:cubicBezTo>
                    <a:cubicBezTo>
                      <a:pt x="100" y="332"/>
                      <a:pt x="100" y="319"/>
                      <a:pt x="100" y="300"/>
                    </a:cubicBezTo>
                    <a:lnTo>
                      <a:pt x="100" y="268"/>
                    </a:lnTo>
                    <a:cubicBezTo>
                      <a:pt x="100" y="237"/>
                      <a:pt x="100" y="211"/>
                      <a:pt x="93" y="186"/>
                    </a:cubicBezTo>
                    <a:lnTo>
                      <a:pt x="81" y="33"/>
                    </a:lnTo>
                    <a:cubicBezTo>
                      <a:pt x="78" y="11"/>
                      <a:pt x="62" y="1"/>
                      <a:pt x="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" name="Google Shape;740;p42">
                <a:extLst>
                  <a:ext uri="{FF2B5EF4-FFF2-40B4-BE49-F238E27FC236}">
                    <a16:creationId xmlns:a16="http://schemas.microsoft.com/office/drawing/2014/main" id="{7472466C-8961-4C0C-8046-B44B20E784EA}"/>
                  </a:ext>
                </a:extLst>
              </p:cNvPr>
              <p:cNvSpPr/>
              <p:nvPr/>
            </p:nvSpPr>
            <p:spPr>
              <a:xfrm>
                <a:off x="3353187" y="-1551127"/>
                <a:ext cx="46046" cy="7641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36" extrusionOk="0">
                    <a:moveTo>
                      <a:pt x="43" y="1"/>
                    </a:moveTo>
                    <a:cubicBezTo>
                      <a:pt x="21" y="1"/>
                      <a:pt x="1" y="20"/>
                      <a:pt x="13" y="45"/>
                    </a:cubicBezTo>
                    <a:lnTo>
                      <a:pt x="140" y="293"/>
                    </a:lnTo>
                    <a:cubicBezTo>
                      <a:pt x="159" y="331"/>
                      <a:pt x="178" y="369"/>
                      <a:pt x="204" y="407"/>
                    </a:cubicBezTo>
                    <a:cubicBezTo>
                      <a:pt x="229" y="445"/>
                      <a:pt x="248" y="484"/>
                      <a:pt x="286" y="528"/>
                    </a:cubicBezTo>
                    <a:cubicBezTo>
                      <a:pt x="290" y="534"/>
                      <a:pt x="295" y="536"/>
                      <a:pt x="300" y="536"/>
                    </a:cubicBezTo>
                    <a:cubicBezTo>
                      <a:pt x="311" y="536"/>
                      <a:pt x="323" y="522"/>
                      <a:pt x="318" y="509"/>
                    </a:cubicBezTo>
                    <a:cubicBezTo>
                      <a:pt x="305" y="464"/>
                      <a:pt x="280" y="426"/>
                      <a:pt x="267" y="382"/>
                    </a:cubicBezTo>
                    <a:cubicBezTo>
                      <a:pt x="248" y="337"/>
                      <a:pt x="223" y="299"/>
                      <a:pt x="204" y="261"/>
                    </a:cubicBezTo>
                    <a:lnTo>
                      <a:pt x="77" y="20"/>
                    </a:lnTo>
                    <a:cubicBezTo>
                      <a:pt x="68" y="6"/>
                      <a:pt x="55" y="1"/>
                      <a:pt x="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2" name="Google Shape;741;p42">
                <a:extLst>
                  <a:ext uri="{FF2B5EF4-FFF2-40B4-BE49-F238E27FC236}">
                    <a16:creationId xmlns:a16="http://schemas.microsoft.com/office/drawing/2014/main" id="{66CC4C0B-C79D-4561-ABC0-D861722D0C67}"/>
                  </a:ext>
                </a:extLst>
              </p:cNvPr>
              <p:cNvSpPr/>
              <p:nvPr/>
            </p:nvSpPr>
            <p:spPr>
              <a:xfrm>
                <a:off x="3546353" y="-776613"/>
                <a:ext cx="361383" cy="204142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1432" extrusionOk="0">
                    <a:moveTo>
                      <a:pt x="2496" y="1"/>
                    </a:moveTo>
                    <a:cubicBezTo>
                      <a:pt x="2388" y="14"/>
                      <a:pt x="2274" y="103"/>
                      <a:pt x="2179" y="153"/>
                    </a:cubicBezTo>
                    <a:lnTo>
                      <a:pt x="1874" y="319"/>
                    </a:lnTo>
                    <a:cubicBezTo>
                      <a:pt x="1664" y="433"/>
                      <a:pt x="1448" y="547"/>
                      <a:pt x="1238" y="668"/>
                    </a:cubicBezTo>
                    <a:cubicBezTo>
                      <a:pt x="825" y="897"/>
                      <a:pt x="412" y="1145"/>
                      <a:pt x="12" y="1399"/>
                    </a:cubicBezTo>
                    <a:cubicBezTo>
                      <a:pt x="0" y="1405"/>
                      <a:pt x="10" y="1432"/>
                      <a:pt x="26" y="1432"/>
                    </a:cubicBezTo>
                    <a:cubicBezTo>
                      <a:pt x="27" y="1432"/>
                      <a:pt x="29" y="1431"/>
                      <a:pt x="31" y="1431"/>
                    </a:cubicBezTo>
                    <a:cubicBezTo>
                      <a:pt x="456" y="1189"/>
                      <a:pt x="870" y="954"/>
                      <a:pt x="1289" y="719"/>
                    </a:cubicBezTo>
                    <a:cubicBezTo>
                      <a:pt x="1505" y="605"/>
                      <a:pt x="1715" y="490"/>
                      <a:pt x="1924" y="376"/>
                    </a:cubicBezTo>
                    <a:lnTo>
                      <a:pt x="2229" y="211"/>
                    </a:lnTo>
                    <a:cubicBezTo>
                      <a:pt x="2337" y="166"/>
                      <a:pt x="2433" y="109"/>
                      <a:pt x="2522" y="39"/>
                    </a:cubicBezTo>
                    <a:cubicBezTo>
                      <a:pt x="2534" y="26"/>
                      <a:pt x="2522" y="1"/>
                      <a:pt x="24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3" name="Google Shape;742;p42">
                <a:extLst>
                  <a:ext uri="{FF2B5EF4-FFF2-40B4-BE49-F238E27FC236}">
                    <a16:creationId xmlns:a16="http://schemas.microsoft.com/office/drawing/2014/main" id="{774471D5-C9DC-40A6-BB33-A62705083871}"/>
                  </a:ext>
                </a:extLst>
              </p:cNvPr>
              <p:cNvSpPr/>
              <p:nvPr/>
            </p:nvSpPr>
            <p:spPr>
              <a:xfrm>
                <a:off x="3133506" y="-494777"/>
                <a:ext cx="80260" cy="39488"/>
              </a:xfrm>
              <a:custGeom>
                <a:avLst/>
                <a:gdLst/>
                <a:ahLst/>
                <a:cxnLst/>
                <a:rect l="l" t="t" r="r" b="b"/>
                <a:pathLst>
                  <a:path w="563" h="277" extrusionOk="0">
                    <a:moveTo>
                      <a:pt x="544" y="0"/>
                    </a:moveTo>
                    <a:cubicBezTo>
                      <a:pt x="448" y="32"/>
                      <a:pt x="366" y="64"/>
                      <a:pt x="283" y="108"/>
                    </a:cubicBezTo>
                    <a:lnTo>
                      <a:pt x="23" y="235"/>
                    </a:lnTo>
                    <a:cubicBezTo>
                      <a:pt x="1" y="246"/>
                      <a:pt x="12" y="276"/>
                      <a:pt x="31" y="276"/>
                    </a:cubicBezTo>
                    <a:cubicBezTo>
                      <a:pt x="35" y="276"/>
                      <a:pt x="38" y="275"/>
                      <a:pt x="42" y="274"/>
                    </a:cubicBezTo>
                    <a:lnTo>
                      <a:pt x="302" y="159"/>
                    </a:lnTo>
                    <a:cubicBezTo>
                      <a:pt x="391" y="121"/>
                      <a:pt x="474" y="83"/>
                      <a:pt x="550" y="32"/>
                    </a:cubicBezTo>
                    <a:cubicBezTo>
                      <a:pt x="563" y="19"/>
                      <a:pt x="556" y="0"/>
                      <a:pt x="5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4" name="Google Shape;743;p42">
                <a:extLst>
                  <a:ext uri="{FF2B5EF4-FFF2-40B4-BE49-F238E27FC236}">
                    <a16:creationId xmlns:a16="http://schemas.microsoft.com/office/drawing/2014/main" id="{F6D46B95-6DE0-4078-AFF3-1F0D075B28B0}"/>
                  </a:ext>
                </a:extLst>
              </p:cNvPr>
              <p:cNvSpPr/>
              <p:nvPr/>
            </p:nvSpPr>
            <p:spPr>
              <a:xfrm>
                <a:off x="2100250" y="-2368265"/>
                <a:ext cx="2222329" cy="2700894"/>
              </a:xfrm>
              <a:custGeom>
                <a:avLst/>
                <a:gdLst/>
                <a:ahLst/>
                <a:cxnLst/>
                <a:rect l="l" t="t" r="r" b="b"/>
                <a:pathLst>
                  <a:path w="15589" h="18946" extrusionOk="0">
                    <a:moveTo>
                      <a:pt x="7469" y="783"/>
                    </a:moveTo>
                    <a:cubicBezTo>
                      <a:pt x="7527" y="783"/>
                      <a:pt x="7586" y="806"/>
                      <a:pt x="7639" y="827"/>
                    </a:cubicBezTo>
                    <a:cubicBezTo>
                      <a:pt x="7792" y="897"/>
                      <a:pt x="7944" y="979"/>
                      <a:pt x="8084" y="1074"/>
                    </a:cubicBezTo>
                    <a:cubicBezTo>
                      <a:pt x="8198" y="1157"/>
                      <a:pt x="8306" y="1252"/>
                      <a:pt x="8408" y="1354"/>
                    </a:cubicBezTo>
                    <a:cubicBezTo>
                      <a:pt x="8370" y="1341"/>
                      <a:pt x="8332" y="1335"/>
                      <a:pt x="8294" y="1335"/>
                    </a:cubicBezTo>
                    <a:cubicBezTo>
                      <a:pt x="8224" y="1322"/>
                      <a:pt x="8154" y="1316"/>
                      <a:pt x="8084" y="1310"/>
                    </a:cubicBezTo>
                    <a:cubicBezTo>
                      <a:pt x="7982" y="1300"/>
                      <a:pt x="7879" y="1294"/>
                      <a:pt x="7779" y="1294"/>
                    </a:cubicBezTo>
                    <a:cubicBezTo>
                      <a:pt x="7743" y="1294"/>
                      <a:pt x="7707" y="1295"/>
                      <a:pt x="7671" y="1297"/>
                    </a:cubicBezTo>
                    <a:cubicBezTo>
                      <a:pt x="7531" y="1297"/>
                      <a:pt x="7391" y="1303"/>
                      <a:pt x="7251" y="1322"/>
                    </a:cubicBezTo>
                    <a:lnTo>
                      <a:pt x="7093" y="1341"/>
                    </a:lnTo>
                    <a:cubicBezTo>
                      <a:pt x="7099" y="1322"/>
                      <a:pt x="7112" y="1303"/>
                      <a:pt x="7118" y="1284"/>
                    </a:cubicBezTo>
                    <a:cubicBezTo>
                      <a:pt x="7156" y="1195"/>
                      <a:pt x="7194" y="1106"/>
                      <a:pt x="7239" y="1017"/>
                    </a:cubicBezTo>
                    <a:cubicBezTo>
                      <a:pt x="7271" y="941"/>
                      <a:pt x="7315" y="871"/>
                      <a:pt x="7379" y="808"/>
                    </a:cubicBezTo>
                    <a:cubicBezTo>
                      <a:pt x="7408" y="790"/>
                      <a:pt x="7438" y="783"/>
                      <a:pt x="7469" y="783"/>
                    </a:cubicBezTo>
                    <a:close/>
                    <a:moveTo>
                      <a:pt x="7677" y="1386"/>
                    </a:moveTo>
                    <a:cubicBezTo>
                      <a:pt x="7804" y="1386"/>
                      <a:pt x="7938" y="1399"/>
                      <a:pt x="8065" y="1411"/>
                    </a:cubicBezTo>
                    <a:cubicBezTo>
                      <a:pt x="8128" y="1418"/>
                      <a:pt x="8192" y="1424"/>
                      <a:pt x="8256" y="1437"/>
                    </a:cubicBezTo>
                    <a:cubicBezTo>
                      <a:pt x="8020" y="1640"/>
                      <a:pt x="7741" y="1793"/>
                      <a:pt x="7436" y="1875"/>
                    </a:cubicBezTo>
                    <a:cubicBezTo>
                      <a:pt x="7359" y="1894"/>
                      <a:pt x="7283" y="1907"/>
                      <a:pt x="7201" y="1907"/>
                    </a:cubicBezTo>
                    <a:cubicBezTo>
                      <a:pt x="7186" y="1907"/>
                      <a:pt x="7170" y="1907"/>
                      <a:pt x="7155" y="1907"/>
                    </a:cubicBezTo>
                    <a:cubicBezTo>
                      <a:pt x="7084" y="1907"/>
                      <a:pt x="7011" y="1903"/>
                      <a:pt x="6959" y="1856"/>
                    </a:cubicBezTo>
                    <a:cubicBezTo>
                      <a:pt x="6908" y="1793"/>
                      <a:pt x="6889" y="1704"/>
                      <a:pt x="6915" y="1627"/>
                    </a:cubicBezTo>
                    <a:cubicBezTo>
                      <a:pt x="6953" y="1608"/>
                      <a:pt x="6978" y="1583"/>
                      <a:pt x="6997" y="1551"/>
                    </a:cubicBezTo>
                    <a:cubicBezTo>
                      <a:pt x="7023" y="1513"/>
                      <a:pt x="7042" y="1475"/>
                      <a:pt x="7054" y="1430"/>
                    </a:cubicBezTo>
                    <a:cubicBezTo>
                      <a:pt x="7131" y="1424"/>
                      <a:pt x="7201" y="1411"/>
                      <a:pt x="7271" y="1405"/>
                    </a:cubicBezTo>
                    <a:cubicBezTo>
                      <a:pt x="7404" y="1392"/>
                      <a:pt x="7544" y="1386"/>
                      <a:pt x="7677" y="1386"/>
                    </a:cubicBezTo>
                    <a:close/>
                    <a:moveTo>
                      <a:pt x="13822" y="9647"/>
                    </a:moveTo>
                    <a:lnTo>
                      <a:pt x="13346" y="10041"/>
                    </a:lnTo>
                    <a:cubicBezTo>
                      <a:pt x="13238" y="10136"/>
                      <a:pt x="13123" y="10219"/>
                      <a:pt x="13015" y="10321"/>
                    </a:cubicBezTo>
                    <a:cubicBezTo>
                      <a:pt x="12939" y="10372"/>
                      <a:pt x="12926" y="10480"/>
                      <a:pt x="12990" y="10550"/>
                    </a:cubicBezTo>
                    <a:cubicBezTo>
                      <a:pt x="12983" y="10556"/>
                      <a:pt x="12977" y="10562"/>
                      <a:pt x="12971" y="10562"/>
                    </a:cubicBezTo>
                    <a:cubicBezTo>
                      <a:pt x="12945" y="10581"/>
                      <a:pt x="12920" y="10600"/>
                      <a:pt x="12888" y="10613"/>
                    </a:cubicBezTo>
                    <a:lnTo>
                      <a:pt x="12717" y="10708"/>
                    </a:lnTo>
                    <a:lnTo>
                      <a:pt x="12373" y="10905"/>
                    </a:lnTo>
                    <a:cubicBezTo>
                      <a:pt x="12351" y="10917"/>
                      <a:pt x="12363" y="10958"/>
                      <a:pt x="12389" y="10958"/>
                    </a:cubicBezTo>
                    <a:cubicBezTo>
                      <a:pt x="12392" y="10958"/>
                      <a:pt x="12395" y="10958"/>
                      <a:pt x="12399" y="10956"/>
                    </a:cubicBezTo>
                    <a:lnTo>
                      <a:pt x="12748" y="10772"/>
                    </a:lnTo>
                    <a:lnTo>
                      <a:pt x="12920" y="10683"/>
                    </a:lnTo>
                    <a:cubicBezTo>
                      <a:pt x="12945" y="10670"/>
                      <a:pt x="12977" y="10651"/>
                      <a:pt x="13003" y="10638"/>
                    </a:cubicBezTo>
                    <a:cubicBezTo>
                      <a:pt x="13028" y="10632"/>
                      <a:pt x="13053" y="10619"/>
                      <a:pt x="13079" y="10607"/>
                    </a:cubicBezTo>
                    <a:cubicBezTo>
                      <a:pt x="13092" y="10608"/>
                      <a:pt x="13105" y="10608"/>
                      <a:pt x="13118" y="10608"/>
                    </a:cubicBezTo>
                    <a:cubicBezTo>
                      <a:pt x="13189" y="10608"/>
                      <a:pt x="13262" y="10593"/>
                      <a:pt x="13327" y="10556"/>
                    </a:cubicBezTo>
                    <a:lnTo>
                      <a:pt x="13727" y="10391"/>
                    </a:lnTo>
                    <a:lnTo>
                      <a:pt x="14534" y="10054"/>
                    </a:lnTo>
                    <a:lnTo>
                      <a:pt x="14973" y="9863"/>
                    </a:lnTo>
                    <a:cubicBezTo>
                      <a:pt x="15049" y="9838"/>
                      <a:pt x="15119" y="9806"/>
                      <a:pt x="15189" y="9774"/>
                    </a:cubicBezTo>
                    <a:lnTo>
                      <a:pt x="15189" y="9774"/>
                    </a:lnTo>
                    <a:cubicBezTo>
                      <a:pt x="14566" y="10276"/>
                      <a:pt x="13854" y="10658"/>
                      <a:pt x="13155" y="11032"/>
                    </a:cubicBezTo>
                    <a:cubicBezTo>
                      <a:pt x="13149" y="11039"/>
                      <a:pt x="13136" y="11045"/>
                      <a:pt x="13130" y="11058"/>
                    </a:cubicBezTo>
                    <a:lnTo>
                      <a:pt x="12844" y="11204"/>
                    </a:lnTo>
                    <a:cubicBezTo>
                      <a:pt x="12729" y="11261"/>
                      <a:pt x="12615" y="11325"/>
                      <a:pt x="12501" y="11382"/>
                    </a:cubicBezTo>
                    <a:cubicBezTo>
                      <a:pt x="12405" y="11433"/>
                      <a:pt x="12278" y="11484"/>
                      <a:pt x="12202" y="11566"/>
                    </a:cubicBezTo>
                    <a:cubicBezTo>
                      <a:pt x="12183" y="11592"/>
                      <a:pt x="12202" y="11623"/>
                      <a:pt x="12234" y="11623"/>
                    </a:cubicBezTo>
                    <a:lnTo>
                      <a:pt x="12240" y="11623"/>
                    </a:lnTo>
                    <a:lnTo>
                      <a:pt x="11973" y="11770"/>
                    </a:lnTo>
                    <a:cubicBezTo>
                      <a:pt x="11516" y="12024"/>
                      <a:pt x="11071" y="12278"/>
                      <a:pt x="10620" y="12545"/>
                    </a:cubicBezTo>
                    <a:cubicBezTo>
                      <a:pt x="10423" y="12659"/>
                      <a:pt x="10226" y="12780"/>
                      <a:pt x="10035" y="12901"/>
                    </a:cubicBezTo>
                    <a:cubicBezTo>
                      <a:pt x="10035" y="12894"/>
                      <a:pt x="10035" y="12888"/>
                      <a:pt x="10041" y="12875"/>
                    </a:cubicBezTo>
                    <a:cubicBezTo>
                      <a:pt x="10041" y="12856"/>
                      <a:pt x="10022" y="12837"/>
                      <a:pt x="9997" y="12837"/>
                    </a:cubicBezTo>
                    <a:cubicBezTo>
                      <a:pt x="9914" y="12856"/>
                      <a:pt x="9851" y="12939"/>
                      <a:pt x="9793" y="12996"/>
                    </a:cubicBezTo>
                    <a:cubicBezTo>
                      <a:pt x="9755" y="13034"/>
                      <a:pt x="9717" y="13066"/>
                      <a:pt x="9679" y="13098"/>
                    </a:cubicBezTo>
                    <a:cubicBezTo>
                      <a:pt x="9685" y="13072"/>
                      <a:pt x="9692" y="13041"/>
                      <a:pt x="9692" y="13009"/>
                    </a:cubicBezTo>
                    <a:cubicBezTo>
                      <a:pt x="9679" y="12901"/>
                      <a:pt x="9660" y="12793"/>
                      <a:pt x="9628" y="12685"/>
                    </a:cubicBezTo>
                    <a:cubicBezTo>
                      <a:pt x="9596" y="12577"/>
                      <a:pt x="9565" y="12475"/>
                      <a:pt x="9526" y="12373"/>
                    </a:cubicBezTo>
                    <a:cubicBezTo>
                      <a:pt x="9488" y="12253"/>
                      <a:pt x="9438" y="12138"/>
                      <a:pt x="9380" y="12030"/>
                    </a:cubicBezTo>
                    <a:cubicBezTo>
                      <a:pt x="9336" y="11909"/>
                      <a:pt x="9272" y="11801"/>
                      <a:pt x="9190" y="11706"/>
                    </a:cubicBezTo>
                    <a:cubicBezTo>
                      <a:pt x="9178" y="11689"/>
                      <a:pt x="9162" y="11681"/>
                      <a:pt x="9147" y="11681"/>
                    </a:cubicBezTo>
                    <a:cubicBezTo>
                      <a:pt x="9111" y="11681"/>
                      <a:pt x="9077" y="11719"/>
                      <a:pt x="9094" y="11763"/>
                    </a:cubicBezTo>
                    <a:cubicBezTo>
                      <a:pt x="9132" y="11871"/>
                      <a:pt x="9215" y="11973"/>
                      <a:pt x="9266" y="12081"/>
                    </a:cubicBezTo>
                    <a:cubicBezTo>
                      <a:pt x="9317" y="12176"/>
                      <a:pt x="9361" y="12284"/>
                      <a:pt x="9406" y="12386"/>
                    </a:cubicBezTo>
                    <a:cubicBezTo>
                      <a:pt x="9450" y="12500"/>
                      <a:pt x="9482" y="12621"/>
                      <a:pt x="9514" y="12742"/>
                    </a:cubicBezTo>
                    <a:cubicBezTo>
                      <a:pt x="9526" y="12793"/>
                      <a:pt x="9539" y="12850"/>
                      <a:pt x="9552" y="12901"/>
                    </a:cubicBezTo>
                    <a:cubicBezTo>
                      <a:pt x="9558" y="12958"/>
                      <a:pt x="9590" y="13047"/>
                      <a:pt x="9552" y="13091"/>
                    </a:cubicBezTo>
                    <a:cubicBezTo>
                      <a:pt x="9545" y="13097"/>
                      <a:pt x="9539" y="13099"/>
                      <a:pt x="9532" y="13099"/>
                    </a:cubicBezTo>
                    <a:cubicBezTo>
                      <a:pt x="9495" y="13099"/>
                      <a:pt x="9460" y="13017"/>
                      <a:pt x="9444" y="12990"/>
                    </a:cubicBezTo>
                    <a:cubicBezTo>
                      <a:pt x="9418" y="12933"/>
                      <a:pt x="9393" y="12875"/>
                      <a:pt x="9374" y="12825"/>
                    </a:cubicBezTo>
                    <a:cubicBezTo>
                      <a:pt x="9323" y="12704"/>
                      <a:pt x="9272" y="12589"/>
                      <a:pt x="9228" y="12475"/>
                    </a:cubicBezTo>
                    <a:cubicBezTo>
                      <a:pt x="9152" y="12272"/>
                      <a:pt x="9088" y="12075"/>
                      <a:pt x="9012" y="11871"/>
                    </a:cubicBezTo>
                    <a:cubicBezTo>
                      <a:pt x="9012" y="11827"/>
                      <a:pt x="9005" y="11782"/>
                      <a:pt x="8993" y="11738"/>
                    </a:cubicBezTo>
                    <a:cubicBezTo>
                      <a:pt x="8990" y="11722"/>
                      <a:pt x="8975" y="11714"/>
                      <a:pt x="8962" y="11714"/>
                    </a:cubicBezTo>
                    <a:cubicBezTo>
                      <a:pt x="8948" y="11714"/>
                      <a:pt x="8935" y="11722"/>
                      <a:pt x="8935" y="11738"/>
                    </a:cubicBezTo>
                    <a:cubicBezTo>
                      <a:pt x="8916" y="11744"/>
                      <a:pt x="8904" y="11757"/>
                      <a:pt x="8910" y="11776"/>
                    </a:cubicBezTo>
                    <a:cubicBezTo>
                      <a:pt x="8910" y="11801"/>
                      <a:pt x="8916" y="11827"/>
                      <a:pt x="8923" y="11852"/>
                    </a:cubicBezTo>
                    <a:cubicBezTo>
                      <a:pt x="8904" y="12043"/>
                      <a:pt x="8821" y="12227"/>
                      <a:pt x="8821" y="12424"/>
                    </a:cubicBezTo>
                    <a:cubicBezTo>
                      <a:pt x="8815" y="12520"/>
                      <a:pt x="8840" y="12621"/>
                      <a:pt x="8885" y="12710"/>
                    </a:cubicBezTo>
                    <a:cubicBezTo>
                      <a:pt x="8910" y="12748"/>
                      <a:pt x="8935" y="12780"/>
                      <a:pt x="8967" y="12818"/>
                    </a:cubicBezTo>
                    <a:cubicBezTo>
                      <a:pt x="8980" y="12844"/>
                      <a:pt x="8986" y="12863"/>
                      <a:pt x="8993" y="12882"/>
                    </a:cubicBezTo>
                    <a:cubicBezTo>
                      <a:pt x="8980" y="12894"/>
                      <a:pt x="8968" y="12901"/>
                      <a:pt x="8956" y="12901"/>
                    </a:cubicBezTo>
                    <a:cubicBezTo>
                      <a:pt x="8949" y="12901"/>
                      <a:pt x="8942" y="12899"/>
                      <a:pt x="8935" y="12894"/>
                    </a:cubicBezTo>
                    <a:cubicBezTo>
                      <a:pt x="8904" y="12882"/>
                      <a:pt x="8878" y="12863"/>
                      <a:pt x="8859" y="12844"/>
                    </a:cubicBezTo>
                    <a:cubicBezTo>
                      <a:pt x="8808" y="12799"/>
                      <a:pt x="8770" y="12748"/>
                      <a:pt x="8745" y="12691"/>
                    </a:cubicBezTo>
                    <a:cubicBezTo>
                      <a:pt x="8694" y="12564"/>
                      <a:pt x="8675" y="12431"/>
                      <a:pt x="8688" y="12291"/>
                    </a:cubicBezTo>
                    <a:cubicBezTo>
                      <a:pt x="8700" y="12049"/>
                      <a:pt x="8796" y="11770"/>
                      <a:pt x="8732" y="11522"/>
                    </a:cubicBezTo>
                    <a:lnTo>
                      <a:pt x="8745" y="11522"/>
                    </a:lnTo>
                    <a:cubicBezTo>
                      <a:pt x="8764" y="11509"/>
                      <a:pt x="8770" y="11484"/>
                      <a:pt x="8764" y="11465"/>
                    </a:cubicBezTo>
                    <a:cubicBezTo>
                      <a:pt x="8751" y="11446"/>
                      <a:pt x="8745" y="11420"/>
                      <a:pt x="8732" y="11401"/>
                    </a:cubicBezTo>
                    <a:lnTo>
                      <a:pt x="8700" y="11344"/>
                    </a:lnTo>
                    <a:cubicBezTo>
                      <a:pt x="8688" y="11312"/>
                      <a:pt x="8662" y="11274"/>
                      <a:pt x="8643" y="11242"/>
                    </a:cubicBezTo>
                    <a:lnTo>
                      <a:pt x="8669" y="11217"/>
                    </a:lnTo>
                    <a:cubicBezTo>
                      <a:pt x="8681" y="11204"/>
                      <a:pt x="8700" y="11191"/>
                      <a:pt x="8713" y="11172"/>
                    </a:cubicBezTo>
                    <a:lnTo>
                      <a:pt x="8777" y="11274"/>
                    </a:lnTo>
                    <a:cubicBezTo>
                      <a:pt x="8789" y="11293"/>
                      <a:pt x="8802" y="11312"/>
                      <a:pt x="8815" y="11331"/>
                    </a:cubicBezTo>
                    <a:cubicBezTo>
                      <a:pt x="8827" y="11350"/>
                      <a:pt x="8840" y="11369"/>
                      <a:pt x="8853" y="11388"/>
                    </a:cubicBezTo>
                    <a:cubicBezTo>
                      <a:pt x="8859" y="11392"/>
                      <a:pt x="8867" y="11393"/>
                      <a:pt x="8875" y="11393"/>
                    </a:cubicBezTo>
                    <a:cubicBezTo>
                      <a:pt x="8883" y="11393"/>
                      <a:pt x="8891" y="11392"/>
                      <a:pt x="8897" y="11388"/>
                    </a:cubicBezTo>
                    <a:cubicBezTo>
                      <a:pt x="8904" y="11382"/>
                      <a:pt x="8910" y="11369"/>
                      <a:pt x="8910" y="11363"/>
                    </a:cubicBezTo>
                    <a:cubicBezTo>
                      <a:pt x="9120" y="11509"/>
                      <a:pt x="9368" y="11579"/>
                      <a:pt x="9565" y="11744"/>
                    </a:cubicBezTo>
                    <a:cubicBezTo>
                      <a:pt x="9666" y="11820"/>
                      <a:pt x="9743" y="11929"/>
                      <a:pt x="9781" y="12056"/>
                    </a:cubicBezTo>
                    <a:cubicBezTo>
                      <a:pt x="9800" y="12138"/>
                      <a:pt x="9812" y="12221"/>
                      <a:pt x="9812" y="12303"/>
                    </a:cubicBezTo>
                    <a:cubicBezTo>
                      <a:pt x="9755" y="12234"/>
                      <a:pt x="9698" y="12164"/>
                      <a:pt x="9641" y="12087"/>
                    </a:cubicBezTo>
                    <a:cubicBezTo>
                      <a:pt x="9603" y="12030"/>
                      <a:pt x="9558" y="11973"/>
                      <a:pt x="9514" y="11916"/>
                    </a:cubicBezTo>
                    <a:cubicBezTo>
                      <a:pt x="9476" y="11852"/>
                      <a:pt x="9438" y="11776"/>
                      <a:pt x="9374" y="11744"/>
                    </a:cubicBezTo>
                    <a:cubicBezTo>
                      <a:pt x="9367" y="11741"/>
                      <a:pt x="9360" y="11739"/>
                      <a:pt x="9353" y="11739"/>
                    </a:cubicBezTo>
                    <a:cubicBezTo>
                      <a:pt x="9323" y="11739"/>
                      <a:pt x="9298" y="11770"/>
                      <a:pt x="9298" y="11801"/>
                    </a:cubicBezTo>
                    <a:cubicBezTo>
                      <a:pt x="9317" y="11871"/>
                      <a:pt x="9355" y="11935"/>
                      <a:pt x="9406" y="11986"/>
                    </a:cubicBezTo>
                    <a:cubicBezTo>
                      <a:pt x="9450" y="12049"/>
                      <a:pt x="9495" y="12106"/>
                      <a:pt x="9539" y="12170"/>
                    </a:cubicBezTo>
                    <a:cubicBezTo>
                      <a:pt x="9635" y="12284"/>
                      <a:pt x="9730" y="12405"/>
                      <a:pt x="9825" y="12520"/>
                    </a:cubicBezTo>
                    <a:cubicBezTo>
                      <a:pt x="9840" y="12532"/>
                      <a:pt x="9861" y="12539"/>
                      <a:pt x="9881" y="12539"/>
                    </a:cubicBezTo>
                    <a:cubicBezTo>
                      <a:pt x="9911" y="12539"/>
                      <a:pt x="9940" y="12523"/>
                      <a:pt x="9940" y="12488"/>
                    </a:cubicBezTo>
                    <a:cubicBezTo>
                      <a:pt x="9946" y="12335"/>
                      <a:pt x="9933" y="12183"/>
                      <a:pt x="9901" y="12037"/>
                    </a:cubicBezTo>
                    <a:cubicBezTo>
                      <a:pt x="9870" y="11903"/>
                      <a:pt x="9793" y="11782"/>
                      <a:pt x="9692" y="11687"/>
                    </a:cubicBezTo>
                    <a:cubicBezTo>
                      <a:pt x="9679" y="11674"/>
                      <a:pt x="9666" y="11668"/>
                      <a:pt x="9654" y="11655"/>
                    </a:cubicBezTo>
                    <a:lnTo>
                      <a:pt x="9654" y="11655"/>
                    </a:lnTo>
                    <a:cubicBezTo>
                      <a:pt x="9657" y="11658"/>
                      <a:pt x="9660" y="11660"/>
                      <a:pt x="9663" y="11660"/>
                    </a:cubicBezTo>
                    <a:cubicBezTo>
                      <a:pt x="9666" y="11660"/>
                      <a:pt x="9669" y="11658"/>
                      <a:pt x="9673" y="11655"/>
                    </a:cubicBezTo>
                    <a:cubicBezTo>
                      <a:pt x="10581" y="11217"/>
                      <a:pt x="11484" y="10759"/>
                      <a:pt x="12386" y="10295"/>
                    </a:cubicBezTo>
                    <a:lnTo>
                      <a:pt x="12761" y="10105"/>
                    </a:lnTo>
                    <a:cubicBezTo>
                      <a:pt x="12856" y="10060"/>
                      <a:pt x="12952" y="10009"/>
                      <a:pt x="13041" y="9952"/>
                    </a:cubicBezTo>
                    <a:cubicBezTo>
                      <a:pt x="13301" y="9850"/>
                      <a:pt x="13562" y="9749"/>
                      <a:pt x="13822" y="9647"/>
                    </a:cubicBezTo>
                    <a:close/>
                    <a:moveTo>
                      <a:pt x="5815" y="128"/>
                    </a:moveTo>
                    <a:cubicBezTo>
                      <a:pt x="5879" y="128"/>
                      <a:pt x="5949" y="134"/>
                      <a:pt x="6019" y="140"/>
                    </a:cubicBezTo>
                    <a:cubicBezTo>
                      <a:pt x="6228" y="172"/>
                      <a:pt x="6432" y="217"/>
                      <a:pt x="6635" y="280"/>
                    </a:cubicBezTo>
                    <a:cubicBezTo>
                      <a:pt x="6637" y="281"/>
                      <a:pt x="6639" y="281"/>
                      <a:pt x="6641" y="281"/>
                    </a:cubicBezTo>
                    <a:cubicBezTo>
                      <a:pt x="6668" y="281"/>
                      <a:pt x="6678" y="241"/>
                      <a:pt x="6660" y="223"/>
                    </a:cubicBezTo>
                    <a:cubicBezTo>
                      <a:pt x="6603" y="191"/>
                      <a:pt x="6540" y="159"/>
                      <a:pt x="6483" y="134"/>
                    </a:cubicBezTo>
                    <a:lnTo>
                      <a:pt x="6483" y="134"/>
                    </a:lnTo>
                    <a:lnTo>
                      <a:pt x="6508" y="140"/>
                    </a:lnTo>
                    <a:cubicBezTo>
                      <a:pt x="6559" y="153"/>
                      <a:pt x="6616" y="166"/>
                      <a:pt x="6667" y="178"/>
                    </a:cubicBezTo>
                    <a:cubicBezTo>
                      <a:pt x="6769" y="210"/>
                      <a:pt x="6870" y="255"/>
                      <a:pt x="6966" y="306"/>
                    </a:cubicBezTo>
                    <a:cubicBezTo>
                      <a:pt x="7054" y="356"/>
                      <a:pt x="7143" y="420"/>
                      <a:pt x="7220" y="490"/>
                    </a:cubicBezTo>
                    <a:cubicBezTo>
                      <a:pt x="7258" y="522"/>
                      <a:pt x="7296" y="560"/>
                      <a:pt x="7334" y="598"/>
                    </a:cubicBezTo>
                    <a:cubicBezTo>
                      <a:pt x="7359" y="617"/>
                      <a:pt x="7385" y="649"/>
                      <a:pt x="7404" y="674"/>
                    </a:cubicBezTo>
                    <a:cubicBezTo>
                      <a:pt x="7379" y="680"/>
                      <a:pt x="7353" y="693"/>
                      <a:pt x="7328" y="706"/>
                    </a:cubicBezTo>
                    <a:cubicBezTo>
                      <a:pt x="7258" y="757"/>
                      <a:pt x="7201" y="820"/>
                      <a:pt x="7169" y="897"/>
                    </a:cubicBezTo>
                    <a:cubicBezTo>
                      <a:pt x="7112" y="992"/>
                      <a:pt x="7067" y="1094"/>
                      <a:pt x="7023" y="1195"/>
                    </a:cubicBezTo>
                    <a:lnTo>
                      <a:pt x="6991" y="1259"/>
                    </a:lnTo>
                    <a:lnTo>
                      <a:pt x="6985" y="1259"/>
                    </a:lnTo>
                    <a:lnTo>
                      <a:pt x="6946" y="1284"/>
                    </a:lnTo>
                    <a:lnTo>
                      <a:pt x="6921" y="1284"/>
                    </a:lnTo>
                    <a:cubicBezTo>
                      <a:pt x="6912" y="1283"/>
                      <a:pt x="6904" y="1283"/>
                      <a:pt x="6895" y="1283"/>
                    </a:cubicBezTo>
                    <a:cubicBezTo>
                      <a:pt x="6855" y="1283"/>
                      <a:pt x="6818" y="1295"/>
                      <a:pt x="6781" y="1316"/>
                    </a:cubicBezTo>
                    <a:cubicBezTo>
                      <a:pt x="6743" y="1341"/>
                      <a:pt x="6711" y="1373"/>
                      <a:pt x="6692" y="1418"/>
                    </a:cubicBezTo>
                    <a:cubicBezTo>
                      <a:pt x="6673" y="1462"/>
                      <a:pt x="6680" y="1513"/>
                      <a:pt x="6699" y="1557"/>
                    </a:cubicBezTo>
                    <a:cubicBezTo>
                      <a:pt x="6711" y="1577"/>
                      <a:pt x="6724" y="1596"/>
                      <a:pt x="6743" y="1615"/>
                    </a:cubicBezTo>
                    <a:cubicBezTo>
                      <a:pt x="6749" y="1634"/>
                      <a:pt x="6762" y="1646"/>
                      <a:pt x="6781" y="1659"/>
                    </a:cubicBezTo>
                    <a:lnTo>
                      <a:pt x="6781" y="1678"/>
                    </a:lnTo>
                    <a:cubicBezTo>
                      <a:pt x="6781" y="1685"/>
                      <a:pt x="6788" y="1697"/>
                      <a:pt x="6794" y="1704"/>
                    </a:cubicBezTo>
                    <a:cubicBezTo>
                      <a:pt x="6788" y="1761"/>
                      <a:pt x="6800" y="1824"/>
                      <a:pt x="6826" y="1875"/>
                    </a:cubicBezTo>
                    <a:cubicBezTo>
                      <a:pt x="6891" y="2011"/>
                      <a:pt x="7026" y="2043"/>
                      <a:pt x="7160" y="2043"/>
                    </a:cubicBezTo>
                    <a:cubicBezTo>
                      <a:pt x="7209" y="2043"/>
                      <a:pt x="7257" y="2039"/>
                      <a:pt x="7302" y="2034"/>
                    </a:cubicBezTo>
                    <a:cubicBezTo>
                      <a:pt x="7353" y="2028"/>
                      <a:pt x="7398" y="2021"/>
                      <a:pt x="7442" y="2009"/>
                    </a:cubicBezTo>
                    <a:cubicBezTo>
                      <a:pt x="7442" y="2015"/>
                      <a:pt x="7448" y="2021"/>
                      <a:pt x="7448" y="2021"/>
                    </a:cubicBezTo>
                    <a:cubicBezTo>
                      <a:pt x="7531" y="2136"/>
                      <a:pt x="7626" y="2244"/>
                      <a:pt x="7703" y="2365"/>
                    </a:cubicBezTo>
                    <a:cubicBezTo>
                      <a:pt x="7734" y="2422"/>
                      <a:pt x="7766" y="2485"/>
                      <a:pt x="7792" y="2542"/>
                    </a:cubicBezTo>
                    <a:cubicBezTo>
                      <a:pt x="7753" y="2498"/>
                      <a:pt x="7715" y="2460"/>
                      <a:pt x="7671" y="2422"/>
                    </a:cubicBezTo>
                    <a:cubicBezTo>
                      <a:pt x="7662" y="2413"/>
                      <a:pt x="7653" y="2409"/>
                      <a:pt x="7645" y="2409"/>
                    </a:cubicBezTo>
                    <a:cubicBezTo>
                      <a:pt x="7618" y="2409"/>
                      <a:pt x="7601" y="2450"/>
                      <a:pt x="7620" y="2479"/>
                    </a:cubicBezTo>
                    <a:cubicBezTo>
                      <a:pt x="7715" y="2600"/>
                      <a:pt x="7804" y="2727"/>
                      <a:pt x="7893" y="2854"/>
                    </a:cubicBezTo>
                    <a:cubicBezTo>
                      <a:pt x="7938" y="2917"/>
                      <a:pt x="7976" y="2981"/>
                      <a:pt x="8014" y="3044"/>
                    </a:cubicBezTo>
                    <a:cubicBezTo>
                      <a:pt x="8020" y="3051"/>
                      <a:pt x="8027" y="3057"/>
                      <a:pt x="8027" y="3064"/>
                    </a:cubicBezTo>
                    <a:cubicBezTo>
                      <a:pt x="7963" y="3006"/>
                      <a:pt x="7893" y="2943"/>
                      <a:pt x="7830" y="2886"/>
                    </a:cubicBezTo>
                    <a:cubicBezTo>
                      <a:pt x="7824" y="2880"/>
                      <a:pt x="7817" y="2877"/>
                      <a:pt x="7811" y="2877"/>
                    </a:cubicBezTo>
                    <a:cubicBezTo>
                      <a:pt x="7790" y="2877"/>
                      <a:pt x="7771" y="2906"/>
                      <a:pt x="7785" y="2930"/>
                    </a:cubicBezTo>
                    <a:cubicBezTo>
                      <a:pt x="7881" y="3038"/>
                      <a:pt x="7982" y="3146"/>
                      <a:pt x="8084" y="3248"/>
                    </a:cubicBezTo>
                    <a:lnTo>
                      <a:pt x="8122" y="3280"/>
                    </a:lnTo>
                    <a:cubicBezTo>
                      <a:pt x="8065" y="3299"/>
                      <a:pt x="8052" y="3362"/>
                      <a:pt x="8097" y="3400"/>
                    </a:cubicBezTo>
                    <a:cubicBezTo>
                      <a:pt x="8186" y="3458"/>
                      <a:pt x="8287" y="3496"/>
                      <a:pt x="8376" y="3559"/>
                    </a:cubicBezTo>
                    <a:cubicBezTo>
                      <a:pt x="8459" y="3629"/>
                      <a:pt x="8535" y="3712"/>
                      <a:pt x="8599" y="3801"/>
                    </a:cubicBezTo>
                    <a:cubicBezTo>
                      <a:pt x="8732" y="3991"/>
                      <a:pt x="8859" y="4195"/>
                      <a:pt x="8974" y="4404"/>
                    </a:cubicBezTo>
                    <a:cubicBezTo>
                      <a:pt x="9183" y="4773"/>
                      <a:pt x="9393" y="5148"/>
                      <a:pt x="9577" y="5536"/>
                    </a:cubicBezTo>
                    <a:cubicBezTo>
                      <a:pt x="9533" y="5459"/>
                      <a:pt x="9482" y="5383"/>
                      <a:pt x="9425" y="5313"/>
                    </a:cubicBezTo>
                    <a:cubicBezTo>
                      <a:pt x="9361" y="5218"/>
                      <a:pt x="9285" y="5129"/>
                      <a:pt x="9196" y="5053"/>
                    </a:cubicBezTo>
                    <a:cubicBezTo>
                      <a:pt x="9189" y="5049"/>
                      <a:pt x="9182" y="5047"/>
                      <a:pt x="9175" y="5047"/>
                    </a:cubicBezTo>
                    <a:cubicBezTo>
                      <a:pt x="9148" y="5047"/>
                      <a:pt x="9122" y="5073"/>
                      <a:pt x="9132" y="5103"/>
                    </a:cubicBezTo>
                    <a:cubicBezTo>
                      <a:pt x="9183" y="5186"/>
                      <a:pt x="9234" y="5262"/>
                      <a:pt x="9291" y="5339"/>
                    </a:cubicBezTo>
                    <a:cubicBezTo>
                      <a:pt x="9349" y="5421"/>
                      <a:pt x="9399" y="5497"/>
                      <a:pt x="9450" y="5580"/>
                    </a:cubicBezTo>
                    <a:cubicBezTo>
                      <a:pt x="9558" y="5752"/>
                      <a:pt x="9660" y="5923"/>
                      <a:pt x="9749" y="6108"/>
                    </a:cubicBezTo>
                    <a:cubicBezTo>
                      <a:pt x="9914" y="6463"/>
                      <a:pt x="10048" y="6838"/>
                      <a:pt x="10130" y="7226"/>
                    </a:cubicBezTo>
                    <a:cubicBezTo>
                      <a:pt x="10137" y="7277"/>
                      <a:pt x="10149" y="7334"/>
                      <a:pt x="10156" y="7385"/>
                    </a:cubicBezTo>
                    <a:cubicBezTo>
                      <a:pt x="10111" y="7245"/>
                      <a:pt x="10054" y="7112"/>
                      <a:pt x="9990" y="6978"/>
                    </a:cubicBezTo>
                    <a:cubicBezTo>
                      <a:pt x="9927" y="6857"/>
                      <a:pt x="9863" y="6737"/>
                      <a:pt x="9787" y="6622"/>
                    </a:cubicBezTo>
                    <a:cubicBezTo>
                      <a:pt x="9723" y="6508"/>
                      <a:pt x="9641" y="6400"/>
                      <a:pt x="9546" y="6305"/>
                    </a:cubicBezTo>
                    <a:cubicBezTo>
                      <a:pt x="9539" y="6301"/>
                      <a:pt x="9532" y="6299"/>
                      <a:pt x="9525" y="6299"/>
                    </a:cubicBezTo>
                    <a:cubicBezTo>
                      <a:pt x="9500" y="6299"/>
                      <a:pt x="9480" y="6324"/>
                      <a:pt x="9495" y="6349"/>
                    </a:cubicBezTo>
                    <a:cubicBezTo>
                      <a:pt x="9546" y="6451"/>
                      <a:pt x="9615" y="6546"/>
                      <a:pt x="9673" y="6641"/>
                    </a:cubicBezTo>
                    <a:cubicBezTo>
                      <a:pt x="9730" y="6743"/>
                      <a:pt x="9787" y="6845"/>
                      <a:pt x="9832" y="6953"/>
                    </a:cubicBezTo>
                    <a:cubicBezTo>
                      <a:pt x="9933" y="7162"/>
                      <a:pt x="10016" y="7391"/>
                      <a:pt x="10073" y="7620"/>
                    </a:cubicBezTo>
                    <a:cubicBezTo>
                      <a:pt x="10200" y="8071"/>
                      <a:pt x="10238" y="8535"/>
                      <a:pt x="10200" y="9005"/>
                    </a:cubicBezTo>
                    <a:cubicBezTo>
                      <a:pt x="10187" y="9120"/>
                      <a:pt x="10175" y="9240"/>
                      <a:pt x="10156" y="9355"/>
                    </a:cubicBezTo>
                    <a:cubicBezTo>
                      <a:pt x="10156" y="9177"/>
                      <a:pt x="10130" y="8993"/>
                      <a:pt x="10092" y="8821"/>
                    </a:cubicBezTo>
                    <a:cubicBezTo>
                      <a:pt x="10060" y="8630"/>
                      <a:pt x="9984" y="8459"/>
                      <a:pt x="9876" y="8306"/>
                    </a:cubicBezTo>
                    <a:cubicBezTo>
                      <a:pt x="9870" y="8298"/>
                      <a:pt x="9861" y="8294"/>
                      <a:pt x="9853" y="8294"/>
                    </a:cubicBezTo>
                    <a:cubicBezTo>
                      <a:pt x="9836" y="8294"/>
                      <a:pt x="9821" y="8308"/>
                      <a:pt x="9825" y="8325"/>
                    </a:cubicBezTo>
                    <a:cubicBezTo>
                      <a:pt x="9857" y="8497"/>
                      <a:pt x="9914" y="8668"/>
                      <a:pt x="9946" y="8840"/>
                    </a:cubicBezTo>
                    <a:cubicBezTo>
                      <a:pt x="9990" y="9018"/>
                      <a:pt x="10009" y="9202"/>
                      <a:pt x="10009" y="9387"/>
                    </a:cubicBezTo>
                    <a:cubicBezTo>
                      <a:pt x="10009" y="9679"/>
                      <a:pt x="9965" y="9978"/>
                      <a:pt x="9882" y="10257"/>
                    </a:cubicBezTo>
                    <a:cubicBezTo>
                      <a:pt x="9882" y="10156"/>
                      <a:pt x="9844" y="10054"/>
                      <a:pt x="9774" y="9978"/>
                    </a:cubicBezTo>
                    <a:cubicBezTo>
                      <a:pt x="9768" y="9973"/>
                      <a:pt x="9760" y="9971"/>
                      <a:pt x="9753" y="9971"/>
                    </a:cubicBezTo>
                    <a:cubicBezTo>
                      <a:pt x="9740" y="9971"/>
                      <a:pt x="9728" y="9978"/>
                      <a:pt x="9723" y="9990"/>
                    </a:cubicBezTo>
                    <a:cubicBezTo>
                      <a:pt x="9704" y="10092"/>
                      <a:pt x="9711" y="10194"/>
                      <a:pt x="9730" y="10289"/>
                    </a:cubicBezTo>
                    <a:cubicBezTo>
                      <a:pt x="9743" y="10397"/>
                      <a:pt x="9736" y="10505"/>
                      <a:pt x="9717" y="10613"/>
                    </a:cubicBezTo>
                    <a:cubicBezTo>
                      <a:pt x="9698" y="10772"/>
                      <a:pt x="9654" y="10924"/>
                      <a:pt x="9590" y="11071"/>
                    </a:cubicBezTo>
                    <a:cubicBezTo>
                      <a:pt x="9585" y="11069"/>
                      <a:pt x="9580" y="11068"/>
                      <a:pt x="9575" y="11068"/>
                    </a:cubicBezTo>
                    <a:cubicBezTo>
                      <a:pt x="9561" y="11068"/>
                      <a:pt x="9548" y="11074"/>
                      <a:pt x="9539" y="11083"/>
                    </a:cubicBezTo>
                    <a:cubicBezTo>
                      <a:pt x="9520" y="11121"/>
                      <a:pt x="9501" y="11160"/>
                      <a:pt x="9488" y="11198"/>
                    </a:cubicBezTo>
                    <a:cubicBezTo>
                      <a:pt x="9476" y="11236"/>
                      <a:pt x="9457" y="11274"/>
                      <a:pt x="9438" y="11306"/>
                    </a:cubicBezTo>
                    <a:cubicBezTo>
                      <a:pt x="9412" y="11363"/>
                      <a:pt x="9374" y="11414"/>
                      <a:pt x="9342" y="11465"/>
                    </a:cubicBezTo>
                    <a:cubicBezTo>
                      <a:pt x="9183" y="11395"/>
                      <a:pt x="9024" y="11338"/>
                      <a:pt x="8872" y="11274"/>
                    </a:cubicBezTo>
                    <a:cubicBezTo>
                      <a:pt x="8866" y="11271"/>
                      <a:pt x="8859" y="11269"/>
                      <a:pt x="8854" y="11269"/>
                    </a:cubicBezTo>
                    <a:cubicBezTo>
                      <a:pt x="8848" y="11269"/>
                      <a:pt x="8843" y="11271"/>
                      <a:pt x="8840" y="11274"/>
                    </a:cubicBezTo>
                    <a:lnTo>
                      <a:pt x="8808" y="11229"/>
                    </a:lnTo>
                    <a:lnTo>
                      <a:pt x="8726" y="11128"/>
                    </a:lnTo>
                    <a:cubicBezTo>
                      <a:pt x="8738" y="11115"/>
                      <a:pt x="8751" y="11096"/>
                      <a:pt x="8764" y="11083"/>
                    </a:cubicBezTo>
                    <a:cubicBezTo>
                      <a:pt x="8783" y="11058"/>
                      <a:pt x="8796" y="11032"/>
                      <a:pt x="8815" y="11007"/>
                    </a:cubicBezTo>
                    <a:cubicBezTo>
                      <a:pt x="8827" y="10982"/>
                      <a:pt x="8840" y="10950"/>
                      <a:pt x="8834" y="10918"/>
                    </a:cubicBezTo>
                    <a:cubicBezTo>
                      <a:pt x="8834" y="10904"/>
                      <a:pt x="8823" y="10897"/>
                      <a:pt x="8812" y="10897"/>
                    </a:cubicBezTo>
                    <a:cubicBezTo>
                      <a:pt x="8809" y="10897"/>
                      <a:pt x="8805" y="10897"/>
                      <a:pt x="8802" y="10899"/>
                    </a:cubicBezTo>
                    <a:cubicBezTo>
                      <a:pt x="8777" y="10912"/>
                      <a:pt x="8751" y="10931"/>
                      <a:pt x="8738" y="10956"/>
                    </a:cubicBezTo>
                    <a:cubicBezTo>
                      <a:pt x="8719" y="10975"/>
                      <a:pt x="8707" y="11001"/>
                      <a:pt x="8688" y="11026"/>
                    </a:cubicBezTo>
                    <a:cubicBezTo>
                      <a:pt x="8656" y="11071"/>
                      <a:pt x="8618" y="11115"/>
                      <a:pt x="8580" y="11160"/>
                    </a:cubicBezTo>
                    <a:cubicBezTo>
                      <a:pt x="8503" y="11242"/>
                      <a:pt x="8421" y="11312"/>
                      <a:pt x="8325" y="11376"/>
                    </a:cubicBezTo>
                    <a:cubicBezTo>
                      <a:pt x="8304" y="11397"/>
                      <a:pt x="8319" y="11437"/>
                      <a:pt x="8343" y="11437"/>
                    </a:cubicBezTo>
                    <a:cubicBezTo>
                      <a:pt x="8348" y="11437"/>
                      <a:pt x="8352" y="11436"/>
                      <a:pt x="8357" y="11433"/>
                    </a:cubicBezTo>
                    <a:cubicBezTo>
                      <a:pt x="8433" y="11395"/>
                      <a:pt x="8503" y="11344"/>
                      <a:pt x="8567" y="11293"/>
                    </a:cubicBezTo>
                    <a:cubicBezTo>
                      <a:pt x="8580" y="11318"/>
                      <a:pt x="8592" y="11350"/>
                      <a:pt x="8605" y="11376"/>
                    </a:cubicBezTo>
                    <a:lnTo>
                      <a:pt x="8630" y="11439"/>
                    </a:lnTo>
                    <a:cubicBezTo>
                      <a:pt x="8624" y="11446"/>
                      <a:pt x="8624" y="11452"/>
                      <a:pt x="8624" y="11465"/>
                    </a:cubicBezTo>
                    <a:cubicBezTo>
                      <a:pt x="8630" y="11566"/>
                      <a:pt x="8630" y="11668"/>
                      <a:pt x="8624" y="11776"/>
                    </a:cubicBezTo>
                    <a:cubicBezTo>
                      <a:pt x="8618" y="11871"/>
                      <a:pt x="8599" y="11967"/>
                      <a:pt x="8586" y="12056"/>
                    </a:cubicBezTo>
                    <a:cubicBezTo>
                      <a:pt x="8580" y="12113"/>
                      <a:pt x="8567" y="12164"/>
                      <a:pt x="8567" y="12214"/>
                    </a:cubicBezTo>
                    <a:cubicBezTo>
                      <a:pt x="8554" y="12208"/>
                      <a:pt x="8541" y="12202"/>
                      <a:pt x="8529" y="12202"/>
                    </a:cubicBezTo>
                    <a:cubicBezTo>
                      <a:pt x="8402" y="12246"/>
                      <a:pt x="8281" y="12310"/>
                      <a:pt x="8173" y="12386"/>
                    </a:cubicBezTo>
                    <a:cubicBezTo>
                      <a:pt x="8059" y="12450"/>
                      <a:pt x="7944" y="12513"/>
                      <a:pt x="7830" y="12570"/>
                    </a:cubicBezTo>
                    <a:cubicBezTo>
                      <a:pt x="7715" y="12634"/>
                      <a:pt x="7588" y="12697"/>
                      <a:pt x="7468" y="12761"/>
                    </a:cubicBezTo>
                    <a:cubicBezTo>
                      <a:pt x="7474" y="12748"/>
                      <a:pt x="7474" y="12742"/>
                      <a:pt x="7468" y="12736"/>
                    </a:cubicBezTo>
                    <a:lnTo>
                      <a:pt x="7468" y="12710"/>
                    </a:lnTo>
                    <a:cubicBezTo>
                      <a:pt x="7468" y="12691"/>
                      <a:pt x="7468" y="12672"/>
                      <a:pt x="7461" y="12653"/>
                    </a:cubicBezTo>
                    <a:cubicBezTo>
                      <a:pt x="7455" y="12615"/>
                      <a:pt x="7442" y="12583"/>
                      <a:pt x="7436" y="12545"/>
                    </a:cubicBezTo>
                    <a:cubicBezTo>
                      <a:pt x="7436" y="12526"/>
                      <a:pt x="7417" y="12520"/>
                      <a:pt x="7404" y="12520"/>
                    </a:cubicBezTo>
                    <a:cubicBezTo>
                      <a:pt x="7385" y="12520"/>
                      <a:pt x="7379" y="12539"/>
                      <a:pt x="7379" y="12551"/>
                    </a:cubicBezTo>
                    <a:lnTo>
                      <a:pt x="7398" y="12666"/>
                    </a:lnTo>
                    <a:cubicBezTo>
                      <a:pt x="7404" y="12685"/>
                      <a:pt x="7404" y="12704"/>
                      <a:pt x="7410" y="12723"/>
                    </a:cubicBezTo>
                    <a:cubicBezTo>
                      <a:pt x="7417" y="12742"/>
                      <a:pt x="7423" y="12761"/>
                      <a:pt x="7436" y="12774"/>
                    </a:cubicBezTo>
                    <a:cubicBezTo>
                      <a:pt x="7328" y="12831"/>
                      <a:pt x="7220" y="12882"/>
                      <a:pt x="7112" y="12939"/>
                    </a:cubicBezTo>
                    <a:cubicBezTo>
                      <a:pt x="7112" y="12901"/>
                      <a:pt x="7099" y="12869"/>
                      <a:pt x="7093" y="12831"/>
                    </a:cubicBezTo>
                    <a:cubicBezTo>
                      <a:pt x="7086" y="12780"/>
                      <a:pt x="7074" y="12729"/>
                      <a:pt x="7067" y="12678"/>
                    </a:cubicBezTo>
                    <a:cubicBezTo>
                      <a:pt x="7061" y="12628"/>
                      <a:pt x="7054" y="12577"/>
                      <a:pt x="7042" y="12526"/>
                    </a:cubicBezTo>
                    <a:cubicBezTo>
                      <a:pt x="7035" y="12475"/>
                      <a:pt x="7042" y="12411"/>
                      <a:pt x="6991" y="12392"/>
                    </a:cubicBezTo>
                    <a:cubicBezTo>
                      <a:pt x="6989" y="12391"/>
                      <a:pt x="6987" y="12390"/>
                      <a:pt x="6984" y="12390"/>
                    </a:cubicBezTo>
                    <a:cubicBezTo>
                      <a:pt x="6978" y="12390"/>
                      <a:pt x="6970" y="12394"/>
                      <a:pt x="6966" y="12399"/>
                    </a:cubicBezTo>
                    <a:cubicBezTo>
                      <a:pt x="6927" y="12431"/>
                      <a:pt x="6953" y="12494"/>
                      <a:pt x="6959" y="12539"/>
                    </a:cubicBezTo>
                    <a:cubicBezTo>
                      <a:pt x="6966" y="12577"/>
                      <a:pt x="6978" y="12640"/>
                      <a:pt x="6985" y="12691"/>
                    </a:cubicBezTo>
                    <a:cubicBezTo>
                      <a:pt x="6991" y="12742"/>
                      <a:pt x="7004" y="12793"/>
                      <a:pt x="7010" y="12844"/>
                    </a:cubicBezTo>
                    <a:cubicBezTo>
                      <a:pt x="7016" y="12888"/>
                      <a:pt x="7029" y="12926"/>
                      <a:pt x="7035" y="12971"/>
                    </a:cubicBezTo>
                    <a:cubicBezTo>
                      <a:pt x="6813" y="13079"/>
                      <a:pt x="6591" y="13187"/>
                      <a:pt x="6362" y="13288"/>
                    </a:cubicBezTo>
                    <a:lnTo>
                      <a:pt x="5993" y="13454"/>
                    </a:lnTo>
                    <a:cubicBezTo>
                      <a:pt x="5955" y="13473"/>
                      <a:pt x="5911" y="13492"/>
                      <a:pt x="5866" y="13511"/>
                    </a:cubicBezTo>
                    <a:cubicBezTo>
                      <a:pt x="5853" y="13485"/>
                      <a:pt x="5834" y="13466"/>
                      <a:pt x="5822" y="13447"/>
                    </a:cubicBezTo>
                    <a:lnTo>
                      <a:pt x="5752" y="13346"/>
                    </a:lnTo>
                    <a:cubicBezTo>
                      <a:pt x="5701" y="13276"/>
                      <a:pt x="5650" y="13199"/>
                      <a:pt x="5599" y="13130"/>
                    </a:cubicBezTo>
                    <a:cubicBezTo>
                      <a:pt x="5555" y="13060"/>
                      <a:pt x="5510" y="12990"/>
                      <a:pt x="5459" y="12920"/>
                    </a:cubicBezTo>
                    <a:cubicBezTo>
                      <a:pt x="5434" y="12888"/>
                      <a:pt x="5409" y="12850"/>
                      <a:pt x="5390" y="12818"/>
                    </a:cubicBezTo>
                    <a:lnTo>
                      <a:pt x="5364" y="12780"/>
                    </a:lnTo>
                    <a:cubicBezTo>
                      <a:pt x="5364" y="12767"/>
                      <a:pt x="5370" y="12748"/>
                      <a:pt x="5377" y="12736"/>
                    </a:cubicBezTo>
                    <a:cubicBezTo>
                      <a:pt x="5402" y="12647"/>
                      <a:pt x="5428" y="12551"/>
                      <a:pt x="5453" y="12462"/>
                    </a:cubicBezTo>
                    <a:cubicBezTo>
                      <a:pt x="5466" y="12418"/>
                      <a:pt x="5485" y="12373"/>
                      <a:pt x="5498" y="12329"/>
                    </a:cubicBezTo>
                    <a:cubicBezTo>
                      <a:pt x="5510" y="12291"/>
                      <a:pt x="5523" y="12246"/>
                      <a:pt x="5529" y="12202"/>
                    </a:cubicBezTo>
                    <a:cubicBezTo>
                      <a:pt x="5574" y="12202"/>
                      <a:pt x="5618" y="12202"/>
                      <a:pt x="5663" y="12195"/>
                    </a:cubicBezTo>
                    <a:cubicBezTo>
                      <a:pt x="5695" y="12189"/>
                      <a:pt x="5726" y="12183"/>
                      <a:pt x="5764" y="12176"/>
                    </a:cubicBezTo>
                    <a:cubicBezTo>
                      <a:pt x="5784" y="12170"/>
                      <a:pt x="5803" y="12164"/>
                      <a:pt x="5815" y="12157"/>
                    </a:cubicBezTo>
                    <a:cubicBezTo>
                      <a:pt x="5834" y="12151"/>
                      <a:pt x="5847" y="12138"/>
                      <a:pt x="5860" y="12126"/>
                    </a:cubicBezTo>
                    <a:cubicBezTo>
                      <a:pt x="5872" y="12106"/>
                      <a:pt x="5866" y="12075"/>
                      <a:pt x="5841" y="12068"/>
                    </a:cubicBezTo>
                    <a:cubicBezTo>
                      <a:pt x="5828" y="12056"/>
                      <a:pt x="5815" y="12056"/>
                      <a:pt x="5796" y="12056"/>
                    </a:cubicBezTo>
                    <a:cubicBezTo>
                      <a:pt x="5787" y="12052"/>
                      <a:pt x="5779" y="12051"/>
                      <a:pt x="5771" y="12051"/>
                    </a:cubicBezTo>
                    <a:cubicBezTo>
                      <a:pt x="5763" y="12051"/>
                      <a:pt x="5755" y="12052"/>
                      <a:pt x="5745" y="12056"/>
                    </a:cubicBezTo>
                    <a:lnTo>
                      <a:pt x="5656" y="12062"/>
                    </a:lnTo>
                    <a:cubicBezTo>
                      <a:pt x="5599" y="12068"/>
                      <a:pt x="5542" y="12068"/>
                      <a:pt x="5485" y="12068"/>
                    </a:cubicBezTo>
                    <a:cubicBezTo>
                      <a:pt x="5390" y="12056"/>
                      <a:pt x="5294" y="12024"/>
                      <a:pt x="5212" y="11973"/>
                    </a:cubicBezTo>
                    <a:cubicBezTo>
                      <a:pt x="5207" y="11971"/>
                      <a:pt x="5202" y="11970"/>
                      <a:pt x="5197" y="11970"/>
                    </a:cubicBezTo>
                    <a:cubicBezTo>
                      <a:pt x="5173" y="11970"/>
                      <a:pt x="5156" y="11997"/>
                      <a:pt x="5167" y="12024"/>
                    </a:cubicBezTo>
                    <a:cubicBezTo>
                      <a:pt x="5186" y="12068"/>
                      <a:pt x="5224" y="12106"/>
                      <a:pt x="5269" y="12132"/>
                    </a:cubicBezTo>
                    <a:cubicBezTo>
                      <a:pt x="5167" y="12297"/>
                      <a:pt x="5091" y="12475"/>
                      <a:pt x="5027" y="12659"/>
                    </a:cubicBezTo>
                    <a:cubicBezTo>
                      <a:pt x="5002" y="12615"/>
                      <a:pt x="4964" y="12583"/>
                      <a:pt x="4919" y="12564"/>
                    </a:cubicBezTo>
                    <a:cubicBezTo>
                      <a:pt x="4875" y="12539"/>
                      <a:pt x="4824" y="12513"/>
                      <a:pt x="4779" y="12488"/>
                    </a:cubicBezTo>
                    <a:cubicBezTo>
                      <a:pt x="4684" y="12424"/>
                      <a:pt x="4595" y="12361"/>
                      <a:pt x="4506" y="12291"/>
                    </a:cubicBezTo>
                    <a:cubicBezTo>
                      <a:pt x="4417" y="12227"/>
                      <a:pt x="4341" y="12164"/>
                      <a:pt x="4265" y="12094"/>
                    </a:cubicBezTo>
                    <a:cubicBezTo>
                      <a:pt x="4125" y="11935"/>
                      <a:pt x="3979" y="11782"/>
                      <a:pt x="3845" y="11617"/>
                    </a:cubicBezTo>
                    <a:cubicBezTo>
                      <a:pt x="3699" y="11433"/>
                      <a:pt x="3572" y="11236"/>
                      <a:pt x="3458" y="11032"/>
                    </a:cubicBezTo>
                    <a:cubicBezTo>
                      <a:pt x="3242" y="10632"/>
                      <a:pt x="3076" y="10194"/>
                      <a:pt x="2981" y="9742"/>
                    </a:cubicBezTo>
                    <a:cubicBezTo>
                      <a:pt x="2924" y="9488"/>
                      <a:pt x="2892" y="9228"/>
                      <a:pt x="2879" y="8967"/>
                    </a:cubicBezTo>
                    <a:cubicBezTo>
                      <a:pt x="2879" y="8951"/>
                      <a:pt x="2863" y="8943"/>
                      <a:pt x="2848" y="8943"/>
                    </a:cubicBezTo>
                    <a:cubicBezTo>
                      <a:pt x="2832" y="8943"/>
                      <a:pt x="2816" y="8951"/>
                      <a:pt x="2816" y="8967"/>
                    </a:cubicBezTo>
                    <a:cubicBezTo>
                      <a:pt x="2803" y="9380"/>
                      <a:pt x="2854" y="9787"/>
                      <a:pt x="2956" y="10187"/>
                    </a:cubicBezTo>
                    <a:cubicBezTo>
                      <a:pt x="2905" y="10047"/>
                      <a:pt x="2854" y="9908"/>
                      <a:pt x="2809" y="9762"/>
                    </a:cubicBezTo>
                    <a:cubicBezTo>
                      <a:pt x="2651" y="9234"/>
                      <a:pt x="2574" y="8681"/>
                      <a:pt x="2581" y="8135"/>
                    </a:cubicBezTo>
                    <a:cubicBezTo>
                      <a:pt x="2587" y="7817"/>
                      <a:pt x="2612" y="7499"/>
                      <a:pt x="2651" y="7181"/>
                    </a:cubicBezTo>
                    <a:cubicBezTo>
                      <a:pt x="2655" y="7158"/>
                      <a:pt x="2629" y="7139"/>
                      <a:pt x="2606" y="7139"/>
                    </a:cubicBezTo>
                    <a:cubicBezTo>
                      <a:pt x="2592" y="7139"/>
                      <a:pt x="2579" y="7146"/>
                      <a:pt x="2574" y="7162"/>
                    </a:cubicBezTo>
                    <a:cubicBezTo>
                      <a:pt x="2523" y="7321"/>
                      <a:pt x="2492" y="7480"/>
                      <a:pt x="2466" y="7639"/>
                    </a:cubicBezTo>
                    <a:lnTo>
                      <a:pt x="2466" y="7474"/>
                    </a:lnTo>
                    <a:cubicBezTo>
                      <a:pt x="2466" y="7181"/>
                      <a:pt x="2479" y="6889"/>
                      <a:pt x="2504" y="6597"/>
                    </a:cubicBezTo>
                    <a:cubicBezTo>
                      <a:pt x="2555" y="6012"/>
                      <a:pt x="2657" y="5421"/>
                      <a:pt x="2809" y="4849"/>
                    </a:cubicBezTo>
                    <a:cubicBezTo>
                      <a:pt x="2892" y="4532"/>
                      <a:pt x="2987" y="4214"/>
                      <a:pt x="3089" y="3896"/>
                    </a:cubicBezTo>
                    <a:cubicBezTo>
                      <a:pt x="3095" y="3883"/>
                      <a:pt x="3089" y="3864"/>
                      <a:pt x="3076" y="3852"/>
                    </a:cubicBezTo>
                    <a:cubicBezTo>
                      <a:pt x="3121" y="3737"/>
                      <a:pt x="3178" y="3623"/>
                      <a:pt x="3242" y="3515"/>
                    </a:cubicBezTo>
                    <a:cubicBezTo>
                      <a:pt x="3256" y="3487"/>
                      <a:pt x="3232" y="3458"/>
                      <a:pt x="3208" y="3458"/>
                    </a:cubicBezTo>
                    <a:cubicBezTo>
                      <a:pt x="3199" y="3458"/>
                      <a:pt x="3191" y="3462"/>
                      <a:pt x="3184" y="3470"/>
                    </a:cubicBezTo>
                    <a:cubicBezTo>
                      <a:pt x="3114" y="3572"/>
                      <a:pt x="3057" y="3680"/>
                      <a:pt x="3006" y="3788"/>
                    </a:cubicBezTo>
                    <a:lnTo>
                      <a:pt x="3006" y="3744"/>
                    </a:lnTo>
                    <a:cubicBezTo>
                      <a:pt x="3013" y="3661"/>
                      <a:pt x="3026" y="3572"/>
                      <a:pt x="3045" y="3489"/>
                    </a:cubicBezTo>
                    <a:cubicBezTo>
                      <a:pt x="3076" y="3305"/>
                      <a:pt x="3114" y="3127"/>
                      <a:pt x="3165" y="2956"/>
                    </a:cubicBezTo>
                    <a:cubicBezTo>
                      <a:pt x="3174" y="2931"/>
                      <a:pt x="3155" y="2911"/>
                      <a:pt x="3136" y="2911"/>
                    </a:cubicBezTo>
                    <a:cubicBezTo>
                      <a:pt x="3125" y="2911"/>
                      <a:pt x="3115" y="2917"/>
                      <a:pt x="3108" y="2930"/>
                    </a:cubicBezTo>
                    <a:cubicBezTo>
                      <a:pt x="3070" y="3032"/>
                      <a:pt x="3032" y="3133"/>
                      <a:pt x="3000" y="3235"/>
                    </a:cubicBezTo>
                    <a:cubicBezTo>
                      <a:pt x="3006" y="3165"/>
                      <a:pt x="3013" y="3089"/>
                      <a:pt x="3019" y="3019"/>
                    </a:cubicBezTo>
                    <a:cubicBezTo>
                      <a:pt x="3026" y="2956"/>
                      <a:pt x="3032" y="2898"/>
                      <a:pt x="3045" y="2841"/>
                    </a:cubicBezTo>
                    <a:lnTo>
                      <a:pt x="3045" y="2803"/>
                    </a:lnTo>
                    <a:cubicBezTo>
                      <a:pt x="3057" y="2708"/>
                      <a:pt x="3070" y="2606"/>
                      <a:pt x="3089" y="2511"/>
                    </a:cubicBezTo>
                    <a:cubicBezTo>
                      <a:pt x="3089" y="2495"/>
                      <a:pt x="3076" y="2484"/>
                      <a:pt x="3065" y="2484"/>
                    </a:cubicBezTo>
                    <a:cubicBezTo>
                      <a:pt x="3062" y="2484"/>
                      <a:pt x="3060" y="2484"/>
                      <a:pt x="3057" y="2485"/>
                    </a:cubicBezTo>
                    <a:cubicBezTo>
                      <a:pt x="3070" y="2352"/>
                      <a:pt x="3095" y="2218"/>
                      <a:pt x="3134" y="2085"/>
                    </a:cubicBezTo>
                    <a:cubicBezTo>
                      <a:pt x="3210" y="1824"/>
                      <a:pt x="3343" y="1577"/>
                      <a:pt x="3508" y="1360"/>
                    </a:cubicBezTo>
                    <a:cubicBezTo>
                      <a:pt x="3520" y="1343"/>
                      <a:pt x="3511" y="1321"/>
                      <a:pt x="3495" y="1321"/>
                    </a:cubicBezTo>
                    <a:cubicBezTo>
                      <a:pt x="3493" y="1321"/>
                      <a:pt x="3491" y="1322"/>
                      <a:pt x="3489" y="1322"/>
                    </a:cubicBezTo>
                    <a:cubicBezTo>
                      <a:pt x="3521" y="1284"/>
                      <a:pt x="3553" y="1240"/>
                      <a:pt x="3585" y="1202"/>
                    </a:cubicBezTo>
                    <a:cubicBezTo>
                      <a:pt x="3686" y="1081"/>
                      <a:pt x="3807" y="966"/>
                      <a:pt x="3928" y="865"/>
                    </a:cubicBezTo>
                    <a:cubicBezTo>
                      <a:pt x="4169" y="655"/>
                      <a:pt x="4443" y="496"/>
                      <a:pt x="4741" y="382"/>
                    </a:cubicBezTo>
                    <a:cubicBezTo>
                      <a:pt x="4792" y="363"/>
                      <a:pt x="4843" y="350"/>
                      <a:pt x="4887" y="331"/>
                    </a:cubicBezTo>
                    <a:cubicBezTo>
                      <a:pt x="5148" y="261"/>
                      <a:pt x="5409" y="217"/>
                      <a:pt x="5675" y="204"/>
                    </a:cubicBezTo>
                    <a:cubicBezTo>
                      <a:pt x="5701" y="204"/>
                      <a:pt x="5701" y="159"/>
                      <a:pt x="5682" y="153"/>
                    </a:cubicBezTo>
                    <a:lnTo>
                      <a:pt x="5707" y="153"/>
                    </a:lnTo>
                    <a:cubicBezTo>
                      <a:pt x="5745" y="153"/>
                      <a:pt x="5777" y="140"/>
                      <a:pt x="5815" y="128"/>
                    </a:cubicBezTo>
                    <a:close/>
                    <a:moveTo>
                      <a:pt x="5345" y="12894"/>
                    </a:moveTo>
                    <a:lnTo>
                      <a:pt x="5383" y="12964"/>
                    </a:lnTo>
                    <a:cubicBezTo>
                      <a:pt x="5428" y="13041"/>
                      <a:pt x="5478" y="13111"/>
                      <a:pt x="5529" y="13187"/>
                    </a:cubicBezTo>
                    <a:lnTo>
                      <a:pt x="5669" y="13390"/>
                    </a:lnTo>
                    <a:cubicBezTo>
                      <a:pt x="5695" y="13428"/>
                      <a:pt x="5720" y="13466"/>
                      <a:pt x="5745" y="13505"/>
                    </a:cubicBezTo>
                    <a:cubicBezTo>
                      <a:pt x="5758" y="13517"/>
                      <a:pt x="5764" y="13536"/>
                      <a:pt x="5777" y="13549"/>
                    </a:cubicBezTo>
                    <a:cubicBezTo>
                      <a:pt x="5739" y="13568"/>
                      <a:pt x="5707" y="13587"/>
                      <a:pt x="5682" y="13613"/>
                    </a:cubicBezTo>
                    <a:cubicBezTo>
                      <a:pt x="5542" y="13492"/>
                      <a:pt x="5402" y="13377"/>
                      <a:pt x="5262" y="13269"/>
                    </a:cubicBezTo>
                    <a:cubicBezTo>
                      <a:pt x="5256" y="13263"/>
                      <a:pt x="5250" y="13263"/>
                      <a:pt x="5243" y="13257"/>
                    </a:cubicBezTo>
                    <a:cubicBezTo>
                      <a:pt x="5275" y="13136"/>
                      <a:pt x="5307" y="13022"/>
                      <a:pt x="5345" y="12894"/>
                    </a:cubicBezTo>
                    <a:close/>
                    <a:moveTo>
                      <a:pt x="8980" y="12087"/>
                    </a:moveTo>
                    <a:cubicBezTo>
                      <a:pt x="9018" y="12208"/>
                      <a:pt x="9056" y="12329"/>
                      <a:pt x="9101" y="12450"/>
                    </a:cubicBezTo>
                    <a:cubicBezTo>
                      <a:pt x="9171" y="12672"/>
                      <a:pt x="9260" y="12888"/>
                      <a:pt x="9361" y="13104"/>
                    </a:cubicBezTo>
                    <a:cubicBezTo>
                      <a:pt x="9387" y="13168"/>
                      <a:pt x="9450" y="13212"/>
                      <a:pt x="9520" y="13219"/>
                    </a:cubicBezTo>
                    <a:cubicBezTo>
                      <a:pt x="9393" y="13320"/>
                      <a:pt x="9260" y="13409"/>
                      <a:pt x="9113" y="13485"/>
                    </a:cubicBezTo>
                    <a:lnTo>
                      <a:pt x="9120" y="13485"/>
                    </a:lnTo>
                    <a:cubicBezTo>
                      <a:pt x="8789" y="13663"/>
                      <a:pt x="8433" y="13784"/>
                      <a:pt x="8065" y="13848"/>
                    </a:cubicBezTo>
                    <a:lnTo>
                      <a:pt x="8154" y="13803"/>
                    </a:lnTo>
                    <a:cubicBezTo>
                      <a:pt x="8268" y="13759"/>
                      <a:pt x="8376" y="13702"/>
                      <a:pt x="8472" y="13632"/>
                    </a:cubicBezTo>
                    <a:cubicBezTo>
                      <a:pt x="8501" y="13614"/>
                      <a:pt x="8477" y="13586"/>
                      <a:pt x="8453" y="13586"/>
                    </a:cubicBezTo>
                    <a:cubicBezTo>
                      <a:pt x="8451" y="13586"/>
                      <a:pt x="8448" y="13587"/>
                      <a:pt x="8446" y="13587"/>
                    </a:cubicBezTo>
                    <a:cubicBezTo>
                      <a:pt x="8325" y="13632"/>
                      <a:pt x="8211" y="13682"/>
                      <a:pt x="8097" y="13746"/>
                    </a:cubicBezTo>
                    <a:lnTo>
                      <a:pt x="7753" y="13911"/>
                    </a:lnTo>
                    <a:lnTo>
                      <a:pt x="7086" y="14235"/>
                    </a:lnTo>
                    <a:lnTo>
                      <a:pt x="6991" y="14280"/>
                    </a:lnTo>
                    <a:lnTo>
                      <a:pt x="6991" y="14273"/>
                    </a:lnTo>
                    <a:cubicBezTo>
                      <a:pt x="6988" y="14261"/>
                      <a:pt x="6979" y="14255"/>
                      <a:pt x="6968" y="14255"/>
                    </a:cubicBezTo>
                    <a:cubicBezTo>
                      <a:pt x="6953" y="14255"/>
                      <a:pt x="6936" y="14267"/>
                      <a:pt x="6940" y="14286"/>
                    </a:cubicBezTo>
                    <a:lnTo>
                      <a:pt x="6940" y="14299"/>
                    </a:lnTo>
                    <a:lnTo>
                      <a:pt x="6622" y="14458"/>
                    </a:lnTo>
                    <a:cubicBezTo>
                      <a:pt x="6616" y="14458"/>
                      <a:pt x="6603" y="14458"/>
                      <a:pt x="6597" y="14464"/>
                    </a:cubicBezTo>
                    <a:cubicBezTo>
                      <a:pt x="6324" y="14598"/>
                      <a:pt x="6050" y="14737"/>
                      <a:pt x="5784" y="14877"/>
                    </a:cubicBezTo>
                    <a:cubicBezTo>
                      <a:pt x="5784" y="14877"/>
                      <a:pt x="5784" y="14871"/>
                      <a:pt x="5784" y="14871"/>
                    </a:cubicBezTo>
                    <a:cubicBezTo>
                      <a:pt x="5745" y="14750"/>
                      <a:pt x="5695" y="14636"/>
                      <a:pt x="5650" y="14528"/>
                    </a:cubicBezTo>
                    <a:cubicBezTo>
                      <a:pt x="5593" y="14381"/>
                      <a:pt x="5542" y="14242"/>
                      <a:pt x="5485" y="14096"/>
                    </a:cubicBezTo>
                    <a:cubicBezTo>
                      <a:pt x="5453" y="14019"/>
                      <a:pt x="5428" y="13943"/>
                      <a:pt x="5396" y="13873"/>
                    </a:cubicBezTo>
                    <a:lnTo>
                      <a:pt x="5396" y="13873"/>
                    </a:lnTo>
                    <a:cubicBezTo>
                      <a:pt x="5421" y="13899"/>
                      <a:pt x="5453" y="13918"/>
                      <a:pt x="5478" y="13943"/>
                    </a:cubicBezTo>
                    <a:lnTo>
                      <a:pt x="5701" y="14153"/>
                    </a:lnTo>
                    <a:lnTo>
                      <a:pt x="5923" y="14369"/>
                    </a:lnTo>
                    <a:cubicBezTo>
                      <a:pt x="5968" y="14409"/>
                      <a:pt x="6017" y="14449"/>
                      <a:pt x="6076" y="14449"/>
                    </a:cubicBezTo>
                    <a:cubicBezTo>
                      <a:pt x="6092" y="14449"/>
                      <a:pt x="6109" y="14446"/>
                      <a:pt x="6127" y="14439"/>
                    </a:cubicBezTo>
                    <a:cubicBezTo>
                      <a:pt x="6190" y="14413"/>
                      <a:pt x="6235" y="14362"/>
                      <a:pt x="6241" y="14293"/>
                    </a:cubicBezTo>
                    <a:cubicBezTo>
                      <a:pt x="6254" y="14223"/>
                      <a:pt x="6235" y="14153"/>
                      <a:pt x="6190" y="14096"/>
                    </a:cubicBezTo>
                    <a:cubicBezTo>
                      <a:pt x="6139" y="14026"/>
                      <a:pt x="6076" y="13962"/>
                      <a:pt x="6012" y="13905"/>
                    </a:cubicBezTo>
                    <a:cubicBezTo>
                      <a:pt x="5936" y="13835"/>
                      <a:pt x="5866" y="13771"/>
                      <a:pt x="5790" y="13708"/>
                    </a:cubicBezTo>
                    <a:lnTo>
                      <a:pt x="5745" y="13663"/>
                    </a:lnTo>
                    <a:cubicBezTo>
                      <a:pt x="5847" y="13638"/>
                      <a:pt x="5949" y="13600"/>
                      <a:pt x="6050" y="13549"/>
                    </a:cubicBezTo>
                    <a:cubicBezTo>
                      <a:pt x="6178" y="13498"/>
                      <a:pt x="6305" y="13441"/>
                      <a:pt x="6432" y="13384"/>
                    </a:cubicBezTo>
                    <a:cubicBezTo>
                      <a:pt x="6680" y="13276"/>
                      <a:pt x="6921" y="13161"/>
                      <a:pt x="7163" y="13041"/>
                    </a:cubicBezTo>
                    <a:cubicBezTo>
                      <a:pt x="7404" y="12920"/>
                      <a:pt x="7645" y="12799"/>
                      <a:pt x="7881" y="12672"/>
                    </a:cubicBezTo>
                    <a:cubicBezTo>
                      <a:pt x="8001" y="12608"/>
                      <a:pt x="8122" y="12539"/>
                      <a:pt x="8243" y="12469"/>
                    </a:cubicBezTo>
                    <a:cubicBezTo>
                      <a:pt x="8357" y="12418"/>
                      <a:pt x="8465" y="12354"/>
                      <a:pt x="8561" y="12272"/>
                    </a:cubicBezTo>
                    <a:lnTo>
                      <a:pt x="8561" y="12272"/>
                    </a:lnTo>
                    <a:cubicBezTo>
                      <a:pt x="8554" y="12380"/>
                      <a:pt x="8561" y="12488"/>
                      <a:pt x="8580" y="12589"/>
                    </a:cubicBezTo>
                    <a:cubicBezTo>
                      <a:pt x="8611" y="12736"/>
                      <a:pt x="8688" y="12869"/>
                      <a:pt x="8802" y="12958"/>
                    </a:cubicBezTo>
                    <a:cubicBezTo>
                      <a:pt x="8845" y="12996"/>
                      <a:pt x="8898" y="13016"/>
                      <a:pt x="8951" y="13016"/>
                    </a:cubicBezTo>
                    <a:cubicBezTo>
                      <a:pt x="8969" y="13016"/>
                      <a:pt x="8988" y="13014"/>
                      <a:pt x="9005" y="13009"/>
                    </a:cubicBezTo>
                    <a:cubicBezTo>
                      <a:pt x="9031" y="13002"/>
                      <a:pt x="9050" y="12983"/>
                      <a:pt x="9063" y="12964"/>
                    </a:cubicBezTo>
                    <a:cubicBezTo>
                      <a:pt x="9075" y="12958"/>
                      <a:pt x="9088" y="12952"/>
                      <a:pt x="9094" y="12939"/>
                    </a:cubicBezTo>
                    <a:cubicBezTo>
                      <a:pt x="9152" y="12863"/>
                      <a:pt x="9075" y="12761"/>
                      <a:pt x="9024" y="12697"/>
                    </a:cubicBezTo>
                    <a:cubicBezTo>
                      <a:pt x="8961" y="12615"/>
                      <a:pt x="8929" y="12513"/>
                      <a:pt x="8929" y="12405"/>
                    </a:cubicBezTo>
                    <a:cubicBezTo>
                      <a:pt x="8935" y="12303"/>
                      <a:pt x="8955" y="12195"/>
                      <a:pt x="8980" y="12087"/>
                    </a:cubicBezTo>
                    <a:close/>
                    <a:moveTo>
                      <a:pt x="5320" y="12151"/>
                    </a:moveTo>
                    <a:cubicBezTo>
                      <a:pt x="5358" y="12170"/>
                      <a:pt x="5396" y="12176"/>
                      <a:pt x="5434" y="12183"/>
                    </a:cubicBezTo>
                    <a:cubicBezTo>
                      <a:pt x="5402" y="12265"/>
                      <a:pt x="5377" y="12342"/>
                      <a:pt x="5358" y="12424"/>
                    </a:cubicBezTo>
                    <a:cubicBezTo>
                      <a:pt x="5332" y="12513"/>
                      <a:pt x="5307" y="12608"/>
                      <a:pt x="5281" y="12704"/>
                    </a:cubicBezTo>
                    <a:cubicBezTo>
                      <a:pt x="5231" y="12894"/>
                      <a:pt x="5193" y="13085"/>
                      <a:pt x="5161" y="13282"/>
                    </a:cubicBezTo>
                    <a:cubicBezTo>
                      <a:pt x="5161" y="13288"/>
                      <a:pt x="5161" y="13295"/>
                      <a:pt x="5161" y="13301"/>
                    </a:cubicBezTo>
                    <a:cubicBezTo>
                      <a:pt x="5154" y="13327"/>
                      <a:pt x="5167" y="13346"/>
                      <a:pt x="5180" y="13358"/>
                    </a:cubicBezTo>
                    <a:cubicBezTo>
                      <a:pt x="5351" y="13492"/>
                      <a:pt x="5523" y="13632"/>
                      <a:pt x="5688" y="13771"/>
                    </a:cubicBezTo>
                    <a:cubicBezTo>
                      <a:pt x="5771" y="13835"/>
                      <a:pt x="5847" y="13899"/>
                      <a:pt x="5923" y="13968"/>
                    </a:cubicBezTo>
                    <a:cubicBezTo>
                      <a:pt x="6006" y="14026"/>
                      <a:pt x="6076" y="14096"/>
                      <a:pt x="6127" y="14178"/>
                    </a:cubicBezTo>
                    <a:cubicBezTo>
                      <a:pt x="6152" y="14216"/>
                      <a:pt x="6152" y="14261"/>
                      <a:pt x="6127" y="14299"/>
                    </a:cubicBezTo>
                    <a:cubicBezTo>
                      <a:pt x="6114" y="14323"/>
                      <a:pt x="6097" y="14338"/>
                      <a:pt x="6074" y="14338"/>
                    </a:cubicBezTo>
                    <a:cubicBezTo>
                      <a:pt x="6061" y="14338"/>
                      <a:pt x="6047" y="14333"/>
                      <a:pt x="6031" y="14324"/>
                    </a:cubicBezTo>
                    <a:cubicBezTo>
                      <a:pt x="6000" y="14299"/>
                      <a:pt x="5961" y="14267"/>
                      <a:pt x="5936" y="14235"/>
                    </a:cubicBezTo>
                    <a:lnTo>
                      <a:pt x="5809" y="14121"/>
                    </a:lnTo>
                    <a:cubicBezTo>
                      <a:pt x="5726" y="14038"/>
                      <a:pt x="5644" y="13962"/>
                      <a:pt x="5561" y="13886"/>
                    </a:cubicBezTo>
                    <a:cubicBezTo>
                      <a:pt x="5485" y="13803"/>
                      <a:pt x="5402" y="13733"/>
                      <a:pt x="5313" y="13682"/>
                    </a:cubicBezTo>
                    <a:cubicBezTo>
                      <a:pt x="5307" y="13676"/>
                      <a:pt x="5301" y="13663"/>
                      <a:pt x="5301" y="13657"/>
                    </a:cubicBezTo>
                    <a:cubicBezTo>
                      <a:pt x="5291" y="13647"/>
                      <a:pt x="5278" y="13643"/>
                      <a:pt x="5265" y="13643"/>
                    </a:cubicBezTo>
                    <a:cubicBezTo>
                      <a:pt x="5236" y="13643"/>
                      <a:pt x="5207" y="13664"/>
                      <a:pt x="5212" y="13695"/>
                    </a:cubicBezTo>
                    <a:cubicBezTo>
                      <a:pt x="5218" y="13746"/>
                      <a:pt x="5231" y="13797"/>
                      <a:pt x="5250" y="13841"/>
                    </a:cubicBezTo>
                    <a:cubicBezTo>
                      <a:pt x="5275" y="13899"/>
                      <a:pt x="5294" y="13956"/>
                      <a:pt x="5320" y="14013"/>
                    </a:cubicBezTo>
                    <a:lnTo>
                      <a:pt x="5440" y="14331"/>
                    </a:lnTo>
                    <a:cubicBezTo>
                      <a:pt x="5478" y="14439"/>
                      <a:pt x="5523" y="14540"/>
                      <a:pt x="5561" y="14648"/>
                    </a:cubicBezTo>
                    <a:cubicBezTo>
                      <a:pt x="5606" y="14744"/>
                      <a:pt x="5644" y="14845"/>
                      <a:pt x="5663" y="14947"/>
                    </a:cubicBezTo>
                    <a:cubicBezTo>
                      <a:pt x="5673" y="15013"/>
                      <a:pt x="5649" y="15039"/>
                      <a:pt x="5614" y="15039"/>
                    </a:cubicBezTo>
                    <a:cubicBezTo>
                      <a:pt x="5581" y="15039"/>
                      <a:pt x="5538" y="15016"/>
                      <a:pt x="5504" y="14979"/>
                    </a:cubicBezTo>
                    <a:cubicBezTo>
                      <a:pt x="5440" y="14896"/>
                      <a:pt x="5390" y="14814"/>
                      <a:pt x="5345" y="14718"/>
                    </a:cubicBezTo>
                    <a:cubicBezTo>
                      <a:pt x="5250" y="14540"/>
                      <a:pt x="5180" y="14350"/>
                      <a:pt x="5129" y="14146"/>
                    </a:cubicBezTo>
                    <a:cubicBezTo>
                      <a:pt x="5084" y="13924"/>
                      <a:pt x="5059" y="13702"/>
                      <a:pt x="5046" y="13473"/>
                    </a:cubicBezTo>
                    <a:cubicBezTo>
                      <a:pt x="5046" y="13460"/>
                      <a:pt x="5035" y="13454"/>
                      <a:pt x="5024" y="13454"/>
                    </a:cubicBezTo>
                    <a:cubicBezTo>
                      <a:pt x="5013" y="13454"/>
                      <a:pt x="5002" y="13460"/>
                      <a:pt x="5002" y="13473"/>
                    </a:cubicBezTo>
                    <a:cubicBezTo>
                      <a:pt x="4945" y="13892"/>
                      <a:pt x="5015" y="14318"/>
                      <a:pt x="5199" y="14693"/>
                    </a:cubicBezTo>
                    <a:cubicBezTo>
                      <a:pt x="5186" y="14693"/>
                      <a:pt x="5180" y="14699"/>
                      <a:pt x="5173" y="14712"/>
                    </a:cubicBezTo>
                    <a:cubicBezTo>
                      <a:pt x="5161" y="14737"/>
                      <a:pt x="5142" y="14769"/>
                      <a:pt x="5116" y="14775"/>
                    </a:cubicBezTo>
                    <a:cubicBezTo>
                      <a:pt x="5114" y="14776"/>
                      <a:pt x="5112" y="14776"/>
                      <a:pt x="5109" y="14776"/>
                    </a:cubicBezTo>
                    <a:cubicBezTo>
                      <a:pt x="5084" y="14776"/>
                      <a:pt x="5051" y="14748"/>
                      <a:pt x="5034" y="14725"/>
                    </a:cubicBezTo>
                    <a:cubicBezTo>
                      <a:pt x="5008" y="14655"/>
                      <a:pt x="4989" y="14578"/>
                      <a:pt x="4983" y="14496"/>
                    </a:cubicBezTo>
                    <a:cubicBezTo>
                      <a:pt x="4957" y="14343"/>
                      <a:pt x="4938" y="14191"/>
                      <a:pt x="4913" y="14032"/>
                    </a:cubicBezTo>
                    <a:cubicBezTo>
                      <a:pt x="4875" y="13816"/>
                      <a:pt x="4805" y="13543"/>
                      <a:pt x="4919" y="13352"/>
                    </a:cubicBezTo>
                    <a:cubicBezTo>
                      <a:pt x="4919" y="13358"/>
                      <a:pt x="4926" y="13365"/>
                      <a:pt x="4932" y="13371"/>
                    </a:cubicBezTo>
                    <a:cubicBezTo>
                      <a:pt x="4940" y="13383"/>
                      <a:pt x="4956" y="13390"/>
                      <a:pt x="4972" y="13390"/>
                    </a:cubicBezTo>
                    <a:cubicBezTo>
                      <a:pt x="4980" y="13390"/>
                      <a:pt x="4989" y="13388"/>
                      <a:pt x="4996" y="13384"/>
                    </a:cubicBezTo>
                    <a:cubicBezTo>
                      <a:pt x="5034" y="13339"/>
                      <a:pt x="5027" y="13295"/>
                      <a:pt x="5034" y="13238"/>
                    </a:cubicBezTo>
                    <a:lnTo>
                      <a:pt x="5034" y="13219"/>
                    </a:lnTo>
                    <a:cubicBezTo>
                      <a:pt x="5040" y="13206"/>
                      <a:pt x="5040" y="13199"/>
                      <a:pt x="5034" y="13193"/>
                    </a:cubicBezTo>
                    <a:cubicBezTo>
                      <a:pt x="5040" y="13155"/>
                      <a:pt x="5046" y="13117"/>
                      <a:pt x="5053" y="13085"/>
                    </a:cubicBezTo>
                    <a:cubicBezTo>
                      <a:pt x="5065" y="12971"/>
                      <a:pt x="5091" y="12863"/>
                      <a:pt x="5116" y="12748"/>
                    </a:cubicBezTo>
                    <a:cubicBezTo>
                      <a:pt x="5167" y="12545"/>
                      <a:pt x="5237" y="12348"/>
                      <a:pt x="5320" y="12151"/>
                    </a:cubicBezTo>
                    <a:close/>
                    <a:moveTo>
                      <a:pt x="4792" y="14032"/>
                    </a:moveTo>
                    <a:cubicBezTo>
                      <a:pt x="4799" y="14076"/>
                      <a:pt x="4805" y="14115"/>
                      <a:pt x="4811" y="14159"/>
                    </a:cubicBezTo>
                    <a:cubicBezTo>
                      <a:pt x="4741" y="14172"/>
                      <a:pt x="4671" y="14197"/>
                      <a:pt x="4614" y="14229"/>
                    </a:cubicBezTo>
                    <a:cubicBezTo>
                      <a:pt x="4532" y="14267"/>
                      <a:pt x="4455" y="14299"/>
                      <a:pt x="4373" y="14337"/>
                    </a:cubicBezTo>
                    <a:lnTo>
                      <a:pt x="3890" y="14553"/>
                    </a:lnTo>
                    <a:cubicBezTo>
                      <a:pt x="3572" y="14699"/>
                      <a:pt x="3254" y="14839"/>
                      <a:pt x="2937" y="14985"/>
                    </a:cubicBezTo>
                    <a:cubicBezTo>
                      <a:pt x="2915" y="14996"/>
                      <a:pt x="2926" y="15026"/>
                      <a:pt x="2945" y="15026"/>
                    </a:cubicBezTo>
                    <a:cubicBezTo>
                      <a:pt x="2949" y="15026"/>
                      <a:pt x="2952" y="15025"/>
                      <a:pt x="2956" y="15023"/>
                    </a:cubicBezTo>
                    <a:cubicBezTo>
                      <a:pt x="3280" y="14890"/>
                      <a:pt x="3604" y="14763"/>
                      <a:pt x="3928" y="14629"/>
                    </a:cubicBezTo>
                    <a:lnTo>
                      <a:pt x="4405" y="14439"/>
                    </a:lnTo>
                    <a:cubicBezTo>
                      <a:pt x="4481" y="14407"/>
                      <a:pt x="4563" y="14369"/>
                      <a:pt x="4640" y="14337"/>
                    </a:cubicBezTo>
                    <a:cubicBezTo>
                      <a:pt x="4703" y="14318"/>
                      <a:pt x="4767" y="14293"/>
                      <a:pt x="4824" y="14261"/>
                    </a:cubicBezTo>
                    <a:lnTo>
                      <a:pt x="4824" y="14267"/>
                    </a:lnTo>
                    <a:cubicBezTo>
                      <a:pt x="4843" y="14381"/>
                      <a:pt x="4862" y="14496"/>
                      <a:pt x="4881" y="14610"/>
                    </a:cubicBezTo>
                    <a:cubicBezTo>
                      <a:pt x="4881" y="14699"/>
                      <a:pt x="4919" y="14782"/>
                      <a:pt x="4983" y="14852"/>
                    </a:cubicBezTo>
                    <a:cubicBezTo>
                      <a:pt x="5018" y="14880"/>
                      <a:pt x="5058" y="14894"/>
                      <a:pt x="5100" y="14894"/>
                    </a:cubicBezTo>
                    <a:cubicBezTo>
                      <a:pt x="5133" y="14894"/>
                      <a:pt x="5167" y="14884"/>
                      <a:pt x="5199" y="14864"/>
                    </a:cubicBezTo>
                    <a:cubicBezTo>
                      <a:pt x="5224" y="14845"/>
                      <a:pt x="5237" y="14820"/>
                      <a:pt x="5250" y="14795"/>
                    </a:cubicBezTo>
                    <a:cubicBezTo>
                      <a:pt x="5256" y="14814"/>
                      <a:pt x="5269" y="14833"/>
                      <a:pt x="5275" y="14852"/>
                    </a:cubicBezTo>
                    <a:lnTo>
                      <a:pt x="5326" y="14934"/>
                    </a:lnTo>
                    <a:cubicBezTo>
                      <a:pt x="4424" y="15258"/>
                      <a:pt x="3521" y="15576"/>
                      <a:pt x="2619" y="15900"/>
                    </a:cubicBezTo>
                    <a:cubicBezTo>
                      <a:pt x="2174" y="16059"/>
                      <a:pt x="1736" y="16218"/>
                      <a:pt x="1291" y="16364"/>
                    </a:cubicBezTo>
                    <a:cubicBezTo>
                      <a:pt x="1068" y="16440"/>
                      <a:pt x="839" y="16504"/>
                      <a:pt x="611" y="16555"/>
                    </a:cubicBezTo>
                    <a:cubicBezTo>
                      <a:pt x="542" y="16569"/>
                      <a:pt x="437" y="16609"/>
                      <a:pt x="348" y="16609"/>
                    </a:cubicBezTo>
                    <a:cubicBezTo>
                      <a:pt x="314" y="16609"/>
                      <a:pt x="282" y="16603"/>
                      <a:pt x="255" y="16587"/>
                    </a:cubicBezTo>
                    <a:cubicBezTo>
                      <a:pt x="140" y="16510"/>
                      <a:pt x="312" y="16402"/>
                      <a:pt x="369" y="16351"/>
                    </a:cubicBezTo>
                    <a:cubicBezTo>
                      <a:pt x="770" y="16046"/>
                      <a:pt x="1195" y="15780"/>
                      <a:pt x="1640" y="15563"/>
                    </a:cubicBezTo>
                    <a:cubicBezTo>
                      <a:pt x="1653" y="15557"/>
                      <a:pt x="1659" y="15538"/>
                      <a:pt x="1659" y="15525"/>
                    </a:cubicBezTo>
                    <a:cubicBezTo>
                      <a:pt x="1685" y="15519"/>
                      <a:pt x="1710" y="15513"/>
                      <a:pt x="1736" y="15506"/>
                    </a:cubicBezTo>
                    <a:cubicBezTo>
                      <a:pt x="1761" y="15494"/>
                      <a:pt x="1761" y="15443"/>
                      <a:pt x="1729" y="15436"/>
                    </a:cubicBezTo>
                    <a:cubicBezTo>
                      <a:pt x="1589" y="15436"/>
                      <a:pt x="1450" y="15443"/>
                      <a:pt x="1310" y="15449"/>
                    </a:cubicBezTo>
                    <a:cubicBezTo>
                      <a:pt x="1278" y="15449"/>
                      <a:pt x="1253" y="15449"/>
                      <a:pt x="1284" y="15424"/>
                    </a:cubicBezTo>
                    <a:cubicBezTo>
                      <a:pt x="1310" y="15411"/>
                      <a:pt x="1335" y="15398"/>
                      <a:pt x="1367" y="15386"/>
                    </a:cubicBezTo>
                    <a:cubicBezTo>
                      <a:pt x="1437" y="15360"/>
                      <a:pt x="1507" y="15328"/>
                      <a:pt x="1577" y="15303"/>
                    </a:cubicBezTo>
                    <a:cubicBezTo>
                      <a:pt x="1844" y="15195"/>
                      <a:pt x="2110" y="15100"/>
                      <a:pt x="2384" y="15004"/>
                    </a:cubicBezTo>
                    <a:cubicBezTo>
                      <a:pt x="2917" y="14814"/>
                      <a:pt x="3451" y="14636"/>
                      <a:pt x="3972" y="14420"/>
                    </a:cubicBezTo>
                    <a:cubicBezTo>
                      <a:pt x="4252" y="14305"/>
                      <a:pt x="4525" y="14178"/>
                      <a:pt x="4792" y="14032"/>
                    </a:cubicBezTo>
                    <a:close/>
                    <a:moveTo>
                      <a:pt x="8039" y="13860"/>
                    </a:moveTo>
                    <a:cubicBezTo>
                      <a:pt x="8028" y="13877"/>
                      <a:pt x="8042" y="13900"/>
                      <a:pt x="8059" y="13900"/>
                    </a:cubicBezTo>
                    <a:cubicBezTo>
                      <a:pt x="8061" y="13900"/>
                      <a:pt x="8063" y="13899"/>
                      <a:pt x="8065" y="13899"/>
                    </a:cubicBezTo>
                    <a:cubicBezTo>
                      <a:pt x="8147" y="13892"/>
                      <a:pt x="8236" y="13879"/>
                      <a:pt x="8319" y="13867"/>
                    </a:cubicBezTo>
                    <a:cubicBezTo>
                      <a:pt x="8319" y="13867"/>
                      <a:pt x="8319" y="13873"/>
                      <a:pt x="8319" y="13879"/>
                    </a:cubicBezTo>
                    <a:cubicBezTo>
                      <a:pt x="8338" y="14083"/>
                      <a:pt x="8370" y="14286"/>
                      <a:pt x="8421" y="14490"/>
                    </a:cubicBezTo>
                    <a:cubicBezTo>
                      <a:pt x="8459" y="14693"/>
                      <a:pt x="8491" y="14896"/>
                      <a:pt x="8522" y="15093"/>
                    </a:cubicBezTo>
                    <a:cubicBezTo>
                      <a:pt x="8580" y="15494"/>
                      <a:pt x="8630" y="15888"/>
                      <a:pt x="8662" y="16288"/>
                    </a:cubicBezTo>
                    <a:cubicBezTo>
                      <a:pt x="8669" y="16383"/>
                      <a:pt x="8694" y="16587"/>
                      <a:pt x="8580" y="16644"/>
                    </a:cubicBezTo>
                    <a:cubicBezTo>
                      <a:pt x="8565" y="16651"/>
                      <a:pt x="8550" y="16654"/>
                      <a:pt x="8535" y="16654"/>
                    </a:cubicBezTo>
                    <a:cubicBezTo>
                      <a:pt x="8412" y="16654"/>
                      <a:pt x="8300" y="16437"/>
                      <a:pt x="8249" y="16358"/>
                    </a:cubicBezTo>
                    <a:cubicBezTo>
                      <a:pt x="8039" y="16040"/>
                      <a:pt x="7862" y="15703"/>
                      <a:pt x="7703" y="15360"/>
                    </a:cubicBezTo>
                    <a:cubicBezTo>
                      <a:pt x="7544" y="14992"/>
                      <a:pt x="7398" y="14610"/>
                      <a:pt x="7277" y="14229"/>
                    </a:cubicBezTo>
                    <a:lnTo>
                      <a:pt x="7811" y="13968"/>
                    </a:lnTo>
                    <a:lnTo>
                      <a:pt x="8039" y="13860"/>
                    </a:lnTo>
                    <a:close/>
                    <a:moveTo>
                      <a:pt x="6966" y="14381"/>
                    </a:moveTo>
                    <a:cubicBezTo>
                      <a:pt x="7035" y="14655"/>
                      <a:pt x="7131" y="14915"/>
                      <a:pt x="7226" y="15182"/>
                    </a:cubicBezTo>
                    <a:cubicBezTo>
                      <a:pt x="7328" y="15475"/>
                      <a:pt x="7442" y="15767"/>
                      <a:pt x="7556" y="16059"/>
                    </a:cubicBezTo>
                    <a:cubicBezTo>
                      <a:pt x="7690" y="16383"/>
                      <a:pt x="7823" y="16714"/>
                      <a:pt x="7970" y="17038"/>
                    </a:cubicBezTo>
                    <a:cubicBezTo>
                      <a:pt x="7938" y="17038"/>
                      <a:pt x="7919" y="17070"/>
                      <a:pt x="7925" y="17101"/>
                    </a:cubicBezTo>
                    <a:lnTo>
                      <a:pt x="7931" y="17101"/>
                    </a:lnTo>
                    <a:cubicBezTo>
                      <a:pt x="7950" y="17197"/>
                      <a:pt x="7989" y="17330"/>
                      <a:pt x="7912" y="17406"/>
                    </a:cubicBezTo>
                    <a:cubicBezTo>
                      <a:pt x="7888" y="17429"/>
                      <a:pt x="7867" y="17438"/>
                      <a:pt x="7848" y="17438"/>
                    </a:cubicBezTo>
                    <a:cubicBezTo>
                      <a:pt x="7788" y="17438"/>
                      <a:pt x="7752" y="17342"/>
                      <a:pt x="7728" y="17279"/>
                    </a:cubicBezTo>
                    <a:cubicBezTo>
                      <a:pt x="7633" y="17057"/>
                      <a:pt x="7544" y="16834"/>
                      <a:pt x="7455" y="16612"/>
                    </a:cubicBezTo>
                    <a:cubicBezTo>
                      <a:pt x="7277" y="16161"/>
                      <a:pt x="7105" y="15703"/>
                      <a:pt x="6940" y="15246"/>
                    </a:cubicBezTo>
                    <a:cubicBezTo>
                      <a:pt x="6896" y="15119"/>
                      <a:pt x="6851" y="14992"/>
                      <a:pt x="6807" y="14871"/>
                    </a:cubicBezTo>
                    <a:cubicBezTo>
                      <a:pt x="6769" y="14750"/>
                      <a:pt x="6724" y="14636"/>
                      <a:pt x="6673" y="14521"/>
                    </a:cubicBezTo>
                    <a:lnTo>
                      <a:pt x="6966" y="14381"/>
                    </a:lnTo>
                    <a:close/>
                    <a:moveTo>
                      <a:pt x="7213" y="14261"/>
                    </a:moveTo>
                    <a:cubicBezTo>
                      <a:pt x="7372" y="15036"/>
                      <a:pt x="7715" y="15780"/>
                      <a:pt x="8141" y="16440"/>
                    </a:cubicBezTo>
                    <a:cubicBezTo>
                      <a:pt x="8224" y="16580"/>
                      <a:pt x="8332" y="16771"/>
                      <a:pt x="8516" y="16790"/>
                    </a:cubicBezTo>
                    <a:cubicBezTo>
                      <a:pt x="8526" y="16791"/>
                      <a:pt x="8536" y="16792"/>
                      <a:pt x="8546" y="16792"/>
                    </a:cubicBezTo>
                    <a:cubicBezTo>
                      <a:pt x="8681" y="16792"/>
                      <a:pt x="8766" y="16672"/>
                      <a:pt x="8796" y="16536"/>
                    </a:cubicBezTo>
                    <a:cubicBezTo>
                      <a:pt x="8834" y="16364"/>
                      <a:pt x="8789" y="16167"/>
                      <a:pt x="8770" y="15989"/>
                    </a:cubicBezTo>
                    <a:cubicBezTo>
                      <a:pt x="8758" y="15856"/>
                      <a:pt x="8745" y="15722"/>
                      <a:pt x="8726" y="15583"/>
                    </a:cubicBezTo>
                    <a:lnTo>
                      <a:pt x="8726" y="15583"/>
                    </a:lnTo>
                    <a:cubicBezTo>
                      <a:pt x="8758" y="15678"/>
                      <a:pt x="8789" y="15773"/>
                      <a:pt x="8815" y="15862"/>
                    </a:cubicBezTo>
                    <a:cubicBezTo>
                      <a:pt x="8904" y="16154"/>
                      <a:pt x="8993" y="16447"/>
                      <a:pt x="9082" y="16739"/>
                    </a:cubicBezTo>
                    <a:cubicBezTo>
                      <a:pt x="9171" y="17025"/>
                      <a:pt x="9253" y="17317"/>
                      <a:pt x="9336" y="17597"/>
                    </a:cubicBezTo>
                    <a:cubicBezTo>
                      <a:pt x="9418" y="17858"/>
                      <a:pt x="9495" y="18169"/>
                      <a:pt x="9380" y="18429"/>
                    </a:cubicBezTo>
                    <a:cubicBezTo>
                      <a:pt x="9361" y="18480"/>
                      <a:pt x="9329" y="18518"/>
                      <a:pt x="9285" y="18550"/>
                    </a:cubicBezTo>
                    <a:cubicBezTo>
                      <a:pt x="9268" y="18559"/>
                      <a:pt x="9248" y="18563"/>
                      <a:pt x="9228" y="18563"/>
                    </a:cubicBezTo>
                    <a:cubicBezTo>
                      <a:pt x="9190" y="18563"/>
                      <a:pt x="9151" y="18548"/>
                      <a:pt x="9126" y="18518"/>
                    </a:cubicBezTo>
                    <a:cubicBezTo>
                      <a:pt x="9024" y="18436"/>
                      <a:pt x="8935" y="18341"/>
                      <a:pt x="8853" y="18232"/>
                    </a:cubicBezTo>
                    <a:cubicBezTo>
                      <a:pt x="8681" y="18035"/>
                      <a:pt x="8535" y="17826"/>
                      <a:pt x="8408" y="17597"/>
                    </a:cubicBezTo>
                    <a:cubicBezTo>
                      <a:pt x="8141" y="17120"/>
                      <a:pt x="7912" y="16631"/>
                      <a:pt x="7709" y="16123"/>
                    </a:cubicBezTo>
                    <a:cubicBezTo>
                      <a:pt x="7588" y="15818"/>
                      <a:pt x="7468" y="15519"/>
                      <a:pt x="7353" y="15208"/>
                    </a:cubicBezTo>
                    <a:cubicBezTo>
                      <a:pt x="7245" y="14922"/>
                      <a:pt x="7143" y="14629"/>
                      <a:pt x="7029" y="14350"/>
                    </a:cubicBezTo>
                    <a:lnTo>
                      <a:pt x="7131" y="14299"/>
                    </a:lnTo>
                    <a:lnTo>
                      <a:pt x="7213" y="14261"/>
                    </a:lnTo>
                    <a:close/>
                    <a:moveTo>
                      <a:pt x="6610" y="14547"/>
                    </a:moveTo>
                    <a:cubicBezTo>
                      <a:pt x="6635" y="14661"/>
                      <a:pt x="6667" y="14769"/>
                      <a:pt x="6705" y="14877"/>
                    </a:cubicBezTo>
                    <a:cubicBezTo>
                      <a:pt x="6749" y="15017"/>
                      <a:pt x="6794" y="15150"/>
                      <a:pt x="6838" y="15284"/>
                    </a:cubicBezTo>
                    <a:cubicBezTo>
                      <a:pt x="6927" y="15551"/>
                      <a:pt x="7023" y="15818"/>
                      <a:pt x="7118" y="16078"/>
                    </a:cubicBezTo>
                    <a:cubicBezTo>
                      <a:pt x="7220" y="16345"/>
                      <a:pt x="7315" y="16606"/>
                      <a:pt x="7417" y="16873"/>
                    </a:cubicBezTo>
                    <a:lnTo>
                      <a:pt x="7576" y="17267"/>
                    </a:lnTo>
                    <a:cubicBezTo>
                      <a:pt x="7614" y="17362"/>
                      <a:pt x="7652" y="17483"/>
                      <a:pt x="7747" y="17540"/>
                    </a:cubicBezTo>
                    <a:cubicBezTo>
                      <a:pt x="7778" y="17553"/>
                      <a:pt x="7810" y="17560"/>
                      <a:pt x="7841" y="17560"/>
                    </a:cubicBezTo>
                    <a:cubicBezTo>
                      <a:pt x="7916" y="17560"/>
                      <a:pt x="7989" y="17524"/>
                      <a:pt x="8033" y="17457"/>
                    </a:cubicBezTo>
                    <a:cubicBezTo>
                      <a:pt x="8065" y="17406"/>
                      <a:pt x="8084" y="17343"/>
                      <a:pt x="8084" y="17279"/>
                    </a:cubicBezTo>
                    <a:cubicBezTo>
                      <a:pt x="8103" y="17317"/>
                      <a:pt x="8122" y="17356"/>
                      <a:pt x="8141" y="17394"/>
                    </a:cubicBezTo>
                    <a:cubicBezTo>
                      <a:pt x="8116" y="17394"/>
                      <a:pt x="8090" y="17419"/>
                      <a:pt x="8090" y="17444"/>
                    </a:cubicBezTo>
                    <a:cubicBezTo>
                      <a:pt x="8071" y="17546"/>
                      <a:pt x="8071" y="17641"/>
                      <a:pt x="8065" y="17743"/>
                    </a:cubicBezTo>
                    <a:cubicBezTo>
                      <a:pt x="8052" y="17838"/>
                      <a:pt x="8039" y="17940"/>
                      <a:pt x="8014" y="18035"/>
                    </a:cubicBezTo>
                    <a:cubicBezTo>
                      <a:pt x="7976" y="18220"/>
                      <a:pt x="7912" y="18404"/>
                      <a:pt x="7823" y="18576"/>
                    </a:cubicBezTo>
                    <a:cubicBezTo>
                      <a:pt x="7779" y="18660"/>
                      <a:pt x="7679" y="18795"/>
                      <a:pt x="7574" y="18795"/>
                    </a:cubicBezTo>
                    <a:cubicBezTo>
                      <a:pt x="7545" y="18795"/>
                      <a:pt x="7516" y="18785"/>
                      <a:pt x="7487" y="18760"/>
                    </a:cubicBezTo>
                    <a:cubicBezTo>
                      <a:pt x="7436" y="18715"/>
                      <a:pt x="7404" y="18652"/>
                      <a:pt x="7385" y="18588"/>
                    </a:cubicBezTo>
                    <a:cubicBezTo>
                      <a:pt x="7347" y="18499"/>
                      <a:pt x="7321" y="18404"/>
                      <a:pt x="7290" y="18315"/>
                    </a:cubicBezTo>
                    <a:cubicBezTo>
                      <a:pt x="7042" y="17533"/>
                      <a:pt x="6845" y="16733"/>
                      <a:pt x="6692" y="15932"/>
                    </a:cubicBezTo>
                    <a:cubicBezTo>
                      <a:pt x="6648" y="15703"/>
                      <a:pt x="6610" y="15481"/>
                      <a:pt x="6572" y="15258"/>
                    </a:cubicBezTo>
                    <a:cubicBezTo>
                      <a:pt x="6546" y="15042"/>
                      <a:pt x="6508" y="14833"/>
                      <a:pt x="6463" y="14623"/>
                    </a:cubicBezTo>
                    <a:lnTo>
                      <a:pt x="6610" y="14547"/>
                    </a:lnTo>
                    <a:close/>
                    <a:moveTo>
                      <a:pt x="5701" y="1"/>
                    </a:moveTo>
                    <a:cubicBezTo>
                      <a:pt x="5593" y="1"/>
                      <a:pt x="5478" y="20"/>
                      <a:pt x="5377" y="70"/>
                    </a:cubicBezTo>
                    <a:cubicBezTo>
                      <a:pt x="5364" y="83"/>
                      <a:pt x="5364" y="109"/>
                      <a:pt x="5377" y="121"/>
                    </a:cubicBezTo>
                    <a:lnTo>
                      <a:pt x="5313" y="140"/>
                    </a:lnTo>
                    <a:cubicBezTo>
                      <a:pt x="5307" y="140"/>
                      <a:pt x="5301" y="147"/>
                      <a:pt x="5294" y="153"/>
                    </a:cubicBezTo>
                    <a:cubicBezTo>
                      <a:pt x="5148" y="159"/>
                      <a:pt x="5002" y="185"/>
                      <a:pt x="4856" y="217"/>
                    </a:cubicBezTo>
                    <a:cubicBezTo>
                      <a:pt x="4722" y="248"/>
                      <a:pt x="4595" y="293"/>
                      <a:pt x="4468" y="344"/>
                    </a:cubicBezTo>
                    <a:cubicBezTo>
                      <a:pt x="4405" y="369"/>
                      <a:pt x="4341" y="395"/>
                      <a:pt x="4277" y="426"/>
                    </a:cubicBezTo>
                    <a:cubicBezTo>
                      <a:pt x="4214" y="452"/>
                      <a:pt x="4163" y="490"/>
                      <a:pt x="4119" y="541"/>
                    </a:cubicBezTo>
                    <a:cubicBezTo>
                      <a:pt x="4099" y="566"/>
                      <a:pt x="4119" y="598"/>
                      <a:pt x="4150" y="598"/>
                    </a:cubicBezTo>
                    <a:cubicBezTo>
                      <a:pt x="4049" y="655"/>
                      <a:pt x="3953" y="719"/>
                      <a:pt x="3864" y="789"/>
                    </a:cubicBezTo>
                    <a:cubicBezTo>
                      <a:pt x="3731" y="897"/>
                      <a:pt x="3610" y="1011"/>
                      <a:pt x="3502" y="1138"/>
                    </a:cubicBezTo>
                    <a:cubicBezTo>
                      <a:pt x="3400" y="1252"/>
                      <a:pt x="3286" y="1392"/>
                      <a:pt x="3242" y="1545"/>
                    </a:cubicBezTo>
                    <a:cubicBezTo>
                      <a:pt x="3242" y="1564"/>
                      <a:pt x="3254" y="1577"/>
                      <a:pt x="3267" y="1577"/>
                    </a:cubicBezTo>
                    <a:cubicBezTo>
                      <a:pt x="3172" y="1729"/>
                      <a:pt x="3089" y="1888"/>
                      <a:pt x="3032" y="2053"/>
                    </a:cubicBezTo>
                    <a:cubicBezTo>
                      <a:pt x="2987" y="2187"/>
                      <a:pt x="2956" y="2326"/>
                      <a:pt x="2943" y="2460"/>
                    </a:cubicBezTo>
                    <a:cubicBezTo>
                      <a:pt x="2937" y="2536"/>
                      <a:pt x="2930" y="2606"/>
                      <a:pt x="2930" y="2676"/>
                    </a:cubicBezTo>
                    <a:cubicBezTo>
                      <a:pt x="2930" y="2739"/>
                      <a:pt x="2937" y="2797"/>
                      <a:pt x="2956" y="2854"/>
                    </a:cubicBezTo>
                    <a:cubicBezTo>
                      <a:pt x="2943" y="2905"/>
                      <a:pt x="2937" y="2956"/>
                      <a:pt x="2924" y="3013"/>
                    </a:cubicBezTo>
                    <a:cubicBezTo>
                      <a:pt x="2911" y="3095"/>
                      <a:pt x="2905" y="3184"/>
                      <a:pt x="2898" y="3273"/>
                    </a:cubicBezTo>
                    <a:cubicBezTo>
                      <a:pt x="2886" y="3356"/>
                      <a:pt x="2886" y="3438"/>
                      <a:pt x="2911" y="3521"/>
                    </a:cubicBezTo>
                    <a:cubicBezTo>
                      <a:pt x="2917" y="3527"/>
                      <a:pt x="2924" y="3534"/>
                      <a:pt x="2937" y="3534"/>
                    </a:cubicBezTo>
                    <a:cubicBezTo>
                      <a:pt x="2924" y="3604"/>
                      <a:pt x="2911" y="3674"/>
                      <a:pt x="2905" y="3750"/>
                    </a:cubicBezTo>
                    <a:cubicBezTo>
                      <a:pt x="2886" y="3839"/>
                      <a:pt x="2886" y="3928"/>
                      <a:pt x="2917" y="4010"/>
                    </a:cubicBezTo>
                    <a:cubicBezTo>
                      <a:pt x="2905" y="4036"/>
                      <a:pt x="2898" y="4061"/>
                      <a:pt x="2892" y="4080"/>
                    </a:cubicBezTo>
                    <a:cubicBezTo>
                      <a:pt x="2886" y="4106"/>
                      <a:pt x="2873" y="4157"/>
                      <a:pt x="2867" y="4188"/>
                    </a:cubicBezTo>
                    <a:cubicBezTo>
                      <a:pt x="2860" y="4214"/>
                      <a:pt x="2854" y="4239"/>
                      <a:pt x="2854" y="4258"/>
                    </a:cubicBezTo>
                    <a:cubicBezTo>
                      <a:pt x="2498" y="5256"/>
                      <a:pt x="2314" y="6305"/>
                      <a:pt x="2314" y="7359"/>
                    </a:cubicBezTo>
                    <a:cubicBezTo>
                      <a:pt x="2314" y="7690"/>
                      <a:pt x="2307" y="8039"/>
                      <a:pt x="2384" y="8363"/>
                    </a:cubicBezTo>
                    <a:cubicBezTo>
                      <a:pt x="2390" y="8376"/>
                      <a:pt x="2396" y="8389"/>
                      <a:pt x="2409" y="8389"/>
                    </a:cubicBezTo>
                    <a:cubicBezTo>
                      <a:pt x="2409" y="8554"/>
                      <a:pt x="2422" y="8713"/>
                      <a:pt x="2441" y="8872"/>
                    </a:cubicBezTo>
                    <a:cubicBezTo>
                      <a:pt x="2504" y="9450"/>
                      <a:pt x="2663" y="10009"/>
                      <a:pt x="2911" y="10537"/>
                    </a:cubicBezTo>
                    <a:cubicBezTo>
                      <a:pt x="2975" y="10677"/>
                      <a:pt x="3051" y="10816"/>
                      <a:pt x="3134" y="10950"/>
                    </a:cubicBezTo>
                    <a:cubicBezTo>
                      <a:pt x="3172" y="11026"/>
                      <a:pt x="3223" y="11090"/>
                      <a:pt x="3273" y="11160"/>
                    </a:cubicBezTo>
                    <a:cubicBezTo>
                      <a:pt x="3311" y="11223"/>
                      <a:pt x="3362" y="11280"/>
                      <a:pt x="3432" y="11325"/>
                    </a:cubicBezTo>
                    <a:cubicBezTo>
                      <a:pt x="3432" y="11325"/>
                      <a:pt x="3435" y="11328"/>
                      <a:pt x="3441" y="11328"/>
                    </a:cubicBezTo>
                    <a:cubicBezTo>
                      <a:pt x="3444" y="11328"/>
                      <a:pt x="3447" y="11327"/>
                      <a:pt x="3451" y="11325"/>
                    </a:cubicBezTo>
                    <a:cubicBezTo>
                      <a:pt x="3515" y="11433"/>
                      <a:pt x="3585" y="11541"/>
                      <a:pt x="3655" y="11643"/>
                    </a:cubicBezTo>
                    <a:cubicBezTo>
                      <a:pt x="3807" y="11871"/>
                      <a:pt x="3991" y="12075"/>
                      <a:pt x="4208" y="12240"/>
                    </a:cubicBezTo>
                    <a:cubicBezTo>
                      <a:pt x="4216" y="12252"/>
                      <a:pt x="4229" y="12256"/>
                      <a:pt x="4242" y="12256"/>
                    </a:cubicBezTo>
                    <a:cubicBezTo>
                      <a:pt x="4250" y="12256"/>
                      <a:pt x="4258" y="12255"/>
                      <a:pt x="4265" y="12253"/>
                    </a:cubicBezTo>
                    <a:cubicBezTo>
                      <a:pt x="4316" y="12303"/>
                      <a:pt x="4366" y="12354"/>
                      <a:pt x="4424" y="12405"/>
                    </a:cubicBezTo>
                    <a:cubicBezTo>
                      <a:pt x="4513" y="12475"/>
                      <a:pt x="4602" y="12545"/>
                      <a:pt x="4697" y="12608"/>
                    </a:cubicBezTo>
                    <a:cubicBezTo>
                      <a:pt x="4741" y="12640"/>
                      <a:pt x="4792" y="12672"/>
                      <a:pt x="4843" y="12704"/>
                    </a:cubicBezTo>
                    <a:cubicBezTo>
                      <a:pt x="4882" y="12726"/>
                      <a:pt x="4931" y="12763"/>
                      <a:pt x="4985" y="12763"/>
                    </a:cubicBezTo>
                    <a:cubicBezTo>
                      <a:pt x="4993" y="12763"/>
                      <a:pt x="5001" y="12763"/>
                      <a:pt x="5008" y="12761"/>
                    </a:cubicBezTo>
                    <a:lnTo>
                      <a:pt x="5015" y="12761"/>
                    </a:lnTo>
                    <a:cubicBezTo>
                      <a:pt x="4983" y="12856"/>
                      <a:pt x="4964" y="12958"/>
                      <a:pt x="4945" y="13060"/>
                    </a:cubicBezTo>
                    <a:cubicBezTo>
                      <a:pt x="4932" y="13117"/>
                      <a:pt x="4926" y="13174"/>
                      <a:pt x="4919" y="13231"/>
                    </a:cubicBezTo>
                    <a:cubicBezTo>
                      <a:pt x="4811" y="13327"/>
                      <a:pt x="4754" y="13460"/>
                      <a:pt x="4748" y="13600"/>
                    </a:cubicBezTo>
                    <a:cubicBezTo>
                      <a:pt x="4741" y="13714"/>
                      <a:pt x="4754" y="13822"/>
                      <a:pt x="4773" y="13930"/>
                    </a:cubicBezTo>
                    <a:lnTo>
                      <a:pt x="4779" y="13962"/>
                    </a:lnTo>
                    <a:cubicBezTo>
                      <a:pt x="4493" y="14096"/>
                      <a:pt x="4214" y="14229"/>
                      <a:pt x="3928" y="14343"/>
                    </a:cubicBezTo>
                    <a:cubicBezTo>
                      <a:pt x="3636" y="14464"/>
                      <a:pt x="3331" y="14572"/>
                      <a:pt x="3026" y="14674"/>
                    </a:cubicBezTo>
                    <a:cubicBezTo>
                      <a:pt x="2720" y="14775"/>
                      <a:pt x="2422" y="14877"/>
                      <a:pt x="2123" y="14979"/>
                    </a:cubicBezTo>
                    <a:cubicBezTo>
                      <a:pt x="1971" y="15030"/>
                      <a:pt x="1818" y="15087"/>
                      <a:pt x="1666" y="15144"/>
                    </a:cubicBezTo>
                    <a:cubicBezTo>
                      <a:pt x="1519" y="15189"/>
                      <a:pt x="1380" y="15252"/>
                      <a:pt x="1246" y="15316"/>
                    </a:cubicBezTo>
                    <a:cubicBezTo>
                      <a:pt x="1189" y="15347"/>
                      <a:pt x="1151" y="15398"/>
                      <a:pt x="1145" y="15455"/>
                    </a:cubicBezTo>
                    <a:cubicBezTo>
                      <a:pt x="1145" y="15519"/>
                      <a:pt x="1189" y="15570"/>
                      <a:pt x="1246" y="15583"/>
                    </a:cubicBezTo>
                    <a:cubicBezTo>
                      <a:pt x="1274" y="15585"/>
                      <a:pt x="1303" y="15586"/>
                      <a:pt x="1332" y="15586"/>
                    </a:cubicBezTo>
                    <a:cubicBezTo>
                      <a:pt x="1382" y="15586"/>
                      <a:pt x="1433" y="15582"/>
                      <a:pt x="1481" y="15570"/>
                    </a:cubicBezTo>
                    <a:lnTo>
                      <a:pt x="1500" y="15570"/>
                    </a:lnTo>
                    <a:cubicBezTo>
                      <a:pt x="1106" y="15741"/>
                      <a:pt x="731" y="15964"/>
                      <a:pt x="388" y="16224"/>
                    </a:cubicBezTo>
                    <a:cubicBezTo>
                      <a:pt x="274" y="16313"/>
                      <a:pt x="1" y="16485"/>
                      <a:pt x="166" y="16650"/>
                    </a:cubicBezTo>
                    <a:cubicBezTo>
                      <a:pt x="221" y="16700"/>
                      <a:pt x="289" y="16724"/>
                      <a:pt x="358" y="16724"/>
                    </a:cubicBezTo>
                    <a:cubicBezTo>
                      <a:pt x="385" y="16724"/>
                      <a:pt x="412" y="16721"/>
                      <a:pt x="439" y="16714"/>
                    </a:cubicBezTo>
                    <a:cubicBezTo>
                      <a:pt x="560" y="16695"/>
                      <a:pt x="687" y="16663"/>
                      <a:pt x="808" y="16631"/>
                    </a:cubicBezTo>
                    <a:cubicBezTo>
                      <a:pt x="1291" y="16510"/>
                      <a:pt x="1767" y="16358"/>
                      <a:pt x="2231" y="16186"/>
                    </a:cubicBezTo>
                    <a:lnTo>
                      <a:pt x="3725" y="15652"/>
                    </a:lnTo>
                    <a:cubicBezTo>
                      <a:pt x="4277" y="15455"/>
                      <a:pt x="4837" y="15252"/>
                      <a:pt x="5390" y="15055"/>
                    </a:cubicBezTo>
                    <a:cubicBezTo>
                      <a:pt x="5415" y="15081"/>
                      <a:pt x="5440" y="15112"/>
                      <a:pt x="5472" y="15131"/>
                    </a:cubicBezTo>
                    <a:cubicBezTo>
                      <a:pt x="5511" y="15164"/>
                      <a:pt x="5559" y="15180"/>
                      <a:pt x="5606" y="15180"/>
                    </a:cubicBezTo>
                    <a:cubicBezTo>
                      <a:pt x="5651" y="15180"/>
                      <a:pt x="5696" y="15166"/>
                      <a:pt x="5733" y="15138"/>
                    </a:cubicBezTo>
                    <a:cubicBezTo>
                      <a:pt x="5784" y="15087"/>
                      <a:pt x="5809" y="15017"/>
                      <a:pt x="5790" y="14947"/>
                    </a:cubicBezTo>
                    <a:cubicBezTo>
                      <a:pt x="5993" y="14858"/>
                      <a:pt x="6190" y="14763"/>
                      <a:pt x="6387" y="14667"/>
                    </a:cubicBezTo>
                    <a:cubicBezTo>
                      <a:pt x="6394" y="14864"/>
                      <a:pt x="6413" y="15055"/>
                      <a:pt x="6451" y="15252"/>
                    </a:cubicBezTo>
                    <a:cubicBezTo>
                      <a:pt x="6476" y="15468"/>
                      <a:pt x="6514" y="15691"/>
                      <a:pt x="6552" y="15913"/>
                    </a:cubicBezTo>
                    <a:cubicBezTo>
                      <a:pt x="6629" y="16351"/>
                      <a:pt x="6724" y="16790"/>
                      <a:pt x="6832" y="17222"/>
                    </a:cubicBezTo>
                    <a:cubicBezTo>
                      <a:pt x="6940" y="17661"/>
                      <a:pt x="7067" y="18086"/>
                      <a:pt x="7201" y="18506"/>
                    </a:cubicBezTo>
                    <a:cubicBezTo>
                      <a:pt x="7251" y="18658"/>
                      <a:pt x="7302" y="18849"/>
                      <a:pt x="7461" y="18919"/>
                    </a:cubicBezTo>
                    <a:cubicBezTo>
                      <a:pt x="7498" y="18937"/>
                      <a:pt x="7535" y="18945"/>
                      <a:pt x="7571" y="18945"/>
                    </a:cubicBezTo>
                    <a:cubicBezTo>
                      <a:pt x="7689" y="18945"/>
                      <a:pt x="7802" y="18863"/>
                      <a:pt x="7874" y="18766"/>
                    </a:cubicBezTo>
                    <a:cubicBezTo>
                      <a:pt x="7995" y="18582"/>
                      <a:pt x="8084" y="18379"/>
                      <a:pt x="8135" y="18156"/>
                    </a:cubicBezTo>
                    <a:cubicBezTo>
                      <a:pt x="8160" y="18048"/>
                      <a:pt x="8186" y="17934"/>
                      <a:pt x="8198" y="17819"/>
                    </a:cubicBezTo>
                    <a:cubicBezTo>
                      <a:pt x="8211" y="17730"/>
                      <a:pt x="8217" y="17641"/>
                      <a:pt x="8217" y="17553"/>
                    </a:cubicBezTo>
                    <a:cubicBezTo>
                      <a:pt x="8236" y="17591"/>
                      <a:pt x="8262" y="17629"/>
                      <a:pt x="8281" y="17667"/>
                    </a:cubicBezTo>
                    <a:cubicBezTo>
                      <a:pt x="8414" y="17902"/>
                      <a:pt x="8573" y="18131"/>
                      <a:pt x="8745" y="18341"/>
                    </a:cubicBezTo>
                    <a:cubicBezTo>
                      <a:pt x="8834" y="18449"/>
                      <a:pt x="8929" y="18550"/>
                      <a:pt x="9031" y="18639"/>
                    </a:cubicBezTo>
                    <a:cubicBezTo>
                      <a:pt x="9083" y="18691"/>
                      <a:pt x="9153" y="18718"/>
                      <a:pt x="9224" y="18718"/>
                    </a:cubicBezTo>
                    <a:cubicBezTo>
                      <a:pt x="9266" y="18718"/>
                      <a:pt x="9309" y="18709"/>
                      <a:pt x="9349" y="18690"/>
                    </a:cubicBezTo>
                    <a:cubicBezTo>
                      <a:pt x="9584" y="18557"/>
                      <a:pt x="9584" y="18201"/>
                      <a:pt x="9546" y="17972"/>
                    </a:cubicBezTo>
                    <a:cubicBezTo>
                      <a:pt x="9488" y="17667"/>
                      <a:pt x="9406" y="17362"/>
                      <a:pt x="9304" y="17070"/>
                    </a:cubicBezTo>
                    <a:cubicBezTo>
                      <a:pt x="9196" y="16720"/>
                      <a:pt x="9094" y="16371"/>
                      <a:pt x="8993" y="16021"/>
                    </a:cubicBezTo>
                    <a:lnTo>
                      <a:pt x="8840" y="15500"/>
                    </a:lnTo>
                    <a:cubicBezTo>
                      <a:pt x="8796" y="15316"/>
                      <a:pt x="8738" y="15138"/>
                      <a:pt x="8669" y="14966"/>
                    </a:cubicBezTo>
                    <a:cubicBezTo>
                      <a:pt x="8662" y="14953"/>
                      <a:pt x="8650" y="14941"/>
                      <a:pt x="8637" y="14934"/>
                    </a:cubicBezTo>
                    <a:cubicBezTo>
                      <a:pt x="8618" y="14820"/>
                      <a:pt x="8599" y="14706"/>
                      <a:pt x="8573" y="14591"/>
                    </a:cubicBezTo>
                    <a:cubicBezTo>
                      <a:pt x="8554" y="14470"/>
                      <a:pt x="8529" y="14343"/>
                      <a:pt x="8510" y="14223"/>
                    </a:cubicBezTo>
                    <a:cubicBezTo>
                      <a:pt x="8491" y="14096"/>
                      <a:pt x="8459" y="13975"/>
                      <a:pt x="8414" y="13854"/>
                    </a:cubicBezTo>
                    <a:lnTo>
                      <a:pt x="8408" y="13848"/>
                    </a:lnTo>
                    <a:cubicBezTo>
                      <a:pt x="8675" y="13790"/>
                      <a:pt x="8929" y="13695"/>
                      <a:pt x="9171" y="13574"/>
                    </a:cubicBezTo>
                    <a:cubicBezTo>
                      <a:pt x="9336" y="13492"/>
                      <a:pt x="9495" y="13390"/>
                      <a:pt x="9647" y="13276"/>
                    </a:cubicBezTo>
                    <a:cubicBezTo>
                      <a:pt x="9723" y="13219"/>
                      <a:pt x="9793" y="13161"/>
                      <a:pt x="9863" y="13091"/>
                    </a:cubicBezTo>
                    <a:lnTo>
                      <a:pt x="9927" y="13041"/>
                    </a:lnTo>
                    <a:cubicBezTo>
                      <a:pt x="10378" y="12805"/>
                      <a:pt x="10817" y="12539"/>
                      <a:pt x="11261" y="12291"/>
                    </a:cubicBezTo>
                    <a:cubicBezTo>
                      <a:pt x="11706" y="12037"/>
                      <a:pt x="12170" y="11789"/>
                      <a:pt x="12628" y="11541"/>
                    </a:cubicBezTo>
                    <a:cubicBezTo>
                      <a:pt x="12799" y="11446"/>
                      <a:pt x="12977" y="11357"/>
                      <a:pt x="13155" y="11255"/>
                    </a:cubicBezTo>
                    <a:cubicBezTo>
                      <a:pt x="13158" y="11258"/>
                      <a:pt x="13163" y="11260"/>
                      <a:pt x="13169" y="11260"/>
                    </a:cubicBezTo>
                    <a:cubicBezTo>
                      <a:pt x="13174" y="11260"/>
                      <a:pt x="13180" y="11258"/>
                      <a:pt x="13187" y="11255"/>
                    </a:cubicBezTo>
                    <a:cubicBezTo>
                      <a:pt x="13587" y="11020"/>
                      <a:pt x="13981" y="10766"/>
                      <a:pt x="14369" y="10518"/>
                    </a:cubicBezTo>
                    <a:cubicBezTo>
                      <a:pt x="14566" y="10391"/>
                      <a:pt x="14763" y="10270"/>
                      <a:pt x="14953" y="10143"/>
                    </a:cubicBezTo>
                    <a:cubicBezTo>
                      <a:pt x="15049" y="10079"/>
                      <a:pt x="15144" y="10022"/>
                      <a:pt x="15239" y="9959"/>
                    </a:cubicBezTo>
                    <a:cubicBezTo>
                      <a:pt x="15335" y="9901"/>
                      <a:pt x="15424" y="9844"/>
                      <a:pt x="15513" y="9774"/>
                    </a:cubicBezTo>
                    <a:cubicBezTo>
                      <a:pt x="15576" y="9723"/>
                      <a:pt x="15589" y="9628"/>
                      <a:pt x="15525" y="9571"/>
                    </a:cubicBezTo>
                    <a:cubicBezTo>
                      <a:pt x="15506" y="9555"/>
                      <a:pt x="15483" y="9547"/>
                      <a:pt x="15459" y="9547"/>
                    </a:cubicBezTo>
                    <a:cubicBezTo>
                      <a:pt x="15435" y="9547"/>
                      <a:pt x="15411" y="9555"/>
                      <a:pt x="15392" y="9571"/>
                    </a:cubicBezTo>
                    <a:cubicBezTo>
                      <a:pt x="15163" y="9666"/>
                      <a:pt x="14928" y="9755"/>
                      <a:pt x="14693" y="9844"/>
                    </a:cubicBezTo>
                    <a:lnTo>
                      <a:pt x="13988" y="10136"/>
                    </a:lnTo>
                    <a:lnTo>
                      <a:pt x="13289" y="10422"/>
                    </a:lnTo>
                    <a:cubicBezTo>
                      <a:pt x="13238" y="10454"/>
                      <a:pt x="13180" y="10473"/>
                      <a:pt x="13117" y="10480"/>
                    </a:cubicBezTo>
                    <a:cubicBezTo>
                      <a:pt x="13085" y="10480"/>
                      <a:pt x="13041" y="10461"/>
                      <a:pt x="13060" y="10416"/>
                    </a:cubicBezTo>
                    <a:cubicBezTo>
                      <a:pt x="13072" y="10391"/>
                      <a:pt x="13117" y="10365"/>
                      <a:pt x="13136" y="10346"/>
                    </a:cubicBezTo>
                    <a:cubicBezTo>
                      <a:pt x="13225" y="10270"/>
                      <a:pt x="13320" y="10187"/>
                      <a:pt x="13409" y="10105"/>
                    </a:cubicBezTo>
                    <a:cubicBezTo>
                      <a:pt x="13625" y="9914"/>
                      <a:pt x="13841" y="9723"/>
                      <a:pt x="14057" y="9533"/>
                    </a:cubicBezTo>
                    <a:cubicBezTo>
                      <a:pt x="14092" y="9510"/>
                      <a:pt x="14064" y="9461"/>
                      <a:pt x="14030" y="9461"/>
                    </a:cubicBezTo>
                    <a:cubicBezTo>
                      <a:pt x="14027" y="9461"/>
                      <a:pt x="14023" y="9462"/>
                      <a:pt x="14019" y="9463"/>
                    </a:cubicBezTo>
                    <a:cubicBezTo>
                      <a:pt x="13708" y="9590"/>
                      <a:pt x="13397" y="9723"/>
                      <a:pt x="13085" y="9850"/>
                    </a:cubicBezTo>
                    <a:cubicBezTo>
                      <a:pt x="13085" y="9850"/>
                      <a:pt x="13079" y="9844"/>
                      <a:pt x="13072" y="9844"/>
                    </a:cubicBezTo>
                    <a:cubicBezTo>
                      <a:pt x="12952" y="9876"/>
                      <a:pt x="12837" y="9920"/>
                      <a:pt x="12736" y="9984"/>
                    </a:cubicBezTo>
                    <a:lnTo>
                      <a:pt x="12405" y="10149"/>
                    </a:lnTo>
                    <a:lnTo>
                      <a:pt x="11732" y="10499"/>
                    </a:lnTo>
                    <a:cubicBezTo>
                      <a:pt x="11287" y="10727"/>
                      <a:pt x="10836" y="10956"/>
                      <a:pt x="10391" y="11191"/>
                    </a:cubicBezTo>
                    <a:cubicBezTo>
                      <a:pt x="10143" y="11325"/>
                      <a:pt x="9895" y="11465"/>
                      <a:pt x="9641" y="11598"/>
                    </a:cubicBezTo>
                    <a:cubicBezTo>
                      <a:pt x="9628" y="11604"/>
                      <a:pt x="9622" y="11623"/>
                      <a:pt x="9628" y="11636"/>
                    </a:cubicBezTo>
                    <a:cubicBezTo>
                      <a:pt x="9571" y="11585"/>
                      <a:pt x="9507" y="11547"/>
                      <a:pt x="9444" y="11509"/>
                    </a:cubicBezTo>
                    <a:cubicBezTo>
                      <a:pt x="9488" y="11465"/>
                      <a:pt x="9520" y="11414"/>
                      <a:pt x="9552" y="11357"/>
                    </a:cubicBezTo>
                    <a:cubicBezTo>
                      <a:pt x="9577" y="11325"/>
                      <a:pt x="9596" y="11280"/>
                      <a:pt x="9609" y="11242"/>
                    </a:cubicBezTo>
                    <a:lnTo>
                      <a:pt x="9615" y="11229"/>
                    </a:lnTo>
                    <a:cubicBezTo>
                      <a:pt x="9679" y="11153"/>
                      <a:pt x="9736" y="11071"/>
                      <a:pt x="9774" y="10982"/>
                    </a:cubicBezTo>
                    <a:cubicBezTo>
                      <a:pt x="9825" y="10874"/>
                      <a:pt x="9857" y="10759"/>
                      <a:pt x="9876" y="10638"/>
                    </a:cubicBezTo>
                    <a:cubicBezTo>
                      <a:pt x="9882" y="10594"/>
                      <a:pt x="9889" y="10543"/>
                      <a:pt x="9889" y="10499"/>
                    </a:cubicBezTo>
                    <a:cubicBezTo>
                      <a:pt x="9895" y="10492"/>
                      <a:pt x="9901" y="10486"/>
                      <a:pt x="9901" y="10480"/>
                    </a:cubicBezTo>
                    <a:cubicBezTo>
                      <a:pt x="10009" y="10270"/>
                      <a:pt x="10086" y="10054"/>
                      <a:pt x="10124" y="9819"/>
                    </a:cubicBezTo>
                    <a:cubicBezTo>
                      <a:pt x="10143" y="9819"/>
                      <a:pt x="10156" y="9812"/>
                      <a:pt x="10162" y="9800"/>
                    </a:cubicBezTo>
                    <a:cubicBezTo>
                      <a:pt x="10206" y="9685"/>
                      <a:pt x="10251" y="9571"/>
                      <a:pt x="10283" y="9456"/>
                    </a:cubicBezTo>
                    <a:cubicBezTo>
                      <a:pt x="10314" y="9342"/>
                      <a:pt x="10334" y="9221"/>
                      <a:pt x="10346" y="9101"/>
                    </a:cubicBezTo>
                    <a:cubicBezTo>
                      <a:pt x="10378" y="8859"/>
                      <a:pt x="10384" y="8618"/>
                      <a:pt x="10365" y="8376"/>
                    </a:cubicBezTo>
                    <a:cubicBezTo>
                      <a:pt x="10359" y="8217"/>
                      <a:pt x="10334" y="8058"/>
                      <a:pt x="10302" y="7900"/>
                    </a:cubicBezTo>
                    <a:cubicBezTo>
                      <a:pt x="10302" y="7893"/>
                      <a:pt x="10302" y="7893"/>
                      <a:pt x="10302" y="7893"/>
                    </a:cubicBezTo>
                    <a:cubicBezTo>
                      <a:pt x="10302" y="7487"/>
                      <a:pt x="10238" y="7086"/>
                      <a:pt x="10117" y="6699"/>
                    </a:cubicBezTo>
                    <a:cubicBezTo>
                      <a:pt x="10035" y="6413"/>
                      <a:pt x="9920" y="6133"/>
                      <a:pt x="9781" y="5866"/>
                    </a:cubicBezTo>
                    <a:cubicBezTo>
                      <a:pt x="9793" y="5860"/>
                      <a:pt x="9800" y="5841"/>
                      <a:pt x="9793" y="5828"/>
                    </a:cubicBezTo>
                    <a:cubicBezTo>
                      <a:pt x="9647" y="5402"/>
                      <a:pt x="9463" y="4995"/>
                      <a:pt x="9247" y="4601"/>
                    </a:cubicBezTo>
                    <a:cubicBezTo>
                      <a:pt x="9145" y="4417"/>
                      <a:pt x="9044" y="4233"/>
                      <a:pt x="8935" y="4049"/>
                    </a:cubicBezTo>
                    <a:cubicBezTo>
                      <a:pt x="8853" y="3890"/>
                      <a:pt x="8751" y="3737"/>
                      <a:pt x="8637" y="3597"/>
                    </a:cubicBezTo>
                    <a:cubicBezTo>
                      <a:pt x="8573" y="3527"/>
                      <a:pt x="8503" y="3458"/>
                      <a:pt x="8427" y="3400"/>
                    </a:cubicBezTo>
                    <a:cubicBezTo>
                      <a:pt x="8408" y="3388"/>
                      <a:pt x="8395" y="3375"/>
                      <a:pt x="8376" y="3362"/>
                    </a:cubicBezTo>
                    <a:cubicBezTo>
                      <a:pt x="8364" y="3356"/>
                      <a:pt x="8338" y="3330"/>
                      <a:pt x="8319" y="3311"/>
                    </a:cubicBezTo>
                    <a:cubicBezTo>
                      <a:pt x="8281" y="3273"/>
                      <a:pt x="8243" y="3241"/>
                      <a:pt x="8198" y="3203"/>
                    </a:cubicBezTo>
                    <a:cubicBezTo>
                      <a:pt x="8205" y="3203"/>
                      <a:pt x="8205" y="3197"/>
                      <a:pt x="8205" y="3191"/>
                    </a:cubicBezTo>
                    <a:cubicBezTo>
                      <a:pt x="8205" y="3153"/>
                      <a:pt x="8198" y="3121"/>
                      <a:pt x="8179" y="3083"/>
                    </a:cubicBezTo>
                    <a:cubicBezTo>
                      <a:pt x="8160" y="3051"/>
                      <a:pt x="8141" y="3013"/>
                      <a:pt x="8122" y="2981"/>
                    </a:cubicBezTo>
                    <a:cubicBezTo>
                      <a:pt x="8084" y="2911"/>
                      <a:pt x="8039" y="2841"/>
                      <a:pt x="7995" y="2778"/>
                    </a:cubicBezTo>
                    <a:cubicBezTo>
                      <a:pt x="7976" y="2759"/>
                      <a:pt x="7963" y="2733"/>
                      <a:pt x="7944" y="2714"/>
                    </a:cubicBezTo>
                    <a:cubicBezTo>
                      <a:pt x="7950" y="2682"/>
                      <a:pt x="7944" y="2644"/>
                      <a:pt x="7931" y="2612"/>
                    </a:cubicBezTo>
                    <a:cubicBezTo>
                      <a:pt x="7919" y="2574"/>
                      <a:pt x="7906" y="2542"/>
                      <a:pt x="7893" y="2511"/>
                    </a:cubicBezTo>
                    <a:cubicBezTo>
                      <a:pt x="7862" y="2441"/>
                      <a:pt x="7830" y="2371"/>
                      <a:pt x="7792" y="2307"/>
                    </a:cubicBezTo>
                    <a:cubicBezTo>
                      <a:pt x="7722" y="2187"/>
                      <a:pt x="7633" y="2079"/>
                      <a:pt x="7525" y="1990"/>
                    </a:cubicBezTo>
                    <a:cubicBezTo>
                      <a:pt x="7842" y="1888"/>
                      <a:pt x="8135" y="1723"/>
                      <a:pt x="8383" y="1500"/>
                    </a:cubicBezTo>
                    <a:cubicBezTo>
                      <a:pt x="8389" y="1488"/>
                      <a:pt x="8402" y="1475"/>
                      <a:pt x="8402" y="1462"/>
                    </a:cubicBezTo>
                    <a:cubicBezTo>
                      <a:pt x="8421" y="1462"/>
                      <a:pt x="8433" y="1462"/>
                      <a:pt x="8453" y="1456"/>
                    </a:cubicBezTo>
                    <a:cubicBezTo>
                      <a:pt x="8465" y="1449"/>
                      <a:pt x="8472" y="1437"/>
                      <a:pt x="8472" y="1424"/>
                    </a:cubicBezTo>
                    <a:cubicBezTo>
                      <a:pt x="8477" y="1430"/>
                      <a:pt x="8484" y="1432"/>
                      <a:pt x="8490" y="1432"/>
                    </a:cubicBezTo>
                    <a:cubicBezTo>
                      <a:pt x="8509" y="1432"/>
                      <a:pt x="8524" y="1405"/>
                      <a:pt x="8510" y="1386"/>
                    </a:cubicBezTo>
                    <a:cubicBezTo>
                      <a:pt x="8402" y="1227"/>
                      <a:pt x="8262" y="1087"/>
                      <a:pt x="8103" y="973"/>
                    </a:cubicBezTo>
                    <a:cubicBezTo>
                      <a:pt x="7950" y="846"/>
                      <a:pt x="7773" y="750"/>
                      <a:pt x="7582" y="687"/>
                    </a:cubicBezTo>
                    <a:cubicBezTo>
                      <a:pt x="7578" y="687"/>
                      <a:pt x="7574" y="687"/>
                      <a:pt x="7571" y="687"/>
                    </a:cubicBezTo>
                    <a:cubicBezTo>
                      <a:pt x="7487" y="687"/>
                      <a:pt x="7416" y="620"/>
                      <a:pt x="7410" y="534"/>
                    </a:cubicBezTo>
                    <a:cubicBezTo>
                      <a:pt x="7379" y="490"/>
                      <a:pt x="7334" y="445"/>
                      <a:pt x="7296" y="407"/>
                    </a:cubicBezTo>
                    <a:cubicBezTo>
                      <a:pt x="7207" y="331"/>
                      <a:pt x="7118" y="261"/>
                      <a:pt x="7016" y="204"/>
                    </a:cubicBezTo>
                    <a:cubicBezTo>
                      <a:pt x="6915" y="147"/>
                      <a:pt x="6807" y="102"/>
                      <a:pt x="6699" y="70"/>
                    </a:cubicBezTo>
                    <a:cubicBezTo>
                      <a:pt x="6648" y="58"/>
                      <a:pt x="6591" y="45"/>
                      <a:pt x="6540" y="39"/>
                    </a:cubicBezTo>
                    <a:cubicBezTo>
                      <a:pt x="6511" y="32"/>
                      <a:pt x="6483" y="29"/>
                      <a:pt x="6454" y="29"/>
                    </a:cubicBezTo>
                    <a:cubicBezTo>
                      <a:pt x="6425" y="29"/>
                      <a:pt x="6397" y="32"/>
                      <a:pt x="6368" y="39"/>
                    </a:cubicBezTo>
                    <a:cubicBezTo>
                      <a:pt x="6349" y="45"/>
                      <a:pt x="6343" y="64"/>
                      <a:pt x="6355" y="83"/>
                    </a:cubicBezTo>
                    <a:cubicBezTo>
                      <a:pt x="6247" y="51"/>
                      <a:pt x="6139" y="32"/>
                      <a:pt x="6031" y="20"/>
                    </a:cubicBezTo>
                    <a:cubicBezTo>
                      <a:pt x="5923" y="7"/>
                      <a:pt x="5815" y="1"/>
                      <a:pt x="57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" name="Google Shape;744;p42">
                <a:extLst>
                  <a:ext uri="{FF2B5EF4-FFF2-40B4-BE49-F238E27FC236}">
                    <a16:creationId xmlns:a16="http://schemas.microsoft.com/office/drawing/2014/main" id="{C3F608E4-1464-4AC1-A323-BEE3A0EA07EB}"/>
                  </a:ext>
                </a:extLst>
              </p:cNvPr>
              <p:cNvSpPr/>
              <p:nvPr/>
            </p:nvSpPr>
            <p:spPr>
              <a:xfrm>
                <a:off x="2992802" y="-542962"/>
                <a:ext cx="244344" cy="120889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848" extrusionOk="0">
                    <a:moveTo>
                      <a:pt x="1683" y="1"/>
                    </a:moveTo>
                    <a:cubicBezTo>
                      <a:pt x="1681" y="1"/>
                      <a:pt x="1679" y="1"/>
                      <a:pt x="1677" y="1"/>
                    </a:cubicBezTo>
                    <a:cubicBezTo>
                      <a:pt x="1607" y="14"/>
                      <a:pt x="1537" y="46"/>
                      <a:pt x="1480" y="90"/>
                    </a:cubicBezTo>
                    <a:lnTo>
                      <a:pt x="1283" y="192"/>
                    </a:lnTo>
                    <a:cubicBezTo>
                      <a:pt x="1143" y="268"/>
                      <a:pt x="1003" y="338"/>
                      <a:pt x="863" y="408"/>
                    </a:cubicBezTo>
                    <a:cubicBezTo>
                      <a:pt x="584" y="548"/>
                      <a:pt x="298" y="675"/>
                      <a:pt x="18" y="809"/>
                    </a:cubicBezTo>
                    <a:cubicBezTo>
                      <a:pt x="1" y="820"/>
                      <a:pt x="10" y="848"/>
                      <a:pt x="31" y="848"/>
                    </a:cubicBezTo>
                    <a:cubicBezTo>
                      <a:pt x="33" y="848"/>
                      <a:pt x="35" y="847"/>
                      <a:pt x="37" y="847"/>
                    </a:cubicBezTo>
                    <a:cubicBezTo>
                      <a:pt x="330" y="732"/>
                      <a:pt x="622" y="605"/>
                      <a:pt x="902" y="472"/>
                    </a:cubicBezTo>
                    <a:cubicBezTo>
                      <a:pt x="1041" y="408"/>
                      <a:pt x="1181" y="345"/>
                      <a:pt x="1315" y="268"/>
                    </a:cubicBezTo>
                    <a:cubicBezTo>
                      <a:pt x="1384" y="237"/>
                      <a:pt x="1454" y="198"/>
                      <a:pt x="1524" y="160"/>
                    </a:cubicBezTo>
                    <a:cubicBezTo>
                      <a:pt x="1594" y="135"/>
                      <a:pt x="1651" y="97"/>
                      <a:pt x="1702" y="46"/>
                    </a:cubicBezTo>
                    <a:cubicBezTo>
                      <a:pt x="1714" y="29"/>
                      <a:pt x="1704" y="1"/>
                      <a:pt x="16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6" name="Google Shape;745;p42">
                <a:extLst>
                  <a:ext uri="{FF2B5EF4-FFF2-40B4-BE49-F238E27FC236}">
                    <a16:creationId xmlns:a16="http://schemas.microsoft.com/office/drawing/2014/main" id="{61B75ADA-49B7-4EE1-9C7F-2F8A817C741A}"/>
                  </a:ext>
                </a:extLst>
              </p:cNvPr>
              <p:cNvSpPr/>
              <p:nvPr/>
            </p:nvSpPr>
            <p:spPr>
              <a:xfrm>
                <a:off x="3897186" y="-820093"/>
                <a:ext cx="5288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19" extrusionOk="0">
                    <a:moveTo>
                      <a:pt x="334" y="0"/>
                    </a:moveTo>
                    <a:cubicBezTo>
                      <a:pt x="332" y="0"/>
                      <a:pt x="330" y="0"/>
                      <a:pt x="328" y="1"/>
                    </a:cubicBezTo>
                    <a:cubicBezTo>
                      <a:pt x="302" y="14"/>
                      <a:pt x="277" y="20"/>
                      <a:pt x="251" y="39"/>
                    </a:cubicBezTo>
                    <a:lnTo>
                      <a:pt x="181" y="71"/>
                    </a:lnTo>
                    <a:cubicBezTo>
                      <a:pt x="131" y="103"/>
                      <a:pt x="86" y="128"/>
                      <a:pt x="35" y="160"/>
                    </a:cubicBezTo>
                    <a:cubicBezTo>
                      <a:pt x="1" y="171"/>
                      <a:pt x="18" y="219"/>
                      <a:pt x="50" y="219"/>
                    </a:cubicBezTo>
                    <a:cubicBezTo>
                      <a:pt x="53" y="219"/>
                      <a:pt x="57" y="218"/>
                      <a:pt x="61" y="217"/>
                    </a:cubicBezTo>
                    <a:cubicBezTo>
                      <a:pt x="112" y="192"/>
                      <a:pt x="162" y="166"/>
                      <a:pt x="207" y="134"/>
                    </a:cubicBezTo>
                    <a:cubicBezTo>
                      <a:pt x="232" y="122"/>
                      <a:pt x="258" y="109"/>
                      <a:pt x="283" y="96"/>
                    </a:cubicBezTo>
                    <a:cubicBezTo>
                      <a:pt x="309" y="77"/>
                      <a:pt x="334" y="64"/>
                      <a:pt x="353" y="45"/>
                    </a:cubicBezTo>
                    <a:cubicBezTo>
                      <a:pt x="370" y="28"/>
                      <a:pt x="356" y="0"/>
                      <a:pt x="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7" name="Google Shape;746;p42">
                <a:extLst>
                  <a:ext uri="{FF2B5EF4-FFF2-40B4-BE49-F238E27FC236}">
                    <a16:creationId xmlns:a16="http://schemas.microsoft.com/office/drawing/2014/main" id="{D43EADBA-75EE-4CBA-881C-E2EE39588227}"/>
                  </a:ext>
                </a:extLst>
              </p:cNvPr>
              <p:cNvSpPr/>
              <p:nvPr/>
            </p:nvSpPr>
            <p:spPr>
              <a:xfrm>
                <a:off x="3626185" y="-907908"/>
                <a:ext cx="288821" cy="15638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097" extrusionOk="0">
                    <a:moveTo>
                      <a:pt x="2000" y="0"/>
                    </a:moveTo>
                    <a:cubicBezTo>
                      <a:pt x="1911" y="20"/>
                      <a:pt x="1828" y="51"/>
                      <a:pt x="1746" y="96"/>
                    </a:cubicBezTo>
                    <a:cubicBezTo>
                      <a:pt x="1663" y="134"/>
                      <a:pt x="1574" y="172"/>
                      <a:pt x="1491" y="217"/>
                    </a:cubicBezTo>
                    <a:cubicBezTo>
                      <a:pt x="1320" y="306"/>
                      <a:pt x="1148" y="394"/>
                      <a:pt x="983" y="483"/>
                    </a:cubicBezTo>
                    <a:cubicBezTo>
                      <a:pt x="653" y="661"/>
                      <a:pt x="329" y="852"/>
                      <a:pt x="17" y="1055"/>
                    </a:cubicBezTo>
                    <a:cubicBezTo>
                      <a:pt x="1" y="1066"/>
                      <a:pt x="13" y="1096"/>
                      <a:pt x="28" y="1096"/>
                    </a:cubicBezTo>
                    <a:cubicBezTo>
                      <a:pt x="31" y="1096"/>
                      <a:pt x="34" y="1095"/>
                      <a:pt x="36" y="1094"/>
                    </a:cubicBezTo>
                    <a:cubicBezTo>
                      <a:pt x="367" y="909"/>
                      <a:pt x="691" y="725"/>
                      <a:pt x="1028" y="547"/>
                    </a:cubicBezTo>
                    <a:cubicBezTo>
                      <a:pt x="1193" y="458"/>
                      <a:pt x="1358" y="375"/>
                      <a:pt x="1523" y="293"/>
                    </a:cubicBezTo>
                    <a:cubicBezTo>
                      <a:pt x="1606" y="248"/>
                      <a:pt x="1695" y="210"/>
                      <a:pt x="1777" y="166"/>
                    </a:cubicBezTo>
                    <a:cubicBezTo>
                      <a:pt x="1860" y="134"/>
                      <a:pt x="1936" y="89"/>
                      <a:pt x="2013" y="32"/>
                    </a:cubicBezTo>
                    <a:cubicBezTo>
                      <a:pt x="2025" y="20"/>
                      <a:pt x="201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" name="Google Shape;747;p42">
                <a:extLst>
                  <a:ext uri="{FF2B5EF4-FFF2-40B4-BE49-F238E27FC236}">
                    <a16:creationId xmlns:a16="http://schemas.microsoft.com/office/drawing/2014/main" id="{68AB6FA5-C4DB-4033-A0C3-4DAC98A1410A}"/>
                  </a:ext>
                </a:extLst>
              </p:cNvPr>
              <p:cNvSpPr/>
              <p:nvPr/>
            </p:nvSpPr>
            <p:spPr>
              <a:xfrm>
                <a:off x="2643822" y="-273243"/>
                <a:ext cx="60872" cy="29509"/>
              </a:xfrm>
              <a:custGeom>
                <a:avLst/>
                <a:gdLst/>
                <a:ahLst/>
                <a:cxnLst/>
                <a:rect l="l" t="t" r="r" b="b"/>
                <a:pathLst>
                  <a:path w="427" h="207" extrusionOk="0">
                    <a:moveTo>
                      <a:pt x="398" y="0"/>
                    </a:moveTo>
                    <a:cubicBezTo>
                      <a:pt x="370" y="0"/>
                      <a:pt x="339" y="24"/>
                      <a:pt x="312" y="35"/>
                    </a:cubicBezTo>
                    <a:lnTo>
                      <a:pt x="217" y="79"/>
                    </a:lnTo>
                    <a:cubicBezTo>
                      <a:pt x="153" y="111"/>
                      <a:pt x="89" y="143"/>
                      <a:pt x="26" y="162"/>
                    </a:cubicBezTo>
                    <a:cubicBezTo>
                      <a:pt x="1" y="175"/>
                      <a:pt x="7" y="207"/>
                      <a:pt x="32" y="207"/>
                    </a:cubicBezTo>
                    <a:cubicBezTo>
                      <a:pt x="109" y="188"/>
                      <a:pt x="178" y="168"/>
                      <a:pt x="248" y="143"/>
                    </a:cubicBezTo>
                    <a:cubicBezTo>
                      <a:pt x="280" y="130"/>
                      <a:pt x="312" y="118"/>
                      <a:pt x="344" y="99"/>
                    </a:cubicBezTo>
                    <a:cubicBezTo>
                      <a:pt x="375" y="79"/>
                      <a:pt x="426" y="60"/>
                      <a:pt x="426" y="29"/>
                    </a:cubicBezTo>
                    <a:cubicBezTo>
                      <a:pt x="426" y="16"/>
                      <a:pt x="420" y="10"/>
                      <a:pt x="414" y="3"/>
                    </a:cubicBezTo>
                    <a:cubicBezTo>
                      <a:pt x="408" y="1"/>
                      <a:pt x="403" y="0"/>
                      <a:pt x="3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" name="Google Shape;748;p42">
                <a:extLst>
                  <a:ext uri="{FF2B5EF4-FFF2-40B4-BE49-F238E27FC236}">
                    <a16:creationId xmlns:a16="http://schemas.microsoft.com/office/drawing/2014/main" id="{23EAB0A3-81CA-4C8C-A36C-D65419CE440A}"/>
                  </a:ext>
                </a:extLst>
              </p:cNvPr>
              <p:cNvSpPr/>
              <p:nvPr/>
            </p:nvSpPr>
            <p:spPr>
              <a:xfrm>
                <a:off x="2231973" y="-114292"/>
                <a:ext cx="200008" cy="74558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523" extrusionOk="0">
                    <a:moveTo>
                      <a:pt x="1358" y="0"/>
                    </a:moveTo>
                    <a:cubicBezTo>
                      <a:pt x="1244" y="19"/>
                      <a:pt x="1129" y="58"/>
                      <a:pt x="1028" y="102"/>
                    </a:cubicBezTo>
                    <a:lnTo>
                      <a:pt x="697" y="223"/>
                    </a:lnTo>
                    <a:cubicBezTo>
                      <a:pt x="468" y="299"/>
                      <a:pt x="246" y="382"/>
                      <a:pt x="30" y="477"/>
                    </a:cubicBezTo>
                    <a:cubicBezTo>
                      <a:pt x="1" y="489"/>
                      <a:pt x="15" y="522"/>
                      <a:pt x="42" y="522"/>
                    </a:cubicBezTo>
                    <a:cubicBezTo>
                      <a:pt x="44" y="522"/>
                      <a:pt x="47" y="522"/>
                      <a:pt x="49" y="521"/>
                    </a:cubicBezTo>
                    <a:cubicBezTo>
                      <a:pt x="278" y="452"/>
                      <a:pt x="500" y="375"/>
                      <a:pt x="729" y="299"/>
                    </a:cubicBezTo>
                    <a:lnTo>
                      <a:pt x="1059" y="178"/>
                    </a:lnTo>
                    <a:cubicBezTo>
                      <a:pt x="1167" y="146"/>
                      <a:pt x="1275" y="102"/>
                      <a:pt x="1377" y="51"/>
                    </a:cubicBezTo>
                    <a:cubicBezTo>
                      <a:pt x="1402" y="32"/>
                      <a:pt x="1383" y="0"/>
                      <a:pt x="1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0" name="Google Shape;749;p42">
                <a:extLst>
                  <a:ext uri="{FF2B5EF4-FFF2-40B4-BE49-F238E27FC236}">
                    <a16:creationId xmlns:a16="http://schemas.microsoft.com/office/drawing/2014/main" id="{8FF13913-3947-487A-B86E-BEE3BD017267}"/>
                  </a:ext>
                </a:extLst>
              </p:cNvPr>
              <p:cNvSpPr/>
              <p:nvPr/>
            </p:nvSpPr>
            <p:spPr>
              <a:xfrm>
                <a:off x="2493138" y="-145797"/>
                <a:ext cx="51748" cy="2038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3" extrusionOk="0">
                    <a:moveTo>
                      <a:pt x="295" y="0"/>
                    </a:moveTo>
                    <a:cubicBezTo>
                      <a:pt x="282" y="0"/>
                      <a:pt x="270" y="2"/>
                      <a:pt x="257" y="5"/>
                    </a:cubicBezTo>
                    <a:cubicBezTo>
                      <a:pt x="225" y="5"/>
                      <a:pt x="200" y="12"/>
                      <a:pt x="174" y="24"/>
                    </a:cubicBezTo>
                    <a:cubicBezTo>
                      <a:pt x="123" y="37"/>
                      <a:pt x="79" y="62"/>
                      <a:pt x="28" y="88"/>
                    </a:cubicBezTo>
                    <a:cubicBezTo>
                      <a:pt x="0" y="93"/>
                      <a:pt x="21" y="142"/>
                      <a:pt x="43" y="142"/>
                    </a:cubicBezTo>
                    <a:cubicBezTo>
                      <a:pt x="47" y="142"/>
                      <a:pt x="50" y="141"/>
                      <a:pt x="53" y="139"/>
                    </a:cubicBezTo>
                    <a:cubicBezTo>
                      <a:pt x="98" y="120"/>
                      <a:pt x="149" y="101"/>
                      <a:pt x="193" y="82"/>
                    </a:cubicBezTo>
                    <a:cubicBezTo>
                      <a:pt x="219" y="75"/>
                      <a:pt x="244" y="69"/>
                      <a:pt x="270" y="62"/>
                    </a:cubicBezTo>
                    <a:lnTo>
                      <a:pt x="339" y="37"/>
                    </a:lnTo>
                    <a:cubicBezTo>
                      <a:pt x="363" y="31"/>
                      <a:pt x="359" y="4"/>
                      <a:pt x="339" y="4"/>
                    </a:cubicBezTo>
                    <a:cubicBezTo>
                      <a:pt x="338" y="4"/>
                      <a:pt x="335" y="5"/>
                      <a:pt x="333" y="5"/>
                    </a:cubicBezTo>
                    <a:cubicBezTo>
                      <a:pt x="320" y="2"/>
                      <a:pt x="308" y="0"/>
                      <a:pt x="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1" name="Google Shape;750;p42">
                <a:extLst>
                  <a:ext uri="{FF2B5EF4-FFF2-40B4-BE49-F238E27FC236}">
                    <a16:creationId xmlns:a16="http://schemas.microsoft.com/office/drawing/2014/main" id="{95D9D271-5CF1-4EDF-AC35-4CAF10CFF398}"/>
                  </a:ext>
                </a:extLst>
              </p:cNvPr>
              <p:cNvSpPr/>
              <p:nvPr/>
            </p:nvSpPr>
            <p:spPr>
              <a:xfrm>
                <a:off x="3069783" y="-407817"/>
                <a:ext cx="111337" cy="5003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51" extrusionOk="0">
                    <a:moveTo>
                      <a:pt x="743" y="0"/>
                    </a:moveTo>
                    <a:cubicBezTo>
                      <a:pt x="711" y="0"/>
                      <a:pt x="679" y="7"/>
                      <a:pt x="654" y="19"/>
                    </a:cubicBezTo>
                    <a:lnTo>
                      <a:pt x="565" y="58"/>
                    </a:lnTo>
                    <a:lnTo>
                      <a:pt x="381" y="140"/>
                    </a:lnTo>
                    <a:cubicBezTo>
                      <a:pt x="253" y="185"/>
                      <a:pt x="133" y="242"/>
                      <a:pt x="18" y="305"/>
                    </a:cubicBezTo>
                    <a:cubicBezTo>
                      <a:pt x="1" y="317"/>
                      <a:pt x="5" y="351"/>
                      <a:pt x="26" y="351"/>
                    </a:cubicBezTo>
                    <a:cubicBezTo>
                      <a:pt x="27" y="351"/>
                      <a:pt x="29" y="350"/>
                      <a:pt x="31" y="350"/>
                    </a:cubicBezTo>
                    <a:cubicBezTo>
                      <a:pt x="158" y="312"/>
                      <a:pt x="285" y="261"/>
                      <a:pt x="406" y="210"/>
                    </a:cubicBezTo>
                    <a:lnTo>
                      <a:pt x="584" y="140"/>
                    </a:lnTo>
                    <a:lnTo>
                      <a:pt x="679" y="102"/>
                    </a:lnTo>
                    <a:cubicBezTo>
                      <a:pt x="711" y="96"/>
                      <a:pt x="743" y="77"/>
                      <a:pt x="768" y="51"/>
                    </a:cubicBezTo>
                    <a:cubicBezTo>
                      <a:pt x="781" y="32"/>
                      <a:pt x="768" y="0"/>
                      <a:pt x="7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2" name="Google Shape;751;p42">
                <a:extLst>
                  <a:ext uri="{FF2B5EF4-FFF2-40B4-BE49-F238E27FC236}">
                    <a16:creationId xmlns:a16="http://schemas.microsoft.com/office/drawing/2014/main" id="{A38BBCA5-F74D-418B-B263-0F8269616FB5}"/>
                  </a:ext>
                </a:extLst>
              </p:cNvPr>
              <p:cNvSpPr/>
              <p:nvPr/>
            </p:nvSpPr>
            <p:spPr>
              <a:xfrm>
                <a:off x="3086890" y="-637477"/>
                <a:ext cx="9124" cy="28654"/>
              </a:xfrm>
              <a:custGeom>
                <a:avLst/>
                <a:gdLst/>
                <a:ahLst/>
                <a:cxnLst/>
                <a:rect l="l" t="t" r="r" b="b"/>
                <a:pathLst>
                  <a:path w="64" h="201" extrusionOk="0">
                    <a:moveTo>
                      <a:pt x="26" y="0"/>
                    </a:moveTo>
                    <a:cubicBezTo>
                      <a:pt x="21" y="0"/>
                      <a:pt x="16" y="4"/>
                      <a:pt x="13" y="10"/>
                    </a:cubicBezTo>
                    <a:cubicBezTo>
                      <a:pt x="6" y="16"/>
                      <a:pt x="0" y="23"/>
                      <a:pt x="0" y="35"/>
                    </a:cubicBezTo>
                    <a:cubicBezTo>
                      <a:pt x="0" y="42"/>
                      <a:pt x="0" y="48"/>
                      <a:pt x="0" y="61"/>
                    </a:cubicBezTo>
                    <a:lnTo>
                      <a:pt x="0" y="99"/>
                    </a:lnTo>
                    <a:cubicBezTo>
                      <a:pt x="0" y="124"/>
                      <a:pt x="6" y="156"/>
                      <a:pt x="6" y="175"/>
                    </a:cubicBezTo>
                    <a:cubicBezTo>
                      <a:pt x="13" y="194"/>
                      <a:pt x="25" y="201"/>
                      <a:pt x="38" y="201"/>
                    </a:cubicBezTo>
                    <a:cubicBezTo>
                      <a:pt x="57" y="201"/>
                      <a:pt x="64" y="182"/>
                      <a:pt x="64" y="169"/>
                    </a:cubicBezTo>
                    <a:lnTo>
                      <a:pt x="57" y="93"/>
                    </a:lnTo>
                    <a:cubicBezTo>
                      <a:pt x="57" y="86"/>
                      <a:pt x="57" y="67"/>
                      <a:pt x="57" y="54"/>
                    </a:cubicBezTo>
                    <a:cubicBezTo>
                      <a:pt x="57" y="48"/>
                      <a:pt x="57" y="42"/>
                      <a:pt x="57" y="35"/>
                    </a:cubicBezTo>
                    <a:cubicBezTo>
                      <a:pt x="51" y="23"/>
                      <a:pt x="45" y="16"/>
                      <a:pt x="45" y="10"/>
                    </a:cubicBezTo>
                    <a:cubicBezTo>
                      <a:pt x="38" y="4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" name="Google Shape;752;p42">
                <a:extLst>
                  <a:ext uri="{FF2B5EF4-FFF2-40B4-BE49-F238E27FC236}">
                    <a16:creationId xmlns:a16="http://schemas.microsoft.com/office/drawing/2014/main" id="{DDA44920-ADDF-44E4-9B58-A22803B74210}"/>
                  </a:ext>
                </a:extLst>
              </p:cNvPr>
              <p:cNvSpPr/>
              <p:nvPr/>
            </p:nvSpPr>
            <p:spPr>
              <a:xfrm>
                <a:off x="3125808" y="-589435"/>
                <a:ext cx="20956" cy="51321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60" extrusionOk="0">
                    <a:moveTo>
                      <a:pt x="27" y="0"/>
                    </a:moveTo>
                    <a:cubicBezTo>
                      <a:pt x="13" y="0"/>
                      <a:pt x="0" y="10"/>
                      <a:pt x="0" y="29"/>
                    </a:cubicBezTo>
                    <a:cubicBezTo>
                      <a:pt x="7" y="54"/>
                      <a:pt x="13" y="86"/>
                      <a:pt x="19" y="118"/>
                    </a:cubicBezTo>
                    <a:cubicBezTo>
                      <a:pt x="26" y="150"/>
                      <a:pt x="26" y="175"/>
                      <a:pt x="32" y="200"/>
                    </a:cubicBezTo>
                    <a:cubicBezTo>
                      <a:pt x="38" y="226"/>
                      <a:pt x="45" y="258"/>
                      <a:pt x="57" y="289"/>
                    </a:cubicBezTo>
                    <a:cubicBezTo>
                      <a:pt x="57" y="308"/>
                      <a:pt x="64" y="321"/>
                      <a:pt x="70" y="340"/>
                    </a:cubicBezTo>
                    <a:cubicBezTo>
                      <a:pt x="83" y="353"/>
                      <a:pt x="96" y="359"/>
                      <a:pt x="115" y="359"/>
                    </a:cubicBezTo>
                    <a:cubicBezTo>
                      <a:pt x="134" y="353"/>
                      <a:pt x="146" y="334"/>
                      <a:pt x="146" y="321"/>
                    </a:cubicBezTo>
                    <a:cubicBezTo>
                      <a:pt x="146" y="302"/>
                      <a:pt x="140" y="283"/>
                      <a:pt x="134" y="270"/>
                    </a:cubicBezTo>
                    <a:cubicBezTo>
                      <a:pt x="127" y="239"/>
                      <a:pt x="121" y="213"/>
                      <a:pt x="108" y="181"/>
                    </a:cubicBezTo>
                    <a:cubicBezTo>
                      <a:pt x="102" y="156"/>
                      <a:pt x="89" y="124"/>
                      <a:pt x="77" y="105"/>
                    </a:cubicBezTo>
                    <a:cubicBezTo>
                      <a:pt x="70" y="80"/>
                      <a:pt x="57" y="42"/>
                      <a:pt x="51" y="16"/>
                    </a:cubicBezTo>
                    <a:cubicBezTo>
                      <a:pt x="46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4" name="Google Shape;753;p42">
                <a:extLst>
                  <a:ext uri="{FF2B5EF4-FFF2-40B4-BE49-F238E27FC236}">
                    <a16:creationId xmlns:a16="http://schemas.microsoft.com/office/drawing/2014/main" id="{50D7D2B2-86A8-492E-883A-6C80E1F806CE}"/>
                  </a:ext>
                </a:extLst>
              </p:cNvPr>
              <p:cNvSpPr/>
              <p:nvPr/>
            </p:nvSpPr>
            <p:spPr>
              <a:xfrm>
                <a:off x="3253540" y="-693787"/>
                <a:ext cx="14541" cy="7042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94" extrusionOk="0">
                    <a:moveTo>
                      <a:pt x="36" y="1"/>
                    </a:moveTo>
                    <a:cubicBezTo>
                      <a:pt x="20" y="1"/>
                      <a:pt x="0" y="14"/>
                      <a:pt x="0" y="36"/>
                    </a:cubicBezTo>
                    <a:lnTo>
                      <a:pt x="13" y="271"/>
                    </a:lnTo>
                    <a:cubicBezTo>
                      <a:pt x="13" y="310"/>
                      <a:pt x="13" y="354"/>
                      <a:pt x="19" y="392"/>
                    </a:cubicBezTo>
                    <a:cubicBezTo>
                      <a:pt x="26" y="430"/>
                      <a:pt x="19" y="468"/>
                      <a:pt x="57" y="494"/>
                    </a:cubicBezTo>
                    <a:lnTo>
                      <a:pt x="77" y="494"/>
                    </a:lnTo>
                    <a:cubicBezTo>
                      <a:pt x="102" y="468"/>
                      <a:pt x="96" y="411"/>
                      <a:pt x="96" y="380"/>
                    </a:cubicBezTo>
                    <a:cubicBezTo>
                      <a:pt x="89" y="354"/>
                      <a:pt x="89" y="303"/>
                      <a:pt x="83" y="265"/>
                    </a:cubicBezTo>
                    <a:cubicBezTo>
                      <a:pt x="77" y="183"/>
                      <a:pt x="70" y="106"/>
                      <a:pt x="57" y="24"/>
                    </a:cubicBezTo>
                    <a:cubicBezTo>
                      <a:pt x="57" y="8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" name="Google Shape;754;p42">
                <a:extLst>
                  <a:ext uri="{FF2B5EF4-FFF2-40B4-BE49-F238E27FC236}">
                    <a16:creationId xmlns:a16="http://schemas.microsoft.com/office/drawing/2014/main" id="{26C5096C-62E0-43ED-8C49-AD909F30D549}"/>
                  </a:ext>
                </a:extLst>
              </p:cNvPr>
              <p:cNvSpPr/>
              <p:nvPr/>
            </p:nvSpPr>
            <p:spPr>
              <a:xfrm>
                <a:off x="3240852" y="-741401"/>
                <a:ext cx="13686" cy="410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8" extrusionOk="0">
                    <a:moveTo>
                      <a:pt x="42" y="0"/>
                    </a:moveTo>
                    <a:cubicBezTo>
                      <a:pt x="39" y="0"/>
                      <a:pt x="35" y="1"/>
                      <a:pt x="32" y="2"/>
                    </a:cubicBezTo>
                    <a:cubicBezTo>
                      <a:pt x="13" y="2"/>
                      <a:pt x="0" y="21"/>
                      <a:pt x="0" y="40"/>
                    </a:cubicBezTo>
                    <a:cubicBezTo>
                      <a:pt x="7" y="78"/>
                      <a:pt x="13" y="123"/>
                      <a:pt x="13" y="154"/>
                    </a:cubicBezTo>
                    <a:cubicBezTo>
                      <a:pt x="13" y="180"/>
                      <a:pt x="19" y="192"/>
                      <a:pt x="19" y="211"/>
                    </a:cubicBezTo>
                    <a:cubicBezTo>
                      <a:pt x="19" y="224"/>
                      <a:pt x="26" y="231"/>
                      <a:pt x="26" y="237"/>
                    </a:cubicBezTo>
                    <a:cubicBezTo>
                      <a:pt x="26" y="250"/>
                      <a:pt x="32" y="262"/>
                      <a:pt x="38" y="269"/>
                    </a:cubicBezTo>
                    <a:cubicBezTo>
                      <a:pt x="45" y="281"/>
                      <a:pt x="51" y="281"/>
                      <a:pt x="64" y="288"/>
                    </a:cubicBezTo>
                    <a:cubicBezTo>
                      <a:pt x="70" y="281"/>
                      <a:pt x="83" y="281"/>
                      <a:pt x="83" y="269"/>
                    </a:cubicBezTo>
                    <a:cubicBezTo>
                      <a:pt x="89" y="262"/>
                      <a:pt x="89" y="250"/>
                      <a:pt x="89" y="237"/>
                    </a:cubicBezTo>
                    <a:cubicBezTo>
                      <a:pt x="96" y="231"/>
                      <a:pt x="96" y="218"/>
                      <a:pt x="89" y="205"/>
                    </a:cubicBezTo>
                    <a:lnTo>
                      <a:pt x="83" y="148"/>
                    </a:lnTo>
                    <a:lnTo>
                      <a:pt x="70" y="34"/>
                    </a:lnTo>
                    <a:cubicBezTo>
                      <a:pt x="70" y="12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  <p:bldP spid="2062" grpId="0" animBg="1"/>
      <p:bldP spid="2063" grpId="0" animBg="1"/>
      <p:bldP spid="2065" grpId="0"/>
      <p:bldP spid="2066" grpId="0" build="p"/>
      <p:bldP spid="2067" grpId="0" build="p"/>
      <p:bldP spid="2068" grpId="0" build="p"/>
      <p:bldP spid="2069" grpId="0" build="p"/>
      <p:bldP spid="2072" grpId="0" build="p"/>
      <p:bldP spid="2073" grpId="0" build="p"/>
      <p:bldP spid="2075" grpId="0" animBg="1"/>
      <p:bldP spid="2076" grpId="0" animBg="1"/>
      <p:bldP spid="20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53"/>
          <p:cNvSpPr txBox="1">
            <a:spLocks noGrp="1"/>
          </p:cNvSpPr>
          <p:nvPr>
            <p:ph type="title"/>
          </p:nvPr>
        </p:nvSpPr>
        <p:spPr>
          <a:xfrm>
            <a:off x="2765800" y="1987250"/>
            <a:ext cx="46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ĐỌC HIỂU CHI TIẾT VĂN BẢN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28" name="Google Shape;1828;p53"/>
          <p:cNvSpPr txBox="1">
            <a:spLocks noGrp="1"/>
          </p:cNvSpPr>
          <p:nvPr>
            <p:ph type="title" idx="2"/>
          </p:nvPr>
        </p:nvSpPr>
        <p:spPr>
          <a:xfrm>
            <a:off x="621088" y="1848000"/>
            <a:ext cx="2144700" cy="14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53"/>
          <p:cNvGrpSpPr/>
          <p:nvPr/>
        </p:nvGrpSpPr>
        <p:grpSpPr>
          <a:xfrm>
            <a:off x="6323826" y="224518"/>
            <a:ext cx="4058562" cy="2710426"/>
            <a:chOff x="6323826" y="224518"/>
            <a:chExt cx="4058562" cy="2710426"/>
          </a:xfrm>
        </p:grpSpPr>
        <p:sp>
          <p:nvSpPr>
            <p:cNvPr id="1830" name="Google Shape;1830;p53"/>
            <p:cNvSpPr/>
            <p:nvPr/>
          </p:nvSpPr>
          <p:spPr>
            <a:xfrm flipH="1">
              <a:off x="6326583" y="225161"/>
              <a:ext cx="4053047" cy="2709140"/>
            </a:xfrm>
            <a:custGeom>
              <a:avLst/>
              <a:gdLst/>
              <a:ahLst/>
              <a:cxnLst/>
              <a:rect l="l" t="t" r="r" b="b"/>
              <a:pathLst>
                <a:path w="22046" h="14737" extrusionOk="0">
                  <a:moveTo>
                    <a:pt x="18760" y="81"/>
                  </a:moveTo>
                  <a:cubicBezTo>
                    <a:pt x="18785" y="81"/>
                    <a:pt x="18811" y="87"/>
                    <a:pt x="18836" y="87"/>
                  </a:cubicBezTo>
                  <a:cubicBezTo>
                    <a:pt x="18811" y="87"/>
                    <a:pt x="18779" y="87"/>
                    <a:pt x="18760" y="81"/>
                  </a:cubicBezTo>
                  <a:close/>
                  <a:moveTo>
                    <a:pt x="20361" y="1638"/>
                  </a:moveTo>
                  <a:cubicBezTo>
                    <a:pt x="20291" y="1777"/>
                    <a:pt x="20228" y="1911"/>
                    <a:pt x="20164" y="2051"/>
                  </a:cubicBezTo>
                  <a:cubicBezTo>
                    <a:pt x="20228" y="1911"/>
                    <a:pt x="20291" y="1771"/>
                    <a:pt x="20361" y="1638"/>
                  </a:cubicBezTo>
                  <a:close/>
                  <a:moveTo>
                    <a:pt x="10467" y="3004"/>
                  </a:moveTo>
                  <a:cubicBezTo>
                    <a:pt x="10270" y="3042"/>
                    <a:pt x="10066" y="3086"/>
                    <a:pt x="9869" y="3144"/>
                  </a:cubicBezTo>
                  <a:cubicBezTo>
                    <a:pt x="9800" y="3163"/>
                    <a:pt x="9736" y="3182"/>
                    <a:pt x="9666" y="3201"/>
                  </a:cubicBezTo>
                  <a:cubicBezTo>
                    <a:pt x="9730" y="3182"/>
                    <a:pt x="9800" y="3163"/>
                    <a:pt x="9863" y="3144"/>
                  </a:cubicBezTo>
                  <a:lnTo>
                    <a:pt x="9869" y="3144"/>
                  </a:lnTo>
                  <a:cubicBezTo>
                    <a:pt x="10066" y="3086"/>
                    <a:pt x="10263" y="3042"/>
                    <a:pt x="10467" y="3004"/>
                  </a:cubicBezTo>
                  <a:close/>
                  <a:moveTo>
                    <a:pt x="8903" y="3522"/>
                  </a:moveTo>
                  <a:lnTo>
                    <a:pt x="8897" y="3525"/>
                  </a:lnTo>
                  <a:cubicBezTo>
                    <a:pt x="8899" y="3524"/>
                    <a:pt x="8901" y="3523"/>
                    <a:pt x="8903" y="3522"/>
                  </a:cubicBezTo>
                  <a:close/>
                  <a:moveTo>
                    <a:pt x="11001" y="3773"/>
                  </a:moveTo>
                  <a:cubicBezTo>
                    <a:pt x="11013" y="3773"/>
                    <a:pt x="11026" y="3786"/>
                    <a:pt x="11020" y="3798"/>
                  </a:cubicBezTo>
                  <a:cubicBezTo>
                    <a:pt x="11020" y="3786"/>
                    <a:pt x="11013" y="3773"/>
                    <a:pt x="11001" y="3773"/>
                  </a:cubicBezTo>
                  <a:close/>
                  <a:moveTo>
                    <a:pt x="11016" y="3809"/>
                  </a:moveTo>
                  <a:lnTo>
                    <a:pt x="11016" y="3809"/>
                  </a:lnTo>
                  <a:cubicBezTo>
                    <a:pt x="11017" y="3809"/>
                    <a:pt x="11015" y="3813"/>
                    <a:pt x="11012" y="3815"/>
                  </a:cubicBezTo>
                  <a:lnTo>
                    <a:pt x="11012" y="3815"/>
                  </a:lnTo>
                  <a:cubicBezTo>
                    <a:pt x="11013" y="3814"/>
                    <a:pt x="11013" y="3813"/>
                    <a:pt x="11013" y="3811"/>
                  </a:cubicBezTo>
                  <a:cubicBezTo>
                    <a:pt x="11015" y="3810"/>
                    <a:pt x="11015" y="3809"/>
                    <a:pt x="11016" y="3809"/>
                  </a:cubicBezTo>
                  <a:close/>
                  <a:moveTo>
                    <a:pt x="9355" y="3766"/>
                  </a:moveTo>
                  <a:cubicBezTo>
                    <a:pt x="9564" y="3798"/>
                    <a:pt x="9774" y="3811"/>
                    <a:pt x="9984" y="3817"/>
                  </a:cubicBezTo>
                  <a:cubicBezTo>
                    <a:pt x="9768" y="3817"/>
                    <a:pt x="9558" y="3798"/>
                    <a:pt x="9348" y="3766"/>
                  </a:cubicBezTo>
                  <a:close/>
                  <a:moveTo>
                    <a:pt x="11008" y="3817"/>
                  </a:moveTo>
                  <a:lnTo>
                    <a:pt x="11008" y="3817"/>
                  </a:lnTo>
                  <a:cubicBezTo>
                    <a:pt x="11008" y="3817"/>
                    <a:pt x="11007" y="3817"/>
                    <a:pt x="11007" y="3817"/>
                  </a:cubicBezTo>
                  <a:cubicBezTo>
                    <a:pt x="11007" y="3817"/>
                    <a:pt x="11007" y="3817"/>
                    <a:pt x="11008" y="3817"/>
                  </a:cubicBezTo>
                  <a:close/>
                  <a:moveTo>
                    <a:pt x="9685" y="3906"/>
                  </a:moveTo>
                  <a:cubicBezTo>
                    <a:pt x="9730" y="3906"/>
                    <a:pt x="9774" y="3913"/>
                    <a:pt x="9825" y="3913"/>
                  </a:cubicBezTo>
                  <a:lnTo>
                    <a:pt x="9679" y="3913"/>
                  </a:lnTo>
                  <a:lnTo>
                    <a:pt x="9679" y="3908"/>
                  </a:lnTo>
                  <a:lnTo>
                    <a:pt x="9679" y="3908"/>
                  </a:lnTo>
                  <a:cubicBezTo>
                    <a:pt x="9681" y="3908"/>
                    <a:pt x="9683" y="3907"/>
                    <a:pt x="9685" y="3906"/>
                  </a:cubicBezTo>
                  <a:close/>
                  <a:moveTo>
                    <a:pt x="12029" y="4139"/>
                  </a:moveTo>
                  <a:cubicBezTo>
                    <a:pt x="12037" y="4139"/>
                    <a:pt x="12046" y="4140"/>
                    <a:pt x="12055" y="4141"/>
                  </a:cubicBezTo>
                  <a:cubicBezTo>
                    <a:pt x="12031" y="4141"/>
                    <a:pt x="12010" y="4141"/>
                    <a:pt x="11986" y="4144"/>
                  </a:cubicBezTo>
                  <a:lnTo>
                    <a:pt x="11986" y="4144"/>
                  </a:lnTo>
                  <a:cubicBezTo>
                    <a:pt x="12000" y="4141"/>
                    <a:pt x="12014" y="4139"/>
                    <a:pt x="12029" y="4139"/>
                  </a:cubicBezTo>
                  <a:close/>
                  <a:moveTo>
                    <a:pt x="12106" y="4148"/>
                  </a:moveTo>
                  <a:lnTo>
                    <a:pt x="12106" y="4148"/>
                  </a:lnTo>
                  <a:cubicBezTo>
                    <a:pt x="12111" y="4152"/>
                    <a:pt x="12112" y="4154"/>
                    <a:pt x="12113" y="4156"/>
                  </a:cubicBezTo>
                  <a:lnTo>
                    <a:pt x="12113" y="4156"/>
                  </a:lnTo>
                  <a:cubicBezTo>
                    <a:pt x="12111" y="4154"/>
                    <a:pt x="12109" y="4151"/>
                    <a:pt x="12106" y="4148"/>
                  </a:cubicBezTo>
                  <a:close/>
                  <a:moveTo>
                    <a:pt x="11413" y="4211"/>
                  </a:moveTo>
                  <a:cubicBezTo>
                    <a:pt x="11225" y="4227"/>
                    <a:pt x="11037" y="4238"/>
                    <a:pt x="10849" y="4238"/>
                  </a:cubicBezTo>
                  <a:cubicBezTo>
                    <a:pt x="10808" y="4238"/>
                    <a:pt x="10768" y="4238"/>
                    <a:pt x="10727" y="4237"/>
                  </a:cubicBezTo>
                  <a:cubicBezTo>
                    <a:pt x="10956" y="4237"/>
                    <a:pt x="11185" y="4230"/>
                    <a:pt x="11413" y="4211"/>
                  </a:cubicBezTo>
                  <a:close/>
                  <a:moveTo>
                    <a:pt x="19325" y="4465"/>
                  </a:moveTo>
                  <a:lnTo>
                    <a:pt x="19325" y="4465"/>
                  </a:lnTo>
                  <a:cubicBezTo>
                    <a:pt x="19319" y="4491"/>
                    <a:pt x="19313" y="4510"/>
                    <a:pt x="19313" y="4535"/>
                  </a:cubicBezTo>
                  <a:cubicBezTo>
                    <a:pt x="19313" y="4510"/>
                    <a:pt x="19319" y="4485"/>
                    <a:pt x="19325" y="4465"/>
                  </a:cubicBezTo>
                  <a:close/>
                  <a:moveTo>
                    <a:pt x="13517" y="4580"/>
                  </a:moveTo>
                  <a:cubicBezTo>
                    <a:pt x="13523" y="4580"/>
                    <a:pt x="13517" y="4586"/>
                    <a:pt x="13511" y="4586"/>
                  </a:cubicBezTo>
                  <a:cubicBezTo>
                    <a:pt x="13511" y="4586"/>
                    <a:pt x="13511" y="4580"/>
                    <a:pt x="13517" y="4580"/>
                  </a:cubicBezTo>
                  <a:close/>
                  <a:moveTo>
                    <a:pt x="18772" y="5260"/>
                  </a:moveTo>
                  <a:cubicBezTo>
                    <a:pt x="18779" y="5260"/>
                    <a:pt x="18785" y="5266"/>
                    <a:pt x="18785" y="5273"/>
                  </a:cubicBezTo>
                  <a:cubicBezTo>
                    <a:pt x="18785" y="5273"/>
                    <a:pt x="18779" y="5266"/>
                    <a:pt x="18779" y="5266"/>
                  </a:cubicBezTo>
                  <a:lnTo>
                    <a:pt x="18772" y="5260"/>
                  </a:lnTo>
                  <a:close/>
                  <a:moveTo>
                    <a:pt x="12811" y="5222"/>
                  </a:moveTo>
                  <a:cubicBezTo>
                    <a:pt x="12729" y="5247"/>
                    <a:pt x="12646" y="5273"/>
                    <a:pt x="12564" y="5298"/>
                  </a:cubicBezTo>
                  <a:cubicBezTo>
                    <a:pt x="12640" y="5273"/>
                    <a:pt x="12729" y="5247"/>
                    <a:pt x="12811" y="5222"/>
                  </a:cubicBezTo>
                  <a:close/>
                  <a:moveTo>
                    <a:pt x="16720" y="5311"/>
                  </a:moveTo>
                  <a:cubicBezTo>
                    <a:pt x="16726" y="5317"/>
                    <a:pt x="16733" y="5330"/>
                    <a:pt x="16739" y="5336"/>
                  </a:cubicBezTo>
                  <a:cubicBezTo>
                    <a:pt x="16733" y="5330"/>
                    <a:pt x="16726" y="5323"/>
                    <a:pt x="16720" y="5317"/>
                  </a:cubicBezTo>
                  <a:lnTo>
                    <a:pt x="16720" y="5311"/>
                  </a:lnTo>
                  <a:close/>
                  <a:moveTo>
                    <a:pt x="16389" y="5406"/>
                  </a:moveTo>
                  <a:lnTo>
                    <a:pt x="16389" y="5406"/>
                  </a:lnTo>
                  <a:cubicBezTo>
                    <a:pt x="16389" y="5419"/>
                    <a:pt x="16383" y="5431"/>
                    <a:pt x="16377" y="5444"/>
                  </a:cubicBezTo>
                  <a:cubicBezTo>
                    <a:pt x="16383" y="5431"/>
                    <a:pt x="16383" y="5419"/>
                    <a:pt x="16389" y="5406"/>
                  </a:cubicBezTo>
                  <a:close/>
                  <a:moveTo>
                    <a:pt x="16351" y="5508"/>
                  </a:moveTo>
                  <a:lnTo>
                    <a:pt x="16351" y="5508"/>
                  </a:lnTo>
                  <a:cubicBezTo>
                    <a:pt x="16351" y="5514"/>
                    <a:pt x="16345" y="5520"/>
                    <a:pt x="16339" y="5527"/>
                  </a:cubicBezTo>
                  <a:cubicBezTo>
                    <a:pt x="16339" y="5520"/>
                    <a:pt x="16345" y="5514"/>
                    <a:pt x="16351" y="5508"/>
                  </a:cubicBezTo>
                  <a:close/>
                  <a:moveTo>
                    <a:pt x="16688" y="5578"/>
                  </a:moveTo>
                  <a:lnTo>
                    <a:pt x="16688" y="5578"/>
                  </a:lnTo>
                  <a:cubicBezTo>
                    <a:pt x="16688" y="5590"/>
                    <a:pt x="16675" y="5616"/>
                    <a:pt x="16669" y="5635"/>
                  </a:cubicBezTo>
                  <a:lnTo>
                    <a:pt x="16688" y="5578"/>
                  </a:lnTo>
                  <a:close/>
                  <a:moveTo>
                    <a:pt x="8027" y="5724"/>
                  </a:moveTo>
                  <a:lnTo>
                    <a:pt x="8027" y="5724"/>
                  </a:lnTo>
                  <a:cubicBezTo>
                    <a:pt x="8027" y="5724"/>
                    <a:pt x="8033" y="5730"/>
                    <a:pt x="8039" y="5730"/>
                  </a:cubicBezTo>
                  <a:cubicBezTo>
                    <a:pt x="8033" y="5730"/>
                    <a:pt x="8033" y="5730"/>
                    <a:pt x="8027" y="5724"/>
                  </a:cubicBezTo>
                  <a:close/>
                  <a:moveTo>
                    <a:pt x="12869" y="5724"/>
                  </a:moveTo>
                  <a:lnTo>
                    <a:pt x="12869" y="5724"/>
                  </a:lnTo>
                  <a:cubicBezTo>
                    <a:pt x="12805" y="5749"/>
                    <a:pt x="12742" y="5768"/>
                    <a:pt x="12672" y="5781"/>
                  </a:cubicBezTo>
                  <a:lnTo>
                    <a:pt x="12672" y="5775"/>
                  </a:lnTo>
                  <a:cubicBezTo>
                    <a:pt x="12742" y="5762"/>
                    <a:pt x="12805" y="5743"/>
                    <a:pt x="12869" y="5724"/>
                  </a:cubicBezTo>
                  <a:close/>
                  <a:moveTo>
                    <a:pt x="16300" y="5673"/>
                  </a:moveTo>
                  <a:cubicBezTo>
                    <a:pt x="16281" y="5717"/>
                    <a:pt x="16262" y="5762"/>
                    <a:pt x="16243" y="5800"/>
                  </a:cubicBezTo>
                  <a:cubicBezTo>
                    <a:pt x="16262" y="5762"/>
                    <a:pt x="16281" y="5717"/>
                    <a:pt x="16294" y="5673"/>
                  </a:cubicBezTo>
                  <a:close/>
                  <a:moveTo>
                    <a:pt x="18658" y="5787"/>
                  </a:moveTo>
                  <a:cubicBezTo>
                    <a:pt x="18664" y="5794"/>
                    <a:pt x="18664" y="5806"/>
                    <a:pt x="18658" y="5806"/>
                  </a:cubicBezTo>
                  <a:cubicBezTo>
                    <a:pt x="18658" y="5800"/>
                    <a:pt x="18658" y="5794"/>
                    <a:pt x="18658" y="5787"/>
                  </a:cubicBezTo>
                  <a:close/>
                  <a:moveTo>
                    <a:pt x="9259" y="5730"/>
                  </a:moveTo>
                  <a:cubicBezTo>
                    <a:pt x="9450" y="5762"/>
                    <a:pt x="9647" y="5787"/>
                    <a:pt x="9844" y="5813"/>
                  </a:cubicBezTo>
                  <a:cubicBezTo>
                    <a:pt x="9647" y="5787"/>
                    <a:pt x="9450" y="5762"/>
                    <a:pt x="9253" y="5730"/>
                  </a:cubicBezTo>
                  <a:close/>
                  <a:moveTo>
                    <a:pt x="16466" y="5838"/>
                  </a:moveTo>
                  <a:lnTo>
                    <a:pt x="16466" y="5838"/>
                  </a:lnTo>
                  <a:cubicBezTo>
                    <a:pt x="16445" y="5877"/>
                    <a:pt x="16423" y="5914"/>
                    <a:pt x="16399" y="5951"/>
                  </a:cubicBezTo>
                  <a:lnTo>
                    <a:pt x="16399" y="5951"/>
                  </a:lnTo>
                  <a:cubicBezTo>
                    <a:pt x="16423" y="5914"/>
                    <a:pt x="16445" y="5876"/>
                    <a:pt x="16466" y="5838"/>
                  </a:cubicBezTo>
                  <a:close/>
                  <a:moveTo>
                    <a:pt x="15464" y="5745"/>
                  </a:moveTo>
                  <a:cubicBezTo>
                    <a:pt x="15397" y="5825"/>
                    <a:pt x="15328" y="5900"/>
                    <a:pt x="15252" y="5972"/>
                  </a:cubicBezTo>
                  <a:cubicBezTo>
                    <a:pt x="15324" y="5899"/>
                    <a:pt x="15393" y="5822"/>
                    <a:pt x="15464" y="5745"/>
                  </a:cubicBezTo>
                  <a:close/>
                  <a:moveTo>
                    <a:pt x="7454" y="6035"/>
                  </a:moveTo>
                  <a:lnTo>
                    <a:pt x="7454" y="6035"/>
                  </a:lnTo>
                  <a:cubicBezTo>
                    <a:pt x="7448" y="6042"/>
                    <a:pt x="7448" y="6048"/>
                    <a:pt x="7442" y="6054"/>
                  </a:cubicBezTo>
                  <a:lnTo>
                    <a:pt x="7442" y="6048"/>
                  </a:lnTo>
                  <a:cubicBezTo>
                    <a:pt x="7448" y="6048"/>
                    <a:pt x="7448" y="6042"/>
                    <a:pt x="7454" y="6035"/>
                  </a:cubicBezTo>
                  <a:close/>
                  <a:moveTo>
                    <a:pt x="16256" y="6067"/>
                  </a:moveTo>
                  <a:lnTo>
                    <a:pt x="16256" y="6067"/>
                  </a:lnTo>
                  <a:cubicBezTo>
                    <a:pt x="16243" y="6092"/>
                    <a:pt x="16231" y="6118"/>
                    <a:pt x="16211" y="6143"/>
                  </a:cubicBezTo>
                  <a:cubicBezTo>
                    <a:pt x="16224" y="6124"/>
                    <a:pt x="16243" y="6092"/>
                    <a:pt x="16256" y="6067"/>
                  </a:cubicBezTo>
                  <a:close/>
                  <a:moveTo>
                    <a:pt x="15214" y="6181"/>
                  </a:moveTo>
                  <a:lnTo>
                    <a:pt x="15201" y="6200"/>
                  </a:lnTo>
                  <a:lnTo>
                    <a:pt x="15195" y="6200"/>
                  </a:lnTo>
                  <a:lnTo>
                    <a:pt x="15214" y="6181"/>
                  </a:lnTo>
                  <a:close/>
                  <a:moveTo>
                    <a:pt x="10238" y="6175"/>
                  </a:moveTo>
                  <a:cubicBezTo>
                    <a:pt x="10321" y="6207"/>
                    <a:pt x="10391" y="6232"/>
                    <a:pt x="10467" y="6258"/>
                  </a:cubicBezTo>
                  <a:cubicBezTo>
                    <a:pt x="10384" y="6232"/>
                    <a:pt x="10314" y="6207"/>
                    <a:pt x="10238" y="6175"/>
                  </a:cubicBezTo>
                  <a:close/>
                  <a:moveTo>
                    <a:pt x="9977" y="6277"/>
                  </a:moveTo>
                  <a:cubicBezTo>
                    <a:pt x="9888" y="6283"/>
                    <a:pt x="9806" y="6302"/>
                    <a:pt x="9723" y="6321"/>
                  </a:cubicBezTo>
                  <a:cubicBezTo>
                    <a:pt x="9800" y="6302"/>
                    <a:pt x="9888" y="6283"/>
                    <a:pt x="9971" y="6277"/>
                  </a:cubicBezTo>
                  <a:close/>
                  <a:moveTo>
                    <a:pt x="15188" y="6200"/>
                  </a:moveTo>
                  <a:cubicBezTo>
                    <a:pt x="15080" y="6296"/>
                    <a:pt x="14953" y="6372"/>
                    <a:pt x="14826" y="6442"/>
                  </a:cubicBezTo>
                  <a:lnTo>
                    <a:pt x="14826" y="6435"/>
                  </a:lnTo>
                  <a:cubicBezTo>
                    <a:pt x="14960" y="6372"/>
                    <a:pt x="15080" y="6289"/>
                    <a:pt x="15188" y="6200"/>
                  </a:cubicBezTo>
                  <a:close/>
                  <a:moveTo>
                    <a:pt x="16281" y="6264"/>
                  </a:moveTo>
                  <a:cubicBezTo>
                    <a:pt x="16205" y="6340"/>
                    <a:pt x="16122" y="6416"/>
                    <a:pt x="16027" y="6480"/>
                  </a:cubicBezTo>
                  <a:cubicBezTo>
                    <a:pt x="16116" y="6416"/>
                    <a:pt x="16199" y="6347"/>
                    <a:pt x="16281" y="6264"/>
                  </a:cubicBezTo>
                  <a:close/>
                  <a:moveTo>
                    <a:pt x="15951" y="6531"/>
                  </a:moveTo>
                  <a:lnTo>
                    <a:pt x="15951" y="6537"/>
                  </a:lnTo>
                  <a:lnTo>
                    <a:pt x="15945" y="6537"/>
                  </a:lnTo>
                  <a:lnTo>
                    <a:pt x="15951" y="6531"/>
                  </a:lnTo>
                  <a:close/>
                  <a:moveTo>
                    <a:pt x="13687" y="6545"/>
                  </a:moveTo>
                  <a:cubicBezTo>
                    <a:pt x="13764" y="6552"/>
                    <a:pt x="13841" y="6557"/>
                    <a:pt x="13919" y="6557"/>
                  </a:cubicBezTo>
                  <a:cubicBezTo>
                    <a:pt x="13970" y="6557"/>
                    <a:pt x="14023" y="6555"/>
                    <a:pt x="14076" y="6550"/>
                  </a:cubicBezTo>
                  <a:lnTo>
                    <a:pt x="14076" y="6550"/>
                  </a:lnTo>
                  <a:cubicBezTo>
                    <a:pt x="14016" y="6556"/>
                    <a:pt x="13955" y="6559"/>
                    <a:pt x="13894" y="6559"/>
                  </a:cubicBezTo>
                  <a:cubicBezTo>
                    <a:pt x="13824" y="6559"/>
                    <a:pt x="13754" y="6554"/>
                    <a:pt x="13687" y="6545"/>
                  </a:cubicBezTo>
                  <a:close/>
                  <a:moveTo>
                    <a:pt x="12056" y="6620"/>
                  </a:moveTo>
                  <a:lnTo>
                    <a:pt x="12056" y="6620"/>
                  </a:lnTo>
                  <a:cubicBezTo>
                    <a:pt x="12132" y="6626"/>
                    <a:pt x="12214" y="6626"/>
                    <a:pt x="12291" y="6632"/>
                  </a:cubicBezTo>
                  <a:cubicBezTo>
                    <a:pt x="12214" y="6632"/>
                    <a:pt x="12132" y="6626"/>
                    <a:pt x="12056" y="6620"/>
                  </a:cubicBezTo>
                  <a:close/>
                  <a:moveTo>
                    <a:pt x="14566" y="6563"/>
                  </a:moveTo>
                  <a:lnTo>
                    <a:pt x="14566" y="6563"/>
                  </a:lnTo>
                  <a:cubicBezTo>
                    <a:pt x="14439" y="6632"/>
                    <a:pt x="14311" y="6702"/>
                    <a:pt x="14191" y="6785"/>
                  </a:cubicBezTo>
                  <a:lnTo>
                    <a:pt x="14191" y="6779"/>
                  </a:lnTo>
                  <a:cubicBezTo>
                    <a:pt x="14311" y="6696"/>
                    <a:pt x="14439" y="6626"/>
                    <a:pt x="14566" y="6563"/>
                  </a:cubicBezTo>
                  <a:close/>
                  <a:moveTo>
                    <a:pt x="11274" y="6798"/>
                  </a:moveTo>
                  <a:cubicBezTo>
                    <a:pt x="11255" y="6806"/>
                    <a:pt x="11236" y="6814"/>
                    <a:pt x="11217" y="6822"/>
                  </a:cubicBezTo>
                  <a:lnTo>
                    <a:pt x="11217" y="6822"/>
                  </a:lnTo>
                  <a:cubicBezTo>
                    <a:pt x="11234" y="6814"/>
                    <a:pt x="11251" y="6806"/>
                    <a:pt x="11267" y="6798"/>
                  </a:cubicBezTo>
                  <a:close/>
                  <a:moveTo>
                    <a:pt x="15112" y="6982"/>
                  </a:moveTo>
                  <a:lnTo>
                    <a:pt x="15112" y="6988"/>
                  </a:lnTo>
                  <a:cubicBezTo>
                    <a:pt x="14934" y="7020"/>
                    <a:pt x="14750" y="7039"/>
                    <a:pt x="14566" y="7052"/>
                  </a:cubicBezTo>
                  <a:cubicBezTo>
                    <a:pt x="14750" y="7039"/>
                    <a:pt x="14928" y="7020"/>
                    <a:pt x="15112" y="6982"/>
                  </a:cubicBezTo>
                  <a:close/>
                  <a:moveTo>
                    <a:pt x="17355" y="7122"/>
                  </a:moveTo>
                  <a:lnTo>
                    <a:pt x="17355" y="7122"/>
                  </a:lnTo>
                  <a:cubicBezTo>
                    <a:pt x="17324" y="7135"/>
                    <a:pt x="17292" y="7154"/>
                    <a:pt x="17266" y="7179"/>
                  </a:cubicBezTo>
                  <a:lnTo>
                    <a:pt x="17260" y="7173"/>
                  </a:lnTo>
                  <a:cubicBezTo>
                    <a:pt x="17292" y="7147"/>
                    <a:pt x="17324" y="7134"/>
                    <a:pt x="17355" y="7122"/>
                  </a:cubicBezTo>
                  <a:close/>
                  <a:moveTo>
                    <a:pt x="9285" y="7122"/>
                  </a:moveTo>
                  <a:lnTo>
                    <a:pt x="9285" y="7122"/>
                  </a:lnTo>
                  <a:cubicBezTo>
                    <a:pt x="9348" y="7154"/>
                    <a:pt x="9412" y="7185"/>
                    <a:pt x="9475" y="7223"/>
                  </a:cubicBezTo>
                  <a:cubicBezTo>
                    <a:pt x="9412" y="7192"/>
                    <a:pt x="9348" y="7160"/>
                    <a:pt x="9285" y="7122"/>
                  </a:cubicBezTo>
                  <a:close/>
                  <a:moveTo>
                    <a:pt x="9637" y="7211"/>
                  </a:moveTo>
                  <a:cubicBezTo>
                    <a:pt x="9583" y="7216"/>
                    <a:pt x="9529" y="7220"/>
                    <a:pt x="9475" y="7223"/>
                  </a:cubicBezTo>
                  <a:lnTo>
                    <a:pt x="9637" y="7211"/>
                  </a:lnTo>
                  <a:close/>
                  <a:moveTo>
                    <a:pt x="17266" y="7223"/>
                  </a:moveTo>
                  <a:cubicBezTo>
                    <a:pt x="17273" y="7223"/>
                    <a:pt x="17279" y="7230"/>
                    <a:pt x="17279" y="7230"/>
                  </a:cubicBezTo>
                  <a:cubicBezTo>
                    <a:pt x="17273" y="7230"/>
                    <a:pt x="17266" y="7223"/>
                    <a:pt x="17266" y="7223"/>
                  </a:cubicBezTo>
                  <a:close/>
                  <a:moveTo>
                    <a:pt x="10327" y="7198"/>
                  </a:moveTo>
                  <a:cubicBezTo>
                    <a:pt x="10238" y="7217"/>
                    <a:pt x="10149" y="7230"/>
                    <a:pt x="10054" y="7236"/>
                  </a:cubicBezTo>
                  <a:cubicBezTo>
                    <a:pt x="10143" y="7230"/>
                    <a:pt x="10238" y="7217"/>
                    <a:pt x="10327" y="7198"/>
                  </a:cubicBezTo>
                  <a:close/>
                  <a:moveTo>
                    <a:pt x="10700" y="7307"/>
                  </a:moveTo>
                  <a:lnTo>
                    <a:pt x="10700" y="7307"/>
                  </a:lnTo>
                  <a:cubicBezTo>
                    <a:pt x="10637" y="7345"/>
                    <a:pt x="10568" y="7363"/>
                    <a:pt x="10499" y="7376"/>
                  </a:cubicBezTo>
                  <a:cubicBezTo>
                    <a:pt x="10448" y="7382"/>
                    <a:pt x="10403" y="7395"/>
                    <a:pt x="10359" y="7395"/>
                  </a:cubicBezTo>
                  <a:cubicBezTo>
                    <a:pt x="10403" y="7389"/>
                    <a:pt x="10454" y="7382"/>
                    <a:pt x="10499" y="7370"/>
                  </a:cubicBezTo>
                  <a:cubicBezTo>
                    <a:pt x="10568" y="7363"/>
                    <a:pt x="10637" y="7345"/>
                    <a:pt x="10700" y="7307"/>
                  </a:cubicBezTo>
                  <a:close/>
                  <a:moveTo>
                    <a:pt x="10956" y="7617"/>
                  </a:moveTo>
                  <a:lnTo>
                    <a:pt x="10956" y="7624"/>
                  </a:lnTo>
                  <a:cubicBezTo>
                    <a:pt x="10956" y="7624"/>
                    <a:pt x="10950" y="7617"/>
                    <a:pt x="10950" y="7617"/>
                  </a:cubicBezTo>
                  <a:close/>
                  <a:moveTo>
                    <a:pt x="16682" y="7630"/>
                  </a:moveTo>
                  <a:cubicBezTo>
                    <a:pt x="16694" y="7633"/>
                    <a:pt x="16708" y="7635"/>
                    <a:pt x="16722" y="7635"/>
                  </a:cubicBezTo>
                  <a:lnTo>
                    <a:pt x="16722" y="7635"/>
                  </a:lnTo>
                  <a:cubicBezTo>
                    <a:pt x="16721" y="7635"/>
                    <a:pt x="16721" y="7635"/>
                    <a:pt x="16721" y="7635"/>
                  </a:cubicBezTo>
                  <a:cubicBezTo>
                    <a:pt x="16707" y="7635"/>
                    <a:pt x="16695" y="7633"/>
                    <a:pt x="16682" y="7630"/>
                  </a:cubicBezTo>
                  <a:close/>
                  <a:moveTo>
                    <a:pt x="10841" y="7664"/>
                  </a:moveTo>
                  <a:lnTo>
                    <a:pt x="10841" y="7664"/>
                  </a:lnTo>
                  <a:cubicBezTo>
                    <a:pt x="10849" y="7664"/>
                    <a:pt x="10857" y="7667"/>
                    <a:pt x="10861" y="7675"/>
                  </a:cubicBezTo>
                  <a:cubicBezTo>
                    <a:pt x="10854" y="7668"/>
                    <a:pt x="10847" y="7665"/>
                    <a:pt x="10840" y="7664"/>
                  </a:cubicBezTo>
                  <a:lnTo>
                    <a:pt x="10840" y="7664"/>
                  </a:lnTo>
                  <a:cubicBezTo>
                    <a:pt x="10840" y="7664"/>
                    <a:pt x="10841" y="7664"/>
                    <a:pt x="10841" y="7664"/>
                  </a:cubicBezTo>
                  <a:close/>
                  <a:moveTo>
                    <a:pt x="15805" y="7878"/>
                  </a:moveTo>
                  <a:lnTo>
                    <a:pt x="15805" y="7878"/>
                  </a:lnTo>
                  <a:cubicBezTo>
                    <a:pt x="15748" y="7891"/>
                    <a:pt x="15690" y="7897"/>
                    <a:pt x="15633" y="7903"/>
                  </a:cubicBezTo>
                  <a:cubicBezTo>
                    <a:pt x="15690" y="7891"/>
                    <a:pt x="15748" y="7884"/>
                    <a:pt x="15805" y="7878"/>
                  </a:cubicBezTo>
                  <a:close/>
                  <a:moveTo>
                    <a:pt x="14534" y="7897"/>
                  </a:moveTo>
                  <a:cubicBezTo>
                    <a:pt x="14489" y="7910"/>
                    <a:pt x="14445" y="7916"/>
                    <a:pt x="14394" y="7922"/>
                  </a:cubicBezTo>
                  <a:lnTo>
                    <a:pt x="14534" y="7897"/>
                  </a:lnTo>
                  <a:close/>
                  <a:moveTo>
                    <a:pt x="15449" y="7929"/>
                  </a:moveTo>
                  <a:cubicBezTo>
                    <a:pt x="15392" y="7935"/>
                    <a:pt x="15341" y="7942"/>
                    <a:pt x="15290" y="7948"/>
                  </a:cubicBezTo>
                  <a:lnTo>
                    <a:pt x="15290" y="7942"/>
                  </a:lnTo>
                  <a:cubicBezTo>
                    <a:pt x="15341" y="7935"/>
                    <a:pt x="15392" y="7935"/>
                    <a:pt x="15449" y="7929"/>
                  </a:cubicBezTo>
                  <a:close/>
                  <a:moveTo>
                    <a:pt x="15079" y="7961"/>
                  </a:moveTo>
                  <a:cubicBezTo>
                    <a:pt x="15035" y="7967"/>
                    <a:pt x="14991" y="7967"/>
                    <a:pt x="14947" y="7973"/>
                  </a:cubicBezTo>
                  <a:lnTo>
                    <a:pt x="14947" y="7967"/>
                  </a:lnTo>
                  <a:cubicBezTo>
                    <a:pt x="14991" y="7967"/>
                    <a:pt x="15035" y="7967"/>
                    <a:pt x="15079" y="7961"/>
                  </a:cubicBezTo>
                  <a:close/>
                  <a:moveTo>
                    <a:pt x="11884" y="7980"/>
                  </a:moveTo>
                  <a:lnTo>
                    <a:pt x="11916" y="7986"/>
                  </a:lnTo>
                  <a:cubicBezTo>
                    <a:pt x="12383" y="8071"/>
                    <a:pt x="12857" y="8117"/>
                    <a:pt x="13334" y="8117"/>
                  </a:cubicBezTo>
                  <a:cubicBezTo>
                    <a:pt x="13498" y="8117"/>
                    <a:pt x="13663" y="8112"/>
                    <a:pt x="13828" y="8100"/>
                  </a:cubicBezTo>
                  <a:cubicBezTo>
                    <a:pt x="13930" y="8094"/>
                    <a:pt x="14038" y="8088"/>
                    <a:pt x="14146" y="8069"/>
                  </a:cubicBezTo>
                  <a:cubicBezTo>
                    <a:pt x="14305" y="8088"/>
                    <a:pt x="14464" y="8094"/>
                    <a:pt x="14623" y="8094"/>
                  </a:cubicBezTo>
                  <a:cubicBezTo>
                    <a:pt x="14591" y="8119"/>
                    <a:pt x="14566" y="8151"/>
                    <a:pt x="14547" y="8189"/>
                  </a:cubicBezTo>
                  <a:cubicBezTo>
                    <a:pt x="14527" y="8234"/>
                    <a:pt x="14521" y="8278"/>
                    <a:pt x="14521" y="8329"/>
                  </a:cubicBezTo>
                  <a:cubicBezTo>
                    <a:pt x="14521" y="8380"/>
                    <a:pt x="14540" y="8431"/>
                    <a:pt x="14572" y="8475"/>
                  </a:cubicBezTo>
                  <a:cubicBezTo>
                    <a:pt x="14572" y="8475"/>
                    <a:pt x="14585" y="8482"/>
                    <a:pt x="14591" y="8482"/>
                  </a:cubicBezTo>
                  <a:lnTo>
                    <a:pt x="14604" y="8513"/>
                  </a:lnTo>
                  <a:cubicBezTo>
                    <a:pt x="14604" y="8520"/>
                    <a:pt x="14604" y="8526"/>
                    <a:pt x="14610" y="8533"/>
                  </a:cubicBezTo>
                  <a:lnTo>
                    <a:pt x="14496" y="8761"/>
                  </a:lnTo>
                  <a:cubicBezTo>
                    <a:pt x="14407" y="8927"/>
                    <a:pt x="14318" y="9098"/>
                    <a:pt x="14229" y="9270"/>
                  </a:cubicBezTo>
                  <a:cubicBezTo>
                    <a:pt x="14140" y="9435"/>
                    <a:pt x="14051" y="9607"/>
                    <a:pt x="13968" y="9772"/>
                  </a:cubicBezTo>
                  <a:cubicBezTo>
                    <a:pt x="13924" y="9854"/>
                    <a:pt x="13879" y="9931"/>
                    <a:pt x="13835" y="10013"/>
                  </a:cubicBezTo>
                  <a:cubicBezTo>
                    <a:pt x="13790" y="10083"/>
                    <a:pt x="13759" y="10159"/>
                    <a:pt x="13739" y="10242"/>
                  </a:cubicBezTo>
                  <a:cubicBezTo>
                    <a:pt x="13689" y="10223"/>
                    <a:pt x="13631" y="10204"/>
                    <a:pt x="13581" y="10191"/>
                  </a:cubicBezTo>
                  <a:cubicBezTo>
                    <a:pt x="13552" y="10179"/>
                    <a:pt x="13522" y="10175"/>
                    <a:pt x="13492" y="10175"/>
                  </a:cubicBezTo>
                  <a:cubicBezTo>
                    <a:pt x="13474" y="10175"/>
                    <a:pt x="13457" y="10176"/>
                    <a:pt x="13441" y="10178"/>
                  </a:cubicBezTo>
                  <a:cubicBezTo>
                    <a:pt x="13415" y="10147"/>
                    <a:pt x="13390" y="10121"/>
                    <a:pt x="13358" y="10096"/>
                  </a:cubicBezTo>
                  <a:lnTo>
                    <a:pt x="13250" y="9988"/>
                  </a:lnTo>
                  <a:lnTo>
                    <a:pt x="13047" y="9791"/>
                  </a:lnTo>
                  <a:cubicBezTo>
                    <a:pt x="12907" y="9651"/>
                    <a:pt x="12767" y="9518"/>
                    <a:pt x="12634" y="9378"/>
                  </a:cubicBezTo>
                  <a:cubicBezTo>
                    <a:pt x="12494" y="9238"/>
                    <a:pt x="12360" y="9111"/>
                    <a:pt x="12227" y="8977"/>
                  </a:cubicBezTo>
                  <a:cubicBezTo>
                    <a:pt x="12087" y="8844"/>
                    <a:pt x="11947" y="8691"/>
                    <a:pt x="11795" y="8564"/>
                  </a:cubicBezTo>
                  <a:lnTo>
                    <a:pt x="11789" y="8564"/>
                  </a:lnTo>
                  <a:cubicBezTo>
                    <a:pt x="11795" y="8552"/>
                    <a:pt x="11808" y="8539"/>
                    <a:pt x="11814" y="8526"/>
                  </a:cubicBezTo>
                  <a:cubicBezTo>
                    <a:pt x="11903" y="8361"/>
                    <a:pt x="11890" y="8164"/>
                    <a:pt x="11884" y="7980"/>
                  </a:cubicBezTo>
                  <a:close/>
                  <a:moveTo>
                    <a:pt x="18688" y="0"/>
                  </a:moveTo>
                  <a:cubicBezTo>
                    <a:pt x="18576" y="0"/>
                    <a:pt x="18463" y="18"/>
                    <a:pt x="18353" y="55"/>
                  </a:cubicBezTo>
                  <a:cubicBezTo>
                    <a:pt x="18347" y="62"/>
                    <a:pt x="18340" y="62"/>
                    <a:pt x="18340" y="74"/>
                  </a:cubicBezTo>
                  <a:cubicBezTo>
                    <a:pt x="18283" y="74"/>
                    <a:pt x="18220" y="74"/>
                    <a:pt x="18162" y="87"/>
                  </a:cubicBezTo>
                  <a:cubicBezTo>
                    <a:pt x="18016" y="100"/>
                    <a:pt x="17876" y="138"/>
                    <a:pt x="17743" y="195"/>
                  </a:cubicBezTo>
                  <a:cubicBezTo>
                    <a:pt x="17552" y="227"/>
                    <a:pt x="17362" y="290"/>
                    <a:pt x="17177" y="373"/>
                  </a:cubicBezTo>
                  <a:cubicBezTo>
                    <a:pt x="17044" y="437"/>
                    <a:pt x="16917" y="506"/>
                    <a:pt x="16796" y="589"/>
                  </a:cubicBezTo>
                  <a:cubicBezTo>
                    <a:pt x="16739" y="627"/>
                    <a:pt x="16682" y="672"/>
                    <a:pt x="16631" y="716"/>
                  </a:cubicBezTo>
                  <a:lnTo>
                    <a:pt x="16593" y="748"/>
                  </a:lnTo>
                  <a:cubicBezTo>
                    <a:pt x="16497" y="799"/>
                    <a:pt x="16402" y="850"/>
                    <a:pt x="16313" y="913"/>
                  </a:cubicBezTo>
                  <a:cubicBezTo>
                    <a:pt x="16250" y="951"/>
                    <a:pt x="16180" y="989"/>
                    <a:pt x="16123" y="1034"/>
                  </a:cubicBezTo>
                  <a:cubicBezTo>
                    <a:pt x="16059" y="1066"/>
                    <a:pt x="16008" y="1110"/>
                    <a:pt x="15964" y="1161"/>
                  </a:cubicBezTo>
                  <a:cubicBezTo>
                    <a:pt x="15932" y="1186"/>
                    <a:pt x="15900" y="1212"/>
                    <a:pt x="15868" y="1237"/>
                  </a:cubicBezTo>
                  <a:cubicBezTo>
                    <a:pt x="15862" y="1244"/>
                    <a:pt x="15856" y="1256"/>
                    <a:pt x="15849" y="1269"/>
                  </a:cubicBezTo>
                  <a:cubicBezTo>
                    <a:pt x="15830" y="1288"/>
                    <a:pt x="15811" y="1301"/>
                    <a:pt x="15792" y="1320"/>
                  </a:cubicBezTo>
                  <a:cubicBezTo>
                    <a:pt x="15786" y="1320"/>
                    <a:pt x="15779" y="1326"/>
                    <a:pt x="15773" y="1333"/>
                  </a:cubicBezTo>
                  <a:cubicBezTo>
                    <a:pt x="15722" y="1377"/>
                    <a:pt x="15678" y="1434"/>
                    <a:pt x="15633" y="1491"/>
                  </a:cubicBezTo>
                  <a:cubicBezTo>
                    <a:pt x="15576" y="1542"/>
                    <a:pt x="15525" y="1593"/>
                    <a:pt x="15474" y="1650"/>
                  </a:cubicBezTo>
                  <a:cubicBezTo>
                    <a:pt x="15430" y="1707"/>
                    <a:pt x="15385" y="1765"/>
                    <a:pt x="15341" y="1822"/>
                  </a:cubicBezTo>
                  <a:cubicBezTo>
                    <a:pt x="15290" y="1860"/>
                    <a:pt x="15246" y="1898"/>
                    <a:pt x="15207" y="1943"/>
                  </a:cubicBezTo>
                  <a:cubicBezTo>
                    <a:pt x="14928" y="2000"/>
                    <a:pt x="14648" y="2076"/>
                    <a:pt x="14375" y="2140"/>
                  </a:cubicBezTo>
                  <a:cubicBezTo>
                    <a:pt x="14057" y="2222"/>
                    <a:pt x="13727" y="2292"/>
                    <a:pt x="13409" y="2362"/>
                  </a:cubicBezTo>
                  <a:cubicBezTo>
                    <a:pt x="12767" y="2495"/>
                    <a:pt x="12125" y="2623"/>
                    <a:pt x="11477" y="2731"/>
                  </a:cubicBezTo>
                  <a:cubicBezTo>
                    <a:pt x="10899" y="2826"/>
                    <a:pt x="10314" y="2909"/>
                    <a:pt x="9755" y="3074"/>
                  </a:cubicBezTo>
                  <a:cubicBezTo>
                    <a:pt x="9475" y="3150"/>
                    <a:pt x="9209" y="3252"/>
                    <a:pt x="8948" y="3385"/>
                  </a:cubicBezTo>
                  <a:cubicBezTo>
                    <a:pt x="8891" y="3417"/>
                    <a:pt x="8827" y="3449"/>
                    <a:pt x="8770" y="3480"/>
                  </a:cubicBezTo>
                  <a:cubicBezTo>
                    <a:pt x="8713" y="3506"/>
                    <a:pt x="8675" y="3557"/>
                    <a:pt x="8662" y="3614"/>
                  </a:cubicBezTo>
                  <a:cubicBezTo>
                    <a:pt x="8656" y="3633"/>
                    <a:pt x="8656" y="3646"/>
                    <a:pt x="8662" y="3665"/>
                  </a:cubicBezTo>
                  <a:cubicBezTo>
                    <a:pt x="8529" y="3697"/>
                    <a:pt x="8401" y="3741"/>
                    <a:pt x="8281" y="3792"/>
                  </a:cubicBezTo>
                  <a:cubicBezTo>
                    <a:pt x="8154" y="3849"/>
                    <a:pt x="8027" y="3906"/>
                    <a:pt x="7906" y="3963"/>
                  </a:cubicBezTo>
                  <a:cubicBezTo>
                    <a:pt x="7810" y="4014"/>
                    <a:pt x="7709" y="4065"/>
                    <a:pt x="7613" y="4122"/>
                  </a:cubicBezTo>
                  <a:lnTo>
                    <a:pt x="7474" y="4135"/>
                  </a:lnTo>
                  <a:lnTo>
                    <a:pt x="7423" y="4135"/>
                  </a:lnTo>
                  <a:cubicBezTo>
                    <a:pt x="7366" y="4135"/>
                    <a:pt x="7315" y="4141"/>
                    <a:pt x="7258" y="4154"/>
                  </a:cubicBezTo>
                  <a:cubicBezTo>
                    <a:pt x="7022" y="4179"/>
                    <a:pt x="6775" y="4211"/>
                    <a:pt x="6533" y="4237"/>
                  </a:cubicBezTo>
                  <a:cubicBezTo>
                    <a:pt x="6342" y="4256"/>
                    <a:pt x="6152" y="4281"/>
                    <a:pt x="5961" y="4300"/>
                  </a:cubicBezTo>
                  <a:cubicBezTo>
                    <a:pt x="5872" y="4313"/>
                    <a:pt x="5783" y="4319"/>
                    <a:pt x="5701" y="4332"/>
                  </a:cubicBezTo>
                  <a:cubicBezTo>
                    <a:pt x="5631" y="4345"/>
                    <a:pt x="5574" y="4364"/>
                    <a:pt x="5516" y="4408"/>
                  </a:cubicBezTo>
                  <a:cubicBezTo>
                    <a:pt x="5453" y="4465"/>
                    <a:pt x="5427" y="4561"/>
                    <a:pt x="5466" y="4637"/>
                  </a:cubicBezTo>
                  <a:cubicBezTo>
                    <a:pt x="4932" y="4720"/>
                    <a:pt x="4398" y="4821"/>
                    <a:pt x="3864" y="4936"/>
                  </a:cubicBezTo>
                  <a:cubicBezTo>
                    <a:pt x="3286" y="5050"/>
                    <a:pt x="2714" y="5184"/>
                    <a:pt x="2142" y="5323"/>
                  </a:cubicBezTo>
                  <a:cubicBezTo>
                    <a:pt x="1856" y="5393"/>
                    <a:pt x="1570" y="5463"/>
                    <a:pt x="1284" y="5539"/>
                  </a:cubicBezTo>
                  <a:cubicBezTo>
                    <a:pt x="1024" y="5603"/>
                    <a:pt x="776" y="5679"/>
                    <a:pt x="528" y="5781"/>
                  </a:cubicBezTo>
                  <a:cubicBezTo>
                    <a:pt x="413" y="5825"/>
                    <a:pt x="305" y="5889"/>
                    <a:pt x="197" y="5959"/>
                  </a:cubicBezTo>
                  <a:cubicBezTo>
                    <a:pt x="128" y="6010"/>
                    <a:pt x="0" y="6092"/>
                    <a:pt x="58" y="6194"/>
                  </a:cubicBezTo>
                  <a:cubicBezTo>
                    <a:pt x="108" y="6289"/>
                    <a:pt x="248" y="6277"/>
                    <a:pt x="337" y="6283"/>
                  </a:cubicBezTo>
                  <a:cubicBezTo>
                    <a:pt x="477" y="6289"/>
                    <a:pt x="623" y="6296"/>
                    <a:pt x="769" y="6296"/>
                  </a:cubicBezTo>
                  <a:cubicBezTo>
                    <a:pt x="822" y="6297"/>
                    <a:pt x="875" y="6297"/>
                    <a:pt x="929" y="6297"/>
                  </a:cubicBezTo>
                  <a:cubicBezTo>
                    <a:pt x="1195" y="6297"/>
                    <a:pt x="1464" y="6284"/>
                    <a:pt x="1729" y="6258"/>
                  </a:cubicBezTo>
                  <a:lnTo>
                    <a:pt x="1951" y="6232"/>
                  </a:lnTo>
                  <a:lnTo>
                    <a:pt x="1951" y="6232"/>
                  </a:lnTo>
                  <a:cubicBezTo>
                    <a:pt x="1843" y="6277"/>
                    <a:pt x="1735" y="6327"/>
                    <a:pt x="1640" y="6391"/>
                  </a:cubicBezTo>
                  <a:cubicBezTo>
                    <a:pt x="1602" y="6410"/>
                    <a:pt x="1615" y="6467"/>
                    <a:pt x="1653" y="6480"/>
                  </a:cubicBezTo>
                  <a:cubicBezTo>
                    <a:pt x="2453" y="6645"/>
                    <a:pt x="3267" y="6734"/>
                    <a:pt x="4087" y="6753"/>
                  </a:cubicBezTo>
                  <a:cubicBezTo>
                    <a:pt x="4325" y="6761"/>
                    <a:pt x="4567" y="6768"/>
                    <a:pt x="4810" y="6768"/>
                  </a:cubicBezTo>
                  <a:cubicBezTo>
                    <a:pt x="5349" y="6768"/>
                    <a:pt x="5891" y="6733"/>
                    <a:pt x="6412" y="6588"/>
                  </a:cubicBezTo>
                  <a:lnTo>
                    <a:pt x="6444" y="6582"/>
                  </a:lnTo>
                  <a:cubicBezTo>
                    <a:pt x="6470" y="6664"/>
                    <a:pt x="6635" y="6690"/>
                    <a:pt x="6705" y="6709"/>
                  </a:cubicBezTo>
                  <a:cubicBezTo>
                    <a:pt x="6851" y="6740"/>
                    <a:pt x="6997" y="6760"/>
                    <a:pt x="7143" y="6760"/>
                  </a:cubicBezTo>
                  <a:cubicBezTo>
                    <a:pt x="7199" y="6761"/>
                    <a:pt x="7255" y="6762"/>
                    <a:pt x="7311" y="6762"/>
                  </a:cubicBezTo>
                  <a:cubicBezTo>
                    <a:pt x="7462" y="6762"/>
                    <a:pt x="7612" y="6756"/>
                    <a:pt x="7766" y="6747"/>
                  </a:cubicBezTo>
                  <a:cubicBezTo>
                    <a:pt x="7766" y="6753"/>
                    <a:pt x="7766" y="6766"/>
                    <a:pt x="7779" y="6772"/>
                  </a:cubicBezTo>
                  <a:cubicBezTo>
                    <a:pt x="7804" y="6785"/>
                    <a:pt x="7830" y="6798"/>
                    <a:pt x="7855" y="6810"/>
                  </a:cubicBezTo>
                  <a:cubicBezTo>
                    <a:pt x="7880" y="6887"/>
                    <a:pt x="7950" y="6937"/>
                    <a:pt x="8027" y="6937"/>
                  </a:cubicBezTo>
                  <a:cubicBezTo>
                    <a:pt x="8077" y="6944"/>
                    <a:pt x="8135" y="6944"/>
                    <a:pt x="8185" y="6950"/>
                  </a:cubicBezTo>
                  <a:cubicBezTo>
                    <a:pt x="8497" y="7046"/>
                    <a:pt x="8827" y="7103"/>
                    <a:pt x="9151" y="7122"/>
                  </a:cubicBezTo>
                  <a:cubicBezTo>
                    <a:pt x="9399" y="7325"/>
                    <a:pt x="9679" y="7471"/>
                    <a:pt x="9984" y="7560"/>
                  </a:cubicBezTo>
                  <a:cubicBezTo>
                    <a:pt x="10136" y="7611"/>
                    <a:pt x="10302" y="7643"/>
                    <a:pt x="10460" y="7662"/>
                  </a:cubicBezTo>
                  <a:lnTo>
                    <a:pt x="10473" y="7662"/>
                  </a:lnTo>
                  <a:cubicBezTo>
                    <a:pt x="10581" y="7694"/>
                    <a:pt x="10689" y="7719"/>
                    <a:pt x="10804" y="7745"/>
                  </a:cubicBezTo>
                  <a:cubicBezTo>
                    <a:pt x="10816" y="7891"/>
                    <a:pt x="10854" y="8037"/>
                    <a:pt x="10918" y="8170"/>
                  </a:cubicBezTo>
                  <a:cubicBezTo>
                    <a:pt x="10975" y="8316"/>
                    <a:pt x="11045" y="8456"/>
                    <a:pt x="11128" y="8590"/>
                  </a:cubicBezTo>
                  <a:cubicBezTo>
                    <a:pt x="11198" y="8701"/>
                    <a:pt x="11317" y="8769"/>
                    <a:pt x="11445" y="8769"/>
                  </a:cubicBezTo>
                  <a:cubicBezTo>
                    <a:pt x="11455" y="8769"/>
                    <a:pt x="11466" y="8769"/>
                    <a:pt x="11477" y="8768"/>
                  </a:cubicBezTo>
                  <a:cubicBezTo>
                    <a:pt x="11496" y="8761"/>
                    <a:pt x="11522" y="8761"/>
                    <a:pt x="11541" y="8755"/>
                  </a:cubicBezTo>
                  <a:cubicBezTo>
                    <a:pt x="11655" y="8907"/>
                    <a:pt x="11782" y="9054"/>
                    <a:pt x="11922" y="9181"/>
                  </a:cubicBezTo>
                  <a:lnTo>
                    <a:pt x="12341" y="9626"/>
                  </a:lnTo>
                  <a:cubicBezTo>
                    <a:pt x="12608" y="9912"/>
                    <a:pt x="12875" y="10198"/>
                    <a:pt x="13148" y="10483"/>
                  </a:cubicBezTo>
                  <a:cubicBezTo>
                    <a:pt x="13072" y="10528"/>
                    <a:pt x="13002" y="10572"/>
                    <a:pt x="12939" y="10630"/>
                  </a:cubicBezTo>
                  <a:cubicBezTo>
                    <a:pt x="12843" y="10700"/>
                    <a:pt x="12761" y="10789"/>
                    <a:pt x="12697" y="10884"/>
                  </a:cubicBezTo>
                  <a:cubicBezTo>
                    <a:pt x="12589" y="11049"/>
                    <a:pt x="12646" y="11227"/>
                    <a:pt x="12735" y="11380"/>
                  </a:cubicBezTo>
                  <a:cubicBezTo>
                    <a:pt x="12729" y="11386"/>
                    <a:pt x="12729" y="11392"/>
                    <a:pt x="12735" y="11405"/>
                  </a:cubicBezTo>
                  <a:cubicBezTo>
                    <a:pt x="12774" y="11488"/>
                    <a:pt x="12818" y="11564"/>
                    <a:pt x="12882" y="11634"/>
                  </a:cubicBezTo>
                  <a:lnTo>
                    <a:pt x="12754" y="11862"/>
                  </a:lnTo>
                  <a:cubicBezTo>
                    <a:pt x="12545" y="12225"/>
                    <a:pt x="12341" y="12587"/>
                    <a:pt x="12138" y="12955"/>
                  </a:cubicBezTo>
                  <a:cubicBezTo>
                    <a:pt x="12036" y="13146"/>
                    <a:pt x="11935" y="13337"/>
                    <a:pt x="11839" y="13527"/>
                  </a:cubicBezTo>
                  <a:lnTo>
                    <a:pt x="11782" y="13578"/>
                  </a:lnTo>
                  <a:cubicBezTo>
                    <a:pt x="11767" y="13593"/>
                    <a:pt x="11784" y="13616"/>
                    <a:pt x="11800" y="13616"/>
                  </a:cubicBezTo>
                  <a:cubicBezTo>
                    <a:pt x="11805" y="13616"/>
                    <a:pt x="11810" y="13614"/>
                    <a:pt x="11814" y="13610"/>
                  </a:cubicBezTo>
                  <a:cubicBezTo>
                    <a:pt x="11903" y="13546"/>
                    <a:pt x="11986" y="13477"/>
                    <a:pt x="12068" y="13413"/>
                  </a:cubicBezTo>
                  <a:cubicBezTo>
                    <a:pt x="12087" y="13438"/>
                    <a:pt x="12119" y="13458"/>
                    <a:pt x="12151" y="13458"/>
                  </a:cubicBezTo>
                  <a:cubicBezTo>
                    <a:pt x="12227" y="13451"/>
                    <a:pt x="12297" y="13419"/>
                    <a:pt x="12360" y="13381"/>
                  </a:cubicBezTo>
                  <a:lnTo>
                    <a:pt x="12507" y="13311"/>
                  </a:lnTo>
                  <a:cubicBezTo>
                    <a:pt x="12510" y="13315"/>
                    <a:pt x="12515" y="13316"/>
                    <a:pt x="12519" y="13316"/>
                  </a:cubicBezTo>
                  <a:cubicBezTo>
                    <a:pt x="12523" y="13316"/>
                    <a:pt x="12526" y="13315"/>
                    <a:pt x="12526" y="13311"/>
                  </a:cubicBezTo>
                  <a:lnTo>
                    <a:pt x="12538" y="13299"/>
                  </a:lnTo>
                  <a:lnTo>
                    <a:pt x="12538" y="13299"/>
                  </a:lnTo>
                  <a:cubicBezTo>
                    <a:pt x="12462" y="13737"/>
                    <a:pt x="12360" y="14169"/>
                    <a:pt x="12227" y="14595"/>
                  </a:cubicBezTo>
                  <a:cubicBezTo>
                    <a:pt x="12218" y="14622"/>
                    <a:pt x="12244" y="14646"/>
                    <a:pt x="12270" y="14646"/>
                  </a:cubicBezTo>
                  <a:cubicBezTo>
                    <a:pt x="12280" y="14646"/>
                    <a:pt x="12290" y="14642"/>
                    <a:pt x="12297" y="14633"/>
                  </a:cubicBezTo>
                  <a:lnTo>
                    <a:pt x="12469" y="14436"/>
                  </a:lnTo>
                  <a:lnTo>
                    <a:pt x="12469" y="14436"/>
                  </a:lnTo>
                  <a:cubicBezTo>
                    <a:pt x="12456" y="14519"/>
                    <a:pt x="12443" y="14601"/>
                    <a:pt x="12430" y="14690"/>
                  </a:cubicBezTo>
                  <a:cubicBezTo>
                    <a:pt x="12426" y="14716"/>
                    <a:pt x="12448" y="14737"/>
                    <a:pt x="12473" y="14737"/>
                  </a:cubicBezTo>
                  <a:cubicBezTo>
                    <a:pt x="12485" y="14737"/>
                    <a:pt x="12497" y="14732"/>
                    <a:pt x="12507" y="14722"/>
                  </a:cubicBezTo>
                  <a:cubicBezTo>
                    <a:pt x="12627" y="14589"/>
                    <a:pt x="12748" y="14449"/>
                    <a:pt x="12863" y="14296"/>
                  </a:cubicBezTo>
                  <a:cubicBezTo>
                    <a:pt x="12866" y="14303"/>
                    <a:pt x="12870" y="14306"/>
                    <a:pt x="12875" y="14306"/>
                  </a:cubicBezTo>
                  <a:cubicBezTo>
                    <a:pt x="12880" y="14306"/>
                    <a:pt x="12885" y="14303"/>
                    <a:pt x="12888" y="14296"/>
                  </a:cubicBezTo>
                  <a:cubicBezTo>
                    <a:pt x="13117" y="14004"/>
                    <a:pt x="13307" y="13661"/>
                    <a:pt x="13511" y="13349"/>
                  </a:cubicBezTo>
                  <a:cubicBezTo>
                    <a:pt x="13714" y="13038"/>
                    <a:pt x="13905" y="12733"/>
                    <a:pt x="14089" y="12415"/>
                  </a:cubicBezTo>
                  <a:cubicBezTo>
                    <a:pt x="14095" y="12415"/>
                    <a:pt x="14108" y="12422"/>
                    <a:pt x="14114" y="12422"/>
                  </a:cubicBezTo>
                  <a:cubicBezTo>
                    <a:pt x="14118" y="12422"/>
                    <a:pt x="14121" y="12422"/>
                    <a:pt x="14125" y="12422"/>
                  </a:cubicBezTo>
                  <a:cubicBezTo>
                    <a:pt x="14204" y="12422"/>
                    <a:pt x="14276" y="12356"/>
                    <a:pt x="14337" y="12314"/>
                  </a:cubicBezTo>
                  <a:cubicBezTo>
                    <a:pt x="14369" y="12288"/>
                    <a:pt x="14400" y="12256"/>
                    <a:pt x="14432" y="12225"/>
                  </a:cubicBezTo>
                  <a:lnTo>
                    <a:pt x="14439" y="12225"/>
                  </a:lnTo>
                  <a:cubicBezTo>
                    <a:pt x="14515" y="12225"/>
                    <a:pt x="14578" y="12142"/>
                    <a:pt x="14629" y="12091"/>
                  </a:cubicBezTo>
                  <a:cubicBezTo>
                    <a:pt x="14693" y="12028"/>
                    <a:pt x="14750" y="11964"/>
                    <a:pt x="14801" y="11894"/>
                  </a:cubicBezTo>
                  <a:cubicBezTo>
                    <a:pt x="14909" y="11754"/>
                    <a:pt x="14991" y="11602"/>
                    <a:pt x="15055" y="11443"/>
                  </a:cubicBezTo>
                  <a:cubicBezTo>
                    <a:pt x="15112" y="11303"/>
                    <a:pt x="15188" y="11113"/>
                    <a:pt x="15106" y="10973"/>
                  </a:cubicBezTo>
                  <a:cubicBezTo>
                    <a:pt x="15068" y="10909"/>
                    <a:pt x="15004" y="10858"/>
                    <a:pt x="14934" y="10833"/>
                  </a:cubicBezTo>
                  <a:lnTo>
                    <a:pt x="14883" y="10814"/>
                  </a:lnTo>
                  <a:cubicBezTo>
                    <a:pt x="14979" y="10655"/>
                    <a:pt x="15061" y="10490"/>
                    <a:pt x="15150" y="10331"/>
                  </a:cubicBezTo>
                  <a:cubicBezTo>
                    <a:pt x="15239" y="10166"/>
                    <a:pt x="15328" y="10001"/>
                    <a:pt x="15417" y="9842"/>
                  </a:cubicBezTo>
                  <a:cubicBezTo>
                    <a:pt x="15500" y="9676"/>
                    <a:pt x="15589" y="9524"/>
                    <a:pt x="15671" y="9365"/>
                  </a:cubicBezTo>
                  <a:cubicBezTo>
                    <a:pt x="15722" y="9282"/>
                    <a:pt x="15767" y="9193"/>
                    <a:pt x="15811" y="9111"/>
                  </a:cubicBezTo>
                  <a:cubicBezTo>
                    <a:pt x="15824" y="9092"/>
                    <a:pt x="15837" y="9066"/>
                    <a:pt x="15849" y="9041"/>
                  </a:cubicBezTo>
                  <a:cubicBezTo>
                    <a:pt x="15849" y="9073"/>
                    <a:pt x="15862" y="9111"/>
                    <a:pt x="15875" y="9143"/>
                  </a:cubicBezTo>
                  <a:cubicBezTo>
                    <a:pt x="15887" y="9175"/>
                    <a:pt x="15908" y="9187"/>
                    <a:pt x="15931" y="9187"/>
                  </a:cubicBezTo>
                  <a:cubicBezTo>
                    <a:pt x="15966" y="9187"/>
                    <a:pt x="16007" y="9159"/>
                    <a:pt x="16034" y="9136"/>
                  </a:cubicBezTo>
                  <a:cubicBezTo>
                    <a:pt x="16123" y="9054"/>
                    <a:pt x="16192" y="8952"/>
                    <a:pt x="16231" y="8838"/>
                  </a:cubicBezTo>
                  <a:cubicBezTo>
                    <a:pt x="16236" y="8840"/>
                    <a:pt x="16241" y="8842"/>
                    <a:pt x="16246" y="8842"/>
                  </a:cubicBezTo>
                  <a:cubicBezTo>
                    <a:pt x="16253" y="8842"/>
                    <a:pt x="16259" y="8839"/>
                    <a:pt x="16262" y="8831"/>
                  </a:cubicBezTo>
                  <a:cubicBezTo>
                    <a:pt x="16294" y="8736"/>
                    <a:pt x="16320" y="8634"/>
                    <a:pt x="16351" y="8539"/>
                  </a:cubicBezTo>
                  <a:cubicBezTo>
                    <a:pt x="16364" y="8488"/>
                    <a:pt x="16377" y="8437"/>
                    <a:pt x="16383" y="8386"/>
                  </a:cubicBezTo>
                  <a:lnTo>
                    <a:pt x="16389" y="8386"/>
                  </a:lnTo>
                  <a:cubicBezTo>
                    <a:pt x="16491" y="8278"/>
                    <a:pt x="16510" y="8113"/>
                    <a:pt x="16440" y="7980"/>
                  </a:cubicBezTo>
                  <a:cubicBezTo>
                    <a:pt x="16453" y="7961"/>
                    <a:pt x="16466" y="7942"/>
                    <a:pt x="16472" y="7922"/>
                  </a:cubicBezTo>
                  <a:cubicBezTo>
                    <a:pt x="16485" y="7910"/>
                    <a:pt x="16491" y="7897"/>
                    <a:pt x="16491" y="7884"/>
                  </a:cubicBezTo>
                  <a:lnTo>
                    <a:pt x="16497" y="7878"/>
                  </a:lnTo>
                  <a:lnTo>
                    <a:pt x="16504" y="7872"/>
                  </a:lnTo>
                  <a:lnTo>
                    <a:pt x="16510" y="7853"/>
                  </a:lnTo>
                  <a:lnTo>
                    <a:pt x="16510" y="7840"/>
                  </a:lnTo>
                  <a:cubicBezTo>
                    <a:pt x="16612" y="7814"/>
                    <a:pt x="16714" y="7776"/>
                    <a:pt x="16815" y="7732"/>
                  </a:cubicBezTo>
                  <a:cubicBezTo>
                    <a:pt x="16923" y="7687"/>
                    <a:pt x="17031" y="7624"/>
                    <a:pt x="17133" y="7548"/>
                  </a:cubicBezTo>
                  <a:cubicBezTo>
                    <a:pt x="17171" y="7509"/>
                    <a:pt x="17216" y="7471"/>
                    <a:pt x="17254" y="7433"/>
                  </a:cubicBezTo>
                  <a:cubicBezTo>
                    <a:pt x="17273" y="7408"/>
                    <a:pt x="17292" y="7382"/>
                    <a:pt x="17311" y="7357"/>
                  </a:cubicBezTo>
                  <a:cubicBezTo>
                    <a:pt x="17393" y="7300"/>
                    <a:pt x="17470" y="7230"/>
                    <a:pt x="17546" y="7160"/>
                  </a:cubicBezTo>
                  <a:cubicBezTo>
                    <a:pt x="17622" y="7141"/>
                    <a:pt x="17692" y="7115"/>
                    <a:pt x="17762" y="7084"/>
                  </a:cubicBezTo>
                  <a:lnTo>
                    <a:pt x="17775" y="7084"/>
                  </a:lnTo>
                  <a:cubicBezTo>
                    <a:pt x="18042" y="6937"/>
                    <a:pt x="18264" y="6728"/>
                    <a:pt x="18417" y="6461"/>
                  </a:cubicBezTo>
                  <a:lnTo>
                    <a:pt x="18442" y="6442"/>
                  </a:lnTo>
                  <a:cubicBezTo>
                    <a:pt x="18448" y="6442"/>
                    <a:pt x="18461" y="6442"/>
                    <a:pt x="18474" y="6435"/>
                  </a:cubicBezTo>
                  <a:cubicBezTo>
                    <a:pt x="18518" y="6410"/>
                    <a:pt x="18531" y="6353"/>
                    <a:pt x="18550" y="6308"/>
                  </a:cubicBezTo>
                  <a:cubicBezTo>
                    <a:pt x="18569" y="6270"/>
                    <a:pt x="18588" y="6226"/>
                    <a:pt x="18614" y="6188"/>
                  </a:cubicBezTo>
                  <a:lnTo>
                    <a:pt x="18664" y="6130"/>
                  </a:lnTo>
                  <a:cubicBezTo>
                    <a:pt x="18671" y="6130"/>
                    <a:pt x="18677" y="6124"/>
                    <a:pt x="18684" y="6124"/>
                  </a:cubicBezTo>
                  <a:cubicBezTo>
                    <a:pt x="18931" y="5870"/>
                    <a:pt x="19109" y="5552"/>
                    <a:pt x="19198" y="5215"/>
                  </a:cubicBezTo>
                  <a:cubicBezTo>
                    <a:pt x="19249" y="5037"/>
                    <a:pt x="19287" y="4859"/>
                    <a:pt x="19300" y="4675"/>
                  </a:cubicBezTo>
                  <a:cubicBezTo>
                    <a:pt x="19303" y="4678"/>
                    <a:pt x="19309" y="4680"/>
                    <a:pt x="19316" y="4680"/>
                  </a:cubicBezTo>
                  <a:cubicBezTo>
                    <a:pt x="19322" y="4680"/>
                    <a:pt x="19329" y="4678"/>
                    <a:pt x="19332" y="4675"/>
                  </a:cubicBezTo>
                  <a:cubicBezTo>
                    <a:pt x="19363" y="4580"/>
                    <a:pt x="19389" y="4491"/>
                    <a:pt x="19402" y="4396"/>
                  </a:cubicBezTo>
                  <a:cubicBezTo>
                    <a:pt x="19421" y="4294"/>
                    <a:pt x="19446" y="4186"/>
                    <a:pt x="19465" y="4084"/>
                  </a:cubicBezTo>
                  <a:lnTo>
                    <a:pt x="19529" y="3785"/>
                  </a:lnTo>
                  <a:cubicBezTo>
                    <a:pt x="19535" y="3735"/>
                    <a:pt x="19548" y="3690"/>
                    <a:pt x="19554" y="3646"/>
                  </a:cubicBezTo>
                  <a:cubicBezTo>
                    <a:pt x="19573" y="3588"/>
                    <a:pt x="19599" y="3531"/>
                    <a:pt x="19624" y="3480"/>
                  </a:cubicBezTo>
                  <a:cubicBezTo>
                    <a:pt x="19802" y="3106"/>
                    <a:pt x="19986" y="2731"/>
                    <a:pt x="20158" y="2349"/>
                  </a:cubicBezTo>
                  <a:cubicBezTo>
                    <a:pt x="20247" y="2152"/>
                    <a:pt x="20342" y="1955"/>
                    <a:pt x="20431" y="1758"/>
                  </a:cubicBezTo>
                  <a:lnTo>
                    <a:pt x="20469" y="1720"/>
                  </a:lnTo>
                  <a:lnTo>
                    <a:pt x="20533" y="1663"/>
                  </a:lnTo>
                  <a:lnTo>
                    <a:pt x="20539" y="1657"/>
                  </a:lnTo>
                  <a:lnTo>
                    <a:pt x="20545" y="1650"/>
                  </a:lnTo>
                  <a:lnTo>
                    <a:pt x="20565" y="1638"/>
                  </a:lnTo>
                  <a:cubicBezTo>
                    <a:pt x="20577" y="1631"/>
                    <a:pt x="20596" y="1612"/>
                    <a:pt x="20603" y="1593"/>
                  </a:cubicBezTo>
                  <a:lnTo>
                    <a:pt x="20609" y="1587"/>
                  </a:lnTo>
                  <a:cubicBezTo>
                    <a:pt x="20914" y="1498"/>
                    <a:pt x="21181" y="1326"/>
                    <a:pt x="21461" y="1193"/>
                  </a:cubicBezTo>
                  <a:cubicBezTo>
                    <a:pt x="21632" y="1116"/>
                    <a:pt x="21810" y="1053"/>
                    <a:pt x="21994" y="1015"/>
                  </a:cubicBezTo>
                  <a:cubicBezTo>
                    <a:pt x="22032" y="1002"/>
                    <a:pt x="22045" y="951"/>
                    <a:pt x="22020" y="926"/>
                  </a:cubicBezTo>
                  <a:cubicBezTo>
                    <a:pt x="22026" y="907"/>
                    <a:pt x="22020" y="888"/>
                    <a:pt x="22007" y="875"/>
                  </a:cubicBezTo>
                  <a:cubicBezTo>
                    <a:pt x="21912" y="792"/>
                    <a:pt x="21791" y="735"/>
                    <a:pt x="21664" y="716"/>
                  </a:cubicBezTo>
                  <a:cubicBezTo>
                    <a:pt x="21505" y="678"/>
                    <a:pt x="21340" y="640"/>
                    <a:pt x="21175" y="608"/>
                  </a:cubicBezTo>
                  <a:cubicBezTo>
                    <a:pt x="20838" y="551"/>
                    <a:pt x="20507" y="513"/>
                    <a:pt x="20171" y="481"/>
                  </a:cubicBezTo>
                  <a:lnTo>
                    <a:pt x="20158" y="481"/>
                  </a:lnTo>
                  <a:cubicBezTo>
                    <a:pt x="19846" y="233"/>
                    <a:pt x="19465" y="87"/>
                    <a:pt x="19065" y="62"/>
                  </a:cubicBezTo>
                  <a:cubicBezTo>
                    <a:pt x="19001" y="43"/>
                    <a:pt x="18938" y="23"/>
                    <a:pt x="18874" y="17"/>
                  </a:cubicBezTo>
                  <a:cubicBezTo>
                    <a:pt x="18813" y="6"/>
                    <a:pt x="18751" y="0"/>
                    <a:pt x="18688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31" name="Google Shape;1831;p53"/>
            <p:cNvGrpSpPr/>
            <p:nvPr/>
          </p:nvGrpSpPr>
          <p:grpSpPr>
            <a:xfrm flipH="1">
              <a:off x="6323826" y="224518"/>
              <a:ext cx="4058562" cy="2710426"/>
              <a:chOff x="1719025" y="3725050"/>
              <a:chExt cx="551900" cy="368600"/>
            </a:xfrm>
          </p:grpSpPr>
          <p:sp>
            <p:nvSpPr>
              <p:cNvPr id="1832" name="Google Shape;1832;p53"/>
              <p:cNvSpPr/>
              <p:nvPr/>
            </p:nvSpPr>
            <p:spPr>
              <a:xfrm>
                <a:off x="2046925" y="4025750"/>
                <a:ext cx="21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1" extrusionOk="0">
                    <a:moveTo>
                      <a:pt x="64" y="0"/>
                    </a:moveTo>
                    <a:cubicBezTo>
                      <a:pt x="58" y="13"/>
                      <a:pt x="51" y="19"/>
                      <a:pt x="45" y="32"/>
                    </a:cubicBezTo>
                    <a:lnTo>
                      <a:pt x="32" y="57"/>
                    </a:lnTo>
                    <a:cubicBezTo>
                      <a:pt x="20" y="76"/>
                      <a:pt x="13" y="102"/>
                      <a:pt x="7" y="121"/>
                    </a:cubicBezTo>
                    <a:cubicBezTo>
                      <a:pt x="1" y="127"/>
                      <a:pt x="7" y="140"/>
                      <a:pt x="13" y="146"/>
                    </a:cubicBezTo>
                    <a:cubicBezTo>
                      <a:pt x="19" y="149"/>
                      <a:pt x="24" y="150"/>
                      <a:pt x="29" y="150"/>
                    </a:cubicBezTo>
                    <a:cubicBezTo>
                      <a:pt x="35" y="150"/>
                      <a:pt x="41" y="147"/>
                      <a:pt x="45" y="140"/>
                    </a:cubicBezTo>
                    <a:cubicBezTo>
                      <a:pt x="51" y="121"/>
                      <a:pt x="64" y="95"/>
                      <a:pt x="71" y="76"/>
                    </a:cubicBezTo>
                    <a:cubicBezTo>
                      <a:pt x="77" y="51"/>
                      <a:pt x="77" y="57"/>
                      <a:pt x="77" y="45"/>
                    </a:cubicBezTo>
                    <a:cubicBezTo>
                      <a:pt x="77" y="38"/>
                      <a:pt x="83" y="32"/>
                      <a:pt x="83" y="32"/>
                    </a:cubicBezTo>
                    <a:lnTo>
                      <a:pt x="83" y="13"/>
                    </a:lnTo>
                    <a:cubicBezTo>
                      <a:pt x="83" y="6"/>
                      <a:pt x="83" y="6"/>
                      <a:pt x="77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3" name="Google Shape;1833;p53"/>
              <p:cNvSpPr/>
              <p:nvPr/>
            </p:nvSpPr>
            <p:spPr>
              <a:xfrm>
                <a:off x="2050275" y="4033375"/>
                <a:ext cx="27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56" extrusionOk="0">
                    <a:moveTo>
                      <a:pt x="89" y="0"/>
                    </a:moveTo>
                    <a:lnTo>
                      <a:pt x="76" y="13"/>
                    </a:lnTo>
                    <a:cubicBezTo>
                      <a:pt x="70" y="13"/>
                      <a:pt x="64" y="19"/>
                      <a:pt x="64" y="26"/>
                    </a:cubicBezTo>
                    <a:cubicBezTo>
                      <a:pt x="57" y="32"/>
                      <a:pt x="51" y="38"/>
                      <a:pt x="45" y="51"/>
                    </a:cubicBezTo>
                    <a:cubicBezTo>
                      <a:pt x="38" y="57"/>
                      <a:pt x="32" y="70"/>
                      <a:pt x="26" y="83"/>
                    </a:cubicBezTo>
                    <a:lnTo>
                      <a:pt x="6" y="108"/>
                    </a:lnTo>
                    <a:cubicBezTo>
                      <a:pt x="0" y="121"/>
                      <a:pt x="6" y="140"/>
                      <a:pt x="19" y="153"/>
                    </a:cubicBezTo>
                    <a:cubicBezTo>
                      <a:pt x="24" y="154"/>
                      <a:pt x="29" y="155"/>
                      <a:pt x="33" y="155"/>
                    </a:cubicBezTo>
                    <a:cubicBezTo>
                      <a:pt x="47" y="155"/>
                      <a:pt x="59" y="148"/>
                      <a:pt x="64" y="134"/>
                    </a:cubicBezTo>
                    <a:lnTo>
                      <a:pt x="76" y="108"/>
                    </a:lnTo>
                    <a:cubicBezTo>
                      <a:pt x="83" y="102"/>
                      <a:pt x="89" y="89"/>
                      <a:pt x="95" y="76"/>
                    </a:cubicBezTo>
                    <a:cubicBezTo>
                      <a:pt x="95" y="70"/>
                      <a:pt x="102" y="57"/>
                      <a:pt x="102" y="51"/>
                    </a:cubicBezTo>
                    <a:cubicBezTo>
                      <a:pt x="108" y="45"/>
                      <a:pt x="108" y="38"/>
                      <a:pt x="108" y="32"/>
                    </a:cubicBezTo>
                    <a:lnTo>
                      <a:pt x="108" y="19"/>
                    </a:lnTo>
                    <a:cubicBezTo>
                      <a:pt x="108" y="13"/>
                      <a:pt x="108" y="7"/>
                      <a:pt x="102" y="7"/>
                    </a:cubicBezTo>
                    <a:cubicBezTo>
                      <a:pt x="95" y="0"/>
                      <a:pt x="89" y="0"/>
                      <a:pt x="89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4" name="Google Shape;1834;p53"/>
              <p:cNvSpPr/>
              <p:nvPr/>
            </p:nvSpPr>
            <p:spPr>
              <a:xfrm>
                <a:off x="2091200" y="3950650"/>
                <a:ext cx="28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2" extrusionOk="0">
                    <a:moveTo>
                      <a:pt x="103" y="0"/>
                    </a:moveTo>
                    <a:cubicBezTo>
                      <a:pt x="99" y="0"/>
                      <a:pt x="94" y="2"/>
                      <a:pt x="92" y="5"/>
                    </a:cubicBezTo>
                    <a:cubicBezTo>
                      <a:pt x="79" y="30"/>
                      <a:pt x="66" y="56"/>
                      <a:pt x="47" y="87"/>
                    </a:cubicBezTo>
                    <a:cubicBezTo>
                      <a:pt x="34" y="113"/>
                      <a:pt x="22" y="138"/>
                      <a:pt x="9" y="164"/>
                    </a:cubicBezTo>
                    <a:cubicBezTo>
                      <a:pt x="1" y="180"/>
                      <a:pt x="15" y="192"/>
                      <a:pt x="27" y="192"/>
                    </a:cubicBezTo>
                    <a:cubicBezTo>
                      <a:pt x="33" y="192"/>
                      <a:pt x="39" y="189"/>
                      <a:pt x="41" y="183"/>
                    </a:cubicBezTo>
                    <a:cubicBezTo>
                      <a:pt x="53" y="164"/>
                      <a:pt x="66" y="125"/>
                      <a:pt x="79" y="100"/>
                    </a:cubicBezTo>
                    <a:cubicBezTo>
                      <a:pt x="92" y="68"/>
                      <a:pt x="104" y="36"/>
                      <a:pt x="111" y="11"/>
                    </a:cubicBezTo>
                    <a:cubicBezTo>
                      <a:pt x="114" y="4"/>
                      <a:pt x="109" y="0"/>
                      <a:pt x="103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5" name="Google Shape;1835;p53"/>
              <p:cNvSpPr/>
              <p:nvPr/>
            </p:nvSpPr>
            <p:spPr>
              <a:xfrm>
                <a:off x="1907125" y="3869300"/>
                <a:ext cx="36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0" extrusionOk="0">
                    <a:moveTo>
                      <a:pt x="131" y="0"/>
                    </a:moveTo>
                    <a:cubicBezTo>
                      <a:pt x="128" y="0"/>
                      <a:pt x="124" y="2"/>
                      <a:pt x="121" y="5"/>
                    </a:cubicBezTo>
                    <a:lnTo>
                      <a:pt x="108" y="5"/>
                    </a:lnTo>
                    <a:cubicBezTo>
                      <a:pt x="102" y="5"/>
                      <a:pt x="96" y="11"/>
                      <a:pt x="89" y="18"/>
                    </a:cubicBezTo>
                    <a:lnTo>
                      <a:pt x="77" y="18"/>
                    </a:lnTo>
                    <a:cubicBezTo>
                      <a:pt x="70" y="18"/>
                      <a:pt x="64" y="24"/>
                      <a:pt x="58" y="30"/>
                    </a:cubicBezTo>
                    <a:cubicBezTo>
                      <a:pt x="51" y="37"/>
                      <a:pt x="39" y="43"/>
                      <a:pt x="32" y="49"/>
                    </a:cubicBezTo>
                    <a:lnTo>
                      <a:pt x="19" y="62"/>
                    </a:lnTo>
                    <a:lnTo>
                      <a:pt x="7" y="81"/>
                    </a:lnTo>
                    <a:cubicBezTo>
                      <a:pt x="0" y="88"/>
                      <a:pt x="0" y="94"/>
                      <a:pt x="7" y="100"/>
                    </a:cubicBezTo>
                    <a:cubicBezTo>
                      <a:pt x="11" y="105"/>
                      <a:pt x="16" y="109"/>
                      <a:pt x="20" y="109"/>
                    </a:cubicBezTo>
                    <a:cubicBezTo>
                      <a:pt x="22" y="109"/>
                      <a:pt x="24" y="109"/>
                      <a:pt x="26" y="107"/>
                    </a:cubicBezTo>
                    <a:lnTo>
                      <a:pt x="45" y="107"/>
                    </a:lnTo>
                    <a:lnTo>
                      <a:pt x="64" y="94"/>
                    </a:lnTo>
                    <a:cubicBezTo>
                      <a:pt x="70" y="88"/>
                      <a:pt x="83" y="81"/>
                      <a:pt x="89" y="75"/>
                    </a:cubicBezTo>
                    <a:cubicBezTo>
                      <a:pt x="96" y="75"/>
                      <a:pt x="102" y="69"/>
                      <a:pt x="108" y="62"/>
                    </a:cubicBezTo>
                    <a:lnTo>
                      <a:pt x="115" y="62"/>
                    </a:lnTo>
                    <a:cubicBezTo>
                      <a:pt x="128" y="49"/>
                      <a:pt x="140" y="37"/>
                      <a:pt x="147" y="24"/>
                    </a:cubicBezTo>
                    <a:cubicBezTo>
                      <a:pt x="147" y="18"/>
                      <a:pt x="147" y="11"/>
                      <a:pt x="147" y="5"/>
                    </a:cubicBezTo>
                    <a:cubicBezTo>
                      <a:pt x="140" y="2"/>
                      <a:pt x="135" y="0"/>
                      <a:pt x="131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6" name="Google Shape;1836;p53"/>
              <p:cNvSpPr/>
              <p:nvPr/>
            </p:nvSpPr>
            <p:spPr>
              <a:xfrm>
                <a:off x="1993225" y="3899425"/>
                <a:ext cx="42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71" extrusionOk="0">
                    <a:moveTo>
                      <a:pt x="157" y="0"/>
                    </a:moveTo>
                    <a:cubicBezTo>
                      <a:pt x="156" y="0"/>
                      <a:pt x="155" y="0"/>
                      <a:pt x="153" y="1"/>
                    </a:cubicBezTo>
                    <a:lnTo>
                      <a:pt x="83" y="7"/>
                    </a:lnTo>
                    <a:lnTo>
                      <a:pt x="52" y="20"/>
                    </a:lnTo>
                    <a:lnTo>
                      <a:pt x="20" y="26"/>
                    </a:lnTo>
                    <a:cubicBezTo>
                      <a:pt x="7" y="33"/>
                      <a:pt x="1" y="46"/>
                      <a:pt x="7" y="58"/>
                    </a:cubicBezTo>
                    <a:cubicBezTo>
                      <a:pt x="7" y="65"/>
                      <a:pt x="20" y="71"/>
                      <a:pt x="32" y="71"/>
                    </a:cubicBezTo>
                    <a:lnTo>
                      <a:pt x="64" y="58"/>
                    </a:lnTo>
                    <a:cubicBezTo>
                      <a:pt x="77" y="58"/>
                      <a:pt x="83" y="52"/>
                      <a:pt x="96" y="46"/>
                    </a:cubicBezTo>
                    <a:lnTo>
                      <a:pt x="153" y="20"/>
                    </a:lnTo>
                    <a:cubicBezTo>
                      <a:pt x="170" y="20"/>
                      <a:pt x="167" y="0"/>
                      <a:pt x="157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7" name="Google Shape;1837;p53"/>
              <p:cNvSpPr/>
              <p:nvPr/>
            </p:nvSpPr>
            <p:spPr>
              <a:xfrm>
                <a:off x="1906975" y="3817775"/>
                <a:ext cx="128550" cy="49075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963" extrusionOk="0">
                    <a:moveTo>
                      <a:pt x="1157" y="1"/>
                    </a:moveTo>
                    <a:cubicBezTo>
                      <a:pt x="1036" y="58"/>
                      <a:pt x="922" y="102"/>
                      <a:pt x="788" y="160"/>
                    </a:cubicBezTo>
                    <a:cubicBezTo>
                      <a:pt x="661" y="210"/>
                      <a:pt x="534" y="274"/>
                      <a:pt x="407" y="337"/>
                    </a:cubicBezTo>
                    <a:cubicBezTo>
                      <a:pt x="305" y="395"/>
                      <a:pt x="197" y="458"/>
                      <a:pt x="89" y="522"/>
                    </a:cubicBezTo>
                    <a:cubicBezTo>
                      <a:pt x="70" y="534"/>
                      <a:pt x="19" y="554"/>
                      <a:pt x="13" y="585"/>
                    </a:cubicBezTo>
                    <a:cubicBezTo>
                      <a:pt x="0" y="623"/>
                      <a:pt x="32" y="636"/>
                      <a:pt x="64" y="649"/>
                    </a:cubicBezTo>
                    <a:cubicBezTo>
                      <a:pt x="114" y="674"/>
                      <a:pt x="165" y="700"/>
                      <a:pt x="216" y="719"/>
                    </a:cubicBezTo>
                    <a:cubicBezTo>
                      <a:pt x="445" y="814"/>
                      <a:pt x="686" y="890"/>
                      <a:pt x="934" y="941"/>
                    </a:cubicBezTo>
                    <a:cubicBezTo>
                      <a:pt x="1176" y="992"/>
                      <a:pt x="1430" y="1024"/>
                      <a:pt x="1684" y="1037"/>
                    </a:cubicBezTo>
                    <a:cubicBezTo>
                      <a:pt x="1722" y="1038"/>
                      <a:pt x="1759" y="1039"/>
                      <a:pt x="1795" y="1039"/>
                    </a:cubicBezTo>
                    <a:cubicBezTo>
                      <a:pt x="1896" y="1039"/>
                      <a:pt x="1995" y="1033"/>
                      <a:pt x="2097" y="1024"/>
                    </a:cubicBezTo>
                    <a:cubicBezTo>
                      <a:pt x="2158" y="1002"/>
                      <a:pt x="2224" y="991"/>
                      <a:pt x="2290" y="991"/>
                    </a:cubicBezTo>
                    <a:cubicBezTo>
                      <a:pt x="2340" y="991"/>
                      <a:pt x="2391" y="997"/>
                      <a:pt x="2440" y="1011"/>
                    </a:cubicBezTo>
                    <a:cubicBezTo>
                      <a:pt x="2453" y="1017"/>
                      <a:pt x="2459" y="1024"/>
                      <a:pt x="2459" y="1037"/>
                    </a:cubicBezTo>
                    <a:lnTo>
                      <a:pt x="2459" y="1049"/>
                    </a:lnTo>
                    <a:lnTo>
                      <a:pt x="2459" y="1056"/>
                    </a:lnTo>
                    <a:cubicBezTo>
                      <a:pt x="2453" y="1068"/>
                      <a:pt x="2440" y="1075"/>
                      <a:pt x="2428" y="1075"/>
                    </a:cubicBezTo>
                    <a:lnTo>
                      <a:pt x="2421" y="1075"/>
                    </a:lnTo>
                    <a:cubicBezTo>
                      <a:pt x="2320" y="1100"/>
                      <a:pt x="2218" y="1119"/>
                      <a:pt x="2116" y="1132"/>
                    </a:cubicBezTo>
                    <a:cubicBezTo>
                      <a:pt x="2428" y="1227"/>
                      <a:pt x="2752" y="1291"/>
                      <a:pt x="3076" y="1335"/>
                    </a:cubicBezTo>
                    <a:cubicBezTo>
                      <a:pt x="3260" y="1354"/>
                      <a:pt x="3444" y="1367"/>
                      <a:pt x="3629" y="1373"/>
                    </a:cubicBezTo>
                    <a:cubicBezTo>
                      <a:pt x="3772" y="1373"/>
                      <a:pt x="3911" y="1363"/>
                      <a:pt x="4050" y="1363"/>
                    </a:cubicBezTo>
                    <a:cubicBezTo>
                      <a:pt x="4096" y="1363"/>
                      <a:pt x="4142" y="1364"/>
                      <a:pt x="4188" y="1367"/>
                    </a:cubicBezTo>
                    <a:cubicBezTo>
                      <a:pt x="4232" y="1367"/>
                      <a:pt x="4251" y="1431"/>
                      <a:pt x="4201" y="1443"/>
                    </a:cubicBezTo>
                    <a:cubicBezTo>
                      <a:pt x="4073" y="1475"/>
                      <a:pt x="3946" y="1488"/>
                      <a:pt x="3819" y="1488"/>
                    </a:cubicBezTo>
                    <a:cubicBezTo>
                      <a:pt x="3781" y="1500"/>
                      <a:pt x="3749" y="1513"/>
                      <a:pt x="3711" y="1526"/>
                    </a:cubicBezTo>
                    <a:cubicBezTo>
                      <a:pt x="3616" y="1564"/>
                      <a:pt x="3521" y="1608"/>
                      <a:pt x="3438" y="1672"/>
                    </a:cubicBezTo>
                    <a:cubicBezTo>
                      <a:pt x="3413" y="1691"/>
                      <a:pt x="3394" y="1704"/>
                      <a:pt x="3374" y="1729"/>
                    </a:cubicBezTo>
                    <a:cubicBezTo>
                      <a:pt x="3349" y="1755"/>
                      <a:pt x="3349" y="1761"/>
                      <a:pt x="3381" y="1774"/>
                    </a:cubicBezTo>
                    <a:cubicBezTo>
                      <a:pt x="3482" y="1812"/>
                      <a:pt x="3584" y="1844"/>
                      <a:pt x="3699" y="1863"/>
                    </a:cubicBezTo>
                    <a:cubicBezTo>
                      <a:pt x="3800" y="1888"/>
                      <a:pt x="3915" y="1907"/>
                      <a:pt x="4023" y="1926"/>
                    </a:cubicBezTo>
                    <a:cubicBezTo>
                      <a:pt x="4188" y="1950"/>
                      <a:pt x="4356" y="1963"/>
                      <a:pt x="4525" y="1963"/>
                    </a:cubicBezTo>
                    <a:cubicBezTo>
                      <a:pt x="4584" y="1963"/>
                      <a:pt x="4644" y="1961"/>
                      <a:pt x="4703" y="1958"/>
                    </a:cubicBezTo>
                    <a:cubicBezTo>
                      <a:pt x="4811" y="1958"/>
                      <a:pt x="4925" y="1945"/>
                      <a:pt x="5033" y="1933"/>
                    </a:cubicBezTo>
                    <a:lnTo>
                      <a:pt x="5141" y="1913"/>
                    </a:lnTo>
                    <a:cubicBezTo>
                      <a:pt x="5027" y="1901"/>
                      <a:pt x="4912" y="1882"/>
                      <a:pt x="4804" y="1850"/>
                    </a:cubicBezTo>
                    <a:cubicBezTo>
                      <a:pt x="4734" y="1837"/>
                      <a:pt x="4626" y="1799"/>
                      <a:pt x="4626" y="1710"/>
                    </a:cubicBezTo>
                    <a:cubicBezTo>
                      <a:pt x="4633" y="1596"/>
                      <a:pt x="4785" y="1583"/>
                      <a:pt x="4868" y="1558"/>
                    </a:cubicBezTo>
                    <a:cubicBezTo>
                      <a:pt x="4950" y="1532"/>
                      <a:pt x="5027" y="1513"/>
                      <a:pt x="5109" y="1488"/>
                    </a:cubicBezTo>
                    <a:lnTo>
                      <a:pt x="4982" y="1469"/>
                    </a:lnTo>
                    <a:cubicBezTo>
                      <a:pt x="4887" y="1450"/>
                      <a:pt x="4792" y="1424"/>
                      <a:pt x="4703" y="1392"/>
                    </a:cubicBezTo>
                    <a:cubicBezTo>
                      <a:pt x="4639" y="1373"/>
                      <a:pt x="4563" y="1342"/>
                      <a:pt x="4563" y="1259"/>
                    </a:cubicBezTo>
                    <a:cubicBezTo>
                      <a:pt x="4556" y="1138"/>
                      <a:pt x="4671" y="1100"/>
                      <a:pt x="4779" y="1068"/>
                    </a:cubicBezTo>
                    <a:cubicBezTo>
                      <a:pt x="4518" y="1062"/>
                      <a:pt x="4264" y="1037"/>
                      <a:pt x="4016" y="979"/>
                    </a:cubicBezTo>
                    <a:cubicBezTo>
                      <a:pt x="3908" y="960"/>
                      <a:pt x="3807" y="935"/>
                      <a:pt x="3705" y="903"/>
                    </a:cubicBezTo>
                    <a:cubicBezTo>
                      <a:pt x="3616" y="884"/>
                      <a:pt x="3533" y="846"/>
                      <a:pt x="3457" y="801"/>
                    </a:cubicBezTo>
                    <a:cubicBezTo>
                      <a:pt x="3406" y="763"/>
                      <a:pt x="3387" y="693"/>
                      <a:pt x="3419" y="630"/>
                    </a:cubicBezTo>
                    <a:lnTo>
                      <a:pt x="3177" y="630"/>
                    </a:lnTo>
                    <a:cubicBezTo>
                      <a:pt x="2942" y="623"/>
                      <a:pt x="2707" y="604"/>
                      <a:pt x="2478" y="573"/>
                    </a:cubicBezTo>
                    <a:cubicBezTo>
                      <a:pt x="2256" y="554"/>
                      <a:pt x="2040" y="484"/>
                      <a:pt x="1843" y="376"/>
                    </a:cubicBezTo>
                    <a:cubicBezTo>
                      <a:pt x="1824" y="363"/>
                      <a:pt x="1811" y="325"/>
                      <a:pt x="1830" y="312"/>
                    </a:cubicBezTo>
                    <a:cubicBezTo>
                      <a:pt x="1887" y="261"/>
                      <a:pt x="1945" y="223"/>
                      <a:pt x="2015" y="198"/>
                    </a:cubicBezTo>
                    <a:cubicBezTo>
                      <a:pt x="1792" y="172"/>
                      <a:pt x="1576" y="134"/>
                      <a:pt x="1360" y="90"/>
                    </a:cubicBezTo>
                    <a:cubicBezTo>
                      <a:pt x="1284" y="77"/>
                      <a:pt x="1214" y="45"/>
                      <a:pt x="11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8" name="Google Shape;1838;p53"/>
              <p:cNvSpPr/>
              <p:nvPr/>
            </p:nvSpPr>
            <p:spPr>
              <a:xfrm>
                <a:off x="1857400" y="3830025"/>
                <a:ext cx="22592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2775" extrusionOk="0">
                    <a:moveTo>
                      <a:pt x="1970" y="0"/>
                    </a:moveTo>
                    <a:lnTo>
                      <a:pt x="1970" y="0"/>
                    </a:lnTo>
                    <a:cubicBezTo>
                      <a:pt x="1640" y="51"/>
                      <a:pt x="1309" y="89"/>
                      <a:pt x="979" y="133"/>
                    </a:cubicBezTo>
                    <a:lnTo>
                      <a:pt x="458" y="197"/>
                    </a:lnTo>
                    <a:cubicBezTo>
                      <a:pt x="369" y="203"/>
                      <a:pt x="286" y="216"/>
                      <a:pt x="204" y="229"/>
                    </a:cubicBezTo>
                    <a:cubicBezTo>
                      <a:pt x="140" y="229"/>
                      <a:pt x="77" y="254"/>
                      <a:pt x="26" y="292"/>
                    </a:cubicBezTo>
                    <a:cubicBezTo>
                      <a:pt x="0" y="337"/>
                      <a:pt x="0" y="394"/>
                      <a:pt x="38" y="426"/>
                    </a:cubicBezTo>
                    <a:lnTo>
                      <a:pt x="58" y="426"/>
                    </a:lnTo>
                    <a:cubicBezTo>
                      <a:pt x="89" y="426"/>
                      <a:pt x="102" y="458"/>
                      <a:pt x="89" y="483"/>
                    </a:cubicBezTo>
                    <a:lnTo>
                      <a:pt x="102" y="496"/>
                    </a:lnTo>
                    <a:cubicBezTo>
                      <a:pt x="172" y="527"/>
                      <a:pt x="242" y="553"/>
                      <a:pt x="318" y="572"/>
                    </a:cubicBezTo>
                    <a:cubicBezTo>
                      <a:pt x="477" y="623"/>
                      <a:pt x="642" y="667"/>
                      <a:pt x="807" y="699"/>
                    </a:cubicBezTo>
                    <a:cubicBezTo>
                      <a:pt x="1462" y="852"/>
                      <a:pt x="2142" y="883"/>
                      <a:pt x="2816" y="934"/>
                    </a:cubicBezTo>
                    <a:cubicBezTo>
                      <a:pt x="2847" y="934"/>
                      <a:pt x="2854" y="991"/>
                      <a:pt x="2816" y="991"/>
                    </a:cubicBezTo>
                    <a:cubicBezTo>
                      <a:pt x="2730" y="995"/>
                      <a:pt x="2644" y="996"/>
                      <a:pt x="2558" y="996"/>
                    </a:cubicBezTo>
                    <a:cubicBezTo>
                      <a:pt x="2472" y="996"/>
                      <a:pt x="2387" y="995"/>
                      <a:pt x="2301" y="991"/>
                    </a:cubicBezTo>
                    <a:cubicBezTo>
                      <a:pt x="2231" y="998"/>
                      <a:pt x="2167" y="1010"/>
                      <a:pt x="2110" y="1036"/>
                    </a:cubicBezTo>
                    <a:cubicBezTo>
                      <a:pt x="2301" y="1099"/>
                      <a:pt x="2491" y="1157"/>
                      <a:pt x="2682" y="1207"/>
                    </a:cubicBezTo>
                    <a:cubicBezTo>
                      <a:pt x="3082" y="1315"/>
                      <a:pt x="3489" y="1404"/>
                      <a:pt x="3902" y="1462"/>
                    </a:cubicBezTo>
                    <a:cubicBezTo>
                      <a:pt x="4106" y="1493"/>
                      <a:pt x="4309" y="1512"/>
                      <a:pt x="4519" y="1532"/>
                    </a:cubicBezTo>
                    <a:cubicBezTo>
                      <a:pt x="4722" y="1538"/>
                      <a:pt x="4932" y="1551"/>
                      <a:pt x="5135" y="1582"/>
                    </a:cubicBezTo>
                    <a:cubicBezTo>
                      <a:pt x="5180" y="1589"/>
                      <a:pt x="5167" y="1646"/>
                      <a:pt x="5129" y="1646"/>
                    </a:cubicBezTo>
                    <a:cubicBezTo>
                      <a:pt x="5062" y="1656"/>
                      <a:pt x="4996" y="1661"/>
                      <a:pt x="4928" y="1661"/>
                    </a:cubicBezTo>
                    <a:cubicBezTo>
                      <a:pt x="4873" y="1661"/>
                      <a:pt x="4817" y="1658"/>
                      <a:pt x="4760" y="1652"/>
                    </a:cubicBezTo>
                    <a:cubicBezTo>
                      <a:pt x="4677" y="1652"/>
                      <a:pt x="4595" y="1646"/>
                      <a:pt x="4506" y="1633"/>
                    </a:cubicBezTo>
                    <a:lnTo>
                      <a:pt x="4436" y="1659"/>
                    </a:lnTo>
                    <a:lnTo>
                      <a:pt x="4341" y="1684"/>
                    </a:lnTo>
                    <a:cubicBezTo>
                      <a:pt x="4322" y="1690"/>
                      <a:pt x="4258" y="1697"/>
                      <a:pt x="4252" y="1716"/>
                    </a:cubicBezTo>
                    <a:cubicBezTo>
                      <a:pt x="4239" y="1748"/>
                      <a:pt x="4398" y="1786"/>
                      <a:pt x="4423" y="1792"/>
                    </a:cubicBezTo>
                    <a:lnTo>
                      <a:pt x="4608" y="1856"/>
                    </a:lnTo>
                    <a:cubicBezTo>
                      <a:pt x="5052" y="2021"/>
                      <a:pt x="5510" y="2154"/>
                      <a:pt x="5974" y="2250"/>
                    </a:cubicBezTo>
                    <a:cubicBezTo>
                      <a:pt x="6203" y="2294"/>
                      <a:pt x="6438" y="2326"/>
                      <a:pt x="6673" y="2332"/>
                    </a:cubicBezTo>
                    <a:cubicBezTo>
                      <a:pt x="6720" y="2335"/>
                      <a:pt x="6767" y="2336"/>
                      <a:pt x="6813" y="2336"/>
                    </a:cubicBezTo>
                    <a:cubicBezTo>
                      <a:pt x="7000" y="2336"/>
                      <a:pt x="7185" y="2320"/>
                      <a:pt x="7378" y="2320"/>
                    </a:cubicBezTo>
                    <a:cubicBezTo>
                      <a:pt x="7381" y="2319"/>
                      <a:pt x="7383" y="2319"/>
                      <a:pt x="7385" y="2319"/>
                    </a:cubicBezTo>
                    <a:cubicBezTo>
                      <a:pt x="7417" y="2319"/>
                      <a:pt x="7421" y="2365"/>
                      <a:pt x="7391" y="2377"/>
                    </a:cubicBezTo>
                    <a:cubicBezTo>
                      <a:pt x="7245" y="2415"/>
                      <a:pt x="7099" y="2440"/>
                      <a:pt x="6946" y="2440"/>
                    </a:cubicBezTo>
                    <a:cubicBezTo>
                      <a:pt x="6895" y="2466"/>
                      <a:pt x="6838" y="2485"/>
                      <a:pt x="6781" y="2504"/>
                    </a:cubicBezTo>
                    <a:cubicBezTo>
                      <a:pt x="7022" y="2580"/>
                      <a:pt x="7264" y="2637"/>
                      <a:pt x="7512" y="2688"/>
                    </a:cubicBezTo>
                    <a:cubicBezTo>
                      <a:pt x="7841" y="2746"/>
                      <a:pt x="8176" y="2775"/>
                      <a:pt x="8511" y="2775"/>
                    </a:cubicBezTo>
                    <a:cubicBezTo>
                      <a:pt x="8686" y="2775"/>
                      <a:pt x="8862" y="2767"/>
                      <a:pt x="9037" y="2752"/>
                    </a:cubicBezTo>
                    <a:cubicBezTo>
                      <a:pt x="8865" y="2745"/>
                      <a:pt x="8694" y="2707"/>
                      <a:pt x="8535" y="2637"/>
                    </a:cubicBezTo>
                    <a:cubicBezTo>
                      <a:pt x="8509" y="2625"/>
                      <a:pt x="8509" y="2586"/>
                      <a:pt x="8535" y="2574"/>
                    </a:cubicBezTo>
                    <a:cubicBezTo>
                      <a:pt x="8624" y="2523"/>
                      <a:pt x="8706" y="2466"/>
                      <a:pt x="8795" y="2415"/>
                    </a:cubicBezTo>
                    <a:lnTo>
                      <a:pt x="8795" y="2415"/>
                    </a:lnTo>
                    <a:cubicBezTo>
                      <a:pt x="8659" y="2444"/>
                      <a:pt x="8521" y="2458"/>
                      <a:pt x="8384" y="2458"/>
                    </a:cubicBezTo>
                    <a:cubicBezTo>
                      <a:pt x="8066" y="2458"/>
                      <a:pt x="7751" y="2381"/>
                      <a:pt x="7467" y="2231"/>
                    </a:cubicBezTo>
                    <a:cubicBezTo>
                      <a:pt x="7435" y="2218"/>
                      <a:pt x="7435" y="2167"/>
                      <a:pt x="7467" y="2161"/>
                    </a:cubicBezTo>
                    <a:cubicBezTo>
                      <a:pt x="7626" y="2123"/>
                      <a:pt x="7785" y="2091"/>
                      <a:pt x="7944" y="2053"/>
                    </a:cubicBezTo>
                    <a:lnTo>
                      <a:pt x="7944" y="2053"/>
                    </a:lnTo>
                    <a:cubicBezTo>
                      <a:pt x="7854" y="2063"/>
                      <a:pt x="7763" y="2068"/>
                      <a:pt x="7673" y="2068"/>
                    </a:cubicBezTo>
                    <a:cubicBezTo>
                      <a:pt x="7247" y="2068"/>
                      <a:pt x="6823" y="1957"/>
                      <a:pt x="6450" y="1748"/>
                    </a:cubicBezTo>
                    <a:cubicBezTo>
                      <a:pt x="6431" y="1735"/>
                      <a:pt x="6425" y="1709"/>
                      <a:pt x="6438" y="1690"/>
                    </a:cubicBezTo>
                    <a:cubicBezTo>
                      <a:pt x="6501" y="1633"/>
                      <a:pt x="6578" y="1601"/>
                      <a:pt x="6660" y="1589"/>
                    </a:cubicBezTo>
                    <a:lnTo>
                      <a:pt x="6660" y="1589"/>
                    </a:lnTo>
                    <a:cubicBezTo>
                      <a:pt x="6637" y="1589"/>
                      <a:pt x="6614" y="1589"/>
                      <a:pt x="6592" y="1589"/>
                    </a:cubicBezTo>
                    <a:cubicBezTo>
                      <a:pt x="6202" y="1589"/>
                      <a:pt x="5819" y="1538"/>
                      <a:pt x="5453" y="1430"/>
                    </a:cubicBezTo>
                    <a:cubicBezTo>
                      <a:pt x="5383" y="1404"/>
                      <a:pt x="5281" y="1398"/>
                      <a:pt x="5243" y="1322"/>
                    </a:cubicBezTo>
                    <a:cubicBezTo>
                      <a:pt x="5205" y="1239"/>
                      <a:pt x="5281" y="1176"/>
                      <a:pt x="5338" y="1131"/>
                    </a:cubicBezTo>
                    <a:cubicBezTo>
                      <a:pt x="5408" y="1080"/>
                      <a:pt x="5485" y="1036"/>
                      <a:pt x="5561" y="998"/>
                    </a:cubicBezTo>
                    <a:cubicBezTo>
                      <a:pt x="5396" y="991"/>
                      <a:pt x="5224" y="985"/>
                      <a:pt x="5052" y="960"/>
                    </a:cubicBezTo>
                    <a:cubicBezTo>
                      <a:pt x="4677" y="915"/>
                      <a:pt x="4303" y="826"/>
                      <a:pt x="3947" y="693"/>
                    </a:cubicBezTo>
                    <a:cubicBezTo>
                      <a:pt x="3928" y="686"/>
                      <a:pt x="3921" y="667"/>
                      <a:pt x="3921" y="648"/>
                    </a:cubicBezTo>
                    <a:cubicBezTo>
                      <a:pt x="3882" y="650"/>
                      <a:pt x="3843" y="651"/>
                      <a:pt x="3804" y="651"/>
                    </a:cubicBezTo>
                    <a:cubicBezTo>
                      <a:pt x="3697" y="651"/>
                      <a:pt x="3591" y="645"/>
                      <a:pt x="3489" y="635"/>
                    </a:cubicBezTo>
                    <a:cubicBezTo>
                      <a:pt x="3216" y="616"/>
                      <a:pt x="2943" y="572"/>
                      <a:pt x="2682" y="496"/>
                    </a:cubicBezTo>
                    <a:cubicBezTo>
                      <a:pt x="2542" y="458"/>
                      <a:pt x="2415" y="413"/>
                      <a:pt x="2282" y="369"/>
                    </a:cubicBezTo>
                    <a:cubicBezTo>
                      <a:pt x="2218" y="337"/>
                      <a:pt x="2148" y="311"/>
                      <a:pt x="2085" y="280"/>
                    </a:cubicBezTo>
                    <a:cubicBezTo>
                      <a:pt x="2028" y="261"/>
                      <a:pt x="1983" y="235"/>
                      <a:pt x="1939" y="197"/>
                    </a:cubicBezTo>
                    <a:cubicBezTo>
                      <a:pt x="1875" y="127"/>
                      <a:pt x="1907" y="51"/>
                      <a:pt x="19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9" name="Google Shape;1839;p53"/>
              <p:cNvSpPr/>
              <p:nvPr/>
            </p:nvSpPr>
            <p:spPr>
              <a:xfrm>
                <a:off x="1721725" y="3843050"/>
                <a:ext cx="1747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1490" extrusionOk="0">
                    <a:moveTo>
                      <a:pt x="5402" y="0"/>
                    </a:moveTo>
                    <a:cubicBezTo>
                      <a:pt x="4817" y="108"/>
                      <a:pt x="4233" y="216"/>
                      <a:pt x="3648" y="337"/>
                    </a:cubicBezTo>
                    <a:cubicBezTo>
                      <a:pt x="3108" y="451"/>
                      <a:pt x="2574" y="572"/>
                      <a:pt x="2040" y="705"/>
                    </a:cubicBezTo>
                    <a:cubicBezTo>
                      <a:pt x="1773" y="769"/>
                      <a:pt x="1506" y="839"/>
                      <a:pt x="1240" y="909"/>
                    </a:cubicBezTo>
                    <a:cubicBezTo>
                      <a:pt x="998" y="966"/>
                      <a:pt x="757" y="1036"/>
                      <a:pt x="528" y="1125"/>
                    </a:cubicBezTo>
                    <a:cubicBezTo>
                      <a:pt x="413" y="1163"/>
                      <a:pt x="305" y="1220"/>
                      <a:pt x="204" y="1284"/>
                    </a:cubicBezTo>
                    <a:cubicBezTo>
                      <a:pt x="147" y="1309"/>
                      <a:pt x="89" y="1347"/>
                      <a:pt x="51" y="1398"/>
                    </a:cubicBezTo>
                    <a:cubicBezTo>
                      <a:pt x="0" y="1468"/>
                      <a:pt x="102" y="1468"/>
                      <a:pt x="147" y="1468"/>
                    </a:cubicBezTo>
                    <a:cubicBezTo>
                      <a:pt x="342" y="1482"/>
                      <a:pt x="539" y="1489"/>
                      <a:pt x="735" y="1489"/>
                    </a:cubicBezTo>
                    <a:cubicBezTo>
                      <a:pt x="1075" y="1489"/>
                      <a:pt x="1414" y="1468"/>
                      <a:pt x="1748" y="1424"/>
                    </a:cubicBezTo>
                    <a:cubicBezTo>
                      <a:pt x="2021" y="1392"/>
                      <a:pt x="2288" y="1328"/>
                      <a:pt x="2555" y="1296"/>
                    </a:cubicBezTo>
                    <a:cubicBezTo>
                      <a:pt x="2561" y="1296"/>
                      <a:pt x="2574" y="1296"/>
                      <a:pt x="2580" y="1303"/>
                    </a:cubicBezTo>
                    <a:lnTo>
                      <a:pt x="2638" y="1290"/>
                    </a:lnTo>
                    <a:cubicBezTo>
                      <a:pt x="3419" y="1119"/>
                      <a:pt x="4201" y="960"/>
                      <a:pt x="4983" y="801"/>
                    </a:cubicBezTo>
                    <a:cubicBezTo>
                      <a:pt x="5370" y="725"/>
                      <a:pt x="5758" y="648"/>
                      <a:pt x="6152" y="578"/>
                    </a:cubicBezTo>
                    <a:cubicBezTo>
                      <a:pt x="6431" y="521"/>
                      <a:pt x="6711" y="464"/>
                      <a:pt x="6991" y="420"/>
                    </a:cubicBezTo>
                    <a:lnTo>
                      <a:pt x="6927" y="407"/>
                    </a:lnTo>
                    <a:cubicBezTo>
                      <a:pt x="6806" y="445"/>
                      <a:pt x="6679" y="458"/>
                      <a:pt x="6559" y="483"/>
                    </a:cubicBezTo>
                    <a:cubicBezTo>
                      <a:pt x="6419" y="502"/>
                      <a:pt x="6285" y="528"/>
                      <a:pt x="6145" y="540"/>
                    </a:cubicBezTo>
                    <a:cubicBezTo>
                      <a:pt x="5866" y="585"/>
                      <a:pt x="5586" y="604"/>
                      <a:pt x="5307" y="623"/>
                    </a:cubicBezTo>
                    <a:cubicBezTo>
                      <a:pt x="5281" y="617"/>
                      <a:pt x="5281" y="578"/>
                      <a:pt x="5307" y="572"/>
                    </a:cubicBezTo>
                    <a:cubicBezTo>
                      <a:pt x="5586" y="547"/>
                      <a:pt x="5859" y="502"/>
                      <a:pt x="6133" y="458"/>
                    </a:cubicBezTo>
                    <a:cubicBezTo>
                      <a:pt x="6266" y="432"/>
                      <a:pt x="6406" y="413"/>
                      <a:pt x="6539" y="388"/>
                    </a:cubicBezTo>
                    <a:lnTo>
                      <a:pt x="6622" y="369"/>
                    </a:lnTo>
                    <a:lnTo>
                      <a:pt x="6450" y="337"/>
                    </a:lnTo>
                    <a:cubicBezTo>
                      <a:pt x="6419" y="343"/>
                      <a:pt x="6393" y="350"/>
                      <a:pt x="6362" y="350"/>
                    </a:cubicBezTo>
                    <a:cubicBezTo>
                      <a:pt x="6323" y="350"/>
                      <a:pt x="6279" y="356"/>
                      <a:pt x="6234" y="356"/>
                    </a:cubicBezTo>
                    <a:cubicBezTo>
                      <a:pt x="6152" y="362"/>
                      <a:pt x="6069" y="369"/>
                      <a:pt x="5980" y="375"/>
                    </a:cubicBezTo>
                    <a:cubicBezTo>
                      <a:pt x="5961" y="375"/>
                      <a:pt x="5955" y="350"/>
                      <a:pt x="5974" y="343"/>
                    </a:cubicBezTo>
                    <a:cubicBezTo>
                      <a:pt x="6050" y="318"/>
                      <a:pt x="6126" y="299"/>
                      <a:pt x="6209" y="286"/>
                    </a:cubicBezTo>
                    <a:cubicBezTo>
                      <a:pt x="6101" y="261"/>
                      <a:pt x="5999" y="235"/>
                      <a:pt x="5898" y="210"/>
                    </a:cubicBezTo>
                    <a:cubicBezTo>
                      <a:pt x="5809" y="184"/>
                      <a:pt x="5726" y="159"/>
                      <a:pt x="5637" y="127"/>
                    </a:cubicBezTo>
                    <a:cubicBezTo>
                      <a:pt x="5561" y="108"/>
                      <a:pt x="5497" y="76"/>
                      <a:pt x="5434" y="32"/>
                    </a:cubicBezTo>
                    <a:cubicBezTo>
                      <a:pt x="5421" y="19"/>
                      <a:pt x="5415" y="6"/>
                      <a:pt x="54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0" name="Google Shape;1840;p53"/>
              <p:cNvSpPr/>
              <p:nvPr/>
            </p:nvSpPr>
            <p:spPr>
              <a:xfrm>
                <a:off x="1991000" y="3919300"/>
                <a:ext cx="227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910" h="892" extrusionOk="0">
                    <a:moveTo>
                      <a:pt x="1" y="0"/>
                    </a:moveTo>
                    <a:cubicBezTo>
                      <a:pt x="45" y="153"/>
                      <a:pt x="102" y="299"/>
                      <a:pt x="172" y="439"/>
                    </a:cubicBezTo>
                    <a:cubicBezTo>
                      <a:pt x="236" y="572"/>
                      <a:pt x="299" y="750"/>
                      <a:pt x="427" y="846"/>
                    </a:cubicBezTo>
                    <a:cubicBezTo>
                      <a:pt x="469" y="878"/>
                      <a:pt x="514" y="891"/>
                      <a:pt x="558" y="891"/>
                    </a:cubicBezTo>
                    <a:cubicBezTo>
                      <a:pt x="655" y="891"/>
                      <a:pt x="749" y="827"/>
                      <a:pt x="801" y="744"/>
                    </a:cubicBezTo>
                    <a:cubicBezTo>
                      <a:pt x="909" y="598"/>
                      <a:pt x="903" y="394"/>
                      <a:pt x="903" y="223"/>
                    </a:cubicBezTo>
                    <a:cubicBezTo>
                      <a:pt x="897" y="216"/>
                      <a:pt x="903" y="204"/>
                      <a:pt x="903" y="197"/>
                    </a:cubicBezTo>
                    <a:cubicBezTo>
                      <a:pt x="617" y="147"/>
                      <a:pt x="325" y="83"/>
                      <a:pt x="33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1" name="Google Shape;1841;p53"/>
              <p:cNvSpPr/>
              <p:nvPr/>
            </p:nvSpPr>
            <p:spPr>
              <a:xfrm>
                <a:off x="2016575" y="3996675"/>
                <a:ext cx="607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3706" extrusionOk="0">
                    <a:moveTo>
                      <a:pt x="1532" y="0"/>
                    </a:moveTo>
                    <a:cubicBezTo>
                      <a:pt x="1418" y="191"/>
                      <a:pt x="1310" y="381"/>
                      <a:pt x="1196" y="572"/>
                    </a:cubicBezTo>
                    <a:cubicBezTo>
                      <a:pt x="783" y="1246"/>
                      <a:pt x="414" y="1938"/>
                      <a:pt x="1" y="2612"/>
                    </a:cubicBezTo>
                    <a:cubicBezTo>
                      <a:pt x="52" y="2561"/>
                      <a:pt x="103" y="2523"/>
                      <a:pt x="153" y="2479"/>
                    </a:cubicBezTo>
                    <a:cubicBezTo>
                      <a:pt x="166" y="2460"/>
                      <a:pt x="179" y="2447"/>
                      <a:pt x="198" y="2440"/>
                    </a:cubicBezTo>
                    <a:cubicBezTo>
                      <a:pt x="200" y="2440"/>
                      <a:pt x="203" y="2440"/>
                      <a:pt x="205" y="2440"/>
                    </a:cubicBezTo>
                    <a:cubicBezTo>
                      <a:pt x="239" y="2440"/>
                      <a:pt x="259" y="2480"/>
                      <a:pt x="230" y="2504"/>
                    </a:cubicBezTo>
                    <a:lnTo>
                      <a:pt x="217" y="2510"/>
                    </a:lnTo>
                    <a:cubicBezTo>
                      <a:pt x="217" y="2523"/>
                      <a:pt x="223" y="2536"/>
                      <a:pt x="249" y="2536"/>
                    </a:cubicBezTo>
                    <a:lnTo>
                      <a:pt x="280" y="2529"/>
                    </a:lnTo>
                    <a:cubicBezTo>
                      <a:pt x="300" y="2523"/>
                      <a:pt x="319" y="2510"/>
                      <a:pt x="338" y="2504"/>
                    </a:cubicBezTo>
                    <a:lnTo>
                      <a:pt x="439" y="2453"/>
                    </a:lnTo>
                    <a:lnTo>
                      <a:pt x="617" y="2371"/>
                    </a:lnTo>
                    <a:cubicBezTo>
                      <a:pt x="649" y="2307"/>
                      <a:pt x="694" y="2243"/>
                      <a:pt x="725" y="2180"/>
                    </a:cubicBezTo>
                    <a:lnTo>
                      <a:pt x="859" y="1932"/>
                    </a:lnTo>
                    <a:cubicBezTo>
                      <a:pt x="910" y="1849"/>
                      <a:pt x="954" y="1760"/>
                      <a:pt x="999" y="1678"/>
                    </a:cubicBezTo>
                    <a:lnTo>
                      <a:pt x="1068" y="1544"/>
                    </a:lnTo>
                    <a:cubicBezTo>
                      <a:pt x="1088" y="1506"/>
                      <a:pt x="1113" y="1468"/>
                      <a:pt x="1145" y="1443"/>
                    </a:cubicBezTo>
                    <a:cubicBezTo>
                      <a:pt x="1148" y="1441"/>
                      <a:pt x="1151" y="1440"/>
                      <a:pt x="1155" y="1440"/>
                    </a:cubicBezTo>
                    <a:cubicBezTo>
                      <a:pt x="1166" y="1440"/>
                      <a:pt x="1177" y="1448"/>
                      <a:pt x="1177" y="1462"/>
                    </a:cubicBezTo>
                    <a:cubicBezTo>
                      <a:pt x="1170" y="1506"/>
                      <a:pt x="1151" y="1544"/>
                      <a:pt x="1126" y="1583"/>
                    </a:cubicBezTo>
                    <a:lnTo>
                      <a:pt x="1056" y="1710"/>
                    </a:lnTo>
                    <a:cubicBezTo>
                      <a:pt x="1005" y="1792"/>
                      <a:pt x="960" y="1881"/>
                      <a:pt x="916" y="1957"/>
                    </a:cubicBezTo>
                    <a:lnTo>
                      <a:pt x="776" y="2212"/>
                    </a:lnTo>
                    <a:cubicBezTo>
                      <a:pt x="751" y="2250"/>
                      <a:pt x="725" y="2301"/>
                      <a:pt x="700" y="2351"/>
                    </a:cubicBezTo>
                    <a:cubicBezTo>
                      <a:pt x="713" y="2358"/>
                      <a:pt x="719" y="2377"/>
                      <a:pt x="719" y="2390"/>
                    </a:cubicBezTo>
                    <a:cubicBezTo>
                      <a:pt x="674" y="2676"/>
                      <a:pt x="617" y="2962"/>
                      <a:pt x="547" y="3241"/>
                    </a:cubicBezTo>
                    <a:cubicBezTo>
                      <a:pt x="668" y="3031"/>
                      <a:pt x="808" y="2828"/>
                      <a:pt x="916" y="2612"/>
                    </a:cubicBezTo>
                    <a:cubicBezTo>
                      <a:pt x="980" y="2485"/>
                      <a:pt x="1037" y="2358"/>
                      <a:pt x="1094" y="2231"/>
                    </a:cubicBezTo>
                    <a:cubicBezTo>
                      <a:pt x="1119" y="2167"/>
                      <a:pt x="1145" y="2104"/>
                      <a:pt x="1170" y="2046"/>
                    </a:cubicBezTo>
                    <a:cubicBezTo>
                      <a:pt x="1189" y="1983"/>
                      <a:pt x="1221" y="1919"/>
                      <a:pt x="1265" y="1875"/>
                    </a:cubicBezTo>
                    <a:cubicBezTo>
                      <a:pt x="1270" y="1870"/>
                      <a:pt x="1275" y="1868"/>
                      <a:pt x="1280" y="1868"/>
                    </a:cubicBezTo>
                    <a:cubicBezTo>
                      <a:pt x="1289" y="1868"/>
                      <a:pt x="1297" y="1875"/>
                      <a:pt x="1297" y="1888"/>
                    </a:cubicBezTo>
                    <a:cubicBezTo>
                      <a:pt x="1297" y="1951"/>
                      <a:pt x="1278" y="2015"/>
                      <a:pt x="1246" y="2072"/>
                    </a:cubicBezTo>
                    <a:cubicBezTo>
                      <a:pt x="1221" y="2135"/>
                      <a:pt x="1189" y="2199"/>
                      <a:pt x="1164" y="2263"/>
                    </a:cubicBezTo>
                    <a:cubicBezTo>
                      <a:pt x="1100" y="2390"/>
                      <a:pt x="1037" y="2517"/>
                      <a:pt x="967" y="2637"/>
                    </a:cubicBezTo>
                    <a:cubicBezTo>
                      <a:pt x="840" y="2885"/>
                      <a:pt x="694" y="3120"/>
                      <a:pt x="522" y="3349"/>
                    </a:cubicBezTo>
                    <a:cubicBezTo>
                      <a:pt x="503" y="3419"/>
                      <a:pt x="484" y="3495"/>
                      <a:pt x="465" y="3572"/>
                    </a:cubicBezTo>
                    <a:lnTo>
                      <a:pt x="598" y="3413"/>
                    </a:lnTo>
                    <a:cubicBezTo>
                      <a:pt x="608" y="3403"/>
                      <a:pt x="619" y="3399"/>
                      <a:pt x="630" y="3399"/>
                    </a:cubicBezTo>
                    <a:cubicBezTo>
                      <a:pt x="653" y="3399"/>
                      <a:pt x="673" y="3420"/>
                      <a:pt x="668" y="3451"/>
                    </a:cubicBezTo>
                    <a:lnTo>
                      <a:pt x="636" y="3705"/>
                    </a:lnTo>
                    <a:cubicBezTo>
                      <a:pt x="871" y="3413"/>
                      <a:pt x="1094" y="3114"/>
                      <a:pt x="1297" y="2796"/>
                    </a:cubicBezTo>
                    <a:cubicBezTo>
                      <a:pt x="1302" y="2787"/>
                      <a:pt x="1310" y="2781"/>
                      <a:pt x="1321" y="2781"/>
                    </a:cubicBezTo>
                    <a:cubicBezTo>
                      <a:pt x="1326" y="2781"/>
                      <a:pt x="1330" y="2782"/>
                      <a:pt x="1335" y="2784"/>
                    </a:cubicBezTo>
                    <a:cubicBezTo>
                      <a:pt x="1405" y="2669"/>
                      <a:pt x="1475" y="2555"/>
                      <a:pt x="1545" y="2447"/>
                    </a:cubicBezTo>
                    <a:cubicBezTo>
                      <a:pt x="1736" y="2123"/>
                      <a:pt x="1920" y="1799"/>
                      <a:pt x="2111" y="1475"/>
                    </a:cubicBezTo>
                    <a:cubicBezTo>
                      <a:pt x="2104" y="1462"/>
                      <a:pt x="2104" y="1449"/>
                      <a:pt x="2104" y="1443"/>
                    </a:cubicBezTo>
                    <a:cubicBezTo>
                      <a:pt x="2098" y="1398"/>
                      <a:pt x="2117" y="1354"/>
                      <a:pt x="2142" y="1322"/>
                    </a:cubicBezTo>
                    <a:cubicBezTo>
                      <a:pt x="2142" y="1316"/>
                      <a:pt x="2142" y="1309"/>
                      <a:pt x="2142" y="1309"/>
                    </a:cubicBezTo>
                    <a:cubicBezTo>
                      <a:pt x="2136" y="1271"/>
                      <a:pt x="2149" y="1233"/>
                      <a:pt x="2181" y="1208"/>
                    </a:cubicBezTo>
                    <a:cubicBezTo>
                      <a:pt x="2206" y="1169"/>
                      <a:pt x="2238" y="1131"/>
                      <a:pt x="2263" y="1093"/>
                    </a:cubicBezTo>
                    <a:cubicBezTo>
                      <a:pt x="2314" y="1023"/>
                      <a:pt x="2352" y="947"/>
                      <a:pt x="2378" y="871"/>
                    </a:cubicBezTo>
                    <a:cubicBezTo>
                      <a:pt x="2428" y="718"/>
                      <a:pt x="2390" y="553"/>
                      <a:pt x="2270" y="445"/>
                    </a:cubicBezTo>
                    <a:cubicBezTo>
                      <a:pt x="2130" y="331"/>
                      <a:pt x="1984" y="235"/>
                      <a:pt x="1825" y="153"/>
                    </a:cubicBezTo>
                    <a:cubicBezTo>
                      <a:pt x="1748" y="108"/>
                      <a:pt x="1672" y="70"/>
                      <a:pt x="1590" y="26"/>
                    </a:cubicBezTo>
                    <a:cubicBezTo>
                      <a:pt x="1571" y="19"/>
                      <a:pt x="1551" y="13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2" name="Google Shape;1842;p53"/>
              <p:cNvSpPr/>
              <p:nvPr/>
            </p:nvSpPr>
            <p:spPr>
              <a:xfrm>
                <a:off x="2008475" y="3940425"/>
                <a:ext cx="867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712" extrusionOk="0">
                    <a:moveTo>
                      <a:pt x="172" y="1"/>
                    </a:moveTo>
                    <a:cubicBezTo>
                      <a:pt x="122" y="58"/>
                      <a:pt x="64" y="102"/>
                      <a:pt x="1" y="134"/>
                    </a:cubicBezTo>
                    <a:cubicBezTo>
                      <a:pt x="147" y="255"/>
                      <a:pt x="280" y="382"/>
                      <a:pt x="407" y="528"/>
                    </a:cubicBezTo>
                    <a:cubicBezTo>
                      <a:pt x="541" y="668"/>
                      <a:pt x="681" y="814"/>
                      <a:pt x="821" y="954"/>
                    </a:cubicBezTo>
                    <a:cubicBezTo>
                      <a:pt x="1100" y="1246"/>
                      <a:pt x="1380" y="1532"/>
                      <a:pt x="1659" y="1824"/>
                    </a:cubicBezTo>
                    <a:lnTo>
                      <a:pt x="1666" y="1831"/>
                    </a:lnTo>
                    <a:cubicBezTo>
                      <a:pt x="1672" y="1828"/>
                      <a:pt x="1677" y="1827"/>
                      <a:pt x="1681" y="1827"/>
                    </a:cubicBezTo>
                    <a:cubicBezTo>
                      <a:pt x="1707" y="1827"/>
                      <a:pt x="1713" y="1865"/>
                      <a:pt x="1691" y="1882"/>
                    </a:cubicBezTo>
                    <a:cubicBezTo>
                      <a:pt x="1532" y="2009"/>
                      <a:pt x="1335" y="2129"/>
                      <a:pt x="1215" y="2301"/>
                    </a:cubicBezTo>
                    <a:cubicBezTo>
                      <a:pt x="1119" y="2447"/>
                      <a:pt x="1176" y="2600"/>
                      <a:pt x="1259" y="2733"/>
                    </a:cubicBezTo>
                    <a:cubicBezTo>
                      <a:pt x="1284" y="2746"/>
                      <a:pt x="1304" y="2771"/>
                      <a:pt x="1310" y="2797"/>
                    </a:cubicBezTo>
                    <a:cubicBezTo>
                      <a:pt x="1323" y="2809"/>
                      <a:pt x="1329" y="2828"/>
                      <a:pt x="1335" y="2848"/>
                    </a:cubicBezTo>
                    <a:lnTo>
                      <a:pt x="1342" y="2860"/>
                    </a:lnTo>
                    <a:cubicBezTo>
                      <a:pt x="1348" y="2867"/>
                      <a:pt x="1354" y="2879"/>
                      <a:pt x="1354" y="2892"/>
                    </a:cubicBezTo>
                    <a:lnTo>
                      <a:pt x="1361" y="2911"/>
                    </a:lnTo>
                    <a:cubicBezTo>
                      <a:pt x="1494" y="2676"/>
                      <a:pt x="1621" y="2441"/>
                      <a:pt x="1761" y="2199"/>
                    </a:cubicBezTo>
                    <a:cubicBezTo>
                      <a:pt x="1742" y="2187"/>
                      <a:pt x="1723" y="2174"/>
                      <a:pt x="1710" y="2155"/>
                    </a:cubicBezTo>
                    <a:cubicBezTo>
                      <a:pt x="1704" y="2142"/>
                      <a:pt x="1710" y="2129"/>
                      <a:pt x="1723" y="2129"/>
                    </a:cubicBezTo>
                    <a:cubicBezTo>
                      <a:pt x="1748" y="2129"/>
                      <a:pt x="1774" y="2129"/>
                      <a:pt x="1799" y="2136"/>
                    </a:cubicBezTo>
                    <a:cubicBezTo>
                      <a:pt x="1811" y="2126"/>
                      <a:pt x="1825" y="2122"/>
                      <a:pt x="1838" y="2122"/>
                    </a:cubicBezTo>
                    <a:cubicBezTo>
                      <a:pt x="1867" y="2122"/>
                      <a:pt x="1895" y="2143"/>
                      <a:pt x="1895" y="2174"/>
                    </a:cubicBezTo>
                    <a:lnTo>
                      <a:pt x="1983" y="2218"/>
                    </a:lnTo>
                    <a:cubicBezTo>
                      <a:pt x="2079" y="2269"/>
                      <a:pt x="2168" y="2314"/>
                      <a:pt x="2257" y="2365"/>
                    </a:cubicBezTo>
                    <a:cubicBezTo>
                      <a:pt x="2346" y="2415"/>
                      <a:pt x="2435" y="2466"/>
                      <a:pt x="2517" y="2523"/>
                    </a:cubicBezTo>
                    <a:cubicBezTo>
                      <a:pt x="2594" y="2568"/>
                      <a:pt x="2670" y="2625"/>
                      <a:pt x="2727" y="2689"/>
                    </a:cubicBezTo>
                    <a:cubicBezTo>
                      <a:pt x="2835" y="2822"/>
                      <a:pt x="2860" y="3000"/>
                      <a:pt x="2810" y="3159"/>
                    </a:cubicBezTo>
                    <a:cubicBezTo>
                      <a:pt x="2778" y="3254"/>
                      <a:pt x="2740" y="3337"/>
                      <a:pt x="2682" y="3413"/>
                    </a:cubicBezTo>
                    <a:cubicBezTo>
                      <a:pt x="2651" y="3464"/>
                      <a:pt x="2600" y="3553"/>
                      <a:pt x="2543" y="3585"/>
                    </a:cubicBezTo>
                    <a:cubicBezTo>
                      <a:pt x="2524" y="3610"/>
                      <a:pt x="2511" y="3642"/>
                      <a:pt x="2511" y="3674"/>
                    </a:cubicBezTo>
                    <a:cubicBezTo>
                      <a:pt x="2511" y="3680"/>
                      <a:pt x="2511" y="3686"/>
                      <a:pt x="2517" y="3693"/>
                    </a:cubicBezTo>
                    <a:cubicBezTo>
                      <a:pt x="2524" y="3693"/>
                      <a:pt x="2530" y="3705"/>
                      <a:pt x="2536" y="3712"/>
                    </a:cubicBezTo>
                    <a:cubicBezTo>
                      <a:pt x="2562" y="3712"/>
                      <a:pt x="2587" y="3705"/>
                      <a:pt x="2606" y="3693"/>
                    </a:cubicBezTo>
                    <a:cubicBezTo>
                      <a:pt x="2682" y="3642"/>
                      <a:pt x="2746" y="3585"/>
                      <a:pt x="2810" y="3521"/>
                    </a:cubicBezTo>
                    <a:cubicBezTo>
                      <a:pt x="2943" y="3394"/>
                      <a:pt x="3032" y="3229"/>
                      <a:pt x="3070" y="3051"/>
                    </a:cubicBezTo>
                    <a:cubicBezTo>
                      <a:pt x="3076" y="2879"/>
                      <a:pt x="3019" y="2714"/>
                      <a:pt x="2899" y="2587"/>
                    </a:cubicBezTo>
                    <a:cubicBezTo>
                      <a:pt x="2835" y="2523"/>
                      <a:pt x="2771" y="2460"/>
                      <a:pt x="2695" y="2403"/>
                    </a:cubicBezTo>
                    <a:cubicBezTo>
                      <a:pt x="2619" y="2352"/>
                      <a:pt x="2549" y="2295"/>
                      <a:pt x="2479" y="2237"/>
                    </a:cubicBezTo>
                    <a:cubicBezTo>
                      <a:pt x="2462" y="2215"/>
                      <a:pt x="2475" y="2178"/>
                      <a:pt x="2500" y="2178"/>
                    </a:cubicBezTo>
                    <a:cubicBezTo>
                      <a:pt x="2503" y="2178"/>
                      <a:pt x="2507" y="2179"/>
                      <a:pt x="2511" y="2180"/>
                    </a:cubicBezTo>
                    <a:cubicBezTo>
                      <a:pt x="2613" y="2212"/>
                      <a:pt x="2702" y="2269"/>
                      <a:pt x="2784" y="2339"/>
                    </a:cubicBezTo>
                    <a:cubicBezTo>
                      <a:pt x="2867" y="2396"/>
                      <a:pt x="2943" y="2466"/>
                      <a:pt x="3007" y="2549"/>
                    </a:cubicBezTo>
                    <a:cubicBezTo>
                      <a:pt x="3115" y="2676"/>
                      <a:pt x="3178" y="2841"/>
                      <a:pt x="3172" y="3019"/>
                    </a:cubicBezTo>
                    <a:cubicBezTo>
                      <a:pt x="3172" y="3032"/>
                      <a:pt x="3172" y="3045"/>
                      <a:pt x="3165" y="3064"/>
                    </a:cubicBezTo>
                    <a:cubicBezTo>
                      <a:pt x="3191" y="3032"/>
                      <a:pt x="3210" y="2994"/>
                      <a:pt x="3223" y="2962"/>
                    </a:cubicBezTo>
                    <a:cubicBezTo>
                      <a:pt x="3286" y="2828"/>
                      <a:pt x="3305" y="2689"/>
                      <a:pt x="3210" y="2568"/>
                    </a:cubicBezTo>
                    <a:cubicBezTo>
                      <a:pt x="3108" y="2466"/>
                      <a:pt x="3000" y="2371"/>
                      <a:pt x="2879" y="2295"/>
                    </a:cubicBezTo>
                    <a:cubicBezTo>
                      <a:pt x="2752" y="2199"/>
                      <a:pt x="2625" y="2117"/>
                      <a:pt x="2492" y="2040"/>
                    </a:cubicBezTo>
                    <a:cubicBezTo>
                      <a:pt x="2465" y="2030"/>
                      <a:pt x="2479" y="1992"/>
                      <a:pt x="2503" y="1992"/>
                    </a:cubicBezTo>
                    <a:cubicBezTo>
                      <a:pt x="2508" y="1992"/>
                      <a:pt x="2512" y="1993"/>
                      <a:pt x="2517" y="1996"/>
                    </a:cubicBezTo>
                    <a:cubicBezTo>
                      <a:pt x="2676" y="2066"/>
                      <a:pt x="2829" y="2155"/>
                      <a:pt x="2975" y="2250"/>
                    </a:cubicBezTo>
                    <a:cubicBezTo>
                      <a:pt x="3102" y="2326"/>
                      <a:pt x="3216" y="2428"/>
                      <a:pt x="3312" y="2549"/>
                    </a:cubicBezTo>
                    <a:cubicBezTo>
                      <a:pt x="3362" y="2619"/>
                      <a:pt x="3382" y="2708"/>
                      <a:pt x="3382" y="2797"/>
                    </a:cubicBezTo>
                    <a:cubicBezTo>
                      <a:pt x="3407" y="2727"/>
                      <a:pt x="3426" y="2663"/>
                      <a:pt x="3445" y="2593"/>
                    </a:cubicBezTo>
                    <a:cubicBezTo>
                      <a:pt x="3470" y="2485"/>
                      <a:pt x="3464" y="2396"/>
                      <a:pt x="3356" y="2339"/>
                    </a:cubicBezTo>
                    <a:cubicBezTo>
                      <a:pt x="3261" y="2288"/>
                      <a:pt x="3159" y="2244"/>
                      <a:pt x="3057" y="2206"/>
                    </a:cubicBezTo>
                    <a:cubicBezTo>
                      <a:pt x="2829" y="2110"/>
                      <a:pt x="2606" y="2009"/>
                      <a:pt x="2384" y="1901"/>
                    </a:cubicBezTo>
                    <a:cubicBezTo>
                      <a:pt x="2360" y="1889"/>
                      <a:pt x="2370" y="1843"/>
                      <a:pt x="2398" y="1843"/>
                    </a:cubicBezTo>
                    <a:cubicBezTo>
                      <a:pt x="2399" y="1843"/>
                      <a:pt x="2401" y="1843"/>
                      <a:pt x="2403" y="1843"/>
                    </a:cubicBezTo>
                    <a:cubicBezTo>
                      <a:pt x="2587" y="1907"/>
                      <a:pt x="2759" y="1983"/>
                      <a:pt x="2937" y="2053"/>
                    </a:cubicBezTo>
                    <a:lnTo>
                      <a:pt x="2924" y="2047"/>
                    </a:lnTo>
                    <a:cubicBezTo>
                      <a:pt x="2867" y="2015"/>
                      <a:pt x="2816" y="1990"/>
                      <a:pt x="2759" y="1964"/>
                    </a:cubicBezTo>
                    <a:cubicBezTo>
                      <a:pt x="2657" y="1920"/>
                      <a:pt x="2555" y="1875"/>
                      <a:pt x="2447" y="1837"/>
                    </a:cubicBezTo>
                    <a:cubicBezTo>
                      <a:pt x="2339" y="1793"/>
                      <a:pt x="2231" y="1755"/>
                      <a:pt x="2117" y="1716"/>
                    </a:cubicBezTo>
                    <a:cubicBezTo>
                      <a:pt x="2060" y="1697"/>
                      <a:pt x="2003" y="1685"/>
                      <a:pt x="1945" y="1666"/>
                    </a:cubicBezTo>
                    <a:cubicBezTo>
                      <a:pt x="1914" y="1659"/>
                      <a:pt x="1888" y="1646"/>
                      <a:pt x="1856" y="1634"/>
                    </a:cubicBezTo>
                    <a:cubicBezTo>
                      <a:pt x="1852" y="1651"/>
                      <a:pt x="1837" y="1662"/>
                      <a:pt x="1821" y="1662"/>
                    </a:cubicBezTo>
                    <a:cubicBezTo>
                      <a:pt x="1813" y="1662"/>
                      <a:pt x="1806" y="1659"/>
                      <a:pt x="1799" y="1653"/>
                    </a:cubicBezTo>
                    <a:cubicBezTo>
                      <a:pt x="1717" y="1596"/>
                      <a:pt x="1647" y="1526"/>
                      <a:pt x="1583" y="1449"/>
                    </a:cubicBezTo>
                    <a:lnTo>
                      <a:pt x="1386" y="1246"/>
                    </a:lnTo>
                    <a:cubicBezTo>
                      <a:pt x="1246" y="1106"/>
                      <a:pt x="1113" y="967"/>
                      <a:pt x="973" y="833"/>
                    </a:cubicBezTo>
                    <a:cubicBezTo>
                      <a:pt x="833" y="693"/>
                      <a:pt x="693" y="553"/>
                      <a:pt x="560" y="414"/>
                    </a:cubicBezTo>
                    <a:cubicBezTo>
                      <a:pt x="427" y="280"/>
                      <a:pt x="293" y="147"/>
                      <a:pt x="1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3" name="Google Shape;1843;p53"/>
              <p:cNvSpPr/>
              <p:nvPr/>
            </p:nvSpPr>
            <p:spPr>
              <a:xfrm>
                <a:off x="2062825" y="3929075"/>
                <a:ext cx="537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628" extrusionOk="0">
                    <a:moveTo>
                      <a:pt x="1511" y="1"/>
                    </a:moveTo>
                    <a:cubicBezTo>
                      <a:pt x="1493" y="1"/>
                      <a:pt x="1474" y="2"/>
                      <a:pt x="1455" y="3"/>
                    </a:cubicBezTo>
                    <a:cubicBezTo>
                      <a:pt x="1436" y="67"/>
                      <a:pt x="1405" y="124"/>
                      <a:pt x="1366" y="181"/>
                    </a:cubicBezTo>
                    <a:lnTo>
                      <a:pt x="1265" y="347"/>
                    </a:lnTo>
                    <a:cubicBezTo>
                      <a:pt x="1195" y="461"/>
                      <a:pt x="1125" y="575"/>
                      <a:pt x="1061" y="690"/>
                    </a:cubicBezTo>
                    <a:cubicBezTo>
                      <a:pt x="928" y="931"/>
                      <a:pt x="801" y="1166"/>
                      <a:pt x="674" y="1408"/>
                    </a:cubicBezTo>
                    <a:cubicBezTo>
                      <a:pt x="668" y="1413"/>
                      <a:pt x="662" y="1416"/>
                      <a:pt x="656" y="1416"/>
                    </a:cubicBezTo>
                    <a:cubicBezTo>
                      <a:pt x="640" y="1416"/>
                      <a:pt x="626" y="1401"/>
                      <a:pt x="636" y="1382"/>
                    </a:cubicBezTo>
                    <a:cubicBezTo>
                      <a:pt x="744" y="1135"/>
                      <a:pt x="858" y="887"/>
                      <a:pt x="985" y="639"/>
                    </a:cubicBezTo>
                    <a:cubicBezTo>
                      <a:pt x="1049" y="518"/>
                      <a:pt x="1112" y="397"/>
                      <a:pt x="1182" y="277"/>
                    </a:cubicBezTo>
                    <a:cubicBezTo>
                      <a:pt x="1214" y="219"/>
                      <a:pt x="1246" y="162"/>
                      <a:pt x="1284" y="99"/>
                    </a:cubicBezTo>
                    <a:cubicBezTo>
                      <a:pt x="1296" y="73"/>
                      <a:pt x="1309" y="48"/>
                      <a:pt x="1322" y="22"/>
                    </a:cubicBezTo>
                    <a:lnTo>
                      <a:pt x="1322" y="22"/>
                    </a:lnTo>
                    <a:cubicBezTo>
                      <a:pt x="1271" y="35"/>
                      <a:pt x="1227" y="54"/>
                      <a:pt x="1182" y="80"/>
                    </a:cubicBezTo>
                    <a:cubicBezTo>
                      <a:pt x="1138" y="111"/>
                      <a:pt x="1093" y="143"/>
                      <a:pt x="1055" y="181"/>
                    </a:cubicBezTo>
                    <a:cubicBezTo>
                      <a:pt x="1042" y="226"/>
                      <a:pt x="1023" y="264"/>
                      <a:pt x="998" y="302"/>
                    </a:cubicBezTo>
                    <a:lnTo>
                      <a:pt x="941" y="416"/>
                    </a:lnTo>
                    <a:cubicBezTo>
                      <a:pt x="890" y="499"/>
                      <a:pt x="845" y="588"/>
                      <a:pt x="801" y="671"/>
                    </a:cubicBezTo>
                    <a:cubicBezTo>
                      <a:pt x="712" y="830"/>
                      <a:pt x="623" y="995"/>
                      <a:pt x="534" y="1160"/>
                    </a:cubicBezTo>
                    <a:cubicBezTo>
                      <a:pt x="439" y="1319"/>
                      <a:pt x="350" y="1484"/>
                      <a:pt x="261" y="1649"/>
                    </a:cubicBezTo>
                    <a:cubicBezTo>
                      <a:pt x="216" y="1732"/>
                      <a:pt x="165" y="1821"/>
                      <a:pt x="121" y="1897"/>
                    </a:cubicBezTo>
                    <a:cubicBezTo>
                      <a:pt x="89" y="1967"/>
                      <a:pt x="51" y="2037"/>
                      <a:pt x="0" y="2094"/>
                    </a:cubicBezTo>
                    <a:cubicBezTo>
                      <a:pt x="102" y="2126"/>
                      <a:pt x="197" y="2158"/>
                      <a:pt x="305" y="2202"/>
                    </a:cubicBezTo>
                    <a:cubicBezTo>
                      <a:pt x="420" y="2247"/>
                      <a:pt x="521" y="2291"/>
                      <a:pt x="629" y="2336"/>
                    </a:cubicBezTo>
                    <a:cubicBezTo>
                      <a:pt x="686" y="2361"/>
                      <a:pt x="737" y="2386"/>
                      <a:pt x="794" y="2418"/>
                    </a:cubicBezTo>
                    <a:cubicBezTo>
                      <a:pt x="845" y="2431"/>
                      <a:pt x="896" y="2463"/>
                      <a:pt x="941" y="2494"/>
                    </a:cubicBezTo>
                    <a:cubicBezTo>
                      <a:pt x="960" y="2520"/>
                      <a:pt x="947" y="2558"/>
                      <a:pt x="915" y="2564"/>
                    </a:cubicBezTo>
                    <a:lnTo>
                      <a:pt x="1080" y="2628"/>
                    </a:lnTo>
                    <a:cubicBezTo>
                      <a:pt x="1157" y="2456"/>
                      <a:pt x="1252" y="2285"/>
                      <a:pt x="1335" y="2126"/>
                    </a:cubicBezTo>
                    <a:cubicBezTo>
                      <a:pt x="1424" y="1961"/>
                      <a:pt x="1500" y="1802"/>
                      <a:pt x="1589" y="1637"/>
                    </a:cubicBezTo>
                    <a:cubicBezTo>
                      <a:pt x="1671" y="1471"/>
                      <a:pt x="1754" y="1306"/>
                      <a:pt x="1843" y="1141"/>
                    </a:cubicBezTo>
                    <a:cubicBezTo>
                      <a:pt x="1881" y="1065"/>
                      <a:pt x="1932" y="976"/>
                      <a:pt x="1964" y="906"/>
                    </a:cubicBezTo>
                    <a:cubicBezTo>
                      <a:pt x="2002" y="836"/>
                      <a:pt x="2034" y="734"/>
                      <a:pt x="2104" y="683"/>
                    </a:cubicBezTo>
                    <a:cubicBezTo>
                      <a:pt x="2110" y="633"/>
                      <a:pt x="2123" y="575"/>
                      <a:pt x="2135" y="518"/>
                    </a:cubicBezTo>
                    <a:cubicBezTo>
                      <a:pt x="2148" y="448"/>
                      <a:pt x="2148" y="378"/>
                      <a:pt x="2142" y="308"/>
                    </a:cubicBezTo>
                    <a:cubicBezTo>
                      <a:pt x="2135" y="270"/>
                      <a:pt x="2123" y="245"/>
                      <a:pt x="2110" y="213"/>
                    </a:cubicBezTo>
                    <a:cubicBezTo>
                      <a:pt x="1862" y="601"/>
                      <a:pt x="1627" y="1001"/>
                      <a:pt x="1417" y="1414"/>
                    </a:cubicBezTo>
                    <a:cubicBezTo>
                      <a:pt x="1414" y="1420"/>
                      <a:pt x="1408" y="1422"/>
                      <a:pt x="1403" y="1422"/>
                    </a:cubicBezTo>
                    <a:cubicBezTo>
                      <a:pt x="1390" y="1422"/>
                      <a:pt x="1376" y="1409"/>
                      <a:pt x="1385" y="1395"/>
                    </a:cubicBezTo>
                    <a:cubicBezTo>
                      <a:pt x="1570" y="957"/>
                      <a:pt x="1786" y="537"/>
                      <a:pt x="2027" y="131"/>
                    </a:cubicBezTo>
                    <a:cubicBezTo>
                      <a:pt x="1970" y="99"/>
                      <a:pt x="1913" y="67"/>
                      <a:pt x="1843" y="54"/>
                    </a:cubicBezTo>
                    <a:cubicBezTo>
                      <a:pt x="1811" y="48"/>
                      <a:pt x="1773" y="35"/>
                      <a:pt x="1741" y="29"/>
                    </a:cubicBezTo>
                    <a:cubicBezTo>
                      <a:pt x="1710" y="86"/>
                      <a:pt x="1678" y="137"/>
                      <a:pt x="1646" y="188"/>
                    </a:cubicBezTo>
                    <a:cubicBezTo>
                      <a:pt x="1614" y="245"/>
                      <a:pt x="1576" y="302"/>
                      <a:pt x="1544" y="353"/>
                    </a:cubicBezTo>
                    <a:cubicBezTo>
                      <a:pt x="1474" y="474"/>
                      <a:pt x="1405" y="582"/>
                      <a:pt x="1335" y="702"/>
                    </a:cubicBezTo>
                    <a:cubicBezTo>
                      <a:pt x="1331" y="708"/>
                      <a:pt x="1326" y="710"/>
                      <a:pt x="1320" y="710"/>
                    </a:cubicBezTo>
                    <a:cubicBezTo>
                      <a:pt x="1307" y="710"/>
                      <a:pt x="1294" y="697"/>
                      <a:pt x="1303" y="683"/>
                    </a:cubicBezTo>
                    <a:cubicBezTo>
                      <a:pt x="1366" y="563"/>
                      <a:pt x="1424" y="436"/>
                      <a:pt x="1487" y="315"/>
                    </a:cubicBezTo>
                    <a:cubicBezTo>
                      <a:pt x="1519" y="258"/>
                      <a:pt x="1544" y="194"/>
                      <a:pt x="1576" y="137"/>
                    </a:cubicBezTo>
                    <a:cubicBezTo>
                      <a:pt x="1602" y="99"/>
                      <a:pt x="1621" y="48"/>
                      <a:pt x="1646" y="10"/>
                    </a:cubicBezTo>
                    <a:cubicBezTo>
                      <a:pt x="1601" y="5"/>
                      <a:pt x="1556" y="1"/>
                      <a:pt x="1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4" name="Google Shape;1844;p53"/>
              <p:cNvSpPr/>
              <p:nvPr/>
            </p:nvSpPr>
            <p:spPr>
              <a:xfrm>
                <a:off x="2083775" y="3925175"/>
                <a:ext cx="399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094" extrusionOk="0">
                    <a:moveTo>
                      <a:pt x="1151" y="1"/>
                    </a:moveTo>
                    <a:cubicBezTo>
                      <a:pt x="1037" y="20"/>
                      <a:pt x="916" y="32"/>
                      <a:pt x="802" y="45"/>
                    </a:cubicBezTo>
                    <a:cubicBezTo>
                      <a:pt x="579" y="70"/>
                      <a:pt x="350" y="83"/>
                      <a:pt x="128" y="90"/>
                    </a:cubicBezTo>
                    <a:cubicBezTo>
                      <a:pt x="77" y="121"/>
                      <a:pt x="39" y="166"/>
                      <a:pt x="20" y="223"/>
                    </a:cubicBezTo>
                    <a:cubicBezTo>
                      <a:pt x="7" y="255"/>
                      <a:pt x="1" y="287"/>
                      <a:pt x="7" y="325"/>
                    </a:cubicBezTo>
                    <a:cubicBezTo>
                      <a:pt x="7" y="337"/>
                      <a:pt x="7" y="350"/>
                      <a:pt x="14" y="363"/>
                    </a:cubicBezTo>
                    <a:lnTo>
                      <a:pt x="20" y="369"/>
                    </a:lnTo>
                    <a:lnTo>
                      <a:pt x="39" y="401"/>
                    </a:lnTo>
                    <a:lnTo>
                      <a:pt x="52" y="426"/>
                    </a:lnTo>
                    <a:lnTo>
                      <a:pt x="64" y="439"/>
                    </a:lnTo>
                    <a:cubicBezTo>
                      <a:pt x="84" y="382"/>
                      <a:pt x="115" y="331"/>
                      <a:pt x="160" y="293"/>
                    </a:cubicBezTo>
                    <a:cubicBezTo>
                      <a:pt x="166" y="287"/>
                      <a:pt x="173" y="287"/>
                      <a:pt x="179" y="287"/>
                    </a:cubicBezTo>
                    <a:cubicBezTo>
                      <a:pt x="211" y="242"/>
                      <a:pt x="249" y="210"/>
                      <a:pt x="293" y="185"/>
                    </a:cubicBezTo>
                    <a:cubicBezTo>
                      <a:pt x="357" y="140"/>
                      <a:pt x="427" y="109"/>
                      <a:pt x="503" y="96"/>
                    </a:cubicBezTo>
                    <a:cubicBezTo>
                      <a:pt x="564" y="87"/>
                      <a:pt x="626" y="83"/>
                      <a:pt x="687" y="83"/>
                    </a:cubicBezTo>
                    <a:cubicBezTo>
                      <a:pt x="809" y="83"/>
                      <a:pt x="929" y="100"/>
                      <a:pt x="1043" y="134"/>
                    </a:cubicBezTo>
                    <a:cubicBezTo>
                      <a:pt x="1196" y="178"/>
                      <a:pt x="1323" y="248"/>
                      <a:pt x="1380" y="401"/>
                    </a:cubicBezTo>
                    <a:cubicBezTo>
                      <a:pt x="1405" y="477"/>
                      <a:pt x="1412" y="553"/>
                      <a:pt x="1405" y="630"/>
                    </a:cubicBezTo>
                    <a:cubicBezTo>
                      <a:pt x="1399" y="674"/>
                      <a:pt x="1393" y="719"/>
                      <a:pt x="1386" y="769"/>
                    </a:cubicBezTo>
                    <a:cubicBezTo>
                      <a:pt x="1380" y="820"/>
                      <a:pt x="1374" y="871"/>
                      <a:pt x="1361" y="928"/>
                    </a:cubicBezTo>
                    <a:cubicBezTo>
                      <a:pt x="1361" y="935"/>
                      <a:pt x="1348" y="947"/>
                      <a:pt x="1342" y="954"/>
                    </a:cubicBezTo>
                    <a:cubicBezTo>
                      <a:pt x="1342" y="973"/>
                      <a:pt x="1335" y="979"/>
                      <a:pt x="1342" y="998"/>
                    </a:cubicBezTo>
                    <a:cubicBezTo>
                      <a:pt x="1342" y="1024"/>
                      <a:pt x="1348" y="1043"/>
                      <a:pt x="1348" y="1062"/>
                    </a:cubicBezTo>
                    <a:lnTo>
                      <a:pt x="1355" y="1094"/>
                    </a:lnTo>
                    <a:cubicBezTo>
                      <a:pt x="1374" y="1087"/>
                      <a:pt x="1405" y="1043"/>
                      <a:pt x="1424" y="1024"/>
                    </a:cubicBezTo>
                    <a:cubicBezTo>
                      <a:pt x="1443" y="998"/>
                      <a:pt x="1463" y="973"/>
                      <a:pt x="1482" y="947"/>
                    </a:cubicBezTo>
                    <a:cubicBezTo>
                      <a:pt x="1558" y="839"/>
                      <a:pt x="1596" y="719"/>
                      <a:pt x="1596" y="592"/>
                    </a:cubicBezTo>
                    <a:cubicBezTo>
                      <a:pt x="1590" y="464"/>
                      <a:pt x="1545" y="344"/>
                      <a:pt x="1469" y="248"/>
                    </a:cubicBezTo>
                    <a:cubicBezTo>
                      <a:pt x="1431" y="198"/>
                      <a:pt x="1386" y="159"/>
                      <a:pt x="1335" y="121"/>
                    </a:cubicBezTo>
                    <a:cubicBezTo>
                      <a:pt x="1285" y="90"/>
                      <a:pt x="1227" y="70"/>
                      <a:pt x="1177" y="39"/>
                    </a:cubicBezTo>
                    <a:cubicBezTo>
                      <a:pt x="1164" y="32"/>
                      <a:pt x="1158" y="13"/>
                      <a:pt x="1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5" name="Google Shape;1845;p53"/>
              <p:cNvSpPr/>
              <p:nvPr/>
            </p:nvSpPr>
            <p:spPr>
              <a:xfrm>
                <a:off x="2116200" y="3923575"/>
                <a:ext cx="108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631" extrusionOk="0">
                    <a:moveTo>
                      <a:pt x="191" y="1"/>
                    </a:moveTo>
                    <a:lnTo>
                      <a:pt x="0" y="39"/>
                    </a:lnTo>
                    <a:cubicBezTo>
                      <a:pt x="115" y="96"/>
                      <a:pt x="216" y="185"/>
                      <a:pt x="280" y="300"/>
                    </a:cubicBezTo>
                    <a:cubicBezTo>
                      <a:pt x="343" y="401"/>
                      <a:pt x="375" y="516"/>
                      <a:pt x="388" y="630"/>
                    </a:cubicBezTo>
                    <a:lnTo>
                      <a:pt x="394" y="598"/>
                    </a:lnTo>
                    <a:cubicBezTo>
                      <a:pt x="426" y="516"/>
                      <a:pt x="432" y="427"/>
                      <a:pt x="420" y="338"/>
                    </a:cubicBezTo>
                    <a:cubicBezTo>
                      <a:pt x="401" y="262"/>
                      <a:pt x="369" y="192"/>
                      <a:pt x="318" y="134"/>
                    </a:cubicBezTo>
                    <a:cubicBezTo>
                      <a:pt x="293" y="103"/>
                      <a:pt x="261" y="71"/>
                      <a:pt x="229" y="39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6" name="Google Shape;1846;p53"/>
              <p:cNvSpPr/>
              <p:nvPr/>
            </p:nvSpPr>
            <p:spPr>
              <a:xfrm>
                <a:off x="2123675" y="3922800"/>
                <a:ext cx="63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9" extrusionOk="0">
                    <a:moveTo>
                      <a:pt x="57" y="0"/>
                    </a:moveTo>
                    <a:lnTo>
                      <a:pt x="0" y="13"/>
                    </a:lnTo>
                    <a:lnTo>
                      <a:pt x="13" y="19"/>
                    </a:lnTo>
                    <a:cubicBezTo>
                      <a:pt x="38" y="51"/>
                      <a:pt x="70" y="83"/>
                      <a:pt x="95" y="115"/>
                    </a:cubicBezTo>
                    <a:cubicBezTo>
                      <a:pt x="153" y="185"/>
                      <a:pt x="191" y="261"/>
                      <a:pt x="203" y="350"/>
                    </a:cubicBezTo>
                    <a:lnTo>
                      <a:pt x="203" y="369"/>
                    </a:lnTo>
                    <a:cubicBezTo>
                      <a:pt x="254" y="229"/>
                      <a:pt x="197" y="76"/>
                      <a:pt x="70" y="7"/>
                    </a:cubicBezTo>
                    <a:cubicBezTo>
                      <a:pt x="64" y="7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7" name="Google Shape;1847;p53"/>
              <p:cNvSpPr/>
              <p:nvPr/>
            </p:nvSpPr>
            <p:spPr>
              <a:xfrm>
                <a:off x="2128100" y="3921675"/>
                <a:ext cx="17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71" extrusionOk="0">
                    <a:moveTo>
                      <a:pt x="71" y="1"/>
                    </a:moveTo>
                    <a:lnTo>
                      <a:pt x="1" y="20"/>
                    </a:lnTo>
                    <a:cubicBezTo>
                      <a:pt x="14" y="33"/>
                      <a:pt x="33" y="52"/>
                      <a:pt x="45" y="71"/>
                    </a:cubicBezTo>
                    <a:lnTo>
                      <a:pt x="58" y="39"/>
                    </a:lnTo>
                    <a:cubicBezTo>
                      <a:pt x="58" y="33"/>
                      <a:pt x="58" y="26"/>
                      <a:pt x="64" y="20"/>
                    </a:cubicBez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8" name="Google Shape;1848;p53"/>
              <p:cNvSpPr/>
              <p:nvPr/>
            </p:nvSpPr>
            <p:spPr>
              <a:xfrm>
                <a:off x="2152425" y="3905325"/>
                <a:ext cx="145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39" extrusionOk="0">
                    <a:moveTo>
                      <a:pt x="57" y="0"/>
                    </a:moveTo>
                    <a:cubicBezTo>
                      <a:pt x="38" y="7"/>
                      <a:pt x="19" y="13"/>
                      <a:pt x="0" y="19"/>
                    </a:cubicBezTo>
                    <a:cubicBezTo>
                      <a:pt x="7" y="26"/>
                      <a:pt x="7" y="32"/>
                      <a:pt x="13" y="38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9" name="Google Shape;1849;p53"/>
              <p:cNvSpPr/>
              <p:nvPr/>
            </p:nvSpPr>
            <p:spPr>
              <a:xfrm>
                <a:off x="1764300" y="3726850"/>
                <a:ext cx="463450" cy="19852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7941" extrusionOk="0">
                    <a:moveTo>
                      <a:pt x="9012" y="7602"/>
                    </a:moveTo>
                    <a:cubicBezTo>
                      <a:pt x="9006" y="7603"/>
                      <a:pt x="8999" y="7603"/>
                      <a:pt x="8992" y="7603"/>
                    </a:cubicBezTo>
                    <a:lnTo>
                      <a:pt x="9012" y="7603"/>
                    </a:lnTo>
                    <a:cubicBezTo>
                      <a:pt x="9012" y="7603"/>
                      <a:pt x="9012" y="7603"/>
                      <a:pt x="9012" y="7602"/>
                    </a:cubicBezTo>
                    <a:close/>
                    <a:moveTo>
                      <a:pt x="16777" y="0"/>
                    </a:moveTo>
                    <a:cubicBezTo>
                      <a:pt x="16749" y="0"/>
                      <a:pt x="16722" y="1"/>
                      <a:pt x="16695" y="3"/>
                    </a:cubicBezTo>
                    <a:cubicBezTo>
                      <a:pt x="16720" y="9"/>
                      <a:pt x="16745" y="15"/>
                      <a:pt x="16771" y="28"/>
                    </a:cubicBezTo>
                    <a:cubicBezTo>
                      <a:pt x="16783" y="35"/>
                      <a:pt x="16783" y="47"/>
                      <a:pt x="16771" y="54"/>
                    </a:cubicBezTo>
                    <a:cubicBezTo>
                      <a:pt x="16736" y="57"/>
                      <a:pt x="16701" y="58"/>
                      <a:pt x="16666" y="58"/>
                    </a:cubicBezTo>
                    <a:cubicBezTo>
                      <a:pt x="16631" y="58"/>
                      <a:pt x="16596" y="57"/>
                      <a:pt x="16561" y="54"/>
                    </a:cubicBezTo>
                    <a:cubicBezTo>
                      <a:pt x="16485" y="54"/>
                      <a:pt x="16415" y="60"/>
                      <a:pt x="16345" y="66"/>
                    </a:cubicBezTo>
                    <a:cubicBezTo>
                      <a:pt x="16275" y="73"/>
                      <a:pt x="16205" y="85"/>
                      <a:pt x="16135" y="98"/>
                    </a:cubicBezTo>
                    <a:lnTo>
                      <a:pt x="16199" y="98"/>
                    </a:lnTo>
                    <a:cubicBezTo>
                      <a:pt x="16218" y="98"/>
                      <a:pt x="16224" y="130"/>
                      <a:pt x="16205" y="130"/>
                    </a:cubicBezTo>
                    <a:cubicBezTo>
                      <a:pt x="15926" y="174"/>
                      <a:pt x="15659" y="257"/>
                      <a:pt x="15404" y="371"/>
                    </a:cubicBezTo>
                    <a:cubicBezTo>
                      <a:pt x="15271" y="429"/>
                      <a:pt x="15150" y="498"/>
                      <a:pt x="15036" y="581"/>
                    </a:cubicBezTo>
                    <a:lnTo>
                      <a:pt x="14991" y="606"/>
                    </a:lnTo>
                    <a:cubicBezTo>
                      <a:pt x="14991" y="613"/>
                      <a:pt x="14991" y="619"/>
                      <a:pt x="14985" y="626"/>
                    </a:cubicBezTo>
                    <a:lnTo>
                      <a:pt x="14902" y="670"/>
                    </a:lnTo>
                    <a:lnTo>
                      <a:pt x="14858" y="702"/>
                    </a:lnTo>
                    <a:cubicBezTo>
                      <a:pt x="14813" y="746"/>
                      <a:pt x="14763" y="791"/>
                      <a:pt x="14699" y="816"/>
                    </a:cubicBezTo>
                    <a:cubicBezTo>
                      <a:pt x="14693" y="816"/>
                      <a:pt x="14686" y="816"/>
                      <a:pt x="14680" y="810"/>
                    </a:cubicBezTo>
                    <a:cubicBezTo>
                      <a:pt x="14578" y="867"/>
                      <a:pt x="14483" y="931"/>
                      <a:pt x="14388" y="1000"/>
                    </a:cubicBezTo>
                    <a:cubicBezTo>
                      <a:pt x="14292" y="1070"/>
                      <a:pt x="14197" y="1147"/>
                      <a:pt x="14108" y="1229"/>
                    </a:cubicBezTo>
                    <a:lnTo>
                      <a:pt x="13975" y="1350"/>
                    </a:lnTo>
                    <a:cubicBezTo>
                      <a:pt x="13930" y="1394"/>
                      <a:pt x="13886" y="1439"/>
                      <a:pt x="13841" y="1483"/>
                    </a:cubicBezTo>
                    <a:cubicBezTo>
                      <a:pt x="13797" y="1553"/>
                      <a:pt x="13752" y="1623"/>
                      <a:pt x="13714" y="1699"/>
                    </a:cubicBezTo>
                    <a:cubicBezTo>
                      <a:pt x="13676" y="1769"/>
                      <a:pt x="13644" y="1846"/>
                      <a:pt x="13619" y="1922"/>
                    </a:cubicBezTo>
                    <a:cubicBezTo>
                      <a:pt x="13600" y="1998"/>
                      <a:pt x="13574" y="2068"/>
                      <a:pt x="13543" y="2144"/>
                    </a:cubicBezTo>
                    <a:cubicBezTo>
                      <a:pt x="13538" y="2149"/>
                      <a:pt x="13532" y="2151"/>
                      <a:pt x="13527" y="2151"/>
                    </a:cubicBezTo>
                    <a:cubicBezTo>
                      <a:pt x="13518" y="2151"/>
                      <a:pt x="13511" y="2146"/>
                      <a:pt x="13511" y="2138"/>
                    </a:cubicBezTo>
                    <a:cubicBezTo>
                      <a:pt x="13504" y="2049"/>
                      <a:pt x="13517" y="1966"/>
                      <a:pt x="13555" y="1884"/>
                    </a:cubicBezTo>
                    <a:cubicBezTo>
                      <a:pt x="13562" y="1858"/>
                      <a:pt x="13574" y="1833"/>
                      <a:pt x="13581" y="1807"/>
                    </a:cubicBezTo>
                    <a:lnTo>
                      <a:pt x="13581" y="1807"/>
                    </a:lnTo>
                    <a:lnTo>
                      <a:pt x="13530" y="1877"/>
                    </a:lnTo>
                    <a:cubicBezTo>
                      <a:pt x="13479" y="1966"/>
                      <a:pt x="13422" y="2043"/>
                      <a:pt x="13365" y="2119"/>
                    </a:cubicBezTo>
                    <a:cubicBezTo>
                      <a:pt x="13361" y="2123"/>
                      <a:pt x="13357" y="2124"/>
                      <a:pt x="13352" y="2124"/>
                    </a:cubicBezTo>
                    <a:cubicBezTo>
                      <a:pt x="13342" y="2124"/>
                      <a:pt x="13333" y="2115"/>
                      <a:pt x="13333" y="2106"/>
                    </a:cubicBezTo>
                    <a:cubicBezTo>
                      <a:pt x="13346" y="2043"/>
                      <a:pt x="13371" y="1985"/>
                      <a:pt x="13403" y="1928"/>
                    </a:cubicBezTo>
                    <a:lnTo>
                      <a:pt x="13403" y="1928"/>
                    </a:lnTo>
                    <a:cubicBezTo>
                      <a:pt x="13110" y="2024"/>
                      <a:pt x="12805" y="2093"/>
                      <a:pt x="12500" y="2163"/>
                    </a:cubicBezTo>
                    <a:cubicBezTo>
                      <a:pt x="12164" y="2240"/>
                      <a:pt x="11820" y="2316"/>
                      <a:pt x="11484" y="2392"/>
                    </a:cubicBezTo>
                    <a:cubicBezTo>
                      <a:pt x="10880" y="2519"/>
                      <a:pt x="10283" y="2640"/>
                      <a:pt x="9679" y="2748"/>
                    </a:cubicBezTo>
                    <a:cubicBezTo>
                      <a:pt x="9132" y="2843"/>
                      <a:pt x="8579" y="2926"/>
                      <a:pt x="8039" y="3072"/>
                    </a:cubicBezTo>
                    <a:cubicBezTo>
                      <a:pt x="7772" y="3142"/>
                      <a:pt x="7518" y="3237"/>
                      <a:pt x="7270" y="3352"/>
                    </a:cubicBezTo>
                    <a:cubicBezTo>
                      <a:pt x="7207" y="3383"/>
                      <a:pt x="7137" y="3422"/>
                      <a:pt x="7073" y="3460"/>
                    </a:cubicBezTo>
                    <a:cubicBezTo>
                      <a:pt x="7042" y="3472"/>
                      <a:pt x="6921" y="3523"/>
                      <a:pt x="6959" y="3574"/>
                    </a:cubicBezTo>
                    <a:cubicBezTo>
                      <a:pt x="6972" y="3593"/>
                      <a:pt x="7016" y="3600"/>
                      <a:pt x="7048" y="3606"/>
                    </a:cubicBezTo>
                    <a:cubicBezTo>
                      <a:pt x="7080" y="3612"/>
                      <a:pt x="7111" y="3625"/>
                      <a:pt x="7143" y="3631"/>
                    </a:cubicBezTo>
                    <a:cubicBezTo>
                      <a:pt x="7213" y="3644"/>
                      <a:pt x="7289" y="3657"/>
                      <a:pt x="7359" y="3669"/>
                    </a:cubicBezTo>
                    <a:cubicBezTo>
                      <a:pt x="7658" y="3720"/>
                      <a:pt x="7963" y="3746"/>
                      <a:pt x="8268" y="3752"/>
                    </a:cubicBezTo>
                    <a:cubicBezTo>
                      <a:pt x="8573" y="3752"/>
                      <a:pt x="8872" y="3727"/>
                      <a:pt x="9177" y="3701"/>
                    </a:cubicBezTo>
                    <a:cubicBezTo>
                      <a:pt x="9196" y="3701"/>
                      <a:pt x="9202" y="3733"/>
                      <a:pt x="9183" y="3739"/>
                    </a:cubicBezTo>
                    <a:cubicBezTo>
                      <a:pt x="8883" y="3816"/>
                      <a:pt x="8577" y="3850"/>
                      <a:pt x="8267" y="3850"/>
                    </a:cubicBezTo>
                    <a:cubicBezTo>
                      <a:pt x="8217" y="3850"/>
                      <a:pt x="8166" y="3849"/>
                      <a:pt x="8116" y="3847"/>
                    </a:cubicBezTo>
                    <a:cubicBezTo>
                      <a:pt x="8027" y="3847"/>
                      <a:pt x="7944" y="3841"/>
                      <a:pt x="7855" y="3835"/>
                    </a:cubicBezTo>
                    <a:cubicBezTo>
                      <a:pt x="7772" y="3860"/>
                      <a:pt x="7702" y="3905"/>
                      <a:pt x="7633" y="3955"/>
                    </a:cubicBezTo>
                    <a:cubicBezTo>
                      <a:pt x="7817" y="4038"/>
                      <a:pt x="8014" y="4095"/>
                      <a:pt x="8217" y="4114"/>
                    </a:cubicBezTo>
                    <a:cubicBezTo>
                      <a:pt x="8446" y="4146"/>
                      <a:pt x="8675" y="4159"/>
                      <a:pt x="8904" y="4165"/>
                    </a:cubicBezTo>
                    <a:cubicBezTo>
                      <a:pt x="9132" y="4165"/>
                      <a:pt x="9361" y="4159"/>
                      <a:pt x="9583" y="4140"/>
                    </a:cubicBezTo>
                    <a:cubicBezTo>
                      <a:pt x="9698" y="4133"/>
                      <a:pt x="9812" y="4121"/>
                      <a:pt x="9927" y="4102"/>
                    </a:cubicBezTo>
                    <a:cubicBezTo>
                      <a:pt x="9984" y="4095"/>
                      <a:pt x="10041" y="4089"/>
                      <a:pt x="10105" y="4083"/>
                    </a:cubicBezTo>
                    <a:cubicBezTo>
                      <a:pt x="10142" y="4073"/>
                      <a:pt x="10182" y="4067"/>
                      <a:pt x="10224" y="4067"/>
                    </a:cubicBezTo>
                    <a:cubicBezTo>
                      <a:pt x="10239" y="4067"/>
                      <a:pt x="10254" y="4068"/>
                      <a:pt x="10270" y="4070"/>
                    </a:cubicBezTo>
                    <a:cubicBezTo>
                      <a:pt x="10295" y="4076"/>
                      <a:pt x="10295" y="4108"/>
                      <a:pt x="10276" y="4121"/>
                    </a:cubicBezTo>
                    <a:cubicBezTo>
                      <a:pt x="10225" y="4146"/>
                      <a:pt x="10174" y="4159"/>
                      <a:pt x="10117" y="4165"/>
                    </a:cubicBezTo>
                    <a:cubicBezTo>
                      <a:pt x="10060" y="4178"/>
                      <a:pt x="10009" y="4191"/>
                      <a:pt x="9952" y="4197"/>
                    </a:cubicBezTo>
                    <a:cubicBezTo>
                      <a:pt x="9825" y="4216"/>
                      <a:pt x="9711" y="4229"/>
                      <a:pt x="9590" y="4241"/>
                    </a:cubicBezTo>
                    <a:cubicBezTo>
                      <a:pt x="9469" y="4254"/>
                      <a:pt x="9342" y="4260"/>
                      <a:pt x="9221" y="4260"/>
                    </a:cubicBezTo>
                    <a:cubicBezTo>
                      <a:pt x="9215" y="4267"/>
                      <a:pt x="9202" y="4273"/>
                      <a:pt x="9202" y="4280"/>
                    </a:cubicBezTo>
                    <a:cubicBezTo>
                      <a:pt x="9164" y="4324"/>
                      <a:pt x="9202" y="4362"/>
                      <a:pt x="9240" y="4381"/>
                    </a:cubicBezTo>
                    <a:cubicBezTo>
                      <a:pt x="9329" y="4419"/>
                      <a:pt x="9425" y="4451"/>
                      <a:pt x="9526" y="4470"/>
                    </a:cubicBezTo>
                    <a:cubicBezTo>
                      <a:pt x="9854" y="4560"/>
                      <a:pt x="10193" y="4604"/>
                      <a:pt x="10538" y="4604"/>
                    </a:cubicBezTo>
                    <a:cubicBezTo>
                      <a:pt x="10561" y="4604"/>
                      <a:pt x="10584" y="4604"/>
                      <a:pt x="10607" y="4604"/>
                    </a:cubicBezTo>
                    <a:cubicBezTo>
                      <a:pt x="10785" y="4604"/>
                      <a:pt x="10962" y="4585"/>
                      <a:pt x="11140" y="4559"/>
                    </a:cubicBezTo>
                    <a:cubicBezTo>
                      <a:pt x="11318" y="4534"/>
                      <a:pt x="11496" y="4496"/>
                      <a:pt x="11674" y="4470"/>
                    </a:cubicBezTo>
                    <a:cubicBezTo>
                      <a:pt x="11676" y="4470"/>
                      <a:pt x="11678" y="4469"/>
                      <a:pt x="11680" y="4469"/>
                    </a:cubicBezTo>
                    <a:cubicBezTo>
                      <a:pt x="11700" y="4469"/>
                      <a:pt x="11698" y="4503"/>
                      <a:pt x="11681" y="4515"/>
                    </a:cubicBezTo>
                    <a:cubicBezTo>
                      <a:pt x="11458" y="4610"/>
                      <a:pt x="11223" y="4667"/>
                      <a:pt x="10988" y="4686"/>
                    </a:cubicBezTo>
                    <a:cubicBezTo>
                      <a:pt x="10867" y="4699"/>
                      <a:pt x="10753" y="4705"/>
                      <a:pt x="10638" y="4705"/>
                    </a:cubicBezTo>
                    <a:lnTo>
                      <a:pt x="10638" y="4712"/>
                    </a:lnTo>
                    <a:cubicBezTo>
                      <a:pt x="10588" y="4794"/>
                      <a:pt x="10486" y="4782"/>
                      <a:pt x="10416" y="4820"/>
                    </a:cubicBezTo>
                    <a:cubicBezTo>
                      <a:pt x="10371" y="4845"/>
                      <a:pt x="10333" y="4890"/>
                      <a:pt x="10391" y="4915"/>
                    </a:cubicBezTo>
                    <a:cubicBezTo>
                      <a:pt x="10435" y="4940"/>
                      <a:pt x="10492" y="4953"/>
                      <a:pt x="10543" y="4959"/>
                    </a:cubicBezTo>
                    <a:cubicBezTo>
                      <a:pt x="10746" y="5010"/>
                      <a:pt x="10956" y="5042"/>
                      <a:pt x="11166" y="5048"/>
                    </a:cubicBezTo>
                    <a:cubicBezTo>
                      <a:pt x="11200" y="5049"/>
                      <a:pt x="11234" y="5050"/>
                      <a:pt x="11267" y="5050"/>
                    </a:cubicBezTo>
                    <a:cubicBezTo>
                      <a:pt x="11442" y="5050"/>
                      <a:pt x="11613" y="5036"/>
                      <a:pt x="11789" y="5004"/>
                    </a:cubicBezTo>
                    <a:cubicBezTo>
                      <a:pt x="11998" y="4966"/>
                      <a:pt x="12208" y="4909"/>
                      <a:pt x="12411" y="4839"/>
                    </a:cubicBezTo>
                    <a:cubicBezTo>
                      <a:pt x="12417" y="4836"/>
                      <a:pt x="12422" y="4835"/>
                      <a:pt x="12427" y="4835"/>
                    </a:cubicBezTo>
                    <a:cubicBezTo>
                      <a:pt x="12457" y="4835"/>
                      <a:pt x="12476" y="4880"/>
                      <a:pt x="12443" y="4902"/>
                    </a:cubicBezTo>
                    <a:cubicBezTo>
                      <a:pt x="12253" y="4998"/>
                      <a:pt x="12043" y="5068"/>
                      <a:pt x="11827" y="5106"/>
                    </a:cubicBezTo>
                    <a:cubicBezTo>
                      <a:pt x="11640" y="5140"/>
                      <a:pt x="11451" y="5159"/>
                      <a:pt x="11263" y="5159"/>
                    </a:cubicBezTo>
                    <a:cubicBezTo>
                      <a:pt x="11169" y="5159"/>
                      <a:pt x="11075" y="5154"/>
                      <a:pt x="10982" y="5144"/>
                    </a:cubicBezTo>
                    <a:cubicBezTo>
                      <a:pt x="10854" y="5195"/>
                      <a:pt x="10721" y="5233"/>
                      <a:pt x="10594" y="5271"/>
                    </a:cubicBezTo>
                    <a:cubicBezTo>
                      <a:pt x="10556" y="5284"/>
                      <a:pt x="10435" y="5303"/>
                      <a:pt x="10422" y="5341"/>
                    </a:cubicBezTo>
                    <a:cubicBezTo>
                      <a:pt x="10410" y="5379"/>
                      <a:pt x="10518" y="5392"/>
                      <a:pt x="10543" y="5398"/>
                    </a:cubicBezTo>
                    <a:cubicBezTo>
                      <a:pt x="10756" y="5443"/>
                      <a:pt x="10975" y="5465"/>
                      <a:pt x="11195" y="5465"/>
                    </a:cubicBezTo>
                    <a:cubicBezTo>
                      <a:pt x="11381" y="5465"/>
                      <a:pt x="11567" y="5449"/>
                      <a:pt x="11750" y="5417"/>
                    </a:cubicBezTo>
                    <a:cubicBezTo>
                      <a:pt x="11947" y="5379"/>
                      <a:pt x="12144" y="5322"/>
                      <a:pt x="12335" y="5252"/>
                    </a:cubicBezTo>
                    <a:cubicBezTo>
                      <a:pt x="12519" y="5176"/>
                      <a:pt x="12691" y="5074"/>
                      <a:pt x="12875" y="4991"/>
                    </a:cubicBezTo>
                    <a:cubicBezTo>
                      <a:pt x="12878" y="4991"/>
                      <a:pt x="12880" y="4990"/>
                      <a:pt x="12882" y="4990"/>
                    </a:cubicBezTo>
                    <a:cubicBezTo>
                      <a:pt x="12905" y="4990"/>
                      <a:pt x="12924" y="5018"/>
                      <a:pt x="12907" y="5036"/>
                    </a:cubicBezTo>
                    <a:cubicBezTo>
                      <a:pt x="12716" y="5214"/>
                      <a:pt x="12462" y="5322"/>
                      <a:pt x="12221" y="5404"/>
                    </a:cubicBezTo>
                    <a:cubicBezTo>
                      <a:pt x="11935" y="5500"/>
                      <a:pt x="11630" y="5557"/>
                      <a:pt x="11325" y="5570"/>
                    </a:cubicBezTo>
                    <a:cubicBezTo>
                      <a:pt x="11261" y="5601"/>
                      <a:pt x="11185" y="5627"/>
                      <a:pt x="11109" y="5646"/>
                    </a:cubicBezTo>
                    <a:cubicBezTo>
                      <a:pt x="11026" y="5665"/>
                      <a:pt x="10937" y="5690"/>
                      <a:pt x="10848" y="5709"/>
                    </a:cubicBezTo>
                    <a:cubicBezTo>
                      <a:pt x="10677" y="5754"/>
                      <a:pt x="10505" y="5773"/>
                      <a:pt x="10333" y="5779"/>
                    </a:cubicBezTo>
                    <a:cubicBezTo>
                      <a:pt x="10302" y="5792"/>
                      <a:pt x="10270" y="5805"/>
                      <a:pt x="10244" y="5830"/>
                    </a:cubicBezTo>
                    <a:cubicBezTo>
                      <a:pt x="10429" y="5919"/>
                      <a:pt x="10626" y="5983"/>
                      <a:pt x="10823" y="6033"/>
                    </a:cubicBezTo>
                    <a:cubicBezTo>
                      <a:pt x="11007" y="6075"/>
                      <a:pt x="11196" y="6095"/>
                      <a:pt x="11385" y="6095"/>
                    </a:cubicBezTo>
                    <a:cubicBezTo>
                      <a:pt x="11574" y="6095"/>
                      <a:pt x="11763" y="6075"/>
                      <a:pt x="11947" y="6033"/>
                    </a:cubicBezTo>
                    <a:cubicBezTo>
                      <a:pt x="12119" y="5989"/>
                      <a:pt x="12291" y="5932"/>
                      <a:pt x="12456" y="5856"/>
                    </a:cubicBezTo>
                    <a:cubicBezTo>
                      <a:pt x="12621" y="5779"/>
                      <a:pt x="12767" y="5678"/>
                      <a:pt x="12926" y="5595"/>
                    </a:cubicBezTo>
                    <a:cubicBezTo>
                      <a:pt x="12931" y="5593"/>
                      <a:pt x="12936" y="5592"/>
                      <a:pt x="12941" y="5592"/>
                    </a:cubicBezTo>
                    <a:cubicBezTo>
                      <a:pt x="12968" y="5592"/>
                      <a:pt x="12992" y="5619"/>
                      <a:pt x="12971" y="5646"/>
                    </a:cubicBezTo>
                    <a:cubicBezTo>
                      <a:pt x="12818" y="5792"/>
                      <a:pt x="12634" y="5906"/>
                      <a:pt x="12437" y="5983"/>
                    </a:cubicBezTo>
                    <a:cubicBezTo>
                      <a:pt x="12354" y="6021"/>
                      <a:pt x="12272" y="6053"/>
                      <a:pt x="12183" y="6078"/>
                    </a:cubicBezTo>
                    <a:lnTo>
                      <a:pt x="12303" y="6059"/>
                    </a:lnTo>
                    <a:cubicBezTo>
                      <a:pt x="12305" y="6058"/>
                      <a:pt x="12307" y="6058"/>
                      <a:pt x="12309" y="6058"/>
                    </a:cubicBezTo>
                    <a:cubicBezTo>
                      <a:pt x="12336" y="6058"/>
                      <a:pt x="12340" y="6097"/>
                      <a:pt x="12316" y="6103"/>
                    </a:cubicBezTo>
                    <a:cubicBezTo>
                      <a:pt x="11992" y="6199"/>
                      <a:pt x="11655" y="6262"/>
                      <a:pt x="11325" y="6332"/>
                    </a:cubicBezTo>
                    <a:cubicBezTo>
                      <a:pt x="11490" y="6408"/>
                      <a:pt x="11668" y="6453"/>
                      <a:pt x="11846" y="6478"/>
                    </a:cubicBezTo>
                    <a:cubicBezTo>
                      <a:pt x="11926" y="6489"/>
                      <a:pt x="12006" y="6494"/>
                      <a:pt x="12086" y="6494"/>
                    </a:cubicBezTo>
                    <a:cubicBezTo>
                      <a:pt x="12381" y="6494"/>
                      <a:pt x="12672" y="6421"/>
                      <a:pt x="12932" y="6281"/>
                    </a:cubicBezTo>
                    <a:cubicBezTo>
                      <a:pt x="13079" y="6199"/>
                      <a:pt x="13218" y="6103"/>
                      <a:pt x="13346" y="5989"/>
                    </a:cubicBezTo>
                    <a:cubicBezTo>
                      <a:pt x="13466" y="5875"/>
                      <a:pt x="13574" y="5747"/>
                      <a:pt x="13682" y="5620"/>
                    </a:cubicBezTo>
                    <a:cubicBezTo>
                      <a:pt x="13691" y="5612"/>
                      <a:pt x="13700" y="5608"/>
                      <a:pt x="13708" y="5608"/>
                    </a:cubicBezTo>
                    <a:cubicBezTo>
                      <a:pt x="13731" y="5608"/>
                      <a:pt x="13749" y="5635"/>
                      <a:pt x="13740" y="5659"/>
                    </a:cubicBezTo>
                    <a:cubicBezTo>
                      <a:pt x="13651" y="5843"/>
                      <a:pt x="13530" y="6008"/>
                      <a:pt x="13371" y="6135"/>
                    </a:cubicBezTo>
                    <a:cubicBezTo>
                      <a:pt x="13206" y="6269"/>
                      <a:pt x="13015" y="6377"/>
                      <a:pt x="12818" y="6453"/>
                    </a:cubicBezTo>
                    <a:cubicBezTo>
                      <a:pt x="12666" y="6529"/>
                      <a:pt x="12513" y="6618"/>
                      <a:pt x="12367" y="6713"/>
                    </a:cubicBezTo>
                    <a:cubicBezTo>
                      <a:pt x="12519" y="6754"/>
                      <a:pt x="12680" y="6774"/>
                      <a:pt x="12842" y="6774"/>
                    </a:cubicBezTo>
                    <a:cubicBezTo>
                      <a:pt x="12883" y="6774"/>
                      <a:pt x="12924" y="6773"/>
                      <a:pt x="12964" y="6771"/>
                    </a:cubicBezTo>
                    <a:cubicBezTo>
                      <a:pt x="13358" y="6752"/>
                      <a:pt x="13733" y="6593"/>
                      <a:pt x="14025" y="6326"/>
                    </a:cubicBezTo>
                    <a:cubicBezTo>
                      <a:pt x="14165" y="6192"/>
                      <a:pt x="14280" y="6040"/>
                      <a:pt x="14369" y="5875"/>
                    </a:cubicBezTo>
                    <a:cubicBezTo>
                      <a:pt x="14407" y="5792"/>
                      <a:pt x="14445" y="5709"/>
                      <a:pt x="14477" y="5620"/>
                    </a:cubicBezTo>
                    <a:cubicBezTo>
                      <a:pt x="14496" y="5576"/>
                      <a:pt x="14508" y="5519"/>
                      <a:pt x="14521" y="5481"/>
                    </a:cubicBezTo>
                    <a:cubicBezTo>
                      <a:pt x="14534" y="5436"/>
                      <a:pt x="14559" y="5392"/>
                      <a:pt x="14572" y="5353"/>
                    </a:cubicBezTo>
                    <a:cubicBezTo>
                      <a:pt x="14577" y="5341"/>
                      <a:pt x="14589" y="5335"/>
                      <a:pt x="14601" y="5335"/>
                    </a:cubicBezTo>
                    <a:cubicBezTo>
                      <a:pt x="14621" y="5335"/>
                      <a:pt x="14642" y="5349"/>
                      <a:pt x="14642" y="5373"/>
                    </a:cubicBezTo>
                    <a:cubicBezTo>
                      <a:pt x="14648" y="5430"/>
                      <a:pt x="14642" y="5487"/>
                      <a:pt x="14629" y="5550"/>
                    </a:cubicBezTo>
                    <a:cubicBezTo>
                      <a:pt x="14616" y="5601"/>
                      <a:pt x="14604" y="5652"/>
                      <a:pt x="14585" y="5709"/>
                    </a:cubicBezTo>
                    <a:cubicBezTo>
                      <a:pt x="14547" y="5817"/>
                      <a:pt x="14496" y="5919"/>
                      <a:pt x="14439" y="6014"/>
                    </a:cubicBezTo>
                    <a:cubicBezTo>
                      <a:pt x="14369" y="6129"/>
                      <a:pt x="14292" y="6237"/>
                      <a:pt x="14197" y="6332"/>
                    </a:cubicBezTo>
                    <a:cubicBezTo>
                      <a:pt x="14286" y="6256"/>
                      <a:pt x="14369" y="6173"/>
                      <a:pt x="14445" y="6084"/>
                    </a:cubicBezTo>
                    <a:cubicBezTo>
                      <a:pt x="14540" y="5964"/>
                      <a:pt x="14623" y="5836"/>
                      <a:pt x="14693" y="5703"/>
                    </a:cubicBezTo>
                    <a:cubicBezTo>
                      <a:pt x="14725" y="5627"/>
                      <a:pt x="14756" y="5557"/>
                      <a:pt x="14782" y="5487"/>
                    </a:cubicBezTo>
                    <a:cubicBezTo>
                      <a:pt x="14801" y="5411"/>
                      <a:pt x="14826" y="5341"/>
                      <a:pt x="14864" y="5277"/>
                    </a:cubicBezTo>
                    <a:cubicBezTo>
                      <a:pt x="14869" y="5264"/>
                      <a:pt x="14880" y="5259"/>
                      <a:pt x="14891" y="5259"/>
                    </a:cubicBezTo>
                    <a:cubicBezTo>
                      <a:pt x="14907" y="5259"/>
                      <a:pt x="14924" y="5271"/>
                      <a:pt x="14928" y="5290"/>
                    </a:cubicBezTo>
                    <a:cubicBezTo>
                      <a:pt x="14928" y="5373"/>
                      <a:pt x="14915" y="5449"/>
                      <a:pt x="14883" y="5525"/>
                    </a:cubicBezTo>
                    <a:cubicBezTo>
                      <a:pt x="14858" y="5601"/>
                      <a:pt x="14826" y="5678"/>
                      <a:pt x="14788" y="5754"/>
                    </a:cubicBezTo>
                    <a:cubicBezTo>
                      <a:pt x="14718" y="5894"/>
                      <a:pt x="14629" y="6027"/>
                      <a:pt x="14521" y="6148"/>
                    </a:cubicBezTo>
                    <a:cubicBezTo>
                      <a:pt x="14419" y="6269"/>
                      <a:pt x="14299" y="6377"/>
                      <a:pt x="14165" y="6466"/>
                    </a:cubicBezTo>
                    <a:lnTo>
                      <a:pt x="14146" y="6478"/>
                    </a:lnTo>
                    <a:lnTo>
                      <a:pt x="14140" y="6485"/>
                    </a:lnTo>
                    <a:cubicBezTo>
                      <a:pt x="14051" y="6605"/>
                      <a:pt x="13937" y="6701"/>
                      <a:pt x="13803" y="6771"/>
                    </a:cubicBezTo>
                    <a:cubicBezTo>
                      <a:pt x="13714" y="6809"/>
                      <a:pt x="13625" y="6847"/>
                      <a:pt x="13536" y="6872"/>
                    </a:cubicBezTo>
                    <a:cubicBezTo>
                      <a:pt x="13282" y="6942"/>
                      <a:pt x="13015" y="6987"/>
                      <a:pt x="12748" y="6999"/>
                    </a:cubicBezTo>
                    <a:cubicBezTo>
                      <a:pt x="12618" y="7009"/>
                      <a:pt x="12484" y="7014"/>
                      <a:pt x="12350" y="7014"/>
                    </a:cubicBezTo>
                    <a:cubicBezTo>
                      <a:pt x="12216" y="7014"/>
                      <a:pt x="12081" y="7009"/>
                      <a:pt x="11947" y="6999"/>
                    </a:cubicBezTo>
                    <a:cubicBezTo>
                      <a:pt x="11414" y="6961"/>
                      <a:pt x="10886" y="6853"/>
                      <a:pt x="10384" y="6675"/>
                    </a:cubicBezTo>
                    <a:cubicBezTo>
                      <a:pt x="10352" y="6663"/>
                      <a:pt x="10359" y="6612"/>
                      <a:pt x="10391" y="6605"/>
                    </a:cubicBezTo>
                    <a:lnTo>
                      <a:pt x="10473" y="6580"/>
                    </a:lnTo>
                    <a:cubicBezTo>
                      <a:pt x="10397" y="6574"/>
                      <a:pt x="10321" y="6567"/>
                      <a:pt x="10244" y="6561"/>
                    </a:cubicBezTo>
                    <a:cubicBezTo>
                      <a:pt x="9698" y="6510"/>
                      <a:pt x="9164" y="6389"/>
                      <a:pt x="8656" y="6205"/>
                    </a:cubicBezTo>
                    <a:cubicBezTo>
                      <a:pt x="8522" y="6161"/>
                      <a:pt x="8395" y="6116"/>
                      <a:pt x="8268" y="6065"/>
                    </a:cubicBezTo>
                    <a:lnTo>
                      <a:pt x="8071" y="5995"/>
                    </a:lnTo>
                    <a:cubicBezTo>
                      <a:pt x="8020" y="5983"/>
                      <a:pt x="7976" y="5957"/>
                      <a:pt x="7931" y="5932"/>
                    </a:cubicBezTo>
                    <a:cubicBezTo>
                      <a:pt x="7861" y="5868"/>
                      <a:pt x="7906" y="5792"/>
                      <a:pt x="7982" y="5767"/>
                    </a:cubicBezTo>
                    <a:lnTo>
                      <a:pt x="8033" y="5747"/>
                    </a:lnTo>
                    <a:cubicBezTo>
                      <a:pt x="7836" y="5728"/>
                      <a:pt x="7639" y="5703"/>
                      <a:pt x="7442" y="5671"/>
                    </a:cubicBezTo>
                    <a:cubicBezTo>
                      <a:pt x="7242" y="5693"/>
                      <a:pt x="7038" y="5705"/>
                      <a:pt x="6835" y="5705"/>
                    </a:cubicBezTo>
                    <a:cubicBezTo>
                      <a:pt x="6632" y="5705"/>
                      <a:pt x="6428" y="5693"/>
                      <a:pt x="6228" y="5671"/>
                    </a:cubicBezTo>
                    <a:cubicBezTo>
                      <a:pt x="6203" y="5665"/>
                      <a:pt x="6203" y="5627"/>
                      <a:pt x="6228" y="5627"/>
                    </a:cubicBezTo>
                    <a:cubicBezTo>
                      <a:pt x="6508" y="5627"/>
                      <a:pt x="6794" y="5627"/>
                      <a:pt x="7080" y="5601"/>
                    </a:cubicBezTo>
                    <a:cubicBezTo>
                      <a:pt x="7023" y="5595"/>
                      <a:pt x="6965" y="5582"/>
                      <a:pt x="6914" y="5570"/>
                    </a:cubicBezTo>
                    <a:cubicBezTo>
                      <a:pt x="6501" y="5481"/>
                      <a:pt x="6101" y="5366"/>
                      <a:pt x="5707" y="5220"/>
                    </a:cubicBezTo>
                    <a:cubicBezTo>
                      <a:pt x="5675" y="5201"/>
                      <a:pt x="5675" y="5156"/>
                      <a:pt x="5707" y="5137"/>
                    </a:cubicBezTo>
                    <a:cubicBezTo>
                      <a:pt x="5726" y="5131"/>
                      <a:pt x="5745" y="5118"/>
                      <a:pt x="5764" y="5112"/>
                    </a:cubicBezTo>
                    <a:cubicBezTo>
                      <a:pt x="5694" y="5106"/>
                      <a:pt x="5624" y="5099"/>
                      <a:pt x="5555" y="5093"/>
                    </a:cubicBezTo>
                    <a:cubicBezTo>
                      <a:pt x="5154" y="5182"/>
                      <a:pt x="4747" y="5239"/>
                      <a:pt x="4347" y="5322"/>
                    </a:cubicBezTo>
                    <a:cubicBezTo>
                      <a:pt x="3565" y="5468"/>
                      <a:pt x="2784" y="5627"/>
                      <a:pt x="2009" y="5798"/>
                    </a:cubicBezTo>
                    <a:cubicBezTo>
                      <a:pt x="1634" y="5881"/>
                      <a:pt x="1252" y="5964"/>
                      <a:pt x="877" y="6046"/>
                    </a:cubicBezTo>
                    <a:cubicBezTo>
                      <a:pt x="572" y="6110"/>
                      <a:pt x="280" y="6205"/>
                      <a:pt x="0" y="6345"/>
                    </a:cubicBezTo>
                    <a:cubicBezTo>
                      <a:pt x="401" y="6421"/>
                      <a:pt x="808" y="6485"/>
                      <a:pt x="1214" y="6523"/>
                    </a:cubicBezTo>
                    <a:cubicBezTo>
                      <a:pt x="1615" y="6561"/>
                      <a:pt x="2015" y="6580"/>
                      <a:pt x="2422" y="6593"/>
                    </a:cubicBezTo>
                    <a:cubicBezTo>
                      <a:pt x="2615" y="6596"/>
                      <a:pt x="2809" y="6599"/>
                      <a:pt x="3003" y="6599"/>
                    </a:cubicBezTo>
                    <a:cubicBezTo>
                      <a:pt x="3197" y="6599"/>
                      <a:pt x="3391" y="6596"/>
                      <a:pt x="3585" y="6586"/>
                    </a:cubicBezTo>
                    <a:cubicBezTo>
                      <a:pt x="3953" y="6567"/>
                      <a:pt x="4322" y="6504"/>
                      <a:pt x="4678" y="6396"/>
                    </a:cubicBezTo>
                    <a:lnTo>
                      <a:pt x="4779" y="6358"/>
                    </a:lnTo>
                    <a:cubicBezTo>
                      <a:pt x="4830" y="6326"/>
                      <a:pt x="4887" y="6307"/>
                      <a:pt x="4938" y="6281"/>
                    </a:cubicBezTo>
                    <a:lnTo>
                      <a:pt x="4989" y="6262"/>
                    </a:lnTo>
                    <a:cubicBezTo>
                      <a:pt x="5046" y="6237"/>
                      <a:pt x="5097" y="6211"/>
                      <a:pt x="5141" y="6186"/>
                    </a:cubicBezTo>
                    <a:cubicBezTo>
                      <a:pt x="5294" y="6103"/>
                      <a:pt x="5434" y="6008"/>
                      <a:pt x="5574" y="5919"/>
                    </a:cubicBezTo>
                    <a:cubicBezTo>
                      <a:pt x="5583" y="5913"/>
                      <a:pt x="5592" y="5910"/>
                      <a:pt x="5601" y="5910"/>
                    </a:cubicBezTo>
                    <a:cubicBezTo>
                      <a:pt x="5635" y="5910"/>
                      <a:pt x="5661" y="5953"/>
                      <a:pt x="5631" y="5989"/>
                    </a:cubicBezTo>
                    <a:cubicBezTo>
                      <a:pt x="5396" y="6237"/>
                      <a:pt x="5053" y="6383"/>
                      <a:pt x="4722" y="6485"/>
                    </a:cubicBezTo>
                    <a:cubicBezTo>
                      <a:pt x="4728" y="6510"/>
                      <a:pt x="4760" y="6516"/>
                      <a:pt x="4798" y="6523"/>
                    </a:cubicBezTo>
                    <a:cubicBezTo>
                      <a:pt x="4830" y="6535"/>
                      <a:pt x="4875" y="6548"/>
                      <a:pt x="4913" y="6555"/>
                    </a:cubicBezTo>
                    <a:cubicBezTo>
                      <a:pt x="5051" y="6588"/>
                      <a:pt x="5194" y="6598"/>
                      <a:pt x="5336" y="6598"/>
                    </a:cubicBezTo>
                    <a:cubicBezTo>
                      <a:pt x="5468" y="6598"/>
                      <a:pt x="5601" y="6589"/>
                      <a:pt x="5732" y="6580"/>
                    </a:cubicBezTo>
                    <a:cubicBezTo>
                      <a:pt x="6012" y="6561"/>
                      <a:pt x="6285" y="6535"/>
                      <a:pt x="6559" y="6497"/>
                    </a:cubicBezTo>
                    <a:cubicBezTo>
                      <a:pt x="6838" y="6466"/>
                      <a:pt x="7118" y="6421"/>
                      <a:pt x="7397" y="6364"/>
                    </a:cubicBezTo>
                    <a:cubicBezTo>
                      <a:pt x="7531" y="6338"/>
                      <a:pt x="7671" y="6307"/>
                      <a:pt x="7804" y="6281"/>
                    </a:cubicBezTo>
                    <a:cubicBezTo>
                      <a:pt x="7938" y="6243"/>
                      <a:pt x="8071" y="6218"/>
                      <a:pt x="8211" y="6205"/>
                    </a:cubicBezTo>
                    <a:cubicBezTo>
                      <a:pt x="8213" y="6205"/>
                      <a:pt x="8214" y="6205"/>
                      <a:pt x="8216" y="6205"/>
                    </a:cubicBezTo>
                    <a:cubicBezTo>
                      <a:pt x="8251" y="6205"/>
                      <a:pt x="8273" y="6263"/>
                      <a:pt x="8236" y="6281"/>
                    </a:cubicBezTo>
                    <a:cubicBezTo>
                      <a:pt x="8071" y="6351"/>
                      <a:pt x="7899" y="6402"/>
                      <a:pt x="7728" y="6434"/>
                    </a:cubicBezTo>
                    <a:cubicBezTo>
                      <a:pt x="7556" y="6466"/>
                      <a:pt x="7385" y="6504"/>
                      <a:pt x="7220" y="6529"/>
                    </a:cubicBezTo>
                    <a:cubicBezTo>
                      <a:pt x="6826" y="6599"/>
                      <a:pt x="6432" y="6650"/>
                      <a:pt x="6038" y="6675"/>
                    </a:cubicBezTo>
                    <a:cubicBezTo>
                      <a:pt x="6266" y="6758"/>
                      <a:pt x="6508" y="6828"/>
                      <a:pt x="6749" y="6879"/>
                    </a:cubicBezTo>
                    <a:cubicBezTo>
                      <a:pt x="7030" y="6928"/>
                      <a:pt x="7313" y="6955"/>
                      <a:pt x="7595" y="6955"/>
                    </a:cubicBezTo>
                    <a:cubicBezTo>
                      <a:pt x="7786" y="6955"/>
                      <a:pt x="7977" y="6942"/>
                      <a:pt x="8166" y="6917"/>
                    </a:cubicBezTo>
                    <a:cubicBezTo>
                      <a:pt x="8408" y="6891"/>
                      <a:pt x="8643" y="6847"/>
                      <a:pt x="8878" y="6796"/>
                    </a:cubicBezTo>
                    <a:cubicBezTo>
                      <a:pt x="9101" y="6726"/>
                      <a:pt x="9329" y="6675"/>
                      <a:pt x="9564" y="6637"/>
                    </a:cubicBezTo>
                    <a:cubicBezTo>
                      <a:pt x="9583" y="6637"/>
                      <a:pt x="9590" y="6663"/>
                      <a:pt x="9571" y="6675"/>
                    </a:cubicBezTo>
                    <a:cubicBezTo>
                      <a:pt x="9342" y="6809"/>
                      <a:pt x="9062" y="6866"/>
                      <a:pt x="8808" y="6923"/>
                    </a:cubicBezTo>
                    <a:cubicBezTo>
                      <a:pt x="8418" y="7014"/>
                      <a:pt x="8024" y="7059"/>
                      <a:pt x="7624" y="7059"/>
                    </a:cubicBezTo>
                    <a:cubicBezTo>
                      <a:pt x="7574" y="7059"/>
                      <a:pt x="7524" y="7058"/>
                      <a:pt x="7474" y="7057"/>
                    </a:cubicBezTo>
                    <a:lnTo>
                      <a:pt x="7474" y="7057"/>
                    </a:lnTo>
                    <a:cubicBezTo>
                      <a:pt x="7537" y="7095"/>
                      <a:pt x="7601" y="7126"/>
                      <a:pt x="7664" y="7158"/>
                    </a:cubicBezTo>
                    <a:cubicBezTo>
                      <a:pt x="7842" y="7146"/>
                      <a:pt x="8027" y="7133"/>
                      <a:pt x="8211" y="7114"/>
                    </a:cubicBezTo>
                    <a:cubicBezTo>
                      <a:pt x="8306" y="7101"/>
                      <a:pt x="8401" y="7088"/>
                      <a:pt x="8497" y="7069"/>
                    </a:cubicBezTo>
                    <a:cubicBezTo>
                      <a:pt x="8548" y="7057"/>
                      <a:pt x="8598" y="7050"/>
                      <a:pt x="8656" y="7038"/>
                    </a:cubicBezTo>
                    <a:cubicBezTo>
                      <a:pt x="8678" y="7030"/>
                      <a:pt x="8700" y="7027"/>
                      <a:pt x="8723" y="7027"/>
                    </a:cubicBezTo>
                    <a:cubicBezTo>
                      <a:pt x="8738" y="7027"/>
                      <a:pt x="8754" y="7029"/>
                      <a:pt x="8770" y="7031"/>
                    </a:cubicBezTo>
                    <a:cubicBezTo>
                      <a:pt x="8789" y="7038"/>
                      <a:pt x="8789" y="7057"/>
                      <a:pt x="8776" y="7069"/>
                    </a:cubicBezTo>
                    <a:cubicBezTo>
                      <a:pt x="8713" y="7120"/>
                      <a:pt x="8598" y="7120"/>
                      <a:pt x="8522" y="7133"/>
                    </a:cubicBezTo>
                    <a:cubicBezTo>
                      <a:pt x="8421" y="7152"/>
                      <a:pt x="8325" y="7165"/>
                      <a:pt x="8224" y="7177"/>
                    </a:cubicBezTo>
                    <a:cubicBezTo>
                      <a:pt x="8071" y="7190"/>
                      <a:pt x="7912" y="7203"/>
                      <a:pt x="7753" y="7203"/>
                    </a:cubicBezTo>
                    <a:cubicBezTo>
                      <a:pt x="7849" y="7247"/>
                      <a:pt x="7950" y="7292"/>
                      <a:pt x="8052" y="7330"/>
                    </a:cubicBezTo>
                    <a:cubicBezTo>
                      <a:pt x="8185" y="7317"/>
                      <a:pt x="8319" y="7304"/>
                      <a:pt x="8452" y="7285"/>
                    </a:cubicBezTo>
                    <a:cubicBezTo>
                      <a:pt x="8529" y="7273"/>
                      <a:pt x="8598" y="7260"/>
                      <a:pt x="8675" y="7241"/>
                    </a:cubicBezTo>
                    <a:cubicBezTo>
                      <a:pt x="8713" y="7235"/>
                      <a:pt x="8745" y="7228"/>
                      <a:pt x="8776" y="7222"/>
                    </a:cubicBezTo>
                    <a:cubicBezTo>
                      <a:pt x="8815" y="7209"/>
                      <a:pt x="8846" y="7209"/>
                      <a:pt x="8878" y="7209"/>
                    </a:cubicBezTo>
                    <a:cubicBezTo>
                      <a:pt x="8891" y="7215"/>
                      <a:pt x="8897" y="7228"/>
                      <a:pt x="8884" y="7241"/>
                    </a:cubicBezTo>
                    <a:cubicBezTo>
                      <a:pt x="8827" y="7279"/>
                      <a:pt x="8757" y="7298"/>
                      <a:pt x="8681" y="7311"/>
                    </a:cubicBezTo>
                    <a:cubicBezTo>
                      <a:pt x="8611" y="7323"/>
                      <a:pt x="8541" y="7336"/>
                      <a:pt x="8471" y="7343"/>
                    </a:cubicBezTo>
                    <a:cubicBezTo>
                      <a:pt x="8370" y="7362"/>
                      <a:pt x="8274" y="7368"/>
                      <a:pt x="8173" y="7374"/>
                    </a:cubicBezTo>
                    <a:lnTo>
                      <a:pt x="8224" y="7387"/>
                    </a:lnTo>
                    <a:cubicBezTo>
                      <a:pt x="8370" y="7432"/>
                      <a:pt x="8522" y="7463"/>
                      <a:pt x="8675" y="7482"/>
                    </a:cubicBezTo>
                    <a:cubicBezTo>
                      <a:pt x="8751" y="7495"/>
                      <a:pt x="8827" y="7501"/>
                      <a:pt x="8897" y="7514"/>
                    </a:cubicBezTo>
                    <a:cubicBezTo>
                      <a:pt x="8973" y="7520"/>
                      <a:pt x="9056" y="7527"/>
                      <a:pt x="9132" y="7546"/>
                    </a:cubicBezTo>
                    <a:cubicBezTo>
                      <a:pt x="9145" y="7552"/>
                      <a:pt x="9145" y="7571"/>
                      <a:pt x="9132" y="7578"/>
                    </a:cubicBezTo>
                    <a:cubicBezTo>
                      <a:pt x="9102" y="7586"/>
                      <a:pt x="9072" y="7595"/>
                      <a:pt x="9040" y="7600"/>
                    </a:cubicBezTo>
                    <a:lnTo>
                      <a:pt x="9040" y="7600"/>
                    </a:lnTo>
                    <a:cubicBezTo>
                      <a:pt x="9036" y="7597"/>
                      <a:pt x="9032" y="7596"/>
                      <a:pt x="9028" y="7596"/>
                    </a:cubicBezTo>
                    <a:cubicBezTo>
                      <a:pt x="9022" y="7596"/>
                      <a:pt x="9017" y="7598"/>
                      <a:pt x="9012" y="7602"/>
                    </a:cubicBezTo>
                    <a:lnTo>
                      <a:pt x="9012" y="7602"/>
                    </a:lnTo>
                    <a:cubicBezTo>
                      <a:pt x="9022" y="7602"/>
                      <a:pt x="9031" y="7601"/>
                      <a:pt x="9040" y="7600"/>
                    </a:cubicBezTo>
                    <a:lnTo>
                      <a:pt x="9040" y="7600"/>
                    </a:lnTo>
                    <a:cubicBezTo>
                      <a:pt x="9044" y="7602"/>
                      <a:pt x="9048" y="7605"/>
                      <a:pt x="9050" y="7609"/>
                    </a:cubicBezTo>
                    <a:lnTo>
                      <a:pt x="9240" y="7654"/>
                    </a:lnTo>
                    <a:cubicBezTo>
                      <a:pt x="9876" y="7800"/>
                      <a:pt x="10518" y="7895"/>
                      <a:pt x="11172" y="7934"/>
                    </a:cubicBezTo>
                    <a:cubicBezTo>
                      <a:pt x="11273" y="7938"/>
                      <a:pt x="11376" y="7940"/>
                      <a:pt x="11478" y="7940"/>
                    </a:cubicBezTo>
                    <a:cubicBezTo>
                      <a:pt x="11665" y="7940"/>
                      <a:pt x="11854" y="7933"/>
                      <a:pt x="12043" y="7921"/>
                    </a:cubicBezTo>
                    <a:cubicBezTo>
                      <a:pt x="12049" y="7908"/>
                      <a:pt x="12056" y="7908"/>
                      <a:pt x="12068" y="7908"/>
                    </a:cubicBezTo>
                    <a:lnTo>
                      <a:pt x="12144" y="7908"/>
                    </a:lnTo>
                    <a:cubicBezTo>
                      <a:pt x="12291" y="7895"/>
                      <a:pt x="12430" y="7876"/>
                      <a:pt x="12570" y="7851"/>
                    </a:cubicBezTo>
                    <a:cubicBezTo>
                      <a:pt x="12621" y="7845"/>
                      <a:pt x="12672" y="7832"/>
                      <a:pt x="12716" y="7826"/>
                    </a:cubicBezTo>
                    <a:cubicBezTo>
                      <a:pt x="12824" y="7806"/>
                      <a:pt x="12926" y="7781"/>
                      <a:pt x="13034" y="7768"/>
                    </a:cubicBezTo>
                    <a:cubicBezTo>
                      <a:pt x="13036" y="7768"/>
                      <a:pt x="13038" y="7768"/>
                      <a:pt x="13040" y="7768"/>
                    </a:cubicBezTo>
                    <a:cubicBezTo>
                      <a:pt x="13073" y="7768"/>
                      <a:pt x="13077" y="7820"/>
                      <a:pt x="13047" y="7832"/>
                    </a:cubicBezTo>
                    <a:cubicBezTo>
                      <a:pt x="13002" y="7851"/>
                      <a:pt x="12952" y="7870"/>
                      <a:pt x="12901" y="7883"/>
                    </a:cubicBezTo>
                    <a:cubicBezTo>
                      <a:pt x="12869" y="7895"/>
                      <a:pt x="12831" y="7902"/>
                      <a:pt x="12799" y="7914"/>
                    </a:cubicBezTo>
                    <a:lnTo>
                      <a:pt x="12913" y="7914"/>
                    </a:lnTo>
                    <a:cubicBezTo>
                      <a:pt x="13390" y="7895"/>
                      <a:pt x="13867" y="7845"/>
                      <a:pt x="14337" y="7743"/>
                    </a:cubicBezTo>
                    <a:cubicBezTo>
                      <a:pt x="14540" y="7705"/>
                      <a:pt x="14744" y="7641"/>
                      <a:pt x="14941" y="7565"/>
                    </a:cubicBezTo>
                    <a:lnTo>
                      <a:pt x="14941" y="7565"/>
                    </a:lnTo>
                    <a:cubicBezTo>
                      <a:pt x="14925" y="7568"/>
                      <a:pt x="14910" y="7570"/>
                      <a:pt x="14896" y="7570"/>
                    </a:cubicBezTo>
                    <a:cubicBezTo>
                      <a:pt x="14882" y="7570"/>
                      <a:pt x="14867" y="7568"/>
                      <a:pt x="14852" y="7565"/>
                    </a:cubicBezTo>
                    <a:cubicBezTo>
                      <a:pt x="14839" y="7559"/>
                      <a:pt x="14833" y="7540"/>
                      <a:pt x="14839" y="7527"/>
                    </a:cubicBezTo>
                    <a:cubicBezTo>
                      <a:pt x="14909" y="7476"/>
                      <a:pt x="14979" y="7444"/>
                      <a:pt x="15061" y="7425"/>
                    </a:cubicBezTo>
                    <a:cubicBezTo>
                      <a:pt x="15138" y="7393"/>
                      <a:pt x="15214" y="7355"/>
                      <a:pt x="15290" y="7317"/>
                    </a:cubicBezTo>
                    <a:lnTo>
                      <a:pt x="15328" y="7292"/>
                    </a:lnTo>
                    <a:lnTo>
                      <a:pt x="15366" y="7260"/>
                    </a:lnTo>
                    <a:cubicBezTo>
                      <a:pt x="15398" y="7222"/>
                      <a:pt x="15443" y="7196"/>
                      <a:pt x="15474" y="7158"/>
                    </a:cubicBezTo>
                    <a:lnTo>
                      <a:pt x="15455" y="7158"/>
                    </a:lnTo>
                    <a:cubicBezTo>
                      <a:pt x="15436" y="7152"/>
                      <a:pt x="15424" y="7126"/>
                      <a:pt x="15436" y="7107"/>
                    </a:cubicBezTo>
                    <a:cubicBezTo>
                      <a:pt x="15468" y="7082"/>
                      <a:pt x="15506" y="7069"/>
                      <a:pt x="15544" y="7057"/>
                    </a:cubicBezTo>
                    <a:cubicBezTo>
                      <a:pt x="15722" y="6942"/>
                      <a:pt x="15887" y="6796"/>
                      <a:pt x="16027" y="6631"/>
                    </a:cubicBezTo>
                    <a:cubicBezTo>
                      <a:pt x="16104" y="6548"/>
                      <a:pt x="16173" y="6453"/>
                      <a:pt x="16231" y="6358"/>
                    </a:cubicBezTo>
                    <a:cubicBezTo>
                      <a:pt x="16294" y="6262"/>
                      <a:pt x="16339" y="6161"/>
                      <a:pt x="16396" y="6059"/>
                    </a:cubicBezTo>
                    <a:cubicBezTo>
                      <a:pt x="16403" y="6048"/>
                      <a:pt x="16414" y="6043"/>
                      <a:pt x="16426" y="6043"/>
                    </a:cubicBezTo>
                    <a:cubicBezTo>
                      <a:pt x="16447" y="6043"/>
                      <a:pt x="16470" y="6060"/>
                      <a:pt x="16466" y="6084"/>
                    </a:cubicBezTo>
                    <a:cubicBezTo>
                      <a:pt x="16389" y="6313"/>
                      <a:pt x="16269" y="6516"/>
                      <a:pt x="16104" y="6688"/>
                    </a:cubicBezTo>
                    <a:cubicBezTo>
                      <a:pt x="16008" y="6796"/>
                      <a:pt x="15900" y="6891"/>
                      <a:pt x="15786" y="6974"/>
                    </a:cubicBezTo>
                    <a:cubicBezTo>
                      <a:pt x="15843" y="6955"/>
                      <a:pt x="15894" y="6936"/>
                      <a:pt x="15945" y="6910"/>
                    </a:cubicBezTo>
                    <a:cubicBezTo>
                      <a:pt x="16027" y="6860"/>
                      <a:pt x="16104" y="6802"/>
                      <a:pt x="16173" y="6732"/>
                    </a:cubicBezTo>
                    <a:cubicBezTo>
                      <a:pt x="16237" y="6663"/>
                      <a:pt x="16288" y="6593"/>
                      <a:pt x="16339" y="6516"/>
                    </a:cubicBezTo>
                    <a:cubicBezTo>
                      <a:pt x="16377" y="6434"/>
                      <a:pt x="16421" y="6358"/>
                      <a:pt x="16466" y="6281"/>
                    </a:cubicBezTo>
                    <a:cubicBezTo>
                      <a:pt x="16472" y="6277"/>
                      <a:pt x="16480" y="6275"/>
                      <a:pt x="16487" y="6275"/>
                    </a:cubicBezTo>
                    <a:cubicBezTo>
                      <a:pt x="16500" y="6275"/>
                      <a:pt x="16510" y="6282"/>
                      <a:pt x="16510" y="6294"/>
                    </a:cubicBezTo>
                    <a:cubicBezTo>
                      <a:pt x="16517" y="6326"/>
                      <a:pt x="16510" y="6351"/>
                      <a:pt x="16504" y="6377"/>
                    </a:cubicBezTo>
                    <a:cubicBezTo>
                      <a:pt x="16517" y="6358"/>
                      <a:pt x="16523" y="6345"/>
                      <a:pt x="16536" y="6326"/>
                    </a:cubicBezTo>
                    <a:cubicBezTo>
                      <a:pt x="16599" y="6199"/>
                      <a:pt x="16650" y="6065"/>
                      <a:pt x="16682" y="5925"/>
                    </a:cubicBezTo>
                    <a:cubicBezTo>
                      <a:pt x="16701" y="5856"/>
                      <a:pt x="16707" y="5779"/>
                      <a:pt x="16714" y="5709"/>
                    </a:cubicBezTo>
                    <a:cubicBezTo>
                      <a:pt x="16720" y="5646"/>
                      <a:pt x="16726" y="5576"/>
                      <a:pt x="16739" y="5512"/>
                    </a:cubicBezTo>
                    <a:cubicBezTo>
                      <a:pt x="16745" y="5498"/>
                      <a:pt x="16756" y="5493"/>
                      <a:pt x="16768" y="5493"/>
                    </a:cubicBezTo>
                    <a:cubicBezTo>
                      <a:pt x="16783" y="5493"/>
                      <a:pt x="16799" y="5502"/>
                      <a:pt x="16803" y="5512"/>
                    </a:cubicBezTo>
                    <a:cubicBezTo>
                      <a:pt x="16828" y="5582"/>
                      <a:pt x="16834" y="5659"/>
                      <a:pt x="16822" y="5735"/>
                    </a:cubicBezTo>
                    <a:cubicBezTo>
                      <a:pt x="16815" y="5767"/>
                      <a:pt x="16809" y="5811"/>
                      <a:pt x="16809" y="5849"/>
                    </a:cubicBezTo>
                    <a:cubicBezTo>
                      <a:pt x="16815" y="5811"/>
                      <a:pt x="16828" y="5779"/>
                      <a:pt x="16834" y="5747"/>
                    </a:cubicBezTo>
                    <a:cubicBezTo>
                      <a:pt x="16860" y="5652"/>
                      <a:pt x="16879" y="5563"/>
                      <a:pt x="16892" y="5468"/>
                    </a:cubicBezTo>
                    <a:cubicBezTo>
                      <a:pt x="16898" y="5379"/>
                      <a:pt x="16911" y="5290"/>
                      <a:pt x="16936" y="5207"/>
                    </a:cubicBezTo>
                    <a:cubicBezTo>
                      <a:pt x="16939" y="5201"/>
                      <a:pt x="16946" y="5198"/>
                      <a:pt x="16952" y="5198"/>
                    </a:cubicBezTo>
                    <a:cubicBezTo>
                      <a:pt x="16958" y="5198"/>
                      <a:pt x="16965" y="5201"/>
                      <a:pt x="16968" y="5207"/>
                    </a:cubicBezTo>
                    <a:cubicBezTo>
                      <a:pt x="16980" y="5296"/>
                      <a:pt x="16980" y="5392"/>
                      <a:pt x="16961" y="5481"/>
                    </a:cubicBezTo>
                    <a:cubicBezTo>
                      <a:pt x="16942" y="5576"/>
                      <a:pt x="16923" y="5678"/>
                      <a:pt x="16898" y="5767"/>
                    </a:cubicBezTo>
                    <a:cubicBezTo>
                      <a:pt x="16885" y="5805"/>
                      <a:pt x="16879" y="5836"/>
                      <a:pt x="16866" y="5868"/>
                    </a:cubicBezTo>
                    <a:lnTo>
                      <a:pt x="16892" y="5843"/>
                    </a:lnTo>
                    <a:cubicBezTo>
                      <a:pt x="16898" y="5836"/>
                      <a:pt x="16906" y="5833"/>
                      <a:pt x="16914" y="5833"/>
                    </a:cubicBezTo>
                    <a:cubicBezTo>
                      <a:pt x="16922" y="5833"/>
                      <a:pt x="16930" y="5836"/>
                      <a:pt x="16936" y="5843"/>
                    </a:cubicBezTo>
                    <a:lnTo>
                      <a:pt x="16949" y="5830"/>
                    </a:lnTo>
                    <a:cubicBezTo>
                      <a:pt x="17089" y="5608"/>
                      <a:pt x="17203" y="5373"/>
                      <a:pt x="17279" y="5125"/>
                    </a:cubicBezTo>
                    <a:cubicBezTo>
                      <a:pt x="17330" y="4966"/>
                      <a:pt x="17362" y="4801"/>
                      <a:pt x="17374" y="4635"/>
                    </a:cubicBezTo>
                    <a:cubicBezTo>
                      <a:pt x="17387" y="4464"/>
                      <a:pt x="17381" y="4292"/>
                      <a:pt x="17381" y="4114"/>
                    </a:cubicBezTo>
                    <a:cubicBezTo>
                      <a:pt x="17381" y="4096"/>
                      <a:pt x="17397" y="4084"/>
                      <a:pt x="17414" y="4084"/>
                    </a:cubicBezTo>
                    <a:cubicBezTo>
                      <a:pt x="17426" y="4084"/>
                      <a:pt x="17439" y="4091"/>
                      <a:pt x="17444" y="4108"/>
                    </a:cubicBezTo>
                    <a:cubicBezTo>
                      <a:pt x="17476" y="4222"/>
                      <a:pt x="17489" y="4343"/>
                      <a:pt x="17489" y="4470"/>
                    </a:cubicBezTo>
                    <a:cubicBezTo>
                      <a:pt x="17495" y="4394"/>
                      <a:pt x="17514" y="4324"/>
                      <a:pt x="17527" y="4254"/>
                    </a:cubicBezTo>
                    <a:cubicBezTo>
                      <a:pt x="17552" y="4133"/>
                      <a:pt x="17571" y="4019"/>
                      <a:pt x="17591" y="3905"/>
                    </a:cubicBezTo>
                    <a:cubicBezTo>
                      <a:pt x="17610" y="3809"/>
                      <a:pt x="17629" y="3714"/>
                      <a:pt x="17648" y="3612"/>
                    </a:cubicBezTo>
                    <a:lnTo>
                      <a:pt x="17648" y="3612"/>
                    </a:lnTo>
                    <a:cubicBezTo>
                      <a:pt x="17645" y="3613"/>
                      <a:pt x="17643" y="3614"/>
                      <a:pt x="17641" y="3614"/>
                    </a:cubicBezTo>
                    <a:cubicBezTo>
                      <a:pt x="17633" y="3614"/>
                      <a:pt x="17629" y="3605"/>
                      <a:pt x="17629" y="3600"/>
                    </a:cubicBezTo>
                    <a:cubicBezTo>
                      <a:pt x="17629" y="3574"/>
                      <a:pt x="17641" y="3555"/>
                      <a:pt x="17641" y="3530"/>
                    </a:cubicBezTo>
                    <a:cubicBezTo>
                      <a:pt x="17641" y="3517"/>
                      <a:pt x="17641" y="3504"/>
                      <a:pt x="17641" y="3498"/>
                    </a:cubicBezTo>
                    <a:cubicBezTo>
                      <a:pt x="17648" y="3485"/>
                      <a:pt x="17654" y="3472"/>
                      <a:pt x="17654" y="3466"/>
                    </a:cubicBezTo>
                    <a:cubicBezTo>
                      <a:pt x="17667" y="3422"/>
                      <a:pt x="17679" y="3377"/>
                      <a:pt x="17692" y="3333"/>
                    </a:cubicBezTo>
                    <a:cubicBezTo>
                      <a:pt x="17695" y="3322"/>
                      <a:pt x="17704" y="3317"/>
                      <a:pt x="17714" y="3317"/>
                    </a:cubicBezTo>
                    <a:cubicBezTo>
                      <a:pt x="17727" y="3317"/>
                      <a:pt x="17740" y="3327"/>
                      <a:pt x="17737" y="3345"/>
                    </a:cubicBezTo>
                    <a:cubicBezTo>
                      <a:pt x="17737" y="3352"/>
                      <a:pt x="17730" y="3358"/>
                      <a:pt x="17730" y="3364"/>
                    </a:cubicBezTo>
                    <a:lnTo>
                      <a:pt x="17756" y="3314"/>
                    </a:lnTo>
                    <a:cubicBezTo>
                      <a:pt x="17838" y="3123"/>
                      <a:pt x="17921" y="2926"/>
                      <a:pt x="18010" y="2735"/>
                    </a:cubicBezTo>
                    <a:cubicBezTo>
                      <a:pt x="18182" y="2348"/>
                      <a:pt x="18347" y="1954"/>
                      <a:pt x="18531" y="1572"/>
                    </a:cubicBezTo>
                    <a:lnTo>
                      <a:pt x="18537" y="1566"/>
                    </a:lnTo>
                    <a:lnTo>
                      <a:pt x="18537" y="1566"/>
                    </a:lnTo>
                    <a:cubicBezTo>
                      <a:pt x="18417" y="1579"/>
                      <a:pt x="18296" y="1585"/>
                      <a:pt x="18182" y="1585"/>
                    </a:cubicBezTo>
                    <a:lnTo>
                      <a:pt x="17845" y="1585"/>
                    </a:lnTo>
                    <a:cubicBezTo>
                      <a:pt x="17781" y="1585"/>
                      <a:pt x="17718" y="1579"/>
                      <a:pt x="17654" y="1572"/>
                    </a:cubicBezTo>
                    <a:cubicBezTo>
                      <a:pt x="17648" y="1577"/>
                      <a:pt x="17641" y="1579"/>
                      <a:pt x="17634" y="1579"/>
                    </a:cubicBezTo>
                    <a:cubicBezTo>
                      <a:pt x="17611" y="1579"/>
                      <a:pt x="17587" y="1557"/>
                      <a:pt x="17597" y="1528"/>
                    </a:cubicBezTo>
                    <a:cubicBezTo>
                      <a:pt x="17610" y="1439"/>
                      <a:pt x="17699" y="1344"/>
                      <a:pt x="17762" y="1274"/>
                    </a:cubicBezTo>
                    <a:cubicBezTo>
                      <a:pt x="17832" y="1191"/>
                      <a:pt x="17915" y="1121"/>
                      <a:pt x="17991" y="1051"/>
                    </a:cubicBezTo>
                    <a:cubicBezTo>
                      <a:pt x="18156" y="899"/>
                      <a:pt x="18296" y="721"/>
                      <a:pt x="18302" y="492"/>
                    </a:cubicBezTo>
                    <a:cubicBezTo>
                      <a:pt x="18296" y="492"/>
                      <a:pt x="18283" y="492"/>
                      <a:pt x="18277" y="486"/>
                    </a:cubicBezTo>
                    <a:cubicBezTo>
                      <a:pt x="18112" y="352"/>
                      <a:pt x="17921" y="244"/>
                      <a:pt x="17724" y="168"/>
                    </a:cubicBezTo>
                    <a:cubicBezTo>
                      <a:pt x="17622" y="130"/>
                      <a:pt x="17514" y="98"/>
                      <a:pt x="17406" y="79"/>
                    </a:cubicBezTo>
                    <a:lnTo>
                      <a:pt x="17406" y="79"/>
                    </a:lnTo>
                    <a:cubicBezTo>
                      <a:pt x="17438" y="98"/>
                      <a:pt x="17470" y="123"/>
                      <a:pt x="17489" y="155"/>
                    </a:cubicBezTo>
                    <a:cubicBezTo>
                      <a:pt x="17495" y="168"/>
                      <a:pt x="17489" y="181"/>
                      <a:pt x="17476" y="181"/>
                    </a:cubicBezTo>
                    <a:cubicBezTo>
                      <a:pt x="17400" y="155"/>
                      <a:pt x="17330" y="123"/>
                      <a:pt x="17260" y="92"/>
                    </a:cubicBezTo>
                    <a:cubicBezTo>
                      <a:pt x="17203" y="66"/>
                      <a:pt x="17146" y="47"/>
                      <a:pt x="17089" y="35"/>
                    </a:cubicBezTo>
                    <a:lnTo>
                      <a:pt x="17076" y="35"/>
                    </a:lnTo>
                    <a:lnTo>
                      <a:pt x="17031" y="22"/>
                    </a:lnTo>
                    <a:cubicBezTo>
                      <a:pt x="16946" y="7"/>
                      <a:pt x="16860" y="0"/>
                      <a:pt x="16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0" name="Google Shape;1850;p53"/>
              <p:cNvSpPr/>
              <p:nvPr/>
            </p:nvSpPr>
            <p:spPr>
              <a:xfrm>
                <a:off x="2207875" y="3749775"/>
                <a:ext cx="529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605" extrusionOk="0">
                    <a:moveTo>
                      <a:pt x="1964" y="64"/>
                    </a:moveTo>
                    <a:cubicBezTo>
                      <a:pt x="1818" y="134"/>
                      <a:pt x="1678" y="217"/>
                      <a:pt x="1538" y="293"/>
                    </a:cubicBezTo>
                    <a:cubicBezTo>
                      <a:pt x="1392" y="376"/>
                      <a:pt x="1239" y="446"/>
                      <a:pt x="1080" y="503"/>
                    </a:cubicBezTo>
                    <a:cubicBezTo>
                      <a:pt x="909" y="554"/>
                      <a:pt x="724" y="585"/>
                      <a:pt x="547" y="598"/>
                    </a:cubicBezTo>
                    <a:cubicBezTo>
                      <a:pt x="439" y="605"/>
                      <a:pt x="337" y="605"/>
                      <a:pt x="229" y="605"/>
                    </a:cubicBezTo>
                    <a:cubicBezTo>
                      <a:pt x="153" y="605"/>
                      <a:pt x="76" y="598"/>
                      <a:pt x="0" y="605"/>
                    </a:cubicBezTo>
                    <a:cubicBezTo>
                      <a:pt x="64" y="573"/>
                      <a:pt x="114" y="522"/>
                      <a:pt x="178" y="496"/>
                    </a:cubicBezTo>
                    <a:cubicBezTo>
                      <a:pt x="267" y="446"/>
                      <a:pt x="362" y="395"/>
                      <a:pt x="458" y="357"/>
                    </a:cubicBezTo>
                    <a:cubicBezTo>
                      <a:pt x="642" y="274"/>
                      <a:pt x="839" y="204"/>
                      <a:pt x="1036" y="160"/>
                    </a:cubicBezTo>
                    <a:cubicBezTo>
                      <a:pt x="1258" y="102"/>
                      <a:pt x="1487" y="58"/>
                      <a:pt x="1709" y="33"/>
                    </a:cubicBezTo>
                    <a:cubicBezTo>
                      <a:pt x="1843" y="20"/>
                      <a:pt x="1976" y="7"/>
                      <a:pt x="2116" y="1"/>
                    </a:cubicBezTo>
                    <a:cubicBezTo>
                      <a:pt x="2059" y="20"/>
                      <a:pt x="2008" y="39"/>
                      <a:pt x="1964" y="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1" name="Google Shape;1851;p53"/>
              <p:cNvSpPr/>
              <p:nvPr/>
            </p:nvSpPr>
            <p:spPr>
              <a:xfrm>
                <a:off x="2208825" y="3739450"/>
                <a:ext cx="56725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904" extrusionOk="0">
                    <a:moveTo>
                      <a:pt x="2015" y="318"/>
                    </a:moveTo>
                    <a:cubicBezTo>
                      <a:pt x="1888" y="331"/>
                      <a:pt x="1767" y="344"/>
                      <a:pt x="1646" y="357"/>
                    </a:cubicBezTo>
                    <a:cubicBezTo>
                      <a:pt x="1417" y="388"/>
                      <a:pt x="1189" y="427"/>
                      <a:pt x="960" y="484"/>
                    </a:cubicBezTo>
                    <a:cubicBezTo>
                      <a:pt x="750" y="535"/>
                      <a:pt x="553" y="611"/>
                      <a:pt x="356" y="700"/>
                    </a:cubicBezTo>
                    <a:cubicBezTo>
                      <a:pt x="261" y="744"/>
                      <a:pt x="165" y="795"/>
                      <a:pt x="83" y="852"/>
                    </a:cubicBezTo>
                    <a:lnTo>
                      <a:pt x="0" y="903"/>
                    </a:lnTo>
                    <a:cubicBezTo>
                      <a:pt x="32" y="865"/>
                      <a:pt x="64" y="827"/>
                      <a:pt x="95" y="789"/>
                    </a:cubicBezTo>
                    <a:cubicBezTo>
                      <a:pt x="172" y="706"/>
                      <a:pt x="267" y="624"/>
                      <a:pt x="343" y="541"/>
                    </a:cubicBezTo>
                    <a:cubicBezTo>
                      <a:pt x="477" y="395"/>
                      <a:pt x="604" y="204"/>
                      <a:pt x="578" y="1"/>
                    </a:cubicBezTo>
                    <a:cubicBezTo>
                      <a:pt x="890" y="20"/>
                      <a:pt x="1201" y="58"/>
                      <a:pt x="1506" y="115"/>
                    </a:cubicBezTo>
                    <a:cubicBezTo>
                      <a:pt x="1659" y="141"/>
                      <a:pt x="1805" y="166"/>
                      <a:pt x="1957" y="204"/>
                    </a:cubicBezTo>
                    <a:cubicBezTo>
                      <a:pt x="2065" y="217"/>
                      <a:pt x="2167" y="249"/>
                      <a:pt x="2269" y="293"/>
                    </a:cubicBezTo>
                    <a:cubicBezTo>
                      <a:pt x="2180" y="299"/>
                      <a:pt x="2097" y="312"/>
                      <a:pt x="2015" y="3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2" name="Google Shape;1852;p53"/>
              <p:cNvSpPr/>
              <p:nvPr/>
            </p:nvSpPr>
            <p:spPr>
              <a:xfrm>
                <a:off x="2172275" y="3756650"/>
                <a:ext cx="12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06" extrusionOk="0">
                    <a:moveTo>
                      <a:pt x="27" y="1"/>
                    </a:moveTo>
                    <a:cubicBezTo>
                      <a:pt x="15" y="1"/>
                      <a:pt x="1" y="9"/>
                      <a:pt x="1" y="24"/>
                    </a:cubicBezTo>
                    <a:cubicBezTo>
                      <a:pt x="7" y="139"/>
                      <a:pt x="64" y="247"/>
                      <a:pt x="153" y="317"/>
                    </a:cubicBezTo>
                    <a:cubicBezTo>
                      <a:pt x="191" y="355"/>
                      <a:pt x="248" y="380"/>
                      <a:pt x="306" y="399"/>
                    </a:cubicBezTo>
                    <a:cubicBezTo>
                      <a:pt x="325" y="404"/>
                      <a:pt x="344" y="406"/>
                      <a:pt x="364" y="406"/>
                    </a:cubicBezTo>
                    <a:cubicBezTo>
                      <a:pt x="404" y="406"/>
                      <a:pt x="443" y="397"/>
                      <a:pt x="477" y="380"/>
                    </a:cubicBezTo>
                    <a:cubicBezTo>
                      <a:pt x="509" y="361"/>
                      <a:pt x="496" y="310"/>
                      <a:pt x="458" y="310"/>
                    </a:cubicBezTo>
                    <a:cubicBezTo>
                      <a:pt x="433" y="310"/>
                      <a:pt x="407" y="317"/>
                      <a:pt x="382" y="317"/>
                    </a:cubicBezTo>
                    <a:cubicBezTo>
                      <a:pt x="363" y="317"/>
                      <a:pt x="337" y="317"/>
                      <a:pt x="318" y="310"/>
                    </a:cubicBezTo>
                    <a:cubicBezTo>
                      <a:pt x="274" y="304"/>
                      <a:pt x="229" y="279"/>
                      <a:pt x="198" y="253"/>
                    </a:cubicBezTo>
                    <a:cubicBezTo>
                      <a:pt x="128" y="190"/>
                      <a:pt x="70" y="107"/>
                      <a:pt x="45" y="12"/>
                    </a:cubicBezTo>
                    <a:cubicBezTo>
                      <a:pt x="43" y="4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3" name="Google Shape;1853;p53"/>
              <p:cNvSpPr/>
              <p:nvPr/>
            </p:nvSpPr>
            <p:spPr>
              <a:xfrm>
                <a:off x="2193400" y="3749675"/>
                <a:ext cx="21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2" extrusionOk="0">
                    <a:moveTo>
                      <a:pt x="23" y="0"/>
                    </a:moveTo>
                    <a:cubicBezTo>
                      <a:pt x="20" y="0"/>
                      <a:pt x="17" y="2"/>
                      <a:pt x="13" y="5"/>
                    </a:cubicBezTo>
                    <a:cubicBezTo>
                      <a:pt x="7" y="5"/>
                      <a:pt x="1" y="18"/>
                      <a:pt x="1" y="30"/>
                    </a:cubicBezTo>
                    <a:lnTo>
                      <a:pt x="20" y="81"/>
                    </a:lnTo>
                    <a:cubicBezTo>
                      <a:pt x="26" y="87"/>
                      <a:pt x="26" y="100"/>
                      <a:pt x="33" y="106"/>
                    </a:cubicBezTo>
                    <a:lnTo>
                      <a:pt x="39" y="119"/>
                    </a:lnTo>
                    <a:cubicBezTo>
                      <a:pt x="45" y="126"/>
                      <a:pt x="52" y="132"/>
                      <a:pt x="58" y="132"/>
                    </a:cubicBezTo>
                    <a:cubicBezTo>
                      <a:pt x="64" y="132"/>
                      <a:pt x="71" y="132"/>
                      <a:pt x="77" y="126"/>
                    </a:cubicBezTo>
                    <a:cubicBezTo>
                      <a:pt x="83" y="113"/>
                      <a:pt x="83" y="100"/>
                      <a:pt x="77" y="87"/>
                    </a:cubicBezTo>
                    <a:cubicBezTo>
                      <a:pt x="71" y="81"/>
                      <a:pt x="71" y="68"/>
                      <a:pt x="64" y="62"/>
                    </a:cubicBezTo>
                    <a:lnTo>
                      <a:pt x="39" y="11"/>
                    </a:lnTo>
                    <a:cubicBezTo>
                      <a:pt x="39" y="11"/>
                      <a:pt x="39" y="5"/>
                      <a:pt x="33" y="5"/>
                    </a:cubicBezTo>
                    <a:cubicBezTo>
                      <a:pt x="29" y="2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4" name="Google Shape;1854;p53"/>
              <p:cNvSpPr/>
              <p:nvPr/>
            </p:nvSpPr>
            <p:spPr>
              <a:xfrm>
                <a:off x="2189675" y="3749050"/>
                <a:ext cx="47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56" extrusionOk="0">
                    <a:moveTo>
                      <a:pt x="25" y="0"/>
                    </a:moveTo>
                    <a:cubicBezTo>
                      <a:pt x="13" y="0"/>
                      <a:pt x="0" y="15"/>
                      <a:pt x="10" y="30"/>
                    </a:cubicBezTo>
                    <a:cubicBezTo>
                      <a:pt x="23" y="49"/>
                      <a:pt x="35" y="68"/>
                      <a:pt x="48" y="93"/>
                    </a:cubicBezTo>
                    <a:cubicBezTo>
                      <a:pt x="61" y="112"/>
                      <a:pt x="67" y="131"/>
                      <a:pt x="80" y="151"/>
                    </a:cubicBezTo>
                    <a:cubicBezTo>
                      <a:pt x="99" y="195"/>
                      <a:pt x="105" y="240"/>
                      <a:pt x="112" y="284"/>
                    </a:cubicBezTo>
                    <a:cubicBezTo>
                      <a:pt x="112" y="307"/>
                      <a:pt x="112" y="356"/>
                      <a:pt x="140" y="356"/>
                    </a:cubicBezTo>
                    <a:cubicBezTo>
                      <a:pt x="143" y="356"/>
                      <a:pt x="146" y="355"/>
                      <a:pt x="150" y="354"/>
                    </a:cubicBezTo>
                    <a:cubicBezTo>
                      <a:pt x="188" y="341"/>
                      <a:pt x="182" y="303"/>
                      <a:pt x="175" y="278"/>
                    </a:cubicBezTo>
                    <a:cubicBezTo>
                      <a:pt x="169" y="201"/>
                      <a:pt x="143" y="125"/>
                      <a:pt x="99" y="62"/>
                    </a:cubicBezTo>
                    <a:cubicBezTo>
                      <a:pt x="80" y="43"/>
                      <a:pt x="61" y="23"/>
                      <a:pt x="35" y="4"/>
                    </a:cubicBezTo>
                    <a:cubicBezTo>
                      <a:pt x="33" y="2"/>
                      <a:pt x="29" y="0"/>
                      <a:pt x="25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5" name="Google Shape;1855;p53"/>
              <p:cNvSpPr/>
              <p:nvPr/>
            </p:nvSpPr>
            <p:spPr>
              <a:xfrm>
                <a:off x="2172275" y="3748025"/>
                <a:ext cx="3675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60" extrusionOk="0">
                    <a:moveTo>
                      <a:pt x="102" y="1"/>
                    </a:moveTo>
                    <a:lnTo>
                      <a:pt x="83" y="7"/>
                    </a:lnTo>
                    <a:cubicBezTo>
                      <a:pt x="70" y="14"/>
                      <a:pt x="64" y="20"/>
                      <a:pt x="51" y="26"/>
                    </a:cubicBezTo>
                    <a:lnTo>
                      <a:pt x="39" y="45"/>
                    </a:lnTo>
                    <a:cubicBezTo>
                      <a:pt x="26" y="58"/>
                      <a:pt x="20" y="71"/>
                      <a:pt x="13" y="84"/>
                    </a:cubicBezTo>
                    <a:cubicBezTo>
                      <a:pt x="1" y="103"/>
                      <a:pt x="1" y="115"/>
                      <a:pt x="1" y="134"/>
                    </a:cubicBezTo>
                    <a:cubicBezTo>
                      <a:pt x="1" y="147"/>
                      <a:pt x="7" y="153"/>
                      <a:pt x="20" y="160"/>
                    </a:cubicBezTo>
                    <a:cubicBezTo>
                      <a:pt x="26" y="160"/>
                      <a:pt x="39" y="160"/>
                      <a:pt x="45" y="153"/>
                    </a:cubicBezTo>
                    <a:cubicBezTo>
                      <a:pt x="45" y="147"/>
                      <a:pt x="51" y="141"/>
                      <a:pt x="58" y="134"/>
                    </a:cubicBezTo>
                    <a:lnTo>
                      <a:pt x="64" y="128"/>
                    </a:lnTo>
                    <a:lnTo>
                      <a:pt x="64" y="122"/>
                    </a:lnTo>
                    <a:cubicBezTo>
                      <a:pt x="77" y="109"/>
                      <a:pt x="83" y="103"/>
                      <a:pt x="90" y="90"/>
                    </a:cubicBezTo>
                    <a:lnTo>
                      <a:pt x="109" y="77"/>
                    </a:lnTo>
                    <a:cubicBezTo>
                      <a:pt x="109" y="71"/>
                      <a:pt x="115" y="64"/>
                      <a:pt x="121" y="58"/>
                    </a:cubicBezTo>
                    <a:lnTo>
                      <a:pt x="128" y="52"/>
                    </a:lnTo>
                    <a:cubicBezTo>
                      <a:pt x="134" y="45"/>
                      <a:pt x="140" y="39"/>
                      <a:pt x="140" y="33"/>
                    </a:cubicBezTo>
                    <a:cubicBezTo>
                      <a:pt x="147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6" name="Google Shape;1856;p53"/>
              <p:cNvSpPr/>
              <p:nvPr/>
            </p:nvSpPr>
            <p:spPr>
              <a:xfrm>
                <a:off x="2173275" y="3748025"/>
                <a:ext cx="1840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19" extrusionOk="0">
                    <a:moveTo>
                      <a:pt x="405" y="122"/>
                    </a:moveTo>
                    <a:cubicBezTo>
                      <a:pt x="444" y="128"/>
                      <a:pt x="450" y="160"/>
                      <a:pt x="437" y="198"/>
                    </a:cubicBezTo>
                    <a:cubicBezTo>
                      <a:pt x="418" y="242"/>
                      <a:pt x="386" y="281"/>
                      <a:pt x="348" y="300"/>
                    </a:cubicBezTo>
                    <a:cubicBezTo>
                      <a:pt x="332" y="312"/>
                      <a:pt x="313" y="319"/>
                      <a:pt x="294" y="319"/>
                    </a:cubicBezTo>
                    <a:cubicBezTo>
                      <a:pt x="275" y="319"/>
                      <a:pt x="256" y="312"/>
                      <a:pt x="240" y="300"/>
                    </a:cubicBezTo>
                    <a:lnTo>
                      <a:pt x="234" y="293"/>
                    </a:lnTo>
                    <a:cubicBezTo>
                      <a:pt x="227" y="255"/>
                      <a:pt x="247" y="211"/>
                      <a:pt x="278" y="179"/>
                    </a:cubicBezTo>
                    <a:cubicBezTo>
                      <a:pt x="310" y="147"/>
                      <a:pt x="355" y="122"/>
                      <a:pt x="405" y="122"/>
                    </a:cubicBezTo>
                    <a:close/>
                    <a:moveTo>
                      <a:pt x="355" y="1"/>
                    </a:moveTo>
                    <a:cubicBezTo>
                      <a:pt x="323" y="1"/>
                      <a:pt x="285" y="14"/>
                      <a:pt x="253" y="26"/>
                    </a:cubicBezTo>
                    <a:cubicBezTo>
                      <a:pt x="189" y="58"/>
                      <a:pt x="139" y="109"/>
                      <a:pt x="113" y="172"/>
                    </a:cubicBezTo>
                    <a:cubicBezTo>
                      <a:pt x="0" y="402"/>
                      <a:pt x="186" y="619"/>
                      <a:pt x="393" y="619"/>
                    </a:cubicBezTo>
                    <a:cubicBezTo>
                      <a:pt x="466" y="619"/>
                      <a:pt x="542" y="592"/>
                      <a:pt x="609" y="528"/>
                    </a:cubicBezTo>
                    <a:cubicBezTo>
                      <a:pt x="717" y="427"/>
                      <a:pt x="736" y="261"/>
                      <a:pt x="653" y="134"/>
                    </a:cubicBezTo>
                    <a:cubicBezTo>
                      <a:pt x="596" y="52"/>
                      <a:pt x="501" y="1"/>
                      <a:pt x="405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7" name="Google Shape;1857;p53"/>
              <p:cNvSpPr/>
              <p:nvPr/>
            </p:nvSpPr>
            <p:spPr>
              <a:xfrm>
                <a:off x="2186575" y="3764250"/>
                <a:ext cx="21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5" y="0"/>
                    </a:moveTo>
                    <a:lnTo>
                      <a:pt x="32" y="6"/>
                    </a:lnTo>
                    <a:lnTo>
                      <a:pt x="20" y="13"/>
                    </a:lnTo>
                    <a:lnTo>
                      <a:pt x="13" y="19"/>
                    </a:lnTo>
                    <a:lnTo>
                      <a:pt x="7" y="26"/>
                    </a:lnTo>
                    <a:lnTo>
                      <a:pt x="7" y="38"/>
                    </a:lnTo>
                    <a:cubicBezTo>
                      <a:pt x="1" y="45"/>
                      <a:pt x="1" y="51"/>
                      <a:pt x="7" y="57"/>
                    </a:cubicBezTo>
                    <a:cubicBezTo>
                      <a:pt x="7" y="64"/>
                      <a:pt x="13" y="64"/>
                      <a:pt x="20" y="70"/>
                    </a:cubicBezTo>
                    <a:lnTo>
                      <a:pt x="39" y="70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70" y="45"/>
                    </a:lnTo>
                    <a:lnTo>
                      <a:pt x="70" y="38"/>
                    </a:lnTo>
                    <a:lnTo>
                      <a:pt x="70" y="32"/>
                    </a:lnTo>
                    <a:lnTo>
                      <a:pt x="83" y="13"/>
                    </a:lnTo>
                    <a:lnTo>
                      <a:pt x="77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8" name="Google Shape;1858;p53"/>
              <p:cNvSpPr/>
              <p:nvPr/>
            </p:nvSpPr>
            <p:spPr>
              <a:xfrm>
                <a:off x="2187375" y="3744150"/>
                <a:ext cx="240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87" extrusionOk="0">
                    <a:moveTo>
                      <a:pt x="31" y="1"/>
                    </a:moveTo>
                    <a:cubicBezTo>
                      <a:pt x="29" y="1"/>
                      <a:pt x="28" y="2"/>
                      <a:pt x="26" y="3"/>
                    </a:cubicBezTo>
                    <a:cubicBezTo>
                      <a:pt x="19" y="3"/>
                      <a:pt x="13" y="3"/>
                      <a:pt x="13" y="10"/>
                    </a:cubicBezTo>
                    <a:cubicBezTo>
                      <a:pt x="0" y="16"/>
                      <a:pt x="0" y="35"/>
                      <a:pt x="13" y="42"/>
                    </a:cubicBezTo>
                    <a:lnTo>
                      <a:pt x="26" y="54"/>
                    </a:lnTo>
                    <a:lnTo>
                      <a:pt x="38" y="67"/>
                    </a:lnTo>
                    <a:lnTo>
                      <a:pt x="51" y="80"/>
                    </a:lnTo>
                    <a:cubicBezTo>
                      <a:pt x="57" y="86"/>
                      <a:pt x="64" y="86"/>
                      <a:pt x="70" y="86"/>
                    </a:cubicBezTo>
                    <a:lnTo>
                      <a:pt x="83" y="86"/>
                    </a:lnTo>
                    <a:cubicBezTo>
                      <a:pt x="89" y="86"/>
                      <a:pt x="96" y="80"/>
                      <a:pt x="96" y="73"/>
                    </a:cubicBezTo>
                    <a:lnTo>
                      <a:pt x="96" y="61"/>
                    </a:lnTo>
                    <a:cubicBezTo>
                      <a:pt x="96" y="54"/>
                      <a:pt x="89" y="48"/>
                      <a:pt x="83" y="48"/>
                    </a:cubicBezTo>
                    <a:lnTo>
                      <a:pt x="70" y="29"/>
                    </a:lnTo>
                    <a:lnTo>
                      <a:pt x="57" y="22"/>
                    </a:lnTo>
                    <a:lnTo>
                      <a:pt x="45" y="10"/>
                    </a:lnTo>
                    <a:cubicBezTo>
                      <a:pt x="40" y="5"/>
                      <a:pt x="36" y="1"/>
                      <a:pt x="31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9" name="Google Shape;1859;p53"/>
              <p:cNvSpPr/>
              <p:nvPr/>
            </p:nvSpPr>
            <p:spPr>
              <a:xfrm>
                <a:off x="2197125" y="3753125"/>
                <a:ext cx="315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0" extrusionOk="0">
                    <a:moveTo>
                      <a:pt x="32" y="1"/>
                    </a:moveTo>
                    <a:cubicBezTo>
                      <a:pt x="16" y="1"/>
                      <a:pt x="0" y="15"/>
                      <a:pt x="4" y="32"/>
                    </a:cubicBezTo>
                    <a:cubicBezTo>
                      <a:pt x="17" y="51"/>
                      <a:pt x="23" y="70"/>
                      <a:pt x="30" y="89"/>
                    </a:cubicBezTo>
                    <a:cubicBezTo>
                      <a:pt x="30" y="108"/>
                      <a:pt x="36" y="127"/>
                      <a:pt x="36" y="146"/>
                    </a:cubicBezTo>
                    <a:cubicBezTo>
                      <a:pt x="42" y="165"/>
                      <a:pt x="42" y="185"/>
                      <a:pt x="42" y="210"/>
                    </a:cubicBezTo>
                    <a:cubicBezTo>
                      <a:pt x="36" y="235"/>
                      <a:pt x="42" y="261"/>
                      <a:pt x="61" y="280"/>
                    </a:cubicBezTo>
                    <a:cubicBezTo>
                      <a:pt x="68" y="286"/>
                      <a:pt x="74" y="289"/>
                      <a:pt x="81" y="289"/>
                    </a:cubicBezTo>
                    <a:cubicBezTo>
                      <a:pt x="87" y="289"/>
                      <a:pt x="93" y="286"/>
                      <a:pt x="100" y="280"/>
                    </a:cubicBezTo>
                    <a:cubicBezTo>
                      <a:pt x="119" y="267"/>
                      <a:pt x="125" y="248"/>
                      <a:pt x="125" y="235"/>
                    </a:cubicBezTo>
                    <a:lnTo>
                      <a:pt x="125" y="204"/>
                    </a:lnTo>
                    <a:cubicBezTo>
                      <a:pt x="119" y="178"/>
                      <a:pt x="112" y="153"/>
                      <a:pt x="106" y="134"/>
                    </a:cubicBezTo>
                    <a:cubicBezTo>
                      <a:pt x="100" y="108"/>
                      <a:pt x="93" y="89"/>
                      <a:pt x="81" y="70"/>
                    </a:cubicBezTo>
                    <a:cubicBezTo>
                      <a:pt x="74" y="51"/>
                      <a:pt x="61" y="32"/>
                      <a:pt x="55" y="13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0" name="Google Shape;1860;p53"/>
              <p:cNvSpPr/>
              <p:nvPr/>
            </p:nvSpPr>
            <p:spPr>
              <a:xfrm>
                <a:off x="2201025" y="3754200"/>
                <a:ext cx="162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150" extrusionOk="0">
                    <a:moveTo>
                      <a:pt x="27" y="0"/>
                    </a:moveTo>
                    <a:cubicBezTo>
                      <a:pt x="25" y="0"/>
                      <a:pt x="22" y="1"/>
                      <a:pt x="20" y="2"/>
                    </a:cubicBezTo>
                    <a:cubicBezTo>
                      <a:pt x="7" y="8"/>
                      <a:pt x="1" y="21"/>
                      <a:pt x="7" y="34"/>
                    </a:cubicBezTo>
                    <a:lnTo>
                      <a:pt x="7" y="40"/>
                    </a:lnTo>
                    <a:lnTo>
                      <a:pt x="7" y="53"/>
                    </a:lnTo>
                    <a:cubicBezTo>
                      <a:pt x="7" y="59"/>
                      <a:pt x="7" y="72"/>
                      <a:pt x="7" y="78"/>
                    </a:cubicBezTo>
                    <a:cubicBezTo>
                      <a:pt x="1" y="84"/>
                      <a:pt x="7" y="91"/>
                      <a:pt x="7" y="103"/>
                    </a:cubicBezTo>
                    <a:lnTo>
                      <a:pt x="7" y="110"/>
                    </a:lnTo>
                    <a:cubicBezTo>
                      <a:pt x="7" y="116"/>
                      <a:pt x="7" y="122"/>
                      <a:pt x="7" y="122"/>
                    </a:cubicBezTo>
                    <a:cubicBezTo>
                      <a:pt x="3" y="138"/>
                      <a:pt x="16" y="149"/>
                      <a:pt x="28" y="149"/>
                    </a:cubicBezTo>
                    <a:cubicBezTo>
                      <a:pt x="36" y="149"/>
                      <a:pt x="43" y="145"/>
                      <a:pt x="45" y="135"/>
                    </a:cubicBezTo>
                    <a:cubicBezTo>
                      <a:pt x="52" y="129"/>
                      <a:pt x="58" y="116"/>
                      <a:pt x="58" y="103"/>
                    </a:cubicBezTo>
                    <a:lnTo>
                      <a:pt x="64" y="97"/>
                    </a:lnTo>
                    <a:cubicBezTo>
                      <a:pt x="64" y="91"/>
                      <a:pt x="64" y="84"/>
                      <a:pt x="64" y="78"/>
                    </a:cubicBezTo>
                    <a:cubicBezTo>
                      <a:pt x="64" y="72"/>
                      <a:pt x="64" y="65"/>
                      <a:pt x="64" y="59"/>
                    </a:cubicBezTo>
                    <a:cubicBezTo>
                      <a:pt x="64" y="46"/>
                      <a:pt x="58" y="34"/>
                      <a:pt x="52" y="21"/>
                    </a:cubicBezTo>
                    <a:cubicBezTo>
                      <a:pt x="52" y="10"/>
                      <a:pt x="39" y="0"/>
                      <a:pt x="27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1" name="Google Shape;1861;p53"/>
              <p:cNvSpPr/>
              <p:nvPr/>
            </p:nvSpPr>
            <p:spPr>
              <a:xfrm>
                <a:off x="2107625" y="3775775"/>
                <a:ext cx="4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34" extrusionOk="0">
                    <a:moveTo>
                      <a:pt x="139" y="1"/>
                    </a:moveTo>
                    <a:cubicBezTo>
                      <a:pt x="130" y="1"/>
                      <a:pt x="121" y="5"/>
                      <a:pt x="115" y="16"/>
                    </a:cubicBezTo>
                    <a:cubicBezTo>
                      <a:pt x="76" y="92"/>
                      <a:pt x="45" y="181"/>
                      <a:pt x="26" y="270"/>
                    </a:cubicBezTo>
                    <a:cubicBezTo>
                      <a:pt x="19" y="308"/>
                      <a:pt x="13" y="353"/>
                      <a:pt x="7" y="397"/>
                    </a:cubicBezTo>
                    <a:cubicBezTo>
                      <a:pt x="0" y="441"/>
                      <a:pt x="7" y="486"/>
                      <a:pt x="26" y="524"/>
                    </a:cubicBezTo>
                    <a:cubicBezTo>
                      <a:pt x="29" y="530"/>
                      <a:pt x="35" y="534"/>
                      <a:pt x="41" y="534"/>
                    </a:cubicBezTo>
                    <a:cubicBezTo>
                      <a:pt x="48" y="534"/>
                      <a:pt x="54" y="530"/>
                      <a:pt x="57" y="524"/>
                    </a:cubicBezTo>
                    <a:cubicBezTo>
                      <a:pt x="76" y="486"/>
                      <a:pt x="83" y="441"/>
                      <a:pt x="83" y="403"/>
                    </a:cubicBezTo>
                    <a:cubicBezTo>
                      <a:pt x="89" y="359"/>
                      <a:pt x="89" y="321"/>
                      <a:pt x="95" y="283"/>
                    </a:cubicBezTo>
                    <a:cubicBezTo>
                      <a:pt x="115" y="200"/>
                      <a:pt x="140" y="117"/>
                      <a:pt x="165" y="35"/>
                    </a:cubicBezTo>
                    <a:cubicBezTo>
                      <a:pt x="174" y="18"/>
                      <a:pt x="157" y="1"/>
                      <a:pt x="139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2" name="Google Shape;1862;p53"/>
              <p:cNvSpPr/>
              <p:nvPr/>
            </p:nvSpPr>
            <p:spPr>
              <a:xfrm>
                <a:off x="2103975" y="3768800"/>
                <a:ext cx="770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766" extrusionOk="0">
                    <a:moveTo>
                      <a:pt x="282" y="1"/>
                    </a:moveTo>
                    <a:cubicBezTo>
                      <a:pt x="276" y="1"/>
                      <a:pt x="271" y="3"/>
                      <a:pt x="267" y="9"/>
                    </a:cubicBezTo>
                    <a:cubicBezTo>
                      <a:pt x="172" y="110"/>
                      <a:pt x="102" y="231"/>
                      <a:pt x="57" y="358"/>
                    </a:cubicBezTo>
                    <a:cubicBezTo>
                      <a:pt x="38" y="422"/>
                      <a:pt x="25" y="492"/>
                      <a:pt x="13" y="555"/>
                    </a:cubicBezTo>
                    <a:cubicBezTo>
                      <a:pt x="0" y="625"/>
                      <a:pt x="6" y="695"/>
                      <a:pt x="32" y="759"/>
                    </a:cubicBezTo>
                    <a:cubicBezTo>
                      <a:pt x="32" y="762"/>
                      <a:pt x="38" y="766"/>
                      <a:pt x="45" y="766"/>
                    </a:cubicBezTo>
                    <a:cubicBezTo>
                      <a:pt x="50" y="766"/>
                      <a:pt x="55" y="764"/>
                      <a:pt x="57" y="759"/>
                    </a:cubicBezTo>
                    <a:cubicBezTo>
                      <a:pt x="70" y="695"/>
                      <a:pt x="83" y="632"/>
                      <a:pt x="89" y="568"/>
                    </a:cubicBezTo>
                    <a:cubicBezTo>
                      <a:pt x="95" y="504"/>
                      <a:pt x="114" y="441"/>
                      <a:pt x="127" y="377"/>
                    </a:cubicBezTo>
                    <a:cubicBezTo>
                      <a:pt x="165" y="250"/>
                      <a:pt x="229" y="136"/>
                      <a:pt x="299" y="21"/>
                    </a:cubicBezTo>
                    <a:cubicBezTo>
                      <a:pt x="308" y="13"/>
                      <a:pt x="295" y="1"/>
                      <a:pt x="282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3" name="Google Shape;1863;p53"/>
              <p:cNvSpPr/>
              <p:nvPr/>
            </p:nvSpPr>
            <p:spPr>
              <a:xfrm>
                <a:off x="2159225" y="3877875"/>
                <a:ext cx="465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59" extrusionOk="0">
                    <a:moveTo>
                      <a:pt x="167" y="0"/>
                    </a:moveTo>
                    <a:cubicBezTo>
                      <a:pt x="161" y="0"/>
                      <a:pt x="153" y="4"/>
                      <a:pt x="148" y="12"/>
                    </a:cubicBezTo>
                    <a:cubicBezTo>
                      <a:pt x="129" y="62"/>
                      <a:pt x="116" y="120"/>
                      <a:pt x="90" y="170"/>
                    </a:cubicBezTo>
                    <a:cubicBezTo>
                      <a:pt x="71" y="221"/>
                      <a:pt x="40" y="272"/>
                      <a:pt x="14" y="323"/>
                    </a:cubicBezTo>
                    <a:cubicBezTo>
                      <a:pt x="1" y="341"/>
                      <a:pt x="16" y="359"/>
                      <a:pt x="33" y="359"/>
                    </a:cubicBezTo>
                    <a:cubicBezTo>
                      <a:pt x="40" y="359"/>
                      <a:pt x="47" y="356"/>
                      <a:pt x="52" y="348"/>
                    </a:cubicBezTo>
                    <a:cubicBezTo>
                      <a:pt x="90" y="304"/>
                      <a:pt x="129" y="253"/>
                      <a:pt x="148" y="196"/>
                    </a:cubicBezTo>
                    <a:cubicBezTo>
                      <a:pt x="173" y="139"/>
                      <a:pt x="186" y="81"/>
                      <a:pt x="186" y="18"/>
                    </a:cubicBezTo>
                    <a:cubicBezTo>
                      <a:pt x="186" y="7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4" name="Google Shape;1864;p53"/>
              <p:cNvSpPr/>
              <p:nvPr/>
            </p:nvSpPr>
            <p:spPr>
              <a:xfrm>
                <a:off x="2159775" y="3872500"/>
                <a:ext cx="1095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809" extrusionOk="0">
                    <a:moveTo>
                      <a:pt x="409" y="0"/>
                    </a:moveTo>
                    <a:cubicBezTo>
                      <a:pt x="396" y="0"/>
                      <a:pt x="383" y="8"/>
                      <a:pt x="380" y="23"/>
                    </a:cubicBezTo>
                    <a:cubicBezTo>
                      <a:pt x="342" y="163"/>
                      <a:pt x="297" y="290"/>
                      <a:pt x="240" y="424"/>
                    </a:cubicBezTo>
                    <a:cubicBezTo>
                      <a:pt x="208" y="487"/>
                      <a:pt x="176" y="544"/>
                      <a:pt x="132" y="608"/>
                    </a:cubicBezTo>
                    <a:cubicBezTo>
                      <a:pt x="94" y="659"/>
                      <a:pt x="49" y="709"/>
                      <a:pt x="11" y="773"/>
                    </a:cubicBezTo>
                    <a:cubicBezTo>
                      <a:pt x="1" y="789"/>
                      <a:pt x="20" y="808"/>
                      <a:pt x="38" y="808"/>
                    </a:cubicBezTo>
                    <a:cubicBezTo>
                      <a:pt x="42" y="808"/>
                      <a:pt x="46" y="807"/>
                      <a:pt x="49" y="805"/>
                    </a:cubicBezTo>
                    <a:cubicBezTo>
                      <a:pt x="107" y="760"/>
                      <a:pt x="157" y="709"/>
                      <a:pt x="202" y="646"/>
                    </a:cubicBezTo>
                    <a:cubicBezTo>
                      <a:pt x="246" y="589"/>
                      <a:pt x="285" y="525"/>
                      <a:pt x="323" y="455"/>
                    </a:cubicBezTo>
                    <a:cubicBezTo>
                      <a:pt x="393" y="322"/>
                      <a:pt x="431" y="176"/>
                      <a:pt x="437" y="30"/>
                    </a:cubicBezTo>
                    <a:cubicBezTo>
                      <a:pt x="437" y="10"/>
                      <a:pt x="423" y="0"/>
                      <a:pt x="409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5" name="Google Shape;1865;p53"/>
              <p:cNvSpPr/>
              <p:nvPr/>
            </p:nvSpPr>
            <p:spPr>
              <a:xfrm>
                <a:off x="2113825" y="3790125"/>
                <a:ext cx="24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96" h="353" extrusionOk="0">
                    <a:moveTo>
                      <a:pt x="73" y="1"/>
                    </a:moveTo>
                    <a:cubicBezTo>
                      <a:pt x="62" y="1"/>
                      <a:pt x="51" y="7"/>
                      <a:pt x="51" y="20"/>
                    </a:cubicBezTo>
                    <a:cubicBezTo>
                      <a:pt x="32" y="71"/>
                      <a:pt x="19" y="122"/>
                      <a:pt x="13" y="179"/>
                    </a:cubicBezTo>
                    <a:cubicBezTo>
                      <a:pt x="6" y="204"/>
                      <a:pt x="6" y="230"/>
                      <a:pt x="6" y="255"/>
                    </a:cubicBezTo>
                    <a:lnTo>
                      <a:pt x="6" y="300"/>
                    </a:lnTo>
                    <a:cubicBezTo>
                      <a:pt x="0" y="312"/>
                      <a:pt x="6" y="325"/>
                      <a:pt x="13" y="338"/>
                    </a:cubicBezTo>
                    <a:cubicBezTo>
                      <a:pt x="13" y="347"/>
                      <a:pt x="19" y="352"/>
                      <a:pt x="26" y="352"/>
                    </a:cubicBezTo>
                    <a:cubicBezTo>
                      <a:pt x="33" y="352"/>
                      <a:pt x="41" y="347"/>
                      <a:pt x="44" y="338"/>
                    </a:cubicBezTo>
                    <a:cubicBezTo>
                      <a:pt x="51" y="325"/>
                      <a:pt x="57" y="312"/>
                      <a:pt x="57" y="300"/>
                    </a:cubicBezTo>
                    <a:cubicBezTo>
                      <a:pt x="57" y="287"/>
                      <a:pt x="57" y="274"/>
                      <a:pt x="57" y="261"/>
                    </a:cubicBezTo>
                    <a:cubicBezTo>
                      <a:pt x="57" y="236"/>
                      <a:pt x="64" y="211"/>
                      <a:pt x="70" y="179"/>
                    </a:cubicBezTo>
                    <a:cubicBezTo>
                      <a:pt x="76" y="128"/>
                      <a:pt x="83" y="77"/>
                      <a:pt x="95" y="20"/>
                    </a:cubicBezTo>
                    <a:cubicBezTo>
                      <a:pt x="95" y="7"/>
                      <a:pt x="84" y="1"/>
                      <a:pt x="73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6" name="Google Shape;1866;p53"/>
              <p:cNvSpPr/>
              <p:nvPr/>
            </p:nvSpPr>
            <p:spPr>
              <a:xfrm>
                <a:off x="2111900" y="3783775"/>
                <a:ext cx="38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92" extrusionOk="0">
                    <a:moveTo>
                      <a:pt x="132" y="0"/>
                    </a:moveTo>
                    <a:cubicBezTo>
                      <a:pt x="126" y="0"/>
                      <a:pt x="120" y="3"/>
                      <a:pt x="115" y="7"/>
                    </a:cubicBezTo>
                    <a:cubicBezTo>
                      <a:pt x="83" y="45"/>
                      <a:pt x="64" y="83"/>
                      <a:pt x="52" y="128"/>
                    </a:cubicBezTo>
                    <a:cubicBezTo>
                      <a:pt x="39" y="166"/>
                      <a:pt x="33" y="210"/>
                      <a:pt x="20" y="255"/>
                    </a:cubicBezTo>
                    <a:cubicBezTo>
                      <a:pt x="13" y="293"/>
                      <a:pt x="7" y="338"/>
                      <a:pt x="7" y="376"/>
                    </a:cubicBezTo>
                    <a:cubicBezTo>
                      <a:pt x="1" y="401"/>
                      <a:pt x="1" y="427"/>
                      <a:pt x="7" y="452"/>
                    </a:cubicBezTo>
                    <a:cubicBezTo>
                      <a:pt x="7" y="465"/>
                      <a:pt x="13" y="490"/>
                      <a:pt x="33" y="490"/>
                    </a:cubicBezTo>
                    <a:cubicBezTo>
                      <a:pt x="36" y="491"/>
                      <a:pt x="39" y="492"/>
                      <a:pt x="41" y="492"/>
                    </a:cubicBezTo>
                    <a:cubicBezTo>
                      <a:pt x="72" y="492"/>
                      <a:pt x="77" y="430"/>
                      <a:pt x="77" y="401"/>
                    </a:cubicBezTo>
                    <a:cubicBezTo>
                      <a:pt x="83" y="363"/>
                      <a:pt x="83" y="318"/>
                      <a:pt x="90" y="274"/>
                    </a:cubicBezTo>
                    <a:cubicBezTo>
                      <a:pt x="102" y="236"/>
                      <a:pt x="109" y="191"/>
                      <a:pt x="121" y="153"/>
                    </a:cubicBezTo>
                    <a:cubicBezTo>
                      <a:pt x="134" y="109"/>
                      <a:pt x="147" y="64"/>
                      <a:pt x="153" y="20"/>
                    </a:cubicBezTo>
                    <a:cubicBezTo>
                      <a:pt x="153" y="8"/>
                      <a:pt x="143" y="0"/>
                      <a:pt x="132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7" name="Google Shape;1867;p53"/>
              <p:cNvSpPr/>
              <p:nvPr/>
            </p:nvSpPr>
            <p:spPr>
              <a:xfrm>
                <a:off x="2134650" y="3829250"/>
                <a:ext cx="51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28" extrusionOk="0">
                    <a:moveTo>
                      <a:pt x="181" y="1"/>
                    </a:moveTo>
                    <a:cubicBezTo>
                      <a:pt x="175" y="1"/>
                      <a:pt x="170" y="2"/>
                      <a:pt x="165" y="6"/>
                    </a:cubicBezTo>
                    <a:cubicBezTo>
                      <a:pt x="133" y="25"/>
                      <a:pt x="108" y="56"/>
                      <a:pt x="88" y="88"/>
                    </a:cubicBezTo>
                    <a:lnTo>
                      <a:pt x="19" y="184"/>
                    </a:lnTo>
                    <a:cubicBezTo>
                      <a:pt x="0" y="202"/>
                      <a:pt x="19" y="227"/>
                      <a:pt x="40" y="227"/>
                    </a:cubicBezTo>
                    <a:cubicBezTo>
                      <a:pt x="48" y="227"/>
                      <a:pt x="56" y="224"/>
                      <a:pt x="63" y="215"/>
                    </a:cubicBezTo>
                    <a:lnTo>
                      <a:pt x="133" y="133"/>
                    </a:lnTo>
                    <a:cubicBezTo>
                      <a:pt x="158" y="101"/>
                      <a:pt x="184" y="69"/>
                      <a:pt x="196" y="31"/>
                    </a:cubicBezTo>
                    <a:cubicBezTo>
                      <a:pt x="206" y="12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8" name="Google Shape;1868;p53"/>
              <p:cNvSpPr/>
              <p:nvPr/>
            </p:nvSpPr>
            <p:spPr>
              <a:xfrm>
                <a:off x="2132075" y="3825325"/>
                <a:ext cx="32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19" extrusionOk="0">
                    <a:moveTo>
                      <a:pt x="92" y="1"/>
                    </a:moveTo>
                    <a:cubicBezTo>
                      <a:pt x="85" y="1"/>
                      <a:pt x="77" y="3"/>
                      <a:pt x="71" y="10"/>
                    </a:cubicBezTo>
                    <a:lnTo>
                      <a:pt x="39" y="48"/>
                    </a:lnTo>
                    <a:lnTo>
                      <a:pt x="20" y="67"/>
                    </a:lnTo>
                    <a:lnTo>
                      <a:pt x="14" y="74"/>
                    </a:lnTo>
                    <a:cubicBezTo>
                      <a:pt x="7" y="74"/>
                      <a:pt x="7" y="80"/>
                      <a:pt x="7" y="86"/>
                    </a:cubicBezTo>
                    <a:lnTo>
                      <a:pt x="1" y="99"/>
                    </a:lnTo>
                    <a:cubicBezTo>
                      <a:pt x="1" y="105"/>
                      <a:pt x="14" y="118"/>
                      <a:pt x="26" y="118"/>
                    </a:cubicBezTo>
                    <a:lnTo>
                      <a:pt x="33" y="112"/>
                    </a:lnTo>
                    <a:lnTo>
                      <a:pt x="45" y="105"/>
                    </a:lnTo>
                    <a:lnTo>
                      <a:pt x="52" y="99"/>
                    </a:lnTo>
                    <a:lnTo>
                      <a:pt x="71" y="80"/>
                    </a:lnTo>
                    <a:lnTo>
                      <a:pt x="109" y="42"/>
                    </a:lnTo>
                    <a:cubicBezTo>
                      <a:pt x="128" y="23"/>
                      <a:pt x="112" y="1"/>
                      <a:pt x="92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9" name="Google Shape;1869;p53"/>
              <p:cNvSpPr/>
              <p:nvPr/>
            </p:nvSpPr>
            <p:spPr>
              <a:xfrm>
                <a:off x="2132050" y="3825100"/>
                <a:ext cx="767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3" extrusionOk="0">
                    <a:moveTo>
                      <a:pt x="269" y="0"/>
                    </a:moveTo>
                    <a:cubicBezTo>
                      <a:pt x="250" y="6"/>
                      <a:pt x="237" y="19"/>
                      <a:pt x="231" y="32"/>
                    </a:cubicBezTo>
                    <a:lnTo>
                      <a:pt x="192" y="83"/>
                    </a:lnTo>
                    <a:cubicBezTo>
                      <a:pt x="173" y="102"/>
                      <a:pt x="161" y="121"/>
                      <a:pt x="142" y="140"/>
                    </a:cubicBezTo>
                    <a:cubicBezTo>
                      <a:pt x="110" y="178"/>
                      <a:pt x="72" y="216"/>
                      <a:pt x="27" y="241"/>
                    </a:cubicBezTo>
                    <a:cubicBezTo>
                      <a:pt x="0" y="263"/>
                      <a:pt x="19" y="303"/>
                      <a:pt x="49" y="303"/>
                    </a:cubicBezTo>
                    <a:cubicBezTo>
                      <a:pt x="54" y="303"/>
                      <a:pt x="60" y="302"/>
                      <a:pt x="65" y="299"/>
                    </a:cubicBezTo>
                    <a:cubicBezTo>
                      <a:pt x="148" y="248"/>
                      <a:pt x="218" y="178"/>
                      <a:pt x="275" y="102"/>
                    </a:cubicBezTo>
                    <a:cubicBezTo>
                      <a:pt x="288" y="76"/>
                      <a:pt x="307" y="51"/>
                      <a:pt x="300" y="19"/>
                    </a:cubicBezTo>
                    <a:cubicBezTo>
                      <a:pt x="294" y="6"/>
                      <a:pt x="281" y="0"/>
                      <a:pt x="269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0" name="Google Shape;1870;p53"/>
              <p:cNvSpPr/>
              <p:nvPr/>
            </p:nvSpPr>
            <p:spPr>
              <a:xfrm>
                <a:off x="2145325" y="3850525"/>
                <a:ext cx="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0" extrusionOk="0">
                    <a:moveTo>
                      <a:pt x="123" y="0"/>
                    </a:moveTo>
                    <a:cubicBezTo>
                      <a:pt x="115" y="0"/>
                      <a:pt x="108" y="4"/>
                      <a:pt x="106" y="12"/>
                    </a:cubicBezTo>
                    <a:lnTo>
                      <a:pt x="49" y="146"/>
                    </a:lnTo>
                    <a:cubicBezTo>
                      <a:pt x="36" y="171"/>
                      <a:pt x="30" y="190"/>
                      <a:pt x="17" y="216"/>
                    </a:cubicBezTo>
                    <a:cubicBezTo>
                      <a:pt x="11" y="241"/>
                      <a:pt x="11" y="241"/>
                      <a:pt x="11" y="254"/>
                    </a:cubicBezTo>
                    <a:cubicBezTo>
                      <a:pt x="5" y="260"/>
                      <a:pt x="5" y="273"/>
                      <a:pt x="5" y="286"/>
                    </a:cubicBezTo>
                    <a:cubicBezTo>
                      <a:pt x="1" y="301"/>
                      <a:pt x="9" y="310"/>
                      <a:pt x="18" y="310"/>
                    </a:cubicBezTo>
                    <a:cubicBezTo>
                      <a:pt x="24" y="310"/>
                      <a:pt x="31" y="306"/>
                      <a:pt x="36" y="298"/>
                    </a:cubicBezTo>
                    <a:cubicBezTo>
                      <a:pt x="49" y="279"/>
                      <a:pt x="62" y="254"/>
                      <a:pt x="68" y="235"/>
                    </a:cubicBezTo>
                    <a:cubicBezTo>
                      <a:pt x="81" y="209"/>
                      <a:pt x="87" y="190"/>
                      <a:pt x="94" y="165"/>
                    </a:cubicBezTo>
                    <a:lnTo>
                      <a:pt x="144" y="25"/>
                    </a:lnTo>
                    <a:cubicBezTo>
                      <a:pt x="153" y="13"/>
                      <a:pt x="137" y="0"/>
                      <a:pt x="123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1" name="Google Shape;1871;p53"/>
              <p:cNvSpPr/>
              <p:nvPr/>
            </p:nvSpPr>
            <p:spPr>
              <a:xfrm>
                <a:off x="2143350" y="3844225"/>
                <a:ext cx="41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24" extrusionOk="0">
                    <a:moveTo>
                      <a:pt x="136" y="1"/>
                    </a:moveTo>
                    <a:cubicBezTo>
                      <a:pt x="125" y="1"/>
                      <a:pt x="114" y="6"/>
                      <a:pt x="109" y="17"/>
                    </a:cubicBezTo>
                    <a:cubicBezTo>
                      <a:pt x="90" y="80"/>
                      <a:pt x="65" y="144"/>
                      <a:pt x="45" y="214"/>
                    </a:cubicBezTo>
                    <a:cubicBezTo>
                      <a:pt x="33" y="245"/>
                      <a:pt x="26" y="277"/>
                      <a:pt x="14" y="309"/>
                    </a:cubicBezTo>
                    <a:cubicBezTo>
                      <a:pt x="1" y="341"/>
                      <a:pt x="1" y="373"/>
                      <a:pt x="1" y="404"/>
                    </a:cubicBezTo>
                    <a:cubicBezTo>
                      <a:pt x="1" y="417"/>
                      <a:pt x="9" y="424"/>
                      <a:pt x="18" y="424"/>
                    </a:cubicBezTo>
                    <a:cubicBezTo>
                      <a:pt x="23" y="424"/>
                      <a:pt x="28" y="422"/>
                      <a:pt x="33" y="417"/>
                    </a:cubicBezTo>
                    <a:cubicBezTo>
                      <a:pt x="71" y="360"/>
                      <a:pt x="96" y="296"/>
                      <a:pt x="109" y="226"/>
                    </a:cubicBezTo>
                    <a:cubicBezTo>
                      <a:pt x="128" y="163"/>
                      <a:pt x="141" y="93"/>
                      <a:pt x="160" y="29"/>
                    </a:cubicBezTo>
                    <a:cubicBezTo>
                      <a:pt x="164" y="11"/>
                      <a:pt x="150" y="1"/>
                      <a:pt x="136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2" name="Google Shape;1872;p53"/>
              <p:cNvSpPr/>
              <p:nvPr/>
            </p:nvSpPr>
            <p:spPr>
              <a:xfrm>
                <a:off x="2152675" y="3874400"/>
                <a:ext cx="627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21" extrusionOk="0">
                    <a:moveTo>
                      <a:pt x="215" y="0"/>
                    </a:moveTo>
                    <a:cubicBezTo>
                      <a:pt x="210" y="0"/>
                      <a:pt x="205" y="2"/>
                      <a:pt x="200" y="4"/>
                    </a:cubicBezTo>
                    <a:cubicBezTo>
                      <a:pt x="187" y="23"/>
                      <a:pt x="175" y="49"/>
                      <a:pt x="175" y="74"/>
                    </a:cubicBezTo>
                    <a:cubicBezTo>
                      <a:pt x="168" y="106"/>
                      <a:pt x="162" y="138"/>
                      <a:pt x="155" y="163"/>
                    </a:cubicBezTo>
                    <a:cubicBezTo>
                      <a:pt x="149" y="220"/>
                      <a:pt x="136" y="278"/>
                      <a:pt x="117" y="335"/>
                    </a:cubicBezTo>
                    <a:cubicBezTo>
                      <a:pt x="92" y="449"/>
                      <a:pt x="54" y="564"/>
                      <a:pt x="9" y="678"/>
                    </a:cubicBezTo>
                    <a:cubicBezTo>
                      <a:pt x="1" y="699"/>
                      <a:pt x="21" y="721"/>
                      <a:pt x="39" y="721"/>
                    </a:cubicBezTo>
                    <a:cubicBezTo>
                      <a:pt x="48" y="721"/>
                      <a:pt x="56" y="716"/>
                      <a:pt x="60" y="703"/>
                    </a:cubicBezTo>
                    <a:cubicBezTo>
                      <a:pt x="117" y="589"/>
                      <a:pt x="155" y="475"/>
                      <a:pt x="194" y="360"/>
                    </a:cubicBezTo>
                    <a:cubicBezTo>
                      <a:pt x="206" y="297"/>
                      <a:pt x="219" y="239"/>
                      <a:pt x="232" y="182"/>
                    </a:cubicBezTo>
                    <a:cubicBezTo>
                      <a:pt x="238" y="151"/>
                      <a:pt x="238" y="119"/>
                      <a:pt x="244" y="87"/>
                    </a:cubicBezTo>
                    <a:cubicBezTo>
                      <a:pt x="251" y="62"/>
                      <a:pt x="244" y="36"/>
                      <a:pt x="232" y="11"/>
                    </a:cubicBezTo>
                    <a:cubicBezTo>
                      <a:pt x="228" y="3"/>
                      <a:pt x="222" y="0"/>
                      <a:pt x="215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3" name="Google Shape;1873;p53"/>
              <p:cNvSpPr/>
              <p:nvPr/>
            </p:nvSpPr>
            <p:spPr>
              <a:xfrm>
                <a:off x="2184950" y="3836350"/>
                <a:ext cx="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23" extrusionOk="0">
                    <a:moveTo>
                      <a:pt x="25" y="0"/>
                    </a:moveTo>
                    <a:cubicBezTo>
                      <a:pt x="12" y="0"/>
                      <a:pt x="0" y="11"/>
                      <a:pt x="8" y="27"/>
                    </a:cubicBezTo>
                    <a:cubicBezTo>
                      <a:pt x="27" y="109"/>
                      <a:pt x="46" y="192"/>
                      <a:pt x="53" y="281"/>
                    </a:cubicBezTo>
                    <a:cubicBezTo>
                      <a:pt x="59" y="325"/>
                      <a:pt x="59" y="363"/>
                      <a:pt x="59" y="408"/>
                    </a:cubicBezTo>
                    <a:cubicBezTo>
                      <a:pt x="59" y="446"/>
                      <a:pt x="46" y="497"/>
                      <a:pt x="72" y="522"/>
                    </a:cubicBezTo>
                    <a:lnTo>
                      <a:pt x="91" y="522"/>
                    </a:lnTo>
                    <a:cubicBezTo>
                      <a:pt x="123" y="497"/>
                      <a:pt x="116" y="446"/>
                      <a:pt x="116" y="414"/>
                    </a:cubicBezTo>
                    <a:cubicBezTo>
                      <a:pt x="116" y="363"/>
                      <a:pt x="110" y="319"/>
                      <a:pt x="110" y="274"/>
                    </a:cubicBezTo>
                    <a:cubicBezTo>
                      <a:pt x="97" y="185"/>
                      <a:pt x="72" y="97"/>
                      <a:pt x="46" y="14"/>
                    </a:cubicBezTo>
                    <a:cubicBezTo>
                      <a:pt x="42" y="4"/>
                      <a:pt x="33" y="0"/>
                      <a:pt x="25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4" name="Google Shape;1874;p53"/>
              <p:cNvSpPr/>
              <p:nvPr/>
            </p:nvSpPr>
            <p:spPr>
              <a:xfrm>
                <a:off x="2189425" y="3839675"/>
                <a:ext cx="13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52" h="221" extrusionOk="0">
                    <a:moveTo>
                      <a:pt x="23" y="0"/>
                    </a:moveTo>
                    <a:cubicBezTo>
                      <a:pt x="14" y="0"/>
                      <a:pt x="4" y="5"/>
                      <a:pt x="1" y="14"/>
                    </a:cubicBezTo>
                    <a:lnTo>
                      <a:pt x="1" y="116"/>
                    </a:lnTo>
                    <a:lnTo>
                      <a:pt x="1" y="161"/>
                    </a:lnTo>
                    <a:lnTo>
                      <a:pt x="1" y="186"/>
                    </a:lnTo>
                    <a:cubicBezTo>
                      <a:pt x="1" y="192"/>
                      <a:pt x="7" y="199"/>
                      <a:pt x="7" y="211"/>
                    </a:cubicBezTo>
                    <a:cubicBezTo>
                      <a:pt x="10" y="218"/>
                      <a:pt x="17" y="221"/>
                      <a:pt x="22" y="221"/>
                    </a:cubicBezTo>
                    <a:cubicBezTo>
                      <a:pt x="28" y="221"/>
                      <a:pt x="33" y="218"/>
                      <a:pt x="33" y="211"/>
                    </a:cubicBezTo>
                    <a:cubicBezTo>
                      <a:pt x="39" y="199"/>
                      <a:pt x="39" y="192"/>
                      <a:pt x="39" y="186"/>
                    </a:cubicBezTo>
                    <a:lnTo>
                      <a:pt x="39" y="161"/>
                    </a:lnTo>
                    <a:cubicBezTo>
                      <a:pt x="52" y="141"/>
                      <a:pt x="52" y="129"/>
                      <a:pt x="45" y="116"/>
                    </a:cubicBezTo>
                    <a:lnTo>
                      <a:pt x="45" y="14"/>
                    </a:lnTo>
                    <a:cubicBezTo>
                      <a:pt x="42" y="5"/>
                      <a:pt x="33" y="0"/>
                      <a:pt x="23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5" name="Google Shape;1875;p53"/>
              <p:cNvSpPr/>
              <p:nvPr/>
            </p:nvSpPr>
            <p:spPr>
              <a:xfrm>
                <a:off x="2180850" y="3838075"/>
                <a:ext cx="4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804" extrusionOk="0">
                    <a:moveTo>
                      <a:pt x="88" y="0"/>
                    </a:moveTo>
                    <a:cubicBezTo>
                      <a:pt x="71" y="0"/>
                      <a:pt x="54" y="15"/>
                      <a:pt x="58" y="34"/>
                    </a:cubicBezTo>
                    <a:cubicBezTo>
                      <a:pt x="90" y="161"/>
                      <a:pt x="96" y="294"/>
                      <a:pt x="77" y="422"/>
                    </a:cubicBezTo>
                    <a:cubicBezTo>
                      <a:pt x="71" y="485"/>
                      <a:pt x="58" y="549"/>
                      <a:pt x="45" y="612"/>
                    </a:cubicBezTo>
                    <a:cubicBezTo>
                      <a:pt x="33" y="644"/>
                      <a:pt x="26" y="669"/>
                      <a:pt x="20" y="701"/>
                    </a:cubicBezTo>
                    <a:cubicBezTo>
                      <a:pt x="7" y="727"/>
                      <a:pt x="1" y="752"/>
                      <a:pt x="7" y="784"/>
                    </a:cubicBezTo>
                    <a:cubicBezTo>
                      <a:pt x="11" y="796"/>
                      <a:pt x="23" y="803"/>
                      <a:pt x="36" y="803"/>
                    </a:cubicBezTo>
                    <a:cubicBezTo>
                      <a:pt x="44" y="803"/>
                      <a:pt x="51" y="801"/>
                      <a:pt x="58" y="796"/>
                    </a:cubicBezTo>
                    <a:cubicBezTo>
                      <a:pt x="83" y="777"/>
                      <a:pt x="102" y="752"/>
                      <a:pt x="109" y="720"/>
                    </a:cubicBezTo>
                    <a:cubicBezTo>
                      <a:pt x="121" y="688"/>
                      <a:pt x="128" y="657"/>
                      <a:pt x="134" y="631"/>
                    </a:cubicBezTo>
                    <a:cubicBezTo>
                      <a:pt x="153" y="561"/>
                      <a:pt x="160" y="491"/>
                      <a:pt x="160" y="422"/>
                    </a:cubicBezTo>
                    <a:cubicBezTo>
                      <a:pt x="166" y="288"/>
                      <a:pt x="147" y="148"/>
                      <a:pt x="115" y="21"/>
                    </a:cubicBezTo>
                    <a:cubicBezTo>
                      <a:pt x="110" y="6"/>
                      <a:pt x="99" y="0"/>
                      <a:pt x="88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6" name="Google Shape;1876;p53"/>
              <p:cNvSpPr/>
              <p:nvPr/>
            </p:nvSpPr>
            <p:spPr>
              <a:xfrm>
                <a:off x="2127325" y="3749400"/>
                <a:ext cx="82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59" extrusionOk="0">
                    <a:moveTo>
                      <a:pt x="282" y="1"/>
                    </a:moveTo>
                    <a:cubicBezTo>
                      <a:pt x="277" y="1"/>
                      <a:pt x="272" y="1"/>
                      <a:pt x="267" y="3"/>
                    </a:cubicBezTo>
                    <a:lnTo>
                      <a:pt x="223" y="9"/>
                    </a:lnTo>
                    <a:cubicBezTo>
                      <a:pt x="197" y="22"/>
                      <a:pt x="165" y="35"/>
                      <a:pt x="140" y="54"/>
                    </a:cubicBezTo>
                    <a:cubicBezTo>
                      <a:pt x="115" y="73"/>
                      <a:pt x="89" y="92"/>
                      <a:pt x="70" y="117"/>
                    </a:cubicBezTo>
                    <a:cubicBezTo>
                      <a:pt x="57" y="124"/>
                      <a:pt x="45" y="137"/>
                      <a:pt x="38" y="149"/>
                    </a:cubicBezTo>
                    <a:cubicBezTo>
                      <a:pt x="26" y="162"/>
                      <a:pt x="19" y="181"/>
                      <a:pt x="7" y="194"/>
                    </a:cubicBezTo>
                    <a:cubicBezTo>
                      <a:pt x="0" y="213"/>
                      <a:pt x="7" y="238"/>
                      <a:pt x="26" y="257"/>
                    </a:cubicBezTo>
                    <a:cubicBezTo>
                      <a:pt x="32" y="260"/>
                      <a:pt x="38" y="262"/>
                      <a:pt x="45" y="262"/>
                    </a:cubicBezTo>
                    <a:cubicBezTo>
                      <a:pt x="51" y="262"/>
                      <a:pt x="57" y="260"/>
                      <a:pt x="64" y="257"/>
                    </a:cubicBezTo>
                    <a:lnTo>
                      <a:pt x="64" y="257"/>
                    </a:lnTo>
                    <a:lnTo>
                      <a:pt x="57" y="264"/>
                    </a:lnTo>
                    <a:cubicBezTo>
                      <a:pt x="51" y="276"/>
                      <a:pt x="38" y="289"/>
                      <a:pt x="32" y="302"/>
                    </a:cubicBezTo>
                    <a:cubicBezTo>
                      <a:pt x="26" y="308"/>
                      <a:pt x="19" y="327"/>
                      <a:pt x="19" y="340"/>
                    </a:cubicBezTo>
                    <a:cubicBezTo>
                      <a:pt x="26" y="353"/>
                      <a:pt x="32" y="359"/>
                      <a:pt x="45" y="359"/>
                    </a:cubicBezTo>
                    <a:cubicBezTo>
                      <a:pt x="51" y="359"/>
                      <a:pt x="57" y="359"/>
                      <a:pt x="64" y="353"/>
                    </a:cubicBezTo>
                    <a:cubicBezTo>
                      <a:pt x="70" y="353"/>
                      <a:pt x="76" y="346"/>
                      <a:pt x="83" y="340"/>
                    </a:cubicBezTo>
                    <a:cubicBezTo>
                      <a:pt x="89" y="334"/>
                      <a:pt x="102" y="327"/>
                      <a:pt x="115" y="321"/>
                    </a:cubicBezTo>
                    <a:cubicBezTo>
                      <a:pt x="127" y="302"/>
                      <a:pt x="146" y="283"/>
                      <a:pt x="165" y="264"/>
                    </a:cubicBezTo>
                    <a:lnTo>
                      <a:pt x="178" y="251"/>
                    </a:lnTo>
                    <a:lnTo>
                      <a:pt x="184" y="251"/>
                    </a:lnTo>
                    <a:lnTo>
                      <a:pt x="216" y="226"/>
                    </a:lnTo>
                    <a:cubicBezTo>
                      <a:pt x="235" y="213"/>
                      <a:pt x="254" y="200"/>
                      <a:pt x="273" y="181"/>
                    </a:cubicBezTo>
                    <a:cubicBezTo>
                      <a:pt x="300" y="165"/>
                      <a:pt x="286" y="126"/>
                      <a:pt x="258" y="126"/>
                    </a:cubicBezTo>
                    <a:cubicBezTo>
                      <a:pt x="253" y="126"/>
                      <a:pt x="247" y="127"/>
                      <a:pt x="242" y="130"/>
                    </a:cubicBezTo>
                    <a:cubicBezTo>
                      <a:pt x="197" y="156"/>
                      <a:pt x="153" y="181"/>
                      <a:pt x="115" y="213"/>
                    </a:cubicBezTo>
                    <a:cubicBezTo>
                      <a:pt x="108" y="219"/>
                      <a:pt x="102" y="226"/>
                      <a:pt x="89" y="232"/>
                    </a:cubicBezTo>
                    <a:lnTo>
                      <a:pt x="108" y="206"/>
                    </a:lnTo>
                    <a:lnTo>
                      <a:pt x="115" y="200"/>
                    </a:lnTo>
                    <a:cubicBezTo>
                      <a:pt x="121" y="194"/>
                      <a:pt x="121" y="187"/>
                      <a:pt x="127" y="181"/>
                    </a:cubicBezTo>
                    <a:cubicBezTo>
                      <a:pt x="134" y="168"/>
                      <a:pt x="146" y="162"/>
                      <a:pt x="153" y="156"/>
                    </a:cubicBezTo>
                    <a:lnTo>
                      <a:pt x="165" y="143"/>
                    </a:lnTo>
                    <a:lnTo>
                      <a:pt x="184" y="130"/>
                    </a:lnTo>
                    <a:cubicBezTo>
                      <a:pt x="191" y="124"/>
                      <a:pt x="204" y="111"/>
                      <a:pt x="216" y="105"/>
                    </a:cubicBezTo>
                    <a:lnTo>
                      <a:pt x="235" y="98"/>
                    </a:lnTo>
                    <a:lnTo>
                      <a:pt x="242" y="98"/>
                    </a:lnTo>
                    <a:lnTo>
                      <a:pt x="254" y="92"/>
                    </a:lnTo>
                    <a:lnTo>
                      <a:pt x="261" y="92"/>
                    </a:lnTo>
                    <a:lnTo>
                      <a:pt x="280" y="86"/>
                    </a:lnTo>
                    <a:cubicBezTo>
                      <a:pt x="299" y="79"/>
                      <a:pt x="318" y="73"/>
                      <a:pt x="324" y="54"/>
                    </a:cubicBezTo>
                    <a:cubicBezTo>
                      <a:pt x="331" y="41"/>
                      <a:pt x="331" y="29"/>
                      <a:pt x="318" y="16"/>
                    </a:cubicBezTo>
                    <a:cubicBezTo>
                      <a:pt x="309" y="7"/>
                      <a:pt x="296" y="1"/>
                      <a:pt x="282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7" name="Google Shape;1877;p53"/>
              <p:cNvSpPr/>
              <p:nvPr/>
            </p:nvSpPr>
            <p:spPr>
              <a:xfrm>
                <a:off x="2157650" y="3799600"/>
                <a:ext cx="315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04" extrusionOk="0">
                    <a:moveTo>
                      <a:pt x="99" y="0"/>
                    </a:moveTo>
                    <a:cubicBezTo>
                      <a:pt x="91" y="0"/>
                      <a:pt x="84" y="3"/>
                      <a:pt x="77" y="10"/>
                    </a:cubicBezTo>
                    <a:cubicBezTo>
                      <a:pt x="52" y="67"/>
                      <a:pt x="33" y="124"/>
                      <a:pt x="20" y="188"/>
                    </a:cubicBezTo>
                    <a:cubicBezTo>
                      <a:pt x="14" y="213"/>
                      <a:pt x="14" y="245"/>
                      <a:pt x="7" y="276"/>
                    </a:cubicBezTo>
                    <a:cubicBezTo>
                      <a:pt x="1" y="308"/>
                      <a:pt x="1" y="340"/>
                      <a:pt x="7" y="378"/>
                    </a:cubicBezTo>
                    <a:cubicBezTo>
                      <a:pt x="14" y="391"/>
                      <a:pt x="26" y="397"/>
                      <a:pt x="39" y="404"/>
                    </a:cubicBezTo>
                    <a:cubicBezTo>
                      <a:pt x="58" y="404"/>
                      <a:pt x="71" y="391"/>
                      <a:pt x="77" y="378"/>
                    </a:cubicBezTo>
                    <a:cubicBezTo>
                      <a:pt x="84" y="353"/>
                      <a:pt x="90" y="321"/>
                      <a:pt x="90" y="289"/>
                    </a:cubicBezTo>
                    <a:cubicBezTo>
                      <a:pt x="90" y="257"/>
                      <a:pt x="90" y="226"/>
                      <a:pt x="96" y="200"/>
                    </a:cubicBezTo>
                    <a:cubicBezTo>
                      <a:pt x="103" y="143"/>
                      <a:pt x="109" y="86"/>
                      <a:pt x="122" y="29"/>
                    </a:cubicBezTo>
                    <a:cubicBezTo>
                      <a:pt x="126" y="12"/>
                      <a:pt x="113" y="0"/>
                      <a:pt x="99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8" name="Google Shape;1878;p53"/>
              <p:cNvSpPr/>
              <p:nvPr/>
            </p:nvSpPr>
            <p:spPr>
              <a:xfrm>
                <a:off x="2160675" y="3808400"/>
                <a:ext cx="177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319" extrusionOk="0">
                    <a:moveTo>
                      <a:pt x="51" y="1"/>
                    </a:moveTo>
                    <a:cubicBezTo>
                      <a:pt x="40" y="1"/>
                      <a:pt x="29" y="7"/>
                      <a:pt x="26" y="20"/>
                    </a:cubicBezTo>
                    <a:cubicBezTo>
                      <a:pt x="20" y="64"/>
                      <a:pt x="13" y="115"/>
                      <a:pt x="13" y="160"/>
                    </a:cubicBezTo>
                    <a:cubicBezTo>
                      <a:pt x="1" y="204"/>
                      <a:pt x="1" y="255"/>
                      <a:pt x="1" y="299"/>
                    </a:cubicBezTo>
                    <a:cubicBezTo>
                      <a:pt x="4" y="312"/>
                      <a:pt x="13" y="318"/>
                      <a:pt x="23" y="318"/>
                    </a:cubicBezTo>
                    <a:cubicBezTo>
                      <a:pt x="32" y="318"/>
                      <a:pt x="42" y="312"/>
                      <a:pt x="45" y="299"/>
                    </a:cubicBezTo>
                    <a:cubicBezTo>
                      <a:pt x="58" y="255"/>
                      <a:pt x="58" y="210"/>
                      <a:pt x="64" y="160"/>
                    </a:cubicBezTo>
                    <a:cubicBezTo>
                      <a:pt x="64" y="115"/>
                      <a:pt x="71" y="64"/>
                      <a:pt x="71" y="20"/>
                    </a:cubicBezTo>
                    <a:cubicBezTo>
                      <a:pt x="71" y="7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9" name="Google Shape;1879;p53"/>
              <p:cNvSpPr/>
              <p:nvPr/>
            </p:nvSpPr>
            <p:spPr>
              <a:xfrm>
                <a:off x="2164325" y="3819000"/>
                <a:ext cx="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92" extrusionOk="0">
                    <a:moveTo>
                      <a:pt x="14" y="1"/>
                    </a:moveTo>
                    <a:cubicBezTo>
                      <a:pt x="7" y="1"/>
                      <a:pt x="1" y="6"/>
                      <a:pt x="1" y="15"/>
                    </a:cubicBezTo>
                    <a:cubicBezTo>
                      <a:pt x="1" y="72"/>
                      <a:pt x="7" y="130"/>
                      <a:pt x="14" y="187"/>
                    </a:cubicBezTo>
                    <a:cubicBezTo>
                      <a:pt x="14" y="190"/>
                      <a:pt x="17" y="192"/>
                      <a:pt x="20" y="192"/>
                    </a:cubicBezTo>
                    <a:cubicBezTo>
                      <a:pt x="23" y="192"/>
                      <a:pt x="26" y="190"/>
                      <a:pt x="26" y="187"/>
                    </a:cubicBezTo>
                    <a:lnTo>
                      <a:pt x="26" y="15"/>
                    </a:lnTo>
                    <a:cubicBezTo>
                      <a:pt x="26" y="6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0" name="Google Shape;1880;p53"/>
              <p:cNvSpPr/>
              <p:nvPr/>
            </p:nvSpPr>
            <p:spPr>
              <a:xfrm>
                <a:off x="2173875" y="3826400"/>
                <a:ext cx="1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582" extrusionOk="0">
                    <a:moveTo>
                      <a:pt x="30" y="0"/>
                    </a:moveTo>
                    <a:cubicBezTo>
                      <a:pt x="21" y="0"/>
                      <a:pt x="13" y="7"/>
                      <a:pt x="13" y="18"/>
                    </a:cubicBezTo>
                    <a:cubicBezTo>
                      <a:pt x="19" y="113"/>
                      <a:pt x="19" y="209"/>
                      <a:pt x="19" y="304"/>
                    </a:cubicBezTo>
                    <a:cubicBezTo>
                      <a:pt x="19" y="355"/>
                      <a:pt x="13" y="399"/>
                      <a:pt x="6" y="450"/>
                    </a:cubicBezTo>
                    <a:cubicBezTo>
                      <a:pt x="0" y="488"/>
                      <a:pt x="0" y="533"/>
                      <a:pt x="6" y="577"/>
                    </a:cubicBezTo>
                    <a:cubicBezTo>
                      <a:pt x="10" y="580"/>
                      <a:pt x="14" y="582"/>
                      <a:pt x="19" y="582"/>
                    </a:cubicBezTo>
                    <a:cubicBezTo>
                      <a:pt x="24" y="582"/>
                      <a:pt x="29" y="580"/>
                      <a:pt x="32" y="577"/>
                    </a:cubicBezTo>
                    <a:cubicBezTo>
                      <a:pt x="64" y="552"/>
                      <a:pt x="64" y="488"/>
                      <a:pt x="70" y="450"/>
                    </a:cubicBezTo>
                    <a:cubicBezTo>
                      <a:pt x="76" y="399"/>
                      <a:pt x="76" y="348"/>
                      <a:pt x="76" y="298"/>
                    </a:cubicBezTo>
                    <a:cubicBezTo>
                      <a:pt x="76" y="202"/>
                      <a:pt x="70" y="101"/>
                      <a:pt x="45" y="12"/>
                    </a:cubicBezTo>
                    <a:cubicBezTo>
                      <a:pt x="42" y="4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1" name="Google Shape;1881;p53"/>
              <p:cNvSpPr/>
              <p:nvPr/>
            </p:nvSpPr>
            <p:spPr>
              <a:xfrm>
                <a:off x="2175775" y="3834675"/>
                <a:ext cx="145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58" h="326" extrusionOk="0">
                    <a:moveTo>
                      <a:pt x="36" y="1"/>
                    </a:moveTo>
                    <a:cubicBezTo>
                      <a:pt x="28" y="1"/>
                      <a:pt x="19" y="6"/>
                      <a:pt x="19" y="17"/>
                    </a:cubicBezTo>
                    <a:lnTo>
                      <a:pt x="7" y="170"/>
                    </a:lnTo>
                    <a:cubicBezTo>
                      <a:pt x="0" y="221"/>
                      <a:pt x="0" y="265"/>
                      <a:pt x="7" y="316"/>
                    </a:cubicBezTo>
                    <a:cubicBezTo>
                      <a:pt x="10" y="322"/>
                      <a:pt x="16" y="326"/>
                      <a:pt x="22" y="326"/>
                    </a:cubicBezTo>
                    <a:cubicBezTo>
                      <a:pt x="27" y="326"/>
                      <a:pt x="32" y="322"/>
                      <a:pt x="32" y="316"/>
                    </a:cubicBezTo>
                    <a:cubicBezTo>
                      <a:pt x="45" y="272"/>
                      <a:pt x="51" y="221"/>
                      <a:pt x="51" y="170"/>
                    </a:cubicBezTo>
                    <a:cubicBezTo>
                      <a:pt x="58" y="119"/>
                      <a:pt x="58" y="68"/>
                      <a:pt x="58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2" name="Google Shape;1882;p53"/>
              <p:cNvSpPr/>
              <p:nvPr/>
            </p:nvSpPr>
            <p:spPr>
              <a:xfrm>
                <a:off x="2195400" y="3826650"/>
                <a:ext cx="247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742" extrusionOk="0">
                    <a:moveTo>
                      <a:pt x="29" y="1"/>
                    </a:moveTo>
                    <a:cubicBezTo>
                      <a:pt x="14" y="1"/>
                      <a:pt x="0" y="10"/>
                      <a:pt x="3" y="27"/>
                    </a:cubicBezTo>
                    <a:cubicBezTo>
                      <a:pt x="16" y="141"/>
                      <a:pt x="22" y="262"/>
                      <a:pt x="29" y="383"/>
                    </a:cubicBezTo>
                    <a:lnTo>
                      <a:pt x="29" y="561"/>
                    </a:lnTo>
                    <a:cubicBezTo>
                      <a:pt x="22" y="618"/>
                      <a:pt x="22" y="675"/>
                      <a:pt x="42" y="732"/>
                    </a:cubicBezTo>
                    <a:cubicBezTo>
                      <a:pt x="42" y="739"/>
                      <a:pt x="46" y="742"/>
                      <a:pt x="52" y="742"/>
                    </a:cubicBezTo>
                    <a:cubicBezTo>
                      <a:pt x="57" y="742"/>
                      <a:pt x="64" y="739"/>
                      <a:pt x="67" y="732"/>
                    </a:cubicBezTo>
                    <a:cubicBezTo>
                      <a:pt x="92" y="682"/>
                      <a:pt x="99" y="618"/>
                      <a:pt x="99" y="561"/>
                    </a:cubicBezTo>
                    <a:cubicBezTo>
                      <a:pt x="99" y="510"/>
                      <a:pt x="99" y="446"/>
                      <a:pt x="99" y="389"/>
                    </a:cubicBezTo>
                    <a:cubicBezTo>
                      <a:pt x="92" y="268"/>
                      <a:pt x="80" y="148"/>
                      <a:pt x="61" y="27"/>
                    </a:cubicBezTo>
                    <a:cubicBezTo>
                      <a:pt x="58" y="9"/>
                      <a:pt x="43" y="1"/>
                      <a:pt x="29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3" name="Google Shape;1883;p53"/>
              <p:cNvSpPr/>
              <p:nvPr/>
            </p:nvSpPr>
            <p:spPr>
              <a:xfrm>
                <a:off x="2193875" y="3851575"/>
                <a:ext cx="17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9" extrusionOk="0">
                    <a:moveTo>
                      <a:pt x="45" y="1"/>
                    </a:moveTo>
                    <a:cubicBezTo>
                      <a:pt x="35" y="1"/>
                      <a:pt x="26" y="11"/>
                      <a:pt x="26" y="21"/>
                    </a:cubicBezTo>
                    <a:lnTo>
                      <a:pt x="14" y="104"/>
                    </a:lnTo>
                    <a:cubicBezTo>
                      <a:pt x="14" y="123"/>
                      <a:pt x="14" y="136"/>
                      <a:pt x="7" y="155"/>
                    </a:cubicBezTo>
                    <a:cubicBezTo>
                      <a:pt x="1" y="167"/>
                      <a:pt x="1" y="187"/>
                      <a:pt x="7" y="199"/>
                    </a:cubicBezTo>
                    <a:cubicBezTo>
                      <a:pt x="12" y="204"/>
                      <a:pt x="19" y="208"/>
                      <a:pt x="26" y="208"/>
                    </a:cubicBezTo>
                    <a:cubicBezTo>
                      <a:pt x="28" y="208"/>
                      <a:pt x="31" y="207"/>
                      <a:pt x="33" y="206"/>
                    </a:cubicBezTo>
                    <a:cubicBezTo>
                      <a:pt x="39" y="199"/>
                      <a:pt x="45" y="187"/>
                      <a:pt x="45" y="180"/>
                    </a:cubicBezTo>
                    <a:lnTo>
                      <a:pt x="52" y="161"/>
                    </a:lnTo>
                    <a:cubicBezTo>
                      <a:pt x="52" y="148"/>
                      <a:pt x="52" y="129"/>
                      <a:pt x="58" y="117"/>
                    </a:cubicBezTo>
                    <a:lnTo>
                      <a:pt x="64" y="28"/>
                    </a:lnTo>
                    <a:cubicBezTo>
                      <a:pt x="71" y="15"/>
                      <a:pt x="64" y="2"/>
                      <a:pt x="52" y="2"/>
                    </a:cubicBezTo>
                    <a:cubicBezTo>
                      <a:pt x="49" y="1"/>
                      <a:pt x="47" y="1"/>
                      <a:pt x="45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4" name="Google Shape;1884;p53"/>
              <p:cNvSpPr/>
              <p:nvPr/>
            </p:nvSpPr>
            <p:spPr>
              <a:xfrm>
                <a:off x="2201350" y="3813600"/>
                <a:ext cx="23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381" extrusionOk="0">
                    <a:moveTo>
                      <a:pt x="65" y="1"/>
                    </a:moveTo>
                    <a:cubicBezTo>
                      <a:pt x="53" y="1"/>
                      <a:pt x="41" y="7"/>
                      <a:pt x="39" y="22"/>
                    </a:cubicBezTo>
                    <a:cubicBezTo>
                      <a:pt x="32" y="79"/>
                      <a:pt x="26" y="136"/>
                      <a:pt x="13" y="193"/>
                    </a:cubicBezTo>
                    <a:cubicBezTo>
                      <a:pt x="13" y="225"/>
                      <a:pt x="7" y="250"/>
                      <a:pt x="7" y="282"/>
                    </a:cubicBezTo>
                    <a:cubicBezTo>
                      <a:pt x="0" y="307"/>
                      <a:pt x="0" y="339"/>
                      <a:pt x="7" y="371"/>
                    </a:cubicBezTo>
                    <a:cubicBezTo>
                      <a:pt x="7" y="377"/>
                      <a:pt x="12" y="381"/>
                      <a:pt x="17" y="381"/>
                    </a:cubicBezTo>
                    <a:cubicBezTo>
                      <a:pt x="23" y="381"/>
                      <a:pt x="29" y="377"/>
                      <a:pt x="32" y="371"/>
                    </a:cubicBezTo>
                    <a:cubicBezTo>
                      <a:pt x="45" y="346"/>
                      <a:pt x="51" y="314"/>
                      <a:pt x="58" y="288"/>
                    </a:cubicBezTo>
                    <a:cubicBezTo>
                      <a:pt x="58" y="263"/>
                      <a:pt x="64" y="231"/>
                      <a:pt x="64" y="206"/>
                    </a:cubicBezTo>
                    <a:lnTo>
                      <a:pt x="89" y="28"/>
                    </a:lnTo>
                    <a:cubicBezTo>
                      <a:pt x="93" y="10"/>
                      <a:pt x="79" y="1"/>
                      <a:pt x="65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5" name="Google Shape;1885;p53"/>
              <p:cNvSpPr/>
              <p:nvPr/>
            </p:nvSpPr>
            <p:spPr>
              <a:xfrm>
                <a:off x="2089500" y="3859525"/>
                <a:ext cx="6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54" extrusionOk="0">
                    <a:moveTo>
                      <a:pt x="241" y="1"/>
                    </a:moveTo>
                    <a:cubicBezTo>
                      <a:pt x="239" y="1"/>
                      <a:pt x="238" y="1"/>
                      <a:pt x="236" y="2"/>
                    </a:cubicBezTo>
                    <a:cubicBezTo>
                      <a:pt x="223" y="2"/>
                      <a:pt x="217" y="2"/>
                      <a:pt x="210" y="8"/>
                    </a:cubicBezTo>
                    <a:lnTo>
                      <a:pt x="198" y="21"/>
                    </a:lnTo>
                    <a:cubicBezTo>
                      <a:pt x="185" y="27"/>
                      <a:pt x="179" y="34"/>
                      <a:pt x="166" y="46"/>
                    </a:cubicBezTo>
                    <a:cubicBezTo>
                      <a:pt x="153" y="53"/>
                      <a:pt x="128" y="78"/>
                      <a:pt x="109" y="97"/>
                    </a:cubicBezTo>
                    <a:cubicBezTo>
                      <a:pt x="96" y="116"/>
                      <a:pt x="77" y="135"/>
                      <a:pt x="58" y="155"/>
                    </a:cubicBezTo>
                    <a:lnTo>
                      <a:pt x="7" y="212"/>
                    </a:lnTo>
                    <a:cubicBezTo>
                      <a:pt x="1" y="218"/>
                      <a:pt x="1" y="237"/>
                      <a:pt x="7" y="243"/>
                    </a:cubicBezTo>
                    <a:cubicBezTo>
                      <a:pt x="15" y="251"/>
                      <a:pt x="22" y="254"/>
                      <a:pt x="29" y="254"/>
                    </a:cubicBezTo>
                    <a:cubicBezTo>
                      <a:pt x="35" y="254"/>
                      <a:pt x="40" y="252"/>
                      <a:pt x="45" y="250"/>
                    </a:cubicBezTo>
                    <a:cubicBezTo>
                      <a:pt x="83" y="218"/>
                      <a:pt x="121" y="186"/>
                      <a:pt x="160" y="148"/>
                    </a:cubicBezTo>
                    <a:cubicBezTo>
                      <a:pt x="179" y="135"/>
                      <a:pt x="198" y="116"/>
                      <a:pt x="217" y="97"/>
                    </a:cubicBezTo>
                    <a:cubicBezTo>
                      <a:pt x="236" y="78"/>
                      <a:pt x="249" y="59"/>
                      <a:pt x="261" y="34"/>
                    </a:cubicBezTo>
                    <a:cubicBezTo>
                      <a:pt x="267" y="17"/>
                      <a:pt x="253" y="1"/>
                      <a:pt x="241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6" name="Google Shape;1886;p53"/>
              <p:cNvSpPr/>
              <p:nvPr/>
            </p:nvSpPr>
            <p:spPr>
              <a:xfrm>
                <a:off x="2109350" y="3857500"/>
                <a:ext cx="4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91" extrusionOk="0">
                    <a:moveTo>
                      <a:pt x="157" y="0"/>
                    </a:moveTo>
                    <a:cubicBezTo>
                      <a:pt x="151" y="0"/>
                      <a:pt x="145" y="2"/>
                      <a:pt x="141" y="7"/>
                    </a:cubicBezTo>
                    <a:cubicBezTo>
                      <a:pt x="135" y="13"/>
                      <a:pt x="135" y="13"/>
                      <a:pt x="128" y="19"/>
                    </a:cubicBezTo>
                    <a:lnTo>
                      <a:pt x="128" y="26"/>
                    </a:lnTo>
                    <a:lnTo>
                      <a:pt x="122" y="32"/>
                    </a:lnTo>
                    <a:cubicBezTo>
                      <a:pt x="115" y="45"/>
                      <a:pt x="109" y="58"/>
                      <a:pt x="109" y="70"/>
                    </a:cubicBezTo>
                    <a:cubicBezTo>
                      <a:pt x="96" y="89"/>
                      <a:pt x="90" y="108"/>
                      <a:pt x="77" y="127"/>
                    </a:cubicBezTo>
                    <a:cubicBezTo>
                      <a:pt x="58" y="172"/>
                      <a:pt x="33" y="210"/>
                      <a:pt x="14" y="248"/>
                    </a:cubicBezTo>
                    <a:cubicBezTo>
                      <a:pt x="0" y="271"/>
                      <a:pt x="16" y="290"/>
                      <a:pt x="35" y="290"/>
                    </a:cubicBezTo>
                    <a:cubicBezTo>
                      <a:pt x="43" y="290"/>
                      <a:pt x="51" y="287"/>
                      <a:pt x="58" y="280"/>
                    </a:cubicBezTo>
                    <a:cubicBezTo>
                      <a:pt x="84" y="248"/>
                      <a:pt x="109" y="210"/>
                      <a:pt x="135" y="172"/>
                    </a:cubicBezTo>
                    <a:cubicBezTo>
                      <a:pt x="147" y="153"/>
                      <a:pt x="154" y="134"/>
                      <a:pt x="166" y="115"/>
                    </a:cubicBezTo>
                    <a:cubicBezTo>
                      <a:pt x="166" y="102"/>
                      <a:pt x="173" y="89"/>
                      <a:pt x="179" y="77"/>
                    </a:cubicBezTo>
                    <a:cubicBezTo>
                      <a:pt x="179" y="77"/>
                      <a:pt x="179" y="70"/>
                      <a:pt x="179" y="64"/>
                    </a:cubicBezTo>
                    <a:cubicBezTo>
                      <a:pt x="185" y="58"/>
                      <a:pt x="185" y="51"/>
                      <a:pt x="179" y="45"/>
                    </a:cubicBezTo>
                    <a:cubicBezTo>
                      <a:pt x="179" y="39"/>
                      <a:pt x="179" y="26"/>
                      <a:pt x="179" y="19"/>
                    </a:cubicBezTo>
                    <a:cubicBezTo>
                      <a:pt x="179" y="7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7" name="Google Shape;1887;p53"/>
              <p:cNvSpPr/>
              <p:nvPr/>
            </p:nvSpPr>
            <p:spPr>
              <a:xfrm>
                <a:off x="2128275" y="3885925"/>
                <a:ext cx="63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24" extrusionOk="0">
                    <a:moveTo>
                      <a:pt x="237" y="1"/>
                    </a:moveTo>
                    <a:cubicBezTo>
                      <a:pt x="233" y="1"/>
                      <a:pt x="227" y="3"/>
                      <a:pt x="223" y="7"/>
                    </a:cubicBezTo>
                    <a:cubicBezTo>
                      <a:pt x="210" y="14"/>
                      <a:pt x="204" y="20"/>
                      <a:pt x="191" y="26"/>
                    </a:cubicBezTo>
                    <a:lnTo>
                      <a:pt x="172" y="52"/>
                    </a:lnTo>
                    <a:cubicBezTo>
                      <a:pt x="153" y="64"/>
                      <a:pt x="140" y="84"/>
                      <a:pt x="121" y="96"/>
                    </a:cubicBezTo>
                    <a:lnTo>
                      <a:pt x="108" y="109"/>
                    </a:lnTo>
                    <a:lnTo>
                      <a:pt x="102" y="115"/>
                    </a:lnTo>
                    <a:lnTo>
                      <a:pt x="77" y="134"/>
                    </a:lnTo>
                    <a:cubicBezTo>
                      <a:pt x="57" y="147"/>
                      <a:pt x="38" y="160"/>
                      <a:pt x="19" y="172"/>
                    </a:cubicBezTo>
                    <a:cubicBezTo>
                      <a:pt x="7" y="179"/>
                      <a:pt x="0" y="198"/>
                      <a:pt x="13" y="211"/>
                    </a:cubicBezTo>
                    <a:cubicBezTo>
                      <a:pt x="17" y="218"/>
                      <a:pt x="23" y="224"/>
                      <a:pt x="32" y="224"/>
                    </a:cubicBezTo>
                    <a:cubicBezTo>
                      <a:pt x="37" y="224"/>
                      <a:pt x="44" y="222"/>
                      <a:pt x="51" y="217"/>
                    </a:cubicBezTo>
                    <a:cubicBezTo>
                      <a:pt x="89" y="198"/>
                      <a:pt x="127" y="172"/>
                      <a:pt x="166" y="141"/>
                    </a:cubicBezTo>
                    <a:cubicBezTo>
                      <a:pt x="185" y="122"/>
                      <a:pt x="204" y="109"/>
                      <a:pt x="223" y="90"/>
                    </a:cubicBezTo>
                    <a:lnTo>
                      <a:pt x="242" y="58"/>
                    </a:lnTo>
                    <a:cubicBezTo>
                      <a:pt x="248" y="45"/>
                      <a:pt x="254" y="33"/>
                      <a:pt x="254" y="20"/>
                    </a:cubicBezTo>
                    <a:cubicBezTo>
                      <a:pt x="254" y="8"/>
                      <a:pt x="247" y="1"/>
                      <a:pt x="237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8" name="Google Shape;1888;p53"/>
              <p:cNvSpPr/>
              <p:nvPr/>
            </p:nvSpPr>
            <p:spPr>
              <a:xfrm>
                <a:off x="2118900" y="3883075"/>
                <a:ext cx="133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9" extrusionOk="0">
                    <a:moveTo>
                      <a:pt x="509" y="1"/>
                    </a:moveTo>
                    <a:cubicBezTo>
                      <a:pt x="490" y="7"/>
                      <a:pt x="464" y="20"/>
                      <a:pt x="452" y="39"/>
                    </a:cubicBezTo>
                    <a:cubicBezTo>
                      <a:pt x="432" y="58"/>
                      <a:pt x="413" y="77"/>
                      <a:pt x="401" y="89"/>
                    </a:cubicBezTo>
                    <a:cubicBezTo>
                      <a:pt x="363" y="128"/>
                      <a:pt x="324" y="159"/>
                      <a:pt x="286" y="191"/>
                    </a:cubicBezTo>
                    <a:cubicBezTo>
                      <a:pt x="248" y="217"/>
                      <a:pt x="204" y="248"/>
                      <a:pt x="159" y="267"/>
                    </a:cubicBezTo>
                    <a:cubicBezTo>
                      <a:pt x="115" y="293"/>
                      <a:pt x="70" y="318"/>
                      <a:pt x="26" y="337"/>
                    </a:cubicBezTo>
                    <a:cubicBezTo>
                      <a:pt x="0" y="350"/>
                      <a:pt x="13" y="388"/>
                      <a:pt x="38" y="388"/>
                    </a:cubicBezTo>
                    <a:cubicBezTo>
                      <a:pt x="89" y="375"/>
                      <a:pt x="140" y="363"/>
                      <a:pt x="191" y="337"/>
                    </a:cubicBezTo>
                    <a:cubicBezTo>
                      <a:pt x="242" y="312"/>
                      <a:pt x="286" y="286"/>
                      <a:pt x="331" y="255"/>
                    </a:cubicBezTo>
                    <a:cubicBezTo>
                      <a:pt x="369" y="223"/>
                      <a:pt x="413" y="191"/>
                      <a:pt x="452" y="153"/>
                    </a:cubicBezTo>
                    <a:cubicBezTo>
                      <a:pt x="471" y="134"/>
                      <a:pt x="483" y="115"/>
                      <a:pt x="502" y="89"/>
                    </a:cubicBezTo>
                    <a:cubicBezTo>
                      <a:pt x="521" y="70"/>
                      <a:pt x="528" y="45"/>
                      <a:pt x="534" y="20"/>
                    </a:cubicBezTo>
                    <a:cubicBezTo>
                      <a:pt x="528" y="7"/>
                      <a:pt x="521" y="1"/>
                      <a:pt x="509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9" name="Google Shape;1889;p53"/>
              <p:cNvSpPr/>
              <p:nvPr/>
            </p:nvSpPr>
            <p:spPr>
              <a:xfrm>
                <a:off x="2133825" y="3877825"/>
                <a:ext cx="3200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71" extrusionOk="0">
                    <a:moveTo>
                      <a:pt x="109" y="1"/>
                    </a:moveTo>
                    <a:cubicBezTo>
                      <a:pt x="102" y="7"/>
                      <a:pt x="96" y="7"/>
                      <a:pt x="90" y="14"/>
                    </a:cubicBezTo>
                    <a:lnTo>
                      <a:pt x="77" y="26"/>
                    </a:lnTo>
                    <a:cubicBezTo>
                      <a:pt x="64" y="39"/>
                      <a:pt x="58" y="52"/>
                      <a:pt x="52" y="64"/>
                    </a:cubicBezTo>
                    <a:lnTo>
                      <a:pt x="7" y="134"/>
                    </a:lnTo>
                    <a:cubicBezTo>
                      <a:pt x="1" y="141"/>
                      <a:pt x="7" y="160"/>
                      <a:pt x="20" y="166"/>
                    </a:cubicBezTo>
                    <a:cubicBezTo>
                      <a:pt x="23" y="169"/>
                      <a:pt x="28" y="171"/>
                      <a:pt x="33" y="171"/>
                    </a:cubicBezTo>
                    <a:cubicBezTo>
                      <a:pt x="39" y="171"/>
                      <a:pt x="45" y="169"/>
                      <a:pt x="52" y="166"/>
                    </a:cubicBezTo>
                    <a:lnTo>
                      <a:pt x="96" y="102"/>
                    </a:lnTo>
                    <a:cubicBezTo>
                      <a:pt x="109" y="90"/>
                      <a:pt x="115" y="77"/>
                      <a:pt x="121" y="64"/>
                    </a:cubicBezTo>
                    <a:cubicBezTo>
                      <a:pt x="121" y="58"/>
                      <a:pt x="128" y="52"/>
                      <a:pt x="128" y="52"/>
                    </a:cubicBezTo>
                    <a:cubicBezTo>
                      <a:pt x="128" y="39"/>
                      <a:pt x="128" y="33"/>
                      <a:pt x="128" y="20"/>
                    </a:cubicBezTo>
                    <a:cubicBezTo>
                      <a:pt x="128" y="14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0" name="Google Shape;1890;p53"/>
              <p:cNvSpPr/>
              <p:nvPr/>
            </p:nvSpPr>
            <p:spPr>
              <a:xfrm>
                <a:off x="1944825" y="3869350"/>
                <a:ext cx="8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93" extrusionOk="0">
                    <a:moveTo>
                      <a:pt x="270" y="0"/>
                    </a:moveTo>
                    <a:cubicBezTo>
                      <a:pt x="262" y="0"/>
                      <a:pt x="254" y="1"/>
                      <a:pt x="246" y="3"/>
                    </a:cubicBezTo>
                    <a:cubicBezTo>
                      <a:pt x="221" y="3"/>
                      <a:pt x="195" y="3"/>
                      <a:pt x="176" y="9"/>
                    </a:cubicBezTo>
                    <a:lnTo>
                      <a:pt x="30" y="41"/>
                    </a:lnTo>
                    <a:cubicBezTo>
                      <a:pt x="0" y="47"/>
                      <a:pt x="10" y="93"/>
                      <a:pt x="38" y="93"/>
                    </a:cubicBezTo>
                    <a:cubicBezTo>
                      <a:pt x="39" y="93"/>
                      <a:pt x="41" y="92"/>
                      <a:pt x="43" y="92"/>
                    </a:cubicBezTo>
                    <a:cubicBezTo>
                      <a:pt x="87" y="92"/>
                      <a:pt x="138" y="86"/>
                      <a:pt x="189" y="79"/>
                    </a:cubicBezTo>
                    <a:cubicBezTo>
                      <a:pt x="215" y="79"/>
                      <a:pt x="240" y="79"/>
                      <a:pt x="259" y="73"/>
                    </a:cubicBezTo>
                    <a:cubicBezTo>
                      <a:pt x="284" y="67"/>
                      <a:pt x="310" y="54"/>
                      <a:pt x="335" y="47"/>
                    </a:cubicBezTo>
                    <a:cubicBezTo>
                      <a:pt x="354" y="41"/>
                      <a:pt x="342" y="9"/>
                      <a:pt x="329" y="9"/>
                    </a:cubicBezTo>
                    <a:cubicBezTo>
                      <a:pt x="311" y="5"/>
                      <a:pt x="290" y="0"/>
                      <a:pt x="270" y="0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1" name="Google Shape;1891;p53"/>
              <p:cNvSpPr/>
              <p:nvPr/>
            </p:nvSpPr>
            <p:spPr>
              <a:xfrm>
                <a:off x="2041675" y="3901750"/>
                <a:ext cx="210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18" extrusionOk="0">
                    <a:moveTo>
                      <a:pt x="763" y="1"/>
                    </a:moveTo>
                    <a:cubicBezTo>
                      <a:pt x="750" y="1"/>
                      <a:pt x="737" y="4"/>
                      <a:pt x="725" y="10"/>
                    </a:cubicBezTo>
                    <a:cubicBezTo>
                      <a:pt x="687" y="10"/>
                      <a:pt x="655" y="16"/>
                      <a:pt x="617" y="22"/>
                    </a:cubicBezTo>
                    <a:cubicBezTo>
                      <a:pt x="547" y="29"/>
                      <a:pt x="484" y="29"/>
                      <a:pt x="414" y="29"/>
                    </a:cubicBezTo>
                    <a:lnTo>
                      <a:pt x="1" y="29"/>
                    </a:lnTo>
                    <a:lnTo>
                      <a:pt x="1" y="42"/>
                    </a:lnTo>
                    <a:cubicBezTo>
                      <a:pt x="64" y="67"/>
                      <a:pt x="134" y="86"/>
                      <a:pt x="204" y="99"/>
                    </a:cubicBezTo>
                    <a:cubicBezTo>
                      <a:pt x="274" y="111"/>
                      <a:pt x="344" y="118"/>
                      <a:pt x="420" y="118"/>
                    </a:cubicBezTo>
                    <a:cubicBezTo>
                      <a:pt x="490" y="118"/>
                      <a:pt x="560" y="118"/>
                      <a:pt x="630" y="111"/>
                    </a:cubicBezTo>
                    <a:cubicBezTo>
                      <a:pt x="681" y="105"/>
                      <a:pt x="789" y="111"/>
                      <a:pt x="821" y="61"/>
                    </a:cubicBezTo>
                    <a:cubicBezTo>
                      <a:pt x="840" y="48"/>
                      <a:pt x="833" y="16"/>
                      <a:pt x="814" y="16"/>
                    </a:cubicBezTo>
                    <a:cubicBezTo>
                      <a:pt x="797" y="6"/>
                      <a:pt x="779" y="1"/>
                      <a:pt x="763" y="1"/>
                    </a:cubicBezTo>
                    <a:close/>
                  </a:path>
                </a:pathLst>
              </a:custGeom>
              <a:solidFill>
                <a:srgbClr val="FFE2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2" name="Google Shape;1892;p53"/>
              <p:cNvSpPr/>
              <p:nvPr/>
            </p:nvSpPr>
            <p:spPr>
              <a:xfrm>
                <a:off x="2220100" y="3743000"/>
                <a:ext cx="3417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273" extrusionOk="0">
                    <a:moveTo>
                      <a:pt x="235" y="1"/>
                    </a:moveTo>
                    <a:cubicBezTo>
                      <a:pt x="214" y="1"/>
                      <a:pt x="193" y="2"/>
                      <a:pt x="172" y="5"/>
                    </a:cubicBezTo>
                    <a:cubicBezTo>
                      <a:pt x="115" y="11"/>
                      <a:pt x="77" y="49"/>
                      <a:pt x="58" y="94"/>
                    </a:cubicBezTo>
                    <a:lnTo>
                      <a:pt x="0" y="234"/>
                    </a:lnTo>
                    <a:cubicBezTo>
                      <a:pt x="68" y="222"/>
                      <a:pt x="137" y="218"/>
                      <a:pt x="206" y="218"/>
                    </a:cubicBezTo>
                    <a:cubicBezTo>
                      <a:pt x="365" y="218"/>
                      <a:pt x="527" y="241"/>
                      <a:pt x="687" y="259"/>
                    </a:cubicBezTo>
                    <a:cubicBezTo>
                      <a:pt x="775" y="266"/>
                      <a:pt x="864" y="273"/>
                      <a:pt x="953" y="273"/>
                    </a:cubicBezTo>
                    <a:cubicBezTo>
                      <a:pt x="1094" y="273"/>
                      <a:pt x="1234" y="257"/>
                      <a:pt x="1367" y="202"/>
                    </a:cubicBezTo>
                    <a:lnTo>
                      <a:pt x="324" y="11"/>
                    </a:lnTo>
                    <a:cubicBezTo>
                      <a:pt x="295" y="4"/>
                      <a:pt x="265" y="1"/>
                      <a:pt x="2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3" name="Google Shape;1893;p53"/>
              <p:cNvSpPr/>
              <p:nvPr/>
            </p:nvSpPr>
            <p:spPr>
              <a:xfrm>
                <a:off x="2178150" y="3750200"/>
                <a:ext cx="75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96" extrusionOk="0">
                    <a:moveTo>
                      <a:pt x="191" y="0"/>
                    </a:moveTo>
                    <a:cubicBezTo>
                      <a:pt x="168" y="0"/>
                      <a:pt x="146" y="6"/>
                      <a:pt x="128" y="16"/>
                    </a:cubicBezTo>
                    <a:cubicBezTo>
                      <a:pt x="102" y="22"/>
                      <a:pt x="77" y="35"/>
                      <a:pt x="58" y="54"/>
                    </a:cubicBezTo>
                    <a:cubicBezTo>
                      <a:pt x="20" y="92"/>
                      <a:pt x="1" y="149"/>
                      <a:pt x="20" y="200"/>
                    </a:cubicBezTo>
                    <a:cubicBezTo>
                      <a:pt x="26" y="225"/>
                      <a:pt x="39" y="244"/>
                      <a:pt x="58" y="257"/>
                    </a:cubicBezTo>
                    <a:cubicBezTo>
                      <a:pt x="71" y="276"/>
                      <a:pt x="96" y="282"/>
                      <a:pt x="115" y="295"/>
                    </a:cubicBezTo>
                    <a:lnTo>
                      <a:pt x="185" y="295"/>
                    </a:lnTo>
                    <a:cubicBezTo>
                      <a:pt x="204" y="289"/>
                      <a:pt x="223" y="276"/>
                      <a:pt x="242" y="263"/>
                    </a:cubicBezTo>
                    <a:cubicBezTo>
                      <a:pt x="255" y="244"/>
                      <a:pt x="268" y="225"/>
                      <a:pt x="274" y="206"/>
                    </a:cubicBezTo>
                    <a:cubicBezTo>
                      <a:pt x="274" y="200"/>
                      <a:pt x="274" y="200"/>
                      <a:pt x="274" y="194"/>
                    </a:cubicBezTo>
                    <a:cubicBezTo>
                      <a:pt x="293" y="168"/>
                      <a:pt x="299" y="130"/>
                      <a:pt x="299" y="98"/>
                    </a:cubicBezTo>
                    <a:cubicBezTo>
                      <a:pt x="299" y="47"/>
                      <a:pt x="261" y="9"/>
                      <a:pt x="217" y="3"/>
                    </a:cubicBezTo>
                    <a:cubicBezTo>
                      <a:pt x="208" y="1"/>
                      <a:pt x="200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4" name="Google Shape;1894;p53"/>
              <p:cNvSpPr/>
              <p:nvPr/>
            </p:nvSpPr>
            <p:spPr>
              <a:xfrm>
                <a:off x="2075675" y="3766000"/>
                <a:ext cx="152075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6349" extrusionOk="0">
                    <a:moveTo>
                      <a:pt x="6082" y="0"/>
                    </a:moveTo>
                    <a:lnTo>
                      <a:pt x="6082" y="0"/>
                    </a:lnTo>
                    <a:cubicBezTo>
                      <a:pt x="5968" y="19"/>
                      <a:pt x="5854" y="25"/>
                      <a:pt x="5739" y="32"/>
                    </a:cubicBezTo>
                    <a:lnTo>
                      <a:pt x="5402" y="32"/>
                    </a:lnTo>
                    <a:cubicBezTo>
                      <a:pt x="5326" y="64"/>
                      <a:pt x="5244" y="102"/>
                      <a:pt x="5174" y="153"/>
                    </a:cubicBezTo>
                    <a:cubicBezTo>
                      <a:pt x="4811" y="381"/>
                      <a:pt x="4545" y="737"/>
                      <a:pt x="4430" y="1150"/>
                    </a:cubicBezTo>
                    <a:cubicBezTo>
                      <a:pt x="4367" y="1373"/>
                      <a:pt x="4348" y="1620"/>
                      <a:pt x="4214" y="1805"/>
                    </a:cubicBezTo>
                    <a:cubicBezTo>
                      <a:pt x="4133" y="1917"/>
                      <a:pt x="3984" y="1991"/>
                      <a:pt x="3850" y="1991"/>
                    </a:cubicBezTo>
                    <a:cubicBezTo>
                      <a:pt x="3763" y="1991"/>
                      <a:pt x="3682" y="1960"/>
                      <a:pt x="3629" y="1887"/>
                    </a:cubicBezTo>
                    <a:cubicBezTo>
                      <a:pt x="3420" y="3114"/>
                      <a:pt x="2714" y="4207"/>
                      <a:pt x="1672" y="4906"/>
                    </a:cubicBezTo>
                    <a:cubicBezTo>
                      <a:pt x="1545" y="4989"/>
                      <a:pt x="1412" y="5071"/>
                      <a:pt x="1278" y="5141"/>
                    </a:cubicBezTo>
                    <a:lnTo>
                      <a:pt x="1335" y="5186"/>
                    </a:lnTo>
                    <a:cubicBezTo>
                      <a:pt x="1412" y="5243"/>
                      <a:pt x="1488" y="5300"/>
                      <a:pt x="1564" y="5351"/>
                    </a:cubicBezTo>
                    <a:cubicBezTo>
                      <a:pt x="1100" y="5688"/>
                      <a:pt x="560" y="5910"/>
                      <a:pt x="1" y="6005"/>
                    </a:cubicBezTo>
                    <a:cubicBezTo>
                      <a:pt x="39" y="6126"/>
                      <a:pt x="134" y="6221"/>
                      <a:pt x="261" y="6260"/>
                    </a:cubicBezTo>
                    <a:cubicBezTo>
                      <a:pt x="300" y="6274"/>
                      <a:pt x="341" y="6281"/>
                      <a:pt x="384" y="6281"/>
                    </a:cubicBezTo>
                    <a:cubicBezTo>
                      <a:pt x="398" y="6281"/>
                      <a:pt x="412" y="6280"/>
                      <a:pt x="427" y="6279"/>
                    </a:cubicBezTo>
                    <a:lnTo>
                      <a:pt x="446" y="6317"/>
                    </a:lnTo>
                    <a:lnTo>
                      <a:pt x="458" y="6348"/>
                    </a:lnTo>
                    <a:cubicBezTo>
                      <a:pt x="935" y="6329"/>
                      <a:pt x="1412" y="6279"/>
                      <a:pt x="1882" y="6177"/>
                    </a:cubicBezTo>
                    <a:cubicBezTo>
                      <a:pt x="2085" y="6139"/>
                      <a:pt x="2289" y="6075"/>
                      <a:pt x="2486" y="5999"/>
                    </a:cubicBezTo>
                    <a:lnTo>
                      <a:pt x="2486" y="5999"/>
                    </a:lnTo>
                    <a:cubicBezTo>
                      <a:pt x="2470" y="6002"/>
                      <a:pt x="2455" y="6004"/>
                      <a:pt x="2441" y="6004"/>
                    </a:cubicBezTo>
                    <a:cubicBezTo>
                      <a:pt x="2427" y="6004"/>
                      <a:pt x="2412" y="6002"/>
                      <a:pt x="2397" y="5999"/>
                    </a:cubicBezTo>
                    <a:cubicBezTo>
                      <a:pt x="2384" y="5993"/>
                      <a:pt x="2378" y="5974"/>
                      <a:pt x="2384" y="5961"/>
                    </a:cubicBezTo>
                    <a:cubicBezTo>
                      <a:pt x="2454" y="5910"/>
                      <a:pt x="2524" y="5878"/>
                      <a:pt x="2606" y="5859"/>
                    </a:cubicBezTo>
                    <a:cubicBezTo>
                      <a:pt x="2683" y="5827"/>
                      <a:pt x="2759" y="5789"/>
                      <a:pt x="2835" y="5751"/>
                    </a:cubicBezTo>
                    <a:lnTo>
                      <a:pt x="2873" y="5726"/>
                    </a:lnTo>
                    <a:lnTo>
                      <a:pt x="2911" y="5694"/>
                    </a:lnTo>
                    <a:cubicBezTo>
                      <a:pt x="2943" y="5656"/>
                      <a:pt x="2988" y="5630"/>
                      <a:pt x="3019" y="5592"/>
                    </a:cubicBezTo>
                    <a:lnTo>
                      <a:pt x="3000" y="5592"/>
                    </a:lnTo>
                    <a:cubicBezTo>
                      <a:pt x="2981" y="5586"/>
                      <a:pt x="2969" y="5560"/>
                      <a:pt x="2981" y="5541"/>
                    </a:cubicBezTo>
                    <a:cubicBezTo>
                      <a:pt x="3013" y="5516"/>
                      <a:pt x="3051" y="5503"/>
                      <a:pt x="3089" y="5491"/>
                    </a:cubicBezTo>
                    <a:cubicBezTo>
                      <a:pt x="3267" y="5376"/>
                      <a:pt x="3432" y="5230"/>
                      <a:pt x="3572" y="5065"/>
                    </a:cubicBezTo>
                    <a:cubicBezTo>
                      <a:pt x="3649" y="4982"/>
                      <a:pt x="3718" y="4887"/>
                      <a:pt x="3776" y="4792"/>
                    </a:cubicBezTo>
                    <a:cubicBezTo>
                      <a:pt x="3839" y="4696"/>
                      <a:pt x="3884" y="4595"/>
                      <a:pt x="3941" y="4493"/>
                    </a:cubicBezTo>
                    <a:cubicBezTo>
                      <a:pt x="3948" y="4482"/>
                      <a:pt x="3959" y="4477"/>
                      <a:pt x="3971" y="4477"/>
                    </a:cubicBezTo>
                    <a:cubicBezTo>
                      <a:pt x="3992" y="4477"/>
                      <a:pt x="4015" y="4494"/>
                      <a:pt x="4011" y="4518"/>
                    </a:cubicBezTo>
                    <a:cubicBezTo>
                      <a:pt x="3934" y="4747"/>
                      <a:pt x="3814" y="4950"/>
                      <a:pt x="3649" y="5122"/>
                    </a:cubicBezTo>
                    <a:cubicBezTo>
                      <a:pt x="3553" y="5230"/>
                      <a:pt x="3445" y="5325"/>
                      <a:pt x="3331" y="5408"/>
                    </a:cubicBezTo>
                    <a:cubicBezTo>
                      <a:pt x="3388" y="5389"/>
                      <a:pt x="3439" y="5370"/>
                      <a:pt x="3490" y="5344"/>
                    </a:cubicBezTo>
                    <a:cubicBezTo>
                      <a:pt x="3572" y="5294"/>
                      <a:pt x="3649" y="5236"/>
                      <a:pt x="3718" y="5166"/>
                    </a:cubicBezTo>
                    <a:cubicBezTo>
                      <a:pt x="3782" y="5097"/>
                      <a:pt x="3833" y="5027"/>
                      <a:pt x="3884" y="4950"/>
                    </a:cubicBezTo>
                    <a:cubicBezTo>
                      <a:pt x="3922" y="4868"/>
                      <a:pt x="3966" y="4792"/>
                      <a:pt x="4011" y="4715"/>
                    </a:cubicBezTo>
                    <a:cubicBezTo>
                      <a:pt x="4017" y="4711"/>
                      <a:pt x="4025" y="4709"/>
                      <a:pt x="4032" y="4709"/>
                    </a:cubicBezTo>
                    <a:cubicBezTo>
                      <a:pt x="4045" y="4709"/>
                      <a:pt x="4055" y="4716"/>
                      <a:pt x="4055" y="4728"/>
                    </a:cubicBezTo>
                    <a:cubicBezTo>
                      <a:pt x="4062" y="4760"/>
                      <a:pt x="4055" y="4785"/>
                      <a:pt x="4049" y="4811"/>
                    </a:cubicBezTo>
                    <a:cubicBezTo>
                      <a:pt x="4062" y="4792"/>
                      <a:pt x="4068" y="4779"/>
                      <a:pt x="4081" y="4760"/>
                    </a:cubicBezTo>
                    <a:cubicBezTo>
                      <a:pt x="4144" y="4633"/>
                      <a:pt x="4195" y="4499"/>
                      <a:pt x="4227" y="4359"/>
                    </a:cubicBezTo>
                    <a:cubicBezTo>
                      <a:pt x="4246" y="4290"/>
                      <a:pt x="4252" y="4213"/>
                      <a:pt x="4259" y="4143"/>
                    </a:cubicBezTo>
                    <a:cubicBezTo>
                      <a:pt x="4265" y="4080"/>
                      <a:pt x="4271" y="4010"/>
                      <a:pt x="4284" y="3946"/>
                    </a:cubicBezTo>
                    <a:cubicBezTo>
                      <a:pt x="4290" y="3932"/>
                      <a:pt x="4301" y="3927"/>
                      <a:pt x="4313" y="3927"/>
                    </a:cubicBezTo>
                    <a:cubicBezTo>
                      <a:pt x="4328" y="3927"/>
                      <a:pt x="4344" y="3936"/>
                      <a:pt x="4348" y="3946"/>
                    </a:cubicBezTo>
                    <a:cubicBezTo>
                      <a:pt x="4373" y="4016"/>
                      <a:pt x="4379" y="4093"/>
                      <a:pt x="4367" y="4169"/>
                    </a:cubicBezTo>
                    <a:cubicBezTo>
                      <a:pt x="4360" y="4201"/>
                      <a:pt x="4354" y="4245"/>
                      <a:pt x="4354" y="4283"/>
                    </a:cubicBezTo>
                    <a:cubicBezTo>
                      <a:pt x="4360" y="4245"/>
                      <a:pt x="4373" y="4213"/>
                      <a:pt x="4379" y="4181"/>
                    </a:cubicBezTo>
                    <a:cubicBezTo>
                      <a:pt x="4405" y="4086"/>
                      <a:pt x="4424" y="3997"/>
                      <a:pt x="4437" y="3902"/>
                    </a:cubicBezTo>
                    <a:cubicBezTo>
                      <a:pt x="4443" y="3813"/>
                      <a:pt x="4456" y="3724"/>
                      <a:pt x="4481" y="3641"/>
                    </a:cubicBezTo>
                    <a:cubicBezTo>
                      <a:pt x="4484" y="3635"/>
                      <a:pt x="4491" y="3632"/>
                      <a:pt x="4497" y="3632"/>
                    </a:cubicBezTo>
                    <a:cubicBezTo>
                      <a:pt x="4503" y="3632"/>
                      <a:pt x="4510" y="3635"/>
                      <a:pt x="4513" y="3641"/>
                    </a:cubicBezTo>
                    <a:cubicBezTo>
                      <a:pt x="4525" y="3730"/>
                      <a:pt x="4525" y="3826"/>
                      <a:pt x="4506" y="3915"/>
                    </a:cubicBezTo>
                    <a:cubicBezTo>
                      <a:pt x="4487" y="4010"/>
                      <a:pt x="4468" y="4112"/>
                      <a:pt x="4443" y="4201"/>
                    </a:cubicBezTo>
                    <a:cubicBezTo>
                      <a:pt x="4430" y="4239"/>
                      <a:pt x="4424" y="4270"/>
                      <a:pt x="4411" y="4302"/>
                    </a:cubicBezTo>
                    <a:lnTo>
                      <a:pt x="4437" y="4277"/>
                    </a:lnTo>
                    <a:cubicBezTo>
                      <a:pt x="4443" y="4270"/>
                      <a:pt x="4451" y="4267"/>
                      <a:pt x="4459" y="4267"/>
                    </a:cubicBezTo>
                    <a:cubicBezTo>
                      <a:pt x="4467" y="4267"/>
                      <a:pt x="4475" y="4270"/>
                      <a:pt x="4481" y="4277"/>
                    </a:cubicBezTo>
                    <a:lnTo>
                      <a:pt x="4494" y="4264"/>
                    </a:lnTo>
                    <a:cubicBezTo>
                      <a:pt x="4634" y="4042"/>
                      <a:pt x="4748" y="3807"/>
                      <a:pt x="4824" y="3559"/>
                    </a:cubicBezTo>
                    <a:cubicBezTo>
                      <a:pt x="4875" y="3400"/>
                      <a:pt x="4907" y="3235"/>
                      <a:pt x="4919" y="3069"/>
                    </a:cubicBezTo>
                    <a:cubicBezTo>
                      <a:pt x="4932" y="2898"/>
                      <a:pt x="4926" y="2726"/>
                      <a:pt x="4926" y="2548"/>
                    </a:cubicBezTo>
                    <a:cubicBezTo>
                      <a:pt x="4926" y="2530"/>
                      <a:pt x="4942" y="2518"/>
                      <a:pt x="4959" y="2518"/>
                    </a:cubicBezTo>
                    <a:cubicBezTo>
                      <a:pt x="4971" y="2518"/>
                      <a:pt x="4984" y="2525"/>
                      <a:pt x="4989" y="2542"/>
                    </a:cubicBezTo>
                    <a:cubicBezTo>
                      <a:pt x="5021" y="2656"/>
                      <a:pt x="5034" y="2777"/>
                      <a:pt x="5034" y="2904"/>
                    </a:cubicBezTo>
                    <a:cubicBezTo>
                      <a:pt x="5040" y="2828"/>
                      <a:pt x="5059" y="2758"/>
                      <a:pt x="5072" y="2688"/>
                    </a:cubicBezTo>
                    <a:cubicBezTo>
                      <a:pt x="5097" y="2567"/>
                      <a:pt x="5116" y="2453"/>
                      <a:pt x="5136" y="2339"/>
                    </a:cubicBezTo>
                    <a:cubicBezTo>
                      <a:pt x="5155" y="2243"/>
                      <a:pt x="5174" y="2148"/>
                      <a:pt x="5193" y="2046"/>
                    </a:cubicBezTo>
                    <a:lnTo>
                      <a:pt x="5193" y="2046"/>
                    </a:lnTo>
                    <a:cubicBezTo>
                      <a:pt x="5190" y="2047"/>
                      <a:pt x="5188" y="2048"/>
                      <a:pt x="5186" y="2048"/>
                    </a:cubicBezTo>
                    <a:cubicBezTo>
                      <a:pt x="5178" y="2048"/>
                      <a:pt x="5174" y="2039"/>
                      <a:pt x="5174" y="2034"/>
                    </a:cubicBezTo>
                    <a:cubicBezTo>
                      <a:pt x="5174" y="2008"/>
                      <a:pt x="5186" y="1989"/>
                      <a:pt x="5186" y="1964"/>
                    </a:cubicBezTo>
                    <a:cubicBezTo>
                      <a:pt x="5186" y="1951"/>
                      <a:pt x="5186" y="1938"/>
                      <a:pt x="5186" y="1932"/>
                    </a:cubicBezTo>
                    <a:cubicBezTo>
                      <a:pt x="5193" y="1919"/>
                      <a:pt x="5199" y="1906"/>
                      <a:pt x="5199" y="1900"/>
                    </a:cubicBezTo>
                    <a:cubicBezTo>
                      <a:pt x="5212" y="1856"/>
                      <a:pt x="5224" y="1811"/>
                      <a:pt x="5237" y="1767"/>
                    </a:cubicBezTo>
                    <a:cubicBezTo>
                      <a:pt x="5240" y="1756"/>
                      <a:pt x="5249" y="1751"/>
                      <a:pt x="5259" y="1751"/>
                    </a:cubicBezTo>
                    <a:cubicBezTo>
                      <a:pt x="5272" y="1751"/>
                      <a:pt x="5285" y="1761"/>
                      <a:pt x="5282" y="1779"/>
                    </a:cubicBezTo>
                    <a:cubicBezTo>
                      <a:pt x="5282" y="1786"/>
                      <a:pt x="5275" y="1792"/>
                      <a:pt x="5275" y="1798"/>
                    </a:cubicBezTo>
                    <a:lnTo>
                      <a:pt x="5301" y="1748"/>
                    </a:lnTo>
                    <a:cubicBezTo>
                      <a:pt x="5383" y="1557"/>
                      <a:pt x="5466" y="1360"/>
                      <a:pt x="5555" y="1169"/>
                    </a:cubicBezTo>
                    <a:cubicBezTo>
                      <a:pt x="5727" y="782"/>
                      <a:pt x="5892" y="388"/>
                      <a:pt x="6076" y="6"/>
                    </a:cubicBezTo>
                    <a:lnTo>
                      <a:pt x="60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5" name="Google Shape;1895;p53"/>
              <p:cNvSpPr/>
              <p:nvPr/>
            </p:nvSpPr>
            <p:spPr>
              <a:xfrm>
                <a:off x="2174900" y="3773925"/>
                <a:ext cx="615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25" extrusionOk="0">
                    <a:moveTo>
                      <a:pt x="207" y="1"/>
                    </a:moveTo>
                    <a:cubicBezTo>
                      <a:pt x="169" y="1"/>
                      <a:pt x="131" y="7"/>
                      <a:pt x="99" y="20"/>
                    </a:cubicBezTo>
                    <a:cubicBezTo>
                      <a:pt x="86" y="20"/>
                      <a:pt x="74" y="26"/>
                      <a:pt x="67" y="39"/>
                    </a:cubicBezTo>
                    <a:lnTo>
                      <a:pt x="54" y="45"/>
                    </a:lnTo>
                    <a:cubicBezTo>
                      <a:pt x="42" y="58"/>
                      <a:pt x="29" y="71"/>
                      <a:pt x="16" y="83"/>
                    </a:cubicBezTo>
                    <a:cubicBezTo>
                      <a:pt x="0" y="99"/>
                      <a:pt x="11" y="124"/>
                      <a:pt x="30" y="124"/>
                    </a:cubicBezTo>
                    <a:cubicBezTo>
                      <a:pt x="34" y="124"/>
                      <a:pt x="38" y="124"/>
                      <a:pt x="42" y="121"/>
                    </a:cubicBezTo>
                    <a:lnTo>
                      <a:pt x="86" y="109"/>
                    </a:lnTo>
                    <a:lnTo>
                      <a:pt x="99" y="109"/>
                    </a:lnTo>
                    <a:cubicBezTo>
                      <a:pt x="105" y="109"/>
                      <a:pt x="118" y="102"/>
                      <a:pt x="131" y="102"/>
                    </a:cubicBezTo>
                    <a:cubicBezTo>
                      <a:pt x="156" y="90"/>
                      <a:pt x="188" y="77"/>
                      <a:pt x="220" y="71"/>
                    </a:cubicBezTo>
                    <a:cubicBezTo>
                      <a:pt x="239" y="64"/>
                      <a:pt x="245" y="45"/>
                      <a:pt x="245" y="33"/>
                    </a:cubicBezTo>
                    <a:cubicBezTo>
                      <a:pt x="239" y="13"/>
                      <a:pt x="226" y="1"/>
                      <a:pt x="207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6" name="Google Shape;1896;p53"/>
              <p:cNvSpPr/>
              <p:nvPr/>
            </p:nvSpPr>
            <p:spPr>
              <a:xfrm>
                <a:off x="2110325" y="3739200"/>
                <a:ext cx="1061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1513" extrusionOk="0">
                    <a:moveTo>
                      <a:pt x="1921" y="0"/>
                    </a:moveTo>
                    <a:cubicBezTo>
                      <a:pt x="1406" y="0"/>
                      <a:pt x="892" y="161"/>
                      <a:pt x="458" y="475"/>
                    </a:cubicBezTo>
                    <a:cubicBezTo>
                      <a:pt x="401" y="506"/>
                      <a:pt x="343" y="545"/>
                      <a:pt x="299" y="595"/>
                    </a:cubicBezTo>
                    <a:cubicBezTo>
                      <a:pt x="267" y="621"/>
                      <a:pt x="242" y="653"/>
                      <a:pt x="210" y="678"/>
                    </a:cubicBezTo>
                    <a:cubicBezTo>
                      <a:pt x="184" y="697"/>
                      <a:pt x="178" y="735"/>
                      <a:pt x="197" y="761"/>
                    </a:cubicBezTo>
                    <a:cubicBezTo>
                      <a:pt x="197" y="773"/>
                      <a:pt x="191" y="780"/>
                      <a:pt x="191" y="792"/>
                    </a:cubicBezTo>
                    <a:lnTo>
                      <a:pt x="184" y="799"/>
                    </a:lnTo>
                    <a:cubicBezTo>
                      <a:pt x="115" y="875"/>
                      <a:pt x="57" y="958"/>
                      <a:pt x="13" y="1047"/>
                    </a:cubicBezTo>
                    <a:cubicBezTo>
                      <a:pt x="0" y="1078"/>
                      <a:pt x="7" y="1110"/>
                      <a:pt x="32" y="1136"/>
                    </a:cubicBezTo>
                    <a:cubicBezTo>
                      <a:pt x="43" y="1147"/>
                      <a:pt x="61" y="1153"/>
                      <a:pt x="78" y="1153"/>
                    </a:cubicBezTo>
                    <a:cubicBezTo>
                      <a:pt x="91" y="1153"/>
                      <a:pt x="104" y="1150"/>
                      <a:pt x="115" y="1142"/>
                    </a:cubicBezTo>
                    <a:cubicBezTo>
                      <a:pt x="178" y="1091"/>
                      <a:pt x="242" y="1047"/>
                      <a:pt x="305" y="996"/>
                    </a:cubicBezTo>
                    <a:cubicBezTo>
                      <a:pt x="312" y="1008"/>
                      <a:pt x="324" y="1008"/>
                      <a:pt x="331" y="1008"/>
                    </a:cubicBezTo>
                    <a:cubicBezTo>
                      <a:pt x="343" y="1008"/>
                      <a:pt x="356" y="1002"/>
                      <a:pt x="362" y="1002"/>
                    </a:cubicBezTo>
                    <a:cubicBezTo>
                      <a:pt x="339" y="1032"/>
                      <a:pt x="364" y="1066"/>
                      <a:pt x="399" y="1066"/>
                    </a:cubicBezTo>
                    <a:cubicBezTo>
                      <a:pt x="401" y="1066"/>
                      <a:pt x="404" y="1066"/>
                      <a:pt x="407" y="1066"/>
                    </a:cubicBezTo>
                    <a:cubicBezTo>
                      <a:pt x="445" y="1053"/>
                      <a:pt x="483" y="1040"/>
                      <a:pt x="521" y="1021"/>
                    </a:cubicBezTo>
                    <a:cubicBezTo>
                      <a:pt x="528" y="1040"/>
                      <a:pt x="534" y="1053"/>
                      <a:pt x="547" y="1066"/>
                    </a:cubicBezTo>
                    <a:cubicBezTo>
                      <a:pt x="592" y="1117"/>
                      <a:pt x="649" y="1136"/>
                      <a:pt x="709" y="1136"/>
                    </a:cubicBezTo>
                    <a:cubicBezTo>
                      <a:pt x="783" y="1136"/>
                      <a:pt x="861" y="1107"/>
                      <a:pt x="928" y="1072"/>
                    </a:cubicBezTo>
                    <a:cubicBezTo>
                      <a:pt x="942" y="1062"/>
                      <a:pt x="960" y="1057"/>
                      <a:pt x="978" y="1057"/>
                    </a:cubicBezTo>
                    <a:cubicBezTo>
                      <a:pt x="993" y="1057"/>
                      <a:pt x="1009" y="1060"/>
                      <a:pt x="1023" y="1066"/>
                    </a:cubicBezTo>
                    <a:cubicBezTo>
                      <a:pt x="1049" y="1085"/>
                      <a:pt x="1074" y="1110"/>
                      <a:pt x="1106" y="1129"/>
                    </a:cubicBezTo>
                    <a:cubicBezTo>
                      <a:pt x="1169" y="1174"/>
                      <a:pt x="1246" y="1199"/>
                      <a:pt x="1322" y="1205"/>
                    </a:cubicBezTo>
                    <a:cubicBezTo>
                      <a:pt x="1336" y="1206"/>
                      <a:pt x="1350" y="1206"/>
                      <a:pt x="1365" y="1206"/>
                    </a:cubicBezTo>
                    <a:cubicBezTo>
                      <a:pt x="1491" y="1206"/>
                      <a:pt x="1621" y="1181"/>
                      <a:pt x="1735" y="1136"/>
                    </a:cubicBezTo>
                    <a:cubicBezTo>
                      <a:pt x="1754" y="1205"/>
                      <a:pt x="1805" y="1256"/>
                      <a:pt x="1869" y="1282"/>
                    </a:cubicBezTo>
                    <a:cubicBezTo>
                      <a:pt x="1897" y="1292"/>
                      <a:pt x="1924" y="1297"/>
                      <a:pt x="1952" y="1297"/>
                    </a:cubicBezTo>
                    <a:cubicBezTo>
                      <a:pt x="2042" y="1297"/>
                      <a:pt x="2126" y="1248"/>
                      <a:pt x="2199" y="1199"/>
                    </a:cubicBezTo>
                    <a:cubicBezTo>
                      <a:pt x="2221" y="1186"/>
                      <a:pt x="2261" y="1164"/>
                      <a:pt x="2294" y="1164"/>
                    </a:cubicBezTo>
                    <a:cubicBezTo>
                      <a:pt x="2309" y="1164"/>
                      <a:pt x="2323" y="1168"/>
                      <a:pt x="2332" y="1180"/>
                    </a:cubicBezTo>
                    <a:cubicBezTo>
                      <a:pt x="2345" y="1199"/>
                      <a:pt x="2339" y="1244"/>
                      <a:pt x="2345" y="1263"/>
                    </a:cubicBezTo>
                    <a:cubicBezTo>
                      <a:pt x="2358" y="1288"/>
                      <a:pt x="2377" y="1307"/>
                      <a:pt x="2396" y="1326"/>
                    </a:cubicBezTo>
                    <a:cubicBezTo>
                      <a:pt x="2433" y="1357"/>
                      <a:pt x="2476" y="1370"/>
                      <a:pt x="2520" y="1370"/>
                    </a:cubicBezTo>
                    <a:cubicBezTo>
                      <a:pt x="2576" y="1370"/>
                      <a:pt x="2633" y="1351"/>
                      <a:pt x="2682" y="1326"/>
                    </a:cubicBezTo>
                    <a:cubicBezTo>
                      <a:pt x="2733" y="1288"/>
                      <a:pt x="2790" y="1263"/>
                      <a:pt x="2854" y="1263"/>
                    </a:cubicBezTo>
                    <a:cubicBezTo>
                      <a:pt x="2917" y="1269"/>
                      <a:pt x="2955" y="1345"/>
                      <a:pt x="3012" y="1371"/>
                    </a:cubicBezTo>
                    <a:lnTo>
                      <a:pt x="3038" y="1377"/>
                    </a:lnTo>
                    <a:lnTo>
                      <a:pt x="3019" y="1377"/>
                    </a:lnTo>
                    <a:cubicBezTo>
                      <a:pt x="3012" y="1383"/>
                      <a:pt x="3006" y="1390"/>
                      <a:pt x="3000" y="1390"/>
                    </a:cubicBezTo>
                    <a:lnTo>
                      <a:pt x="2981" y="1402"/>
                    </a:lnTo>
                    <a:lnTo>
                      <a:pt x="2949" y="1422"/>
                    </a:lnTo>
                    <a:cubicBezTo>
                      <a:pt x="2936" y="1428"/>
                      <a:pt x="2930" y="1434"/>
                      <a:pt x="2917" y="1441"/>
                    </a:cubicBezTo>
                    <a:lnTo>
                      <a:pt x="2904" y="1441"/>
                    </a:lnTo>
                    <a:lnTo>
                      <a:pt x="2885" y="1453"/>
                    </a:lnTo>
                    <a:cubicBezTo>
                      <a:pt x="2866" y="1460"/>
                      <a:pt x="2860" y="1472"/>
                      <a:pt x="2866" y="1491"/>
                    </a:cubicBezTo>
                    <a:cubicBezTo>
                      <a:pt x="2871" y="1506"/>
                      <a:pt x="2883" y="1513"/>
                      <a:pt x="2894" y="1513"/>
                    </a:cubicBezTo>
                    <a:cubicBezTo>
                      <a:pt x="2898" y="1513"/>
                      <a:pt x="2901" y="1512"/>
                      <a:pt x="2904" y="1510"/>
                    </a:cubicBezTo>
                    <a:cubicBezTo>
                      <a:pt x="2930" y="1510"/>
                      <a:pt x="2955" y="1498"/>
                      <a:pt x="2974" y="1491"/>
                    </a:cubicBezTo>
                    <a:cubicBezTo>
                      <a:pt x="2987" y="1485"/>
                      <a:pt x="3006" y="1479"/>
                      <a:pt x="3019" y="1472"/>
                    </a:cubicBezTo>
                    <a:cubicBezTo>
                      <a:pt x="3025" y="1466"/>
                      <a:pt x="3038" y="1460"/>
                      <a:pt x="3044" y="1453"/>
                    </a:cubicBezTo>
                    <a:cubicBezTo>
                      <a:pt x="3057" y="1447"/>
                      <a:pt x="3063" y="1441"/>
                      <a:pt x="3070" y="1434"/>
                    </a:cubicBezTo>
                    <a:cubicBezTo>
                      <a:pt x="3076" y="1422"/>
                      <a:pt x="3076" y="1409"/>
                      <a:pt x="3076" y="1396"/>
                    </a:cubicBezTo>
                    <a:cubicBezTo>
                      <a:pt x="3070" y="1390"/>
                      <a:pt x="3070" y="1383"/>
                      <a:pt x="3057" y="1377"/>
                    </a:cubicBezTo>
                    <a:lnTo>
                      <a:pt x="3057" y="1377"/>
                    </a:lnTo>
                    <a:cubicBezTo>
                      <a:pt x="3076" y="1383"/>
                      <a:pt x="3093" y="1387"/>
                      <a:pt x="3110" y="1387"/>
                    </a:cubicBezTo>
                    <a:cubicBezTo>
                      <a:pt x="3127" y="1387"/>
                      <a:pt x="3143" y="1383"/>
                      <a:pt x="3159" y="1377"/>
                    </a:cubicBezTo>
                    <a:lnTo>
                      <a:pt x="3159" y="1377"/>
                    </a:lnTo>
                    <a:cubicBezTo>
                      <a:pt x="3139" y="1390"/>
                      <a:pt x="3120" y="1396"/>
                      <a:pt x="3095" y="1402"/>
                    </a:cubicBezTo>
                    <a:cubicBezTo>
                      <a:pt x="3057" y="1422"/>
                      <a:pt x="3063" y="1485"/>
                      <a:pt x="3114" y="1485"/>
                    </a:cubicBezTo>
                    <a:cubicBezTo>
                      <a:pt x="3292" y="1466"/>
                      <a:pt x="3457" y="1396"/>
                      <a:pt x="3597" y="1282"/>
                    </a:cubicBezTo>
                    <a:cubicBezTo>
                      <a:pt x="3673" y="1225"/>
                      <a:pt x="3737" y="1161"/>
                      <a:pt x="3788" y="1085"/>
                    </a:cubicBezTo>
                    <a:cubicBezTo>
                      <a:pt x="3807" y="1059"/>
                      <a:pt x="3832" y="1034"/>
                      <a:pt x="3851" y="1008"/>
                    </a:cubicBezTo>
                    <a:cubicBezTo>
                      <a:pt x="3883" y="977"/>
                      <a:pt x="3921" y="939"/>
                      <a:pt x="3953" y="907"/>
                    </a:cubicBezTo>
                    <a:cubicBezTo>
                      <a:pt x="4035" y="818"/>
                      <a:pt x="4112" y="722"/>
                      <a:pt x="4175" y="627"/>
                    </a:cubicBezTo>
                    <a:cubicBezTo>
                      <a:pt x="4232" y="532"/>
                      <a:pt x="4245" y="411"/>
                      <a:pt x="4137" y="348"/>
                    </a:cubicBezTo>
                    <a:cubicBezTo>
                      <a:pt x="4041" y="307"/>
                      <a:pt x="3940" y="287"/>
                      <a:pt x="3838" y="287"/>
                    </a:cubicBezTo>
                    <a:cubicBezTo>
                      <a:pt x="3813" y="287"/>
                      <a:pt x="3788" y="288"/>
                      <a:pt x="3762" y="290"/>
                    </a:cubicBezTo>
                    <a:cubicBezTo>
                      <a:pt x="3616" y="290"/>
                      <a:pt x="3483" y="335"/>
                      <a:pt x="3336" y="341"/>
                    </a:cubicBezTo>
                    <a:cubicBezTo>
                      <a:pt x="3330" y="342"/>
                      <a:pt x="3323" y="342"/>
                      <a:pt x="3317" y="342"/>
                    </a:cubicBezTo>
                    <a:cubicBezTo>
                      <a:pt x="3186" y="342"/>
                      <a:pt x="3076" y="281"/>
                      <a:pt x="2955" y="227"/>
                    </a:cubicBezTo>
                    <a:cubicBezTo>
                      <a:pt x="2625" y="75"/>
                      <a:pt x="2273" y="0"/>
                      <a:pt x="19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7" name="Google Shape;1897;p53"/>
              <p:cNvSpPr/>
              <p:nvPr/>
            </p:nvSpPr>
            <p:spPr>
              <a:xfrm>
                <a:off x="2181100" y="3778050"/>
                <a:ext cx="725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37" extrusionOk="0">
                    <a:moveTo>
                      <a:pt x="239" y="1"/>
                    </a:moveTo>
                    <a:cubicBezTo>
                      <a:pt x="226" y="7"/>
                      <a:pt x="207" y="14"/>
                      <a:pt x="194" y="20"/>
                    </a:cubicBezTo>
                    <a:lnTo>
                      <a:pt x="169" y="39"/>
                    </a:lnTo>
                    <a:cubicBezTo>
                      <a:pt x="150" y="52"/>
                      <a:pt x="131" y="71"/>
                      <a:pt x="118" y="84"/>
                    </a:cubicBezTo>
                    <a:cubicBezTo>
                      <a:pt x="86" y="115"/>
                      <a:pt x="54" y="141"/>
                      <a:pt x="29" y="179"/>
                    </a:cubicBezTo>
                    <a:cubicBezTo>
                      <a:pt x="0" y="203"/>
                      <a:pt x="25" y="237"/>
                      <a:pt x="53" y="237"/>
                    </a:cubicBezTo>
                    <a:cubicBezTo>
                      <a:pt x="62" y="237"/>
                      <a:pt x="72" y="233"/>
                      <a:pt x="80" y="223"/>
                    </a:cubicBezTo>
                    <a:lnTo>
                      <a:pt x="105" y="204"/>
                    </a:lnTo>
                    <a:lnTo>
                      <a:pt x="111" y="192"/>
                    </a:lnTo>
                    <a:lnTo>
                      <a:pt x="118" y="185"/>
                    </a:lnTo>
                    <a:lnTo>
                      <a:pt x="169" y="147"/>
                    </a:lnTo>
                    <a:lnTo>
                      <a:pt x="213" y="115"/>
                    </a:lnTo>
                    <a:cubicBezTo>
                      <a:pt x="226" y="109"/>
                      <a:pt x="232" y="103"/>
                      <a:pt x="239" y="103"/>
                    </a:cubicBezTo>
                    <a:cubicBezTo>
                      <a:pt x="251" y="96"/>
                      <a:pt x="264" y="84"/>
                      <a:pt x="270" y="77"/>
                    </a:cubicBezTo>
                    <a:cubicBezTo>
                      <a:pt x="283" y="65"/>
                      <a:pt x="289" y="45"/>
                      <a:pt x="283" y="26"/>
                    </a:cubicBezTo>
                    <a:cubicBezTo>
                      <a:pt x="270" y="7"/>
                      <a:pt x="258" y="1"/>
                      <a:pt x="239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8" name="Google Shape;1898;p53"/>
              <p:cNvSpPr/>
              <p:nvPr/>
            </p:nvSpPr>
            <p:spPr>
              <a:xfrm>
                <a:off x="2178050" y="3749300"/>
                <a:ext cx="84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20" extrusionOk="0">
                    <a:moveTo>
                      <a:pt x="214" y="0"/>
                    </a:moveTo>
                    <a:cubicBezTo>
                      <a:pt x="203" y="0"/>
                      <a:pt x="192" y="2"/>
                      <a:pt x="183" y="7"/>
                    </a:cubicBezTo>
                    <a:cubicBezTo>
                      <a:pt x="151" y="13"/>
                      <a:pt x="132" y="26"/>
                      <a:pt x="113" y="45"/>
                    </a:cubicBezTo>
                    <a:cubicBezTo>
                      <a:pt x="87" y="71"/>
                      <a:pt x="68" y="96"/>
                      <a:pt x="62" y="128"/>
                    </a:cubicBezTo>
                    <a:cubicBezTo>
                      <a:pt x="49" y="134"/>
                      <a:pt x="43" y="147"/>
                      <a:pt x="36" y="153"/>
                    </a:cubicBezTo>
                    <a:cubicBezTo>
                      <a:pt x="1" y="231"/>
                      <a:pt x="55" y="320"/>
                      <a:pt x="135" y="320"/>
                    </a:cubicBezTo>
                    <a:cubicBezTo>
                      <a:pt x="140" y="320"/>
                      <a:pt x="145" y="319"/>
                      <a:pt x="151" y="318"/>
                    </a:cubicBezTo>
                    <a:lnTo>
                      <a:pt x="183" y="318"/>
                    </a:lnTo>
                    <a:cubicBezTo>
                      <a:pt x="208" y="318"/>
                      <a:pt x="233" y="312"/>
                      <a:pt x="253" y="299"/>
                    </a:cubicBezTo>
                    <a:cubicBezTo>
                      <a:pt x="310" y="274"/>
                      <a:pt x="335" y="210"/>
                      <a:pt x="329" y="153"/>
                    </a:cubicBezTo>
                    <a:cubicBezTo>
                      <a:pt x="329" y="128"/>
                      <a:pt x="329" y="102"/>
                      <a:pt x="322" y="83"/>
                    </a:cubicBezTo>
                    <a:cubicBezTo>
                      <a:pt x="310" y="52"/>
                      <a:pt x="297" y="33"/>
                      <a:pt x="272" y="13"/>
                    </a:cubicBezTo>
                    <a:cubicBezTo>
                      <a:pt x="252" y="6"/>
                      <a:pt x="232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9" name="Google Shape;1899;p53"/>
              <p:cNvSpPr/>
              <p:nvPr/>
            </p:nvSpPr>
            <p:spPr>
              <a:xfrm>
                <a:off x="2170375" y="3744975"/>
                <a:ext cx="237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880" extrusionOk="0">
                    <a:moveTo>
                      <a:pt x="502" y="168"/>
                    </a:moveTo>
                    <a:cubicBezTo>
                      <a:pt x="608" y="168"/>
                      <a:pt x="708" y="230"/>
                      <a:pt x="750" y="339"/>
                    </a:cubicBezTo>
                    <a:cubicBezTo>
                      <a:pt x="788" y="428"/>
                      <a:pt x="776" y="523"/>
                      <a:pt x="731" y="606"/>
                    </a:cubicBezTo>
                    <a:cubicBezTo>
                      <a:pt x="706" y="625"/>
                      <a:pt x="687" y="650"/>
                      <a:pt x="655" y="663"/>
                    </a:cubicBezTo>
                    <a:cubicBezTo>
                      <a:pt x="629" y="673"/>
                      <a:pt x="599" y="684"/>
                      <a:pt x="568" y="684"/>
                    </a:cubicBezTo>
                    <a:cubicBezTo>
                      <a:pt x="561" y="684"/>
                      <a:pt x="554" y="683"/>
                      <a:pt x="547" y="682"/>
                    </a:cubicBezTo>
                    <a:cubicBezTo>
                      <a:pt x="509" y="682"/>
                      <a:pt x="471" y="676"/>
                      <a:pt x="432" y="663"/>
                    </a:cubicBezTo>
                    <a:cubicBezTo>
                      <a:pt x="394" y="644"/>
                      <a:pt x="356" y="612"/>
                      <a:pt x="324" y="580"/>
                    </a:cubicBezTo>
                    <a:cubicBezTo>
                      <a:pt x="293" y="536"/>
                      <a:pt x="267" y="491"/>
                      <a:pt x="248" y="447"/>
                    </a:cubicBezTo>
                    <a:cubicBezTo>
                      <a:pt x="242" y="434"/>
                      <a:pt x="242" y="422"/>
                      <a:pt x="235" y="415"/>
                    </a:cubicBezTo>
                    <a:cubicBezTo>
                      <a:pt x="242" y="333"/>
                      <a:pt x="280" y="263"/>
                      <a:pt x="343" y="218"/>
                    </a:cubicBezTo>
                    <a:cubicBezTo>
                      <a:pt x="393" y="184"/>
                      <a:pt x="448" y="168"/>
                      <a:pt x="502" y="168"/>
                    </a:cubicBezTo>
                    <a:close/>
                    <a:moveTo>
                      <a:pt x="503" y="0"/>
                    </a:moveTo>
                    <a:cubicBezTo>
                      <a:pt x="447" y="0"/>
                      <a:pt x="391" y="11"/>
                      <a:pt x="337" y="34"/>
                    </a:cubicBezTo>
                    <a:cubicBezTo>
                      <a:pt x="89" y="142"/>
                      <a:pt x="0" y="447"/>
                      <a:pt x="140" y="669"/>
                    </a:cubicBezTo>
                    <a:cubicBezTo>
                      <a:pt x="223" y="797"/>
                      <a:pt x="356" y="873"/>
                      <a:pt x="502" y="879"/>
                    </a:cubicBezTo>
                    <a:cubicBezTo>
                      <a:pt x="509" y="879"/>
                      <a:pt x="516" y="880"/>
                      <a:pt x="522" y="880"/>
                    </a:cubicBezTo>
                    <a:cubicBezTo>
                      <a:pt x="661" y="880"/>
                      <a:pt x="792" y="817"/>
                      <a:pt x="877" y="714"/>
                    </a:cubicBezTo>
                    <a:cubicBezTo>
                      <a:pt x="903" y="695"/>
                      <a:pt x="909" y="663"/>
                      <a:pt x="896" y="638"/>
                    </a:cubicBezTo>
                    <a:cubicBezTo>
                      <a:pt x="934" y="549"/>
                      <a:pt x="947" y="460"/>
                      <a:pt x="928" y="371"/>
                    </a:cubicBezTo>
                    <a:cubicBezTo>
                      <a:pt x="909" y="237"/>
                      <a:pt x="826" y="117"/>
                      <a:pt x="712" y="53"/>
                    </a:cubicBezTo>
                    <a:cubicBezTo>
                      <a:pt x="645" y="18"/>
                      <a:pt x="574" y="0"/>
                      <a:pt x="50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0" name="Google Shape;1900;p53"/>
              <p:cNvSpPr/>
              <p:nvPr/>
            </p:nvSpPr>
            <p:spPr>
              <a:xfrm>
                <a:off x="2009175" y="3942700"/>
                <a:ext cx="4365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797" extrusionOk="0">
                    <a:moveTo>
                      <a:pt x="32" y="1"/>
                    </a:moveTo>
                    <a:cubicBezTo>
                      <a:pt x="18" y="1"/>
                      <a:pt x="1" y="17"/>
                      <a:pt x="11" y="37"/>
                    </a:cubicBezTo>
                    <a:cubicBezTo>
                      <a:pt x="125" y="196"/>
                      <a:pt x="252" y="354"/>
                      <a:pt x="399" y="494"/>
                    </a:cubicBezTo>
                    <a:cubicBezTo>
                      <a:pt x="538" y="647"/>
                      <a:pt x="685" y="793"/>
                      <a:pt x="824" y="939"/>
                    </a:cubicBezTo>
                    <a:cubicBezTo>
                      <a:pt x="964" y="1092"/>
                      <a:pt x="1110" y="1238"/>
                      <a:pt x="1250" y="1384"/>
                    </a:cubicBezTo>
                    <a:cubicBezTo>
                      <a:pt x="1320" y="1460"/>
                      <a:pt x="1390" y="1536"/>
                      <a:pt x="1460" y="1613"/>
                    </a:cubicBezTo>
                    <a:cubicBezTo>
                      <a:pt x="1530" y="1689"/>
                      <a:pt x="1581" y="1784"/>
                      <a:pt x="1682" y="1797"/>
                    </a:cubicBezTo>
                    <a:cubicBezTo>
                      <a:pt x="1720" y="1797"/>
                      <a:pt x="1746" y="1752"/>
                      <a:pt x="1746" y="1727"/>
                    </a:cubicBezTo>
                    <a:cubicBezTo>
                      <a:pt x="1746" y="1670"/>
                      <a:pt x="1708" y="1638"/>
                      <a:pt x="1663" y="1600"/>
                    </a:cubicBezTo>
                    <a:lnTo>
                      <a:pt x="1561" y="1498"/>
                    </a:lnTo>
                    <a:cubicBezTo>
                      <a:pt x="1492" y="1428"/>
                      <a:pt x="1415" y="1358"/>
                      <a:pt x="1345" y="1289"/>
                    </a:cubicBezTo>
                    <a:cubicBezTo>
                      <a:pt x="1199" y="1142"/>
                      <a:pt x="1053" y="990"/>
                      <a:pt x="913" y="844"/>
                    </a:cubicBezTo>
                    <a:cubicBezTo>
                      <a:pt x="767" y="698"/>
                      <a:pt x="627" y="551"/>
                      <a:pt x="481" y="405"/>
                    </a:cubicBezTo>
                    <a:cubicBezTo>
                      <a:pt x="341" y="259"/>
                      <a:pt x="195" y="126"/>
                      <a:pt x="43" y="5"/>
                    </a:cubicBezTo>
                    <a:cubicBezTo>
                      <a:pt x="40" y="2"/>
                      <a:pt x="36" y="1"/>
                      <a:pt x="3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1" name="Google Shape;1901;p53"/>
              <p:cNvSpPr/>
              <p:nvPr/>
            </p:nvSpPr>
            <p:spPr>
              <a:xfrm>
                <a:off x="2084425" y="4015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E29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2" name="Google Shape;1902;p53"/>
              <p:cNvSpPr/>
              <p:nvPr/>
            </p:nvSpPr>
            <p:spPr>
              <a:xfrm>
                <a:off x="2080450" y="401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E29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3" name="Google Shape;1903;p53"/>
              <p:cNvSpPr/>
              <p:nvPr/>
            </p:nvSpPr>
            <p:spPr>
              <a:xfrm>
                <a:off x="2036125" y="3993175"/>
                <a:ext cx="6040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609" extrusionOk="0">
                    <a:moveTo>
                      <a:pt x="693" y="0"/>
                    </a:moveTo>
                    <a:cubicBezTo>
                      <a:pt x="680" y="0"/>
                      <a:pt x="668" y="13"/>
                      <a:pt x="674" y="32"/>
                    </a:cubicBezTo>
                    <a:cubicBezTo>
                      <a:pt x="669" y="31"/>
                      <a:pt x="664" y="30"/>
                      <a:pt x="659" y="30"/>
                    </a:cubicBezTo>
                    <a:cubicBezTo>
                      <a:pt x="643" y="30"/>
                      <a:pt x="626" y="37"/>
                      <a:pt x="617" y="51"/>
                    </a:cubicBezTo>
                    <a:cubicBezTo>
                      <a:pt x="534" y="147"/>
                      <a:pt x="439" y="229"/>
                      <a:pt x="331" y="293"/>
                    </a:cubicBezTo>
                    <a:cubicBezTo>
                      <a:pt x="280" y="331"/>
                      <a:pt x="229" y="350"/>
                      <a:pt x="172" y="363"/>
                    </a:cubicBezTo>
                    <a:cubicBezTo>
                      <a:pt x="167" y="363"/>
                      <a:pt x="162" y="364"/>
                      <a:pt x="157" y="364"/>
                    </a:cubicBezTo>
                    <a:cubicBezTo>
                      <a:pt x="112" y="364"/>
                      <a:pt x="75" y="339"/>
                      <a:pt x="64" y="299"/>
                    </a:cubicBezTo>
                    <a:cubicBezTo>
                      <a:pt x="61" y="284"/>
                      <a:pt x="50" y="278"/>
                      <a:pt x="38" y="278"/>
                    </a:cubicBezTo>
                    <a:cubicBezTo>
                      <a:pt x="24" y="278"/>
                      <a:pt x="10" y="286"/>
                      <a:pt x="7" y="299"/>
                    </a:cubicBezTo>
                    <a:cubicBezTo>
                      <a:pt x="1" y="337"/>
                      <a:pt x="7" y="375"/>
                      <a:pt x="32" y="407"/>
                    </a:cubicBezTo>
                    <a:lnTo>
                      <a:pt x="32" y="413"/>
                    </a:lnTo>
                    <a:cubicBezTo>
                      <a:pt x="20" y="445"/>
                      <a:pt x="20" y="483"/>
                      <a:pt x="45" y="502"/>
                    </a:cubicBezTo>
                    <a:cubicBezTo>
                      <a:pt x="96" y="553"/>
                      <a:pt x="128" y="617"/>
                      <a:pt x="140" y="687"/>
                    </a:cubicBezTo>
                    <a:cubicBezTo>
                      <a:pt x="140" y="706"/>
                      <a:pt x="153" y="731"/>
                      <a:pt x="172" y="744"/>
                    </a:cubicBezTo>
                    <a:cubicBezTo>
                      <a:pt x="159" y="769"/>
                      <a:pt x="166" y="795"/>
                      <a:pt x="185" y="814"/>
                    </a:cubicBezTo>
                    <a:cubicBezTo>
                      <a:pt x="201" y="827"/>
                      <a:pt x="220" y="833"/>
                      <a:pt x="238" y="833"/>
                    </a:cubicBezTo>
                    <a:cubicBezTo>
                      <a:pt x="256" y="833"/>
                      <a:pt x="274" y="827"/>
                      <a:pt x="286" y="814"/>
                    </a:cubicBezTo>
                    <a:cubicBezTo>
                      <a:pt x="299" y="801"/>
                      <a:pt x="312" y="788"/>
                      <a:pt x="318" y="769"/>
                    </a:cubicBezTo>
                    <a:cubicBezTo>
                      <a:pt x="331" y="750"/>
                      <a:pt x="350" y="725"/>
                      <a:pt x="363" y="699"/>
                    </a:cubicBezTo>
                    <a:cubicBezTo>
                      <a:pt x="388" y="661"/>
                      <a:pt x="433" y="623"/>
                      <a:pt x="414" y="572"/>
                    </a:cubicBezTo>
                    <a:cubicBezTo>
                      <a:pt x="414" y="572"/>
                      <a:pt x="407" y="566"/>
                      <a:pt x="407" y="560"/>
                    </a:cubicBezTo>
                    <a:cubicBezTo>
                      <a:pt x="509" y="420"/>
                      <a:pt x="611" y="280"/>
                      <a:pt x="712" y="140"/>
                    </a:cubicBezTo>
                    <a:cubicBezTo>
                      <a:pt x="731" y="115"/>
                      <a:pt x="738" y="89"/>
                      <a:pt x="725" y="64"/>
                    </a:cubicBezTo>
                    <a:lnTo>
                      <a:pt x="725" y="64"/>
                    </a:lnTo>
                    <a:cubicBezTo>
                      <a:pt x="782" y="96"/>
                      <a:pt x="839" y="121"/>
                      <a:pt x="903" y="147"/>
                    </a:cubicBezTo>
                    <a:cubicBezTo>
                      <a:pt x="979" y="178"/>
                      <a:pt x="1055" y="216"/>
                      <a:pt x="1125" y="261"/>
                    </a:cubicBezTo>
                    <a:cubicBezTo>
                      <a:pt x="1271" y="337"/>
                      <a:pt x="1405" y="439"/>
                      <a:pt x="1526" y="553"/>
                    </a:cubicBezTo>
                    <a:cubicBezTo>
                      <a:pt x="1640" y="674"/>
                      <a:pt x="1678" y="852"/>
                      <a:pt x="1621" y="1004"/>
                    </a:cubicBezTo>
                    <a:cubicBezTo>
                      <a:pt x="1570" y="1182"/>
                      <a:pt x="1462" y="1329"/>
                      <a:pt x="1399" y="1500"/>
                    </a:cubicBezTo>
                    <a:cubicBezTo>
                      <a:pt x="1383" y="1550"/>
                      <a:pt x="1420" y="1609"/>
                      <a:pt x="1468" y="1609"/>
                    </a:cubicBezTo>
                    <a:cubicBezTo>
                      <a:pt x="1480" y="1609"/>
                      <a:pt x="1493" y="1605"/>
                      <a:pt x="1507" y="1595"/>
                    </a:cubicBezTo>
                    <a:cubicBezTo>
                      <a:pt x="1697" y="1468"/>
                      <a:pt x="1856" y="1303"/>
                      <a:pt x="1970" y="1106"/>
                    </a:cubicBezTo>
                    <a:lnTo>
                      <a:pt x="2002" y="1106"/>
                    </a:lnTo>
                    <a:cubicBezTo>
                      <a:pt x="2034" y="1093"/>
                      <a:pt x="2053" y="1068"/>
                      <a:pt x="2053" y="1030"/>
                    </a:cubicBezTo>
                    <a:lnTo>
                      <a:pt x="2053" y="1011"/>
                    </a:lnTo>
                    <a:lnTo>
                      <a:pt x="2053" y="992"/>
                    </a:lnTo>
                    <a:lnTo>
                      <a:pt x="2053" y="985"/>
                    </a:lnTo>
                    <a:cubicBezTo>
                      <a:pt x="2053" y="983"/>
                      <a:pt x="2053" y="983"/>
                      <a:pt x="2053" y="983"/>
                    </a:cubicBezTo>
                    <a:cubicBezTo>
                      <a:pt x="2054" y="983"/>
                      <a:pt x="2055" y="985"/>
                      <a:pt x="2059" y="985"/>
                    </a:cubicBezTo>
                    <a:cubicBezTo>
                      <a:pt x="2066" y="989"/>
                      <a:pt x="2074" y="990"/>
                      <a:pt x="2081" y="990"/>
                    </a:cubicBezTo>
                    <a:cubicBezTo>
                      <a:pt x="2101" y="990"/>
                      <a:pt x="2120" y="979"/>
                      <a:pt x="2129" y="960"/>
                    </a:cubicBezTo>
                    <a:cubicBezTo>
                      <a:pt x="2180" y="871"/>
                      <a:pt x="2212" y="776"/>
                      <a:pt x="2225" y="674"/>
                    </a:cubicBezTo>
                    <a:cubicBezTo>
                      <a:pt x="2225" y="680"/>
                      <a:pt x="2231" y="687"/>
                      <a:pt x="2244" y="693"/>
                    </a:cubicBezTo>
                    <a:cubicBezTo>
                      <a:pt x="2248" y="694"/>
                      <a:pt x="2253" y="695"/>
                      <a:pt x="2257" y="695"/>
                    </a:cubicBezTo>
                    <a:cubicBezTo>
                      <a:pt x="2278" y="695"/>
                      <a:pt x="2297" y="683"/>
                      <a:pt x="2307" y="668"/>
                    </a:cubicBezTo>
                    <a:cubicBezTo>
                      <a:pt x="2345" y="598"/>
                      <a:pt x="2371" y="528"/>
                      <a:pt x="2390" y="452"/>
                    </a:cubicBezTo>
                    <a:cubicBezTo>
                      <a:pt x="2396" y="420"/>
                      <a:pt x="2409" y="382"/>
                      <a:pt x="2409" y="350"/>
                    </a:cubicBezTo>
                    <a:cubicBezTo>
                      <a:pt x="2415" y="312"/>
                      <a:pt x="2409" y="280"/>
                      <a:pt x="2396" y="248"/>
                    </a:cubicBezTo>
                    <a:cubicBezTo>
                      <a:pt x="2382" y="227"/>
                      <a:pt x="2357" y="215"/>
                      <a:pt x="2333" y="215"/>
                    </a:cubicBezTo>
                    <a:cubicBezTo>
                      <a:pt x="2314" y="215"/>
                      <a:pt x="2296" y="222"/>
                      <a:pt x="2282" y="236"/>
                    </a:cubicBezTo>
                    <a:cubicBezTo>
                      <a:pt x="2263" y="261"/>
                      <a:pt x="2256" y="293"/>
                      <a:pt x="2256" y="324"/>
                    </a:cubicBezTo>
                    <a:cubicBezTo>
                      <a:pt x="2250" y="344"/>
                      <a:pt x="2237" y="369"/>
                      <a:pt x="2225" y="388"/>
                    </a:cubicBezTo>
                    <a:cubicBezTo>
                      <a:pt x="2206" y="413"/>
                      <a:pt x="2187" y="433"/>
                      <a:pt x="2167" y="452"/>
                    </a:cubicBezTo>
                    <a:cubicBezTo>
                      <a:pt x="2161" y="458"/>
                      <a:pt x="2161" y="458"/>
                      <a:pt x="2155" y="464"/>
                    </a:cubicBezTo>
                    <a:lnTo>
                      <a:pt x="2148" y="464"/>
                    </a:lnTo>
                    <a:cubicBezTo>
                      <a:pt x="2117" y="464"/>
                      <a:pt x="2098" y="496"/>
                      <a:pt x="2098" y="521"/>
                    </a:cubicBezTo>
                    <a:cubicBezTo>
                      <a:pt x="2098" y="553"/>
                      <a:pt x="2091" y="585"/>
                      <a:pt x="2079" y="610"/>
                    </a:cubicBezTo>
                    <a:lnTo>
                      <a:pt x="2072" y="623"/>
                    </a:lnTo>
                    <a:cubicBezTo>
                      <a:pt x="2066" y="642"/>
                      <a:pt x="2053" y="661"/>
                      <a:pt x="2040" y="674"/>
                    </a:cubicBezTo>
                    <a:cubicBezTo>
                      <a:pt x="2036" y="672"/>
                      <a:pt x="2031" y="671"/>
                      <a:pt x="2026" y="671"/>
                    </a:cubicBezTo>
                    <a:cubicBezTo>
                      <a:pt x="2005" y="671"/>
                      <a:pt x="1984" y="691"/>
                      <a:pt x="1990" y="712"/>
                    </a:cubicBezTo>
                    <a:lnTo>
                      <a:pt x="1990" y="725"/>
                    </a:lnTo>
                    <a:lnTo>
                      <a:pt x="1983" y="731"/>
                    </a:lnTo>
                    <a:cubicBezTo>
                      <a:pt x="1983" y="738"/>
                      <a:pt x="1977" y="750"/>
                      <a:pt x="1977" y="757"/>
                    </a:cubicBezTo>
                    <a:cubicBezTo>
                      <a:pt x="1970" y="776"/>
                      <a:pt x="1970" y="788"/>
                      <a:pt x="1964" y="807"/>
                    </a:cubicBezTo>
                    <a:cubicBezTo>
                      <a:pt x="1964" y="833"/>
                      <a:pt x="1958" y="858"/>
                      <a:pt x="1951" y="877"/>
                    </a:cubicBezTo>
                    <a:lnTo>
                      <a:pt x="1939" y="890"/>
                    </a:lnTo>
                    <a:lnTo>
                      <a:pt x="1913" y="909"/>
                    </a:lnTo>
                    <a:cubicBezTo>
                      <a:pt x="1901" y="909"/>
                      <a:pt x="1888" y="909"/>
                      <a:pt x="1882" y="915"/>
                    </a:cubicBezTo>
                    <a:lnTo>
                      <a:pt x="1869" y="922"/>
                    </a:lnTo>
                    <a:lnTo>
                      <a:pt x="1773" y="922"/>
                    </a:lnTo>
                    <a:cubicBezTo>
                      <a:pt x="1786" y="776"/>
                      <a:pt x="1742" y="630"/>
                      <a:pt x="1646" y="515"/>
                    </a:cubicBezTo>
                    <a:cubicBezTo>
                      <a:pt x="1526" y="382"/>
                      <a:pt x="1386" y="267"/>
                      <a:pt x="1227" y="185"/>
                    </a:cubicBezTo>
                    <a:cubicBezTo>
                      <a:pt x="1138" y="134"/>
                      <a:pt x="1049" y="89"/>
                      <a:pt x="960" y="58"/>
                    </a:cubicBezTo>
                    <a:cubicBezTo>
                      <a:pt x="877" y="19"/>
                      <a:pt x="782" y="0"/>
                      <a:pt x="69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4" name="Google Shape;1904;p53"/>
              <p:cNvSpPr/>
              <p:nvPr/>
            </p:nvSpPr>
            <p:spPr>
              <a:xfrm>
                <a:off x="1723300" y="3849525"/>
                <a:ext cx="27822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11129" h="2074" extrusionOk="0">
                    <a:moveTo>
                      <a:pt x="128" y="1018"/>
                    </a:moveTo>
                    <a:cubicBezTo>
                      <a:pt x="134" y="1031"/>
                      <a:pt x="147" y="1044"/>
                      <a:pt x="166" y="1050"/>
                    </a:cubicBezTo>
                    <a:cubicBezTo>
                      <a:pt x="192" y="1063"/>
                      <a:pt x="223" y="1076"/>
                      <a:pt x="242" y="1082"/>
                    </a:cubicBezTo>
                    <a:cubicBezTo>
                      <a:pt x="211" y="1076"/>
                      <a:pt x="147" y="1076"/>
                      <a:pt x="128" y="1050"/>
                    </a:cubicBezTo>
                    <a:cubicBezTo>
                      <a:pt x="122" y="1037"/>
                      <a:pt x="122" y="1025"/>
                      <a:pt x="128" y="1018"/>
                    </a:cubicBezTo>
                    <a:close/>
                    <a:moveTo>
                      <a:pt x="12" y="1104"/>
                    </a:moveTo>
                    <a:lnTo>
                      <a:pt x="1" y="1107"/>
                    </a:lnTo>
                    <a:lnTo>
                      <a:pt x="7" y="1107"/>
                    </a:lnTo>
                    <a:lnTo>
                      <a:pt x="12" y="1104"/>
                    </a:lnTo>
                    <a:close/>
                    <a:moveTo>
                      <a:pt x="6825" y="1"/>
                    </a:moveTo>
                    <a:cubicBezTo>
                      <a:pt x="6821" y="1"/>
                      <a:pt x="6817" y="1"/>
                      <a:pt x="6813" y="2"/>
                    </a:cubicBezTo>
                    <a:cubicBezTo>
                      <a:pt x="5955" y="129"/>
                      <a:pt x="5097" y="262"/>
                      <a:pt x="4240" y="396"/>
                    </a:cubicBezTo>
                    <a:cubicBezTo>
                      <a:pt x="3382" y="535"/>
                      <a:pt x="2517" y="669"/>
                      <a:pt x="1653" y="809"/>
                    </a:cubicBezTo>
                    <a:lnTo>
                      <a:pt x="929" y="929"/>
                    </a:lnTo>
                    <a:cubicBezTo>
                      <a:pt x="851" y="942"/>
                      <a:pt x="755" y="960"/>
                      <a:pt x="663" y="960"/>
                    </a:cubicBezTo>
                    <a:cubicBezTo>
                      <a:pt x="567" y="960"/>
                      <a:pt x="476" y="940"/>
                      <a:pt x="414" y="872"/>
                    </a:cubicBezTo>
                    <a:cubicBezTo>
                      <a:pt x="408" y="853"/>
                      <a:pt x="401" y="840"/>
                      <a:pt x="389" y="828"/>
                    </a:cubicBezTo>
                    <a:lnTo>
                      <a:pt x="287" y="904"/>
                    </a:lnTo>
                    <a:lnTo>
                      <a:pt x="179" y="968"/>
                    </a:lnTo>
                    <a:lnTo>
                      <a:pt x="12" y="1104"/>
                    </a:lnTo>
                    <a:lnTo>
                      <a:pt x="20" y="1101"/>
                    </a:lnTo>
                    <a:cubicBezTo>
                      <a:pt x="24" y="1100"/>
                      <a:pt x="28" y="1099"/>
                      <a:pt x="32" y="1099"/>
                    </a:cubicBezTo>
                    <a:cubicBezTo>
                      <a:pt x="64" y="1099"/>
                      <a:pt x="86" y="1141"/>
                      <a:pt x="58" y="1158"/>
                    </a:cubicBezTo>
                    <a:cubicBezTo>
                      <a:pt x="39" y="1171"/>
                      <a:pt x="26" y="1177"/>
                      <a:pt x="14" y="1184"/>
                    </a:cubicBezTo>
                    <a:cubicBezTo>
                      <a:pt x="90" y="1234"/>
                      <a:pt x="172" y="1260"/>
                      <a:pt x="268" y="1260"/>
                    </a:cubicBezTo>
                    <a:cubicBezTo>
                      <a:pt x="389" y="1279"/>
                      <a:pt x="503" y="1285"/>
                      <a:pt x="630" y="1292"/>
                    </a:cubicBezTo>
                    <a:cubicBezTo>
                      <a:pt x="661" y="1292"/>
                      <a:pt x="692" y="1292"/>
                      <a:pt x="723" y="1292"/>
                    </a:cubicBezTo>
                    <a:cubicBezTo>
                      <a:pt x="1125" y="1292"/>
                      <a:pt x="1531" y="1254"/>
                      <a:pt x="1926" y="1177"/>
                    </a:cubicBezTo>
                    <a:lnTo>
                      <a:pt x="1926" y="1177"/>
                    </a:lnTo>
                    <a:cubicBezTo>
                      <a:pt x="1888" y="1203"/>
                      <a:pt x="1850" y="1234"/>
                      <a:pt x="1818" y="1273"/>
                    </a:cubicBezTo>
                    <a:lnTo>
                      <a:pt x="1679" y="1368"/>
                    </a:lnTo>
                    <a:cubicBezTo>
                      <a:pt x="1609" y="1414"/>
                      <a:pt x="1650" y="1524"/>
                      <a:pt x="1730" y="1524"/>
                    </a:cubicBezTo>
                    <a:cubicBezTo>
                      <a:pt x="1738" y="1524"/>
                      <a:pt x="1746" y="1523"/>
                      <a:pt x="1755" y="1520"/>
                    </a:cubicBezTo>
                    <a:cubicBezTo>
                      <a:pt x="1761" y="1540"/>
                      <a:pt x="1787" y="1552"/>
                      <a:pt x="1806" y="1559"/>
                    </a:cubicBezTo>
                    <a:cubicBezTo>
                      <a:pt x="2187" y="1641"/>
                      <a:pt x="2575" y="1686"/>
                      <a:pt x="2962" y="1692"/>
                    </a:cubicBezTo>
                    <a:cubicBezTo>
                      <a:pt x="3344" y="1705"/>
                      <a:pt x="3731" y="1705"/>
                      <a:pt x="4119" y="1705"/>
                    </a:cubicBezTo>
                    <a:cubicBezTo>
                      <a:pt x="4843" y="1705"/>
                      <a:pt x="5587" y="1686"/>
                      <a:pt x="6292" y="1501"/>
                    </a:cubicBezTo>
                    <a:cubicBezTo>
                      <a:pt x="6394" y="1476"/>
                      <a:pt x="6489" y="1444"/>
                      <a:pt x="6584" y="1412"/>
                    </a:cubicBezTo>
                    <a:cubicBezTo>
                      <a:pt x="6584" y="1425"/>
                      <a:pt x="6584" y="1438"/>
                      <a:pt x="6597" y="1451"/>
                    </a:cubicBezTo>
                    <a:cubicBezTo>
                      <a:pt x="6635" y="1476"/>
                      <a:pt x="6667" y="1501"/>
                      <a:pt x="6712" y="1520"/>
                    </a:cubicBezTo>
                    <a:cubicBezTo>
                      <a:pt x="6629" y="1520"/>
                      <a:pt x="6540" y="1514"/>
                      <a:pt x="6457" y="1514"/>
                    </a:cubicBezTo>
                    <a:cubicBezTo>
                      <a:pt x="6381" y="1520"/>
                      <a:pt x="6349" y="1609"/>
                      <a:pt x="6407" y="1660"/>
                    </a:cubicBezTo>
                    <a:cubicBezTo>
                      <a:pt x="6510" y="1737"/>
                      <a:pt x="6637" y="1756"/>
                      <a:pt x="6767" y="1756"/>
                    </a:cubicBezTo>
                    <a:cubicBezTo>
                      <a:pt x="6851" y="1756"/>
                      <a:pt x="6936" y="1748"/>
                      <a:pt x="7017" y="1743"/>
                    </a:cubicBezTo>
                    <a:cubicBezTo>
                      <a:pt x="7245" y="1730"/>
                      <a:pt x="7468" y="1711"/>
                      <a:pt x="7697" y="1692"/>
                    </a:cubicBezTo>
                    <a:lnTo>
                      <a:pt x="7792" y="1679"/>
                    </a:lnTo>
                    <a:lnTo>
                      <a:pt x="7792" y="1679"/>
                    </a:lnTo>
                    <a:cubicBezTo>
                      <a:pt x="7735" y="1692"/>
                      <a:pt x="7690" y="1737"/>
                      <a:pt x="7684" y="1794"/>
                    </a:cubicBezTo>
                    <a:cubicBezTo>
                      <a:pt x="7671" y="1902"/>
                      <a:pt x="7766" y="1953"/>
                      <a:pt x="7855" y="1959"/>
                    </a:cubicBezTo>
                    <a:cubicBezTo>
                      <a:pt x="7976" y="1972"/>
                      <a:pt x="8097" y="1978"/>
                      <a:pt x="8211" y="1984"/>
                    </a:cubicBezTo>
                    <a:cubicBezTo>
                      <a:pt x="8408" y="1997"/>
                      <a:pt x="8612" y="2003"/>
                      <a:pt x="8809" y="2003"/>
                    </a:cubicBezTo>
                    <a:cubicBezTo>
                      <a:pt x="8809" y="2042"/>
                      <a:pt x="8847" y="2073"/>
                      <a:pt x="8885" y="2073"/>
                    </a:cubicBezTo>
                    <a:cubicBezTo>
                      <a:pt x="9209" y="2067"/>
                      <a:pt x="9533" y="2035"/>
                      <a:pt x="9851" y="1984"/>
                    </a:cubicBezTo>
                    <a:cubicBezTo>
                      <a:pt x="10016" y="1978"/>
                      <a:pt x="10181" y="1965"/>
                      <a:pt x="10347" y="1940"/>
                    </a:cubicBezTo>
                    <a:cubicBezTo>
                      <a:pt x="10474" y="1927"/>
                      <a:pt x="10601" y="1895"/>
                      <a:pt x="10721" y="1851"/>
                    </a:cubicBezTo>
                    <a:cubicBezTo>
                      <a:pt x="10829" y="1832"/>
                      <a:pt x="10938" y="1813"/>
                      <a:pt x="11046" y="1794"/>
                    </a:cubicBezTo>
                    <a:cubicBezTo>
                      <a:pt x="11090" y="1787"/>
                      <a:pt x="11128" y="1749"/>
                      <a:pt x="11122" y="1698"/>
                    </a:cubicBezTo>
                    <a:cubicBezTo>
                      <a:pt x="11122" y="1657"/>
                      <a:pt x="11084" y="1621"/>
                      <a:pt x="11043" y="1621"/>
                    </a:cubicBezTo>
                    <a:cubicBezTo>
                      <a:pt x="11039" y="1621"/>
                      <a:pt x="11036" y="1622"/>
                      <a:pt x="11033" y="1622"/>
                    </a:cubicBezTo>
                    <a:lnTo>
                      <a:pt x="10976" y="1628"/>
                    </a:lnTo>
                    <a:cubicBezTo>
                      <a:pt x="10969" y="1597"/>
                      <a:pt x="10938" y="1584"/>
                      <a:pt x="10906" y="1584"/>
                    </a:cubicBezTo>
                    <a:cubicBezTo>
                      <a:pt x="10499" y="1635"/>
                      <a:pt x="10092" y="1673"/>
                      <a:pt x="9679" y="1711"/>
                    </a:cubicBezTo>
                    <a:cubicBezTo>
                      <a:pt x="9381" y="1737"/>
                      <a:pt x="9076" y="1768"/>
                      <a:pt x="8777" y="1787"/>
                    </a:cubicBezTo>
                    <a:cubicBezTo>
                      <a:pt x="8599" y="1775"/>
                      <a:pt x="8427" y="1762"/>
                      <a:pt x="8256" y="1737"/>
                    </a:cubicBezTo>
                    <a:cubicBezTo>
                      <a:pt x="8141" y="1717"/>
                      <a:pt x="8027" y="1692"/>
                      <a:pt x="7913" y="1673"/>
                    </a:cubicBezTo>
                    <a:lnTo>
                      <a:pt x="7881" y="1673"/>
                    </a:lnTo>
                    <a:cubicBezTo>
                      <a:pt x="8269" y="1622"/>
                      <a:pt x="8650" y="1552"/>
                      <a:pt x="9031" y="1457"/>
                    </a:cubicBezTo>
                    <a:cubicBezTo>
                      <a:pt x="9285" y="1400"/>
                      <a:pt x="9533" y="1330"/>
                      <a:pt x="9775" y="1254"/>
                    </a:cubicBezTo>
                    <a:cubicBezTo>
                      <a:pt x="9853" y="1229"/>
                      <a:pt x="9840" y="1107"/>
                      <a:pt x="9761" y="1107"/>
                    </a:cubicBezTo>
                    <a:cubicBezTo>
                      <a:pt x="9757" y="1107"/>
                      <a:pt x="9753" y="1107"/>
                      <a:pt x="9749" y="1107"/>
                    </a:cubicBezTo>
                    <a:cubicBezTo>
                      <a:pt x="8923" y="1228"/>
                      <a:pt x="8097" y="1336"/>
                      <a:pt x="7264" y="1431"/>
                    </a:cubicBezTo>
                    <a:cubicBezTo>
                      <a:pt x="7169" y="1440"/>
                      <a:pt x="7070" y="1452"/>
                      <a:pt x="6972" y="1452"/>
                    </a:cubicBezTo>
                    <a:cubicBezTo>
                      <a:pt x="6862" y="1452"/>
                      <a:pt x="6752" y="1437"/>
                      <a:pt x="6648" y="1387"/>
                    </a:cubicBezTo>
                    <a:cubicBezTo>
                      <a:pt x="6858" y="1304"/>
                      <a:pt x="7055" y="1184"/>
                      <a:pt x="7226" y="1037"/>
                    </a:cubicBezTo>
                    <a:lnTo>
                      <a:pt x="7245" y="1025"/>
                    </a:lnTo>
                    <a:cubicBezTo>
                      <a:pt x="7271" y="993"/>
                      <a:pt x="7271" y="942"/>
                      <a:pt x="7245" y="910"/>
                    </a:cubicBezTo>
                    <a:cubicBezTo>
                      <a:pt x="7226" y="891"/>
                      <a:pt x="7201" y="881"/>
                      <a:pt x="7176" y="881"/>
                    </a:cubicBezTo>
                    <a:cubicBezTo>
                      <a:pt x="7160" y="881"/>
                      <a:pt x="7145" y="884"/>
                      <a:pt x="7131" y="891"/>
                    </a:cubicBezTo>
                    <a:cubicBezTo>
                      <a:pt x="6190" y="1354"/>
                      <a:pt x="5143" y="1485"/>
                      <a:pt x="4101" y="1485"/>
                    </a:cubicBezTo>
                    <a:cubicBezTo>
                      <a:pt x="3799" y="1485"/>
                      <a:pt x="3496" y="1474"/>
                      <a:pt x="3197" y="1457"/>
                    </a:cubicBezTo>
                    <a:cubicBezTo>
                      <a:pt x="2829" y="1431"/>
                      <a:pt x="2467" y="1393"/>
                      <a:pt x="2098" y="1374"/>
                    </a:cubicBezTo>
                    <a:lnTo>
                      <a:pt x="2193" y="1247"/>
                    </a:lnTo>
                    <a:cubicBezTo>
                      <a:pt x="2213" y="1228"/>
                      <a:pt x="2191" y="1201"/>
                      <a:pt x="2169" y="1201"/>
                    </a:cubicBezTo>
                    <a:cubicBezTo>
                      <a:pt x="2162" y="1201"/>
                      <a:pt x="2155" y="1203"/>
                      <a:pt x="2149" y="1209"/>
                    </a:cubicBezTo>
                    <a:cubicBezTo>
                      <a:pt x="2142" y="1184"/>
                      <a:pt x="2123" y="1158"/>
                      <a:pt x="2104" y="1146"/>
                    </a:cubicBezTo>
                    <a:lnTo>
                      <a:pt x="2111" y="1146"/>
                    </a:lnTo>
                    <a:cubicBezTo>
                      <a:pt x="2740" y="1031"/>
                      <a:pt x="3363" y="898"/>
                      <a:pt x="3992" y="764"/>
                    </a:cubicBezTo>
                    <a:cubicBezTo>
                      <a:pt x="4538" y="688"/>
                      <a:pt x="5091" y="599"/>
                      <a:pt x="5638" y="504"/>
                    </a:cubicBezTo>
                    <a:cubicBezTo>
                      <a:pt x="6152" y="408"/>
                      <a:pt x="6667" y="307"/>
                      <a:pt x="7182" y="205"/>
                    </a:cubicBezTo>
                    <a:cubicBezTo>
                      <a:pt x="7226" y="186"/>
                      <a:pt x="7252" y="135"/>
                      <a:pt x="7239" y="91"/>
                    </a:cubicBezTo>
                    <a:cubicBezTo>
                      <a:pt x="7223" y="48"/>
                      <a:pt x="7186" y="24"/>
                      <a:pt x="7148" y="24"/>
                    </a:cubicBezTo>
                    <a:cubicBezTo>
                      <a:pt x="7140" y="24"/>
                      <a:pt x="7132" y="25"/>
                      <a:pt x="7125" y="27"/>
                    </a:cubicBezTo>
                    <a:lnTo>
                      <a:pt x="6902" y="72"/>
                    </a:lnTo>
                    <a:cubicBezTo>
                      <a:pt x="6902" y="31"/>
                      <a:pt x="6865" y="1"/>
                      <a:pt x="6825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5" name="Google Shape;1905;p53"/>
              <p:cNvSpPr/>
              <p:nvPr/>
            </p:nvSpPr>
            <p:spPr>
              <a:xfrm>
                <a:off x="1892750" y="3828300"/>
                <a:ext cx="10617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1189" extrusionOk="0">
                    <a:moveTo>
                      <a:pt x="490" y="1"/>
                    </a:moveTo>
                    <a:cubicBezTo>
                      <a:pt x="485" y="1"/>
                      <a:pt x="480" y="2"/>
                      <a:pt x="474" y="5"/>
                    </a:cubicBezTo>
                    <a:cubicBezTo>
                      <a:pt x="347" y="5"/>
                      <a:pt x="226" y="37"/>
                      <a:pt x="112" y="88"/>
                    </a:cubicBezTo>
                    <a:cubicBezTo>
                      <a:pt x="86" y="101"/>
                      <a:pt x="73" y="113"/>
                      <a:pt x="67" y="133"/>
                    </a:cubicBezTo>
                    <a:cubicBezTo>
                      <a:pt x="60" y="125"/>
                      <a:pt x="51" y="122"/>
                      <a:pt x="42" y="122"/>
                    </a:cubicBezTo>
                    <a:cubicBezTo>
                      <a:pt x="21" y="122"/>
                      <a:pt x="1" y="142"/>
                      <a:pt x="10" y="164"/>
                    </a:cubicBezTo>
                    <a:cubicBezTo>
                      <a:pt x="61" y="342"/>
                      <a:pt x="226" y="463"/>
                      <a:pt x="391" y="533"/>
                    </a:cubicBezTo>
                    <a:cubicBezTo>
                      <a:pt x="607" y="609"/>
                      <a:pt x="823" y="654"/>
                      <a:pt x="1052" y="673"/>
                    </a:cubicBezTo>
                    <a:cubicBezTo>
                      <a:pt x="1211" y="698"/>
                      <a:pt x="1376" y="711"/>
                      <a:pt x="1541" y="730"/>
                    </a:cubicBezTo>
                    <a:cubicBezTo>
                      <a:pt x="1770" y="762"/>
                      <a:pt x="1999" y="774"/>
                      <a:pt x="2234" y="774"/>
                    </a:cubicBezTo>
                    <a:cubicBezTo>
                      <a:pt x="2234" y="793"/>
                      <a:pt x="2234" y="813"/>
                      <a:pt x="2240" y="832"/>
                    </a:cubicBezTo>
                    <a:cubicBezTo>
                      <a:pt x="2272" y="908"/>
                      <a:pt x="2367" y="940"/>
                      <a:pt x="2437" y="965"/>
                    </a:cubicBezTo>
                    <a:cubicBezTo>
                      <a:pt x="2781" y="1105"/>
                      <a:pt x="3149" y="1175"/>
                      <a:pt x="3518" y="1187"/>
                    </a:cubicBezTo>
                    <a:cubicBezTo>
                      <a:pt x="3544" y="1188"/>
                      <a:pt x="3571" y="1189"/>
                      <a:pt x="3598" y="1189"/>
                    </a:cubicBezTo>
                    <a:cubicBezTo>
                      <a:pt x="3781" y="1189"/>
                      <a:pt x="3963" y="1170"/>
                      <a:pt x="4140" y="1137"/>
                    </a:cubicBezTo>
                    <a:cubicBezTo>
                      <a:pt x="4246" y="1130"/>
                      <a:pt x="4242" y="978"/>
                      <a:pt x="4140" y="978"/>
                    </a:cubicBezTo>
                    <a:cubicBezTo>
                      <a:pt x="4138" y="978"/>
                      <a:pt x="4136" y="978"/>
                      <a:pt x="4134" y="978"/>
                    </a:cubicBezTo>
                    <a:cubicBezTo>
                      <a:pt x="3829" y="971"/>
                      <a:pt x="3530" y="959"/>
                      <a:pt x="3225" y="921"/>
                    </a:cubicBezTo>
                    <a:cubicBezTo>
                      <a:pt x="3105" y="908"/>
                      <a:pt x="2978" y="889"/>
                      <a:pt x="2857" y="870"/>
                    </a:cubicBezTo>
                    <a:cubicBezTo>
                      <a:pt x="2850" y="844"/>
                      <a:pt x="2831" y="825"/>
                      <a:pt x="2812" y="819"/>
                    </a:cubicBezTo>
                    <a:lnTo>
                      <a:pt x="2564" y="724"/>
                    </a:lnTo>
                    <a:lnTo>
                      <a:pt x="2558" y="717"/>
                    </a:lnTo>
                    <a:lnTo>
                      <a:pt x="2552" y="711"/>
                    </a:lnTo>
                    <a:cubicBezTo>
                      <a:pt x="2564" y="663"/>
                      <a:pt x="2530" y="609"/>
                      <a:pt x="2478" y="609"/>
                    </a:cubicBezTo>
                    <a:cubicBezTo>
                      <a:pt x="2475" y="609"/>
                      <a:pt x="2472" y="609"/>
                      <a:pt x="2469" y="609"/>
                    </a:cubicBezTo>
                    <a:cubicBezTo>
                      <a:pt x="2259" y="609"/>
                      <a:pt x="2043" y="609"/>
                      <a:pt x="1834" y="596"/>
                    </a:cubicBezTo>
                    <a:cubicBezTo>
                      <a:pt x="1599" y="577"/>
                      <a:pt x="1370" y="539"/>
                      <a:pt x="1141" y="488"/>
                    </a:cubicBezTo>
                    <a:cubicBezTo>
                      <a:pt x="963" y="444"/>
                      <a:pt x="772" y="393"/>
                      <a:pt x="633" y="266"/>
                    </a:cubicBezTo>
                    <a:cubicBezTo>
                      <a:pt x="594" y="228"/>
                      <a:pt x="563" y="190"/>
                      <a:pt x="525" y="152"/>
                    </a:cubicBezTo>
                    <a:cubicBezTo>
                      <a:pt x="614" y="139"/>
                      <a:pt x="601" y="5"/>
                      <a:pt x="506" y="5"/>
                    </a:cubicBezTo>
                    <a:cubicBezTo>
                      <a:pt x="499" y="2"/>
                      <a:pt x="494" y="1"/>
                      <a:pt x="49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6" name="Google Shape;1906;p53"/>
              <p:cNvSpPr/>
              <p:nvPr/>
            </p:nvSpPr>
            <p:spPr>
              <a:xfrm>
                <a:off x="1985925" y="3863175"/>
                <a:ext cx="644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839" extrusionOk="0">
                    <a:moveTo>
                      <a:pt x="116" y="0"/>
                    </a:moveTo>
                    <a:cubicBezTo>
                      <a:pt x="38" y="0"/>
                      <a:pt x="1" y="116"/>
                      <a:pt x="89" y="155"/>
                    </a:cubicBezTo>
                    <a:cubicBezTo>
                      <a:pt x="312" y="288"/>
                      <a:pt x="566" y="371"/>
                      <a:pt x="833" y="396"/>
                    </a:cubicBezTo>
                    <a:cubicBezTo>
                      <a:pt x="898" y="405"/>
                      <a:pt x="967" y="411"/>
                      <a:pt x="1033" y="411"/>
                    </a:cubicBezTo>
                    <a:cubicBezTo>
                      <a:pt x="1058" y="411"/>
                      <a:pt x="1082" y="411"/>
                      <a:pt x="1106" y="409"/>
                    </a:cubicBezTo>
                    <a:cubicBezTo>
                      <a:pt x="1112" y="422"/>
                      <a:pt x="1125" y="434"/>
                      <a:pt x="1132" y="441"/>
                    </a:cubicBezTo>
                    <a:cubicBezTo>
                      <a:pt x="1138" y="453"/>
                      <a:pt x="1144" y="466"/>
                      <a:pt x="1151" y="472"/>
                    </a:cubicBezTo>
                    <a:cubicBezTo>
                      <a:pt x="1157" y="479"/>
                      <a:pt x="1163" y="485"/>
                      <a:pt x="1170" y="491"/>
                    </a:cubicBezTo>
                    <a:cubicBezTo>
                      <a:pt x="1392" y="765"/>
                      <a:pt x="1754" y="835"/>
                      <a:pt x="2110" y="835"/>
                    </a:cubicBezTo>
                    <a:cubicBezTo>
                      <a:pt x="2150" y="837"/>
                      <a:pt x="2191" y="838"/>
                      <a:pt x="2231" y="838"/>
                    </a:cubicBezTo>
                    <a:cubicBezTo>
                      <a:pt x="2311" y="838"/>
                      <a:pt x="2392" y="833"/>
                      <a:pt x="2472" y="816"/>
                    </a:cubicBezTo>
                    <a:lnTo>
                      <a:pt x="2491" y="809"/>
                    </a:lnTo>
                    <a:cubicBezTo>
                      <a:pt x="2578" y="791"/>
                      <a:pt x="2550" y="656"/>
                      <a:pt x="2466" y="656"/>
                    </a:cubicBezTo>
                    <a:cubicBezTo>
                      <a:pt x="2464" y="656"/>
                      <a:pt x="2462" y="657"/>
                      <a:pt x="2460" y="657"/>
                    </a:cubicBezTo>
                    <a:cubicBezTo>
                      <a:pt x="2367" y="662"/>
                      <a:pt x="2266" y="671"/>
                      <a:pt x="2160" y="671"/>
                    </a:cubicBezTo>
                    <a:cubicBezTo>
                      <a:pt x="2136" y="671"/>
                      <a:pt x="2110" y="671"/>
                      <a:pt x="2085" y="669"/>
                    </a:cubicBezTo>
                    <a:cubicBezTo>
                      <a:pt x="1989" y="663"/>
                      <a:pt x="1894" y="638"/>
                      <a:pt x="1799" y="612"/>
                    </a:cubicBezTo>
                    <a:cubicBezTo>
                      <a:pt x="1697" y="580"/>
                      <a:pt x="1595" y="542"/>
                      <a:pt x="1494" y="491"/>
                    </a:cubicBezTo>
                    <a:cubicBezTo>
                      <a:pt x="1443" y="472"/>
                      <a:pt x="1398" y="447"/>
                      <a:pt x="1348" y="422"/>
                    </a:cubicBezTo>
                    <a:cubicBezTo>
                      <a:pt x="1335" y="415"/>
                      <a:pt x="1316" y="409"/>
                      <a:pt x="1303" y="396"/>
                    </a:cubicBezTo>
                    <a:lnTo>
                      <a:pt x="1297" y="383"/>
                    </a:lnTo>
                    <a:cubicBezTo>
                      <a:pt x="1303" y="383"/>
                      <a:pt x="1309" y="377"/>
                      <a:pt x="1316" y="371"/>
                    </a:cubicBezTo>
                    <a:cubicBezTo>
                      <a:pt x="1354" y="358"/>
                      <a:pt x="1398" y="345"/>
                      <a:pt x="1437" y="333"/>
                    </a:cubicBezTo>
                    <a:cubicBezTo>
                      <a:pt x="1503" y="302"/>
                      <a:pt x="1495" y="192"/>
                      <a:pt x="1423" y="192"/>
                    </a:cubicBezTo>
                    <a:cubicBezTo>
                      <a:pt x="1419" y="192"/>
                      <a:pt x="1415" y="192"/>
                      <a:pt x="1411" y="193"/>
                    </a:cubicBezTo>
                    <a:cubicBezTo>
                      <a:pt x="1317" y="204"/>
                      <a:pt x="1224" y="210"/>
                      <a:pt x="1130" y="210"/>
                    </a:cubicBezTo>
                    <a:cubicBezTo>
                      <a:pt x="806" y="210"/>
                      <a:pt x="486" y="142"/>
                      <a:pt x="185" y="9"/>
                    </a:cubicBezTo>
                    <a:cubicBezTo>
                      <a:pt x="178" y="5"/>
                      <a:pt x="172" y="4"/>
                      <a:pt x="166" y="4"/>
                    </a:cubicBezTo>
                    <a:cubicBezTo>
                      <a:pt x="161" y="4"/>
                      <a:pt x="156" y="5"/>
                      <a:pt x="153" y="9"/>
                    </a:cubicBezTo>
                    <a:cubicBezTo>
                      <a:pt x="140" y="3"/>
                      <a:pt x="127" y="0"/>
                      <a:pt x="116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7" name="Google Shape;1907;p53"/>
              <p:cNvSpPr/>
              <p:nvPr/>
            </p:nvSpPr>
            <p:spPr>
              <a:xfrm>
                <a:off x="1925550" y="3816975"/>
                <a:ext cx="100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1211" extrusionOk="0">
                    <a:moveTo>
                      <a:pt x="433" y="1"/>
                    </a:moveTo>
                    <a:cubicBezTo>
                      <a:pt x="306" y="45"/>
                      <a:pt x="179" y="96"/>
                      <a:pt x="58" y="160"/>
                    </a:cubicBezTo>
                    <a:cubicBezTo>
                      <a:pt x="1" y="179"/>
                      <a:pt x="7" y="261"/>
                      <a:pt x="64" y="281"/>
                    </a:cubicBezTo>
                    <a:cubicBezTo>
                      <a:pt x="265" y="330"/>
                      <a:pt x="470" y="355"/>
                      <a:pt x="676" y="355"/>
                    </a:cubicBezTo>
                    <a:cubicBezTo>
                      <a:pt x="790" y="355"/>
                      <a:pt x="904" y="347"/>
                      <a:pt x="1017" y="331"/>
                    </a:cubicBezTo>
                    <a:lnTo>
                      <a:pt x="1055" y="338"/>
                    </a:lnTo>
                    <a:cubicBezTo>
                      <a:pt x="1049" y="338"/>
                      <a:pt x="1043" y="344"/>
                      <a:pt x="1030" y="350"/>
                    </a:cubicBezTo>
                    <a:cubicBezTo>
                      <a:pt x="986" y="389"/>
                      <a:pt x="973" y="458"/>
                      <a:pt x="1005" y="516"/>
                    </a:cubicBezTo>
                    <a:cubicBezTo>
                      <a:pt x="1055" y="579"/>
                      <a:pt x="1119" y="624"/>
                      <a:pt x="1195" y="643"/>
                    </a:cubicBezTo>
                    <a:cubicBezTo>
                      <a:pt x="1246" y="662"/>
                      <a:pt x="1291" y="675"/>
                      <a:pt x="1341" y="694"/>
                    </a:cubicBezTo>
                    <a:cubicBezTo>
                      <a:pt x="1557" y="795"/>
                      <a:pt x="1793" y="852"/>
                      <a:pt x="2034" y="865"/>
                    </a:cubicBezTo>
                    <a:cubicBezTo>
                      <a:pt x="2129" y="865"/>
                      <a:pt x="2218" y="859"/>
                      <a:pt x="2307" y="846"/>
                    </a:cubicBezTo>
                    <a:cubicBezTo>
                      <a:pt x="2344" y="839"/>
                      <a:pt x="2381" y="836"/>
                      <a:pt x="2419" y="836"/>
                    </a:cubicBezTo>
                    <a:cubicBezTo>
                      <a:pt x="2486" y="836"/>
                      <a:pt x="2554" y="847"/>
                      <a:pt x="2619" y="872"/>
                    </a:cubicBezTo>
                    <a:cubicBezTo>
                      <a:pt x="2809" y="954"/>
                      <a:pt x="3006" y="1024"/>
                      <a:pt x="3203" y="1081"/>
                    </a:cubicBezTo>
                    <a:cubicBezTo>
                      <a:pt x="3426" y="1145"/>
                      <a:pt x="3661" y="1189"/>
                      <a:pt x="3890" y="1208"/>
                    </a:cubicBezTo>
                    <a:cubicBezTo>
                      <a:pt x="3898" y="1210"/>
                      <a:pt x="3906" y="1211"/>
                      <a:pt x="3913" y="1211"/>
                    </a:cubicBezTo>
                    <a:cubicBezTo>
                      <a:pt x="4008" y="1211"/>
                      <a:pt x="4028" y="1067"/>
                      <a:pt x="3928" y="1043"/>
                    </a:cubicBezTo>
                    <a:cubicBezTo>
                      <a:pt x="3527" y="1005"/>
                      <a:pt x="3133" y="903"/>
                      <a:pt x="2759" y="744"/>
                    </a:cubicBezTo>
                    <a:lnTo>
                      <a:pt x="2670" y="713"/>
                    </a:lnTo>
                    <a:cubicBezTo>
                      <a:pt x="2682" y="662"/>
                      <a:pt x="2644" y="617"/>
                      <a:pt x="2593" y="617"/>
                    </a:cubicBezTo>
                    <a:cubicBezTo>
                      <a:pt x="2450" y="631"/>
                      <a:pt x="2305" y="637"/>
                      <a:pt x="2161" y="637"/>
                    </a:cubicBezTo>
                    <a:cubicBezTo>
                      <a:pt x="2035" y="637"/>
                      <a:pt x="1910" y="633"/>
                      <a:pt x="1786" y="624"/>
                    </a:cubicBezTo>
                    <a:cubicBezTo>
                      <a:pt x="1742" y="624"/>
                      <a:pt x="1704" y="611"/>
                      <a:pt x="1659" y="605"/>
                    </a:cubicBezTo>
                    <a:cubicBezTo>
                      <a:pt x="1551" y="586"/>
                      <a:pt x="1443" y="547"/>
                      <a:pt x="1341" y="497"/>
                    </a:cubicBezTo>
                    <a:cubicBezTo>
                      <a:pt x="1291" y="465"/>
                      <a:pt x="1240" y="433"/>
                      <a:pt x="1189" y="395"/>
                    </a:cubicBezTo>
                    <a:cubicBezTo>
                      <a:pt x="1189" y="389"/>
                      <a:pt x="1189" y="382"/>
                      <a:pt x="1183" y="369"/>
                    </a:cubicBezTo>
                    <a:cubicBezTo>
                      <a:pt x="1176" y="363"/>
                      <a:pt x="1170" y="357"/>
                      <a:pt x="1157" y="350"/>
                    </a:cubicBezTo>
                    <a:cubicBezTo>
                      <a:pt x="1233" y="344"/>
                      <a:pt x="1265" y="255"/>
                      <a:pt x="1208" y="204"/>
                    </a:cubicBezTo>
                    <a:cubicBezTo>
                      <a:pt x="1202" y="185"/>
                      <a:pt x="1176" y="166"/>
                      <a:pt x="1157" y="160"/>
                    </a:cubicBezTo>
                    <a:lnTo>
                      <a:pt x="414" y="84"/>
                    </a:lnTo>
                    <a:cubicBezTo>
                      <a:pt x="433" y="71"/>
                      <a:pt x="445" y="58"/>
                      <a:pt x="458" y="45"/>
                    </a:cubicBezTo>
                    <a:cubicBezTo>
                      <a:pt x="477" y="33"/>
                      <a:pt x="452" y="1"/>
                      <a:pt x="433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8" name="Google Shape;1908;p53"/>
              <p:cNvSpPr/>
              <p:nvPr/>
            </p:nvSpPr>
            <p:spPr>
              <a:xfrm>
                <a:off x="1990525" y="3918275"/>
                <a:ext cx="246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603" extrusionOk="0">
                    <a:moveTo>
                      <a:pt x="77" y="1"/>
                    </a:moveTo>
                    <a:cubicBezTo>
                      <a:pt x="34" y="1"/>
                      <a:pt x="1" y="36"/>
                      <a:pt x="1" y="86"/>
                    </a:cubicBezTo>
                    <a:cubicBezTo>
                      <a:pt x="13" y="194"/>
                      <a:pt x="45" y="302"/>
                      <a:pt x="102" y="404"/>
                    </a:cubicBezTo>
                    <a:cubicBezTo>
                      <a:pt x="115" y="429"/>
                      <a:pt x="134" y="454"/>
                      <a:pt x="160" y="474"/>
                    </a:cubicBezTo>
                    <a:cubicBezTo>
                      <a:pt x="160" y="493"/>
                      <a:pt x="179" y="505"/>
                      <a:pt x="191" y="505"/>
                    </a:cubicBezTo>
                    <a:lnTo>
                      <a:pt x="210" y="505"/>
                    </a:lnTo>
                    <a:cubicBezTo>
                      <a:pt x="251" y="510"/>
                      <a:pt x="291" y="514"/>
                      <a:pt x="329" y="514"/>
                    </a:cubicBezTo>
                    <a:cubicBezTo>
                      <a:pt x="345" y="514"/>
                      <a:pt x="361" y="514"/>
                      <a:pt x="376" y="512"/>
                    </a:cubicBezTo>
                    <a:cubicBezTo>
                      <a:pt x="433" y="512"/>
                      <a:pt x="484" y="512"/>
                      <a:pt x="534" y="524"/>
                    </a:cubicBezTo>
                    <a:cubicBezTo>
                      <a:pt x="592" y="537"/>
                      <a:pt x="643" y="556"/>
                      <a:pt x="693" y="569"/>
                    </a:cubicBezTo>
                    <a:lnTo>
                      <a:pt x="725" y="569"/>
                    </a:lnTo>
                    <a:cubicBezTo>
                      <a:pt x="757" y="590"/>
                      <a:pt x="797" y="602"/>
                      <a:pt x="839" y="602"/>
                    </a:cubicBezTo>
                    <a:cubicBezTo>
                      <a:pt x="847" y="602"/>
                      <a:pt x="856" y="602"/>
                      <a:pt x="865" y="601"/>
                    </a:cubicBezTo>
                    <a:cubicBezTo>
                      <a:pt x="922" y="575"/>
                      <a:pt x="960" y="531"/>
                      <a:pt x="967" y="467"/>
                    </a:cubicBezTo>
                    <a:cubicBezTo>
                      <a:pt x="986" y="416"/>
                      <a:pt x="986" y="353"/>
                      <a:pt x="967" y="296"/>
                    </a:cubicBezTo>
                    <a:cubicBezTo>
                      <a:pt x="909" y="175"/>
                      <a:pt x="757" y="169"/>
                      <a:pt x="636" y="143"/>
                    </a:cubicBezTo>
                    <a:lnTo>
                      <a:pt x="528" y="124"/>
                    </a:lnTo>
                    <a:cubicBezTo>
                      <a:pt x="388" y="86"/>
                      <a:pt x="242" y="48"/>
                      <a:pt x="96" y="3"/>
                    </a:cubicBezTo>
                    <a:cubicBezTo>
                      <a:pt x="89" y="2"/>
                      <a:pt x="83" y="1"/>
                      <a:pt x="7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9" name="Google Shape;1909;p53"/>
              <p:cNvSpPr/>
              <p:nvPr/>
            </p:nvSpPr>
            <p:spPr>
              <a:xfrm>
                <a:off x="1986875" y="3768900"/>
                <a:ext cx="140650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626" h="2044" extrusionOk="0">
                    <a:moveTo>
                      <a:pt x="4797" y="343"/>
                    </a:moveTo>
                    <a:cubicBezTo>
                      <a:pt x="4793" y="348"/>
                      <a:pt x="4789" y="354"/>
                      <a:pt x="4786" y="361"/>
                    </a:cubicBezTo>
                    <a:lnTo>
                      <a:pt x="4703" y="539"/>
                    </a:lnTo>
                    <a:cubicBezTo>
                      <a:pt x="4722" y="481"/>
                      <a:pt x="4748" y="418"/>
                      <a:pt x="4773" y="354"/>
                    </a:cubicBezTo>
                    <a:lnTo>
                      <a:pt x="4779" y="354"/>
                    </a:lnTo>
                    <a:cubicBezTo>
                      <a:pt x="4786" y="352"/>
                      <a:pt x="4792" y="348"/>
                      <a:pt x="4797" y="343"/>
                    </a:cubicBezTo>
                    <a:close/>
                    <a:moveTo>
                      <a:pt x="4734" y="1"/>
                    </a:moveTo>
                    <a:cubicBezTo>
                      <a:pt x="4719" y="1"/>
                      <a:pt x="4703" y="8"/>
                      <a:pt x="4690" y="24"/>
                    </a:cubicBezTo>
                    <a:cubicBezTo>
                      <a:pt x="4678" y="37"/>
                      <a:pt x="4665" y="56"/>
                      <a:pt x="4659" y="68"/>
                    </a:cubicBezTo>
                    <a:cubicBezTo>
                      <a:pt x="4646" y="68"/>
                      <a:pt x="4640" y="68"/>
                      <a:pt x="4627" y="75"/>
                    </a:cubicBezTo>
                    <a:cubicBezTo>
                      <a:pt x="4544" y="132"/>
                      <a:pt x="4468" y="202"/>
                      <a:pt x="4417" y="291"/>
                    </a:cubicBezTo>
                    <a:lnTo>
                      <a:pt x="4265" y="329"/>
                    </a:lnTo>
                    <a:cubicBezTo>
                      <a:pt x="4118" y="367"/>
                      <a:pt x="3966" y="405"/>
                      <a:pt x="3820" y="443"/>
                    </a:cubicBezTo>
                    <a:cubicBezTo>
                      <a:pt x="3515" y="519"/>
                      <a:pt x="3210" y="596"/>
                      <a:pt x="2905" y="666"/>
                    </a:cubicBezTo>
                    <a:cubicBezTo>
                      <a:pt x="2295" y="805"/>
                      <a:pt x="1691" y="933"/>
                      <a:pt x="1074" y="1047"/>
                    </a:cubicBezTo>
                    <a:lnTo>
                      <a:pt x="553" y="1142"/>
                    </a:lnTo>
                    <a:cubicBezTo>
                      <a:pt x="382" y="1174"/>
                      <a:pt x="210" y="1225"/>
                      <a:pt x="32" y="1257"/>
                    </a:cubicBezTo>
                    <a:cubicBezTo>
                      <a:pt x="2" y="1257"/>
                      <a:pt x="1" y="1302"/>
                      <a:pt x="27" y="1302"/>
                    </a:cubicBezTo>
                    <a:cubicBezTo>
                      <a:pt x="29" y="1302"/>
                      <a:pt x="30" y="1302"/>
                      <a:pt x="32" y="1301"/>
                    </a:cubicBezTo>
                    <a:cubicBezTo>
                      <a:pt x="191" y="1288"/>
                      <a:pt x="350" y="1282"/>
                      <a:pt x="509" y="1263"/>
                    </a:cubicBezTo>
                    <a:cubicBezTo>
                      <a:pt x="668" y="1244"/>
                      <a:pt x="814" y="1225"/>
                      <a:pt x="966" y="1199"/>
                    </a:cubicBezTo>
                    <a:cubicBezTo>
                      <a:pt x="1278" y="1155"/>
                      <a:pt x="1589" y="1098"/>
                      <a:pt x="1907" y="1041"/>
                    </a:cubicBezTo>
                    <a:cubicBezTo>
                      <a:pt x="2523" y="933"/>
                      <a:pt x="3140" y="799"/>
                      <a:pt x="3750" y="647"/>
                    </a:cubicBezTo>
                    <a:lnTo>
                      <a:pt x="3826" y="628"/>
                    </a:lnTo>
                    <a:cubicBezTo>
                      <a:pt x="3839" y="634"/>
                      <a:pt x="3852" y="634"/>
                      <a:pt x="3864" y="634"/>
                    </a:cubicBezTo>
                    <a:cubicBezTo>
                      <a:pt x="3928" y="634"/>
                      <a:pt x="3991" y="621"/>
                      <a:pt x="4049" y="615"/>
                    </a:cubicBezTo>
                    <a:cubicBezTo>
                      <a:pt x="4055" y="647"/>
                      <a:pt x="4087" y="666"/>
                      <a:pt x="4118" y="666"/>
                    </a:cubicBezTo>
                    <a:lnTo>
                      <a:pt x="4176" y="666"/>
                    </a:lnTo>
                    <a:cubicBezTo>
                      <a:pt x="4148" y="710"/>
                      <a:pt x="4178" y="764"/>
                      <a:pt x="4229" y="764"/>
                    </a:cubicBezTo>
                    <a:cubicBezTo>
                      <a:pt x="4236" y="764"/>
                      <a:pt x="4244" y="763"/>
                      <a:pt x="4252" y="761"/>
                    </a:cubicBezTo>
                    <a:lnTo>
                      <a:pt x="4417" y="716"/>
                    </a:lnTo>
                    <a:cubicBezTo>
                      <a:pt x="4423" y="723"/>
                      <a:pt x="4436" y="729"/>
                      <a:pt x="4449" y="736"/>
                    </a:cubicBezTo>
                    <a:cubicBezTo>
                      <a:pt x="4449" y="761"/>
                      <a:pt x="4462" y="793"/>
                      <a:pt x="4487" y="805"/>
                    </a:cubicBezTo>
                    <a:cubicBezTo>
                      <a:pt x="4481" y="837"/>
                      <a:pt x="4487" y="863"/>
                      <a:pt x="4493" y="888"/>
                    </a:cubicBezTo>
                    <a:cubicBezTo>
                      <a:pt x="4514" y="925"/>
                      <a:pt x="4548" y="949"/>
                      <a:pt x="4588" y="949"/>
                    </a:cubicBezTo>
                    <a:cubicBezTo>
                      <a:pt x="4597" y="949"/>
                      <a:pt x="4605" y="947"/>
                      <a:pt x="4614" y="945"/>
                    </a:cubicBezTo>
                    <a:cubicBezTo>
                      <a:pt x="4633" y="939"/>
                      <a:pt x="4646" y="933"/>
                      <a:pt x="4659" y="920"/>
                    </a:cubicBezTo>
                    <a:lnTo>
                      <a:pt x="4659" y="952"/>
                    </a:lnTo>
                    <a:cubicBezTo>
                      <a:pt x="4663" y="995"/>
                      <a:pt x="4697" y="1020"/>
                      <a:pt x="4732" y="1020"/>
                    </a:cubicBezTo>
                    <a:cubicBezTo>
                      <a:pt x="4748" y="1020"/>
                      <a:pt x="4765" y="1015"/>
                      <a:pt x="4779" y="1002"/>
                    </a:cubicBezTo>
                    <a:lnTo>
                      <a:pt x="4779" y="1028"/>
                    </a:lnTo>
                    <a:cubicBezTo>
                      <a:pt x="4783" y="1069"/>
                      <a:pt x="4818" y="1095"/>
                      <a:pt x="4853" y="1095"/>
                    </a:cubicBezTo>
                    <a:cubicBezTo>
                      <a:pt x="4872" y="1095"/>
                      <a:pt x="4891" y="1088"/>
                      <a:pt x="4906" y="1072"/>
                    </a:cubicBezTo>
                    <a:lnTo>
                      <a:pt x="4913" y="1060"/>
                    </a:lnTo>
                    <a:lnTo>
                      <a:pt x="4913" y="1060"/>
                    </a:lnTo>
                    <a:cubicBezTo>
                      <a:pt x="4906" y="1117"/>
                      <a:pt x="4900" y="1168"/>
                      <a:pt x="4900" y="1225"/>
                    </a:cubicBezTo>
                    <a:cubicBezTo>
                      <a:pt x="4895" y="1267"/>
                      <a:pt x="4936" y="1292"/>
                      <a:pt x="4975" y="1292"/>
                    </a:cubicBezTo>
                    <a:cubicBezTo>
                      <a:pt x="4989" y="1292"/>
                      <a:pt x="5003" y="1289"/>
                      <a:pt x="5014" y="1282"/>
                    </a:cubicBezTo>
                    <a:lnTo>
                      <a:pt x="5014" y="1307"/>
                    </a:lnTo>
                    <a:cubicBezTo>
                      <a:pt x="5014" y="1346"/>
                      <a:pt x="5053" y="1371"/>
                      <a:pt x="5091" y="1371"/>
                    </a:cubicBezTo>
                    <a:cubicBezTo>
                      <a:pt x="5091" y="1396"/>
                      <a:pt x="5084" y="1416"/>
                      <a:pt x="5078" y="1435"/>
                    </a:cubicBezTo>
                    <a:cubicBezTo>
                      <a:pt x="5078" y="1486"/>
                      <a:pt x="5115" y="1524"/>
                      <a:pt x="5159" y="1524"/>
                    </a:cubicBezTo>
                    <a:cubicBezTo>
                      <a:pt x="5170" y="1524"/>
                      <a:pt x="5181" y="1522"/>
                      <a:pt x="5192" y="1517"/>
                    </a:cubicBezTo>
                    <a:cubicBezTo>
                      <a:pt x="5192" y="1543"/>
                      <a:pt x="5192" y="1568"/>
                      <a:pt x="5192" y="1593"/>
                    </a:cubicBezTo>
                    <a:cubicBezTo>
                      <a:pt x="5192" y="1641"/>
                      <a:pt x="5231" y="1668"/>
                      <a:pt x="5270" y="1668"/>
                    </a:cubicBezTo>
                    <a:cubicBezTo>
                      <a:pt x="5288" y="1668"/>
                      <a:pt x="5305" y="1663"/>
                      <a:pt x="5319" y="1651"/>
                    </a:cubicBezTo>
                    <a:cubicBezTo>
                      <a:pt x="5326" y="1708"/>
                      <a:pt x="5332" y="1759"/>
                      <a:pt x="5345" y="1816"/>
                    </a:cubicBezTo>
                    <a:cubicBezTo>
                      <a:pt x="5351" y="1857"/>
                      <a:pt x="5383" y="1887"/>
                      <a:pt x="5423" y="1887"/>
                    </a:cubicBezTo>
                    <a:cubicBezTo>
                      <a:pt x="5426" y="1887"/>
                      <a:pt x="5430" y="1886"/>
                      <a:pt x="5434" y="1886"/>
                    </a:cubicBezTo>
                    <a:lnTo>
                      <a:pt x="5434" y="1892"/>
                    </a:lnTo>
                    <a:cubicBezTo>
                      <a:pt x="5421" y="1911"/>
                      <a:pt x="5421" y="1943"/>
                      <a:pt x="5434" y="1962"/>
                    </a:cubicBezTo>
                    <a:cubicBezTo>
                      <a:pt x="5447" y="1981"/>
                      <a:pt x="5453" y="1994"/>
                      <a:pt x="5466" y="2013"/>
                    </a:cubicBezTo>
                    <a:cubicBezTo>
                      <a:pt x="5483" y="2034"/>
                      <a:pt x="5505" y="2043"/>
                      <a:pt x="5527" y="2043"/>
                    </a:cubicBezTo>
                    <a:cubicBezTo>
                      <a:pt x="5577" y="2043"/>
                      <a:pt x="5625" y="1996"/>
                      <a:pt x="5612" y="1943"/>
                    </a:cubicBezTo>
                    <a:cubicBezTo>
                      <a:pt x="5567" y="1771"/>
                      <a:pt x="5555" y="1593"/>
                      <a:pt x="5574" y="1422"/>
                    </a:cubicBezTo>
                    <a:cubicBezTo>
                      <a:pt x="5579" y="1371"/>
                      <a:pt x="5539" y="1332"/>
                      <a:pt x="5493" y="1332"/>
                    </a:cubicBezTo>
                    <a:cubicBezTo>
                      <a:pt x="5482" y="1332"/>
                      <a:pt x="5470" y="1334"/>
                      <a:pt x="5459" y="1339"/>
                    </a:cubicBezTo>
                    <a:lnTo>
                      <a:pt x="5459" y="1155"/>
                    </a:lnTo>
                    <a:cubicBezTo>
                      <a:pt x="5459" y="1114"/>
                      <a:pt x="5422" y="1084"/>
                      <a:pt x="5387" y="1084"/>
                    </a:cubicBezTo>
                    <a:cubicBezTo>
                      <a:pt x="5383" y="1084"/>
                      <a:pt x="5380" y="1085"/>
                      <a:pt x="5377" y="1085"/>
                    </a:cubicBezTo>
                    <a:lnTo>
                      <a:pt x="5383" y="894"/>
                    </a:lnTo>
                    <a:cubicBezTo>
                      <a:pt x="5383" y="856"/>
                      <a:pt x="5351" y="831"/>
                      <a:pt x="5313" y="831"/>
                    </a:cubicBezTo>
                    <a:lnTo>
                      <a:pt x="5313" y="799"/>
                    </a:lnTo>
                    <a:cubicBezTo>
                      <a:pt x="5319" y="755"/>
                      <a:pt x="5281" y="710"/>
                      <a:pt x="5237" y="710"/>
                    </a:cubicBezTo>
                    <a:lnTo>
                      <a:pt x="5237" y="704"/>
                    </a:lnTo>
                    <a:cubicBezTo>
                      <a:pt x="5242" y="653"/>
                      <a:pt x="5203" y="613"/>
                      <a:pt x="5155" y="613"/>
                    </a:cubicBezTo>
                    <a:cubicBezTo>
                      <a:pt x="5148" y="613"/>
                      <a:pt x="5142" y="613"/>
                      <a:pt x="5135" y="615"/>
                    </a:cubicBezTo>
                    <a:cubicBezTo>
                      <a:pt x="5148" y="583"/>
                      <a:pt x="5154" y="551"/>
                      <a:pt x="5161" y="519"/>
                    </a:cubicBezTo>
                    <a:cubicBezTo>
                      <a:pt x="5170" y="471"/>
                      <a:pt x="5132" y="430"/>
                      <a:pt x="5088" y="430"/>
                    </a:cubicBezTo>
                    <a:cubicBezTo>
                      <a:pt x="5074" y="430"/>
                      <a:pt x="5060" y="434"/>
                      <a:pt x="5046" y="443"/>
                    </a:cubicBezTo>
                    <a:cubicBezTo>
                      <a:pt x="5051" y="400"/>
                      <a:pt x="5014" y="369"/>
                      <a:pt x="4976" y="369"/>
                    </a:cubicBezTo>
                    <a:cubicBezTo>
                      <a:pt x="4958" y="369"/>
                      <a:pt x="4940" y="376"/>
                      <a:pt x="4925" y="392"/>
                    </a:cubicBezTo>
                    <a:cubicBezTo>
                      <a:pt x="4922" y="350"/>
                      <a:pt x="4884" y="319"/>
                      <a:pt x="4847" y="319"/>
                    </a:cubicBezTo>
                    <a:cubicBezTo>
                      <a:pt x="4832" y="319"/>
                      <a:pt x="4816" y="324"/>
                      <a:pt x="4803" y="336"/>
                    </a:cubicBezTo>
                    <a:lnTo>
                      <a:pt x="4803" y="336"/>
                    </a:lnTo>
                    <a:cubicBezTo>
                      <a:pt x="4817" y="319"/>
                      <a:pt x="4822" y="296"/>
                      <a:pt x="4817" y="278"/>
                    </a:cubicBezTo>
                    <a:cubicBezTo>
                      <a:pt x="4824" y="253"/>
                      <a:pt x="4837" y="227"/>
                      <a:pt x="4849" y="202"/>
                    </a:cubicBezTo>
                    <a:cubicBezTo>
                      <a:pt x="4873" y="160"/>
                      <a:pt x="4840" y="106"/>
                      <a:pt x="4793" y="106"/>
                    </a:cubicBezTo>
                    <a:cubicBezTo>
                      <a:pt x="4791" y="106"/>
                      <a:pt x="4788" y="106"/>
                      <a:pt x="4786" y="106"/>
                    </a:cubicBezTo>
                    <a:cubicBezTo>
                      <a:pt x="4819" y="59"/>
                      <a:pt x="4778" y="1"/>
                      <a:pt x="473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0" name="Google Shape;1910;p53"/>
              <p:cNvSpPr/>
              <p:nvPr/>
            </p:nvSpPr>
            <p:spPr>
              <a:xfrm>
                <a:off x="2135775" y="3824675"/>
                <a:ext cx="169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339" extrusionOk="0">
                    <a:moveTo>
                      <a:pt x="218" y="0"/>
                    </a:moveTo>
                    <a:cubicBezTo>
                      <a:pt x="209" y="0"/>
                      <a:pt x="201" y="5"/>
                      <a:pt x="196" y="17"/>
                    </a:cubicBezTo>
                    <a:cubicBezTo>
                      <a:pt x="120" y="214"/>
                      <a:pt x="56" y="424"/>
                      <a:pt x="12" y="633"/>
                    </a:cubicBezTo>
                    <a:cubicBezTo>
                      <a:pt x="0" y="668"/>
                      <a:pt x="36" y="698"/>
                      <a:pt x="67" y="698"/>
                    </a:cubicBezTo>
                    <a:cubicBezTo>
                      <a:pt x="70" y="698"/>
                      <a:pt x="72" y="698"/>
                      <a:pt x="75" y="697"/>
                    </a:cubicBezTo>
                    <a:lnTo>
                      <a:pt x="75" y="697"/>
                    </a:lnTo>
                    <a:lnTo>
                      <a:pt x="69" y="729"/>
                    </a:lnTo>
                    <a:cubicBezTo>
                      <a:pt x="65" y="766"/>
                      <a:pt x="101" y="798"/>
                      <a:pt x="134" y="798"/>
                    </a:cubicBezTo>
                    <a:cubicBezTo>
                      <a:pt x="152" y="798"/>
                      <a:pt x="168" y="789"/>
                      <a:pt x="177" y="767"/>
                    </a:cubicBezTo>
                    <a:cubicBezTo>
                      <a:pt x="202" y="703"/>
                      <a:pt x="228" y="640"/>
                      <a:pt x="260" y="576"/>
                    </a:cubicBezTo>
                    <a:lnTo>
                      <a:pt x="260" y="576"/>
                    </a:lnTo>
                    <a:cubicBezTo>
                      <a:pt x="234" y="716"/>
                      <a:pt x="196" y="849"/>
                      <a:pt x="151" y="983"/>
                    </a:cubicBezTo>
                    <a:cubicBezTo>
                      <a:pt x="133" y="1028"/>
                      <a:pt x="173" y="1054"/>
                      <a:pt x="213" y="1054"/>
                    </a:cubicBezTo>
                    <a:cubicBezTo>
                      <a:pt x="230" y="1054"/>
                      <a:pt x="247" y="1049"/>
                      <a:pt x="260" y="1040"/>
                    </a:cubicBezTo>
                    <a:cubicBezTo>
                      <a:pt x="267" y="1066"/>
                      <a:pt x="298" y="1083"/>
                      <a:pt x="327" y="1083"/>
                    </a:cubicBezTo>
                    <a:cubicBezTo>
                      <a:pt x="349" y="1083"/>
                      <a:pt x="370" y="1074"/>
                      <a:pt x="380" y="1053"/>
                    </a:cubicBezTo>
                    <a:lnTo>
                      <a:pt x="380" y="1053"/>
                    </a:lnTo>
                    <a:cubicBezTo>
                      <a:pt x="374" y="1066"/>
                      <a:pt x="374" y="1078"/>
                      <a:pt x="368" y="1085"/>
                    </a:cubicBezTo>
                    <a:cubicBezTo>
                      <a:pt x="355" y="1123"/>
                      <a:pt x="380" y="1161"/>
                      <a:pt x="412" y="1167"/>
                    </a:cubicBezTo>
                    <a:lnTo>
                      <a:pt x="387" y="1263"/>
                    </a:lnTo>
                    <a:cubicBezTo>
                      <a:pt x="372" y="1310"/>
                      <a:pt x="408" y="1339"/>
                      <a:pt x="446" y="1339"/>
                    </a:cubicBezTo>
                    <a:cubicBezTo>
                      <a:pt x="474" y="1339"/>
                      <a:pt x="503" y="1323"/>
                      <a:pt x="514" y="1288"/>
                    </a:cubicBezTo>
                    <a:cubicBezTo>
                      <a:pt x="565" y="1142"/>
                      <a:pt x="615" y="989"/>
                      <a:pt x="660" y="837"/>
                    </a:cubicBezTo>
                    <a:cubicBezTo>
                      <a:pt x="679" y="786"/>
                      <a:pt x="634" y="754"/>
                      <a:pt x="590" y="754"/>
                    </a:cubicBezTo>
                    <a:cubicBezTo>
                      <a:pt x="590" y="716"/>
                      <a:pt x="596" y="678"/>
                      <a:pt x="596" y="640"/>
                    </a:cubicBezTo>
                    <a:cubicBezTo>
                      <a:pt x="592" y="600"/>
                      <a:pt x="559" y="575"/>
                      <a:pt x="525" y="575"/>
                    </a:cubicBezTo>
                    <a:cubicBezTo>
                      <a:pt x="510" y="575"/>
                      <a:pt x="495" y="579"/>
                      <a:pt x="482" y="589"/>
                    </a:cubicBezTo>
                    <a:cubicBezTo>
                      <a:pt x="482" y="557"/>
                      <a:pt x="495" y="525"/>
                      <a:pt x="495" y="500"/>
                    </a:cubicBezTo>
                    <a:cubicBezTo>
                      <a:pt x="501" y="453"/>
                      <a:pt x="468" y="417"/>
                      <a:pt x="423" y="417"/>
                    </a:cubicBezTo>
                    <a:cubicBezTo>
                      <a:pt x="419" y="417"/>
                      <a:pt x="416" y="417"/>
                      <a:pt x="412" y="417"/>
                    </a:cubicBezTo>
                    <a:cubicBezTo>
                      <a:pt x="418" y="367"/>
                      <a:pt x="431" y="316"/>
                      <a:pt x="431" y="265"/>
                    </a:cubicBezTo>
                    <a:cubicBezTo>
                      <a:pt x="439" y="221"/>
                      <a:pt x="405" y="192"/>
                      <a:pt x="370" y="192"/>
                    </a:cubicBezTo>
                    <a:cubicBezTo>
                      <a:pt x="350" y="192"/>
                      <a:pt x="329" y="203"/>
                      <a:pt x="317" y="227"/>
                    </a:cubicBezTo>
                    <a:cubicBezTo>
                      <a:pt x="298" y="252"/>
                      <a:pt x="279" y="284"/>
                      <a:pt x="266" y="316"/>
                    </a:cubicBezTo>
                    <a:cubicBezTo>
                      <a:pt x="279" y="246"/>
                      <a:pt x="291" y="176"/>
                      <a:pt x="310" y="112"/>
                    </a:cubicBezTo>
                    <a:cubicBezTo>
                      <a:pt x="322" y="72"/>
                      <a:pt x="287" y="48"/>
                      <a:pt x="257" y="48"/>
                    </a:cubicBezTo>
                    <a:cubicBezTo>
                      <a:pt x="253" y="48"/>
                      <a:pt x="250" y="48"/>
                      <a:pt x="247" y="49"/>
                    </a:cubicBezTo>
                    <a:cubicBezTo>
                      <a:pt x="247" y="42"/>
                      <a:pt x="247" y="36"/>
                      <a:pt x="247" y="30"/>
                    </a:cubicBezTo>
                    <a:cubicBezTo>
                      <a:pt x="247" y="14"/>
                      <a:pt x="232" y="0"/>
                      <a:pt x="21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1" name="Google Shape;1911;p53"/>
              <p:cNvSpPr/>
              <p:nvPr/>
            </p:nvSpPr>
            <p:spPr>
              <a:xfrm>
                <a:off x="2156900" y="3782225"/>
                <a:ext cx="61800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4834" extrusionOk="0">
                    <a:moveTo>
                      <a:pt x="2412" y="1"/>
                    </a:moveTo>
                    <a:cubicBezTo>
                      <a:pt x="2406" y="1"/>
                      <a:pt x="2400" y="2"/>
                      <a:pt x="2395" y="6"/>
                    </a:cubicBezTo>
                    <a:cubicBezTo>
                      <a:pt x="2357" y="44"/>
                      <a:pt x="2325" y="88"/>
                      <a:pt x="2319" y="145"/>
                    </a:cubicBezTo>
                    <a:cubicBezTo>
                      <a:pt x="2300" y="196"/>
                      <a:pt x="2287" y="247"/>
                      <a:pt x="2268" y="298"/>
                    </a:cubicBezTo>
                    <a:cubicBezTo>
                      <a:pt x="2230" y="412"/>
                      <a:pt x="2192" y="527"/>
                      <a:pt x="2153" y="641"/>
                    </a:cubicBezTo>
                    <a:cubicBezTo>
                      <a:pt x="2115" y="755"/>
                      <a:pt x="2077" y="863"/>
                      <a:pt x="2039" y="971"/>
                    </a:cubicBezTo>
                    <a:cubicBezTo>
                      <a:pt x="2033" y="997"/>
                      <a:pt x="2020" y="1029"/>
                      <a:pt x="2007" y="1060"/>
                    </a:cubicBezTo>
                    <a:cubicBezTo>
                      <a:pt x="2007" y="1022"/>
                      <a:pt x="2001" y="984"/>
                      <a:pt x="1982" y="952"/>
                    </a:cubicBezTo>
                    <a:cubicBezTo>
                      <a:pt x="1972" y="936"/>
                      <a:pt x="1956" y="928"/>
                      <a:pt x="1940" y="928"/>
                    </a:cubicBezTo>
                    <a:cubicBezTo>
                      <a:pt x="1926" y="928"/>
                      <a:pt x="1911" y="934"/>
                      <a:pt x="1899" y="946"/>
                    </a:cubicBezTo>
                    <a:cubicBezTo>
                      <a:pt x="1836" y="1010"/>
                      <a:pt x="1842" y="1130"/>
                      <a:pt x="1829" y="1219"/>
                    </a:cubicBezTo>
                    <a:cubicBezTo>
                      <a:pt x="1810" y="1321"/>
                      <a:pt x="1798" y="1423"/>
                      <a:pt x="1778" y="1531"/>
                    </a:cubicBezTo>
                    <a:cubicBezTo>
                      <a:pt x="1766" y="1607"/>
                      <a:pt x="1753" y="1690"/>
                      <a:pt x="1740" y="1766"/>
                    </a:cubicBezTo>
                    <a:cubicBezTo>
                      <a:pt x="1734" y="1645"/>
                      <a:pt x="1715" y="1524"/>
                      <a:pt x="1683" y="1404"/>
                    </a:cubicBezTo>
                    <a:cubicBezTo>
                      <a:pt x="1681" y="1388"/>
                      <a:pt x="1669" y="1381"/>
                      <a:pt x="1657" y="1381"/>
                    </a:cubicBezTo>
                    <a:cubicBezTo>
                      <a:pt x="1640" y="1381"/>
                      <a:pt x="1622" y="1394"/>
                      <a:pt x="1626" y="1416"/>
                    </a:cubicBezTo>
                    <a:cubicBezTo>
                      <a:pt x="1632" y="1575"/>
                      <a:pt x="1632" y="1740"/>
                      <a:pt x="1626" y="1906"/>
                    </a:cubicBezTo>
                    <a:lnTo>
                      <a:pt x="1626" y="1956"/>
                    </a:lnTo>
                    <a:cubicBezTo>
                      <a:pt x="1607" y="1969"/>
                      <a:pt x="1601" y="1982"/>
                      <a:pt x="1601" y="2001"/>
                    </a:cubicBezTo>
                    <a:cubicBezTo>
                      <a:pt x="1594" y="2026"/>
                      <a:pt x="1588" y="2045"/>
                      <a:pt x="1582" y="2071"/>
                    </a:cubicBezTo>
                    <a:cubicBezTo>
                      <a:pt x="1582" y="2001"/>
                      <a:pt x="1575" y="1925"/>
                      <a:pt x="1562" y="1855"/>
                    </a:cubicBezTo>
                    <a:cubicBezTo>
                      <a:pt x="1562" y="1827"/>
                      <a:pt x="1543" y="1814"/>
                      <a:pt x="1524" y="1814"/>
                    </a:cubicBezTo>
                    <a:cubicBezTo>
                      <a:pt x="1503" y="1814"/>
                      <a:pt x="1483" y="1829"/>
                      <a:pt x="1486" y="1855"/>
                    </a:cubicBezTo>
                    <a:cubicBezTo>
                      <a:pt x="1486" y="2071"/>
                      <a:pt x="1467" y="2281"/>
                      <a:pt x="1442" y="2490"/>
                    </a:cubicBezTo>
                    <a:cubicBezTo>
                      <a:pt x="1429" y="2592"/>
                      <a:pt x="1410" y="2694"/>
                      <a:pt x="1385" y="2795"/>
                    </a:cubicBezTo>
                    <a:cubicBezTo>
                      <a:pt x="1385" y="2808"/>
                      <a:pt x="1385" y="2814"/>
                      <a:pt x="1385" y="2821"/>
                    </a:cubicBezTo>
                    <a:lnTo>
                      <a:pt x="1385" y="2833"/>
                    </a:lnTo>
                    <a:lnTo>
                      <a:pt x="1270" y="3247"/>
                    </a:lnTo>
                    <a:lnTo>
                      <a:pt x="1257" y="3297"/>
                    </a:lnTo>
                    <a:lnTo>
                      <a:pt x="1232" y="3342"/>
                    </a:lnTo>
                    <a:cubicBezTo>
                      <a:pt x="1213" y="3240"/>
                      <a:pt x="1200" y="3138"/>
                      <a:pt x="1200" y="3037"/>
                    </a:cubicBezTo>
                    <a:cubicBezTo>
                      <a:pt x="1200" y="3018"/>
                      <a:pt x="1188" y="3008"/>
                      <a:pt x="1174" y="3008"/>
                    </a:cubicBezTo>
                    <a:cubicBezTo>
                      <a:pt x="1160" y="3008"/>
                      <a:pt x="1146" y="3018"/>
                      <a:pt x="1143" y="3037"/>
                    </a:cubicBezTo>
                    <a:cubicBezTo>
                      <a:pt x="1130" y="3069"/>
                      <a:pt x="1118" y="3100"/>
                      <a:pt x="1118" y="3132"/>
                    </a:cubicBezTo>
                    <a:cubicBezTo>
                      <a:pt x="1118" y="3081"/>
                      <a:pt x="1111" y="3024"/>
                      <a:pt x="1092" y="2973"/>
                    </a:cubicBezTo>
                    <a:cubicBezTo>
                      <a:pt x="1081" y="2955"/>
                      <a:pt x="1057" y="2941"/>
                      <a:pt x="1036" y="2941"/>
                    </a:cubicBezTo>
                    <a:cubicBezTo>
                      <a:pt x="1020" y="2941"/>
                      <a:pt x="1005" y="2948"/>
                      <a:pt x="997" y="2967"/>
                    </a:cubicBezTo>
                    <a:cubicBezTo>
                      <a:pt x="978" y="3018"/>
                      <a:pt x="971" y="3075"/>
                      <a:pt x="971" y="3126"/>
                    </a:cubicBezTo>
                    <a:cubicBezTo>
                      <a:pt x="965" y="3189"/>
                      <a:pt x="959" y="3247"/>
                      <a:pt x="946" y="3310"/>
                    </a:cubicBezTo>
                    <a:cubicBezTo>
                      <a:pt x="933" y="3418"/>
                      <a:pt x="914" y="3520"/>
                      <a:pt x="882" y="3621"/>
                    </a:cubicBezTo>
                    <a:cubicBezTo>
                      <a:pt x="895" y="3456"/>
                      <a:pt x="902" y="3285"/>
                      <a:pt x="889" y="3113"/>
                    </a:cubicBezTo>
                    <a:cubicBezTo>
                      <a:pt x="889" y="3092"/>
                      <a:pt x="870" y="3081"/>
                      <a:pt x="852" y="3081"/>
                    </a:cubicBezTo>
                    <a:cubicBezTo>
                      <a:pt x="837" y="3081"/>
                      <a:pt x="822" y="3089"/>
                      <a:pt x="819" y="3107"/>
                    </a:cubicBezTo>
                    <a:cubicBezTo>
                      <a:pt x="800" y="3342"/>
                      <a:pt x="762" y="3571"/>
                      <a:pt x="705" y="3793"/>
                    </a:cubicBezTo>
                    <a:cubicBezTo>
                      <a:pt x="705" y="3805"/>
                      <a:pt x="699" y="3816"/>
                      <a:pt x="698" y="3828"/>
                    </a:cubicBezTo>
                    <a:lnTo>
                      <a:pt x="698" y="3828"/>
                    </a:lnTo>
                    <a:cubicBezTo>
                      <a:pt x="705" y="3670"/>
                      <a:pt x="705" y="3506"/>
                      <a:pt x="711" y="3348"/>
                    </a:cubicBezTo>
                    <a:cubicBezTo>
                      <a:pt x="708" y="3328"/>
                      <a:pt x="692" y="3319"/>
                      <a:pt x="677" y="3319"/>
                    </a:cubicBezTo>
                    <a:cubicBezTo>
                      <a:pt x="664" y="3319"/>
                      <a:pt x="650" y="3327"/>
                      <a:pt x="647" y="3342"/>
                    </a:cubicBezTo>
                    <a:cubicBezTo>
                      <a:pt x="609" y="3609"/>
                      <a:pt x="577" y="3882"/>
                      <a:pt x="552" y="4155"/>
                    </a:cubicBezTo>
                    <a:lnTo>
                      <a:pt x="457" y="4263"/>
                    </a:lnTo>
                    <a:cubicBezTo>
                      <a:pt x="520" y="4060"/>
                      <a:pt x="546" y="3844"/>
                      <a:pt x="520" y="3634"/>
                    </a:cubicBezTo>
                    <a:cubicBezTo>
                      <a:pt x="514" y="3610"/>
                      <a:pt x="496" y="3599"/>
                      <a:pt x="478" y="3599"/>
                    </a:cubicBezTo>
                    <a:cubicBezTo>
                      <a:pt x="457" y="3599"/>
                      <a:pt x="438" y="3614"/>
                      <a:pt x="438" y="3641"/>
                    </a:cubicBezTo>
                    <a:cubicBezTo>
                      <a:pt x="425" y="4035"/>
                      <a:pt x="285" y="4416"/>
                      <a:pt x="31" y="4721"/>
                    </a:cubicBezTo>
                    <a:cubicBezTo>
                      <a:pt x="0" y="4777"/>
                      <a:pt x="48" y="4833"/>
                      <a:pt x="101" y="4833"/>
                    </a:cubicBezTo>
                    <a:cubicBezTo>
                      <a:pt x="113" y="4833"/>
                      <a:pt x="127" y="4830"/>
                      <a:pt x="139" y="4823"/>
                    </a:cubicBezTo>
                    <a:lnTo>
                      <a:pt x="177" y="4784"/>
                    </a:lnTo>
                    <a:cubicBezTo>
                      <a:pt x="190" y="4792"/>
                      <a:pt x="203" y="4795"/>
                      <a:pt x="216" y="4795"/>
                    </a:cubicBezTo>
                    <a:cubicBezTo>
                      <a:pt x="236" y="4795"/>
                      <a:pt x="255" y="4787"/>
                      <a:pt x="266" y="4772"/>
                    </a:cubicBezTo>
                    <a:cubicBezTo>
                      <a:pt x="368" y="4657"/>
                      <a:pt x="469" y="4537"/>
                      <a:pt x="558" y="4409"/>
                    </a:cubicBezTo>
                    <a:cubicBezTo>
                      <a:pt x="570" y="4424"/>
                      <a:pt x="586" y="4430"/>
                      <a:pt x="603" y="4430"/>
                    </a:cubicBezTo>
                    <a:cubicBezTo>
                      <a:pt x="623" y="4430"/>
                      <a:pt x="643" y="4421"/>
                      <a:pt x="654" y="4403"/>
                    </a:cubicBezTo>
                    <a:cubicBezTo>
                      <a:pt x="813" y="4200"/>
                      <a:pt x="933" y="3971"/>
                      <a:pt x="1010" y="3723"/>
                    </a:cubicBezTo>
                    <a:cubicBezTo>
                      <a:pt x="1054" y="3602"/>
                      <a:pt x="1079" y="3475"/>
                      <a:pt x="1099" y="3355"/>
                    </a:cubicBezTo>
                    <a:cubicBezTo>
                      <a:pt x="1099" y="3329"/>
                      <a:pt x="1105" y="3310"/>
                      <a:pt x="1105" y="3291"/>
                    </a:cubicBezTo>
                    <a:cubicBezTo>
                      <a:pt x="1111" y="3367"/>
                      <a:pt x="1124" y="3444"/>
                      <a:pt x="1143" y="3520"/>
                    </a:cubicBezTo>
                    <a:lnTo>
                      <a:pt x="1130" y="3532"/>
                    </a:lnTo>
                    <a:cubicBezTo>
                      <a:pt x="1068" y="3584"/>
                      <a:pt x="1107" y="3683"/>
                      <a:pt x="1172" y="3683"/>
                    </a:cubicBezTo>
                    <a:cubicBezTo>
                      <a:pt x="1187" y="3683"/>
                      <a:pt x="1203" y="3678"/>
                      <a:pt x="1219" y="3666"/>
                    </a:cubicBezTo>
                    <a:cubicBezTo>
                      <a:pt x="1315" y="3596"/>
                      <a:pt x="1378" y="3488"/>
                      <a:pt x="1404" y="3374"/>
                    </a:cubicBezTo>
                    <a:cubicBezTo>
                      <a:pt x="1410" y="3342"/>
                      <a:pt x="1416" y="3316"/>
                      <a:pt x="1423" y="3291"/>
                    </a:cubicBezTo>
                    <a:cubicBezTo>
                      <a:pt x="1505" y="3138"/>
                      <a:pt x="1569" y="2980"/>
                      <a:pt x="1620" y="2821"/>
                    </a:cubicBezTo>
                    <a:cubicBezTo>
                      <a:pt x="1690" y="2624"/>
                      <a:pt x="1728" y="2420"/>
                      <a:pt x="1747" y="2217"/>
                    </a:cubicBezTo>
                    <a:cubicBezTo>
                      <a:pt x="1778" y="2211"/>
                      <a:pt x="1804" y="2192"/>
                      <a:pt x="1810" y="2166"/>
                    </a:cubicBezTo>
                    <a:cubicBezTo>
                      <a:pt x="1861" y="1963"/>
                      <a:pt x="1899" y="1753"/>
                      <a:pt x="1931" y="1550"/>
                    </a:cubicBezTo>
                    <a:cubicBezTo>
                      <a:pt x="1944" y="1480"/>
                      <a:pt x="1956" y="1404"/>
                      <a:pt x="1969" y="1334"/>
                    </a:cubicBezTo>
                    <a:cubicBezTo>
                      <a:pt x="1974" y="1339"/>
                      <a:pt x="1980" y="1341"/>
                      <a:pt x="1986" y="1341"/>
                    </a:cubicBezTo>
                    <a:cubicBezTo>
                      <a:pt x="1995" y="1341"/>
                      <a:pt x="2006" y="1335"/>
                      <a:pt x="2014" y="1327"/>
                    </a:cubicBezTo>
                    <a:cubicBezTo>
                      <a:pt x="2077" y="1232"/>
                      <a:pt x="2128" y="1130"/>
                      <a:pt x="2160" y="1022"/>
                    </a:cubicBezTo>
                    <a:cubicBezTo>
                      <a:pt x="2204" y="914"/>
                      <a:pt x="2242" y="800"/>
                      <a:pt x="2281" y="692"/>
                    </a:cubicBezTo>
                    <a:cubicBezTo>
                      <a:pt x="2319" y="577"/>
                      <a:pt x="2357" y="469"/>
                      <a:pt x="2395" y="355"/>
                    </a:cubicBezTo>
                    <a:cubicBezTo>
                      <a:pt x="2414" y="298"/>
                      <a:pt x="2433" y="247"/>
                      <a:pt x="2446" y="190"/>
                    </a:cubicBezTo>
                    <a:cubicBezTo>
                      <a:pt x="2465" y="139"/>
                      <a:pt x="2471" y="82"/>
                      <a:pt x="2452" y="31"/>
                    </a:cubicBezTo>
                    <a:cubicBezTo>
                      <a:pt x="2447" y="12"/>
                      <a:pt x="2429" y="1"/>
                      <a:pt x="241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2" name="Google Shape;1912;p53"/>
              <p:cNvSpPr/>
              <p:nvPr/>
            </p:nvSpPr>
            <p:spPr>
              <a:xfrm>
                <a:off x="2185625" y="3857350"/>
                <a:ext cx="2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E5C1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3" name="Google Shape;1913;p53"/>
              <p:cNvSpPr/>
              <p:nvPr/>
            </p:nvSpPr>
            <p:spPr>
              <a:xfrm>
                <a:off x="2066450" y="3928200"/>
                <a:ext cx="5135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51" extrusionOk="0">
                    <a:moveTo>
                      <a:pt x="1005" y="394"/>
                    </a:moveTo>
                    <a:cubicBezTo>
                      <a:pt x="999" y="407"/>
                      <a:pt x="999" y="420"/>
                      <a:pt x="999" y="439"/>
                    </a:cubicBezTo>
                    <a:cubicBezTo>
                      <a:pt x="980" y="458"/>
                      <a:pt x="961" y="483"/>
                      <a:pt x="948" y="509"/>
                    </a:cubicBezTo>
                    <a:lnTo>
                      <a:pt x="872" y="610"/>
                    </a:lnTo>
                    <a:cubicBezTo>
                      <a:pt x="910" y="534"/>
                      <a:pt x="954" y="464"/>
                      <a:pt x="1005" y="394"/>
                    </a:cubicBezTo>
                    <a:close/>
                    <a:moveTo>
                      <a:pt x="1399" y="0"/>
                    </a:moveTo>
                    <a:cubicBezTo>
                      <a:pt x="1316" y="0"/>
                      <a:pt x="1232" y="17"/>
                      <a:pt x="1151" y="51"/>
                    </a:cubicBezTo>
                    <a:cubicBezTo>
                      <a:pt x="986" y="121"/>
                      <a:pt x="885" y="274"/>
                      <a:pt x="796" y="420"/>
                    </a:cubicBezTo>
                    <a:cubicBezTo>
                      <a:pt x="535" y="858"/>
                      <a:pt x="287" y="1297"/>
                      <a:pt x="33" y="1729"/>
                    </a:cubicBezTo>
                    <a:cubicBezTo>
                      <a:pt x="0" y="1790"/>
                      <a:pt x="57" y="1850"/>
                      <a:pt x="112" y="1850"/>
                    </a:cubicBezTo>
                    <a:cubicBezTo>
                      <a:pt x="132" y="1850"/>
                      <a:pt x="151" y="1843"/>
                      <a:pt x="167" y="1824"/>
                    </a:cubicBezTo>
                    <a:cubicBezTo>
                      <a:pt x="452" y="1449"/>
                      <a:pt x="745" y="1081"/>
                      <a:pt x="1031" y="712"/>
                    </a:cubicBezTo>
                    <a:cubicBezTo>
                      <a:pt x="1031" y="731"/>
                      <a:pt x="1037" y="757"/>
                      <a:pt x="1043" y="776"/>
                    </a:cubicBezTo>
                    <a:cubicBezTo>
                      <a:pt x="1053" y="807"/>
                      <a:pt x="1075" y="820"/>
                      <a:pt x="1099" y="820"/>
                    </a:cubicBezTo>
                    <a:cubicBezTo>
                      <a:pt x="1137" y="820"/>
                      <a:pt x="1178" y="785"/>
                      <a:pt x="1171" y="737"/>
                    </a:cubicBezTo>
                    <a:cubicBezTo>
                      <a:pt x="1171" y="725"/>
                      <a:pt x="1164" y="712"/>
                      <a:pt x="1158" y="699"/>
                    </a:cubicBezTo>
                    <a:lnTo>
                      <a:pt x="1158" y="699"/>
                    </a:lnTo>
                    <a:cubicBezTo>
                      <a:pt x="1186" y="709"/>
                      <a:pt x="1210" y="715"/>
                      <a:pt x="1236" y="715"/>
                    </a:cubicBezTo>
                    <a:cubicBezTo>
                      <a:pt x="1246" y="715"/>
                      <a:pt x="1256" y="714"/>
                      <a:pt x="1266" y="712"/>
                    </a:cubicBezTo>
                    <a:cubicBezTo>
                      <a:pt x="1310" y="737"/>
                      <a:pt x="1361" y="757"/>
                      <a:pt x="1412" y="763"/>
                    </a:cubicBezTo>
                    <a:cubicBezTo>
                      <a:pt x="1472" y="850"/>
                      <a:pt x="1574" y="901"/>
                      <a:pt x="1679" y="901"/>
                    </a:cubicBezTo>
                    <a:cubicBezTo>
                      <a:pt x="1720" y="901"/>
                      <a:pt x="1761" y="893"/>
                      <a:pt x="1800" y="877"/>
                    </a:cubicBezTo>
                    <a:cubicBezTo>
                      <a:pt x="1965" y="807"/>
                      <a:pt x="2054" y="629"/>
                      <a:pt x="2016" y="451"/>
                    </a:cubicBezTo>
                    <a:cubicBezTo>
                      <a:pt x="1978" y="280"/>
                      <a:pt x="1857" y="134"/>
                      <a:pt x="1698" y="70"/>
                    </a:cubicBezTo>
                    <a:cubicBezTo>
                      <a:pt x="1604" y="25"/>
                      <a:pt x="1502" y="0"/>
                      <a:pt x="1399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4" name="Google Shape;1914;p53"/>
              <p:cNvSpPr/>
              <p:nvPr/>
            </p:nvSpPr>
            <p:spPr>
              <a:xfrm>
                <a:off x="2035175" y="3995725"/>
                <a:ext cx="3735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07" extrusionOk="0">
                    <a:moveTo>
                      <a:pt x="706" y="0"/>
                    </a:moveTo>
                    <a:lnTo>
                      <a:pt x="706" y="1"/>
                    </a:lnTo>
                    <a:lnTo>
                      <a:pt x="706" y="1"/>
                    </a:lnTo>
                    <a:cubicBezTo>
                      <a:pt x="706" y="0"/>
                      <a:pt x="706" y="0"/>
                      <a:pt x="706" y="0"/>
                    </a:cubicBezTo>
                    <a:close/>
                    <a:moveTo>
                      <a:pt x="706" y="1"/>
                    </a:moveTo>
                    <a:cubicBezTo>
                      <a:pt x="772" y="43"/>
                      <a:pt x="312" y="769"/>
                      <a:pt x="261" y="839"/>
                    </a:cubicBezTo>
                    <a:cubicBezTo>
                      <a:pt x="108" y="1030"/>
                      <a:pt x="19" y="1258"/>
                      <a:pt x="0" y="1506"/>
                    </a:cubicBezTo>
                    <a:cubicBezTo>
                      <a:pt x="191" y="1296"/>
                      <a:pt x="363" y="1061"/>
                      <a:pt x="541" y="839"/>
                    </a:cubicBezTo>
                    <a:cubicBezTo>
                      <a:pt x="636" y="725"/>
                      <a:pt x="744" y="604"/>
                      <a:pt x="890" y="559"/>
                    </a:cubicBezTo>
                    <a:cubicBezTo>
                      <a:pt x="920" y="551"/>
                      <a:pt x="951" y="548"/>
                      <a:pt x="984" y="548"/>
                    </a:cubicBezTo>
                    <a:cubicBezTo>
                      <a:pt x="1103" y="548"/>
                      <a:pt x="1235" y="591"/>
                      <a:pt x="1360" y="591"/>
                    </a:cubicBezTo>
                    <a:cubicBezTo>
                      <a:pt x="1405" y="591"/>
                      <a:pt x="1475" y="578"/>
                      <a:pt x="1487" y="534"/>
                    </a:cubicBezTo>
                    <a:cubicBezTo>
                      <a:pt x="1494" y="483"/>
                      <a:pt x="1443" y="439"/>
                      <a:pt x="1398" y="413"/>
                    </a:cubicBezTo>
                    <a:lnTo>
                      <a:pt x="706" y="1"/>
                    </a:ln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5" name="Google Shape;1915;p53"/>
              <p:cNvSpPr/>
              <p:nvPr/>
            </p:nvSpPr>
            <p:spPr>
              <a:xfrm>
                <a:off x="2046925" y="4025750"/>
                <a:ext cx="21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1" extrusionOk="0">
                    <a:moveTo>
                      <a:pt x="64" y="0"/>
                    </a:moveTo>
                    <a:cubicBezTo>
                      <a:pt x="58" y="13"/>
                      <a:pt x="51" y="19"/>
                      <a:pt x="45" y="32"/>
                    </a:cubicBezTo>
                    <a:lnTo>
                      <a:pt x="32" y="57"/>
                    </a:lnTo>
                    <a:cubicBezTo>
                      <a:pt x="20" y="76"/>
                      <a:pt x="13" y="102"/>
                      <a:pt x="7" y="121"/>
                    </a:cubicBezTo>
                    <a:cubicBezTo>
                      <a:pt x="1" y="127"/>
                      <a:pt x="7" y="140"/>
                      <a:pt x="13" y="146"/>
                    </a:cubicBezTo>
                    <a:cubicBezTo>
                      <a:pt x="19" y="149"/>
                      <a:pt x="24" y="150"/>
                      <a:pt x="29" y="150"/>
                    </a:cubicBezTo>
                    <a:cubicBezTo>
                      <a:pt x="35" y="150"/>
                      <a:pt x="41" y="147"/>
                      <a:pt x="45" y="140"/>
                    </a:cubicBezTo>
                    <a:cubicBezTo>
                      <a:pt x="51" y="121"/>
                      <a:pt x="64" y="95"/>
                      <a:pt x="71" y="76"/>
                    </a:cubicBezTo>
                    <a:cubicBezTo>
                      <a:pt x="77" y="51"/>
                      <a:pt x="77" y="57"/>
                      <a:pt x="77" y="45"/>
                    </a:cubicBezTo>
                    <a:cubicBezTo>
                      <a:pt x="77" y="38"/>
                      <a:pt x="83" y="32"/>
                      <a:pt x="83" y="32"/>
                    </a:cubicBezTo>
                    <a:lnTo>
                      <a:pt x="83" y="13"/>
                    </a:lnTo>
                    <a:cubicBezTo>
                      <a:pt x="83" y="6"/>
                      <a:pt x="83" y="6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6" name="Google Shape;1916;p53"/>
              <p:cNvSpPr/>
              <p:nvPr/>
            </p:nvSpPr>
            <p:spPr>
              <a:xfrm>
                <a:off x="2050275" y="4033375"/>
                <a:ext cx="27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56" extrusionOk="0">
                    <a:moveTo>
                      <a:pt x="89" y="0"/>
                    </a:moveTo>
                    <a:lnTo>
                      <a:pt x="76" y="13"/>
                    </a:lnTo>
                    <a:cubicBezTo>
                      <a:pt x="70" y="13"/>
                      <a:pt x="64" y="19"/>
                      <a:pt x="64" y="26"/>
                    </a:cubicBezTo>
                    <a:cubicBezTo>
                      <a:pt x="57" y="32"/>
                      <a:pt x="51" y="38"/>
                      <a:pt x="45" y="51"/>
                    </a:cubicBezTo>
                    <a:cubicBezTo>
                      <a:pt x="38" y="57"/>
                      <a:pt x="32" y="70"/>
                      <a:pt x="26" y="83"/>
                    </a:cubicBezTo>
                    <a:lnTo>
                      <a:pt x="6" y="108"/>
                    </a:lnTo>
                    <a:cubicBezTo>
                      <a:pt x="0" y="121"/>
                      <a:pt x="6" y="140"/>
                      <a:pt x="19" y="153"/>
                    </a:cubicBezTo>
                    <a:cubicBezTo>
                      <a:pt x="24" y="154"/>
                      <a:pt x="29" y="155"/>
                      <a:pt x="33" y="155"/>
                    </a:cubicBezTo>
                    <a:cubicBezTo>
                      <a:pt x="47" y="155"/>
                      <a:pt x="59" y="148"/>
                      <a:pt x="64" y="134"/>
                    </a:cubicBezTo>
                    <a:lnTo>
                      <a:pt x="76" y="108"/>
                    </a:lnTo>
                    <a:cubicBezTo>
                      <a:pt x="83" y="102"/>
                      <a:pt x="89" y="89"/>
                      <a:pt x="95" y="76"/>
                    </a:cubicBezTo>
                    <a:cubicBezTo>
                      <a:pt x="95" y="70"/>
                      <a:pt x="102" y="57"/>
                      <a:pt x="102" y="51"/>
                    </a:cubicBezTo>
                    <a:cubicBezTo>
                      <a:pt x="108" y="45"/>
                      <a:pt x="108" y="38"/>
                      <a:pt x="108" y="32"/>
                    </a:cubicBezTo>
                    <a:lnTo>
                      <a:pt x="108" y="19"/>
                    </a:lnTo>
                    <a:cubicBezTo>
                      <a:pt x="108" y="13"/>
                      <a:pt x="108" y="7"/>
                      <a:pt x="102" y="7"/>
                    </a:cubicBezTo>
                    <a:cubicBezTo>
                      <a:pt x="95" y="0"/>
                      <a:pt x="89" y="0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7" name="Google Shape;1917;p53"/>
              <p:cNvSpPr/>
              <p:nvPr/>
            </p:nvSpPr>
            <p:spPr>
              <a:xfrm>
                <a:off x="2091200" y="3950650"/>
                <a:ext cx="28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2" extrusionOk="0">
                    <a:moveTo>
                      <a:pt x="103" y="0"/>
                    </a:moveTo>
                    <a:cubicBezTo>
                      <a:pt x="99" y="0"/>
                      <a:pt x="94" y="2"/>
                      <a:pt x="92" y="5"/>
                    </a:cubicBezTo>
                    <a:cubicBezTo>
                      <a:pt x="79" y="30"/>
                      <a:pt x="66" y="56"/>
                      <a:pt x="47" y="87"/>
                    </a:cubicBezTo>
                    <a:cubicBezTo>
                      <a:pt x="34" y="113"/>
                      <a:pt x="22" y="138"/>
                      <a:pt x="9" y="164"/>
                    </a:cubicBezTo>
                    <a:cubicBezTo>
                      <a:pt x="1" y="180"/>
                      <a:pt x="15" y="192"/>
                      <a:pt x="27" y="192"/>
                    </a:cubicBezTo>
                    <a:cubicBezTo>
                      <a:pt x="33" y="192"/>
                      <a:pt x="39" y="189"/>
                      <a:pt x="41" y="183"/>
                    </a:cubicBezTo>
                    <a:cubicBezTo>
                      <a:pt x="53" y="164"/>
                      <a:pt x="66" y="125"/>
                      <a:pt x="79" y="100"/>
                    </a:cubicBezTo>
                    <a:cubicBezTo>
                      <a:pt x="92" y="68"/>
                      <a:pt x="104" y="36"/>
                      <a:pt x="111" y="11"/>
                    </a:cubicBezTo>
                    <a:cubicBezTo>
                      <a:pt x="114" y="4"/>
                      <a:pt x="109" y="0"/>
                      <a:pt x="1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8" name="Google Shape;1918;p53"/>
              <p:cNvSpPr/>
              <p:nvPr/>
            </p:nvSpPr>
            <p:spPr>
              <a:xfrm>
                <a:off x="1907125" y="3869300"/>
                <a:ext cx="36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0" extrusionOk="0">
                    <a:moveTo>
                      <a:pt x="131" y="0"/>
                    </a:moveTo>
                    <a:cubicBezTo>
                      <a:pt x="128" y="0"/>
                      <a:pt x="124" y="2"/>
                      <a:pt x="121" y="5"/>
                    </a:cubicBezTo>
                    <a:lnTo>
                      <a:pt x="108" y="5"/>
                    </a:lnTo>
                    <a:cubicBezTo>
                      <a:pt x="102" y="5"/>
                      <a:pt x="96" y="11"/>
                      <a:pt x="89" y="18"/>
                    </a:cubicBezTo>
                    <a:lnTo>
                      <a:pt x="77" y="18"/>
                    </a:lnTo>
                    <a:cubicBezTo>
                      <a:pt x="70" y="18"/>
                      <a:pt x="64" y="24"/>
                      <a:pt x="58" y="30"/>
                    </a:cubicBezTo>
                    <a:cubicBezTo>
                      <a:pt x="51" y="37"/>
                      <a:pt x="39" y="43"/>
                      <a:pt x="32" y="49"/>
                    </a:cubicBezTo>
                    <a:lnTo>
                      <a:pt x="19" y="62"/>
                    </a:lnTo>
                    <a:lnTo>
                      <a:pt x="7" y="81"/>
                    </a:lnTo>
                    <a:cubicBezTo>
                      <a:pt x="0" y="88"/>
                      <a:pt x="0" y="94"/>
                      <a:pt x="7" y="100"/>
                    </a:cubicBezTo>
                    <a:cubicBezTo>
                      <a:pt x="11" y="105"/>
                      <a:pt x="16" y="109"/>
                      <a:pt x="20" y="109"/>
                    </a:cubicBezTo>
                    <a:cubicBezTo>
                      <a:pt x="22" y="109"/>
                      <a:pt x="24" y="109"/>
                      <a:pt x="26" y="107"/>
                    </a:cubicBezTo>
                    <a:lnTo>
                      <a:pt x="45" y="107"/>
                    </a:lnTo>
                    <a:lnTo>
                      <a:pt x="64" y="94"/>
                    </a:lnTo>
                    <a:cubicBezTo>
                      <a:pt x="70" y="88"/>
                      <a:pt x="83" y="81"/>
                      <a:pt x="89" y="75"/>
                    </a:cubicBezTo>
                    <a:cubicBezTo>
                      <a:pt x="96" y="75"/>
                      <a:pt x="102" y="69"/>
                      <a:pt x="108" y="62"/>
                    </a:cubicBezTo>
                    <a:lnTo>
                      <a:pt x="115" y="62"/>
                    </a:lnTo>
                    <a:cubicBezTo>
                      <a:pt x="128" y="49"/>
                      <a:pt x="140" y="37"/>
                      <a:pt x="147" y="24"/>
                    </a:cubicBezTo>
                    <a:cubicBezTo>
                      <a:pt x="147" y="18"/>
                      <a:pt x="147" y="11"/>
                      <a:pt x="147" y="5"/>
                    </a:cubicBezTo>
                    <a:cubicBezTo>
                      <a:pt x="140" y="2"/>
                      <a:pt x="135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9" name="Google Shape;1919;p53"/>
              <p:cNvSpPr/>
              <p:nvPr/>
            </p:nvSpPr>
            <p:spPr>
              <a:xfrm>
                <a:off x="1993225" y="3899425"/>
                <a:ext cx="42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71" extrusionOk="0">
                    <a:moveTo>
                      <a:pt x="157" y="0"/>
                    </a:moveTo>
                    <a:cubicBezTo>
                      <a:pt x="156" y="0"/>
                      <a:pt x="155" y="0"/>
                      <a:pt x="153" y="1"/>
                    </a:cubicBezTo>
                    <a:lnTo>
                      <a:pt x="83" y="7"/>
                    </a:lnTo>
                    <a:lnTo>
                      <a:pt x="52" y="20"/>
                    </a:lnTo>
                    <a:lnTo>
                      <a:pt x="20" y="26"/>
                    </a:lnTo>
                    <a:cubicBezTo>
                      <a:pt x="7" y="33"/>
                      <a:pt x="1" y="46"/>
                      <a:pt x="7" y="58"/>
                    </a:cubicBezTo>
                    <a:cubicBezTo>
                      <a:pt x="7" y="65"/>
                      <a:pt x="20" y="71"/>
                      <a:pt x="32" y="71"/>
                    </a:cubicBezTo>
                    <a:lnTo>
                      <a:pt x="64" y="58"/>
                    </a:lnTo>
                    <a:cubicBezTo>
                      <a:pt x="77" y="58"/>
                      <a:pt x="83" y="52"/>
                      <a:pt x="96" y="46"/>
                    </a:cubicBezTo>
                    <a:lnTo>
                      <a:pt x="153" y="20"/>
                    </a:lnTo>
                    <a:cubicBezTo>
                      <a:pt x="170" y="20"/>
                      <a:pt x="167" y="0"/>
                      <a:pt x="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0" name="Google Shape;1920;p53"/>
              <p:cNvSpPr/>
              <p:nvPr/>
            </p:nvSpPr>
            <p:spPr>
              <a:xfrm>
                <a:off x="1719025" y="3725050"/>
                <a:ext cx="551900" cy="368600"/>
              </a:xfrm>
              <a:custGeom>
                <a:avLst/>
                <a:gdLst/>
                <a:ahLst/>
                <a:cxnLst/>
                <a:rect l="l" t="t" r="r" b="b"/>
                <a:pathLst>
                  <a:path w="22076" h="14744" extrusionOk="0">
                    <a:moveTo>
                      <a:pt x="20170" y="583"/>
                    </a:moveTo>
                    <a:cubicBezTo>
                      <a:pt x="20482" y="596"/>
                      <a:pt x="20787" y="634"/>
                      <a:pt x="21098" y="691"/>
                    </a:cubicBezTo>
                    <a:cubicBezTo>
                      <a:pt x="21244" y="717"/>
                      <a:pt x="21397" y="748"/>
                      <a:pt x="21549" y="780"/>
                    </a:cubicBezTo>
                    <a:cubicBezTo>
                      <a:pt x="21651" y="793"/>
                      <a:pt x="21759" y="825"/>
                      <a:pt x="21854" y="869"/>
                    </a:cubicBezTo>
                    <a:cubicBezTo>
                      <a:pt x="21772" y="875"/>
                      <a:pt x="21689" y="888"/>
                      <a:pt x="21607" y="894"/>
                    </a:cubicBezTo>
                    <a:lnTo>
                      <a:pt x="21600" y="894"/>
                    </a:lnTo>
                    <a:cubicBezTo>
                      <a:pt x="21480" y="907"/>
                      <a:pt x="21359" y="920"/>
                      <a:pt x="21238" y="933"/>
                    </a:cubicBezTo>
                    <a:cubicBezTo>
                      <a:pt x="21009" y="964"/>
                      <a:pt x="20781" y="1003"/>
                      <a:pt x="20552" y="1060"/>
                    </a:cubicBezTo>
                    <a:cubicBezTo>
                      <a:pt x="20342" y="1111"/>
                      <a:pt x="20139" y="1187"/>
                      <a:pt x="19948" y="1276"/>
                    </a:cubicBezTo>
                    <a:cubicBezTo>
                      <a:pt x="19853" y="1320"/>
                      <a:pt x="19757" y="1371"/>
                      <a:pt x="19668" y="1428"/>
                    </a:cubicBezTo>
                    <a:lnTo>
                      <a:pt x="19592" y="1479"/>
                    </a:lnTo>
                    <a:cubicBezTo>
                      <a:pt x="19618" y="1441"/>
                      <a:pt x="19649" y="1403"/>
                      <a:pt x="19687" y="1371"/>
                    </a:cubicBezTo>
                    <a:cubicBezTo>
                      <a:pt x="19764" y="1282"/>
                      <a:pt x="19853" y="1206"/>
                      <a:pt x="19935" y="1117"/>
                    </a:cubicBezTo>
                    <a:cubicBezTo>
                      <a:pt x="20069" y="977"/>
                      <a:pt x="20196" y="786"/>
                      <a:pt x="20170" y="583"/>
                    </a:cubicBezTo>
                    <a:close/>
                    <a:moveTo>
                      <a:pt x="21670" y="990"/>
                    </a:moveTo>
                    <a:cubicBezTo>
                      <a:pt x="21613" y="1009"/>
                      <a:pt x="21562" y="1028"/>
                      <a:pt x="21518" y="1053"/>
                    </a:cubicBezTo>
                    <a:cubicBezTo>
                      <a:pt x="21372" y="1123"/>
                      <a:pt x="21232" y="1206"/>
                      <a:pt x="21092" y="1282"/>
                    </a:cubicBezTo>
                    <a:cubicBezTo>
                      <a:pt x="20946" y="1365"/>
                      <a:pt x="20793" y="1435"/>
                      <a:pt x="20634" y="1492"/>
                    </a:cubicBezTo>
                    <a:cubicBezTo>
                      <a:pt x="20463" y="1543"/>
                      <a:pt x="20278" y="1574"/>
                      <a:pt x="20101" y="1587"/>
                    </a:cubicBezTo>
                    <a:cubicBezTo>
                      <a:pt x="19993" y="1594"/>
                      <a:pt x="19891" y="1594"/>
                      <a:pt x="19783" y="1594"/>
                    </a:cubicBezTo>
                    <a:cubicBezTo>
                      <a:pt x="19732" y="1594"/>
                      <a:pt x="19681" y="1591"/>
                      <a:pt x="19630" y="1591"/>
                    </a:cubicBezTo>
                    <a:cubicBezTo>
                      <a:pt x="19605" y="1591"/>
                      <a:pt x="19579" y="1591"/>
                      <a:pt x="19554" y="1594"/>
                    </a:cubicBezTo>
                    <a:cubicBezTo>
                      <a:pt x="19618" y="1562"/>
                      <a:pt x="19668" y="1511"/>
                      <a:pt x="19732" y="1485"/>
                    </a:cubicBezTo>
                    <a:cubicBezTo>
                      <a:pt x="19821" y="1435"/>
                      <a:pt x="19916" y="1384"/>
                      <a:pt x="20012" y="1346"/>
                    </a:cubicBezTo>
                    <a:cubicBezTo>
                      <a:pt x="20196" y="1263"/>
                      <a:pt x="20393" y="1193"/>
                      <a:pt x="20590" y="1149"/>
                    </a:cubicBezTo>
                    <a:cubicBezTo>
                      <a:pt x="20812" y="1091"/>
                      <a:pt x="21041" y="1047"/>
                      <a:pt x="21263" y="1022"/>
                    </a:cubicBezTo>
                    <a:cubicBezTo>
                      <a:pt x="21397" y="1009"/>
                      <a:pt x="21530" y="996"/>
                      <a:pt x="21670" y="990"/>
                    </a:cubicBezTo>
                    <a:close/>
                    <a:moveTo>
                      <a:pt x="8675" y="3710"/>
                    </a:moveTo>
                    <a:cubicBezTo>
                      <a:pt x="8732" y="3754"/>
                      <a:pt x="8802" y="3786"/>
                      <a:pt x="8878" y="3799"/>
                    </a:cubicBezTo>
                    <a:cubicBezTo>
                      <a:pt x="9094" y="3843"/>
                      <a:pt x="9310" y="3881"/>
                      <a:pt x="9533" y="3907"/>
                    </a:cubicBezTo>
                    <a:cubicBezTo>
                      <a:pt x="9463" y="3932"/>
                      <a:pt x="9405" y="3970"/>
                      <a:pt x="9348" y="4021"/>
                    </a:cubicBezTo>
                    <a:cubicBezTo>
                      <a:pt x="9329" y="4034"/>
                      <a:pt x="9342" y="4072"/>
                      <a:pt x="9361" y="4085"/>
                    </a:cubicBezTo>
                    <a:cubicBezTo>
                      <a:pt x="9558" y="4193"/>
                      <a:pt x="9774" y="4263"/>
                      <a:pt x="9996" y="4282"/>
                    </a:cubicBezTo>
                    <a:cubicBezTo>
                      <a:pt x="10225" y="4313"/>
                      <a:pt x="10460" y="4332"/>
                      <a:pt x="10695" y="4339"/>
                    </a:cubicBezTo>
                    <a:lnTo>
                      <a:pt x="10937" y="4339"/>
                    </a:lnTo>
                    <a:cubicBezTo>
                      <a:pt x="10905" y="4402"/>
                      <a:pt x="10924" y="4472"/>
                      <a:pt x="10975" y="4510"/>
                    </a:cubicBezTo>
                    <a:cubicBezTo>
                      <a:pt x="11051" y="4555"/>
                      <a:pt x="11134" y="4593"/>
                      <a:pt x="11223" y="4612"/>
                    </a:cubicBezTo>
                    <a:cubicBezTo>
                      <a:pt x="11325" y="4644"/>
                      <a:pt x="11426" y="4669"/>
                      <a:pt x="11534" y="4688"/>
                    </a:cubicBezTo>
                    <a:cubicBezTo>
                      <a:pt x="11782" y="4746"/>
                      <a:pt x="12036" y="4771"/>
                      <a:pt x="12297" y="4777"/>
                    </a:cubicBezTo>
                    <a:cubicBezTo>
                      <a:pt x="12189" y="4809"/>
                      <a:pt x="12074" y="4847"/>
                      <a:pt x="12081" y="4968"/>
                    </a:cubicBezTo>
                    <a:cubicBezTo>
                      <a:pt x="12081" y="5051"/>
                      <a:pt x="12157" y="5082"/>
                      <a:pt x="12221" y="5101"/>
                    </a:cubicBezTo>
                    <a:cubicBezTo>
                      <a:pt x="12310" y="5133"/>
                      <a:pt x="12405" y="5159"/>
                      <a:pt x="12500" y="5178"/>
                    </a:cubicBezTo>
                    <a:lnTo>
                      <a:pt x="12627" y="5197"/>
                    </a:lnTo>
                    <a:cubicBezTo>
                      <a:pt x="12545" y="5222"/>
                      <a:pt x="12468" y="5241"/>
                      <a:pt x="12386" y="5267"/>
                    </a:cubicBezTo>
                    <a:cubicBezTo>
                      <a:pt x="12303" y="5292"/>
                      <a:pt x="12151" y="5305"/>
                      <a:pt x="12144" y="5419"/>
                    </a:cubicBezTo>
                    <a:cubicBezTo>
                      <a:pt x="12144" y="5508"/>
                      <a:pt x="12252" y="5546"/>
                      <a:pt x="12322" y="5559"/>
                    </a:cubicBezTo>
                    <a:cubicBezTo>
                      <a:pt x="12430" y="5591"/>
                      <a:pt x="12545" y="5610"/>
                      <a:pt x="12659" y="5622"/>
                    </a:cubicBezTo>
                    <a:lnTo>
                      <a:pt x="12551" y="5642"/>
                    </a:lnTo>
                    <a:cubicBezTo>
                      <a:pt x="12443" y="5654"/>
                      <a:pt x="12329" y="5667"/>
                      <a:pt x="12221" y="5667"/>
                    </a:cubicBezTo>
                    <a:cubicBezTo>
                      <a:pt x="12162" y="5670"/>
                      <a:pt x="12102" y="5672"/>
                      <a:pt x="12043" y="5672"/>
                    </a:cubicBezTo>
                    <a:cubicBezTo>
                      <a:pt x="11874" y="5672"/>
                      <a:pt x="11706" y="5659"/>
                      <a:pt x="11541" y="5635"/>
                    </a:cubicBezTo>
                    <a:cubicBezTo>
                      <a:pt x="11433" y="5616"/>
                      <a:pt x="11318" y="5597"/>
                      <a:pt x="11217" y="5572"/>
                    </a:cubicBezTo>
                    <a:cubicBezTo>
                      <a:pt x="11102" y="5553"/>
                      <a:pt x="11000" y="5521"/>
                      <a:pt x="10899" y="5483"/>
                    </a:cubicBezTo>
                    <a:cubicBezTo>
                      <a:pt x="10867" y="5470"/>
                      <a:pt x="10867" y="5464"/>
                      <a:pt x="10892" y="5438"/>
                    </a:cubicBezTo>
                    <a:cubicBezTo>
                      <a:pt x="10912" y="5413"/>
                      <a:pt x="10931" y="5400"/>
                      <a:pt x="10956" y="5381"/>
                    </a:cubicBezTo>
                    <a:cubicBezTo>
                      <a:pt x="11039" y="5317"/>
                      <a:pt x="11134" y="5273"/>
                      <a:pt x="11229" y="5235"/>
                    </a:cubicBezTo>
                    <a:cubicBezTo>
                      <a:pt x="11267" y="5222"/>
                      <a:pt x="11299" y="5209"/>
                      <a:pt x="11337" y="5197"/>
                    </a:cubicBezTo>
                    <a:cubicBezTo>
                      <a:pt x="11464" y="5197"/>
                      <a:pt x="11591" y="5184"/>
                      <a:pt x="11719" y="5152"/>
                    </a:cubicBezTo>
                    <a:cubicBezTo>
                      <a:pt x="11769" y="5140"/>
                      <a:pt x="11750" y="5076"/>
                      <a:pt x="11706" y="5076"/>
                    </a:cubicBezTo>
                    <a:cubicBezTo>
                      <a:pt x="11660" y="5073"/>
                      <a:pt x="11614" y="5072"/>
                      <a:pt x="11568" y="5072"/>
                    </a:cubicBezTo>
                    <a:cubicBezTo>
                      <a:pt x="11429" y="5072"/>
                      <a:pt x="11290" y="5082"/>
                      <a:pt x="11147" y="5082"/>
                    </a:cubicBezTo>
                    <a:cubicBezTo>
                      <a:pt x="10962" y="5076"/>
                      <a:pt x="10778" y="5063"/>
                      <a:pt x="10594" y="5044"/>
                    </a:cubicBezTo>
                    <a:cubicBezTo>
                      <a:pt x="10270" y="5000"/>
                      <a:pt x="9946" y="4936"/>
                      <a:pt x="9634" y="4841"/>
                    </a:cubicBezTo>
                    <a:cubicBezTo>
                      <a:pt x="9736" y="4828"/>
                      <a:pt x="9838" y="4809"/>
                      <a:pt x="9939" y="4784"/>
                    </a:cubicBezTo>
                    <a:lnTo>
                      <a:pt x="9946" y="4784"/>
                    </a:lnTo>
                    <a:cubicBezTo>
                      <a:pt x="9958" y="4784"/>
                      <a:pt x="9971" y="4777"/>
                      <a:pt x="9977" y="4765"/>
                    </a:cubicBezTo>
                    <a:lnTo>
                      <a:pt x="9977" y="4758"/>
                    </a:lnTo>
                    <a:lnTo>
                      <a:pt x="9977" y="4746"/>
                    </a:lnTo>
                    <a:cubicBezTo>
                      <a:pt x="9977" y="4733"/>
                      <a:pt x="9971" y="4726"/>
                      <a:pt x="9958" y="4720"/>
                    </a:cubicBezTo>
                    <a:cubicBezTo>
                      <a:pt x="9909" y="4706"/>
                      <a:pt x="9858" y="4700"/>
                      <a:pt x="9808" y="4700"/>
                    </a:cubicBezTo>
                    <a:cubicBezTo>
                      <a:pt x="9742" y="4700"/>
                      <a:pt x="9676" y="4711"/>
                      <a:pt x="9615" y="4733"/>
                    </a:cubicBezTo>
                    <a:cubicBezTo>
                      <a:pt x="9513" y="4742"/>
                      <a:pt x="9414" y="4748"/>
                      <a:pt x="9313" y="4748"/>
                    </a:cubicBezTo>
                    <a:cubicBezTo>
                      <a:pt x="9277" y="4748"/>
                      <a:pt x="9240" y="4747"/>
                      <a:pt x="9202" y="4746"/>
                    </a:cubicBezTo>
                    <a:cubicBezTo>
                      <a:pt x="8948" y="4733"/>
                      <a:pt x="8694" y="4701"/>
                      <a:pt x="8452" y="4650"/>
                    </a:cubicBezTo>
                    <a:cubicBezTo>
                      <a:pt x="8204" y="4599"/>
                      <a:pt x="7963" y="4523"/>
                      <a:pt x="7734" y="4428"/>
                    </a:cubicBezTo>
                    <a:cubicBezTo>
                      <a:pt x="7683" y="4409"/>
                      <a:pt x="7632" y="4383"/>
                      <a:pt x="7582" y="4358"/>
                    </a:cubicBezTo>
                    <a:cubicBezTo>
                      <a:pt x="7550" y="4345"/>
                      <a:pt x="7518" y="4332"/>
                      <a:pt x="7531" y="4294"/>
                    </a:cubicBezTo>
                    <a:cubicBezTo>
                      <a:pt x="7537" y="4263"/>
                      <a:pt x="7588" y="4243"/>
                      <a:pt x="7607" y="4231"/>
                    </a:cubicBezTo>
                    <a:cubicBezTo>
                      <a:pt x="7715" y="4167"/>
                      <a:pt x="7823" y="4104"/>
                      <a:pt x="7925" y="4046"/>
                    </a:cubicBezTo>
                    <a:cubicBezTo>
                      <a:pt x="8052" y="3983"/>
                      <a:pt x="8179" y="3919"/>
                      <a:pt x="8306" y="3869"/>
                    </a:cubicBezTo>
                    <a:cubicBezTo>
                      <a:pt x="8440" y="3811"/>
                      <a:pt x="8554" y="3767"/>
                      <a:pt x="8675" y="3710"/>
                    </a:cubicBezTo>
                    <a:close/>
                    <a:moveTo>
                      <a:pt x="5510" y="4720"/>
                    </a:moveTo>
                    <a:cubicBezTo>
                      <a:pt x="5523" y="4726"/>
                      <a:pt x="5529" y="4739"/>
                      <a:pt x="5542" y="4752"/>
                    </a:cubicBezTo>
                    <a:cubicBezTo>
                      <a:pt x="5605" y="4796"/>
                      <a:pt x="5669" y="4828"/>
                      <a:pt x="5745" y="4847"/>
                    </a:cubicBezTo>
                    <a:cubicBezTo>
                      <a:pt x="5834" y="4879"/>
                      <a:pt x="5917" y="4904"/>
                      <a:pt x="6006" y="4930"/>
                    </a:cubicBezTo>
                    <a:cubicBezTo>
                      <a:pt x="6107" y="4955"/>
                      <a:pt x="6209" y="4981"/>
                      <a:pt x="6317" y="5006"/>
                    </a:cubicBezTo>
                    <a:cubicBezTo>
                      <a:pt x="6234" y="5019"/>
                      <a:pt x="6158" y="5038"/>
                      <a:pt x="6082" y="5063"/>
                    </a:cubicBezTo>
                    <a:cubicBezTo>
                      <a:pt x="6063" y="5070"/>
                      <a:pt x="6069" y="5095"/>
                      <a:pt x="6088" y="5095"/>
                    </a:cubicBezTo>
                    <a:cubicBezTo>
                      <a:pt x="6177" y="5089"/>
                      <a:pt x="6260" y="5082"/>
                      <a:pt x="6342" y="5076"/>
                    </a:cubicBezTo>
                    <a:cubicBezTo>
                      <a:pt x="6387" y="5076"/>
                      <a:pt x="6431" y="5070"/>
                      <a:pt x="6470" y="5070"/>
                    </a:cubicBezTo>
                    <a:cubicBezTo>
                      <a:pt x="6501" y="5070"/>
                      <a:pt x="6527" y="5063"/>
                      <a:pt x="6558" y="5057"/>
                    </a:cubicBezTo>
                    <a:lnTo>
                      <a:pt x="6730" y="5089"/>
                    </a:lnTo>
                    <a:lnTo>
                      <a:pt x="6647" y="5108"/>
                    </a:lnTo>
                    <a:cubicBezTo>
                      <a:pt x="6514" y="5133"/>
                      <a:pt x="6374" y="5152"/>
                      <a:pt x="6241" y="5178"/>
                    </a:cubicBezTo>
                    <a:cubicBezTo>
                      <a:pt x="5967" y="5222"/>
                      <a:pt x="5694" y="5267"/>
                      <a:pt x="5415" y="5292"/>
                    </a:cubicBezTo>
                    <a:cubicBezTo>
                      <a:pt x="5389" y="5298"/>
                      <a:pt x="5389" y="5337"/>
                      <a:pt x="5415" y="5343"/>
                    </a:cubicBezTo>
                    <a:cubicBezTo>
                      <a:pt x="5694" y="5324"/>
                      <a:pt x="5974" y="5305"/>
                      <a:pt x="6253" y="5260"/>
                    </a:cubicBezTo>
                    <a:cubicBezTo>
                      <a:pt x="6393" y="5248"/>
                      <a:pt x="6527" y="5222"/>
                      <a:pt x="6667" y="5203"/>
                    </a:cubicBezTo>
                    <a:cubicBezTo>
                      <a:pt x="6787" y="5178"/>
                      <a:pt x="6914" y="5165"/>
                      <a:pt x="7035" y="5127"/>
                    </a:cubicBezTo>
                    <a:lnTo>
                      <a:pt x="7099" y="5140"/>
                    </a:lnTo>
                    <a:cubicBezTo>
                      <a:pt x="6819" y="5184"/>
                      <a:pt x="6539" y="5241"/>
                      <a:pt x="6260" y="5298"/>
                    </a:cubicBezTo>
                    <a:cubicBezTo>
                      <a:pt x="5866" y="5368"/>
                      <a:pt x="5478" y="5445"/>
                      <a:pt x="5091" y="5521"/>
                    </a:cubicBezTo>
                    <a:cubicBezTo>
                      <a:pt x="4309" y="5680"/>
                      <a:pt x="3527" y="5839"/>
                      <a:pt x="2746" y="6010"/>
                    </a:cubicBezTo>
                    <a:lnTo>
                      <a:pt x="2688" y="6023"/>
                    </a:lnTo>
                    <a:cubicBezTo>
                      <a:pt x="2682" y="6016"/>
                      <a:pt x="2669" y="6016"/>
                      <a:pt x="2663" y="6016"/>
                    </a:cubicBezTo>
                    <a:cubicBezTo>
                      <a:pt x="2396" y="6048"/>
                      <a:pt x="2129" y="6112"/>
                      <a:pt x="1856" y="6144"/>
                    </a:cubicBezTo>
                    <a:cubicBezTo>
                      <a:pt x="1522" y="6188"/>
                      <a:pt x="1183" y="6209"/>
                      <a:pt x="843" y="6209"/>
                    </a:cubicBezTo>
                    <a:cubicBezTo>
                      <a:pt x="647" y="6209"/>
                      <a:pt x="450" y="6202"/>
                      <a:pt x="255" y="6188"/>
                    </a:cubicBezTo>
                    <a:cubicBezTo>
                      <a:pt x="210" y="6188"/>
                      <a:pt x="108" y="6188"/>
                      <a:pt x="159" y="6118"/>
                    </a:cubicBezTo>
                    <a:cubicBezTo>
                      <a:pt x="197" y="6067"/>
                      <a:pt x="255" y="6029"/>
                      <a:pt x="312" y="6004"/>
                    </a:cubicBezTo>
                    <a:cubicBezTo>
                      <a:pt x="413" y="5940"/>
                      <a:pt x="521" y="5883"/>
                      <a:pt x="636" y="5845"/>
                    </a:cubicBezTo>
                    <a:cubicBezTo>
                      <a:pt x="865" y="5756"/>
                      <a:pt x="1106" y="5686"/>
                      <a:pt x="1348" y="5629"/>
                    </a:cubicBezTo>
                    <a:cubicBezTo>
                      <a:pt x="1614" y="5559"/>
                      <a:pt x="1881" y="5489"/>
                      <a:pt x="2148" y="5425"/>
                    </a:cubicBezTo>
                    <a:cubicBezTo>
                      <a:pt x="2682" y="5292"/>
                      <a:pt x="3216" y="5171"/>
                      <a:pt x="3756" y="5057"/>
                    </a:cubicBezTo>
                    <a:cubicBezTo>
                      <a:pt x="4341" y="4936"/>
                      <a:pt x="4925" y="4828"/>
                      <a:pt x="5510" y="4720"/>
                    </a:cubicBezTo>
                    <a:close/>
                    <a:moveTo>
                      <a:pt x="7505" y="4199"/>
                    </a:moveTo>
                    <a:cubicBezTo>
                      <a:pt x="7442" y="4250"/>
                      <a:pt x="7410" y="4326"/>
                      <a:pt x="7474" y="4396"/>
                    </a:cubicBezTo>
                    <a:cubicBezTo>
                      <a:pt x="7518" y="4434"/>
                      <a:pt x="7563" y="4460"/>
                      <a:pt x="7620" y="4479"/>
                    </a:cubicBezTo>
                    <a:cubicBezTo>
                      <a:pt x="7683" y="4510"/>
                      <a:pt x="7753" y="4536"/>
                      <a:pt x="7817" y="4568"/>
                    </a:cubicBezTo>
                    <a:cubicBezTo>
                      <a:pt x="7950" y="4612"/>
                      <a:pt x="8077" y="4657"/>
                      <a:pt x="8217" y="4695"/>
                    </a:cubicBezTo>
                    <a:cubicBezTo>
                      <a:pt x="8478" y="4771"/>
                      <a:pt x="8751" y="4815"/>
                      <a:pt x="9024" y="4834"/>
                    </a:cubicBezTo>
                    <a:cubicBezTo>
                      <a:pt x="9126" y="4844"/>
                      <a:pt x="9232" y="4850"/>
                      <a:pt x="9339" y="4850"/>
                    </a:cubicBezTo>
                    <a:cubicBezTo>
                      <a:pt x="9378" y="4850"/>
                      <a:pt x="9417" y="4849"/>
                      <a:pt x="9456" y="4847"/>
                    </a:cubicBezTo>
                    <a:cubicBezTo>
                      <a:pt x="9456" y="4866"/>
                      <a:pt x="9463" y="4885"/>
                      <a:pt x="9482" y="4892"/>
                    </a:cubicBezTo>
                    <a:cubicBezTo>
                      <a:pt x="9838" y="5025"/>
                      <a:pt x="10212" y="5114"/>
                      <a:pt x="10587" y="5159"/>
                    </a:cubicBezTo>
                    <a:cubicBezTo>
                      <a:pt x="10759" y="5184"/>
                      <a:pt x="10931" y="5190"/>
                      <a:pt x="11096" y="5197"/>
                    </a:cubicBezTo>
                    <a:cubicBezTo>
                      <a:pt x="11020" y="5235"/>
                      <a:pt x="10943" y="5279"/>
                      <a:pt x="10873" y="5330"/>
                    </a:cubicBezTo>
                    <a:cubicBezTo>
                      <a:pt x="10816" y="5375"/>
                      <a:pt x="10740" y="5438"/>
                      <a:pt x="10778" y="5521"/>
                    </a:cubicBezTo>
                    <a:cubicBezTo>
                      <a:pt x="10816" y="5597"/>
                      <a:pt x="10918" y="5603"/>
                      <a:pt x="10988" y="5629"/>
                    </a:cubicBezTo>
                    <a:cubicBezTo>
                      <a:pt x="11354" y="5737"/>
                      <a:pt x="11737" y="5788"/>
                      <a:pt x="12127" y="5788"/>
                    </a:cubicBezTo>
                    <a:cubicBezTo>
                      <a:pt x="12149" y="5788"/>
                      <a:pt x="12172" y="5788"/>
                      <a:pt x="12195" y="5788"/>
                    </a:cubicBezTo>
                    <a:lnTo>
                      <a:pt x="12195" y="5788"/>
                    </a:lnTo>
                    <a:cubicBezTo>
                      <a:pt x="12113" y="5800"/>
                      <a:pt x="12036" y="5832"/>
                      <a:pt x="11973" y="5889"/>
                    </a:cubicBezTo>
                    <a:cubicBezTo>
                      <a:pt x="11960" y="5908"/>
                      <a:pt x="11966" y="5934"/>
                      <a:pt x="11985" y="5947"/>
                    </a:cubicBezTo>
                    <a:cubicBezTo>
                      <a:pt x="12358" y="6156"/>
                      <a:pt x="12782" y="6267"/>
                      <a:pt x="13208" y="6267"/>
                    </a:cubicBezTo>
                    <a:cubicBezTo>
                      <a:pt x="13298" y="6267"/>
                      <a:pt x="13389" y="6262"/>
                      <a:pt x="13479" y="6252"/>
                    </a:cubicBezTo>
                    <a:lnTo>
                      <a:pt x="13479" y="6252"/>
                    </a:lnTo>
                    <a:cubicBezTo>
                      <a:pt x="13320" y="6290"/>
                      <a:pt x="13161" y="6322"/>
                      <a:pt x="13002" y="6360"/>
                    </a:cubicBezTo>
                    <a:cubicBezTo>
                      <a:pt x="12970" y="6366"/>
                      <a:pt x="12970" y="6417"/>
                      <a:pt x="13002" y="6430"/>
                    </a:cubicBezTo>
                    <a:cubicBezTo>
                      <a:pt x="13286" y="6580"/>
                      <a:pt x="13601" y="6657"/>
                      <a:pt x="13919" y="6657"/>
                    </a:cubicBezTo>
                    <a:cubicBezTo>
                      <a:pt x="14056" y="6657"/>
                      <a:pt x="14194" y="6643"/>
                      <a:pt x="14330" y="6614"/>
                    </a:cubicBezTo>
                    <a:lnTo>
                      <a:pt x="14330" y="6614"/>
                    </a:lnTo>
                    <a:cubicBezTo>
                      <a:pt x="14241" y="6665"/>
                      <a:pt x="14159" y="6722"/>
                      <a:pt x="14070" y="6773"/>
                    </a:cubicBezTo>
                    <a:cubicBezTo>
                      <a:pt x="14044" y="6785"/>
                      <a:pt x="14044" y="6824"/>
                      <a:pt x="14070" y="6836"/>
                    </a:cubicBezTo>
                    <a:cubicBezTo>
                      <a:pt x="14229" y="6906"/>
                      <a:pt x="14400" y="6944"/>
                      <a:pt x="14572" y="6951"/>
                    </a:cubicBezTo>
                    <a:cubicBezTo>
                      <a:pt x="14397" y="6966"/>
                      <a:pt x="14221" y="6974"/>
                      <a:pt x="14046" y="6974"/>
                    </a:cubicBezTo>
                    <a:cubicBezTo>
                      <a:pt x="13711" y="6974"/>
                      <a:pt x="13376" y="6945"/>
                      <a:pt x="13047" y="6887"/>
                    </a:cubicBezTo>
                    <a:cubicBezTo>
                      <a:pt x="12799" y="6836"/>
                      <a:pt x="12557" y="6779"/>
                      <a:pt x="12316" y="6703"/>
                    </a:cubicBezTo>
                    <a:cubicBezTo>
                      <a:pt x="12373" y="6684"/>
                      <a:pt x="12430" y="6665"/>
                      <a:pt x="12481" y="6639"/>
                    </a:cubicBezTo>
                    <a:cubicBezTo>
                      <a:pt x="12634" y="6639"/>
                      <a:pt x="12780" y="6614"/>
                      <a:pt x="12926" y="6576"/>
                    </a:cubicBezTo>
                    <a:cubicBezTo>
                      <a:pt x="12956" y="6564"/>
                      <a:pt x="12952" y="6518"/>
                      <a:pt x="12920" y="6518"/>
                    </a:cubicBezTo>
                    <a:cubicBezTo>
                      <a:pt x="12918" y="6518"/>
                      <a:pt x="12916" y="6518"/>
                      <a:pt x="12913" y="6519"/>
                    </a:cubicBezTo>
                    <a:cubicBezTo>
                      <a:pt x="12720" y="6519"/>
                      <a:pt x="12535" y="6535"/>
                      <a:pt x="12348" y="6535"/>
                    </a:cubicBezTo>
                    <a:cubicBezTo>
                      <a:pt x="12302" y="6535"/>
                      <a:pt x="12255" y="6534"/>
                      <a:pt x="12208" y="6531"/>
                    </a:cubicBezTo>
                    <a:cubicBezTo>
                      <a:pt x="11973" y="6525"/>
                      <a:pt x="11738" y="6493"/>
                      <a:pt x="11509" y="6449"/>
                    </a:cubicBezTo>
                    <a:cubicBezTo>
                      <a:pt x="11045" y="6353"/>
                      <a:pt x="10587" y="6220"/>
                      <a:pt x="10143" y="6055"/>
                    </a:cubicBezTo>
                    <a:lnTo>
                      <a:pt x="9958" y="5991"/>
                    </a:lnTo>
                    <a:cubicBezTo>
                      <a:pt x="9933" y="5985"/>
                      <a:pt x="9774" y="5947"/>
                      <a:pt x="9787" y="5915"/>
                    </a:cubicBezTo>
                    <a:cubicBezTo>
                      <a:pt x="9793" y="5896"/>
                      <a:pt x="9857" y="5889"/>
                      <a:pt x="9876" y="5883"/>
                    </a:cubicBezTo>
                    <a:lnTo>
                      <a:pt x="9971" y="5858"/>
                    </a:lnTo>
                    <a:lnTo>
                      <a:pt x="10041" y="5832"/>
                    </a:lnTo>
                    <a:cubicBezTo>
                      <a:pt x="10130" y="5845"/>
                      <a:pt x="10212" y="5851"/>
                      <a:pt x="10295" y="5851"/>
                    </a:cubicBezTo>
                    <a:cubicBezTo>
                      <a:pt x="10352" y="5857"/>
                      <a:pt x="10408" y="5860"/>
                      <a:pt x="10463" y="5860"/>
                    </a:cubicBezTo>
                    <a:cubicBezTo>
                      <a:pt x="10531" y="5860"/>
                      <a:pt x="10597" y="5855"/>
                      <a:pt x="10664" y="5845"/>
                    </a:cubicBezTo>
                    <a:cubicBezTo>
                      <a:pt x="10702" y="5845"/>
                      <a:pt x="10715" y="5788"/>
                      <a:pt x="10670" y="5781"/>
                    </a:cubicBezTo>
                    <a:cubicBezTo>
                      <a:pt x="10467" y="5750"/>
                      <a:pt x="10257" y="5737"/>
                      <a:pt x="10054" y="5731"/>
                    </a:cubicBezTo>
                    <a:cubicBezTo>
                      <a:pt x="9844" y="5711"/>
                      <a:pt x="9641" y="5692"/>
                      <a:pt x="9437" y="5661"/>
                    </a:cubicBezTo>
                    <a:cubicBezTo>
                      <a:pt x="9024" y="5603"/>
                      <a:pt x="8617" y="5514"/>
                      <a:pt x="8217" y="5406"/>
                    </a:cubicBezTo>
                    <a:cubicBezTo>
                      <a:pt x="8026" y="5356"/>
                      <a:pt x="7836" y="5298"/>
                      <a:pt x="7645" y="5235"/>
                    </a:cubicBezTo>
                    <a:cubicBezTo>
                      <a:pt x="7702" y="5209"/>
                      <a:pt x="7766" y="5197"/>
                      <a:pt x="7836" y="5190"/>
                    </a:cubicBezTo>
                    <a:cubicBezTo>
                      <a:pt x="7922" y="5194"/>
                      <a:pt x="8007" y="5195"/>
                      <a:pt x="8093" y="5195"/>
                    </a:cubicBezTo>
                    <a:cubicBezTo>
                      <a:pt x="8179" y="5195"/>
                      <a:pt x="8265" y="5194"/>
                      <a:pt x="8351" y="5190"/>
                    </a:cubicBezTo>
                    <a:cubicBezTo>
                      <a:pt x="8389" y="5190"/>
                      <a:pt x="8382" y="5133"/>
                      <a:pt x="8351" y="5133"/>
                    </a:cubicBezTo>
                    <a:cubicBezTo>
                      <a:pt x="7677" y="5082"/>
                      <a:pt x="6997" y="5051"/>
                      <a:pt x="6342" y="4898"/>
                    </a:cubicBezTo>
                    <a:cubicBezTo>
                      <a:pt x="6177" y="4866"/>
                      <a:pt x="6012" y="4822"/>
                      <a:pt x="5853" y="4771"/>
                    </a:cubicBezTo>
                    <a:cubicBezTo>
                      <a:pt x="5777" y="4752"/>
                      <a:pt x="5707" y="4726"/>
                      <a:pt x="5637" y="4695"/>
                    </a:cubicBezTo>
                    <a:lnTo>
                      <a:pt x="5624" y="4682"/>
                    </a:lnTo>
                    <a:cubicBezTo>
                      <a:pt x="5637" y="4657"/>
                      <a:pt x="5624" y="4625"/>
                      <a:pt x="5593" y="4625"/>
                    </a:cubicBezTo>
                    <a:lnTo>
                      <a:pt x="5573" y="4625"/>
                    </a:lnTo>
                    <a:cubicBezTo>
                      <a:pt x="5535" y="4593"/>
                      <a:pt x="5535" y="4536"/>
                      <a:pt x="5561" y="4491"/>
                    </a:cubicBezTo>
                    <a:cubicBezTo>
                      <a:pt x="5612" y="4453"/>
                      <a:pt x="5675" y="4428"/>
                      <a:pt x="5739" y="4428"/>
                    </a:cubicBezTo>
                    <a:cubicBezTo>
                      <a:pt x="5821" y="4415"/>
                      <a:pt x="5904" y="4402"/>
                      <a:pt x="5993" y="4396"/>
                    </a:cubicBezTo>
                    <a:lnTo>
                      <a:pt x="6514" y="4332"/>
                    </a:lnTo>
                    <a:cubicBezTo>
                      <a:pt x="6844" y="4288"/>
                      <a:pt x="7175" y="4250"/>
                      <a:pt x="7505" y="4199"/>
                    </a:cubicBezTo>
                    <a:close/>
                    <a:moveTo>
                      <a:pt x="17393" y="7211"/>
                    </a:moveTo>
                    <a:lnTo>
                      <a:pt x="17349" y="7249"/>
                    </a:lnTo>
                    <a:cubicBezTo>
                      <a:pt x="17343" y="7243"/>
                      <a:pt x="17343" y="7237"/>
                      <a:pt x="17336" y="7230"/>
                    </a:cubicBezTo>
                    <a:cubicBezTo>
                      <a:pt x="17355" y="7224"/>
                      <a:pt x="17374" y="7218"/>
                      <a:pt x="17393" y="7211"/>
                    </a:cubicBezTo>
                    <a:close/>
                    <a:moveTo>
                      <a:pt x="10823" y="7675"/>
                    </a:moveTo>
                    <a:cubicBezTo>
                      <a:pt x="10823" y="7675"/>
                      <a:pt x="10823" y="7675"/>
                      <a:pt x="10823" y="7675"/>
                    </a:cubicBezTo>
                    <a:lnTo>
                      <a:pt x="10803" y="7675"/>
                    </a:lnTo>
                    <a:cubicBezTo>
                      <a:pt x="10810" y="7675"/>
                      <a:pt x="10816" y="7675"/>
                      <a:pt x="10823" y="7675"/>
                    </a:cubicBezTo>
                    <a:close/>
                    <a:moveTo>
                      <a:pt x="16427" y="7866"/>
                    </a:moveTo>
                    <a:lnTo>
                      <a:pt x="16421" y="7885"/>
                    </a:lnTo>
                    <a:cubicBezTo>
                      <a:pt x="16421" y="7891"/>
                      <a:pt x="16421" y="7898"/>
                      <a:pt x="16421" y="7904"/>
                    </a:cubicBezTo>
                    <a:lnTo>
                      <a:pt x="16408" y="7936"/>
                    </a:lnTo>
                    <a:cubicBezTo>
                      <a:pt x="16396" y="7917"/>
                      <a:pt x="16377" y="7898"/>
                      <a:pt x="16364" y="7885"/>
                    </a:cubicBezTo>
                    <a:lnTo>
                      <a:pt x="16358" y="7885"/>
                    </a:lnTo>
                    <a:lnTo>
                      <a:pt x="16427" y="7866"/>
                    </a:lnTo>
                    <a:close/>
                    <a:moveTo>
                      <a:pt x="18625" y="74"/>
                    </a:moveTo>
                    <a:cubicBezTo>
                      <a:pt x="18697" y="74"/>
                      <a:pt x="18768" y="81"/>
                      <a:pt x="18842" y="94"/>
                    </a:cubicBezTo>
                    <a:lnTo>
                      <a:pt x="18887" y="107"/>
                    </a:lnTo>
                    <a:lnTo>
                      <a:pt x="18900" y="107"/>
                    </a:lnTo>
                    <a:cubicBezTo>
                      <a:pt x="18957" y="119"/>
                      <a:pt x="19014" y="138"/>
                      <a:pt x="19071" y="164"/>
                    </a:cubicBezTo>
                    <a:cubicBezTo>
                      <a:pt x="19141" y="195"/>
                      <a:pt x="19211" y="227"/>
                      <a:pt x="19287" y="253"/>
                    </a:cubicBezTo>
                    <a:cubicBezTo>
                      <a:pt x="19300" y="253"/>
                      <a:pt x="19306" y="240"/>
                      <a:pt x="19300" y="227"/>
                    </a:cubicBezTo>
                    <a:cubicBezTo>
                      <a:pt x="19281" y="195"/>
                      <a:pt x="19249" y="170"/>
                      <a:pt x="19217" y="151"/>
                    </a:cubicBezTo>
                    <a:lnTo>
                      <a:pt x="19217" y="151"/>
                    </a:lnTo>
                    <a:cubicBezTo>
                      <a:pt x="19325" y="170"/>
                      <a:pt x="19433" y="202"/>
                      <a:pt x="19535" y="240"/>
                    </a:cubicBezTo>
                    <a:cubicBezTo>
                      <a:pt x="19732" y="316"/>
                      <a:pt x="19923" y="424"/>
                      <a:pt x="20088" y="558"/>
                    </a:cubicBezTo>
                    <a:cubicBezTo>
                      <a:pt x="20094" y="564"/>
                      <a:pt x="20107" y="564"/>
                      <a:pt x="20113" y="564"/>
                    </a:cubicBezTo>
                    <a:cubicBezTo>
                      <a:pt x="20107" y="793"/>
                      <a:pt x="19967" y="971"/>
                      <a:pt x="19802" y="1123"/>
                    </a:cubicBezTo>
                    <a:cubicBezTo>
                      <a:pt x="19726" y="1193"/>
                      <a:pt x="19643" y="1269"/>
                      <a:pt x="19573" y="1346"/>
                    </a:cubicBezTo>
                    <a:cubicBezTo>
                      <a:pt x="19510" y="1416"/>
                      <a:pt x="19421" y="1511"/>
                      <a:pt x="19408" y="1600"/>
                    </a:cubicBezTo>
                    <a:cubicBezTo>
                      <a:pt x="19403" y="1629"/>
                      <a:pt x="19424" y="1651"/>
                      <a:pt x="19446" y="1651"/>
                    </a:cubicBezTo>
                    <a:cubicBezTo>
                      <a:pt x="19452" y="1651"/>
                      <a:pt x="19459" y="1649"/>
                      <a:pt x="19465" y="1644"/>
                    </a:cubicBezTo>
                    <a:cubicBezTo>
                      <a:pt x="19554" y="1657"/>
                      <a:pt x="19637" y="1663"/>
                      <a:pt x="19719" y="1663"/>
                    </a:cubicBezTo>
                    <a:lnTo>
                      <a:pt x="19993" y="1663"/>
                    </a:lnTo>
                    <a:cubicBezTo>
                      <a:pt x="20107" y="1657"/>
                      <a:pt x="20221" y="1644"/>
                      <a:pt x="20329" y="1632"/>
                    </a:cubicBezTo>
                    <a:lnTo>
                      <a:pt x="20342" y="1644"/>
                    </a:lnTo>
                    <a:cubicBezTo>
                      <a:pt x="20158" y="2026"/>
                      <a:pt x="19993" y="2420"/>
                      <a:pt x="19821" y="2807"/>
                    </a:cubicBezTo>
                    <a:cubicBezTo>
                      <a:pt x="19732" y="2998"/>
                      <a:pt x="19649" y="3195"/>
                      <a:pt x="19567" y="3386"/>
                    </a:cubicBezTo>
                    <a:lnTo>
                      <a:pt x="19541" y="3436"/>
                    </a:lnTo>
                    <a:cubicBezTo>
                      <a:pt x="19541" y="3430"/>
                      <a:pt x="19548" y="3424"/>
                      <a:pt x="19548" y="3417"/>
                    </a:cubicBezTo>
                    <a:cubicBezTo>
                      <a:pt x="19551" y="3399"/>
                      <a:pt x="19538" y="3389"/>
                      <a:pt x="19525" y="3389"/>
                    </a:cubicBezTo>
                    <a:cubicBezTo>
                      <a:pt x="19515" y="3389"/>
                      <a:pt x="19506" y="3394"/>
                      <a:pt x="19503" y="3405"/>
                    </a:cubicBezTo>
                    <a:cubicBezTo>
                      <a:pt x="19490" y="3449"/>
                      <a:pt x="19478" y="3494"/>
                      <a:pt x="19465" y="3538"/>
                    </a:cubicBezTo>
                    <a:cubicBezTo>
                      <a:pt x="19465" y="3544"/>
                      <a:pt x="19459" y="3557"/>
                      <a:pt x="19452" y="3570"/>
                    </a:cubicBezTo>
                    <a:cubicBezTo>
                      <a:pt x="19452" y="3583"/>
                      <a:pt x="19452" y="3589"/>
                      <a:pt x="19452" y="3602"/>
                    </a:cubicBezTo>
                    <a:cubicBezTo>
                      <a:pt x="19452" y="3627"/>
                      <a:pt x="19440" y="3646"/>
                      <a:pt x="19440" y="3672"/>
                    </a:cubicBezTo>
                    <a:cubicBezTo>
                      <a:pt x="19440" y="3677"/>
                      <a:pt x="19444" y="3686"/>
                      <a:pt x="19452" y="3686"/>
                    </a:cubicBezTo>
                    <a:cubicBezTo>
                      <a:pt x="19454" y="3686"/>
                      <a:pt x="19456" y="3685"/>
                      <a:pt x="19459" y="3684"/>
                    </a:cubicBezTo>
                    <a:lnTo>
                      <a:pt x="19459" y="3684"/>
                    </a:lnTo>
                    <a:cubicBezTo>
                      <a:pt x="19440" y="3786"/>
                      <a:pt x="19421" y="3881"/>
                      <a:pt x="19402" y="3977"/>
                    </a:cubicBezTo>
                    <a:cubicBezTo>
                      <a:pt x="19382" y="4091"/>
                      <a:pt x="19363" y="4205"/>
                      <a:pt x="19338" y="4326"/>
                    </a:cubicBezTo>
                    <a:cubicBezTo>
                      <a:pt x="19325" y="4396"/>
                      <a:pt x="19313" y="4466"/>
                      <a:pt x="19300" y="4542"/>
                    </a:cubicBezTo>
                    <a:cubicBezTo>
                      <a:pt x="19300" y="4415"/>
                      <a:pt x="19287" y="4294"/>
                      <a:pt x="19255" y="4180"/>
                    </a:cubicBezTo>
                    <a:cubicBezTo>
                      <a:pt x="19253" y="4163"/>
                      <a:pt x="19240" y="4156"/>
                      <a:pt x="19227" y="4156"/>
                    </a:cubicBezTo>
                    <a:cubicBezTo>
                      <a:pt x="19210" y="4156"/>
                      <a:pt x="19192" y="4168"/>
                      <a:pt x="19192" y="4186"/>
                    </a:cubicBezTo>
                    <a:cubicBezTo>
                      <a:pt x="19192" y="4364"/>
                      <a:pt x="19198" y="4536"/>
                      <a:pt x="19185" y="4707"/>
                    </a:cubicBezTo>
                    <a:cubicBezTo>
                      <a:pt x="19173" y="4873"/>
                      <a:pt x="19141" y="5038"/>
                      <a:pt x="19090" y="5197"/>
                    </a:cubicBezTo>
                    <a:cubicBezTo>
                      <a:pt x="19014" y="5445"/>
                      <a:pt x="18900" y="5680"/>
                      <a:pt x="18760" y="5902"/>
                    </a:cubicBezTo>
                    <a:cubicBezTo>
                      <a:pt x="18753" y="5902"/>
                      <a:pt x="18753" y="5908"/>
                      <a:pt x="18747" y="5915"/>
                    </a:cubicBezTo>
                    <a:cubicBezTo>
                      <a:pt x="18741" y="5908"/>
                      <a:pt x="18733" y="5905"/>
                      <a:pt x="18725" y="5905"/>
                    </a:cubicBezTo>
                    <a:cubicBezTo>
                      <a:pt x="18717" y="5905"/>
                      <a:pt x="18709" y="5908"/>
                      <a:pt x="18703" y="5915"/>
                    </a:cubicBezTo>
                    <a:lnTo>
                      <a:pt x="18677" y="5940"/>
                    </a:lnTo>
                    <a:cubicBezTo>
                      <a:pt x="18690" y="5908"/>
                      <a:pt x="18696" y="5877"/>
                      <a:pt x="18709" y="5839"/>
                    </a:cubicBezTo>
                    <a:cubicBezTo>
                      <a:pt x="18734" y="5750"/>
                      <a:pt x="18753" y="5648"/>
                      <a:pt x="18772" y="5553"/>
                    </a:cubicBezTo>
                    <a:cubicBezTo>
                      <a:pt x="18791" y="5464"/>
                      <a:pt x="18791" y="5368"/>
                      <a:pt x="18779" y="5279"/>
                    </a:cubicBezTo>
                    <a:cubicBezTo>
                      <a:pt x="18776" y="5273"/>
                      <a:pt x="18769" y="5270"/>
                      <a:pt x="18763" y="5270"/>
                    </a:cubicBezTo>
                    <a:cubicBezTo>
                      <a:pt x="18757" y="5270"/>
                      <a:pt x="18750" y="5273"/>
                      <a:pt x="18747" y="5279"/>
                    </a:cubicBezTo>
                    <a:cubicBezTo>
                      <a:pt x="18722" y="5368"/>
                      <a:pt x="18709" y="5451"/>
                      <a:pt x="18703" y="5540"/>
                    </a:cubicBezTo>
                    <a:cubicBezTo>
                      <a:pt x="18690" y="5635"/>
                      <a:pt x="18671" y="5731"/>
                      <a:pt x="18645" y="5819"/>
                    </a:cubicBezTo>
                    <a:cubicBezTo>
                      <a:pt x="18639" y="5851"/>
                      <a:pt x="18626" y="5889"/>
                      <a:pt x="18620" y="5921"/>
                    </a:cubicBezTo>
                    <a:cubicBezTo>
                      <a:pt x="18626" y="5883"/>
                      <a:pt x="18626" y="5839"/>
                      <a:pt x="18633" y="5807"/>
                    </a:cubicBezTo>
                    <a:cubicBezTo>
                      <a:pt x="18645" y="5731"/>
                      <a:pt x="18639" y="5661"/>
                      <a:pt x="18614" y="5584"/>
                    </a:cubicBezTo>
                    <a:cubicBezTo>
                      <a:pt x="18610" y="5574"/>
                      <a:pt x="18594" y="5565"/>
                      <a:pt x="18579" y="5565"/>
                    </a:cubicBezTo>
                    <a:cubicBezTo>
                      <a:pt x="18567" y="5565"/>
                      <a:pt x="18556" y="5570"/>
                      <a:pt x="18550" y="5584"/>
                    </a:cubicBezTo>
                    <a:cubicBezTo>
                      <a:pt x="18537" y="5648"/>
                      <a:pt x="18531" y="5718"/>
                      <a:pt x="18525" y="5781"/>
                    </a:cubicBezTo>
                    <a:cubicBezTo>
                      <a:pt x="18506" y="5997"/>
                      <a:pt x="18442" y="6207"/>
                      <a:pt x="18347" y="6398"/>
                    </a:cubicBezTo>
                    <a:cubicBezTo>
                      <a:pt x="18334" y="6417"/>
                      <a:pt x="18328" y="6436"/>
                      <a:pt x="18315" y="6449"/>
                    </a:cubicBezTo>
                    <a:cubicBezTo>
                      <a:pt x="18321" y="6423"/>
                      <a:pt x="18328" y="6398"/>
                      <a:pt x="18321" y="6372"/>
                    </a:cubicBezTo>
                    <a:cubicBezTo>
                      <a:pt x="18321" y="6355"/>
                      <a:pt x="18310" y="6347"/>
                      <a:pt x="18297" y="6347"/>
                    </a:cubicBezTo>
                    <a:cubicBezTo>
                      <a:pt x="18290" y="6347"/>
                      <a:pt x="18283" y="6349"/>
                      <a:pt x="18277" y="6353"/>
                    </a:cubicBezTo>
                    <a:cubicBezTo>
                      <a:pt x="18232" y="6430"/>
                      <a:pt x="18188" y="6512"/>
                      <a:pt x="18150" y="6595"/>
                    </a:cubicBezTo>
                    <a:cubicBezTo>
                      <a:pt x="18099" y="6671"/>
                      <a:pt x="18048" y="6741"/>
                      <a:pt x="17984" y="6804"/>
                    </a:cubicBezTo>
                    <a:cubicBezTo>
                      <a:pt x="17915" y="6874"/>
                      <a:pt x="17838" y="6938"/>
                      <a:pt x="17756" y="6989"/>
                    </a:cubicBezTo>
                    <a:lnTo>
                      <a:pt x="17597" y="7052"/>
                    </a:lnTo>
                    <a:cubicBezTo>
                      <a:pt x="17711" y="6970"/>
                      <a:pt x="17819" y="6874"/>
                      <a:pt x="17915" y="6766"/>
                    </a:cubicBezTo>
                    <a:cubicBezTo>
                      <a:pt x="18080" y="6595"/>
                      <a:pt x="18207" y="6385"/>
                      <a:pt x="18277" y="6163"/>
                    </a:cubicBezTo>
                    <a:cubicBezTo>
                      <a:pt x="18285" y="6135"/>
                      <a:pt x="18263" y="6120"/>
                      <a:pt x="18241" y="6120"/>
                    </a:cubicBezTo>
                    <a:cubicBezTo>
                      <a:pt x="18228" y="6120"/>
                      <a:pt x="18214" y="6125"/>
                      <a:pt x="18207" y="6137"/>
                    </a:cubicBezTo>
                    <a:cubicBezTo>
                      <a:pt x="18150" y="6233"/>
                      <a:pt x="18105" y="6334"/>
                      <a:pt x="18048" y="6436"/>
                    </a:cubicBezTo>
                    <a:cubicBezTo>
                      <a:pt x="17870" y="6716"/>
                      <a:pt x="17635" y="6957"/>
                      <a:pt x="17355" y="7135"/>
                    </a:cubicBezTo>
                    <a:cubicBezTo>
                      <a:pt x="17317" y="7141"/>
                      <a:pt x="17285" y="7160"/>
                      <a:pt x="17254" y="7186"/>
                    </a:cubicBezTo>
                    <a:cubicBezTo>
                      <a:pt x="17235" y="7205"/>
                      <a:pt x="17247" y="7230"/>
                      <a:pt x="17266" y="7237"/>
                    </a:cubicBezTo>
                    <a:lnTo>
                      <a:pt x="17285" y="7237"/>
                    </a:lnTo>
                    <a:cubicBezTo>
                      <a:pt x="17254" y="7268"/>
                      <a:pt x="17215" y="7300"/>
                      <a:pt x="17177" y="7332"/>
                    </a:cubicBezTo>
                    <a:lnTo>
                      <a:pt x="17146" y="7370"/>
                    </a:lnTo>
                    <a:lnTo>
                      <a:pt x="17101" y="7395"/>
                    </a:lnTo>
                    <a:cubicBezTo>
                      <a:pt x="17025" y="7434"/>
                      <a:pt x="16949" y="7465"/>
                      <a:pt x="16872" y="7497"/>
                    </a:cubicBezTo>
                    <a:cubicBezTo>
                      <a:pt x="16796" y="7523"/>
                      <a:pt x="16720" y="7554"/>
                      <a:pt x="16650" y="7599"/>
                    </a:cubicBezTo>
                    <a:cubicBezTo>
                      <a:pt x="16644" y="7612"/>
                      <a:pt x="16650" y="7637"/>
                      <a:pt x="16663" y="7637"/>
                    </a:cubicBezTo>
                    <a:cubicBezTo>
                      <a:pt x="16678" y="7640"/>
                      <a:pt x="16693" y="7642"/>
                      <a:pt x="16707" y="7642"/>
                    </a:cubicBezTo>
                    <a:cubicBezTo>
                      <a:pt x="16721" y="7642"/>
                      <a:pt x="16736" y="7640"/>
                      <a:pt x="16752" y="7637"/>
                    </a:cubicBezTo>
                    <a:lnTo>
                      <a:pt x="16752" y="7637"/>
                    </a:lnTo>
                    <a:cubicBezTo>
                      <a:pt x="16555" y="7720"/>
                      <a:pt x="16351" y="7783"/>
                      <a:pt x="16148" y="7821"/>
                    </a:cubicBezTo>
                    <a:cubicBezTo>
                      <a:pt x="15671" y="7923"/>
                      <a:pt x="15182" y="7980"/>
                      <a:pt x="14693" y="7993"/>
                    </a:cubicBezTo>
                    <a:lnTo>
                      <a:pt x="14610" y="7993"/>
                    </a:lnTo>
                    <a:cubicBezTo>
                      <a:pt x="14693" y="7967"/>
                      <a:pt x="14782" y="7942"/>
                      <a:pt x="14858" y="7910"/>
                    </a:cubicBezTo>
                    <a:cubicBezTo>
                      <a:pt x="14888" y="7898"/>
                      <a:pt x="14890" y="7846"/>
                      <a:pt x="14852" y="7846"/>
                    </a:cubicBezTo>
                    <a:cubicBezTo>
                      <a:pt x="14850" y="7846"/>
                      <a:pt x="14847" y="7846"/>
                      <a:pt x="14845" y="7847"/>
                    </a:cubicBezTo>
                    <a:cubicBezTo>
                      <a:pt x="14686" y="7866"/>
                      <a:pt x="14534" y="7904"/>
                      <a:pt x="14381" y="7923"/>
                    </a:cubicBezTo>
                    <a:cubicBezTo>
                      <a:pt x="14241" y="7948"/>
                      <a:pt x="14095" y="7967"/>
                      <a:pt x="13955" y="7980"/>
                    </a:cubicBezTo>
                    <a:lnTo>
                      <a:pt x="13873" y="7980"/>
                    </a:lnTo>
                    <a:cubicBezTo>
                      <a:pt x="13867" y="7980"/>
                      <a:pt x="13860" y="7986"/>
                      <a:pt x="13854" y="7993"/>
                    </a:cubicBezTo>
                    <a:cubicBezTo>
                      <a:pt x="13665" y="8005"/>
                      <a:pt x="13476" y="8012"/>
                      <a:pt x="13287" y="8012"/>
                    </a:cubicBezTo>
                    <a:cubicBezTo>
                      <a:pt x="13184" y="8012"/>
                      <a:pt x="13080" y="8010"/>
                      <a:pt x="12977" y="8006"/>
                    </a:cubicBezTo>
                    <a:cubicBezTo>
                      <a:pt x="12329" y="7967"/>
                      <a:pt x="11687" y="7872"/>
                      <a:pt x="11051" y="7726"/>
                    </a:cubicBezTo>
                    <a:lnTo>
                      <a:pt x="10861" y="7681"/>
                    </a:lnTo>
                    <a:cubicBezTo>
                      <a:pt x="10859" y="7678"/>
                      <a:pt x="10856" y="7675"/>
                      <a:pt x="10853" y="7672"/>
                    </a:cubicBezTo>
                    <a:lnTo>
                      <a:pt x="10853" y="7672"/>
                    </a:lnTo>
                    <a:cubicBezTo>
                      <a:pt x="10883" y="7669"/>
                      <a:pt x="10912" y="7662"/>
                      <a:pt x="10937" y="7650"/>
                    </a:cubicBezTo>
                    <a:cubicBezTo>
                      <a:pt x="10956" y="7643"/>
                      <a:pt x="10956" y="7624"/>
                      <a:pt x="10937" y="7618"/>
                    </a:cubicBezTo>
                    <a:cubicBezTo>
                      <a:pt x="10861" y="7605"/>
                      <a:pt x="10784" y="7592"/>
                      <a:pt x="10708" y="7586"/>
                    </a:cubicBezTo>
                    <a:cubicBezTo>
                      <a:pt x="10632" y="7573"/>
                      <a:pt x="10556" y="7567"/>
                      <a:pt x="10486" y="7561"/>
                    </a:cubicBezTo>
                    <a:cubicBezTo>
                      <a:pt x="10333" y="7535"/>
                      <a:pt x="10181" y="7504"/>
                      <a:pt x="10028" y="7459"/>
                    </a:cubicBezTo>
                    <a:lnTo>
                      <a:pt x="9984" y="7446"/>
                    </a:lnTo>
                    <a:cubicBezTo>
                      <a:pt x="10079" y="7440"/>
                      <a:pt x="10181" y="7434"/>
                      <a:pt x="10276" y="7421"/>
                    </a:cubicBezTo>
                    <a:cubicBezTo>
                      <a:pt x="10352" y="7408"/>
                      <a:pt x="10422" y="7395"/>
                      <a:pt x="10492" y="7383"/>
                    </a:cubicBezTo>
                    <a:cubicBezTo>
                      <a:pt x="10562" y="7376"/>
                      <a:pt x="10632" y="7351"/>
                      <a:pt x="10695" y="7313"/>
                    </a:cubicBezTo>
                    <a:cubicBezTo>
                      <a:pt x="10702" y="7300"/>
                      <a:pt x="10702" y="7287"/>
                      <a:pt x="10689" y="7287"/>
                    </a:cubicBezTo>
                    <a:cubicBezTo>
                      <a:pt x="10678" y="7286"/>
                      <a:pt x="10667" y="7285"/>
                      <a:pt x="10657" y="7285"/>
                    </a:cubicBezTo>
                    <a:cubicBezTo>
                      <a:pt x="10632" y="7285"/>
                      <a:pt x="10610" y="7289"/>
                      <a:pt x="10587" y="7294"/>
                    </a:cubicBezTo>
                    <a:cubicBezTo>
                      <a:pt x="10556" y="7300"/>
                      <a:pt x="10518" y="7307"/>
                      <a:pt x="10486" y="7313"/>
                    </a:cubicBezTo>
                    <a:cubicBezTo>
                      <a:pt x="10409" y="7332"/>
                      <a:pt x="10333" y="7345"/>
                      <a:pt x="10257" y="7357"/>
                    </a:cubicBezTo>
                    <a:cubicBezTo>
                      <a:pt x="10130" y="7376"/>
                      <a:pt x="9996" y="7395"/>
                      <a:pt x="9863" y="7402"/>
                    </a:cubicBezTo>
                    <a:cubicBezTo>
                      <a:pt x="9761" y="7364"/>
                      <a:pt x="9660" y="7326"/>
                      <a:pt x="9564" y="7275"/>
                    </a:cubicBezTo>
                    <a:cubicBezTo>
                      <a:pt x="9723" y="7275"/>
                      <a:pt x="9876" y="7268"/>
                      <a:pt x="10035" y="7249"/>
                    </a:cubicBezTo>
                    <a:cubicBezTo>
                      <a:pt x="10136" y="7237"/>
                      <a:pt x="10232" y="7224"/>
                      <a:pt x="10327" y="7211"/>
                    </a:cubicBezTo>
                    <a:cubicBezTo>
                      <a:pt x="10409" y="7192"/>
                      <a:pt x="10524" y="7192"/>
                      <a:pt x="10587" y="7141"/>
                    </a:cubicBezTo>
                    <a:cubicBezTo>
                      <a:pt x="10600" y="7129"/>
                      <a:pt x="10600" y="7110"/>
                      <a:pt x="10581" y="7110"/>
                    </a:cubicBezTo>
                    <a:cubicBezTo>
                      <a:pt x="10565" y="7104"/>
                      <a:pt x="10548" y="7102"/>
                      <a:pt x="10530" y="7102"/>
                    </a:cubicBezTo>
                    <a:cubicBezTo>
                      <a:pt x="10506" y="7102"/>
                      <a:pt x="10482" y="7106"/>
                      <a:pt x="10460" y="7110"/>
                    </a:cubicBezTo>
                    <a:lnTo>
                      <a:pt x="10301" y="7141"/>
                    </a:lnTo>
                    <a:cubicBezTo>
                      <a:pt x="10206" y="7160"/>
                      <a:pt x="10117" y="7173"/>
                      <a:pt x="10022" y="7186"/>
                    </a:cubicBezTo>
                    <a:cubicBezTo>
                      <a:pt x="9838" y="7205"/>
                      <a:pt x="9653" y="7218"/>
                      <a:pt x="9469" y="7230"/>
                    </a:cubicBezTo>
                    <a:cubicBezTo>
                      <a:pt x="9405" y="7198"/>
                      <a:pt x="9348" y="7167"/>
                      <a:pt x="9285" y="7129"/>
                    </a:cubicBezTo>
                    <a:lnTo>
                      <a:pt x="9285" y="7129"/>
                    </a:lnTo>
                    <a:cubicBezTo>
                      <a:pt x="9334" y="7130"/>
                      <a:pt x="9384" y="7131"/>
                      <a:pt x="9433" y="7131"/>
                    </a:cubicBezTo>
                    <a:cubicBezTo>
                      <a:pt x="9830" y="7131"/>
                      <a:pt x="10229" y="7086"/>
                      <a:pt x="10613" y="6995"/>
                    </a:cubicBezTo>
                    <a:cubicBezTo>
                      <a:pt x="10873" y="6944"/>
                      <a:pt x="11153" y="6881"/>
                      <a:pt x="11382" y="6747"/>
                    </a:cubicBezTo>
                    <a:cubicBezTo>
                      <a:pt x="11399" y="6736"/>
                      <a:pt x="11391" y="6715"/>
                      <a:pt x="11375" y="6715"/>
                    </a:cubicBezTo>
                    <a:cubicBezTo>
                      <a:pt x="11373" y="6715"/>
                      <a:pt x="11371" y="6715"/>
                      <a:pt x="11369" y="6716"/>
                    </a:cubicBezTo>
                    <a:cubicBezTo>
                      <a:pt x="11140" y="6747"/>
                      <a:pt x="10912" y="6798"/>
                      <a:pt x="10689" y="6868"/>
                    </a:cubicBezTo>
                    <a:cubicBezTo>
                      <a:pt x="10454" y="6919"/>
                      <a:pt x="10219" y="6963"/>
                      <a:pt x="9977" y="6995"/>
                    </a:cubicBezTo>
                    <a:cubicBezTo>
                      <a:pt x="9788" y="7018"/>
                      <a:pt x="9598" y="7030"/>
                      <a:pt x="9408" y="7030"/>
                    </a:cubicBezTo>
                    <a:cubicBezTo>
                      <a:pt x="9125" y="7030"/>
                      <a:pt x="8842" y="7004"/>
                      <a:pt x="8560" y="6951"/>
                    </a:cubicBezTo>
                    <a:cubicBezTo>
                      <a:pt x="8319" y="6900"/>
                      <a:pt x="8077" y="6830"/>
                      <a:pt x="7849" y="6747"/>
                    </a:cubicBezTo>
                    <a:cubicBezTo>
                      <a:pt x="8243" y="6722"/>
                      <a:pt x="8637" y="6671"/>
                      <a:pt x="9031" y="6607"/>
                    </a:cubicBezTo>
                    <a:cubicBezTo>
                      <a:pt x="9196" y="6576"/>
                      <a:pt x="9367" y="6544"/>
                      <a:pt x="9533" y="6506"/>
                    </a:cubicBezTo>
                    <a:cubicBezTo>
                      <a:pt x="9710" y="6474"/>
                      <a:pt x="9882" y="6423"/>
                      <a:pt x="10047" y="6353"/>
                    </a:cubicBezTo>
                    <a:cubicBezTo>
                      <a:pt x="10078" y="6335"/>
                      <a:pt x="10062" y="6277"/>
                      <a:pt x="10027" y="6277"/>
                    </a:cubicBezTo>
                    <a:cubicBezTo>
                      <a:pt x="10025" y="6277"/>
                      <a:pt x="10024" y="6277"/>
                      <a:pt x="10022" y="6277"/>
                    </a:cubicBezTo>
                    <a:cubicBezTo>
                      <a:pt x="9882" y="6290"/>
                      <a:pt x="9749" y="6315"/>
                      <a:pt x="9615" y="6353"/>
                    </a:cubicBezTo>
                    <a:cubicBezTo>
                      <a:pt x="9482" y="6385"/>
                      <a:pt x="9342" y="6410"/>
                      <a:pt x="9202" y="6442"/>
                    </a:cubicBezTo>
                    <a:cubicBezTo>
                      <a:pt x="8929" y="6493"/>
                      <a:pt x="8649" y="6538"/>
                      <a:pt x="8370" y="6576"/>
                    </a:cubicBezTo>
                    <a:cubicBezTo>
                      <a:pt x="8090" y="6607"/>
                      <a:pt x="7817" y="6639"/>
                      <a:pt x="7543" y="6652"/>
                    </a:cubicBezTo>
                    <a:cubicBezTo>
                      <a:pt x="7404" y="6661"/>
                      <a:pt x="7265" y="6671"/>
                      <a:pt x="7129" y="6671"/>
                    </a:cubicBezTo>
                    <a:cubicBezTo>
                      <a:pt x="6992" y="6671"/>
                      <a:pt x="6857" y="6661"/>
                      <a:pt x="6724" y="6633"/>
                    </a:cubicBezTo>
                    <a:cubicBezTo>
                      <a:pt x="6686" y="6620"/>
                      <a:pt x="6641" y="6614"/>
                      <a:pt x="6603" y="6601"/>
                    </a:cubicBezTo>
                    <a:cubicBezTo>
                      <a:pt x="6571" y="6588"/>
                      <a:pt x="6539" y="6582"/>
                      <a:pt x="6533" y="6563"/>
                    </a:cubicBezTo>
                    <a:cubicBezTo>
                      <a:pt x="6864" y="6461"/>
                      <a:pt x="7200" y="6315"/>
                      <a:pt x="7442" y="6061"/>
                    </a:cubicBezTo>
                    <a:cubicBezTo>
                      <a:pt x="7468" y="6029"/>
                      <a:pt x="7442" y="5985"/>
                      <a:pt x="7407" y="5985"/>
                    </a:cubicBezTo>
                    <a:cubicBezTo>
                      <a:pt x="7400" y="5985"/>
                      <a:pt x="7392" y="5987"/>
                      <a:pt x="7385" y="5991"/>
                    </a:cubicBezTo>
                    <a:cubicBezTo>
                      <a:pt x="7245" y="6080"/>
                      <a:pt x="7105" y="6182"/>
                      <a:pt x="6952" y="6258"/>
                    </a:cubicBezTo>
                    <a:cubicBezTo>
                      <a:pt x="6902" y="6283"/>
                      <a:pt x="6851" y="6309"/>
                      <a:pt x="6800" y="6334"/>
                    </a:cubicBezTo>
                    <a:lnTo>
                      <a:pt x="6749" y="6353"/>
                    </a:lnTo>
                    <a:cubicBezTo>
                      <a:pt x="6692" y="6379"/>
                      <a:pt x="6641" y="6404"/>
                      <a:pt x="6590" y="6430"/>
                    </a:cubicBezTo>
                    <a:lnTo>
                      <a:pt x="6489" y="6468"/>
                    </a:lnTo>
                    <a:cubicBezTo>
                      <a:pt x="6133" y="6576"/>
                      <a:pt x="5764" y="6639"/>
                      <a:pt x="5396" y="6658"/>
                    </a:cubicBezTo>
                    <a:cubicBezTo>
                      <a:pt x="5182" y="6669"/>
                      <a:pt x="4969" y="6674"/>
                      <a:pt x="4755" y="6674"/>
                    </a:cubicBezTo>
                    <a:cubicBezTo>
                      <a:pt x="4581" y="6674"/>
                      <a:pt x="4407" y="6670"/>
                      <a:pt x="4233" y="6665"/>
                    </a:cubicBezTo>
                    <a:cubicBezTo>
                      <a:pt x="3826" y="6658"/>
                      <a:pt x="3426" y="6633"/>
                      <a:pt x="3025" y="6595"/>
                    </a:cubicBezTo>
                    <a:cubicBezTo>
                      <a:pt x="2619" y="6557"/>
                      <a:pt x="2212" y="6499"/>
                      <a:pt x="1811" y="6417"/>
                    </a:cubicBezTo>
                    <a:cubicBezTo>
                      <a:pt x="2091" y="6283"/>
                      <a:pt x="2383" y="6182"/>
                      <a:pt x="2688" y="6125"/>
                    </a:cubicBezTo>
                    <a:cubicBezTo>
                      <a:pt x="3063" y="6036"/>
                      <a:pt x="3445" y="5953"/>
                      <a:pt x="3820" y="5870"/>
                    </a:cubicBezTo>
                    <a:cubicBezTo>
                      <a:pt x="4601" y="5705"/>
                      <a:pt x="5376" y="5546"/>
                      <a:pt x="6158" y="5394"/>
                    </a:cubicBezTo>
                    <a:cubicBezTo>
                      <a:pt x="6558" y="5317"/>
                      <a:pt x="6965" y="5254"/>
                      <a:pt x="7366" y="5165"/>
                    </a:cubicBezTo>
                    <a:cubicBezTo>
                      <a:pt x="7435" y="5171"/>
                      <a:pt x="7505" y="5178"/>
                      <a:pt x="7582" y="5184"/>
                    </a:cubicBezTo>
                    <a:cubicBezTo>
                      <a:pt x="7556" y="5190"/>
                      <a:pt x="7537" y="5203"/>
                      <a:pt x="7518" y="5209"/>
                    </a:cubicBezTo>
                    <a:cubicBezTo>
                      <a:pt x="7486" y="5228"/>
                      <a:pt x="7486" y="5273"/>
                      <a:pt x="7518" y="5292"/>
                    </a:cubicBezTo>
                    <a:cubicBezTo>
                      <a:pt x="7912" y="5438"/>
                      <a:pt x="8312" y="5559"/>
                      <a:pt x="8725" y="5642"/>
                    </a:cubicBezTo>
                    <a:lnTo>
                      <a:pt x="8891" y="5680"/>
                    </a:lnTo>
                    <a:cubicBezTo>
                      <a:pt x="8605" y="5699"/>
                      <a:pt x="8325" y="5699"/>
                      <a:pt x="8039" y="5705"/>
                    </a:cubicBezTo>
                    <a:cubicBezTo>
                      <a:pt x="8014" y="5705"/>
                      <a:pt x="8014" y="5737"/>
                      <a:pt x="8039" y="5743"/>
                    </a:cubicBezTo>
                    <a:cubicBezTo>
                      <a:pt x="8243" y="5765"/>
                      <a:pt x="8446" y="5777"/>
                      <a:pt x="8648" y="5777"/>
                    </a:cubicBezTo>
                    <a:cubicBezTo>
                      <a:pt x="8851" y="5777"/>
                      <a:pt x="9053" y="5765"/>
                      <a:pt x="9253" y="5743"/>
                    </a:cubicBezTo>
                    <a:cubicBezTo>
                      <a:pt x="9450" y="5775"/>
                      <a:pt x="9647" y="5800"/>
                      <a:pt x="9844" y="5826"/>
                    </a:cubicBezTo>
                    <a:lnTo>
                      <a:pt x="9793" y="5839"/>
                    </a:lnTo>
                    <a:cubicBezTo>
                      <a:pt x="9717" y="5864"/>
                      <a:pt x="9672" y="5940"/>
                      <a:pt x="9742" y="6004"/>
                    </a:cubicBezTo>
                    <a:cubicBezTo>
                      <a:pt x="9787" y="6036"/>
                      <a:pt x="9831" y="6055"/>
                      <a:pt x="9882" y="6067"/>
                    </a:cubicBezTo>
                    <a:lnTo>
                      <a:pt x="10079" y="6144"/>
                    </a:lnTo>
                    <a:cubicBezTo>
                      <a:pt x="10206" y="6188"/>
                      <a:pt x="10333" y="6233"/>
                      <a:pt x="10467" y="6277"/>
                    </a:cubicBezTo>
                    <a:cubicBezTo>
                      <a:pt x="10975" y="6461"/>
                      <a:pt x="11509" y="6582"/>
                      <a:pt x="12055" y="6633"/>
                    </a:cubicBezTo>
                    <a:cubicBezTo>
                      <a:pt x="12132" y="6639"/>
                      <a:pt x="12214" y="6646"/>
                      <a:pt x="12291" y="6652"/>
                    </a:cubicBezTo>
                    <a:lnTo>
                      <a:pt x="12202" y="6677"/>
                    </a:lnTo>
                    <a:cubicBezTo>
                      <a:pt x="12170" y="6684"/>
                      <a:pt x="12163" y="6735"/>
                      <a:pt x="12195" y="6747"/>
                    </a:cubicBezTo>
                    <a:cubicBezTo>
                      <a:pt x="12697" y="6925"/>
                      <a:pt x="13225" y="7033"/>
                      <a:pt x="13758" y="7071"/>
                    </a:cubicBezTo>
                    <a:cubicBezTo>
                      <a:pt x="13892" y="7081"/>
                      <a:pt x="14027" y="7086"/>
                      <a:pt x="14162" y="7086"/>
                    </a:cubicBezTo>
                    <a:cubicBezTo>
                      <a:pt x="14297" y="7086"/>
                      <a:pt x="14432" y="7081"/>
                      <a:pt x="14566" y="7071"/>
                    </a:cubicBezTo>
                    <a:cubicBezTo>
                      <a:pt x="14826" y="7059"/>
                      <a:pt x="15093" y="7014"/>
                      <a:pt x="15347" y="6944"/>
                    </a:cubicBezTo>
                    <a:cubicBezTo>
                      <a:pt x="15589" y="6887"/>
                      <a:pt x="15805" y="6747"/>
                      <a:pt x="15957" y="6550"/>
                    </a:cubicBezTo>
                    <a:lnTo>
                      <a:pt x="15976" y="6538"/>
                    </a:lnTo>
                    <a:cubicBezTo>
                      <a:pt x="16110" y="6449"/>
                      <a:pt x="16230" y="6341"/>
                      <a:pt x="16332" y="6220"/>
                    </a:cubicBezTo>
                    <a:cubicBezTo>
                      <a:pt x="16440" y="6099"/>
                      <a:pt x="16529" y="5966"/>
                      <a:pt x="16599" y="5826"/>
                    </a:cubicBezTo>
                    <a:cubicBezTo>
                      <a:pt x="16637" y="5750"/>
                      <a:pt x="16669" y="5673"/>
                      <a:pt x="16694" y="5597"/>
                    </a:cubicBezTo>
                    <a:cubicBezTo>
                      <a:pt x="16726" y="5521"/>
                      <a:pt x="16739" y="5438"/>
                      <a:pt x="16739" y="5356"/>
                    </a:cubicBezTo>
                    <a:cubicBezTo>
                      <a:pt x="16739" y="5337"/>
                      <a:pt x="16721" y="5324"/>
                      <a:pt x="16704" y="5324"/>
                    </a:cubicBezTo>
                    <a:cubicBezTo>
                      <a:pt x="16692" y="5324"/>
                      <a:pt x="16680" y="5330"/>
                      <a:pt x="16675" y="5343"/>
                    </a:cubicBezTo>
                    <a:cubicBezTo>
                      <a:pt x="16637" y="5413"/>
                      <a:pt x="16612" y="5483"/>
                      <a:pt x="16593" y="5553"/>
                    </a:cubicBezTo>
                    <a:cubicBezTo>
                      <a:pt x="16567" y="5629"/>
                      <a:pt x="16536" y="5699"/>
                      <a:pt x="16504" y="5769"/>
                    </a:cubicBezTo>
                    <a:cubicBezTo>
                      <a:pt x="16434" y="5908"/>
                      <a:pt x="16351" y="6036"/>
                      <a:pt x="16256" y="6150"/>
                    </a:cubicBezTo>
                    <a:cubicBezTo>
                      <a:pt x="16180" y="6245"/>
                      <a:pt x="16097" y="6328"/>
                      <a:pt x="16014" y="6404"/>
                    </a:cubicBezTo>
                    <a:cubicBezTo>
                      <a:pt x="16103" y="6309"/>
                      <a:pt x="16180" y="6201"/>
                      <a:pt x="16250" y="6086"/>
                    </a:cubicBezTo>
                    <a:cubicBezTo>
                      <a:pt x="16307" y="5985"/>
                      <a:pt x="16358" y="5883"/>
                      <a:pt x="16396" y="5775"/>
                    </a:cubicBezTo>
                    <a:cubicBezTo>
                      <a:pt x="16415" y="5724"/>
                      <a:pt x="16427" y="5673"/>
                      <a:pt x="16440" y="5616"/>
                    </a:cubicBezTo>
                    <a:cubicBezTo>
                      <a:pt x="16453" y="5559"/>
                      <a:pt x="16459" y="5502"/>
                      <a:pt x="16453" y="5438"/>
                    </a:cubicBezTo>
                    <a:cubicBezTo>
                      <a:pt x="16453" y="5419"/>
                      <a:pt x="16432" y="5404"/>
                      <a:pt x="16412" y="5404"/>
                    </a:cubicBezTo>
                    <a:cubicBezTo>
                      <a:pt x="16400" y="5404"/>
                      <a:pt x="16388" y="5410"/>
                      <a:pt x="16383" y="5425"/>
                    </a:cubicBezTo>
                    <a:cubicBezTo>
                      <a:pt x="16370" y="5457"/>
                      <a:pt x="16345" y="5502"/>
                      <a:pt x="16332" y="5546"/>
                    </a:cubicBezTo>
                    <a:cubicBezTo>
                      <a:pt x="16319" y="5591"/>
                      <a:pt x="16307" y="5642"/>
                      <a:pt x="16288" y="5692"/>
                    </a:cubicBezTo>
                    <a:cubicBezTo>
                      <a:pt x="16256" y="5775"/>
                      <a:pt x="16224" y="5864"/>
                      <a:pt x="16180" y="5947"/>
                    </a:cubicBezTo>
                    <a:cubicBezTo>
                      <a:pt x="16091" y="6112"/>
                      <a:pt x="15976" y="6264"/>
                      <a:pt x="15836" y="6398"/>
                    </a:cubicBezTo>
                    <a:cubicBezTo>
                      <a:pt x="15544" y="6665"/>
                      <a:pt x="15169" y="6824"/>
                      <a:pt x="14775" y="6843"/>
                    </a:cubicBezTo>
                    <a:cubicBezTo>
                      <a:pt x="14735" y="6845"/>
                      <a:pt x="14694" y="6846"/>
                      <a:pt x="14653" y="6846"/>
                    </a:cubicBezTo>
                    <a:cubicBezTo>
                      <a:pt x="14491" y="6846"/>
                      <a:pt x="14330" y="6826"/>
                      <a:pt x="14178" y="6785"/>
                    </a:cubicBezTo>
                    <a:cubicBezTo>
                      <a:pt x="14324" y="6690"/>
                      <a:pt x="14477" y="6607"/>
                      <a:pt x="14629" y="6525"/>
                    </a:cubicBezTo>
                    <a:cubicBezTo>
                      <a:pt x="14826" y="6449"/>
                      <a:pt x="15017" y="6341"/>
                      <a:pt x="15176" y="6207"/>
                    </a:cubicBezTo>
                    <a:cubicBezTo>
                      <a:pt x="15334" y="6074"/>
                      <a:pt x="15462" y="5915"/>
                      <a:pt x="15551" y="5731"/>
                    </a:cubicBezTo>
                    <a:cubicBezTo>
                      <a:pt x="15560" y="5703"/>
                      <a:pt x="15543" y="5679"/>
                      <a:pt x="15521" y="5679"/>
                    </a:cubicBezTo>
                    <a:cubicBezTo>
                      <a:pt x="15512" y="5679"/>
                      <a:pt x="15502" y="5683"/>
                      <a:pt x="15493" y="5692"/>
                    </a:cubicBezTo>
                    <a:cubicBezTo>
                      <a:pt x="15392" y="5819"/>
                      <a:pt x="15277" y="5940"/>
                      <a:pt x="15157" y="6055"/>
                    </a:cubicBezTo>
                    <a:cubicBezTo>
                      <a:pt x="15029" y="6169"/>
                      <a:pt x="14890" y="6271"/>
                      <a:pt x="14743" y="6353"/>
                    </a:cubicBezTo>
                    <a:cubicBezTo>
                      <a:pt x="14481" y="6495"/>
                      <a:pt x="14186" y="6564"/>
                      <a:pt x="13890" y="6564"/>
                    </a:cubicBezTo>
                    <a:cubicBezTo>
                      <a:pt x="13815" y="6564"/>
                      <a:pt x="13739" y="6559"/>
                      <a:pt x="13663" y="6550"/>
                    </a:cubicBezTo>
                    <a:cubicBezTo>
                      <a:pt x="13479" y="6525"/>
                      <a:pt x="13301" y="6474"/>
                      <a:pt x="13136" y="6404"/>
                    </a:cubicBezTo>
                    <a:cubicBezTo>
                      <a:pt x="13466" y="6328"/>
                      <a:pt x="13803" y="6264"/>
                      <a:pt x="14127" y="6169"/>
                    </a:cubicBezTo>
                    <a:cubicBezTo>
                      <a:pt x="14152" y="6163"/>
                      <a:pt x="14146" y="6125"/>
                      <a:pt x="14114" y="6125"/>
                    </a:cubicBezTo>
                    <a:lnTo>
                      <a:pt x="13994" y="6144"/>
                    </a:lnTo>
                    <a:cubicBezTo>
                      <a:pt x="14083" y="6118"/>
                      <a:pt x="14165" y="6086"/>
                      <a:pt x="14248" y="6055"/>
                    </a:cubicBezTo>
                    <a:cubicBezTo>
                      <a:pt x="14445" y="5978"/>
                      <a:pt x="14629" y="5864"/>
                      <a:pt x="14782" y="5718"/>
                    </a:cubicBezTo>
                    <a:cubicBezTo>
                      <a:pt x="14802" y="5692"/>
                      <a:pt x="14781" y="5662"/>
                      <a:pt x="14755" y="5662"/>
                    </a:cubicBezTo>
                    <a:cubicBezTo>
                      <a:pt x="14749" y="5662"/>
                      <a:pt x="14743" y="5663"/>
                      <a:pt x="14737" y="5667"/>
                    </a:cubicBezTo>
                    <a:cubicBezTo>
                      <a:pt x="14578" y="5743"/>
                      <a:pt x="14432" y="5845"/>
                      <a:pt x="14267" y="5921"/>
                    </a:cubicBezTo>
                    <a:cubicBezTo>
                      <a:pt x="14102" y="5997"/>
                      <a:pt x="13930" y="6055"/>
                      <a:pt x="13758" y="6099"/>
                    </a:cubicBezTo>
                    <a:cubicBezTo>
                      <a:pt x="13571" y="6144"/>
                      <a:pt x="13380" y="6167"/>
                      <a:pt x="13188" y="6167"/>
                    </a:cubicBezTo>
                    <a:cubicBezTo>
                      <a:pt x="13003" y="6167"/>
                      <a:pt x="12818" y="6146"/>
                      <a:pt x="12634" y="6105"/>
                    </a:cubicBezTo>
                    <a:cubicBezTo>
                      <a:pt x="12437" y="6055"/>
                      <a:pt x="12240" y="5991"/>
                      <a:pt x="12055" y="5902"/>
                    </a:cubicBezTo>
                    <a:cubicBezTo>
                      <a:pt x="12081" y="5877"/>
                      <a:pt x="12113" y="5864"/>
                      <a:pt x="12144" y="5851"/>
                    </a:cubicBezTo>
                    <a:cubicBezTo>
                      <a:pt x="12316" y="5845"/>
                      <a:pt x="12488" y="5826"/>
                      <a:pt x="12659" y="5781"/>
                    </a:cubicBezTo>
                    <a:cubicBezTo>
                      <a:pt x="12748" y="5762"/>
                      <a:pt x="12837" y="5743"/>
                      <a:pt x="12920" y="5718"/>
                    </a:cubicBezTo>
                    <a:cubicBezTo>
                      <a:pt x="12996" y="5705"/>
                      <a:pt x="13072" y="5680"/>
                      <a:pt x="13136" y="5642"/>
                    </a:cubicBezTo>
                    <a:cubicBezTo>
                      <a:pt x="13441" y="5629"/>
                      <a:pt x="13746" y="5572"/>
                      <a:pt x="14032" y="5476"/>
                    </a:cubicBezTo>
                    <a:cubicBezTo>
                      <a:pt x="14273" y="5394"/>
                      <a:pt x="14527" y="5286"/>
                      <a:pt x="14718" y="5114"/>
                    </a:cubicBezTo>
                    <a:cubicBezTo>
                      <a:pt x="14735" y="5091"/>
                      <a:pt x="14716" y="5062"/>
                      <a:pt x="14693" y="5062"/>
                    </a:cubicBezTo>
                    <a:cubicBezTo>
                      <a:pt x="14691" y="5062"/>
                      <a:pt x="14689" y="5063"/>
                      <a:pt x="14686" y="5063"/>
                    </a:cubicBezTo>
                    <a:cubicBezTo>
                      <a:pt x="14502" y="5146"/>
                      <a:pt x="14330" y="5248"/>
                      <a:pt x="14146" y="5324"/>
                    </a:cubicBezTo>
                    <a:cubicBezTo>
                      <a:pt x="13955" y="5400"/>
                      <a:pt x="13758" y="5451"/>
                      <a:pt x="13561" y="5489"/>
                    </a:cubicBezTo>
                    <a:cubicBezTo>
                      <a:pt x="13378" y="5521"/>
                      <a:pt x="13192" y="5537"/>
                      <a:pt x="13006" y="5537"/>
                    </a:cubicBezTo>
                    <a:cubicBezTo>
                      <a:pt x="12786" y="5537"/>
                      <a:pt x="12567" y="5515"/>
                      <a:pt x="12354" y="5470"/>
                    </a:cubicBezTo>
                    <a:cubicBezTo>
                      <a:pt x="12329" y="5464"/>
                      <a:pt x="12221" y="5451"/>
                      <a:pt x="12233" y="5413"/>
                    </a:cubicBezTo>
                    <a:cubicBezTo>
                      <a:pt x="12246" y="5375"/>
                      <a:pt x="12367" y="5356"/>
                      <a:pt x="12405" y="5343"/>
                    </a:cubicBezTo>
                    <a:cubicBezTo>
                      <a:pt x="12532" y="5305"/>
                      <a:pt x="12665" y="5267"/>
                      <a:pt x="12793" y="5216"/>
                    </a:cubicBezTo>
                    <a:cubicBezTo>
                      <a:pt x="12886" y="5226"/>
                      <a:pt x="12980" y="5231"/>
                      <a:pt x="13074" y="5231"/>
                    </a:cubicBezTo>
                    <a:cubicBezTo>
                      <a:pt x="13262" y="5231"/>
                      <a:pt x="13451" y="5212"/>
                      <a:pt x="13638" y="5178"/>
                    </a:cubicBezTo>
                    <a:cubicBezTo>
                      <a:pt x="13854" y="5140"/>
                      <a:pt x="14064" y="5070"/>
                      <a:pt x="14254" y="4974"/>
                    </a:cubicBezTo>
                    <a:cubicBezTo>
                      <a:pt x="14287" y="4958"/>
                      <a:pt x="14267" y="4907"/>
                      <a:pt x="14237" y="4907"/>
                    </a:cubicBezTo>
                    <a:cubicBezTo>
                      <a:pt x="14232" y="4907"/>
                      <a:pt x="14227" y="4908"/>
                      <a:pt x="14222" y="4911"/>
                    </a:cubicBezTo>
                    <a:cubicBezTo>
                      <a:pt x="14019" y="4981"/>
                      <a:pt x="13809" y="5038"/>
                      <a:pt x="13600" y="5082"/>
                    </a:cubicBezTo>
                    <a:cubicBezTo>
                      <a:pt x="13425" y="5109"/>
                      <a:pt x="13250" y="5122"/>
                      <a:pt x="13079" y="5122"/>
                    </a:cubicBezTo>
                    <a:cubicBezTo>
                      <a:pt x="13045" y="5122"/>
                      <a:pt x="13011" y="5122"/>
                      <a:pt x="12977" y="5120"/>
                    </a:cubicBezTo>
                    <a:cubicBezTo>
                      <a:pt x="12767" y="5114"/>
                      <a:pt x="12557" y="5089"/>
                      <a:pt x="12354" y="5031"/>
                    </a:cubicBezTo>
                    <a:cubicBezTo>
                      <a:pt x="12303" y="5025"/>
                      <a:pt x="12246" y="5012"/>
                      <a:pt x="12202" y="4993"/>
                    </a:cubicBezTo>
                    <a:cubicBezTo>
                      <a:pt x="12144" y="4962"/>
                      <a:pt x="12182" y="4917"/>
                      <a:pt x="12227" y="4892"/>
                    </a:cubicBezTo>
                    <a:cubicBezTo>
                      <a:pt x="12297" y="4854"/>
                      <a:pt x="12399" y="4866"/>
                      <a:pt x="12449" y="4784"/>
                    </a:cubicBezTo>
                    <a:lnTo>
                      <a:pt x="12449" y="4777"/>
                    </a:lnTo>
                    <a:cubicBezTo>
                      <a:pt x="12564" y="4777"/>
                      <a:pt x="12678" y="4771"/>
                      <a:pt x="12799" y="4758"/>
                    </a:cubicBezTo>
                    <a:cubicBezTo>
                      <a:pt x="13034" y="4739"/>
                      <a:pt x="13269" y="4682"/>
                      <a:pt x="13492" y="4587"/>
                    </a:cubicBezTo>
                    <a:cubicBezTo>
                      <a:pt x="13511" y="4574"/>
                      <a:pt x="13511" y="4542"/>
                      <a:pt x="13485" y="4542"/>
                    </a:cubicBezTo>
                    <a:cubicBezTo>
                      <a:pt x="13307" y="4568"/>
                      <a:pt x="13129" y="4606"/>
                      <a:pt x="12951" y="4631"/>
                    </a:cubicBezTo>
                    <a:cubicBezTo>
                      <a:pt x="12773" y="4657"/>
                      <a:pt x="12596" y="4676"/>
                      <a:pt x="12418" y="4676"/>
                    </a:cubicBezTo>
                    <a:cubicBezTo>
                      <a:pt x="12395" y="4676"/>
                      <a:pt x="12372" y="4676"/>
                      <a:pt x="12349" y="4676"/>
                    </a:cubicBezTo>
                    <a:cubicBezTo>
                      <a:pt x="12004" y="4676"/>
                      <a:pt x="11665" y="4632"/>
                      <a:pt x="11337" y="4542"/>
                    </a:cubicBezTo>
                    <a:cubicBezTo>
                      <a:pt x="11236" y="4523"/>
                      <a:pt x="11140" y="4491"/>
                      <a:pt x="11051" y="4453"/>
                    </a:cubicBezTo>
                    <a:cubicBezTo>
                      <a:pt x="11013" y="4434"/>
                      <a:pt x="10969" y="4396"/>
                      <a:pt x="11007" y="4358"/>
                    </a:cubicBezTo>
                    <a:cubicBezTo>
                      <a:pt x="11013" y="4345"/>
                      <a:pt x="11026" y="4339"/>
                      <a:pt x="11032" y="4339"/>
                    </a:cubicBezTo>
                    <a:cubicBezTo>
                      <a:pt x="11153" y="4339"/>
                      <a:pt x="11280" y="4326"/>
                      <a:pt x="11401" y="4313"/>
                    </a:cubicBezTo>
                    <a:cubicBezTo>
                      <a:pt x="11522" y="4301"/>
                      <a:pt x="11636" y="4288"/>
                      <a:pt x="11763" y="4269"/>
                    </a:cubicBezTo>
                    <a:cubicBezTo>
                      <a:pt x="11820" y="4263"/>
                      <a:pt x="11871" y="4250"/>
                      <a:pt x="11928" y="4237"/>
                    </a:cubicBezTo>
                    <a:cubicBezTo>
                      <a:pt x="11985" y="4231"/>
                      <a:pt x="12036" y="4218"/>
                      <a:pt x="12087" y="4193"/>
                    </a:cubicBezTo>
                    <a:cubicBezTo>
                      <a:pt x="12106" y="4180"/>
                      <a:pt x="12100" y="4148"/>
                      <a:pt x="12081" y="4142"/>
                    </a:cubicBezTo>
                    <a:cubicBezTo>
                      <a:pt x="12065" y="4140"/>
                      <a:pt x="12050" y="4139"/>
                      <a:pt x="12035" y="4139"/>
                    </a:cubicBezTo>
                    <a:cubicBezTo>
                      <a:pt x="11993" y="4139"/>
                      <a:pt x="11953" y="4145"/>
                      <a:pt x="11916" y="4155"/>
                    </a:cubicBezTo>
                    <a:lnTo>
                      <a:pt x="11731" y="4180"/>
                    </a:lnTo>
                    <a:cubicBezTo>
                      <a:pt x="11623" y="4193"/>
                      <a:pt x="11509" y="4205"/>
                      <a:pt x="11394" y="4212"/>
                    </a:cubicBezTo>
                    <a:cubicBezTo>
                      <a:pt x="11211" y="4227"/>
                      <a:pt x="11024" y="4239"/>
                      <a:pt x="10836" y="4239"/>
                    </a:cubicBezTo>
                    <a:cubicBezTo>
                      <a:pt x="10796" y="4239"/>
                      <a:pt x="10755" y="4238"/>
                      <a:pt x="10715" y="4237"/>
                    </a:cubicBezTo>
                    <a:cubicBezTo>
                      <a:pt x="10486" y="4231"/>
                      <a:pt x="10257" y="4218"/>
                      <a:pt x="10028" y="4186"/>
                    </a:cubicBezTo>
                    <a:cubicBezTo>
                      <a:pt x="9825" y="4167"/>
                      <a:pt x="9628" y="4110"/>
                      <a:pt x="9444" y="4027"/>
                    </a:cubicBezTo>
                    <a:cubicBezTo>
                      <a:pt x="9513" y="3977"/>
                      <a:pt x="9583" y="3938"/>
                      <a:pt x="9666" y="3907"/>
                    </a:cubicBezTo>
                    <a:cubicBezTo>
                      <a:pt x="9749" y="3913"/>
                      <a:pt x="9838" y="3919"/>
                      <a:pt x="9927" y="3919"/>
                    </a:cubicBezTo>
                    <a:cubicBezTo>
                      <a:pt x="9978" y="3921"/>
                      <a:pt x="10029" y="3922"/>
                      <a:pt x="10080" y="3922"/>
                    </a:cubicBezTo>
                    <a:cubicBezTo>
                      <a:pt x="10389" y="3922"/>
                      <a:pt x="10694" y="3889"/>
                      <a:pt x="10994" y="3818"/>
                    </a:cubicBezTo>
                    <a:cubicBezTo>
                      <a:pt x="11013" y="3805"/>
                      <a:pt x="11007" y="3773"/>
                      <a:pt x="10988" y="3773"/>
                    </a:cubicBezTo>
                    <a:cubicBezTo>
                      <a:pt x="10683" y="3799"/>
                      <a:pt x="10384" y="3824"/>
                      <a:pt x="10079" y="3824"/>
                    </a:cubicBezTo>
                    <a:cubicBezTo>
                      <a:pt x="9774" y="3818"/>
                      <a:pt x="9469" y="3792"/>
                      <a:pt x="9170" y="3741"/>
                    </a:cubicBezTo>
                    <a:cubicBezTo>
                      <a:pt x="9094" y="3729"/>
                      <a:pt x="9024" y="3716"/>
                      <a:pt x="8954" y="3703"/>
                    </a:cubicBezTo>
                    <a:lnTo>
                      <a:pt x="8859" y="3678"/>
                    </a:lnTo>
                    <a:cubicBezTo>
                      <a:pt x="8834" y="3672"/>
                      <a:pt x="8783" y="3665"/>
                      <a:pt x="8764" y="3646"/>
                    </a:cubicBezTo>
                    <a:cubicBezTo>
                      <a:pt x="8732" y="3602"/>
                      <a:pt x="8853" y="3544"/>
                      <a:pt x="8884" y="3532"/>
                    </a:cubicBezTo>
                    <a:cubicBezTo>
                      <a:pt x="8948" y="3494"/>
                      <a:pt x="9011" y="3462"/>
                      <a:pt x="9081" y="3430"/>
                    </a:cubicBezTo>
                    <a:cubicBezTo>
                      <a:pt x="9329" y="3309"/>
                      <a:pt x="9583" y="3214"/>
                      <a:pt x="9850" y="3144"/>
                    </a:cubicBezTo>
                    <a:cubicBezTo>
                      <a:pt x="10384" y="2998"/>
                      <a:pt x="10943" y="2915"/>
                      <a:pt x="11490" y="2820"/>
                    </a:cubicBezTo>
                    <a:cubicBezTo>
                      <a:pt x="12094" y="2712"/>
                      <a:pt x="12691" y="2598"/>
                      <a:pt x="13295" y="2464"/>
                    </a:cubicBezTo>
                    <a:cubicBezTo>
                      <a:pt x="13631" y="2394"/>
                      <a:pt x="13975" y="2318"/>
                      <a:pt x="14311" y="2235"/>
                    </a:cubicBezTo>
                    <a:cubicBezTo>
                      <a:pt x="14616" y="2165"/>
                      <a:pt x="14921" y="2096"/>
                      <a:pt x="15214" y="2000"/>
                    </a:cubicBezTo>
                    <a:lnTo>
                      <a:pt x="15214" y="2000"/>
                    </a:lnTo>
                    <a:cubicBezTo>
                      <a:pt x="15182" y="2057"/>
                      <a:pt x="15157" y="2115"/>
                      <a:pt x="15144" y="2178"/>
                    </a:cubicBezTo>
                    <a:cubicBezTo>
                      <a:pt x="15139" y="2187"/>
                      <a:pt x="15151" y="2196"/>
                      <a:pt x="15160" y="2196"/>
                    </a:cubicBezTo>
                    <a:cubicBezTo>
                      <a:pt x="15164" y="2196"/>
                      <a:pt x="15167" y="2195"/>
                      <a:pt x="15169" y="2191"/>
                    </a:cubicBezTo>
                    <a:cubicBezTo>
                      <a:pt x="15233" y="2115"/>
                      <a:pt x="15290" y="2038"/>
                      <a:pt x="15341" y="1956"/>
                    </a:cubicBezTo>
                    <a:cubicBezTo>
                      <a:pt x="15360" y="1930"/>
                      <a:pt x="15373" y="1905"/>
                      <a:pt x="15392" y="1879"/>
                    </a:cubicBezTo>
                    <a:lnTo>
                      <a:pt x="15392" y="1879"/>
                    </a:lnTo>
                    <a:cubicBezTo>
                      <a:pt x="15385" y="1905"/>
                      <a:pt x="15373" y="1930"/>
                      <a:pt x="15360" y="1962"/>
                    </a:cubicBezTo>
                    <a:cubicBezTo>
                      <a:pt x="15328" y="2038"/>
                      <a:pt x="15315" y="2121"/>
                      <a:pt x="15315" y="2210"/>
                    </a:cubicBezTo>
                    <a:cubicBezTo>
                      <a:pt x="15319" y="2218"/>
                      <a:pt x="15328" y="2223"/>
                      <a:pt x="15337" y="2223"/>
                    </a:cubicBezTo>
                    <a:cubicBezTo>
                      <a:pt x="15343" y="2223"/>
                      <a:pt x="15349" y="2221"/>
                      <a:pt x="15354" y="2216"/>
                    </a:cubicBezTo>
                    <a:cubicBezTo>
                      <a:pt x="15385" y="2146"/>
                      <a:pt x="15411" y="2070"/>
                      <a:pt x="15430" y="1994"/>
                    </a:cubicBezTo>
                    <a:cubicBezTo>
                      <a:pt x="15455" y="1918"/>
                      <a:pt x="15487" y="1841"/>
                      <a:pt x="15525" y="1771"/>
                    </a:cubicBezTo>
                    <a:cubicBezTo>
                      <a:pt x="15563" y="1695"/>
                      <a:pt x="15608" y="1625"/>
                      <a:pt x="15652" y="1555"/>
                    </a:cubicBezTo>
                    <a:cubicBezTo>
                      <a:pt x="15697" y="1511"/>
                      <a:pt x="15741" y="1466"/>
                      <a:pt x="15786" y="1422"/>
                    </a:cubicBezTo>
                    <a:cubicBezTo>
                      <a:pt x="15836" y="1377"/>
                      <a:pt x="15875" y="1339"/>
                      <a:pt x="15919" y="1301"/>
                    </a:cubicBezTo>
                    <a:cubicBezTo>
                      <a:pt x="16008" y="1219"/>
                      <a:pt x="16103" y="1149"/>
                      <a:pt x="16199" y="1072"/>
                    </a:cubicBezTo>
                    <a:cubicBezTo>
                      <a:pt x="16294" y="1009"/>
                      <a:pt x="16389" y="945"/>
                      <a:pt x="16491" y="882"/>
                    </a:cubicBezTo>
                    <a:cubicBezTo>
                      <a:pt x="16497" y="888"/>
                      <a:pt x="16504" y="888"/>
                      <a:pt x="16510" y="888"/>
                    </a:cubicBezTo>
                    <a:cubicBezTo>
                      <a:pt x="16574" y="863"/>
                      <a:pt x="16624" y="825"/>
                      <a:pt x="16669" y="774"/>
                    </a:cubicBezTo>
                    <a:lnTo>
                      <a:pt x="16713" y="742"/>
                    </a:lnTo>
                    <a:lnTo>
                      <a:pt x="16796" y="698"/>
                    </a:lnTo>
                    <a:cubicBezTo>
                      <a:pt x="16802" y="691"/>
                      <a:pt x="16809" y="685"/>
                      <a:pt x="16802" y="678"/>
                    </a:cubicBezTo>
                    <a:lnTo>
                      <a:pt x="16841" y="653"/>
                    </a:lnTo>
                    <a:cubicBezTo>
                      <a:pt x="16961" y="570"/>
                      <a:pt x="17082" y="507"/>
                      <a:pt x="17215" y="443"/>
                    </a:cubicBezTo>
                    <a:cubicBezTo>
                      <a:pt x="17470" y="335"/>
                      <a:pt x="17737" y="253"/>
                      <a:pt x="18016" y="202"/>
                    </a:cubicBezTo>
                    <a:cubicBezTo>
                      <a:pt x="18035" y="202"/>
                      <a:pt x="18029" y="170"/>
                      <a:pt x="18010" y="170"/>
                    </a:cubicBezTo>
                    <a:lnTo>
                      <a:pt x="17946" y="170"/>
                    </a:lnTo>
                    <a:cubicBezTo>
                      <a:pt x="18016" y="157"/>
                      <a:pt x="18086" y="145"/>
                      <a:pt x="18156" y="138"/>
                    </a:cubicBezTo>
                    <a:cubicBezTo>
                      <a:pt x="18226" y="132"/>
                      <a:pt x="18302" y="126"/>
                      <a:pt x="18372" y="126"/>
                    </a:cubicBezTo>
                    <a:cubicBezTo>
                      <a:pt x="18407" y="129"/>
                      <a:pt x="18442" y="130"/>
                      <a:pt x="18477" y="130"/>
                    </a:cubicBezTo>
                    <a:cubicBezTo>
                      <a:pt x="18512" y="130"/>
                      <a:pt x="18547" y="129"/>
                      <a:pt x="18582" y="126"/>
                    </a:cubicBezTo>
                    <a:cubicBezTo>
                      <a:pt x="18594" y="119"/>
                      <a:pt x="18594" y="107"/>
                      <a:pt x="18582" y="100"/>
                    </a:cubicBezTo>
                    <a:cubicBezTo>
                      <a:pt x="18556" y="87"/>
                      <a:pt x="18531" y="81"/>
                      <a:pt x="18506" y="81"/>
                    </a:cubicBezTo>
                    <a:cubicBezTo>
                      <a:pt x="18546" y="77"/>
                      <a:pt x="18586" y="74"/>
                      <a:pt x="18625" y="74"/>
                    </a:cubicBezTo>
                    <a:close/>
                    <a:moveTo>
                      <a:pt x="16243" y="7910"/>
                    </a:moveTo>
                    <a:cubicBezTo>
                      <a:pt x="16250" y="7910"/>
                      <a:pt x="16250" y="7917"/>
                      <a:pt x="16256" y="7917"/>
                    </a:cubicBezTo>
                    <a:cubicBezTo>
                      <a:pt x="16383" y="7986"/>
                      <a:pt x="16440" y="8139"/>
                      <a:pt x="16389" y="8279"/>
                    </a:cubicBezTo>
                    <a:lnTo>
                      <a:pt x="16389" y="8260"/>
                    </a:lnTo>
                    <a:cubicBezTo>
                      <a:pt x="16377" y="8171"/>
                      <a:pt x="16339" y="8095"/>
                      <a:pt x="16281" y="8025"/>
                    </a:cubicBezTo>
                    <a:cubicBezTo>
                      <a:pt x="16256" y="7993"/>
                      <a:pt x="16224" y="7961"/>
                      <a:pt x="16199" y="7929"/>
                    </a:cubicBezTo>
                    <a:lnTo>
                      <a:pt x="16186" y="7923"/>
                    </a:lnTo>
                    <a:lnTo>
                      <a:pt x="16243" y="7910"/>
                    </a:lnTo>
                    <a:close/>
                    <a:moveTo>
                      <a:pt x="16078" y="7942"/>
                    </a:moveTo>
                    <a:lnTo>
                      <a:pt x="16116" y="7980"/>
                    </a:lnTo>
                    <a:cubicBezTo>
                      <a:pt x="16148" y="8012"/>
                      <a:pt x="16180" y="8044"/>
                      <a:pt x="16205" y="8075"/>
                    </a:cubicBezTo>
                    <a:cubicBezTo>
                      <a:pt x="16256" y="8133"/>
                      <a:pt x="16288" y="8203"/>
                      <a:pt x="16307" y="8279"/>
                    </a:cubicBezTo>
                    <a:cubicBezTo>
                      <a:pt x="16319" y="8368"/>
                      <a:pt x="16313" y="8457"/>
                      <a:pt x="16281" y="8539"/>
                    </a:cubicBezTo>
                    <a:lnTo>
                      <a:pt x="16269" y="8571"/>
                    </a:lnTo>
                    <a:cubicBezTo>
                      <a:pt x="16262" y="8457"/>
                      <a:pt x="16230" y="8342"/>
                      <a:pt x="16167" y="8241"/>
                    </a:cubicBezTo>
                    <a:cubicBezTo>
                      <a:pt x="16097" y="8126"/>
                      <a:pt x="16002" y="8037"/>
                      <a:pt x="15887" y="7980"/>
                    </a:cubicBezTo>
                    <a:lnTo>
                      <a:pt x="16078" y="7942"/>
                    </a:lnTo>
                    <a:close/>
                    <a:moveTo>
                      <a:pt x="10880" y="7770"/>
                    </a:moveTo>
                    <a:lnTo>
                      <a:pt x="10912" y="7777"/>
                    </a:lnTo>
                    <a:cubicBezTo>
                      <a:pt x="11204" y="7853"/>
                      <a:pt x="11496" y="7917"/>
                      <a:pt x="11782" y="7967"/>
                    </a:cubicBezTo>
                    <a:cubicBezTo>
                      <a:pt x="11782" y="7974"/>
                      <a:pt x="11776" y="7986"/>
                      <a:pt x="11782" y="7993"/>
                    </a:cubicBezTo>
                    <a:cubicBezTo>
                      <a:pt x="11782" y="8164"/>
                      <a:pt x="11788" y="8368"/>
                      <a:pt x="11680" y="8514"/>
                    </a:cubicBezTo>
                    <a:cubicBezTo>
                      <a:pt x="11628" y="8597"/>
                      <a:pt x="11534" y="8661"/>
                      <a:pt x="11437" y="8661"/>
                    </a:cubicBezTo>
                    <a:cubicBezTo>
                      <a:pt x="11393" y="8661"/>
                      <a:pt x="11348" y="8648"/>
                      <a:pt x="11306" y="8616"/>
                    </a:cubicBezTo>
                    <a:cubicBezTo>
                      <a:pt x="11178" y="8520"/>
                      <a:pt x="11115" y="8342"/>
                      <a:pt x="11051" y="8209"/>
                    </a:cubicBezTo>
                    <a:cubicBezTo>
                      <a:pt x="10981" y="8069"/>
                      <a:pt x="10924" y="7923"/>
                      <a:pt x="10880" y="7770"/>
                    </a:cubicBezTo>
                    <a:close/>
                    <a:moveTo>
                      <a:pt x="15741" y="8006"/>
                    </a:moveTo>
                    <a:cubicBezTo>
                      <a:pt x="15748" y="8018"/>
                      <a:pt x="15754" y="8037"/>
                      <a:pt x="15767" y="8044"/>
                    </a:cubicBezTo>
                    <a:cubicBezTo>
                      <a:pt x="15817" y="8075"/>
                      <a:pt x="15875" y="8095"/>
                      <a:pt x="15925" y="8126"/>
                    </a:cubicBezTo>
                    <a:cubicBezTo>
                      <a:pt x="15976" y="8164"/>
                      <a:pt x="16021" y="8203"/>
                      <a:pt x="16059" y="8253"/>
                    </a:cubicBezTo>
                    <a:cubicBezTo>
                      <a:pt x="16135" y="8349"/>
                      <a:pt x="16180" y="8469"/>
                      <a:pt x="16186" y="8597"/>
                    </a:cubicBezTo>
                    <a:cubicBezTo>
                      <a:pt x="16186" y="8724"/>
                      <a:pt x="16148" y="8844"/>
                      <a:pt x="16072" y="8952"/>
                    </a:cubicBezTo>
                    <a:cubicBezTo>
                      <a:pt x="16053" y="8978"/>
                      <a:pt x="16033" y="9003"/>
                      <a:pt x="16014" y="9029"/>
                    </a:cubicBezTo>
                    <a:cubicBezTo>
                      <a:pt x="15995" y="9048"/>
                      <a:pt x="15964" y="9092"/>
                      <a:pt x="15945" y="9099"/>
                    </a:cubicBezTo>
                    <a:lnTo>
                      <a:pt x="15938" y="9067"/>
                    </a:lnTo>
                    <a:cubicBezTo>
                      <a:pt x="15938" y="9048"/>
                      <a:pt x="15932" y="9029"/>
                      <a:pt x="15932" y="9003"/>
                    </a:cubicBezTo>
                    <a:cubicBezTo>
                      <a:pt x="15925" y="8984"/>
                      <a:pt x="15932" y="8978"/>
                      <a:pt x="15932" y="8959"/>
                    </a:cubicBezTo>
                    <a:cubicBezTo>
                      <a:pt x="15938" y="8952"/>
                      <a:pt x="15951" y="8940"/>
                      <a:pt x="15951" y="8933"/>
                    </a:cubicBezTo>
                    <a:cubicBezTo>
                      <a:pt x="15964" y="8876"/>
                      <a:pt x="15970" y="8825"/>
                      <a:pt x="15976" y="8774"/>
                    </a:cubicBezTo>
                    <a:cubicBezTo>
                      <a:pt x="15983" y="8724"/>
                      <a:pt x="15989" y="8679"/>
                      <a:pt x="15995" y="8635"/>
                    </a:cubicBezTo>
                    <a:cubicBezTo>
                      <a:pt x="16002" y="8558"/>
                      <a:pt x="15995" y="8482"/>
                      <a:pt x="15970" y="8406"/>
                    </a:cubicBezTo>
                    <a:cubicBezTo>
                      <a:pt x="15913" y="8253"/>
                      <a:pt x="15786" y="8183"/>
                      <a:pt x="15633" y="8139"/>
                    </a:cubicBezTo>
                    <a:cubicBezTo>
                      <a:pt x="15519" y="8105"/>
                      <a:pt x="15399" y="8088"/>
                      <a:pt x="15277" y="8088"/>
                    </a:cubicBezTo>
                    <a:cubicBezTo>
                      <a:pt x="15216" y="8088"/>
                      <a:pt x="15154" y="8092"/>
                      <a:pt x="15093" y="8101"/>
                    </a:cubicBezTo>
                    <a:cubicBezTo>
                      <a:pt x="15017" y="8114"/>
                      <a:pt x="14947" y="8145"/>
                      <a:pt x="14883" y="8190"/>
                    </a:cubicBezTo>
                    <a:cubicBezTo>
                      <a:pt x="14839" y="8215"/>
                      <a:pt x="14801" y="8247"/>
                      <a:pt x="14769" y="8292"/>
                    </a:cubicBezTo>
                    <a:cubicBezTo>
                      <a:pt x="14763" y="8292"/>
                      <a:pt x="14756" y="8292"/>
                      <a:pt x="14750" y="8298"/>
                    </a:cubicBezTo>
                    <a:cubicBezTo>
                      <a:pt x="14705" y="8336"/>
                      <a:pt x="14674" y="8387"/>
                      <a:pt x="14654" y="8444"/>
                    </a:cubicBezTo>
                    <a:lnTo>
                      <a:pt x="14642" y="8431"/>
                    </a:lnTo>
                    <a:lnTo>
                      <a:pt x="14629" y="8406"/>
                    </a:lnTo>
                    <a:lnTo>
                      <a:pt x="14610" y="8374"/>
                    </a:lnTo>
                    <a:lnTo>
                      <a:pt x="14604" y="8368"/>
                    </a:lnTo>
                    <a:cubicBezTo>
                      <a:pt x="14597" y="8355"/>
                      <a:pt x="14597" y="8342"/>
                      <a:pt x="14597" y="8330"/>
                    </a:cubicBezTo>
                    <a:cubicBezTo>
                      <a:pt x="14591" y="8292"/>
                      <a:pt x="14597" y="8260"/>
                      <a:pt x="14610" y="8228"/>
                    </a:cubicBezTo>
                    <a:cubicBezTo>
                      <a:pt x="14629" y="8171"/>
                      <a:pt x="14667" y="8126"/>
                      <a:pt x="14718" y="8095"/>
                    </a:cubicBezTo>
                    <a:cubicBezTo>
                      <a:pt x="14940" y="8088"/>
                      <a:pt x="15169" y="8075"/>
                      <a:pt x="15392" y="8050"/>
                    </a:cubicBezTo>
                    <a:cubicBezTo>
                      <a:pt x="15506" y="8037"/>
                      <a:pt x="15627" y="8025"/>
                      <a:pt x="15741" y="8006"/>
                    </a:cubicBezTo>
                    <a:close/>
                    <a:moveTo>
                      <a:pt x="11871" y="7986"/>
                    </a:moveTo>
                    <a:lnTo>
                      <a:pt x="11903" y="7993"/>
                    </a:lnTo>
                    <a:cubicBezTo>
                      <a:pt x="12384" y="8080"/>
                      <a:pt x="12873" y="8127"/>
                      <a:pt x="13363" y="8127"/>
                    </a:cubicBezTo>
                    <a:cubicBezTo>
                      <a:pt x="13514" y="8127"/>
                      <a:pt x="13665" y="8123"/>
                      <a:pt x="13816" y="8114"/>
                    </a:cubicBezTo>
                    <a:cubicBezTo>
                      <a:pt x="13917" y="8101"/>
                      <a:pt x="14019" y="8095"/>
                      <a:pt x="14127" y="8082"/>
                    </a:cubicBezTo>
                    <a:cubicBezTo>
                      <a:pt x="14286" y="8095"/>
                      <a:pt x="14445" y="8101"/>
                      <a:pt x="14604" y="8101"/>
                    </a:cubicBezTo>
                    <a:cubicBezTo>
                      <a:pt x="14572" y="8126"/>
                      <a:pt x="14553" y="8158"/>
                      <a:pt x="14534" y="8196"/>
                    </a:cubicBezTo>
                    <a:cubicBezTo>
                      <a:pt x="14515" y="8241"/>
                      <a:pt x="14508" y="8285"/>
                      <a:pt x="14508" y="8336"/>
                    </a:cubicBezTo>
                    <a:cubicBezTo>
                      <a:pt x="14508" y="8387"/>
                      <a:pt x="14527" y="8438"/>
                      <a:pt x="14553" y="8482"/>
                    </a:cubicBezTo>
                    <a:cubicBezTo>
                      <a:pt x="14559" y="8482"/>
                      <a:pt x="14572" y="8489"/>
                      <a:pt x="14578" y="8489"/>
                    </a:cubicBezTo>
                    <a:lnTo>
                      <a:pt x="14585" y="8520"/>
                    </a:lnTo>
                    <a:cubicBezTo>
                      <a:pt x="14591" y="8527"/>
                      <a:pt x="14591" y="8533"/>
                      <a:pt x="14597" y="8539"/>
                    </a:cubicBezTo>
                    <a:lnTo>
                      <a:pt x="14477" y="8768"/>
                    </a:lnTo>
                    <a:cubicBezTo>
                      <a:pt x="14388" y="8933"/>
                      <a:pt x="14305" y="9105"/>
                      <a:pt x="14216" y="9276"/>
                    </a:cubicBezTo>
                    <a:cubicBezTo>
                      <a:pt x="14127" y="9442"/>
                      <a:pt x="14038" y="9613"/>
                      <a:pt x="13949" y="9779"/>
                    </a:cubicBezTo>
                    <a:cubicBezTo>
                      <a:pt x="13911" y="9861"/>
                      <a:pt x="13867" y="9937"/>
                      <a:pt x="13822" y="10020"/>
                    </a:cubicBezTo>
                    <a:cubicBezTo>
                      <a:pt x="13778" y="10090"/>
                      <a:pt x="13746" y="10166"/>
                      <a:pt x="13727" y="10249"/>
                    </a:cubicBezTo>
                    <a:cubicBezTo>
                      <a:pt x="13670" y="10230"/>
                      <a:pt x="13619" y="10211"/>
                      <a:pt x="13568" y="10198"/>
                    </a:cubicBezTo>
                    <a:cubicBezTo>
                      <a:pt x="13540" y="10186"/>
                      <a:pt x="13511" y="10181"/>
                      <a:pt x="13482" y="10181"/>
                    </a:cubicBezTo>
                    <a:cubicBezTo>
                      <a:pt x="13464" y="10181"/>
                      <a:pt x="13447" y="10183"/>
                      <a:pt x="13428" y="10185"/>
                    </a:cubicBezTo>
                    <a:cubicBezTo>
                      <a:pt x="13403" y="10153"/>
                      <a:pt x="13377" y="10128"/>
                      <a:pt x="13352" y="10103"/>
                    </a:cubicBezTo>
                    <a:lnTo>
                      <a:pt x="13237" y="9995"/>
                    </a:lnTo>
                    <a:lnTo>
                      <a:pt x="13034" y="9798"/>
                    </a:lnTo>
                    <a:cubicBezTo>
                      <a:pt x="12894" y="9658"/>
                      <a:pt x="12761" y="9524"/>
                      <a:pt x="12621" y="9385"/>
                    </a:cubicBezTo>
                    <a:cubicBezTo>
                      <a:pt x="12488" y="9245"/>
                      <a:pt x="12354" y="9118"/>
                      <a:pt x="12214" y="8984"/>
                    </a:cubicBezTo>
                    <a:cubicBezTo>
                      <a:pt x="12081" y="8851"/>
                      <a:pt x="11941" y="8698"/>
                      <a:pt x="11788" y="8571"/>
                    </a:cubicBezTo>
                    <a:lnTo>
                      <a:pt x="11782" y="8571"/>
                    </a:lnTo>
                    <a:cubicBezTo>
                      <a:pt x="11788" y="8558"/>
                      <a:pt x="11795" y="8546"/>
                      <a:pt x="11801" y="8533"/>
                    </a:cubicBezTo>
                    <a:cubicBezTo>
                      <a:pt x="11890" y="8368"/>
                      <a:pt x="11877" y="8171"/>
                      <a:pt x="11871" y="7986"/>
                    </a:cubicBezTo>
                    <a:close/>
                    <a:moveTo>
                      <a:pt x="15263" y="8162"/>
                    </a:moveTo>
                    <a:cubicBezTo>
                      <a:pt x="15308" y="8162"/>
                      <a:pt x="15353" y="8166"/>
                      <a:pt x="15398" y="8171"/>
                    </a:cubicBezTo>
                    <a:cubicBezTo>
                      <a:pt x="15373" y="8209"/>
                      <a:pt x="15354" y="8260"/>
                      <a:pt x="15328" y="8298"/>
                    </a:cubicBezTo>
                    <a:cubicBezTo>
                      <a:pt x="15303" y="8355"/>
                      <a:pt x="15271" y="8419"/>
                      <a:pt x="15239" y="8476"/>
                    </a:cubicBezTo>
                    <a:cubicBezTo>
                      <a:pt x="15176" y="8597"/>
                      <a:pt x="15118" y="8724"/>
                      <a:pt x="15055" y="8844"/>
                    </a:cubicBezTo>
                    <a:cubicBezTo>
                      <a:pt x="15046" y="8858"/>
                      <a:pt x="15059" y="8871"/>
                      <a:pt x="15072" y="8871"/>
                    </a:cubicBezTo>
                    <a:cubicBezTo>
                      <a:pt x="15078" y="8871"/>
                      <a:pt x="15083" y="8869"/>
                      <a:pt x="15087" y="8863"/>
                    </a:cubicBezTo>
                    <a:cubicBezTo>
                      <a:pt x="15157" y="8743"/>
                      <a:pt x="15226" y="8635"/>
                      <a:pt x="15296" y="8514"/>
                    </a:cubicBezTo>
                    <a:cubicBezTo>
                      <a:pt x="15328" y="8463"/>
                      <a:pt x="15366" y="8406"/>
                      <a:pt x="15398" y="8349"/>
                    </a:cubicBezTo>
                    <a:cubicBezTo>
                      <a:pt x="15430" y="8298"/>
                      <a:pt x="15462" y="8247"/>
                      <a:pt x="15493" y="8190"/>
                    </a:cubicBezTo>
                    <a:cubicBezTo>
                      <a:pt x="15525" y="8196"/>
                      <a:pt x="15563" y="8209"/>
                      <a:pt x="15595" y="8215"/>
                    </a:cubicBezTo>
                    <a:cubicBezTo>
                      <a:pt x="15665" y="8228"/>
                      <a:pt x="15722" y="8260"/>
                      <a:pt x="15779" y="8292"/>
                    </a:cubicBezTo>
                    <a:cubicBezTo>
                      <a:pt x="15538" y="8698"/>
                      <a:pt x="15322" y="9118"/>
                      <a:pt x="15137" y="9556"/>
                    </a:cubicBezTo>
                    <a:cubicBezTo>
                      <a:pt x="15128" y="9570"/>
                      <a:pt x="15142" y="9583"/>
                      <a:pt x="15155" y="9583"/>
                    </a:cubicBezTo>
                    <a:cubicBezTo>
                      <a:pt x="15160" y="9583"/>
                      <a:pt x="15166" y="9581"/>
                      <a:pt x="15169" y="9575"/>
                    </a:cubicBezTo>
                    <a:cubicBezTo>
                      <a:pt x="15379" y="9162"/>
                      <a:pt x="15614" y="8762"/>
                      <a:pt x="15862" y="8374"/>
                    </a:cubicBezTo>
                    <a:cubicBezTo>
                      <a:pt x="15875" y="8406"/>
                      <a:pt x="15887" y="8431"/>
                      <a:pt x="15894" y="8469"/>
                    </a:cubicBezTo>
                    <a:cubicBezTo>
                      <a:pt x="15900" y="8539"/>
                      <a:pt x="15900" y="8609"/>
                      <a:pt x="15887" y="8679"/>
                    </a:cubicBezTo>
                    <a:cubicBezTo>
                      <a:pt x="15875" y="8736"/>
                      <a:pt x="15862" y="8794"/>
                      <a:pt x="15856" y="8844"/>
                    </a:cubicBezTo>
                    <a:cubicBezTo>
                      <a:pt x="15786" y="8895"/>
                      <a:pt x="15754" y="8997"/>
                      <a:pt x="15722" y="9067"/>
                    </a:cubicBezTo>
                    <a:cubicBezTo>
                      <a:pt x="15684" y="9137"/>
                      <a:pt x="15633" y="9226"/>
                      <a:pt x="15595" y="9302"/>
                    </a:cubicBezTo>
                    <a:cubicBezTo>
                      <a:pt x="15512" y="9467"/>
                      <a:pt x="15423" y="9632"/>
                      <a:pt x="15341" y="9798"/>
                    </a:cubicBezTo>
                    <a:cubicBezTo>
                      <a:pt x="15252" y="9963"/>
                      <a:pt x="15176" y="10122"/>
                      <a:pt x="15093" y="10287"/>
                    </a:cubicBezTo>
                    <a:cubicBezTo>
                      <a:pt x="15004" y="10446"/>
                      <a:pt x="14909" y="10617"/>
                      <a:pt x="14832" y="10789"/>
                    </a:cubicBezTo>
                    <a:lnTo>
                      <a:pt x="14667" y="10725"/>
                    </a:lnTo>
                    <a:cubicBezTo>
                      <a:pt x="14699" y="10719"/>
                      <a:pt x="14712" y="10681"/>
                      <a:pt x="14693" y="10655"/>
                    </a:cubicBezTo>
                    <a:cubicBezTo>
                      <a:pt x="14648" y="10624"/>
                      <a:pt x="14597" y="10592"/>
                      <a:pt x="14546" y="10579"/>
                    </a:cubicBezTo>
                    <a:cubicBezTo>
                      <a:pt x="14489" y="10547"/>
                      <a:pt x="14438" y="10522"/>
                      <a:pt x="14381" y="10497"/>
                    </a:cubicBezTo>
                    <a:cubicBezTo>
                      <a:pt x="14280" y="10452"/>
                      <a:pt x="14172" y="10408"/>
                      <a:pt x="14064" y="10363"/>
                    </a:cubicBezTo>
                    <a:cubicBezTo>
                      <a:pt x="13949" y="10319"/>
                      <a:pt x="13854" y="10287"/>
                      <a:pt x="13752" y="10255"/>
                    </a:cubicBezTo>
                    <a:cubicBezTo>
                      <a:pt x="13803" y="10198"/>
                      <a:pt x="13841" y="10128"/>
                      <a:pt x="13873" y="10058"/>
                    </a:cubicBezTo>
                    <a:cubicBezTo>
                      <a:pt x="13924" y="9982"/>
                      <a:pt x="13968" y="9893"/>
                      <a:pt x="14013" y="9810"/>
                    </a:cubicBezTo>
                    <a:cubicBezTo>
                      <a:pt x="14102" y="9645"/>
                      <a:pt x="14191" y="9480"/>
                      <a:pt x="14286" y="9321"/>
                    </a:cubicBezTo>
                    <a:cubicBezTo>
                      <a:pt x="14375" y="9156"/>
                      <a:pt x="14464" y="8991"/>
                      <a:pt x="14553" y="8832"/>
                    </a:cubicBezTo>
                    <a:cubicBezTo>
                      <a:pt x="14604" y="8749"/>
                      <a:pt x="14648" y="8660"/>
                      <a:pt x="14693" y="8577"/>
                    </a:cubicBezTo>
                    <a:lnTo>
                      <a:pt x="14756" y="8463"/>
                    </a:lnTo>
                    <a:cubicBezTo>
                      <a:pt x="14782" y="8425"/>
                      <a:pt x="14801" y="8387"/>
                      <a:pt x="14807" y="8342"/>
                    </a:cubicBezTo>
                    <a:cubicBezTo>
                      <a:pt x="14845" y="8304"/>
                      <a:pt x="14890" y="8272"/>
                      <a:pt x="14934" y="8241"/>
                    </a:cubicBezTo>
                    <a:cubicBezTo>
                      <a:pt x="14979" y="8215"/>
                      <a:pt x="15029" y="8196"/>
                      <a:pt x="15080" y="8183"/>
                    </a:cubicBezTo>
                    <a:lnTo>
                      <a:pt x="15080" y="8183"/>
                    </a:lnTo>
                    <a:cubicBezTo>
                      <a:pt x="15061" y="8209"/>
                      <a:pt x="15048" y="8234"/>
                      <a:pt x="15036" y="8260"/>
                    </a:cubicBezTo>
                    <a:cubicBezTo>
                      <a:pt x="14998" y="8323"/>
                      <a:pt x="14966" y="8380"/>
                      <a:pt x="14934" y="8438"/>
                    </a:cubicBezTo>
                    <a:cubicBezTo>
                      <a:pt x="14864" y="8558"/>
                      <a:pt x="14801" y="8679"/>
                      <a:pt x="14737" y="8800"/>
                    </a:cubicBezTo>
                    <a:cubicBezTo>
                      <a:pt x="14616" y="9048"/>
                      <a:pt x="14496" y="9296"/>
                      <a:pt x="14388" y="9543"/>
                    </a:cubicBezTo>
                    <a:cubicBezTo>
                      <a:pt x="14378" y="9562"/>
                      <a:pt x="14392" y="9577"/>
                      <a:pt x="14408" y="9577"/>
                    </a:cubicBezTo>
                    <a:cubicBezTo>
                      <a:pt x="14414" y="9577"/>
                      <a:pt x="14420" y="9574"/>
                      <a:pt x="14426" y="9569"/>
                    </a:cubicBezTo>
                    <a:cubicBezTo>
                      <a:pt x="14553" y="9327"/>
                      <a:pt x="14680" y="9092"/>
                      <a:pt x="14813" y="8851"/>
                    </a:cubicBezTo>
                    <a:cubicBezTo>
                      <a:pt x="14877" y="8736"/>
                      <a:pt x="14947" y="8622"/>
                      <a:pt x="15017" y="8508"/>
                    </a:cubicBezTo>
                    <a:lnTo>
                      <a:pt x="15118" y="8342"/>
                    </a:lnTo>
                    <a:cubicBezTo>
                      <a:pt x="15157" y="8285"/>
                      <a:pt x="15188" y="8228"/>
                      <a:pt x="15207" y="8164"/>
                    </a:cubicBezTo>
                    <a:cubicBezTo>
                      <a:pt x="15226" y="8163"/>
                      <a:pt x="15245" y="8162"/>
                      <a:pt x="15263" y="8162"/>
                    </a:cubicBezTo>
                    <a:close/>
                    <a:moveTo>
                      <a:pt x="11750" y="8616"/>
                    </a:moveTo>
                    <a:cubicBezTo>
                      <a:pt x="11871" y="8762"/>
                      <a:pt x="12005" y="8895"/>
                      <a:pt x="12138" y="9029"/>
                    </a:cubicBezTo>
                    <a:cubicBezTo>
                      <a:pt x="12271" y="9168"/>
                      <a:pt x="12411" y="9308"/>
                      <a:pt x="12551" y="9448"/>
                    </a:cubicBezTo>
                    <a:cubicBezTo>
                      <a:pt x="12691" y="9582"/>
                      <a:pt x="12824" y="9721"/>
                      <a:pt x="12964" y="9861"/>
                    </a:cubicBezTo>
                    <a:lnTo>
                      <a:pt x="13161" y="10064"/>
                    </a:lnTo>
                    <a:cubicBezTo>
                      <a:pt x="13225" y="10141"/>
                      <a:pt x="13295" y="10211"/>
                      <a:pt x="13377" y="10268"/>
                    </a:cubicBezTo>
                    <a:cubicBezTo>
                      <a:pt x="13384" y="10274"/>
                      <a:pt x="13391" y="10277"/>
                      <a:pt x="13399" y="10277"/>
                    </a:cubicBezTo>
                    <a:cubicBezTo>
                      <a:pt x="13415" y="10277"/>
                      <a:pt x="13430" y="10266"/>
                      <a:pt x="13434" y="10249"/>
                    </a:cubicBezTo>
                    <a:cubicBezTo>
                      <a:pt x="13466" y="10261"/>
                      <a:pt x="13492" y="10274"/>
                      <a:pt x="13523" y="10281"/>
                    </a:cubicBezTo>
                    <a:cubicBezTo>
                      <a:pt x="13581" y="10300"/>
                      <a:pt x="13638" y="10312"/>
                      <a:pt x="13695" y="10331"/>
                    </a:cubicBezTo>
                    <a:cubicBezTo>
                      <a:pt x="13809" y="10370"/>
                      <a:pt x="13917" y="10408"/>
                      <a:pt x="14025" y="10452"/>
                    </a:cubicBezTo>
                    <a:cubicBezTo>
                      <a:pt x="14133" y="10490"/>
                      <a:pt x="14235" y="10535"/>
                      <a:pt x="14337" y="10579"/>
                    </a:cubicBezTo>
                    <a:cubicBezTo>
                      <a:pt x="14394" y="10605"/>
                      <a:pt x="14445" y="10630"/>
                      <a:pt x="14502" y="10662"/>
                    </a:cubicBezTo>
                    <a:lnTo>
                      <a:pt x="14515" y="10668"/>
                    </a:lnTo>
                    <a:cubicBezTo>
                      <a:pt x="14337" y="10598"/>
                      <a:pt x="14165" y="10522"/>
                      <a:pt x="13981" y="10458"/>
                    </a:cubicBezTo>
                    <a:cubicBezTo>
                      <a:pt x="13979" y="10458"/>
                      <a:pt x="13977" y="10458"/>
                      <a:pt x="13976" y="10458"/>
                    </a:cubicBezTo>
                    <a:cubicBezTo>
                      <a:pt x="13948" y="10458"/>
                      <a:pt x="13938" y="10504"/>
                      <a:pt x="13962" y="10516"/>
                    </a:cubicBezTo>
                    <a:cubicBezTo>
                      <a:pt x="14184" y="10624"/>
                      <a:pt x="14407" y="10725"/>
                      <a:pt x="14635" y="10821"/>
                    </a:cubicBezTo>
                    <a:cubicBezTo>
                      <a:pt x="14737" y="10859"/>
                      <a:pt x="14839" y="10903"/>
                      <a:pt x="14934" y="10954"/>
                    </a:cubicBezTo>
                    <a:cubicBezTo>
                      <a:pt x="15042" y="11011"/>
                      <a:pt x="15048" y="11100"/>
                      <a:pt x="15023" y="11208"/>
                    </a:cubicBezTo>
                    <a:cubicBezTo>
                      <a:pt x="15004" y="11278"/>
                      <a:pt x="14985" y="11342"/>
                      <a:pt x="14960" y="11412"/>
                    </a:cubicBezTo>
                    <a:cubicBezTo>
                      <a:pt x="14960" y="11323"/>
                      <a:pt x="14940" y="11234"/>
                      <a:pt x="14890" y="11164"/>
                    </a:cubicBezTo>
                    <a:cubicBezTo>
                      <a:pt x="14794" y="11043"/>
                      <a:pt x="14680" y="10941"/>
                      <a:pt x="14553" y="10865"/>
                    </a:cubicBezTo>
                    <a:cubicBezTo>
                      <a:pt x="14407" y="10770"/>
                      <a:pt x="14254" y="10681"/>
                      <a:pt x="14095" y="10611"/>
                    </a:cubicBezTo>
                    <a:cubicBezTo>
                      <a:pt x="14090" y="10608"/>
                      <a:pt x="14086" y="10607"/>
                      <a:pt x="14081" y="10607"/>
                    </a:cubicBezTo>
                    <a:cubicBezTo>
                      <a:pt x="14057" y="10607"/>
                      <a:pt x="14043" y="10645"/>
                      <a:pt x="14070" y="10655"/>
                    </a:cubicBezTo>
                    <a:cubicBezTo>
                      <a:pt x="14203" y="10732"/>
                      <a:pt x="14330" y="10814"/>
                      <a:pt x="14457" y="10910"/>
                    </a:cubicBezTo>
                    <a:cubicBezTo>
                      <a:pt x="14578" y="10986"/>
                      <a:pt x="14686" y="11081"/>
                      <a:pt x="14788" y="11183"/>
                    </a:cubicBezTo>
                    <a:cubicBezTo>
                      <a:pt x="14883" y="11304"/>
                      <a:pt x="14864" y="11443"/>
                      <a:pt x="14801" y="11577"/>
                    </a:cubicBezTo>
                    <a:cubicBezTo>
                      <a:pt x="14788" y="11609"/>
                      <a:pt x="14769" y="11647"/>
                      <a:pt x="14743" y="11679"/>
                    </a:cubicBezTo>
                    <a:cubicBezTo>
                      <a:pt x="14750" y="11660"/>
                      <a:pt x="14750" y="11647"/>
                      <a:pt x="14750" y="11634"/>
                    </a:cubicBezTo>
                    <a:cubicBezTo>
                      <a:pt x="14756" y="11456"/>
                      <a:pt x="14693" y="11291"/>
                      <a:pt x="14585" y="11164"/>
                    </a:cubicBezTo>
                    <a:cubicBezTo>
                      <a:pt x="14521" y="11081"/>
                      <a:pt x="14445" y="11011"/>
                      <a:pt x="14362" y="10954"/>
                    </a:cubicBezTo>
                    <a:cubicBezTo>
                      <a:pt x="14280" y="10884"/>
                      <a:pt x="14191" y="10827"/>
                      <a:pt x="14089" y="10795"/>
                    </a:cubicBezTo>
                    <a:cubicBezTo>
                      <a:pt x="14085" y="10794"/>
                      <a:pt x="14081" y="10793"/>
                      <a:pt x="14078" y="10793"/>
                    </a:cubicBezTo>
                    <a:cubicBezTo>
                      <a:pt x="14053" y="10793"/>
                      <a:pt x="14040" y="10830"/>
                      <a:pt x="14057" y="10852"/>
                    </a:cubicBezTo>
                    <a:cubicBezTo>
                      <a:pt x="14127" y="10910"/>
                      <a:pt x="14197" y="10967"/>
                      <a:pt x="14273" y="11018"/>
                    </a:cubicBezTo>
                    <a:cubicBezTo>
                      <a:pt x="14349" y="11075"/>
                      <a:pt x="14413" y="11138"/>
                      <a:pt x="14477" y="11202"/>
                    </a:cubicBezTo>
                    <a:cubicBezTo>
                      <a:pt x="14597" y="11329"/>
                      <a:pt x="14654" y="11494"/>
                      <a:pt x="14648" y="11666"/>
                    </a:cubicBezTo>
                    <a:cubicBezTo>
                      <a:pt x="14610" y="11844"/>
                      <a:pt x="14521" y="12009"/>
                      <a:pt x="14388" y="12136"/>
                    </a:cubicBezTo>
                    <a:cubicBezTo>
                      <a:pt x="14324" y="12200"/>
                      <a:pt x="14260" y="12257"/>
                      <a:pt x="14184" y="12308"/>
                    </a:cubicBezTo>
                    <a:cubicBezTo>
                      <a:pt x="14165" y="12320"/>
                      <a:pt x="14140" y="12327"/>
                      <a:pt x="14114" y="12327"/>
                    </a:cubicBezTo>
                    <a:cubicBezTo>
                      <a:pt x="14108" y="12320"/>
                      <a:pt x="14102" y="12308"/>
                      <a:pt x="14095" y="12308"/>
                    </a:cubicBezTo>
                    <a:cubicBezTo>
                      <a:pt x="14089" y="12301"/>
                      <a:pt x="14089" y="12295"/>
                      <a:pt x="14089" y="12289"/>
                    </a:cubicBezTo>
                    <a:cubicBezTo>
                      <a:pt x="14089" y="12257"/>
                      <a:pt x="14102" y="12225"/>
                      <a:pt x="14121" y="12200"/>
                    </a:cubicBezTo>
                    <a:cubicBezTo>
                      <a:pt x="14178" y="12168"/>
                      <a:pt x="14229" y="12079"/>
                      <a:pt x="14260" y="12028"/>
                    </a:cubicBezTo>
                    <a:cubicBezTo>
                      <a:pt x="14318" y="11952"/>
                      <a:pt x="14356" y="11869"/>
                      <a:pt x="14388" y="11774"/>
                    </a:cubicBezTo>
                    <a:cubicBezTo>
                      <a:pt x="14438" y="11615"/>
                      <a:pt x="14413" y="11437"/>
                      <a:pt x="14305" y="11304"/>
                    </a:cubicBezTo>
                    <a:cubicBezTo>
                      <a:pt x="14248" y="11240"/>
                      <a:pt x="14172" y="11183"/>
                      <a:pt x="14095" y="11138"/>
                    </a:cubicBezTo>
                    <a:cubicBezTo>
                      <a:pt x="14013" y="11081"/>
                      <a:pt x="13924" y="11030"/>
                      <a:pt x="13835" y="10980"/>
                    </a:cubicBezTo>
                    <a:cubicBezTo>
                      <a:pt x="13746" y="10929"/>
                      <a:pt x="13657" y="10884"/>
                      <a:pt x="13561" y="10833"/>
                    </a:cubicBezTo>
                    <a:lnTo>
                      <a:pt x="13473" y="10789"/>
                    </a:lnTo>
                    <a:cubicBezTo>
                      <a:pt x="13473" y="10758"/>
                      <a:pt x="13445" y="10737"/>
                      <a:pt x="13416" y="10737"/>
                    </a:cubicBezTo>
                    <a:cubicBezTo>
                      <a:pt x="13403" y="10737"/>
                      <a:pt x="13389" y="10741"/>
                      <a:pt x="13377" y="10751"/>
                    </a:cubicBezTo>
                    <a:cubicBezTo>
                      <a:pt x="13352" y="10744"/>
                      <a:pt x="13326" y="10744"/>
                      <a:pt x="13301" y="10744"/>
                    </a:cubicBezTo>
                    <a:cubicBezTo>
                      <a:pt x="13288" y="10744"/>
                      <a:pt x="13282" y="10757"/>
                      <a:pt x="13288" y="10770"/>
                    </a:cubicBezTo>
                    <a:cubicBezTo>
                      <a:pt x="13301" y="10789"/>
                      <a:pt x="13320" y="10802"/>
                      <a:pt x="13339" y="10814"/>
                    </a:cubicBezTo>
                    <a:cubicBezTo>
                      <a:pt x="13199" y="11056"/>
                      <a:pt x="13072" y="11291"/>
                      <a:pt x="12939" y="11526"/>
                    </a:cubicBezTo>
                    <a:lnTo>
                      <a:pt x="12932" y="11507"/>
                    </a:lnTo>
                    <a:cubicBezTo>
                      <a:pt x="12932" y="11494"/>
                      <a:pt x="12926" y="11482"/>
                      <a:pt x="12920" y="11475"/>
                    </a:cubicBezTo>
                    <a:lnTo>
                      <a:pt x="12913" y="11463"/>
                    </a:lnTo>
                    <a:cubicBezTo>
                      <a:pt x="12907" y="11443"/>
                      <a:pt x="12901" y="11424"/>
                      <a:pt x="12888" y="11412"/>
                    </a:cubicBezTo>
                    <a:cubicBezTo>
                      <a:pt x="12882" y="11386"/>
                      <a:pt x="12862" y="11361"/>
                      <a:pt x="12837" y="11348"/>
                    </a:cubicBezTo>
                    <a:cubicBezTo>
                      <a:pt x="12754" y="11215"/>
                      <a:pt x="12697" y="11062"/>
                      <a:pt x="12793" y="10916"/>
                    </a:cubicBezTo>
                    <a:cubicBezTo>
                      <a:pt x="12913" y="10744"/>
                      <a:pt x="13110" y="10624"/>
                      <a:pt x="13269" y="10497"/>
                    </a:cubicBezTo>
                    <a:cubicBezTo>
                      <a:pt x="13291" y="10480"/>
                      <a:pt x="13285" y="10442"/>
                      <a:pt x="13259" y="10442"/>
                    </a:cubicBezTo>
                    <a:cubicBezTo>
                      <a:pt x="13255" y="10442"/>
                      <a:pt x="13250" y="10443"/>
                      <a:pt x="13244" y="10446"/>
                    </a:cubicBezTo>
                    <a:lnTo>
                      <a:pt x="13237" y="10439"/>
                    </a:lnTo>
                    <a:cubicBezTo>
                      <a:pt x="12958" y="10147"/>
                      <a:pt x="12678" y="9861"/>
                      <a:pt x="12399" y="9569"/>
                    </a:cubicBezTo>
                    <a:cubicBezTo>
                      <a:pt x="12259" y="9429"/>
                      <a:pt x="12119" y="9283"/>
                      <a:pt x="11985" y="9143"/>
                    </a:cubicBezTo>
                    <a:cubicBezTo>
                      <a:pt x="11858" y="8997"/>
                      <a:pt x="11725" y="8870"/>
                      <a:pt x="11579" y="8749"/>
                    </a:cubicBezTo>
                    <a:cubicBezTo>
                      <a:pt x="11642" y="8717"/>
                      <a:pt x="11700" y="8673"/>
                      <a:pt x="11750" y="8616"/>
                    </a:cubicBezTo>
                    <a:close/>
                    <a:moveTo>
                      <a:pt x="13434" y="10865"/>
                    </a:moveTo>
                    <a:cubicBezTo>
                      <a:pt x="13453" y="10878"/>
                      <a:pt x="13473" y="10884"/>
                      <a:pt x="13492" y="10891"/>
                    </a:cubicBezTo>
                    <a:cubicBezTo>
                      <a:pt x="13574" y="10935"/>
                      <a:pt x="13650" y="10973"/>
                      <a:pt x="13727" y="11018"/>
                    </a:cubicBezTo>
                    <a:cubicBezTo>
                      <a:pt x="13886" y="11100"/>
                      <a:pt x="14032" y="11196"/>
                      <a:pt x="14172" y="11310"/>
                    </a:cubicBezTo>
                    <a:cubicBezTo>
                      <a:pt x="14292" y="11418"/>
                      <a:pt x="14330" y="11583"/>
                      <a:pt x="14280" y="11736"/>
                    </a:cubicBezTo>
                    <a:cubicBezTo>
                      <a:pt x="14254" y="11812"/>
                      <a:pt x="14216" y="11888"/>
                      <a:pt x="14165" y="11958"/>
                    </a:cubicBezTo>
                    <a:cubicBezTo>
                      <a:pt x="14140" y="11996"/>
                      <a:pt x="14108" y="12034"/>
                      <a:pt x="14083" y="12073"/>
                    </a:cubicBezTo>
                    <a:cubicBezTo>
                      <a:pt x="14051" y="12098"/>
                      <a:pt x="14038" y="12136"/>
                      <a:pt x="14044" y="12174"/>
                    </a:cubicBezTo>
                    <a:cubicBezTo>
                      <a:pt x="14044" y="12174"/>
                      <a:pt x="14044" y="12181"/>
                      <a:pt x="14044" y="12187"/>
                    </a:cubicBezTo>
                    <a:cubicBezTo>
                      <a:pt x="14019" y="12219"/>
                      <a:pt x="14000" y="12263"/>
                      <a:pt x="14006" y="12308"/>
                    </a:cubicBezTo>
                    <a:cubicBezTo>
                      <a:pt x="14006" y="12314"/>
                      <a:pt x="14006" y="12327"/>
                      <a:pt x="14013" y="12340"/>
                    </a:cubicBezTo>
                    <a:cubicBezTo>
                      <a:pt x="13822" y="12664"/>
                      <a:pt x="13638" y="12988"/>
                      <a:pt x="13447" y="13312"/>
                    </a:cubicBezTo>
                    <a:cubicBezTo>
                      <a:pt x="13377" y="13420"/>
                      <a:pt x="13307" y="13534"/>
                      <a:pt x="13237" y="13649"/>
                    </a:cubicBezTo>
                    <a:cubicBezTo>
                      <a:pt x="13232" y="13647"/>
                      <a:pt x="13228" y="13646"/>
                      <a:pt x="13223" y="13646"/>
                    </a:cubicBezTo>
                    <a:cubicBezTo>
                      <a:pt x="13212" y="13646"/>
                      <a:pt x="13204" y="13652"/>
                      <a:pt x="13199" y="13661"/>
                    </a:cubicBezTo>
                    <a:cubicBezTo>
                      <a:pt x="12996" y="13979"/>
                      <a:pt x="12773" y="14278"/>
                      <a:pt x="12538" y="14570"/>
                    </a:cubicBezTo>
                    <a:lnTo>
                      <a:pt x="12570" y="14316"/>
                    </a:lnTo>
                    <a:cubicBezTo>
                      <a:pt x="12575" y="14285"/>
                      <a:pt x="12555" y="14264"/>
                      <a:pt x="12532" y="14264"/>
                    </a:cubicBezTo>
                    <a:cubicBezTo>
                      <a:pt x="12521" y="14264"/>
                      <a:pt x="12510" y="14268"/>
                      <a:pt x="12500" y="14278"/>
                    </a:cubicBezTo>
                    <a:lnTo>
                      <a:pt x="12367" y="14437"/>
                    </a:lnTo>
                    <a:cubicBezTo>
                      <a:pt x="12386" y="14360"/>
                      <a:pt x="12405" y="14284"/>
                      <a:pt x="12424" y="14214"/>
                    </a:cubicBezTo>
                    <a:cubicBezTo>
                      <a:pt x="12596" y="13985"/>
                      <a:pt x="12742" y="13750"/>
                      <a:pt x="12869" y="13502"/>
                    </a:cubicBezTo>
                    <a:cubicBezTo>
                      <a:pt x="12939" y="13382"/>
                      <a:pt x="13002" y="13255"/>
                      <a:pt x="13066" y="13128"/>
                    </a:cubicBezTo>
                    <a:cubicBezTo>
                      <a:pt x="13091" y="13064"/>
                      <a:pt x="13123" y="13000"/>
                      <a:pt x="13148" y="12937"/>
                    </a:cubicBezTo>
                    <a:cubicBezTo>
                      <a:pt x="13180" y="12880"/>
                      <a:pt x="13199" y="12816"/>
                      <a:pt x="13199" y="12753"/>
                    </a:cubicBezTo>
                    <a:cubicBezTo>
                      <a:pt x="13199" y="12740"/>
                      <a:pt x="13191" y="12733"/>
                      <a:pt x="13182" y="12733"/>
                    </a:cubicBezTo>
                    <a:cubicBezTo>
                      <a:pt x="13177" y="12733"/>
                      <a:pt x="13172" y="12735"/>
                      <a:pt x="13167" y="12740"/>
                    </a:cubicBezTo>
                    <a:cubicBezTo>
                      <a:pt x="13123" y="12784"/>
                      <a:pt x="13091" y="12848"/>
                      <a:pt x="13072" y="12911"/>
                    </a:cubicBezTo>
                    <a:cubicBezTo>
                      <a:pt x="13047" y="12969"/>
                      <a:pt x="13021" y="13032"/>
                      <a:pt x="12996" y="13096"/>
                    </a:cubicBezTo>
                    <a:cubicBezTo>
                      <a:pt x="12939" y="13223"/>
                      <a:pt x="12882" y="13350"/>
                      <a:pt x="12818" y="13477"/>
                    </a:cubicBezTo>
                    <a:cubicBezTo>
                      <a:pt x="12710" y="13693"/>
                      <a:pt x="12570" y="13896"/>
                      <a:pt x="12449" y="14106"/>
                    </a:cubicBezTo>
                    <a:cubicBezTo>
                      <a:pt x="12519" y="13827"/>
                      <a:pt x="12576" y="13541"/>
                      <a:pt x="12621" y="13255"/>
                    </a:cubicBezTo>
                    <a:cubicBezTo>
                      <a:pt x="12621" y="13242"/>
                      <a:pt x="12615" y="13223"/>
                      <a:pt x="12602" y="13216"/>
                    </a:cubicBezTo>
                    <a:cubicBezTo>
                      <a:pt x="12627" y="13166"/>
                      <a:pt x="12653" y="13115"/>
                      <a:pt x="12678" y="13077"/>
                    </a:cubicBezTo>
                    <a:lnTo>
                      <a:pt x="12818" y="12822"/>
                    </a:lnTo>
                    <a:cubicBezTo>
                      <a:pt x="12862" y="12746"/>
                      <a:pt x="12907" y="12657"/>
                      <a:pt x="12958" y="12575"/>
                    </a:cubicBezTo>
                    <a:lnTo>
                      <a:pt x="13028" y="12448"/>
                    </a:lnTo>
                    <a:cubicBezTo>
                      <a:pt x="13053" y="12409"/>
                      <a:pt x="13072" y="12371"/>
                      <a:pt x="13079" y="12327"/>
                    </a:cubicBezTo>
                    <a:cubicBezTo>
                      <a:pt x="13079" y="12313"/>
                      <a:pt x="13068" y="12305"/>
                      <a:pt x="13057" y="12305"/>
                    </a:cubicBezTo>
                    <a:cubicBezTo>
                      <a:pt x="13053" y="12305"/>
                      <a:pt x="13050" y="12306"/>
                      <a:pt x="13047" y="12308"/>
                    </a:cubicBezTo>
                    <a:cubicBezTo>
                      <a:pt x="13015" y="12333"/>
                      <a:pt x="12990" y="12371"/>
                      <a:pt x="12970" y="12409"/>
                    </a:cubicBezTo>
                    <a:lnTo>
                      <a:pt x="12901" y="12543"/>
                    </a:lnTo>
                    <a:cubicBezTo>
                      <a:pt x="12856" y="12625"/>
                      <a:pt x="12812" y="12714"/>
                      <a:pt x="12761" y="12797"/>
                    </a:cubicBezTo>
                    <a:lnTo>
                      <a:pt x="12627" y="13045"/>
                    </a:lnTo>
                    <a:cubicBezTo>
                      <a:pt x="12596" y="13108"/>
                      <a:pt x="12551" y="13172"/>
                      <a:pt x="12519" y="13236"/>
                    </a:cubicBezTo>
                    <a:lnTo>
                      <a:pt x="12341" y="13318"/>
                    </a:lnTo>
                    <a:lnTo>
                      <a:pt x="12240" y="13369"/>
                    </a:lnTo>
                    <a:cubicBezTo>
                      <a:pt x="12221" y="13375"/>
                      <a:pt x="12202" y="13388"/>
                      <a:pt x="12182" y="13394"/>
                    </a:cubicBezTo>
                    <a:lnTo>
                      <a:pt x="12151" y="13401"/>
                    </a:lnTo>
                    <a:cubicBezTo>
                      <a:pt x="12125" y="13401"/>
                      <a:pt x="12119" y="13388"/>
                      <a:pt x="12119" y="13375"/>
                    </a:cubicBezTo>
                    <a:lnTo>
                      <a:pt x="12132" y="13369"/>
                    </a:lnTo>
                    <a:cubicBezTo>
                      <a:pt x="12161" y="13345"/>
                      <a:pt x="12141" y="13305"/>
                      <a:pt x="12107" y="13305"/>
                    </a:cubicBezTo>
                    <a:cubicBezTo>
                      <a:pt x="12105" y="13305"/>
                      <a:pt x="12102" y="13305"/>
                      <a:pt x="12100" y="13305"/>
                    </a:cubicBezTo>
                    <a:cubicBezTo>
                      <a:pt x="12081" y="13312"/>
                      <a:pt x="12068" y="13325"/>
                      <a:pt x="12055" y="13344"/>
                    </a:cubicBezTo>
                    <a:cubicBezTo>
                      <a:pt x="12005" y="13388"/>
                      <a:pt x="11954" y="13426"/>
                      <a:pt x="11903" y="13477"/>
                    </a:cubicBezTo>
                    <a:cubicBezTo>
                      <a:pt x="12316" y="12803"/>
                      <a:pt x="12685" y="12111"/>
                      <a:pt x="13098" y="11437"/>
                    </a:cubicBezTo>
                    <a:cubicBezTo>
                      <a:pt x="13212" y="11246"/>
                      <a:pt x="13320" y="11056"/>
                      <a:pt x="13434" y="10865"/>
                    </a:cubicBezTo>
                    <a:close/>
                    <a:moveTo>
                      <a:pt x="18678" y="1"/>
                    </a:moveTo>
                    <a:cubicBezTo>
                      <a:pt x="18564" y="1"/>
                      <a:pt x="18453" y="19"/>
                      <a:pt x="18347" y="56"/>
                    </a:cubicBezTo>
                    <a:cubicBezTo>
                      <a:pt x="18340" y="62"/>
                      <a:pt x="18334" y="68"/>
                      <a:pt x="18334" y="75"/>
                    </a:cubicBezTo>
                    <a:cubicBezTo>
                      <a:pt x="18270" y="75"/>
                      <a:pt x="18213" y="81"/>
                      <a:pt x="18156" y="87"/>
                    </a:cubicBezTo>
                    <a:cubicBezTo>
                      <a:pt x="18010" y="100"/>
                      <a:pt x="17870" y="138"/>
                      <a:pt x="17737" y="195"/>
                    </a:cubicBezTo>
                    <a:cubicBezTo>
                      <a:pt x="17540" y="234"/>
                      <a:pt x="17349" y="291"/>
                      <a:pt x="17171" y="380"/>
                    </a:cubicBezTo>
                    <a:cubicBezTo>
                      <a:pt x="17038" y="437"/>
                      <a:pt x="16910" y="507"/>
                      <a:pt x="16790" y="589"/>
                    </a:cubicBezTo>
                    <a:cubicBezTo>
                      <a:pt x="16733" y="628"/>
                      <a:pt x="16675" y="672"/>
                      <a:pt x="16618" y="723"/>
                    </a:cubicBezTo>
                    <a:lnTo>
                      <a:pt x="16586" y="748"/>
                    </a:lnTo>
                    <a:cubicBezTo>
                      <a:pt x="16434" y="825"/>
                      <a:pt x="16294" y="914"/>
                      <a:pt x="16154" y="1015"/>
                    </a:cubicBezTo>
                    <a:cubicBezTo>
                      <a:pt x="16059" y="1085"/>
                      <a:pt x="15970" y="1161"/>
                      <a:pt x="15881" y="1238"/>
                    </a:cubicBezTo>
                    <a:cubicBezTo>
                      <a:pt x="15849" y="1269"/>
                      <a:pt x="15817" y="1295"/>
                      <a:pt x="15786" y="1327"/>
                    </a:cubicBezTo>
                    <a:cubicBezTo>
                      <a:pt x="15779" y="1327"/>
                      <a:pt x="15773" y="1327"/>
                      <a:pt x="15767" y="1333"/>
                    </a:cubicBezTo>
                    <a:cubicBezTo>
                      <a:pt x="15716" y="1384"/>
                      <a:pt x="15671" y="1435"/>
                      <a:pt x="15627" y="1492"/>
                    </a:cubicBezTo>
                    <a:cubicBezTo>
                      <a:pt x="15570" y="1543"/>
                      <a:pt x="15519" y="1600"/>
                      <a:pt x="15468" y="1657"/>
                    </a:cubicBezTo>
                    <a:cubicBezTo>
                      <a:pt x="15404" y="1733"/>
                      <a:pt x="15341" y="1816"/>
                      <a:pt x="15284" y="1899"/>
                    </a:cubicBezTo>
                    <a:lnTo>
                      <a:pt x="15265" y="1930"/>
                    </a:lnTo>
                    <a:cubicBezTo>
                      <a:pt x="14966" y="1994"/>
                      <a:pt x="14667" y="2070"/>
                      <a:pt x="14369" y="2146"/>
                    </a:cubicBezTo>
                    <a:cubicBezTo>
                      <a:pt x="14051" y="2223"/>
                      <a:pt x="13727" y="2293"/>
                      <a:pt x="13403" y="2362"/>
                    </a:cubicBezTo>
                    <a:cubicBezTo>
                      <a:pt x="12767" y="2502"/>
                      <a:pt x="12119" y="2623"/>
                      <a:pt x="11477" y="2731"/>
                    </a:cubicBezTo>
                    <a:cubicBezTo>
                      <a:pt x="10899" y="2826"/>
                      <a:pt x="10314" y="2909"/>
                      <a:pt x="9749" y="3074"/>
                    </a:cubicBezTo>
                    <a:cubicBezTo>
                      <a:pt x="9475" y="3150"/>
                      <a:pt x="9202" y="3258"/>
                      <a:pt x="8948" y="3386"/>
                    </a:cubicBezTo>
                    <a:cubicBezTo>
                      <a:pt x="8884" y="3417"/>
                      <a:pt x="8827" y="3449"/>
                      <a:pt x="8770" y="3487"/>
                    </a:cubicBezTo>
                    <a:cubicBezTo>
                      <a:pt x="8713" y="3513"/>
                      <a:pt x="8675" y="3557"/>
                      <a:pt x="8656" y="3614"/>
                    </a:cubicBezTo>
                    <a:cubicBezTo>
                      <a:pt x="8656" y="3633"/>
                      <a:pt x="8656" y="3652"/>
                      <a:pt x="8656" y="3665"/>
                    </a:cubicBezTo>
                    <a:cubicBezTo>
                      <a:pt x="8528" y="3697"/>
                      <a:pt x="8401" y="3741"/>
                      <a:pt x="8274" y="3799"/>
                    </a:cubicBezTo>
                    <a:cubicBezTo>
                      <a:pt x="8154" y="3849"/>
                      <a:pt x="8026" y="3907"/>
                      <a:pt x="7906" y="3970"/>
                    </a:cubicBezTo>
                    <a:cubicBezTo>
                      <a:pt x="7804" y="4015"/>
                      <a:pt x="7709" y="4072"/>
                      <a:pt x="7613" y="4129"/>
                    </a:cubicBezTo>
                    <a:cubicBezTo>
                      <a:pt x="7251" y="4148"/>
                      <a:pt x="6889" y="4199"/>
                      <a:pt x="6527" y="4237"/>
                    </a:cubicBezTo>
                    <a:cubicBezTo>
                      <a:pt x="6336" y="4263"/>
                      <a:pt x="6152" y="4282"/>
                      <a:pt x="5961" y="4307"/>
                    </a:cubicBezTo>
                    <a:cubicBezTo>
                      <a:pt x="5872" y="4320"/>
                      <a:pt x="5783" y="4326"/>
                      <a:pt x="5694" y="4339"/>
                    </a:cubicBezTo>
                    <a:cubicBezTo>
                      <a:pt x="5631" y="4345"/>
                      <a:pt x="5567" y="4371"/>
                      <a:pt x="5516" y="4409"/>
                    </a:cubicBezTo>
                    <a:cubicBezTo>
                      <a:pt x="5446" y="4466"/>
                      <a:pt x="5427" y="4561"/>
                      <a:pt x="5465" y="4644"/>
                    </a:cubicBezTo>
                    <a:cubicBezTo>
                      <a:pt x="4925" y="4720"/>
                      <a:pt x="4391" y="4828"/>
                      <a:pt x="3858" y="4936"/>
                    </a:cubicBezTo>
                    <a:cubicBezTo>
                      <a:pt x="3286" y="5057"/>
                      <a:pt x="2707" y="5184"/>
                      <a:pt x="2136" y="5330"/>
                    </a:cubicBezTo>
                    <a:cubicBezTo>
                      <a:pt x="1850" y="5400"/>
                      <a:pt x="1564" y="5470"/>
                      <a:pt x="1284" y="5546"/>
                    </a:cubicBezTo>
                    <a:cubicBezTo>
                      <a:pt x="1023" y="5610"/>
                      <a:pt x="769" y="5686"/>
                      <a:pt x="528" y="5788"/>
                    </a:cubicBezTo>
                    <a:cubicBezTo>
                      <a:pt x="407" y="5832"/>
                      <a:pt x="299" y="5889"/>
                      <a:pt x="197" y="5966"/>
                    </a:cubicBezTo>
                    <a:cubicBezTo>
                      <a:pt x="127" y="6010"/>
                      <a:pt x="0" y="6099"/>
                      <a:pt x="58" y="6201"/>
                    </a:cubicBezTo>
                    <a:cubicBezTo>
                      <a:pt x="96" y="6279"/>
                      <a:pt x="213" y="6283"/>
                      <a:pt x="297" y="6283"/>
                    </a:cubicBezTo>
                    <a:cubicBezTo>
                      <a:pt x="309" y="6283"/>
                      <a:pt x="320" y="6283"/>
                      <a:pt x="331" y="6283"/>
                    </a:cubicBezTo>
                    <a:cubicBezTo>
                      <a:pt x="477" y="6296"/>
                      <a:pt x="623" y="6302"/>
                      <a:pt x="763" y="6302"/>
                    </a:cubicBezTo>
                    <a:cubicBezTo>
                      <a:pt x="816" y="6303"/>
                      <a:pt x="868" y="6304"/>
                      <a:pt x="920" y="6304"/>
                    </a:cubicBezTo>
                    <a:cubicBezTo>
                      <a:pt x="1190" y="6304"/>
                      <a:pt x="1457" y="6290"/>
                      <a:pt x="1729" y="6258"/>
                    </a:cubicBezTo>
                    <a:lnTo>
                      <a:pt x="1945" y="6233"/>
                    </a:lnTo>
                    <a:lnTo>
                      <a:pt x="1945" y="6233"/>
                    </a:lnTo>
                    <a:cubicBezTo>
                      <a:pt x="1837" y="6277"/>
                      <a:pt x="1735" y="6334"/>
                      <a:pt x="1634" y="6391"/>
                    </a:cubicBezTo>
                    <a:cubicBezTo>
                      <a:pt x="1602" y="6417"/>
                      <a:pt x="1608" y="6474"/>
                      <a:pt x="1653" y="6480"/>
                    </a:cubicBezTo>
                    <a:cubicBezTo>
                      <a:pt x="2453" y="6646"/>
                      <a:pt x="3267" y="6741"/>
                      <a:pt x="4080" y="6760"/>
                    </a:cubicBezTo>
                    <a:cubicBezTo>
                      <a:pt x="4319" y="6766"/>
                      <a:pt x="4561" y="6772"/>
                      <a:pt x="4803" y="6772"/>
                    </a:cubicBezTo>
                    <a:cubicBezTo>
                      <a:pt x="5345" y="6772"/>
                      <a:pt x="5887" y="6740"/>
                      <a:pt x="6406" y="6595"/>
                    </a:cubicBezTo>
                    <a:lnTo>
                      <a:pt x="6444" y="6582"/>
                    </a:lnTo>
                    <a:cubicBezTo>
                      <a:pt x="6470" y="6671"/>
                      <a:pt x="6635" y="6696"/>
                      <a:pt x="6705" y="6716"/>
                    </a:cubicBezTo>
                    <a:cubicBezTo>
                      <a:pt x="6844" y="6747"/>
                      <a:pt x="6997" y="6760"/>
                      <a:pt x="7143" y="6760"/>
                    </a:cubicBezTo>
                    <a:cubicBezTo>
                      <a:pt x="7203" y="6762"/>
                      <a:pt x="7263" y="6763"/>
                      <a:pt x="7323" y="6763"/>
                    </a:cubicBezTo>
                    <a:cubicBezTo>
                      <a:pt x="7469" y="6763"/>
                      <a:pt x="7618" y="6758"/>
                      <a:pt x="7766" y="6754"/>
                    </a:cubicBezTo>
                    <a:lnTo>
                      <a:pt x="7766" y="6754"/>
                    </a:lnTo>
                    <a:cubicBezTo>
                      <a:pt x="7760" y="6760"/>
                      <a:pt x="7766" y="6773"/>
                      <a:pt x="7772" y="6779"/>
                    </a:cubicBezTo>
                    <a:cubicBezTo>
                      <a:pt x="8192" y="7008"/>
                      <a:pt x="8681" y="7097"/>
                      <a:pt x="9151" y="7129"/>
                    </a:cubicBezTo>
                    <a:cubicBezTo>
                      <a:pt x="9399" y="7326"/>
                      <a:pt x="9679" y="7478"/>
                      <a:pt x="9984" y="7567"/>
                    </a:cubicBezTo>
                    <a:cubicBezTo>
                      <a:pt x="10136" y="7612"/>
                      <a:pt x="10295" y="7650"/>
                      <a:pt x="10454" y="7669"/>
                    </a:cubicBezTo>
                    <a:lnTo>
                      <a:pt x="10467" y="7669"/>
                    </a:lnTo>
                    <a:cubicBezTo>
                      <a:pt x="10581" y="7701"/>
                      <a:pt x="10689" y="7726"/>
                      <a:pt x="10797" y="7745"/>
                    </a:cubicBezTo>
                    <a:cubicBezTo>
                      <a:pt x="10816" y="7898"/>
                      <a:pt x="10854" y="8044"/>
                      <a:pt x="10918" y="8177"/>
                    </a:cubicBezTo>
                    <a:cubicBezTo>
                      <a:pt x="10969" y="8323"/>
                      <a:pt x="11039" y="8463"/>
                      <a:pt x="11128" y="8597"/>
                    </a:cubicBezTo>
                    <a:cubicBezTo>
                      <a:pt x="11195" y="8706"/>
                      <a:pt x="11320" y="8775"/>
                      <a:pt x="11453" y="8775"/>
                    </a:cubicBezTo>
                    <a:cubicBezTo>
                      <a:pt x="11459" y="8775"/>
                      <a:pt x="11465" y="8775"/>
                      <a:pt x="11471" y="8774"/>
                    </a:cubicBezTo>
                    <a:cubicBezTo>
                      <a:pt x="11496" y="8768"/>
                      <a:pt x="11515" y="8762"/>
                      <a:pt x="11541" y="8755"/>
                    </a:cubicBezTo>
                    <a:cubicBezTo>
                      <a:pt x="11655" y="8914"/>
                      <a:pt x="11782" y="9054"/>
                      <a:pt x="11922" y="9188"/>
                    </a:cubicBezTo>
                    <a:lnTo>
                      <a:pt x="12335" y="9626"/>
                    </a:lnTo>
                    <a:cubicBezTo>
                      <a:pt x="12608" y="9912"/>
                      <a:pt x="12875" y="10204"/>
                      <a:pt x="13148" y="10484"/>
                    </a:cubicBezTo>
                    <a:cubicBezTo>
                      <a:pt x="13072" y="10528"/>
                      <a:pt x="13002" y="10579"/>
                      <a:pt x="12932" y="10636"/>
                    </a:cubicBezTo>
                    <a:cubicBezTo>
                      <a:pt x="12837" y="10706"/>
                      <a:pt x="12761" y="10789"/>
                      <a:pt x="12691" y="10891"/>
                    </a:cubicBezTo>
                    <a:cubicBezTo>
                      <a:pt x="12589" y="11056"/>
                      <a:pt x="12640" y="11227"/>
                      <a:pt x="12729" y="11386"/>
                    </a:cubicBezTo>
                    <a:cubicBezTo>
                      <a:pt x="12729" y="11393"/>
                      <a:pt x="12729" y="11399"/>
                      <a:pt x="12729" y="11405"/>
                    </a:cubicBezTo>
                    <a:cubicBezTo>
                      <a:pt x="12767" y="11488"/>
                      <a:pt x="12818" y="11571"/>
                      <a:pt x="12875" y="11640"/>
                    </a:cubicBezTo>
                    <a:lnTo>
                      <a:pt x="12748" y="11863"/>
                    </a:lnTo>
                    <a:cubicBezTo>
                      <a:pt x="12545" y="12231"/>
                      <a:pt x="12341" y="12594"/>
                      <a:pt x="12138" y="12962"/>
                    </a:cubicBezTo>
                    <a:cubicBezTo>
                      <a:pt x="12036" y="13153"/>
                      <a:pt x="11928" y="13344"/>
                      <a:pt x="11833" y="13534"/>
                    </a:cubicBezTo>
                    <a:lnTo>
                      <a:pt x="11782" y="13585"/>
                    </a:lnTo>
                    <a:cubicBezTo>
                      <a:pt x="11767" y="13595"/>
                      <a:pt x="11780" y="13622"/>
                      <a:pt x="11796" y="13622"/>
                    </a:cubicBezTo>
                    <a:cubicBezTo>
                      <a:pt x="11800" y="13622"/>
                      <a:pt x="11804" y="13621"/>
                      <a:pt x="11808" y="13617"/>
                    </a:cubicBezTo>
                    <a:cubicBezTo>
                      <a:pt x="11897" y="13553"/>
                      <a:pt x="11985" y="13483"/>
                      <a:pt x="12068" y="13413"/>
                    </a:cubicBezTo>
                    <a:cubicBezTo>
                      <a:pt x="12087" y="13445"/>
                      <a:pt x="12113" y="13464"/>
                      <a:pt x="12144" y="13464"/>
                    </a:cubicBezTo>
                    <a:cubicBezTo>
                      <a:pt x="12221" y="13452"/>
                      <a:pt x="12291" y="13426"/>
                      <a:pt x="12354" y="13388"/>
                    </a:cubicBezTo>
                    <a:lnTo>
                      <a:pt x="12507" y="13318"/>
                    </a:lnTo>
                    <a:lnTo>
                      <a:pt x="12526" y="13318"/>
                    </a:lnTo>
                    <a:lnTo>
                      <a:pt x="12532" y="13305"/>
                    </a:lnTo>
                    <a:lnTo>
                      <a:pt x="12532" y="13305"/>
                    </a:lnTo>
                    <a:cubicBezTo>
                      <a:pt x="12456" y="13744"/>
                      <a:pt x="12354" y="14176"/>
                      <a:pt x="12227" y="14602"/>
                    </a:cubicBezTo>
                    <a:cubicBezTo>
                      <a:pt x="12218" y="14628"/>
                      <a:pt x="12242" y="14648"/>
                      <a:pt x="12266" y="14648"/>
                    </a:cubicBezTo>
                    <a:cubicBezTo>
                      <a:pt x="12278" y="14648"/>
                      <a:pt x="12289" y="14644"/>
                      <a:pt x="12297" y="14634"/>
                    </a:cubicBezTo>
                    <a:lnTo>
                      <a:pt x="12468" y="14437"/>
                    </a:lnTo>
                    <a:lnTo>
                      <a:pt x="12468" y="14437"/>
                    </a:lnTo>
                    <a:cubicBezTo>
                      <a:pt x="12456" y="14526"/>
                      <a:pt x="12443" y="14608"/>
                      <a:pt x="12430" y="14691"/>
                    </a:cubicBezTo>
                    <a:cubicBezTo>
                      <a:pt x="12426" y="14722"/>
                      <a:pt x="12449" y="14743"/>
                      <a:pt x="12472" y="14743"/>
                    </a:cubicBezTo>
                    <a:cubicBezTo>
                      <a:pt x="12482" y="14743"/>
                      <a:pt x="12492" y="14739"/>
                      <a:pt x="12500" y="14729"/>
                    </a:cubicBezTo>
                    <a:cubicBezTo>
                      <a:pt x="12621" y="14595"/>
                      <a:pt x="12742" y="14449"/>
                      <a:pt x="12856" y="14303"/>
                    </a:cubicBezTo>
                    <a:cubicBezTo>
                      <a:pt x="12859" y="14306"/>
                      <a:pt x="12864" y="14308"/>
                      <a:pt x="12869" y="14308"/>
                    </a:cubicBezTo>
                    <a:cubicBezTo>
                      <a:pt x="12874" y="14308"/>
                      <a:pt x="12878" y="14306"/>
                      <a:pt x="12882" y="14303"/>
                    </a:cubicBezTo>
                    <a:cubicBezTo>
                      <a:pt x="13117" y="14004"/>
                      <a:pt x="13301" y="13668"/>
                      <a:pt x="13504" y="13356"/>
                    </a:cubicBezTo>
                    <a:cubicBezTo>
                      <a:pt x="13708" y="13045"/>
                      <a:pt x="13905" y="12734"/>
                      <a:pt x="14083" y="12416"/>
                    </a:cubicBezTo>
                    <a:cubicBezTo>
                      <a:pt x="14095" y="12422"/>
                      <a:pt x="14102" y="12422"/>
                      <a:pt x="14114" y="12428"/>
                    </a:cubicBezTo>
                    <a:cubicBezTo>
                      <a:pt x="14118" y="12429"/>
                      <a:pt x="14121" y="12429"/>
                      <a:pt x="14124" y="12429"/>
                    </a:cubicBezTo>
                    <a:cubicBezTo>
                      <a:pt x="14198" y="12429"/>
                      <a:pt x="14276" y="12363"/>
                      <a:pt x="14330" y="12320"/>
                    </a:cubicBezTo>
                    <a:cubicBezTo>
                      <a:pt x="14362" y="12289"/>
                      <a:pt x="14400" y="12263"/>
                      <a:pt x="14426" y="12231"/>
                    </a:cubicBezTo>
                    <a:lnTo>
                      <a:pt x="14432" y="12231"/>
                    </a:lnTo>
                    <a:cubicBezTo>
                      <a:pt x="14515" y="12231"/>
                      <a:pt x="14578" y="12149"/>
                      <a:pt x="14629" y="12098"/>
                    </a:cubicBezTo>
                    <a:cubicBezTo>
                      <a:pt x="14693" y="12034"/>
                      <a:pt x="14750" y="11971"/>
                      <a:pt x="14801" y="11901"/>
                    </a:cubicBezTo>
                    <a:cubicBezTo>
                      <a:pt x="14902" y="11761"/>
                      <a:pt x="14991" y="11609"/>
                      <a:pt x="15055" y="11450"/>
                    </a:cubicBezTo>
                    <a:cubicBezTo>
                      <a:pt x="15106" y="11310"/>
                      <a:pt x="15188" y="11119"/>
                      <a:pt x="15106" y="10980"/>
                    </a:cubicBezTo>
                    <a:cubicBezTo>
                      <a:pt x="15061" y="10916"/>
                      <a:pt x="14998" y="10865"/>
                      <a:pt x="14928" y="10840"/>
                    </a:cubicBezTo>
                    <a:lnTo>
                      <a:pt x="14877" y="10821"/>
                    </a:lnTo>
                    <a:cubicBezTo>
                      <a:pt x="14972" y="10662"/>
                      <a:pt x="15061" y="10497"/>
                      <a:pt x="15144" y="10331"/>
                    </a:cubicBezTo>
                    <a:cubicBezTo>
                      <a:pt x="15233" y="10173"/>
                      <a:pt x="15322" y="10007"/>
                      <a:pt x="15411" y="9842"/>
                    </a:cubicBezTo>
                    <a:cubicBezTo>
                      <a:pt x="15500" y="9683"/>
                      <a:pt x="15582" y="9524"/>
                      <a:pt x="15671" y="9365"/>
                    </a:cubicBezTo>
                    <a:cubicBezTo>
                      <a:pt x="15716" y="9289"/>
                      <a:pt x="15760" y="9200"/>
                      <a:pt x="15805" y="9118"/>
                    </a:cubicBezTo>
                    <a:cubicBezTo>
                      <a:pt x="15817" y="9092"/>
                      <a:pt x="15830" y="9067"/>
                      <a:pt x="15849" y="9041"/>
                    </a:cubicBezTo>
                    <a:cubicBezTo>
                      <a:pt x="15849" y="9080"/>
                      <a:pt x="15856" y="9118"/>
                      <a:pt x="15868" y="9149"/>
                    </a:cubicBezTo>
                    <a:cubicBezTo>
                      <a:pt x="15880" y="9178"/>
                      <a:pt x="15900" y="9189"/>
                      <a:pt x="15921" y="9189"/>
                    </a:cubicBezTo>
                    <a:cubicBezTo>
                      <a:pt x="15957" y="9189"/>
                      <a:pt x="16000" y="9160"/>
                      <a:pt x="16027" y="9137"/>
                    </a:cubicBezTo>
                    <a:cubicBezTo>
                      <a:pt x="16116" y="9060"/>
                      <a:pt x="16186" y="8959"/>
                      <a:pt x="16224" y="8844"/>
                    </a:cubicBezTo>
                    <a:cubicBezTo>
                      <a:pt x="16228" y="8846"/>
                      <a:pt x="16231" y="8847"/>
                      <a:pt x="16234" y="8847"/>
                    </a:cubicBezTo>
                    <a:cubicBezTo>
                      <a:pt x="16243" y="8847"/>
                      <a:pt x="16251" y="8841"/>
                      <a:pt x="16256" y="8832"/>
                    </a:cubicBezTo>
                    <a:cubicBezTo>
                      <a:pt x="16294" y="8736"/>
                      <a:pt x="16319" y="8641"/>
                      <a:pt x="16345" y="8546"/>
                    </a:cubicBezTo>
                    <a:cubicBezTo>
                      <a:pt x="16364" y="8495"/>
                      <a:pt x="16370" y="8444"/>
                      <a:pt x="16383" y="8393"/>
                    </a:cubicBezTo>
                    <a:cubicBezTo>
                      <a:pt x="16491" y="8285"/>
                      <a:pt x="16510" y="8120"/>
                      <a:pt x="16434" y="7986"/>
                    </a:cubicBezTo>
                    <a:cubicBezTo>
                      <a:pt x="16447" y="7967"/>
                      <a:pt x="16459" y="7948"/>
                      <a:pt x="16472" y="7929"/>
                    </a:cubicBezTo>
                    <a:cubicBezTo>
                      <a:pt x="16478" y="7917"/>
                      <a:pt x="16485" y="7904"/>
                      <a:pt x="16491" y="7891"/>
                    </a:cubicBezTo>
                    <a:lnTo>
                      <a:pt x="16497" y="7885"/>
                    </a:lnTo>
                    <a:lnTo>
                      <a:pt x="16497" y="7878"/>
                    </a:lnTo>
                    <a:lnTo>
                      <a:pt x="16504" y="7859"/>
                    </a:lnTo>
                    <a:lnTo>
                      <a:pt x="16504" y="7847"/>
                    </a:lnTo>
                    <a:cubicBezTo>
                      <a:pt x="16605" y="7815"/>
                      <a:pt x="16707" y="7783"/>
                      <a:pt x="16802" y="7739"/>
                    </a:cubicBezTo>
                    <a:cubicBezTo>
                      <a:pt x="16917" y="7694"/>
                      <a:pt x="17025" y="7631"/>
                      <a:pt x="17120" y="7554"/>
                    </a:cubicBezTo>
                    <a:cubicBezTo>
                      <a:pt x="17165" y="7516"/>
                      <a:pt x="17209" y="7478"/>
                      <a:pt x="17247" y="7440"/>
                    </a:cubicBezTo>
                    <a:cubicBezTo>
                      <a:pt x="17266" y="7415"/>
                      <a:pt x="17285" y="7389"/>
                      <a:pt x="17298" y="7364"/>
                    </a:cubicBezTo>
                    <a:cubicBezTo>
                      <a:pt x="17387" y="7300"/>
                      <a:pt x="17463" y="7237"/>
                      <a:pt x="17540" y="7167"/>
                    </a:cubicBezTo>
                    <a:cubicBezTo>
                      <a:pt x="17616" y="7148"/>
                      <a:pt x="17686" y="7122"/>
                      <a:pt x="17756" y="7090"/>
                    </a:cubicBezTo>
                    <a:lnTo>
                      <a:pt x="17768" y="7090"/>
                    </a:lnTo>
                    <a:cubicBezTo>
                      <a:pt x="18035" y="6944"/>
                      <a:pt x="18258" y="6728"/>
                      <a:pt x="18410" y="6468"/>
                    </a:cubicBezTo>
                    <a:lnTo>
                      <a:pt x="18417" y="6461"/>
                    </a:lnTo>
                    <a:cubicBezTo>
                      <a:pt x="18429" y="6461"/>
                      <a:pt x="18436" y="6461"/>
                      <a:pt x="18448" y="6455"/>
                    </a:cubicBezTo>
                    <a:cubicBezTo>
                      <a:pt x="18493" y="6430"/>
                      <a:pt x="18506" y="6379"/>
                      <a:pt x="18525" y="6334"/>
                    </a:cubicBezTo>
                    <a:cubicBezTo>
                      <a:pt x="18544" y="6290"/>
                      <a:pt x="18563" y="6252"/>
                      <a:pt x="18588" y="6207"/>
                    </a:cubicBezTo>
                    <a:lnTo>
                      <a:pt x="18639" y="6150"/>
                    </a:lnTo>
                    <a:cubicBezTo>
                      <a:pt x="18645" y="6150"/>
                      <a:pt x="18652" y="6150"/>
                      <a:pt x="18658" y="6144"/>
                    </a:cubicBezTo>
                    <a:cubicBezTo>
                      <a:pt x="18906" y="5889"/>
                      <a:pt x="19084" y="5578"/>
                      <a:pt x="19173" y="5235"/>
                    </a:cubicBezTo>
                    <a:cubicBezTo>
                      <a:pt x="19230" y="5057"/>
                      <a:pt x="19262" y="4879"/>
                      <a:pt x="19274" y="4695"/>
                    </a:cubicBezTo>
                    <a:cubicBezTo>
                      <a:pt x="19281" y="4701"/>
                      <a:pt x="19287" y="4704"/>
                      <a:pt x="19293" y="4704"/>
                    </a:cubicBezTo>
                    <a:cubicBezTo>
                      <a:pt x="19298" y="4704"/>
                      <a:pt x="19303" y="4701"/>
                      <a:pt x="19306" y="4695"/>
                    </a:cubicBezTo>
                    <a:cubicBezTo>
                      <a:pt x="19338" y="4606"/>
                      <a:pt x="19363" y="4510"/>
                      <a:pt x="19376" y="4415"/>
                    </a:cubicBezTo>
                    <a:cubicBezTo>
                      <a:pt x="19395" y="4313"/>
                      <a:pt x="19421" y="4205"/>
                      <a:pt x="19440" y="4104"/>
                    </a:cubicBezTo>
                    <a:lnTo>
                      <a:pt x="19503" y="3805"/>
                    </a:lnTo>
                    <a:cubicBezTo>
                      <a:pt x="19516" y="3761"/>
                      <a:pt x="19522" y="3710"/>
                      <a:pt x="19535" y="3665"/>
                    </a:cubicBezTo>
                    <a:cubicBezTo>
                      <a:pt x="19548" y="3608"/>
                      <a:pt x="19573" y="3551"/>
                      <a:pt x="19605" y="3500"/>
                    </a:cubicBezTo>
                    <a:cubicBezTo>
                      <a:pt x="19783" y="3125"/>
                      <a:pt x="19961" y="2750"/>
                      <a:pt x="20132" y="2369"/>
                    </a:cubicBezTo>
                    <a:cubicBezTo>
                      <a:pt x="20228" y="2172"/>
                      <a:pt x="20317" y="1975"/>
                      <a:pt x="20406" y="1778"/>
                    </a:cubicBezTo>
                    <a:lnTo>
                      <a:pt x="20450" y="1740"/>
                    </a:lnTo>
                    <a:lnTo>
                      <a:pt x="20514" y="1682"/>
                    </a:lnTo>
                    <a:lnTo>
                      <a:pt x="20520" y="1676"/>
                    </a:lnTo>
                    <a:lnTo>
                      <a:pt x="20526" y="1676"/>
                    </a:lnTo>
                    <a:lnTo>
                      <a:pt x="20539" y="1663"/>
                    </a:lnTo>
                    <a:cubicBezTo>
                      <a:pt x="20558" y="1651"/>
                      <a:pt x="20571" y="1632"/>
                      <a:pt x="20577" y="1619"/>
                    </a:cubicBezTo>
                    <a:lnTo>
                      <a:pt x="20584" y="1606"/>
                    </a:lnTo>
                    <a:cubicBezTo>
                      <a:pt x="20889" y="1517"/>
                      <a:pt x="21155" y="1352"/>
                      <a:pt x="21441" y="1212"/>
                    </a:cubicBezTo>
                    <a:cubicBezTo>
                      <a:pt x="21607" y="1136"/>
                      <a:pt x="21785" y="1072"/>
                      <a:pt x="21969" y="1034"/>
                    </a:cubicBezTo>
                    <a:cubicBezTo>
                      <a:pt x="21977" y="1037"/>
                      <a:pt x="21984" y="1038"/>
                      <a:pt x="21991" y="1038"/>
                    </a:cubicBezTo>
                    <a:cubicBezTo>
                      <a:pt x="22052" y="1038"/>
                      <a:pt x="22075" y="949"/>
                      <a:pt x="22007" y="926"/>
                    </a:cubicBezTo>
                    <a:cubicBezTo>
                      <a:pt x="22013" y="907"/>
                      <a:pt x="22013" y="888"/>
                      <a:pt x="22001" y="875"/>
                    </a:cubicBezTo>
                    <a:cubicBezTo>
                      <a:pt x="21905" y="793"/>
                      <a:pt x="21785" y="736"/>
                      <a:pt x="21657" y="717"/>
                    </a:cubicBezTo>
                    <a:cubicBezTo>
                      <a:pt x="21499" y="678"/>
                      <a:pt x="21333" y="640"/>
                      <a:pt x="21168" y="615"/>
                    </a:cubicBezTo>
                    <a:cubicBezTo>
                      <a:pt x="20831" y="551"/>
                      <a:pt x="20501" y="513"/>
                      <a:pt x="20164" y="488"/>
                    </a:cubicBezTo>
                    <a:lnTo>
                      <a:pt x="20145" y="488"/>
                    </a:lnTo>
                    <a:cubicBezTo>
                      <a:pt x="19834" y="234"/>
                      <a:pt x="19452" y="87"/>
                      <a:pt x="19058" y="62"/>
                    </a:cubicBezTo>
                    <a:cubicBezTo>
                      <a:pt x="18995" y="43"/>
                      <a:pt x="18931" y="24"/>
                      <a:pt x="18868" y="18"/>
                    </a:cubicBezTo>
                    <a:cubicBezTo>
                      <a:pt x="18804" y="6"/>
                      <a:pt x="18741" y="1"/>
                      <a:pt x="186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1" name="Google Shape;1921;p53"/>
              <p:cNvSpPr/>
              <p:nvPr/>
            </p:nvSpPr>
            <p:spPr>
              <a:xfrm>
                <a:off x="2172275" y="3756650"/>
                <a:ext cx="12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06" extrusionOk="0">
                    <a:moveTo>
                      <a:pt x="27" y="1"/>
                    </a:moveTo>
                    <a:cubicBezTo>
                      <a:pt x="15" y="1"/>
                      <a:pt x="1" y="9"/>
                      <a:pt x="1" y="24"/>
                    </a:cubicBezTo>
                    <a:cubicBezTo>
                      <a:pt x="7" y="139"/>
                      <a:pt x="64" y="247"/>
                      <a:pt x="153" y="317"/>
                    </a:cubicBezTo>
                    <a:cubicBezTo>
                      <a:pt x="191" y="355"/>
                      <a:pt x="248" y="380"/>
                      <a:pt x="306" y="399"/>
                    </a:cubicBezTo>
                    <a:cubicBezTo>
                      <a:pt x="325" y="404"/>
                      <a:pt x="344" y="406"/>
                      <a:pt x="364" y="406"/>
                    </a:cubicBezTo>
                    <a:cubicBezTo>
                      <a:pt x="404" y="406"/>
                      <a:pt x="443" y="397"/>
                      <a:pt x="477" y="380"/>
                    </a:cubicBezTo>
                    <a:cubicBezTo>
                      <a:pt x="509" y="361"/>
                      <a:pt x="496" y="310"/>
                      <a:pt x="458" y="310"/>
                    </a:cubicBezTo>
                    <a:cubicBezTo>
                      <a:pt x="433" y="310"/>
                      <a:pt x="407" y="317"/>
                      <a:pt x="382" y="317"/>
                    </a:cubicBezTo>
                    <a:cubicBezTo>
                      <a:pt x="363" y="317"/>
                      <a:pt x="337" y="317"/>
                      <a:pt x="318" y="310"/>
                    </a:cubicBezTo>
                    <a:cubicBezTo>
                      <a:pt x="274" y="304"/>
                      <a:pt x="229" y="279"/>
                      <a:pt x="198" y="253"/>
                    </a:cubicBezTo>
                    <a:cubicBezTo>
                      <a:pt x="128" y="190"/>
                      <a:pt x="70" y="107"/>
                      <a:pt x="45" y="12"/>
                    </a:cubicBezTo>
                    <a:cubicBezTo>
                      <a:pt x="43" y="4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2" name="Google Shape;1922;p53"/>
              <p:cNvSpPr/>
              <p:nvPr/>
            </p:nvSpPr>
            <p:spPr>
              <a:xfrm>
                <a:off x="2193400" y="3749675"/>
                <a:ext cx="21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2" extrusionOk="0">
                    <a:moveTo>
                      <a:pt x="23" y="0"/>
                    </a:moveTo>
                    <a:cubicBezTo>
                      <a:pt x="20" y="0"/>
                      <a:pt x="17" y="2"/>
                      <a:pt x="13" y="5"/>
                    </a:cubicBezTo>
                    <a:cubicBezTo>
                      <a:pt x="7" y="5"/>
                      <a:pt x="1" y="18"/>
                      <a:pt x="1" y="30"/>
                    </a:cubicBezTo>
                    <a:lnTo>
                      <a:pt x="20" y="81"/>
                    </a:lnTo>
                    <a:cubicBezTo>
                      <a:pt x="26" y="87"/>
                      <a:pt x="26" y="100"/>
                      <a:pt x="33" y="106"/>
                    </a:cubicBezTo>
                    <a:lnTo>
                      <a:pt x="39" y="119"/>
                    </a:lnTo>
                    <a:cubicBezTo>
                      <a:pt x="45" y="126"/>
                      <a:pt x="52" y="132"/>
                      <a:pt x="58" y="132"/>
                    </a:cubicBezTo>
                    <a:cubicBezTo>
                      <a:pt x="64" y="132"/>
                      <a:pt x="71" y="132"/>
                      <a:pt x="77" y="126"/>
                    </a:cubicBezTo>
                    <a:cubicBezTo>
                      <a:pt x="83" y="113"/>
                      <a:pt x="83" y="100"/>
                      <a:pt x="77" y="87"/>
                    </a:cubicBezTo>
                    <a:cubicBezTo>
                      <a:pt x="71" y="81"/>
                      <a:pt x="71" y="68"/>
                      <a:pt x="64" y="62"/>
                    </a:cubicBezTo>
                    <a:lnTo>
                      <a:pt x="39" y="11"/>
                    </a:lnTo>
                    <a:cubicBezTo>
                      <a:pt x="39" y="11"/>
                      <a:pt x="39" y="5"/>
                      <a:pt x="33" y="5"/>
                    </a:cubicBezTo>
                    <a:cubicBezTo>
                      <a:pt x="29" y="2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3" name="Google Shape;1923;p53"/>
              <p:cNvSpPr/>
              <p:nvPr/>
            </p:nvSpPr>
            <p:spPr>
              <a:xfrm>
                <a:off x="2189675" y="3749050"/>
                <a:ext cx="47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56" extrusionOk="0">
                    <a:moveTo>
                      <a:pt x="25" y="0"/>
                    </a:moveTo>
                    <a:cubicBezTo>
                      <a:pt x="13" y="0"/>
                      <a:pt x="0" y="15"/>
                      <a:pt x="10" y="30"/>
                    </a:cubicBezTo>
                    <a:cubicBezTo>
                      <a:pt x="23" y="49"/>
                      <a:pt x="35" y="68"/>
                      <a:pt x="48" y="93"/>
                    </a:cubicBezTo>
                    <a:cubicBezTo>
                      <a:pt x="61" y="112"/>
                      <a:pt x="67" y="131"/>
                      <a:pt x="80" y="151"/>
                    </a:cubicBezTo>
                    <a:cubicBezTo>
                      <a:pt x="99" y="195"/>
                      <a:pt x="105" y="240"/>
                      <a:pt x="112" y="284"/>
                    </a:cubicBezTo>
                    <a:cubicBezTo>
                      <a:pt x="112" y="307"/>
                      <a:pt x="112" y="356"/>
                      <a:pt x="140" y="356"/>
                    </a:cubicBezTo>
                    <a:cubicBezTo>
                      <a:pt x="143" y="356"/>
                      <a:pt x="146" y="355"/>
                      <a:pt x="150" y="354"/>
                    </a:cubicBezTo>
                    <a:cubicBezTo>
                      <a:pt x="188" y="341"/>
                      <a:pt x="182" y="303"/>
                      <a:pt x="175" y="278"/>
                    </a:cubicBezTo>
                    <a:cubicBezTo>
                      <a:pt x="169" y="201"/>
                      <a:pt x="143" y="125"/>
                      <a:pt x="99" y="62"/>
                    </a:cubicBezTo>
                    <a:cubicBezTo>
                      <a:pt x="80" y="43"/>
                      <a:pt x="61" y="23"/>
                      <a:pt x="35" y="4"/>
                    </a:cubicBezTo>
                    <a:cubicBezTo>
                      <a:pt x="33" y="2"/>
                      <a:pt x="29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4" name="Google Shape;1924;p53"/>
              <p:cNvSpPr/>
              <p:nvPr/>
            </p:nvSpPr>
            <p:spPr>
              <a:xfrm>
                <a:off x="2172275" y="3748025"/>
                <a:ext cx="3675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60" extrusionOk="0">
                    <a:moveTo>
                      <a:pt x="102" y="1"/>
                    </a:moveTo>
                    <a:lnTo>
                      <a:pt x="83" y="7"/>
                    </a:lnTo>
                    <a:cubicBezTo>
                      <a:pt x="70" y="14"/>
                      <a:pt x="64" y="20"/>
                      <a:pt x="51" y="26"/>
                    </a:cubicBezTo>
                    <a:lnTo>
                      <a:pt x="39" y="45"/>
                    </a:lnTo>
                    <a:cubicBezTo>
                      <a:pt x="26" y="58"/>
                      <a:pt x="20" y="71"/>
                      <a:pt x="13" y="84"/>
                    </a:cubicBezTo>
                    <a:cubicBezTo>
                      <a:pt x="1" y="103"/>
                      <a:pt x="1" y="115"/>
                      <a:pt x="1" y="134"/>
                    </a:cubicBezTo>
                    <a:cubicBezTo>
                      <a:pt x="1" y="147"/>
                      <a:pt x="7" y="153"/>
                      <a:pt x="20" y="160"/>
                    </a:cubicBezTo>
                    <a:cubicBezTo>
                      <a:pt x="26" y="160"/>
                      <a:pt x="39" y="160"/>
                      <a:pt x="45" y="153"/>
                    </a:cubicBezTo>
                    <a:cubicBezTo>
                      <a:pt x="45" y="147"/>
                      <a:pt x="51" y="141"/>
                      <a:pt x="58" y="134"/>
                    </a:cubicBezTo>
                    <a:lnTo>
                      <a:pt x="64" y="128"/>
                    </a:lnTo>
                    <a:lnTo>
                      <a:pt x="64" y="122"/>
                    </a:lnTo>
                    <a:cubicBezTo>
                      <a:pt x="77" y="109"/>
                      <a:pt x="83" y="103"/>
                      <a:pt x="90" y="90"/>
                    </a:cubicBezTo>
                    <a:lnTo>
                      <a:pt x="109" y="77"/>
                    </a:lnTo>
                    <a:cubicBezTo>
                      <a:pt x="109" y="71"/>
                      <a:pt x="115" y="64"/>
                      <a:pt x="121" y="58"/>
                    </a:cubicBezTo>
                    <a:lnTo>
                      <a:pt x="128" y="52"/>
                    </a:lnTo>
                    <a:cubicBezTo>
                      <a:pt x="134" y="45"/>
                      <a:pt x="140" y="39"/>
                      <a:pt x="140" y="33"/>
                    </a:cubicBezTo>
                    <a:cubicBezTo>
                      <a:pt x="147" y="20"/>
                      <a:pt x="140" y="7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5" name="Google Shape;1925;p53"/>
              <p:cNvSpPr/>
              <p:nvPr/>
            </p:nvSpPr>
            <p:spPr>
              <a:xfrm>
                <a:off x="2173275" y="3748025"/>
                <a:ext cx="1840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19" extrusionOk="0">
                    <a:moveTo>
                      <a:pt x="405" y="122"/>
                    </a:moveTo>
                    <a:cubicBezTo>
                      <a:pt x="444" y="128"/>
                      <a:pt x="450" y="160"/>
                      <a:pt x="437" y="198"/>
                    </a:cubicBezTo>
                    <a:cubicBezTo>
                      <a:pt x="418" y="242"/>
                      <a:pt x="386" y="281"/>
                      <a:pt x="348" y="300"/>
                    </a:cubicBezTo>
                    <a:cubicBezTo>
                      <a:pt x="332" y="312"/>
                      <a:pt x="313" y="319"/>
                      <a:pt x="294" y="319"/>
                    </a:cubicBezTo>
                    <a:cubicBezTo>
                      <a:pt x="275" y="319"/>
                      <a:pt x="256" y="312"/>
                      <a:pt x="240" y="300"/>
                    </a:cubicBezTo>
                    <a:lnTo>
                      <a:pt x="234" y="293"/>
                    </a:lnTo>
                    <a:cubicBezTo>
                      <a:pt x="227" y="255"/>
                      <a:pt x="247" y="211"/>
                      <a:pt x="278" y="179"/>
                    </a:cubicBezTo>
                    <a:cubicBezTo>
                      <a:pt x="310" y="147"/>
                      <a:pt x="355" y="122"/>
                      <a:pt x="405" y="122"/>
                    </a:cubicBezTo>
                    <a:close/>
                    <a:moveTo>
                      <a:pt x="355" y="1"/>
                    </a:moveTo>
                    <a:cubicBezTo>
                      <a:pt x="323" y="1"/>
                      <a:pt x="285" y="14"/>
                      <a:pt x="253" y="26"/>
                    </a:cubicBezTo>
                    <a:cubicBezTo>
                      <a:pt x="189" y="58"/>
                      <a:pt x="139" y="109"/>
                      <a:pt x="113" y="172"/>
                    </a:cubicBezTo>
                    <a:cubicBezTo>
                      <a:pt x="0" y="402"/>
                      <a:pt x="186" y="619"/>
                      <a:pt x="393" y="619"/>
                    </a:cubicBezTo>
                    <a:cubicBezTo>
                      <a:pt x="466" y="619"/>
                      <a:pt x="542" y="592"/>
                      <a:pt x="609" y="528"/>
                    </a:cubicBezTo>
                    <a:cubicBezTo>
                      <a:pt x="717" y="427"/>
                      <a:pt x="736" y="261"/>
                      <a:pt x="653" y="134"/>
                    </a:cubicBezTo>
                    <a:cubicBezTo>
                      <a:pt x="596" y="52"/>
                      <a:pt x="501" y="1"/>
                      <a:pt x="4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6" name="Google Shape;1926;p53"/>
              <p:cNvSpPr/>
              <p:nvPr/>
            </p:nvSpPr>
            <p:spPr>
              <a:xfrm>
                <a:off x="2186575" y="3764250"/>
                <a:ext cx="21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5" y="0"/>
                    </a:moveTo>
                    <a:lnTo>
                      <a:pt x="32" y="6"/>
                    </a:lnTo>
                    <a:lnTo>
                      <a:pt x="20" y="13"/>
                    </a:lnTo>
                    <a:lnTo>
                      <a:pt x="13" y="19"/>
                    </a:lnTo>
                    <a:lnTo>
                      <a:pt x="7" y="26"/>
                    </a:lnTo>
                    <a:lnTo>
                      <a:pt x="7" y="38"/>
                    </a:lnTo>
                    <a:cubicBezTo>
                      <a:pt x="1" y="45"/>
                      <a:pt x="1" y="51"/>
                      <a:pt x="7" y="57"/>
                    </a:cubicBezTo>
                    <a:cubicBezTo>
                      <a:pt x="7" y="64"/>
                      <a:pt x="13" y="64"/>
                      <a:pt x="20" y="70"/>
                    </a:cubicBezTo>
                    <a:lnTo>
                      <a:pt x="39" y="70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70" y="45"/>
                    </a:lnTo>
                    <a:lnTo>
                      <a:pt x="70" y="38"/>
                    </a:lnTo>
                    <a:lnTo>
                      <a:pt x="70" y="32"/>
                    </a:lnTo>
                    <a:lnTo>
                      <a:pt x="83" y="13"/>
                    </a:lnTo>
                    <a:lnTo>
                      <a:pt x="77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7" name="Google Shape;1927;p53"/>
              <p:cNvSpPr/>
              <p:nvPr/>
            </p:nvSpPr>
            <p:spPr>
              <a:xfrm>
                <a:off x="2187375" y="3744150"/>
                <a:ext cx="240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87" extrusionOk="0">
                    <a:moveTo>
                      <a:pt x="31" y="1"/>
                    </a:moveTo>
                    <a:cubicBezTo>
                      <a:pt x="29" y="1"/>
                      <a:pt x="28" y="2"/>
                      <a:pt x="26" y="3"/>
                    </a:cubicBezTo>
                    <a:cubicBezTo>
                      <a:pt x="19" y="3"/>
                      <a:pt x="13" y="3"/>
                      <a:pt x="13" y="10"/>
                    </a:cubicBezTo>
                    <a:cubicBezTo>
                      <a:pt x="0" y="16"/>
                      <a:pt x="0" y="35"/>
                      <a:pt x="13" y="42"/>
                    </a:cubicBezTo>
                    <a:lnTo>
                      <a:pt x="26" y="54"/>
                    </a:lnTo>
                    <a:lnTo>
                      <a:pt x="38" y="67"/>
                    </a:lnTo>
                    <a:lnTo>
                      <a:pt x="51" y="80"/>
                    </a:lnTo>
                    <a:cubicBezTo>
                      <a:pt x="57" y="86"/>
                      <a:pt x="64" y="86"/>
                      <a:pt x="70" y="86"/>
                    </a:cubicBezTo>
                    <a:lnTo>
                      <a:pt x="83" y="86"/>
                    </a:lnTo>
                    <a:cubicBezTo>
                      <a:pt x="89" y="86"/>
                      <a:pt x="96" y="80"/>
                      <a:pt x="96" y="73"/>
                    </a:cubicBezTo>
                    <a:lnTo>
                      <a:pt x="96" y="61"/>
                    </a:lnTo>
                    <a:cubicBezTo>
                      <a:pt x="96" y="54"/>
                      <a:pt x="89" y="48"/>
                      <a:pt x="83" y="48"/>
                    </a:cubicBezTo>
                    <a:lnTo>
                      <a:pt x="70" y="29"/>
                    </a:lnTo>
                    <a:lnTo>
                      <a:pt x="57" y="22"/>
                    </a:lnTo>
                    <a:lnTo>
                      <a:pt x="45" y="10"/>
                    </a:lnTo>
                    <a:cubicBezTo>
                      <a:pt x="40" y="5"/>
                      <a:pt x="36" y="1"/>
                      <a:pt x="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8" name="Google Shape;1928;p53"/>
              <p:cNvSpPr/>
              <p:nvPr/>
            </p:nvSpPr>
            <p:spPr>
              <a:xfrm>
                <a:off x="2197125" y="3753125"/>
                <a:ext cx="315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0" extrusionOk="0">
                    <a:moveTo>
                      <a:pt x="32" y="1"/>
                    </a:moveTo>
                    <a:cubicBezTo>
                      <a:pt x="16" y="1"/>
                      <a:pt x="0" y="15"/>
                      <a:pt x="4" y="32"/>
                    </a:cubicBezTo>
                    <a:cubicBezTo>
                      <a:pt x="17" y="51"/>
                      <a:pt x="23" y="70"/>
                      <a:pt x="30" y="89"/>
                    </a:cubicBezTo>
                    <a:cubicBezTo>
                      <a:pt x="30" y="108"/>
                      <a:pt x="36" y="127"/>
                      <a:pt x="36" y="146"/>
                    </a:cubicBezTo>
                    <a:cubicBezTo>
                      <a:pt x="42" y="165"/>
                      <a:pt x="42" y="185"/>
                      <a:pt x="42" y="210"/>
                    </a:cubicBezTo>
                    <a:cubicBezTo>
                      <a:pt x="36" y="235"/>
                      <a:pt x="42" y="261"/>
                      <a:pt x="61" y="280"/>
                    </a:cubicBezTo>
                    <a:cubicBezTo>
                      <a:pt x="68" y="286"/>
                      <a:pt x="74" y="289"/>
                      <a:pt x="81" y="289"/>
                    </a:cubicBezTo>
                    <a:cubicBezTo>
                      <a:pt x="87" y="289"/>
                      <a:pt x="93" y="286"/>
                      <a:pt x="100" y="280"/>
                    </a:cubicBezTo>
                    <a:cubicBezTo>
                      <a:pt x="119" y="267"/>
                      <a:pt x="125" y="248"/>
                      <a:pt x="125" y="235"/>
                    </a:cubicBezTo>
                    <a:lnTo>
                      <a:pt x="125" y="204"/>
                    </a:lnTo>
                    <a:cubicBezTo>
                      <a:pt x="119" y="178"/>
                      <a:pt x="112" y="153"/>
                      <a:pt x="106" y="134"/>
                    </a:cubicBezTo>
                    <a:cubicBezTo>
                      <a:pt x="100" y="108"/>
                      <a:pt x="93" y="89"/>
                      <a:pt x="81" y="70"/>
                    </a:cubicBezTo>
                    <a:cubicBezTo>
                      <a:pt x="74" y="51"/>
                      <a:pt x="61" y="32"/>
                      <a:pt x="55" y="13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9" name="Google Shape;1929;p53"/>
              <p:cNvSpPr/>
              <p:nvPr/>
            </p:nvSpPr>
            <p:spPr>
              <a:xfrm>
                <a:off x="2201025" y="3754200"/>
                <a:ext cx="162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150" extrusionOk="0">
                    <a:moveTo>
                      <a:pt x="27" y="0"/>
                    </a:moveTo>
                    <a:cubicBezTo>
                      <a:pt x="25" y="0"/>
                      <a:pt x="22" y="1"/>
                      <a:pt x="20" y="2"/>
                    </a:cubicBezTo>
                    <a:cubicBezTo>
                      <a:pt x="7" y="8"/>
                      <a:pt x="1" y="21"/>
                      <a:pt x="7" y="34"/>
                    </a:cubicBezTo>
                    <a:lnTo>
                      <a:pt x="7" y="40"/>
                    </a:lnTo>
                    <a:lnTo>
                      <a:pt x="7" y="53"/>
                    </a:lnTo>
                    <a:cubicBezTo>
                      <a:pt x="7" y="59"/>
                      <a:pt x="7" y="72"/>
                      <a:pt x="7" y="78"/>
                    </a:cubicBezTo>
                    <a:cubicBezTo>
                      <a:pt x="1" y="84"/>
                      <a:pt x="7" y="91"/>
                      <a:pt x="7" y="103"/>
                    </a:cubicBezTo>
                    <a:lnTo>
                      <a:pt x="7" y="110"/>
                    </a:lnTo>
                    <a:cubicBezTo>
                      <a:pt x="7" y="116"/>
                      <a:pt x="7" y="122"/>
                      <a:pt x="7" y="122"/>
                    </a:cubicBezTo>
                    <a:cubicBezTo>
                      <a:pt x="3" y="138"/>
                      <a:pt x="16" y="149"/>
                      <a:pt x="28" y="149"/>
                    </a:cubicBezTo>
                    <a:cubicBezTo>
                      <a:pt x="36" y="149"/>
                      <a:pt x="43" y="145"/>
                      <a:pt x="45" y="135"/>
                    </a:cubicBezTo>
                    <a:cubicBezTo>
                      <a:pt x="52" y="129"/>
                      <a:pt x="58" y="116"/>
                      <a:pt x="58" y="103"/>
                    </a:cubicBezTo>
                    <a:lnTo>
                      <a:pt x="64" y="97"/>
                    </a:lnTo>
                    <a:cubicBezTo>
                      <a:pt x="64" y="91"/>
                      <a:pt x="64" y="84"/>
                      <a:pt x="64" y="78"/>
                    </a:cubicBezTo>
                    <a:cubicBezTo>
                      <a:pt x="64" y="72"/>
                      <a:pt x="64" y="65"/>
                      <a:pt x="64" y="59"/>
                    </a:cubicBezTo>
                    <a:cubicBezTo>
                      <a:pt x="64" y="46"/>
                      <a:pt x="58" y="34"/>
                      <a:pt x="52" y="21"/>
                    </a:cubicBezTo>
                    <a:cubicBezTo>
                      <a:pt x="52" y="10"/>
                      <a:pt x="39" y="0"/>
                      <a:pt x="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0" name="Google Shape;1930;p53"/>
              <p:cNvSpPr/>
              <p:nvPr/>
            </p:nvSpPr>
            <p:spPr>
              <a:xfrm>
                <a:off x="2107625" y="3775775"/>
                <a:ext cx="4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34" extrusionOk="0">
                    <a:moveTo>
                      <a:pt x="139" y="1"/>
                    </a:moveTo>
                    <a:cubicBezTo>
                      <a:pt x="130" y="1"/>
                      <a:pt x="121" y="5"/>
                      <a:pt x="115" y="16"/>
                    </a:cubicBezTo>
                    <a:cubicBezTo>
                      <a:pt x="76" y="92"/>
                      <a:pt x="45" y="181"/>
                      <a:pt x="26" y="270"/>
                    </a:cubicBezTo>
                    <a:cubicBezTo>
                      <a:pt x="19" y="308"/>
                      <a:pt x="13" y="353"/>
                      <a:pt x="7" y="397"/>
                    </a:cubicBezTo>
                    <a:cubicBezTo>
                      <a:pt x="0" y="441"/>
                      <a:pt x="7" y="486"/>
                      <a:pt x="26" y="524"/>
                    </a:cubicBezTo>
                    <a:cubicBezTo>
                      <a:pt x="29" y="530"/>
                      <a:pt x="35" y="534"/>
                      <a:pt x="41" y="534"/>
                    </a:cubicBezTo>
                    <a:cubicBezTo>
                      <a:pt x="48" y="534"/>
                      <a:pt x="54" y="530"/>
                      <a:pt x="57" y="524"/>
                    </a:cubicBezTo>
                    <a:cubicBezTo>
                      <a:pt x="76" y="486"/>
                      <a:pt x="83" y="441"/>
                      <a:pt x="83" y="403"/>
                    </a:cubicBezTo>
                    <a:cubicBezTo>
                      <a:pt x="89" y="359"/>
                      <a:pt x="89" y="321"/>
                      <a:pt x="95" y="283"/>
                    </a:cubicBezTo>
                    <a:cubicBezTo>
                      <a:pt x="115" y="200"/>
                      <a:pt x="140" y="117"/>
                      <a:pt x="165" y="35"/>
                    </a:cubicBezTo>
                    <a:cubicBezTo>
                      <a:pt x="174" y="18"/>
                      <a:pt x="157" y="1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1" name="Google Shape;1931;p53"/>
              <p:cNvSpPr/>
              <p:nvPr/>
            </p:nvSpPr>
            <p:spPr>
              <a:xfrm>
                <a:off x="2103975" y="3768800"/>
                <a:ext cx="770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766" extrusionOk="0">
                    <a:moveTo>
                      <a:pt x="282" y="1"/>
                    </a:moveTo>
                    <a:cubicBezTo>
                      <a:pt x="276" y="1"/>
                      <a:pt x="271" y="3"/>
                      <a:pt x="267" y="9"/>
                    </a:cubicBezTo>
                    <a:cubicBezTo>
                      <a:pt x="172" y="110"/>
                      <a:pt x="102" y="231"/>
                      <a:pt x="57" y="358"/>
                    </a:cubicBezTo>
                    <a:cubicBezTo>
                      <a:pt x="38" y="422"/>
                      <a:pt x="25" y="492"/>
                      <a:pt x="13" y="555"/>
                    </a:cubicBezTo>
                    <a:cubicBezTo>
                      <a:pt x="0" y="625"/>
                      <a:pt x="6" y="695"/>
                      <a:pt x="32" y="759"/>
                    </a:cubicBezTo>
                    <a:cubicBezTo>
                      <a:pt x="32" y="762"/>
                      <a:pt x="38" y="766"/>
                      <a:pt x="45" y="766"/>
                    </a:cubicBezTo>
                    <a:cubicBezTo>
                      <a:pt x="50" y="766"/>
                      <a:pt x="55" y="764"/>
                      <a:pt x="57" y="759"/>
                    </a:cubicBezTo>
                    <a:cubicBezTo>
                      <a:pt x="70" y="695"/>
                      <a:pt x="83" y="632"/>
                      <a:pt x="89" y="568"/>
                    </a:cubicBezTo>
                    <a:cubicBezTo>
                      <a:pt x="95" y="504"/>
                      <a:pt x="114" y="441"/>
                      <a:pt x="127" y="377"/>
                    </a:cubicBezTo>
                    <a:cubicBezTo>
                      <a:pt x="165" y="250"/>
                      <a:pt x="229" y="136"/>
                      <a:pt x="299" y="21"/>
                    </a:cubicBezTo>
                    <a:cubicBezTo>
                      <a:pt x="308" y="13"/>
                      <a:pt x="295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2" name="Google Shape;1932;p53"/>
              <p:cNvSpPr/>
              <p:nvPr/>
            </p:nvSpPr>
            <p:spPr>
              <a:xfrm>
                <a:off x="2159225" y="3877875"/>
                <a:ext cx="465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59" extrusionOk="0">
                    <a:moveTo>
                      <a:pt x="167" y="0"/>
                    </a:moveTo>
                    <a:cubicBezTo>
                      <a:pt x="161" y="0"/>
                      <a:pt x="153" y="4"/>
                      <a:pt x="148" y="12"/>
                    </a:cubicBezTo>
                    <a:cubicBezTo>
                      <a:pt x="129" y="62"/>
                      <a:pt x="116" y="120"/>
                      <a:pt x="90" y="170"/>
                    </a:cubicBezTo>
                    <a:cubicBezTo>
                      <a:pt x="71" y="221"/>
                      <a:pt x="40" y="272"/>
                      <a:pt x="14" y="323"/>
                    </a:cubicBezTo>
                    <a:cubicBezTo>
                      <a:pt x="1" y="341"/>
                      <a:pt x="16" y="359"/>
                      <a:pt x="33" y="359"/>
                    </a:cubicBezTo>
                    <a:cubicBezTo>
                      <a:pt x="40" y="359"/>
                      <a:pt x="47" y="356"/>
                      <a:pt x="52" y="348"/>
                    </a:cubicBezTo>
                    <a:cubicBezTo>
                      <a:pt x="90" y="304"/>
                      <a:pt x="129" y="253"/>
                      <a:pt x="148" y="196"/>
                    </a:cubicBezTo>
                    <a:cubicBezTo>
                      <a:pt x="173" y="139"/>
                      <a:pt x="186" y="81"/>
                      <a:pt x="186" y="18"/>
                    </a:cubicBezTo>
                    <a:cubicBezTo>
                      <a:pt x="186" y="7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3" name="Google Shape;1933;p53"/>
              <p:cNvSpPr/>
              <p:nvPr/>
            </p:nvSpPr>
            <p:spPr>
              <a:xfrm>
                <a:off x="2159775" y="3872500"/>
                <a:ext cx="1095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809" extrusionOk="0">
                    <a:moveTo>
                      <a:pt x="409" y="0"/>
                    </a:moveTo>
                    <a:cubicBezTo>
                      <a:pt x="396" y="0"/>
                      <a:pt x="383" y="8"/>
                      <a:pt x="380" y="23"/>
                    </a:cubicBezTo>
                    <a:cubicBezTo>
                      <a:pt x="342" y="163"/>
                      <a:pt x="297" y="290"/>
                      <a:pt x="240" y="424"/>
                    </a:cubicBezTo>
                    <a:cubicBezTo>
                      <a:pt x="208" y="487"/>
                      <a:pt x="176" y="544"/>
                      <a:pt x="132" y="608"/>
                    </a:cubicBezTo>
                    <a:cubicBezTo>
                      <a:pt x="94" y="659"/>
                      <a:pt x="49" y="709"/>
                      <a:pt x="11" y="773"/>
                    </a:cubicBezTo>
                    <a:cubicBezTo>
                      <a:pt x="1" y="789"/>
                      <a:pt x="20" y="808"/>
                      <a:pt x="38" y="808"/>
                    </a:cubicBezTo>
                    <a:cubicBezTo>
                      <a:pt x="42" y="808"/>
                      <a:pt x="46" y="807"/>
                      <a:pt x="49" y="805"/>
                    </a:cubicBezTo>
                    <a:cubicBezTo>
                      <a:pt x="107" y="760"/>
                      <a:pt x="157" y="709"/>
                      <a:pt x="202" y="646"/>
                    </a:cubicBezTo>
                    <a:cubicBezTo>
                      <a:pt x="246" y="589"/>
                      <a:pt x="285" y="525"/>
                      <a:pt x="323" y="455"/>
                    </a:cubicBezTo>
                    <a:cubicBezTo>
                      <a:pt x="393" y="322"/>
                      <a:pt x="431" y="176"/>
                      <a:pt x="437" y="30"/>
                    </a:cubicBezTo>
                    <a:cubicBezTo>
                      <a:pt x="437" y="10"/>
                      <a:pt x="423" y="0"/>
                      <a:pt x="4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4" name="Google Shape;1934;p53"/>
              <p:cNvSpPr/>
              <p:nvPr/>
            </p:nvSpPr>
            <p:spPr>
              <a:xfrm>
                <a:off x="2113825" y="3790125"/>
                <a:ext cx="24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96" h="353" extrusionOk="0">
                    <a:moveTo>
                      <a:pt x="73" y="1"/>
                    </a:moveTo>
                    <a:cubicBezTo>
                      <a:pt x="62" y="1"/>
                      <a:pt x="51" y="7"/>
                      <a:pt x="51" y="20"/>
                    </a:cubicBezTo>
                    <a:cubicBezTo>
                      <a:pt x="32" y="71"/>
                      <a:pt x="19" y="122"/>
                      <a:pt x="13" y="179"/>
                    </a:cubicBezTo>
                    <a:cubicBezTo>
                      <a:pt x="6" y="204"/>
                      <a:pt x="6" y="230"/>
                      <a:pt x="6" y="255"/>
                    </a:cubicBezTo>
                    <a:lnTo>
                      <a:pt x="6" y="300"/>
                    </a:lnTo>
                    <a:cubicBezTo>
                      <a:pt x="0" y="312"/>
                      <a:pt x="6" y="325"/>
                      <a:pt x="13" y="338"/>
                    </a:cubicBezTo>
                    <a:cubicBezTo>
                      <a:pt x="13" y="347"/>
                      <a:pt x="19" y="352"/>
                      <a:pt x="26" y="352"/>
                    </a:cubicBezTo>
                    <a:cubicBezTo>
                      <a:pt x="33" y="352"/>
                      <a:pt x="41" y="347"/>
                      <a:pt x="44" y="338"/>
                    </a:cubicBezTo>
                    <a:cubicBezTo>
                      <a:pt x="51" y="325"/>
                      <a:pt x="57" y="312"/>
                      <a:pt x="57" y="300"/>
                    </a:cubicBezTo>
                    <a:cubicBezTo>
                      <a:pt x="57" y="287"/>
                      <a:pt x="57" y="274"/>
                      <a:pt x="57" y="261"/>
                    </a:cubicBezTo>
                    <a:cubicBezTo>
                      <a:pt x="57" y="236"/>
                      <a:pt x="64" y="211"/>
                      <a:pt x="70" y="179"/>
                    </a:cubicBezTo>
                    <a:cubicBezTo>
                      <a:pt x="76" y="128"/>
                      <a:pt x="83" y="77"/>
                      <a:pt x="95" y="20"/>
                    </a:cubicBezTo>
                    <a:cubicBezTo>
                      <a:pt x="95" y="7"/>
                      <a:pt x="84" y="1"/>
                      <a:pt x="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5" name="Google Shape;1935;p53"/>
              <p:cNvSpPr/>
              <p:nvPr/>
            </p:nvSpPr>
            <p:spPr>
              <a:xfrm>
                <a:off x="2111900" y="3783775"/>
                <a:ext cx="38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92" extrusionOk="0">
                    <a:moveTo>
                      <a:pt x="132" y="0"/>
                    </a:moveTo>
                    <a:cubicBezTo>
                      <a:pt x="126" y="0"/>
                      <a:pt x="120" y="3"/>
                      <a:pt x="115" y="7"/>
                    </a:cubicBezTo>
                    <a:cubicBezTo>
                      <a:pt x="83" y="45"/>
                      <a:pt x="64" y="83"/>
                      <a:pt x="52" y="128"/>
                    </a:cubicBezTo>
                    <a:cubicBezTo>
                      <a:pt x="39" y="166"/>
                      <a:pt x="33" y="210"/>
                      <a:pt x="20" y="255"/>
                    </a:cubicBezTo>
                    <a:cubicBezTo>
                      <a:pt x="13" y="293"/>
                      <a:pt x="7" y="338"/>
                      <a:pt x="7" y="376"/>
                    </a:cubicBezTo>
                    <a:cubicBezTo>
                      <a:pt x="1" y="401"/>
                      <a:pt x="1" y="427"/>
                      <a:pt x="7" y="452"/>
                    </a:cubicBezTo>
                    <a:cubicBezTo>
                      <a:pt x="7" y="465"/>
                      <a:pt x="13" y="490"/>
                      <a:pt x="33" y="490"/>
                    </a:cubicBezTo>
                    <a:cubicBezTo>
                      <a:pt x="36" y="491"/>
                      <a:pt x="39" y="492"/>
                      <a:pt x="41" y="492"/>
                    </a:cubicBezTo>
                    <a:cubicBezTo>
                      <a:pt x="72" y="492"/>
                      <a:pt x="77" y="430"/>
                      <a:pt x="77" y="401"/>
                    </a:cubicBezTo>
                    <a:cubicBezTo>
                      <a:pt x="83" y="363"/>
                      <a:pt x="83" y="318"/>
                      <a:pt x="90" y="274"/>
                    </a:cubicBezTo>
                    <a:cubicBezTo>
                      <a:pt x="102" y="236"/>
                      <a:pt x="109" y="191"/>
                      <a:pt x="121" y="153"/>
                    </a:cubicBezTo>
                    <a:cubicBezTo>
                      <a:pt x="134" y="109"/>
                      <a:pt x="147" y="64"/>
                      <a:pt x="153" y="20"/>
                    </a:cubicBezTo>
                    <a:cubicBezTo>
                      <a:pt x="153" y="8"/>
                      <a:pt x="143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6" name="Google Shape;1936;p53"/>
              <p:cNvSpPr/>
              <p:nvPr/>
            </p:nvSpPr>
            <p:spPr>
              <a:xfrm>
                <a:off x="2134650" y="3829250"/>
                <a:ext cx="51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28" extrusionOk="0">
                    <a:moveTo>
                      <a:pt x="181" y="1"/>
                    </a:moveTo>
                    <a:cubicBezTo>
                      <a:pt x="175" y="1"/>
                      <a:pt x="170" y="2"/>
                      <a:pt x="165" y="6"/>
                    </a:cubicBezTo>
                    <a:cubicBezTo>
                      <a:pt x="133" y="25"/>
                      <a:pt x="108" y="56"/>
                      <a:pt x="88" y="88"/>
                    </a:cubicBezTo>
                    <a:lnTo>
                      <a:pt x="19" y="184"/>
                    </a:lnTo>
                    <a:cubicBezTo>
                      <a:pt x="0" y="202"/>
                      <a:pt x="19" y="227"/>
                      <a:pt x="40" y="227"/>
                    </a:cubicBezTo>
                    <a:cubicBezTo>
                      <a:pt x="48" y="227"/>
                      <a:pt x="56" y="224"/>
                      <a:pt x="63" y="215"/>
                    </a:cubicBezTo>
                    <a:lnTo>
                      <a:pt x="133" y="133"/>
                    </a:lnTo>
                    <a:cubicBezTo>
                      <a:pt x="158" y="101"/>
                      <a:pt x="184" y="69"/>
                      <a:pt x="196" y="31"/>
                    </a:cubicBezTo>
                    <a:cubicBezTo>
                      <a:pt x="206" y="12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7" name="Google Shape;1937;p53"/>
              <p:cNvSpPr/>
              <p:nvPr/>
            </p:nvSpPr>
            <p:spPr>
              <a:xfrm>
                <a:off x="2132075" y="3825325"/>
                <a:ext cx="32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19" extrusionOk="0">
                    <a:moveTo>
                      <a:pt x="92" y="1"/>
                    </a:moveTo>
                    <a:cubicBezTo>
                      <a:pt x="85" y="1"/>
                      <a:pt x="77" y="3"/>
                      <a:pt x="71" y="10"/>
                    </a:cubicBezTo>
                    <a:lnTo>
                      <a:pt x="39" y="48"/>
                    </a:lnTo>
                    <a:lnTo>
                      <a:pt x="20" y="67"/>
                    </a:lnTo>
                    <a:lnTo>
                      <a:pt x="14" y="74"/>
                    </a:lnTo>
                    <a:cubicBezTo>
                      <a:pt x="7" y="74"/>
                      <a:pt x="7" y="80"/>
                      <a:pt x="7" y="86"/>
                    </a:cubicBezTo>
                    <a:lnTo>
                      <a:pt x="1" y="99"/>
                    </a:lnTo>
                    <a:cubicBezTo>
                      <a:pt x="1" y="105"/>
                      <a:pt x="14" y="118"/>
                      <a:pt x="26" y="118"/>
                    </a:cubicBezTo>
                    <a:lnTo>
                      <a:pt x="33" y="112"/>
                    </a:lnTo>
                    <a:lnTo>
                      <a:pt x="45" y="105"/>
                    </a:lnTo>
                    <a:lnTo>
                      <a:pt x="52" y="99"/>
                    </a:lnTo>
                    <a:lnTo>
                      <a:pt x="71" y="80"/>
                    </a:lnTo>
                    <a:lnTo>
                      <a:pt x="109" y="42"/>
                    </a:lnTo>
                    <a:cubicBezTo>
                      <a:pt x="128" y="23"/>
                      <a:pt x="112" y="1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8" name="Google Shape;1938;p53"/>
              <p:cNvSpPr/>
              <p:nvPr/>
            </p:nvSpPr>
            <p:spPr>
              <a:xfrm>
                <a:off x="2132050" y="3825100"/>
                <a:ext cx="767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3" extrusionOk="0">
                    <a:moveTo>
                      <a:pt x="269" y="0"/>
                    </a:moveTo>
                    <a:cubicBezTo>
                      <a:pt x="250" y="6"/>
                      <a:pt x="237" y="19"/>
                      <a:pt x="231" y="32"/>
                    </a:cubicBezTo>
                    <a:lnTo>
                      <a:pt x="192" y="83"/>
                    </a:lnTo>
                    <a:cubicBezTo>
                      <a:pt x="173" y="102"/>
                      <a:pt x="161" y="121"/>
                      <a:pt x="142" y="140"/>
                    </a:cubicBezTo>
                    <a:cubicBezTo>
                      <a:pt x="110" y="178"/>
                      <a:pt x="72" y="216"/>
                      <a:pt x="27" y="241"/>
                    </a:cubicBezTo>
                    <a:cubicBezTo>
                      <a:pt x="0" y="263"/>
                      <a:pt x="19" y="303"/>
                      <a:pt x="49" y="303"/>
                    </a:cubicBezTo>
                    <a:cubicBezTo>
                      <a:pt x="54" y="303"/>
                      <a:pt x="60" y="302"/>
                      <a:pt x="65" y="299"/>
                    </a:cubicBezTo>
                    <a:cubicBezTo>
                      <a:pt x="148" y="248"/>
                      <a:pt x="218" y="178"/>
                      <a:pt x="275" y="102"/>
                    </a:cubicBezTo>
                    <a:cubicBezTo>
                      <a:pt x="288" y="76"/>
                      <a:pt x="307" y="51"/>
                      <a:pt x="300" y="19"/>
                    </a:cubicBezTo>
                    <a:cubicBezTo>
                      <a:pt x="294" y="6"/>
                      <a:pt x="281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9" name="Google Shape;1939;p53"/>
              <p:cNvSpPr/>
              <p:nvPr/>
            </p:nvSpPr>
            <p:spPr>
              <a:xfrm>
                <a:off x="2145325" y="3850525"/>
                <a:ext cx="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0" extrusionOk="0">
                    <a:moveTo>
                      <a:pt x="123" y="0"/>
                    </a:moveTo>
                    <a:cubicBezTo>
                      <a:pt x="115" y="0"/>
                      <a:pt x="108" y="4"/>
                      <a:pt x="106" y="12"/>
                    </a:cubicBezTo>
                    <a:lnTo>
                      <a:pt x="49" y="146"/>
                    </a:lnTo>
                    <a:cubicBezTo>
                      <a:pt x="36" y="171"/>
                      <a:pt x="30" y="190"/>
                      <a:pt x="17" y="216"/>
                    </a:cubicBezTo>
                    <a:cubicBezTo>
                      <a:pt x="11" y="241"/>
                      <a:pt x="11" y="241"/>
                      <a:pt x="11" y="254"/>
                    </a:cubicBezTo>
                    <a:cubicBezTo>
                      <a:pt x="5" y="260"/>
                      <a:pt x="5" y="273"/>
                      <a:pt x="5" y="286"/>
                    </a:cubicBezTo>
                    <a:cubicBezTo>
                      <a:pt x="1" y="301"/>
                      <a:pt x="9" y="310"/>
                      <a:pt x="18" y="310"/>
                    </a:cubicBezTo>
                    <a:cubicBezTo>
                      <a:pt x="24" y="310"/>
                      <a:pt x="31" y="306"/>
                      <a:pt x="36" y="298"/>
                    </a:cubicBezTo>
                    <a:cubicBezTo>
                      <a:pt x="49" y="279"/>
                      <a:pt x="62" y="254"/>
                      <a:pt x="68" y="235"/>
                    </a:cubicBezTo>
                    <a:cubicBezTo>
                      <a:pt x="81" y="209"/>
                      <a:pt x="87" y="190"/>
                      <a:pt x="94" y="165"/>
                    </a:cubicBezTo>
                    <a:lnTo>
                      <a:pt x="144" y="25"/>
                    </a:lnTo>
                    <a:cubicBezTo>
                      <a:pt x="153" y="13"/>
                      <a:pt x="137" y="0"/>
                      <a:pt x="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0" name="Google Shape;1940;p53"/>
              <p:cNvSpPr/>
              <p:nvPr/>
            </p:nvSpPr>
            <p:spPr>
              <a:xfrm>
                <a:off x="2143350" y="3844225"/>
                <a:ext cx="41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24" extrusionOk="0">
                    <a:moveTo>
                      <a:pt x="136" y="1"/>
                    </a:moveTo>
                    <a:cubicBezTo>
                      <a:pt x="125" y="1"/>
                      <a:pt x="114" y="6"/>
                      <a:pt x="109" y="17"/>
                    </a:cubicBezTo>
                    <a:cubicBezTo>
                      <a:pt x="90" y="80"/>
                      <a:pt x="65" y="144"/>
                      <a:pt x="45" y="214"/>
                    </a:cubicBezTo>
                    <a:cubicBezTo>
                      <a:pt x="33" y="245"/>
                      <a:pt x="26" y="277"/>
                      <a:pt x="14" y="309"/>
                    </a:cubicBezTo>
                    <a:cubicBezTo>
                      <a:pt x="1" y="341"/>
                      <a:pt x="1" y="373"/>
                      <a:pt x="1" y="404"/>
                    </a:cubicBezTo>
                    <a:cubicBezTo>
                      <a:pt x="1" y="417"/>
                      <a:pt x="9" y="424"/>
                      <a:pt x="18" y="424"/>
                    </a:cubicBezTo>
                    <a:cubicBezTo>
                      <a:pt x="23" y="424"/>
                      <a:pt x="28" y="422"/>
                      <a:pt x="33" y="417"/>
                    </a:cubicBezTo>
                    <a:cubicBezTo>
                      <a:pt x="71" y="360"/>
                      <a:pt x="96" y="296"/>
                      <a:pt x="109" y="226"/>
                    </a:cubicBezTo>
                    <a:cubicBezTo>
                      <a:pt x="128" y="163"/>
                      <a:pt x="141" y="93"/>
                      <a:pt x="160" y="29"/>
                    </a:cubicBezTo>
                    <a:cubicBezTo>
                      <a:pt x="164" y="11"/>
                      <a:pt x="150" y="1"/>
                      <a:pt x="1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1" name="Google Shape;1941;p53"/>
              <p:cNvSpPr/>
              <p:nvPr/>
            </p:nvSpPr>
            <p:spPr>
              <a:xfrm>
                <a:off x="2152675" y="3874400"/>
                <a:ext cx="627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21" extrusionOk="0">
                    <a:moveTo>
                      <a:pt x="215" y="0"/>
                    </a:moveTo>
                    <a:cubicBezTo>
                      <a:pt x="210" y="0"/>
                      <a:pt x="205" y="2"/>
                      <a:pt x="200" y="4"/>
                    </a:cubicBezTo>
                    <a:cubicBezTo>
                      <a:pt x="187" y="23"/>
                      <a:pt x="175" y="49"/>
                      <a:pt x="175" y="74"/>
                    </a:cubicBezTo>
                    <a:cubicBezTo>
                      <a:pt x="168" y="106"/>
                      <a:pt x="162" y="138"/>
                      <a:pt x="155" y="163"/>
                    </a:cubicBezTo>
                    <a:cubicBezTo>
                      <a:pt x="149" y="220"/>
                      <a:pt x="136" y="278"/>
                      <a:pt x="117" y="335"/>
                    </a:cubicBezTo>
                    <a:cubicBezTo>
                      <a:pt x="92" y="449"/>
                      <a:pt x="54" y="564"/>
                      <a:pt x="9" y="678"/>
                    </a:cubicBezTo>
                    <a:cubicBezTo>
                      <a:pt x="1" y="699"/>
                      <a:pt x="21" y="721"/>
                      <a:pt x="39" y="721"/>
                    </a:cubicBezTo>
                    <a:cubicBezTo>
                      <a:pt x="48" y="721"/>
                      <a:pt x="56" y="716"/>
                      <a:pt x="60" y="703"/>
                    </a:cubicBezTo>
                    <a:cubicBezTo>
                      <a:pt x="117" y="589"/>
                      <a:pt x="155" y="475"/>
                      <a:pt x="194" y="360"/>
                    </a:cubicBezTo>
                    <a:cubicBezTo>
                      <a:pt x="206" y="297"/>
                      <a:pt x="219" y="239"/>
                      <a:pt x="232" y="182"/>
                    </a:cubicBezTo>
                    <a:cubicBezTo>
                      <a:pt x="238" y="151"/>
                      <a:pt x="238" y="119"/>
                      <a:pt x="244" y="87"/>
                    </a:cubicBezTo>
                    <a:cubicBezTo>
                      <a:pt x="251" y="62"/>
                      <a:pt x="244" y="36"/>
                      <a:pt x="232" y="11"/>
                    </a:cubicBezTo>
                    <a:cubicBezTo>
                      <a:pt x="228" y="3"/>
                      <a:pt x="222" y="0"/>
                      <a:pt x="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2" name="Google Shape;1942;p53"/>
              <p:cNvSpPr/>
              <p:nvPr/>
            </p:nvSpPr>
            <p:spPr>
              <a:xfrm>
                <a:off x="2184950" y="3836350"/>
                <a:ext cx="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23" extrusionOk="0">
                    <a:moveTo>
                      <a:pt x="25" y="0"/>
                    </a:moveTo>
                    <a:cubicBezTo>
                      <a:pt x="12" y="0"/>
                      <a:pt x="0" y="11"/>
                      <a:pt x="8" y="27"/>
                    </a:cubicBezTo>
                    <a:cubicBezTo>
                      <a:pt x="27" y="109"/>
                      <a:pt x="46" y="192"/>
                      <a:pt x="53" y="281"/>
                    </a:cubicBezTo>
                    <a:cubicBezTo>
                      <a:pt x="59" y="325"/>
                      <a:pt x="59" y="363"/>
                      <a:pt x="59" y="408"/>
                    </a:cubicBezTo>
                    <a:cubicBezTo>
                      <a:pt x="59" y="446"/>
                      <a:pt x="46" y="497"/>
                      <a:pt x="72" y="522"/>
                    </a:cubicBezTo>
                    <a:lnTo>
                      <a:pt x="91" y="522"/>
                    </a:lnTo>
                    <a:cubicBezTo>
                      <a:pt x="123" y="497"/>
                      <a:pt x="116" y="446"/>
                      <a:pt x="116" y="414"/>
                    </a:cubicBezTo>
                    <a:cubicBezTo>
                      <a:pt x="116" y="363"/>
                      <a:pt x="110" y="319"/>
                      <a:pt x="110" y="274"/>
                    </a:cubicBezTo>
                    <a:cubicBezTo>
                      <a:pt x="97" y="185"/>
                      <a:pt x="72" y="97"/>
                      <a:pt x="46" y="14"/>
                    </a:cubicBezTo>
                    <a:cubicBezTo>
                      <a:pt x="42" y="4"/>
                      <a:pt x="33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3" name="Google Shape;1943;p53"/>
              <p:cNvSpPr/>
              <p:nvPr/>
            </p:nvSpPr>
            <p:spPr>
              <a:xfrm>
                <a:off x="2189425" y="3839675"/>
                <a:ext cx="13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52" h="221" extrusionOk="0">
                    <a:moveTo>
                      <a:pt x="23" y="0"/>
                    </a:moveTo>
                    <a:cubicBezTo>
                      <a:pt x="14" y="0"/>
                      <a:pt x="4" y="5"/>
                      <a:pt x="1" y="14"/>
                    </a:cubicBezTo>
                    <a:lnTo>
                      <a:pt x="1" y="116"/>
                    </a:lnTo>
                    <a:lnTo>
                      <a:pt x="1" y="161"/>
                    </a:lnTo>
                    <a:lnTo>
                      <a:pt x="1" y="186"/>
                    </a:lnTo>
                    <a:cubicBezTo>
                      <a:pt x="1" y="192"/>
                      <a:pt x="7" y="199"/>
                      <a:pt x="7" y="211"/>
                    </a:cubicBezTo>
                    <a:cubicBezTo>
                      <a:pt x="10" y="218"/>
                      <a:pt x="17" y="221"/>
                      <a:pt x="22" y="221"/>
                    </a:cubicBezTo>
                    <a:cubicBezTo>
                      <a:pt x="28" y="221"/>
                      <a:pt x="33" y="218"/>
                      <a:pt x="33" y="211"/>
                    </a:cubicBezTo>
                    <a:cubicBezTo>
                      <a:pt x="39" y="199"/>
                      <a:pt x="39" y="192"/>
                      <a:pt x="39" y="186"/>
                    </a:cubicBezTo>
                    <a:lnTo>
                      <a:pt x="39" y="161"/>
                    </a:lnTo>
                    <a:cubicBezTo>
                      <a:pt x="52" y="141"/>
                      <a:pt x="52" y="129"/>
                      <a:pt x="45" y="116"/>
                    </a:cubicBezTo>
                    <a:lnTo>
                      <a:pt x="45" y="14"/>
                    </a:lnTo>
                    <a:cubicBezTo>
                      <a:pt x="42" y="5"/>
                      <a:pt x="33" y="0"/>
                      <a:pt x="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4" name="Google Shape;1944;p53"/>
              <p:cNvSpPr/>
              <p:nvPr/>
            </p:nvSpPr>
            <p:spPr>
              <a:xfrm>
                <a:off x="2180850" y="3838075"/>
                <a:ext cx="4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804" extrusionOk="0">
                    <a:moveTo>
                      <a:pt x="88" y="0"/>
                    </a:moveTo>
                    <a:cubicBezTo>
                      <a:pt x="71" y="0"/>
                      <a:pt x="54" y="15"/>
                      <a:pt x="58" y="34"/>
                    </a:cubicBezTo>
                    <a:cubicBezTo>
                      <a:pt x="90" y="161"/>
                      <a:pt x="96" y="294"/>
                      <a:pt x="77" y="422"/>
                    </a:cubicBezTo>
                    <a:cubicBezTo>
                      <a:pt x="71" y="485"/>
                      <a:pt x="58" y="549"/>
                      <a:pt x="45" y="612"/>
                    </a:cubicBezTo>
                    <a:cubicBezTo>
                      <a:pt x="33" y="644"/>
                      <a:pt x="26" y="669"/>
                      <a:pt x="20" y="701"/>
                    </a:cubicBezTo>
                    <a:cubicBezTo>
                      <a:pt x="7" y="727"/>
                      <a:pt x="1" y="752"/>
                      <a:pt x="7" y="784"/>
                    </a:cubicBezTo>
                    <a:cubicBezTo>
                      <a:pt x="11" y="796"/>
                      <a:pt x="23" y="803"/>
                      <a:pt x="36" y="803"/>
                    </a:cubicBezTo>
                    <a:cubicBezTo>
                      <a:pt x="44" y="803"/>
                      <a:pt x="51" y="801"/>
                      <a:pt x="58" y="796"/>
                    </a:cubicBezTo>
                    <a:cubicBezTo>
                      <a:pt x="83" y="777"/>
                      <a:pt x="102" y="752"/>
                      <a:pt x="109" y="720"/>
                    </a:cubicBezTo>
                    <a:cubicBezTo>
                      <a:pt x="121" y="688"/>
                      <a:pt x="128" y="657"/>
                      <a:pt x="134" y="631"/>
                    </a:cubicBezTo>
                    <a:cubicBezTo>
                      <a:pt x="153" y="561"/>
                      <a:pt x="160" y="491"/>
                      <a:pt x="160" y="422"/>
                    </a:cubicBezTo>
                    <a:cubicBezTo>
                      <a:pt x="166" y="288"/>
                      <a:pt x="147" y="148"/>
                      <a:pt x="115" y="21"/>
                    </a:cubicBezTo>
                    <a:cubicBezTo>
                      <a:pt x="110" y="6"/>
                      <a:pt x="99" y="0"/>
                      <a:pt x="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5" name="Google Shape;1945;p53"/>
              <p:cNvSpPr/>
              <p:nvPr/>
            </p:nvSpPr>
            <p:spPr>
              <a:xfrm>
                <a:off x="2127325" y="3749400"/>
                <a:ext cx="82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59" extrusionOk="0">
                    <a:moveTo>
                      <a:pt x="282" y="1"/>
                    </a:moveTo>
                    <a:cubicBezTo>
                      <a:pt x="277" y="1"/>
                      <a:pt x="272" y="1"/>
                      <a:pt x="267" y="3"/>
                    </a:cubicBezTo>
                    <a:lnTo>
                      <a:pt x="223" y="9"/>
                    </a:lnTo>
                    <a:cubicBezTo>
                      <a:pt x="197" y="22"/>
                      <a:pt x="165" y="35"/>
                      <a:pt x="140" y="54"/>
                    </a:cubicBezTo>
                    <a:cubicBezTo>
                      <a:pt x="115" y="73"/>
                      <a:pt x="89" y="92"/>
                      <a:pt x="70" y="117"/>
                    </a:cubicBezTo>
                    <a:cubicBezTo>
                      <a:pt x="57" y="124"/>
                      <a:pt x="45" y="137"/>
                      <a:pt x="38" y="149"/>
                    </a:cubicBezTo>
                    <a:cubicBezTo>
                      <a:pt x="26" y="162"/>
                      <a:pt x="19" y="181"/>
                      <a:pt x="7" y="194"/>
                    </a:cubicBezTo>
                    <a:cubicBezTo>
                      <a:pt x="0" y="213"/>
                      <a:pt x="7" y="238"/>
                      <a:pt x="26" y="257"/>
                    </a:cubicBezTo>
                    <a:cubicBezTo>
                      <a:pt x="32" y="260"/>
                      <a:pt x="38" y="262"/>
                      <a:pt x="45" y="262"/>
                    </a:cubicBezTo>
                    <a:cubicBezTo>
                      <a:pt x="51" y="262"/>
                      <a:pt x="57" y="260"/>
                      <a:pt x="64" y="257"/>
                    </a:cubicBezTo>
                    <a:lnTo>
                      <a:pt x="64" y="257"/>
                    </a:lnTo>
                    <a:lnTo>
                      <a:pt x="57" y="264"/>
                    </a:lnTo>
                    <a:cubicBezTo>
                      <a:pt x="51" y="276"/>
                      <a:pt x="38" y="289"/>
                      <a:pt x="32" y="302"/>
                    </a:cubicBezTo>
                    <a:cubicBezTo>
                      <a:pt x="26" y="308"/>
                      <a:pt x="19" y="327"/>
                      <a:pt x="19" y="340"/>
                    </a:cubicBezTo>
                    <a:cubicBezTo>
                      <a:pt x="26" y="353"/>
                      <a:pt x="32" y="359"/>
                      <a:pt x="45" y="359"/>
                    </a:cubicBezTo>
                    <a:cubicBezTo>
                      <a:pt x="51" y="359"/>
                      <a:pt x="57" y="359"/>
                      <a:pt x="64" y="353"/>
                    </a:cubicBezTo>
                    <a:cubicBezTo>
                      <a:pt x="70" y="353"/>
                      <a:pt x="76" y="346"/>
                      <a:pt x="83" y="340"/>
                    </a:cubicBezTo>
                    <a:cubicBezTo>
                      <a:pt x="89" y="334"/>
                      <a:pt x="102" y="327"/>
                      <a:pt x="115" y="321"/>
                    </a:cubicBezTo>
                    <a:cubicBezTo>
                      <a:pt x="127" y="302"/>
                      <a:pt x="146" y="283"/>
                      <a:pt x="165" y="264"/>
                    </a:cubicBezTo>
                    <a:lnTo>
                      <a:pt x="178" y="251"/>
                    </a:lnTo>
                    <a:lnTo>
                      <a:pt x="184" y="251"/>
                    </a:lnTo>
                    <a:lnTo>
                      <a:pt x="216" y="226"/>
                    </a:lnTo>
                    <a:cubicBezTo>
                      <a:pt x="235" y="213"/>
                      <a:pt x="254" y="200"/>
                      <a:pt x="273" y="181"/>
                    </a:cubicBezTo>
                    <a:cubicBezTo>
                      <a:pt x="300" y="165"/>
                      <a:pt x="286" y="126"/>
                      <a:pt x="258" y="126"/>
                    </a:cubicBezTo>
                    <a:cubicBezTo>
                      <a:pt x="253" y="126"/>
                      <a:pt x="247" y="127"/>
                      <a:pt x="242" y="130"/>
                    </a:cubicBezTo>
                    <a:cubicBezTo>
                      <a:pt x="197" y="156"/>
                      <a:pt x="153" y="181"/>
                      <a:pt x="115" y="213"/>
                    </a:cubicBezTo>
                    <a:cubicBezTo>
                      <a:pt x="108" y="219"/>
                      <a:pt x="102" y="226"/>
                      <a:pt x="89" y="232"/>
                    </a:cubicBezTo>
                    <a:lnTo>
                      <a:pt x="108" y="206"/>
                    </a:lnTo>
                    <a:lnTo>
                      <a:pt x="115" y="200"/>
                    </a:lnTo>
                    <a:cubicBezTo>
                      <a:pt x="121" y="194"/>
                      <a:pt x="121" y="187"/>
                      <a:pt x="127" y="181"/>
                    </a:cubicBezTo>
                    <a:cubicBezTo>
                      <a:pt x="134" y="168"/>
                      <a:pt x="146" y="162"/>
                      <a:pt x="153" y="156"/>
                    </a:cubicBezTo>
                    <a:lnTo>
                      <a:pt x="165" y="143"/>
                    </a:lnTo>
                    <a:lnTo>
                      <a:pt x="184" y="130"/>
                    </a:lnTo>
                    <a:cubicBezTo>
                      <a:pt x="191" y="124"/>
                      <a:pt x="204" y="111"/>
                      <a:pt x="216" y="105"/>
                    </a:cubicBezTo>
                    <a:lnTo>
                      <a:pt x="235" y="98"/>
                    </a:lnTo>
                    <a:lnTo>
                      <a:pt x="242" y="98"/>
                    </a:lnTo>
                    <a:lnTo>
                      <a:pt x="254" y="92"/>
                    </a:lnTo>
                    <a:lnTo>
                      <a:pt x="261" y="92"/>
                    </a:lnTo>
                    <a:lnTo>
                      <a:pt x="280" y="86"/>
                    </a:lnTo>
                    <a:cubicBezTo>
                      <a:pt x="299" y="79"/>
                      <a:pt x="318" y="73"/>
                      <a:pt x="324" y="54"/>
                    </a:cubicBezTo>
                    <a:cubicBezTo>
                      <a:pt x="331" y="41"/>
                      <a:pt x="331" y="29"/>
                      <a:pt x="318" y="16"/>
                    </a:cubicBezTo>
                    <a:cubicBezTo>
                      <a:pt x="309" y="7"/>
                      <a:pt x="296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6" name="Google Shape;1946;p53"/>
              <p:cNvSpPr/>
              <p:nvPr/>
            </p:nvSpPr>
            <p:spPr>
              <a:xfrm>
                <a:off x="2157650" y="3799600"/>
                <a:ext cx="315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04" extrusionOk="0">
                    <a:moveTo>
                      <a:pt x="99" y="0"/>
                    </a:moveTo>
                    <a:cubicBezTo>
                      <a:pt x="91" y="0"/>
                      <a:pt x="84" y="3"/>
                      <a:pt x="77" y="10"/>
                    </a:cubicBezTo>
                    <a:cubicBezTo>
                      <a:pt x="52" y="67"/>
                      <a:pt x="33" y="124"/>
                      <a:pt x="20" y="188"/>
                    </a:cubicBezTo>
                    <a:cubicBezTo>
                      <a:pt x="14" y="213"/>
                      <a:pt x="14" y="245"/>
                      <a:pt x="7" y="276"/>
                    </a:cubicBezTo>
                    <a:cubicBezTo>
                      <a:pt x="1" y="308"/>
                      <a:pt x="1" y="340"/>
                      <a:pt x="7" y="378"/>
                    </a:cubicBezTo>
                    <a:cubicBezTo>
                      <a:pt x="14" y="391"/>
                      <a:pt x="26" y="397"/>
                      <a:pt x="39" y="404"/>
                    </a:cubicBezTo>
                    <a:cubicBezTo>
                      <a:pt x="58" y="404"/>
                      <a:pt x="71" y="391"/>
                      <a:pt x="77" y="378"/>
                    </a:cubicBezTo>
                    <a:cubicBezTo>
                      <a:pt x="84" y="353"/>
                      <a:pt x="90" y="321"/>
                      <a:pt x="90" y="289"/>
                    </a:cubicBezTo>
                    <a:cubicBezTo>
                      <a:pt x="90" y="257"/>
                      <a:pt x="90" y="226"/>
                      <a:pt x="96" y="200"/>
                    </a:cubicBezTo>
                    <a:cubicBezTo>
                      <a:pt x="103" y="143"/>
                      <a:pt x="109" y="86"/>
                      <a:pt x="122" y="29"/>
                    </a:cubicBezTo>
                    <a:cubicBezTo>
                      <a:pt x="126" y="12"/>
                      <a:pt x="113" y="0"/>
                      <a:pt x="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7" name="Google Shape;1947;p53"/>
              <p:cNvSpPr/>
              <p:nvPr/>
            </p:nvSpPr>
            <p:spPr>
              <a:xfrm>
                <a:off x="2160675" y="3808400"/>
                <a:ext cx="177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319" extrusionOk="0">
                    <a:moveTo>
                      <a:pt x="51" y="1"/>
                    </a:moveTo>
                    <a:cubicBezTo>
                      <a:pt x="40" y="1"/>
                      <a:pt x="29" y="7"/>
                      <a:pt x="26" y="20"/>
                    </a:cubicBezTo>
                    <a:cubicBezTo>
                      <a:pt x="20" y="64"/>
                      <a:pt x="13" y="115"/>
                      <a:pt x="13" y="160"/>
                    </a:cubicBezTo>
                    <a:cubicBezTo>
                      <a:pt x="1" y="204"/>
                      <a:pt x="1" y="255"/>
                      <a:pt x="1" y="299"/>
                    </a:cubicBezTo>
                    <a:cubicBezTo>
                      <a:pt x="4" y="312"/>
                      <a:pt x="13" y="318"/>
                      <a:pt x="23" y="318"/>
                    </a:cubicBezTo>
                    <a:cubicBezTo>
                      <a:pt x="32" y="318"/>
                      <a:pt x="42" y="312"/>
                      <a:pt x="45" y="299"/>
                    </a:cubicBezTo>
                    <a:cubicBezTo>
                      <a:pt x="58" y="255"/>
                      <a:pt x="58" y="210"/>
                      <a:pt x="64" y="160"/>
                    </a:cubicBezTo>
                    <a:cubicBezTo>
                      <a:pt x="64" y="115"/>
                      <a:pt x="71" y="64"/>
                      <a:pt x="71" y="20"/>
                    </a:cubicBezTo>
                    <a:cubicBezTo>
                      <a:pt x="71" y="7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8" name="Google Shape;1948;p53"/>
              <p:cNvSpPr/>
              <p:nvPr/>
            </p:nvSpPr>
            <p:spPr>
              <a:xfrm>
                <a:off x="2164325" y="3819000"/>
                <a:ext cx="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92" extrusionOk="0">
                    <a:moveTo>
                      <a:pt x="14" y="1"/>
                    </a:moveTo>
                    <a:cubicBezTo>
                      <a:pt x="7" y="1"/>
                      <a:pt x="1" y="6"/>
                      <a:pt x="1" y="15"/>
                    </a:cubicBezTo>
                    <a:cubicBezTo>
                      <a:pt x="1" y="72"/>
                      <a:pt x="7" y="130"/>
                      <a:pt x="14" y="187"/>
                    </a:cubicBezTo>
                    <a:cubicBezTo>
                      <a:pt x="14" y="190"/>
                      <a:pt x="17" y="192"/>
                      <a:pt x="20" y="192"/>
                    </a:cubicBezTo>
                    <a:cubicBezTo>
                      <a:pt x="23" y="192"/>
                      <a:pt x="26" y="190"/>
                      <a:pt x="26" y="187"/>
                    </a:cubicBezTo>
                    <a:lnTo>
                      <a:pt x="26" y="15"/>
                    </a:lnTo>
                    <a:cubicBezTo>
                      <a:pt x="26" y="6"/>
                      <a:pt x="20" y="1"/>
                      <a:pt x="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9" name="Google Shape;1949;p53"/>
              <p:cNvSpPr/>
              <p:nvPr/>
            </p:nvSpPr>
            <p:spPr>
              <a:xfrm>
                <a:off x="2173875" y="3826400"/>
                <a:ext cx="1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582" extrusionOk="0">
                    <a:moveTo>
                      <a:pt x="30" y="0"/>
                    </a:moveTo>
                    <a:cubicBezTo>
                      <a:pt x="21" y="0"/>
                      <a:pt x="13" y="7"/>
                      <a:pt x="13" y="18"/>
                    </a:cubicBezTo>
                    <a:cubicBezTo>
                      <a:pt x="19" y="113"/>
                      <a:pt x="19" y="209"/>
                      <a:pt x="19" y="304"/>
                    </a:cubicBezTo>
                    <a:cubicBezTo>
                      <a:pt x="19" y="355"/>
                      <a:pt x="13" y="399"/>
                      <a:pt x="6" y="450"/>
                    </a:cubicBezTo>
                    <a:cubicBezTo>
                      <a:pt x="0" y="488"/>
                      <a:pt x="0" y="533"/>
                      <a:pt x="6" y="577"/>
                    </a:cubicBezTo>
                    <a:cubicBezTo>
                      <a:pt x="10" y="580"/>
                      <a:pt x="14" y="582"/>
                      <a:pt x="19" y="582"/>
                    </a:cubicBezTo>
                    <a:cubicBezTo>
                      <a:pt x="24" y="582"/>
                      <a:pt x="29" y="580"/>
                      <a:pt x="32" y="577"/>
                    </a:cubicBezTo>
                    <a:cubicBezTo>
                      <a:pt x="64" y="552"/>
                      <a:pt x="64" y="488"/>
                      <a:pt x="70" y="450"/>
                    </a:cubicBezTo>
                    <a:cubicBezTo>
                      <a:pt x="76" y="399"/>
                      <a:pt x="76" y="348"/>
                      <a:pt x="76" y="298"/>
                    </a:cubicBezTo>
                    <a:cubicBezTo>
                      <a:pt x="76" y="202"/>
                      <a:pt x="70" y="101"/>
                      <a:pt x="45" y="12"/>
                    </a:cubicBezTo>
                    <a:cubicBezTo>
                      <a:pt x="42" y="4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0" name="Google Shape;1950;p53"/>
              <p:cNvSpPr/>
              <p:nvPr/>
            </p:nvSpPr>
            <p:spPr>
              <a:xfrm>
                <a:off x="2175775" y="3834675"/>
                <a:ext cx="145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58" h="326" extrusionOk="0">
                    <a:moveTo>
                      <a:pt x="36" y="1"/>
                    </a:moveTo>
                    <a:cubicBezTo>
                      <a:pt x="28" y="1"/>
                      <a:pt x="19" y="6"/>
                      <a:pt x="19" y="17"/>
                    </a:cubicBezTo>
                    <a:lnTo>
                      <a:pt x="7" y="170"/>
                    </a:lnTo>
                    <a:cubicBezTo>
                      <a:pt x="0" y="221"/>
                      <a:pt x="0" y="265"/>
                      <a:pt x="7" y="316"/>
                    </a:cubicBezTo>
                    <a:cubicBezTo>
                      <a:pt x="10" y="322"/>
                      <a:pt x="16" y="326"/>
                      <a:pt x="22" y="326"/>
                    </a:cubicBezTo>
                    <a:cubicBezTo>
                      <a:pt x="27" y="326"/>
                      <a:pt x="32" y="322"/>
                      <a:pt x="32" y="316"/>
                    </a:cubicBezTo>
                    <a:cubicBezTo>
                      <a:pt x="45" y="272"/>
                      <a:pt x="51" y="221"/>
                      <a:pt x="51" y="170"/>
                    </a:cubicBezTo>
                    <a:cubicBezTo>
                      <a:pt x="58" y="119"/>
                      <a:pt x="58" y="68"/>
                      <a:pt x="58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1" name="Google Shape;1951;p53"/>
              <p:cNvSpPr/>
              <p:nvPr/>
            </p:nvSpPr>
            <p:spPr>
              <a:xfrm>
                <a:off x="2195400" y="3826650"/>
                <a:ext cx="247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742" extrusionOk="0">
                    <a:moveTo>
                      <a:pt x="29" y="1"/>
                    </a:moveTo>
                    <a:cubicBezTo>
                      <a:pt x="14" y="1"/>
                      <a:pt x="0" y="10"/>
                      <a:pt x="3" y="27"/>
                    </a:cubicBezTo>
                    <a:cubicBezTo>
                      <a:pt x="16" y="141"/>
                      <a:pt x="22" y="262"/>
                      <a:pt x="29" y="383"/>
                    </a:cubicBezTo>
                    <a:lnTo>
                      <a:pt x="29" y="561"/>
                    </a:lnTo>
                    <a:cubicBezTo>
                      <a:pt x="22" y="618"/>
                      <a:pt x="22" y="675"/>
                      <a:pt x="42" y="732"/>
                    </a:cubicBezTo>
                    <a:cubicBezTo>
                      <a:pt x="42" y="739"/>
                      <a:pt x="46" y="742"/>
                      <a:pt x="52" y="742"/>
                    </a:cubicBezTo>
                    <a:cubicBezTo>
                      <a:pt x="57" y="742"/>
                      <a:pt x="64" y="739"/>
                      <a:pt x="67" y="732"/>
                    </a:cubicBezTo>
                    <a:cubicBezTo>
                      <a:pt x="92" y="682"/>
                      <a:pt x="99" y="618"/>
                      <a:pt x="99" y="561"/>
                    </a:cubicBezTo>
                    <a:cubicBezTo>
                      <a:pt x="99" y="510"/>
                      <a:pt x="99" y="446"/>
                      <a:pt x="99" y="389"/>
                    </a:cubicBezTo>
                    <a:cubicBezTo>
                      <a:pt x="92" y="268"/>
                      <a:pt x="80" y="148"/>
                      <a:pt x="61" y="27"/>
                    </a:cubicBezTo>
                    <a:cubicBezTo>
                      <a:pt x="58" y="9"/>
                      <a:pt x="43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2" name="Google Shape;1952;p53"/>
              <p:cNvSpPr/>
              <p:nvPr/>
            </p:nvSpPr>
            <p:spPr>
              <a:xfrm>
                <a:off x="2193875" y="3851575"/>
                <a:ext cx="17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9" extrusionOk="0">
                    <a:moveTo>
                      <a:pt x="45" y="1"/>
                    </a:moveTo>
                    <a:cubicBezTo>
                      <a:pt x="35" y="1"/>
                      <a:pt x="26" y="11"/>
                      <a:pt x="26" y="21"/>
                    </a:cubicBezTo>
                    <a:lnTo>
                      <a:pt x="14" y="104"/>
                    </a:lnTo>
                    <a:cubicBezTo>
                      <a:pt x="14" y="123"/>
                      <a:pt x="14" y="136"/>
                      <a:pt x="7" y="155"/>
                    </a:cubicBezTo>
                    <a:cubicBezTo>
                      <a:pt x="1" y="167"/>
                      <a:pt x="1" y="187"/>
                      <a:pt x="7" y="199"/>
                    </a:cubicBezTo>
                    <a:cubicBezTo>
                      <a:pt x="12" y="204"/>
                      <a:pt x="19" y="208"/>
                      <a:pt x="26" y="208"/>
                    </a:cubicBezTo>
                    <a:cubicBezTo>
                      <a:pt x="28" y="208"/>
                      <a:pt x="31" y="207"/>
                      <a:pt x="33" y="206"/>
                    </a:cubicBezTo>
                    <a:cubicBezTo>
                      <a:pt x="39" y="199"/>
                      <a:pt x="45" y="187"/>
                      <a:pt x="45" y="180"/>
                    </a:cubicBezTo>
                    <a:lnTo>
                      <a:pt x="52" y="161"/>
                    </a:lnTo>
                    <a:cubicBezTo>
                      <a:pt x="52" y="148"/>
                      <a:pt x="52" y="129"/>
                      <a:pt x="58" y="117"/>
                    </a:cubicBezTo>
                    <a:lnTo>
                      <a:pt x="64" y="28"/>
                    </a:lnTo>
                    <a:cubicBezTo>
                      <a:pt x="71" y="15"/>
                      <a:pt x="64" y="2"/>
                      <a:pt x="52" y="2"/>
                    </a:cubicBezTo>
                    <a:cubicBezTo>
                      <a:pt x="49" y="1"/>
                      <a:pt x="47" y="1"/>
                      <a:pt x="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3" name="Google Shape;1953;p53"/>
              <p:cNvSpPr/>
              <p:nvPr/>
            </p:nvSpPr>
            <p:spPr>
              <a:xfrm>
                <a:off x="2201350" y="3813600"/>
                <a:ext cx="23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381" extrusionOk="0">
                    <a:moveTo>
                      <a:pt x="65" y="1"/>
                    </a:moveTo>
                    <a:cubicBezTo>
                      <a:pt x="53" y="1"/>
                      <a:pt x="41" y="7"/>
                      <a:pt x="39" y="22"/>
                    </a:cubicBezTo>
                    <a:cubicBezTo>
                      <a:pt x="32" y="79"/>
                      <a:pt x="26" y="136"/>
                      <a:pt x="13" y="193"/>
                    </a:cubicBezTo>
                    <a:cubicBezTo>
                      <a:pt x="13" y="225"/>
                      <a:pt x="7" y="250"/>
                      <a:pt x="7" y="282"/>
                    </a:cubicBezTo>
                    <a:cubicBezTo>
                      <a:pt x="0" y="307"/>
                      <a:pt x="0" y="339"/>
                      <a:pt x="7" y="371"/>
                    </a:cubicBezTo>
                    <a:cubicBezTo>
                      <a:pt x="7" y="377"/>
                      <a:pt x="12" y="381"/>
                      <a:pt x="17" y="381"/>
                    </a:cubicBezTo>
                    <a:cubicBezTo>
                      <a:pt x="23" y="381"/>
                      <a:pt x="29" y="377"/>
                      <a:pt x="32" y="371"/>
                    </a:cubicBezTo>
                    <a:cubicBezTo>
                      <a:pt x="45" y="346"/>
                      <a:pt x="51" y="314"/>
                      <a:pt x="58" y="288"/>
                    </a:cubicBezTo>
                    <a:cubicBezTo>
                      <a:pt x="58" y="263"/>
                      <a:pt x="64" y="231"/>
                      <a:pt x="64" y="206"/>
                    </a:cubicBezTo>
                    <a:lnTo>
                      <a:pt x="89" y="28"/>
                    </a:lnTo>
                    <a:cubicBezTo>
                      <a:pt x="93" y="10"/>
                      <a:pt x="79" y="1"/>
                      <a:pt x="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4" name="Google Shape;1954;p53"/>
              <p:cNvSpPr/>
              <p:nvPr/>
            </p:nvSpPr>
            <p:spPr>
              <a:xfrm>
                <a:off x="2089500" y="3859525"/>
                <a:ext cx="6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54" extrusionOk="0">
                    <a:moveTo>
                      <a:pt x="241" y="1"/>
                    </a:moveTo>
                    <a:cubicBezTo>
                      <a:pt x="239" y="1"/>
                      <a:pt x="238" y="1"/>
                      <a:pt x="236" y="2"/>
                    </a:cubicBezTo>
                    <a:cubicBezTo>
                      <a:pt x="223" y="2"/>
                      <a:pt x="217" y="2"/>
                      <a:pt x="210" y="8"/>
                    </a:cubicBezTo>
                    <a:lnTo>
                      <a:pt x="198" y="21"/>
                    </a:lnTo>
                    <a:cubicBezTo>
                      <a:pt x="185" y="27"/>
                      <a:pt x="179" y="34"/>
                      <a:pt x="166" y="46"/>
                    </a:cubicBezTo>
                    <a:cubicBezTo>
                      <a:pt x="153" y="53"/>
                      <a:pt x="128" y="78"/>
                      <a:pt x="109" y="97"/>
                    </a:cubicBezTo>
                    <a:cubicBezTo>
                      <a:pt x="96" y="116"/>
                      <a:pt x="77" y="135"/>
                      <a:pt x="58" y="155"/>
                    </a:cubicBezTo>
                    <a:lnTo>
                      <a:pt x="7" y="212"/>
                    </a:lnTo>
                    <a:cubicBezTo>
                      <a:pt x="1" y="218"/>
                      <a:pt x="1" y="237"/>
                      <a:pt x="7" y="243"/>
                    </a:cubicBezTo>
                    <a:cubicBezTo>
                      <a:pt x="15" y="251"/>
                      <a:pt x="22" y="254"/>
                      <a:pt x="29" y="254"/>
                    </a:cubicBezTo>
                    <a:cubicBezTo>
                      <a:pt x="35" y="254"/>
                      <a:pt x="40" y="252"/>
                      <a:pt x="45" y="250"/>
                    </a:cubicBezTo>
                    <a:cubicBezTo>
                      <a:pt x="83" y="218"/>
                      <a:pt x="121" y="186"/>
                      <a:pt x="160" y="148"/>
                    </a:cubicBezTo>
                    <a:cubicBezTo>
                      <a:pt x="179" y="135"/>
                      <a:pt x="198" y="116"/>
                      <a:pt x="217" y="97"/>
                    </a:cubicBezTo>
                    <a:cubicBezTo>
                      <a:pt x="236" y="78"/>
                      <a:pt x="249" y="59"/>
                      <a:pt x="261" y="34"/>
                    </a:cubicBezTo>
                    <a:cubicBezTo>
                      <a:pt x="267" y="17"/>
                      <a:pt x="253" y="1"/>
                      <a:pt x="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5" name="Google Shape;1955;p53"/>
              <p:cNvSpPr/>
              <p:nvPr/>
            </p:nvSpPr>
            <p:spPr>
              <a:xfrm>
                <a:off x="2109350" y="3857500"/>
                <a:ext cx="4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91" extrusionOk="0">
                    <a:moveTo>
                      <a:pt x="157" y="0"/>
                    </a:moveTo>
                    <a:cubicBezTo>
                      <a:pt x="151" y="0"/>
                      <a:pt x="145" y="2"/>
                      <a:pt x="141" y="7"/>
                    </a:cubicBezTo>
                    <a:cubicBezTo>
                      <a:pt x="135" y="13"/>
                      <a:pt x="135" y="13"/>
                      <a:pt x="128" y="19"/>
                    </a:cubicBezTo>
                    <a:lnTo>
                      <a:pt x="128" y="26"/>
                    </a:lnTo>
                    <a:lnTo>
                      <a:pt x="122" y="32"/>
                    </a:lnTo>
                    <a:cubicBezTo>
                      <a:pt x="115" y="45"/>
                      <a:pt x="109" y="58"/>
                      <a:pt x="109" y="70"/>
                    </a:cubicBezTo>
                    <a:cubicBezTo>
                      <a:pt x="96" y="89"/>
                      <a:pt x="90" y="108"/>
                      <a:pt x="77" y="127"/>
                    </a:cubicBezTo>
                    <a:cubicBezTo>
                      <a:pt x="58" y="172"/>
                      <a:pt x="33" y="210"/>
                      <a:pt x="14" y="248"/>
                    </a:cubicBezTo>
                    <a:cubicBezTo>
                      <a:pt x="0" y="271"/>
                      <a:pt x="16" y="290"/>
                      <a:pt x="35" y="290"/>
                    </a:cubicBezTo>
                    <a:cubicBezTo>
                      <a:pt x="43" y="290"/>
                      <a:pt x="51" y="287"/>
                      <a:pt x="58" y="280"/>
                    </a:cubicBezTo>
                    <a:cubicBezTo>
                      <a:pt x="84" y="248"/>
                      <a:pt x="109" y="210"/>
                      <a:pt x="135" y="172"/>
                    </a:cubicBezTo>
                    <a:cubicBezTo>
                      <a:pt x="147" y="153"/>
                      <a:pt x="154" y="134"/>
                      <a:pt x="166" y="115"/>
                    </a:cubicBezTo>
                    <a:cubicBezTo>
                      <a:pt x="166" y="102"/>
                      <a:pt x="173" y="89"/>
                      <a:pt x="179" y="77"/>
                    </a:cubicBezTo>
                    <a:cubicBezTo>
                      <a:pt x="179" y="77"/>
                      <a:pt x="179" y="70"/>
                      <a:pt x="179" y="64"/>
                    </a:cubicBezTo>
                    <a:cubicBezTo>
                      <a:pt x="185" y="58"/>
                      <a:pt x="185" y="51"/>
                      <a:pt x="179" y="45"/>
                    </a:cubicBezTo>
                    <a:cubicBezTo>
                      <a:pt x="179" y="39"/>
                      <a:pt x="179" y="26"/>
                      <a:pt x="179" y="19"/>
                    </a:cubicBezTo>
                    <a:cubicBezTo>
                      <a:pt x="179" y="7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6" name="Google Shape;1956;p53"/>
              <p:cNvSpPr/>
              <p:nvPr/>
            </p:nvSpPr>
            <p:spPr>
              <a:xfrm>
                <a:off x="2128275" y="3885925"/>
                <a:ext cx="63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24" extrusionOk="0">
                    <a:moveTo>
                      <a:pt x="237" y="1"/>
                    </a:moveTo>
                    <a:cubicBezTo>
                      <a:pt x="233" y="1"/>
                      <a:pt x="227" y="3"/>
                      <a:pt x="223" y="7"/>
                    </a:cubicBezTo>
                    <a:cubicBezTo>
                      <a:pt x="210" y="14"/>
                      <a:pt x="204" y="20"/>
                      <a:pt x="191" y="26"/>
                    </a:cubicBezTo>
                    <a:lnTo>
                      <a:pt x="172" y="52"/>
                    </a:lnTo>
                    <a:cubicBezTo>
                      <a:pt x="153" y="64"/>
                      <a:pt x="140" y="84"/>
                      <a:pt x="121" y="96"/>
                    </a:cubicBezTo>
                    <a:lnTo>
                      <a:pt x="108" y="109"/>
                    </a:lnTo>
                    <a:lnTo>
                      <a:pt x="102" y="115"/>
                    </a:lnTo>
                    <a:lnTo>
                      <a:pt x="77" y="134"/>
                    </a:lnTo>
                    <a:cubicBezTo>
                      <a:pt x="57" y="147"/>
                      <a:pt x="38" y="160"/>
                      <a:pt x="19" y="172"/>
                    </a:cubicBezTo>
                    <a:cubicBezTo>
                      <a:pt x="7" y="179"/>
                      <a:pt x="0" y="198"/>
                      <a:pt x="13" y="211"/>
                    </a:cubicBezTo>
                    <a:cubicBezTo>
                      <a:pt x="17" y="218"/>
                      <a:pt x="23" y="224"/>
                      <a:pt x="32" y="224"/>
                    </a:cubicBezTo>
                    <a:cubicBezTo>
                      <a:pt x="37" y="224"/>
                      <a:pt x="44" y="222"/>
                      <a:pt x="51" y="217"/>
                    </a:cubicBezTo>
                    <a:cubicBezTo>
                      <a:pt x="89" y="198"/>
                      <a:pt x="127" y="172"/>
                      <a:pt x="166" y="141"/>
                    </a:cubicBezTo>
                    <a:cubicBezTo>
                      <a:pt x="185" y="122"/>
                      <a:pt x="204" y="109"/>
                      <a:pt x="223" y="90"/>
                    </a:cubicBezTo>
                    <a:lnTo>
                      <a:pt x="242" y="58"/>
                    </a:lnTo>
                    <a:cubicBezTo>
                      <a:pt x="248" y="45"/>
                      <a:pt x="254" y="33"/>
                      <a:pt x="254" y="20"/>
                    </a:cubicBezTo>
                    <a:cubicBezTo>
                      <a:pt x="254" y="8"/>
                      <a:pt x="247" y="1"/>
                      <a:pt x="2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7" name="Google Shape;1957;p53"/>
              <p:cNvSpPr/>
              <p:nvPr/>
            </p:nvSpPr>
            <p:spPr>
              <a:xfrm>
                <a:off x="2118900" y="3883075"/>
                <a:ext cx="133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9" extrusionOk="0">
                    <a:moveTo>
                      <a:pt x="509" y="1"/>
                    </a:moveTo>
                    <a:cubicBezTo>
                      <a:pt x="490" y="7"/>
                      <a:pt x="464" y="20"/>
                      <a:pt x="452" y="39"/>
                    </a:cubicBezTo>
                    <a:cubicBezTo>
                      <a:pt x="432" y="58"/>
                      <a:pt x="413" y="77"/>
                      <a:pt x="401" y="89"/>
                    </a:cubicBezTo>
                    <a:cubicBezTo>
                      <a:pt x="363" y="128"/>
                      <a:pt x="324" y="159"/>
                      <a:pt x="286" y="191"/>
                    </a:cubicBezTo>
                    <a:cubicBezTo>
                      <a:pt x="248" y="217"/>
                      <a:pt x="204" y="248"/>
                      <a:pt x="159" y="267"/>
                    </a:cubicBezTo>
                    <a:cubicBezTo>
                      <a:pt x="115" y="293"/>
                      <a:pt x="70" y="318"/>
                      <a:pt x="26" y="337"/>
                    </a:cubicBezTo>
                    <a:cubicBezTo>
                      <a:pt x="0" y="350"/>
                      <a:pt x="13" y="388"/>
                      <a:pt x="38" y="388"/>
                    </a:cubicBezTo>
                    <a:cubicBezTo>
                      <a:pt x="89" y="375"/>
                      <a:pt x="140" y="363"/>
                      <a:pt x="191" y="337"/>
                    </a:cubicBezTo>
                    <a:cubicBezTo>
                      <a:pt x="242" y="312"/>
                      <a:pt x="286" y="286"/>
                      <a:pt x="331" y="255"/>
                    </a:cubicBezTo>
                    <a:cubicBezTo>
                      <a:pt x="369" y="223"/>
                      <a:pt x="413" y="191"/>
                      <a:pt x="452" y="153"/>
                    </a:cubicBezTo>
                    <a:cubicBezTo>
                      <a:pt x="471" y="134"/>
                      <a:pt x="483" y="115"/>
                      <a:pt x="502" y="89"/>
                    </a:cubicBezTo>
                    <a:cubicBezTo>
                      <a:pt x="521" y="70"/>
                      <a:pt x="528" y="45"/>
                      <a:pt x="534" y="20"/>
                    </a:cubicBezTo>
                    <a:cubicBezTo>
                      <a:pt x="528" y="7"/>
                      <a:pt x="521" y="1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8" name="Google Shape;1958;p53"/>
              <p:cNvSpPr/>
              <p:nvPr/>
            </p:nvSpPr>
            <p:spPr>
              <a:xfrm>
                <a:off x="2133825" y="3877825"/>
                <a:ext cx="3200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71" extrusionOk="0">
                    <a:moveTo>
                      <a:pt x="109" y="1"/>
                    </a:moveTo>
                    <a:cubicBezTo>
                      <a:pt x="102" y="7"/>
                      <a:pt x="96" y="7"/>
                      <a:pt x="90" y="14"/>
                    </a:cubicBezTo>
                    <a:lnTo>
                      <a:pt x="77" y="26"/>
                    </a:lnTo>
                    <a:cubicBezTo>
                      <a:pt x="64" y="39"/>
                      <a:pt x="58" y="52"/>
                      <a:pt x="52" y="64"/>
                    </a:cubicBezTo>
                    <a:lnTo>
                      <a:pt x="7" y="134"/>
                    </a:lnTo>
                    <a:cubicBezTo>
                      <a:pt x="1" y="141"/>
                      <a:pt x="7" y="160"/>
                      <a:pt x="20" y="166"/>
                    </a:cubicBezTo>
                    <a:cubicBezTo>
                      <a:pt x="23" y="169"/>
                      <a:pt x="28" y="171"/>
                      <a:pt x="33" y="171"/>
                    </a:cubicBezTo>
                    <a:cubicBezTo>
                      <a:pt x="39" y="171"/>
                      <a:pt x="45" y="169"/>
                      <a:pt x="52" y="166"/>
                    </a:cubicBezTo>
                    <a:lnTo>
                      <a:pt x="96" y="102"/>
                    </a:lnTo>
                    <a:cubicBezTo>
                      <a:pt x="109" y="90"/>
                      <a:pt x="115" y="77"/>
                      <a:pt x="121" y="64"/>
                    </a:cubicBezTo>
                    <a:cubicBezTo>
                      <a:pt x="121" y="58"/>
                      <a:pt x="128" y="52"/>
                      <a:pt x="128" y="52"/>
                    </a:cubicBezTo>
                    <a:cubicBezTo>
                      <a:pt x="128" y="39"/>
                      <a:pt x="128" y="33"/>
                      <a:pt x="128" y="20"/>
                    </a:cubicBezTo>
                    <a:cubicBezTo>
                      <a:pt x="128" y="14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9" name="Google Shape;1959;p53"/>
              <p:cNvSpPr/>
              <p:nvPr/>
            </p:nvSpPr>
            <p:spPr>
              <a:xfrm>
                <a:off x="1944825" y="3869350"/>
                <a:ext cx="8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93" extrusionOk="0">
                    <a:moveTo>
                      <a:pt x="270" y="0"/>
                    </a:moveTo>
                    <a:cubicBezTo>
                      <a:pt x="262" y="0"/>
                      <a:pt x="254" y="1"/>
                      <a:pt x="246" y="3"/>
                    </a:cubicBezTo>
                    <a:cubicBezTo>
                      <a:pt x="221" y="3"/>
                      <a:pt x="195" y="3"/>
                      <a:pt x="176" y="9"/>
                    </a:cubicBezTo>
                    <a:lnTo>
                      <a:pt x="30" y="41"/>
                    </a:lnTo>
                    <a:cubicBezTo>
                      <a:pt x="0" y="47"/>
                      <a:pt x="10" y="93"/>
                      <a:pt x="38" y="93"/>
                    </a:cubicBezTo>
                    <a:cubicBezTo>
                      <a:pt x="39" y="93"/>
                      <a:pt x="41" y="92"/>
                      <a:pt x="43" y="92"/>
                    </a:cubicBezTo>
                    <a:cubicBezTo>
                      <a:pt x="87" y="92"/>
                      <a:pt x="138" y="86"/>
                      <a:pt x="189" y="79"/>
                    </a:cubicBezTo>
                    <a:cubicBezTo>
                      <a:pt x="215" y="79"/>
                      <a:pt x="240" y="79"/>
                      <a:pt x="259" y="73"/>
                    </a:cubicBezTo>
                    <a:cubicBezTo>
                      <a:pt x="284" y="67"/>
                      <a:pt x="310" y="54"/>
                      <a:pt x="335" y="47"/>
                    </a:cubicBezTo>
                    <a:cubicBezTo>
                      <a:pt x="354" y="41"/>
                      <a:pt x="342" y="9"/>
                      <a:pt x="329" y="9"/>
                    </a:cubicBezTo>
                    <a:cubicBezTo>
                      <a:pt x="311" y="5"/>
                      <a:pt x="290" y="0"/>
                      <a:pt x="2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0" name="Google Shape;1960;p53"/>
              <p:cNvSpPr/>
              <p:nvPr/>
            </p:nvSpPr>
            <p:spPr>
              <a:xfrm>
                <a:off x="2041675" y="3901750"/>
                <a:ext cx="210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18" extrusionOk="0">
                    <a:moveTo>
                      <a:pt x="763" y="1"/>
                    </a:moveTo>
                    <a:cubicBezTo>
                      <a:pt x="750" y="1"/>
                      <a:pt x="737" y="4"/>
                      <a:pt x="725" y="10"/>
                    </a:cubicBezTo>
                    <a:cubicBezTo>
                      <a:pt x="687" y="10"/>
                      <a:pt x="655" y="16"/>
                      <a:pt x="617" y="22"/>
                    </a:cubicBezTo>
                    <a:cubicBezTo>
                      <a:pt x="547" y="29"/>
                      <a:pt x="484" y="29"/>
                      <a:pt x="414" y="29"/>
                    </a:cubicBezTo>
                    <a:lnTo>
                      <a:pt x="1" y="29"/>
                    </a:lnTo>
                    <a:lnTo>
                      <a:pt x="1" y="42"/>
                    </a:lnTo>
                    <a:cubicBezTo>
                      <a:pt x="64" y="67"/>
                      <a:pt x="134" y="86"/>
                      <a:pt x="204" y="99"/>
                    </a:cubicBezTo>
                    <a:cubicBezTo>
                      <a:pt x="274" y="111"/>
                      <a:pt x="344" y="118"/>
                      <a:pt x="420" y="118"/>
                    </a:cubicBezTo>
                    <a:cubicBezTo>
                      <a:pt x="490" y="118"/>
                      <a:pt x="560" y="118"/>
                      <a:pt x="630" y="111"/>
                    </a:cubicBezTo>
                    <a:cubicBezTo>
                      <a:pt x="681" y="105"/>
                      <a:pt x="789" y="111"/>
                      <a:pt x="821" y="61"/>
                    </a:cubicBezTo>
                    <a:cubicBezTo>
                      <a:pt x="840" y="48"/>
                      <a:pt x="833" y="16"/>
                      <a:pt x="814" y="16"/>
                    </a:cubicBezTo>
                    <a:cubicBezTo>
                      <a:pt x="797" y="6"/>
                      <a:pt x="779" y="1"/>
                      <a:pt x="7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6" name="Google Shape;2296;p63"/>
          <p:cNvCxnSpPr>
            <a:stCxn id="2297" idx="6"/>
            <a:endCxn id="2298" idx="2"/>
          </p:cNvCxnSpPr>
          <p:nvPr/>
        </p:nvCxnSpPr>
        <p:spPr>
          <a:xfrm>
            <a:off x="4382496" y="1620553"/>
            <a:ext cx="491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99" name="Google Shape;2299;p63"/>
          <p:cNvCxnSpPr>
            <a:stCxn id="2298" idx="4"/>
            <a:endCxn id="2300" idx="0"/>
          </p:cNvCxnSpPr>
          <p:nvPr/>
        </p:nvCxnSpPr>
        <p:spPr>
          <a:xfrm>
            <a:off x="5444771" y="2191303"/>
            <a:ext cx="0" cy="4659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01" name="Google Shape;2301;p63"/>
          <p:cNvCxnSpPr>
            <a:stCxn id="2300" idx="2"/>
            <a:endCxn id="2302" idx="6"/>
          </p:cNvCxnSpPr>
          <p:nvPr/>
        </p:nvCxnSpPr>
        <p:spPr>
          <a:xfrm rot="10800000">
            <a:off x="4382621" y="3227928"/>
            <a:ext cx="491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03" name="Google Shape;2303;p63"/>
          <p:cNvCxnSpPr>
            <a:stCxn id="2302" idx="0"/>
            <a:endCxn id="2297" idx="4"/>
          </p:cNvCxnSpPr>
          <p:nvPr/>
        </p:nvCxnSpPr>
        <p:spPr>
          <a:xfrm rot="10800000">
            <a:off x="3811746" y="2191278"/>
            <a:ext cx="0" cy="4659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04" name="Google Shape;2304;p63"/>
          <p:cNvSpPr txBox="1">
            <a:spLocks noGrp="1"/>
          </p:cNvSpPr>
          <p:nvPr>
            <p:ph type="title"/>
          </p:nvPr>
        </p:nvSpPr>
        <p:spPr>
          <a:xfrm>
            <a:off x="677371" y="134776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7" name="Google Shape;2297;p63"/>
          <p:cNvSpPr/>
          <p:nvPr/>
        </p:nvSpPr>
        <p:spPr>
          <a:xfrm>
            <a:off x="3240996" y="1049803"/>
            <a:ext cx="1141500" cy="11415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#9Slide03 Kaleko 105 Round Bold" pitchFamily="2" charset="0"/>
              <a:ea typeface="Cambria" panose="02040503050406030204" pitchFamily="18" charset="0"/>
            </a:endParaRPr>
          </a:p>
        </p:txBody>
      </p:sp>
      <p:sp>
        <p:nvSpPr>
          <p:cNvPr id="2305" name="Google Shape;2305;p63"/>
          <p:cNvSpPr txBox="1"/>
          <p:nvPr/>
        </p:nvSpPr>
        <p:spPr>
          <a:xfrm>
            <a:off x="3292146" y="1329103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dk1"/>
                </a:solidFill>
                <a:latin typeface="#9Slide03 Kaleko 105 Round Bold" pitchFamily="2" charset="0"/>
                <a:ea typeface="Cambria" panose="02040503050406030204" pitchFamily="18" charset="0"/>
                <a:cs typeface="Fredoka One"/>
                <a:sym typeface="Fredoka One"/>
              </a:rPr>
              <a:t>01</a:t>
            </a:r>
            <a:endParaRPr sz="4400" b="1" dirty="0">
              <a:solidFill>
                <a:schemeClr val="dk1"/>
              </a:solidFill>
              <a:latin typeface="#9Slide03 Kaleko 105 Round Bold" pitchFamily="2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sp>
        <p:nvSpPr>
          <p:cNvPr id="2298" name="Google Shape;2298;p63"/>
          <p:cNvSpPr/>
          <p:nvPr/>
        </p:nvSpPr>
        <p:spPr>
          <a:xfrm>
            <a:off x="4874021" y="1049803"/>
            <a:ext cx="1141500" cy="11415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#9Slide03 Kaleko 105 Round Bold" pitchFamily="2" charset="0"/>
              <a:ea typeface="Cambria" panose="02040503050406030204" pitchFamily="18" charset="0"/>
            </a:endParaRPr>
          </a:p>
        </p:txBody>
      </p:sp>
      <p:sp>
        <p:nvSpPr>
          <p:cNvPr id="2306" name="Google Shape;2306;p63"/>
          <p:cNvSpPr txBox="1"/>
          <p:nvPr/>
        </p:nvSpPr>
        <p:spPr>
          <a:xfrm>
            <a:off x="4925171" y="1329103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chemeClr val="dk1"/>
                </a:solidFill>
                <a:latin typeface="#9Slide03 Kaleko 105 Round Bold" pitchFamily="2" charset="0"/>
                <a:ea typeface="Cambria" panose="02040503050406030204" pitchFamily="18" charset="0"/>
                <a:cs typeface="Fredoka One"/>
                <a:sym typeface="Fredoka One"/>
              </a:rPr>
              <a:t>02</a:t>
            </a:r>
            <a:endParaRPr sz="4400" b="1">
              <a:solidFill>
                <a:schemeClr val="dk1"/>
              </a:solidFill>
              <a:latin typeface="#9Slide03 Kaleko 105 Round Bold" pitchFamily="2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sp>
        <p:nvSpPr>
          <p:cNvPr id="2302" name="Google Shape;2302;p63"/>
          <p:cNvSpPr/>
          <p:nvPr/>
        </p:nvSpPr>
        <p:spPr>
          <a:xfrm>
            <a:off x="3240996" y="2657178"/>
            <a:ext cx="1141500" cy="11415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#9Slide03 Kaleko 105 Round Bold" pitchFamily="2" charset="0"/>
              <a:ea typeface="Cambria" panose="02040503050406030204" pitchFamily="18" charset="0"/>
            </a:endParaRPr>
          </a:p>
        </p:txBody>
      </p:sp>
      <p:sp>
        <p:nvSpPr>
          <p:cNvPr id="2307" name="Google Shape;2307;p63"/>
          <p:cNvSpPr txBox="1"/>
          <p:nvPr/>
        </p:nvSpPr>
        <p:spPr>
          <a:xfrm>
            <a:off x="3292146" y="2936478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dk1"/>
                </a:solidFill>
                <a:latin typeface="#9Slide03 Kaleko 105 Round Bold" pitchFamily="2" charset="0"/>
                <a:ea typeface="Cambria" panose="02040503050406030204" pitchFamily="18" charset="0"/>
                <a:cs typeface="Fredoka One"/>
                <a:sym typeface="Fredoka One"/>
              </a:rPr>
              <a:t>04</a:t>
            </a:r>
            <a:endParaRPr sz="4400" b="1" dirty="0">
              <a:solidFill>
                <a:schemeClr val="dk1"/>
              </a:solidFill>
              <a:latin typeface="#9Slide03 Kaleko 105 Round Bold" pitchFamily="2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sp>
        <p:nvSpPr>
          <p:cNvPr id="2300" name="Google Shape;2300;p63"/>
          <p:cNvSpPr/>
          <p:nvPr/>
        </p:nvSpPr>
        <p:spPr>
          <a:xfrm>
            <a:off x="4874021" y="2657178"/>
            <a:ext cx="1141500" cy="11415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#9Slide03 Kaleko 105 Round Bold" pitchFamily="2" charset="0"/>
              <a:ea typeface="Cambria" panose="02040503050406030204" pitchFamily="18" charset="0"/>
            </a:endParaRPr>
          </a:p>
        </p:txBody>
      </p:sp>
      <p:sp>
        <p:nvSpPr>
          <p:cNvPr id="2308" name="Google Shape;2308;p63"/>
          <p:cNvSpPr txBox="1"/>
          <p:nvPr/>
        </p:nvSpPr>
        <p:spPr>
          <a:xfrm>
            <a:off x="4925171" y="2936478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chemeClr val="dk1"/>
                </a:solidFill>
                <a:latin typeface="#9Slide03 Kaleko 105 Round Bold" pitchFamily="2" charset="0"/>
                <a:ea typeface="Cambria" panose="02040503050406030204" pitchFamily="18" charset="0"/>
                <a:cs typeface="Fredoka One"/>
                <a:sym typeface="Fredoka One"/>
              </a:rPr>
              <a:t>03</a:t>
            </a:r>
            <a:endParaRPr sz="4400" b="1">
              <a:solidFill>
                <a:schemeClr val="dk1"/>
              </a:solidFill>
              <a:latin typeface="#9Slide03 Kaleko 105 Round Bold" pitchFamily="2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sp>
        <p:nvSpPr>
          <p:cNvPr id="2310" name="Google Shape;2310;p63"/>
          <p:cNvSpPr txBox="1"/>
          <p:nvPr/>
        </p:nvSpPr>
        <p:spPr>
          <a:xfrm>
            <a:off x="232118" y="1049804"/>
            <a:ext cx="2683541" cy="167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Em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hãy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tìm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những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chi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tiết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lặp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đi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lặp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lại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trong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cuộc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nói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chuyện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của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Mên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và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Mon.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Em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có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nhận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xét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gì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về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hai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nhân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vật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thông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qua chi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tiết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này</a:t>
            </a: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.</a:t>
            </a:r>
            <a:endParaRPr sz="16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2312" name="Google Shape;2312;p63"/>
          <p:cNvSpPr txBox="1"/>
          <p:nvPr/>
        </p:nvSpPr>
        <p:spPr>
          <a:xfrm>
            <a:off x="6274191" y="1049803"/>
            <a:ext cx="2651760" cy="101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Em hãy đóng vai Mên/Mon, kể lại việc hai anh em lấy đò của ông Sáu đi giải cứu chim trong đêm mưa bão và cho biết, tại sao mình lại làm như vậy?</a:t>
            </a:r>
            <a:endParaRPr sz="16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2314" name="Google Shape;2314;p63"/>
          <p:cNvSpPr txBox="1"/>
          <p:nvPr/>
        </p:nvSpPr>
        <p:spPr>
          <a:xfrm>
            <a:off x="323557" y="3098091"/>
            <a:ext cx="25921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Em hãy đóng vai là một chú chim chìa vôi trong đêm mưa bão ấy, kể lại hành trình tập bay của mình và rút ra 1 bài học cụ thể gửi tới mọi người.</a:t>
            </a:r>
            <a:endParaRPr sz="16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23" name="Google Shape;2314;p63">
            <a:extLst>
              <a:ext uri="{FF2B5EF4-FFF2-40B4-BE49-F238E27FC236}">
                <a16:creationId xmlns:a16="http://schemas.microsoft.com/office/drawing/2014/main" id="{2DBB5B2F-65E6-4E03-9E4A-95112ED61D21}"/>
              </a:ext>
            </a:extLst>
          </p:cNvPr>
          <p:cNvSpPr txBox="1"/>
          <p:nvPr/>
        </p:nvSpPr>
        <p:spPr>
          <a:xfrm>
            <a:off x="6340771" y="2960804"/>
            <a:ext cx="2479672" cy="1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Em hãy giải thích, tại sao tác giả lại cho rằng cảnh đàn chim bay lên là một khung cảnh huyền thoại.</a:t>
            </a:r>
            <a:endParaRPr sz="16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" grpId="0"/>
      <p:bldP spid="2297" grpId="0" animBg="1"/>
      <p:bldP spid="2305" grpId="0"/>
      <p:bldP spid="2298" grpId="0" animBg="1"/>
      <p:bldP spid="2306" grpId="0"/>
      <p:bldP spid="2302" grpId="0" animBg="1"/>
      <p:bldP spid="2307" grpId="0"/>
      <p:bldP spid="2300" grpId="0" animBg="1"/>
      <p:bldP spid="2308" grpId="0"/>
      <p:bldP spid="2310" grpId="0"/>
      <p:bldP spid="2312" grpId="0"/>
      <p:bldP spid="2314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CD452B-DB24-433A-9CA2-4D102CCE5B13}"/>
              </a:ext>
            </a:extLst>
          </p:cNvPr>
          <p:cNvSpPr/>
          <p:nvPr/>
        </p:nvSpPr>
        <p:spPr>
          <a:xfrm>
            <a:off x="5435617" y="2326842"/>
            <a:ext cx="3303564" cy="1485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Nhân vật Mon.</a:t>
            </a:r>
            <a:endParaRPr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43A559-1EDF-45D8-830C-B41DD8FE314F}"/>
              </a:ext>
            </a:extLst>
          </p:cNvPr>
          <p:cNvSpPr/>
          <p:nvPr/>
        </p:nvSpPr>
        <p:spPr>
          <a:xfrm>
            <a:off x="404819" y="1278482"/>
            <a:ext cx="4167182" cy="7434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281123-8933-40F4-9985-5EDCC66B50DD}"/>
              </a:ext>
            </a:extLst>
          </p:cNvPr>
          <p:cNvSpPr/>
          <p:nvPr/>
        </p:nvSpPr>
        <p:spPr>
          <a:xfrm>
            <a:off x="404819" y="2174297"/>
            <a:ext cx="4167182" cy="7434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CA6E4D-05FE-40AD-822B-A56A1387FAB6}"/>
              </a:ext>
            </a:extLst>
          </p:cNvPr>
          <p:cNvSpPr/>
          <p:nvPr/>
        </p:nvSpPr>
        <p:spPr>
          <a:xfrm>
            <a:off x="404819" y="3154518"/>
            <a:ext cx="4167182" cy="7434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US" sz="15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A5F650-C352-4DC7-8487-743B035FC0BB}"/>
              </a:ext>
            </a:extLst>
          </p:cNvPr>
          <p:cNvSpPr/>
          <p:nvPr/>
        </p:nvSpPr>
        <p:spPr>
          <a:xfrm>
            <a:off x="404819" y="4039466"/>
            <a:ext cx="4167182" cy="7434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trộm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D8EE5A-ED71-4A51-8A09-19BCA499D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9" b="73802" l="4792" r="44728">
                        <a14:foregroundMark x1="17093" y1="49840" x2="21565" y2="56709"/>
                        <a14:foregroundMark x1="36581" y1="46006" x2="33706" y2="53195"/>
                        <a14:foregroundMark x1="33387" y1="48722" x2="33387" y2="48722"/>
                        <a14:foregroundMark x1="18051" y1="55431" x2="18051" y2="55431"/>
                        <a14:foregroundMark x1="10863" y1="34505" x2="10863" y2="34505"/>
                        <a14:foregroundMark x1="12460" y1="34026" x2="6070" y2="42332"/>
                        <a14:foregroundMark x1="20767" y1="26038" x2="20767" y2="26038"/>
                        <a14:foregroundMark x1="20128" y1="26997" x2="17252" y2="29872"/>
                        <a14:foregroundMark x1="15176" y1="30511" x2="14058" y2="34505"/>
                        <a14:foregroundMark x1="17412" y1="70607" x2="15974" y2="71725"/>
                        <a14:foregroundMark x1="40575" y1="73003" x2="40575" y2="73003"/>
                        <a14:foregroundMark x1="17572" y1="73802" x2="17572" y2="73802"/>
                        <a14:foregroundMark x1="24121" y1="26358" x2="24121" y2="26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55" r="50000" b="20547"/>
          <a:stretch/>
        </p:blipFill>
        <p:spPr bwMode="auto">
          <a:xfrm>
            <a:off x="5342925" y="-139288"/>
            <a:ext cx="2301319" cy="28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0F10DA0-9363-4F88-886E-52414A0BAA3D}"/>
              </a:ext>
            </a:extLst>
          </p:cNvPr>
          <p:cNvSpPr/>
          <p:nvPr/>
        </p:nvSpPr>
        <p:spPr>
          <a:xfrm>
            <a:off x="5007517" y="2713729"/>
            <a:ext cx="288388" cy="5727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465075B-2E7D-423B-B713-B916A65266AF}"/>
              </a:ext>
            </a:extLst>
          </p:cNvPr>
          <p:cNvSpPr/>
          <p:nvPr/>
        </p:nvSpPr>
        <p:spPr>
          <a:xfrm>
            <a:off x="4572000" y="1278482"/>
            <a:ext cx="235977" cy="3419993"/>
          </a:xfrm>
          <a:prstGeom prst="rightBrac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08" grpId="0"/>
      <p:bldP spid="2" grpId="0" animBg="1"/>
      <p:bldP spid="16" grpId="0" animBg="1"/>
      <p:bldP spid="17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Nhân vật Mon.</a:t>
            </a:r>
            <a:endParaRPr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43A559-1EDF-45D8-830C-B41DD8FE314F}"/>
              </a:ext>
            </a:extLst>
          </p:cNvPr>
          <p:cNvSpPr/>
          <p:nvPr/>
        </p:nvSpPr>
        <p:spPr>
          <a:xfrm>
            <a:off x="316152" y="1209822"/>
            <a:ext cx="3877936" cy="4176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281123-8933-40F4-9985-5EDCC66B50DD}"/>
              </a:ext>
            </a:extLst>
          </p:cNvPr>
          <p:cNvSpPr/>
          <p:nvPr/>
        </p:nvSpPr>
        <p:spPr>
          <a:xfrm>
            <a:off x="233662" y="1683000"/>
            <a:ext cx="4049950" cy="291010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5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5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AC0744-ED8C-4E8B-A615-58D18F47B88E}"/>
              </a:ext>
            </a:extLst>
          </p:cNvPr>
          <p:cNvSpPr/>
          <p:nvPr/>
        </p:nvSpPr>
        <p:spPr>
          <a:xfrm>
            <a:off x="5050303" y="1627486"/>
            <a:ext cx="2482946" cy="12660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trộm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203506-DB17-47D8-BF9F-21CEC80BD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4" b="96099" l="55773" r="95560">
                        <a14:foregroundMark x1="71581" y1="8830" x2="79751" y2="8008"/>
                        <a14:foregroundMark x1="95560" y1="28131" x2="95560" y2="28131"/>
                        <a14:foregroundMark x1="60036" y1="36550" x2="60036" y2="36961"/>
                        <a14:foregroundMark x1="77620" y1="90760" x2="80639" y2="95072"/>
                        <a14:foregroundMark x1="59680" y1="40862" x2="59680" y2="40862"/>
                        <a14:foregroundMark x1="55773" y1="22382" x2="55773" y2="22382"/>
                        <a14:foregroundMark x1="82416" y1="96099" x2="82416" y2="96099"/>
                        <a14:foregroundMark x1="73535" y1="5544" x2="73535" y2="5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99"/>
          <a:stretch/>
        </p:blipFill>
        <p:spPr bwMode="auto">
          <a:xfrm>
            <a:off x="7401427" y="1109678"/>
            <a:ext cx="1979568" cy="357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73D91A8-3B94-4901-A1A4-41CF1F5C57CB}"/>
              </a:ext>
            </a:extLst>
          </p:cNvPr>
          <p:cNvSpPr/>
          <p:nvPr/>
        </p:nvSpPr>
        <p:spPr>
          <a:xfrm>
            <a:off x="4556284" y="1913206"/>
            <a:ext cx="311140" cy="4149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B59920-E52D-4B1A-9BE4-A795F08F33FC}"/>
              </a:ext>
            </a:extLst>
          </p:cNvPr>
          <p:cNvSpPr/>
          <p:nvPr/>
        </p:nvSpPr>
        <p:spPr>
          <a:xfrm>
            <a:off x="5050303" y="3232146"/>
            <a:ext cx="2482946" cy="13609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lo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84FD8CE-0677-403A-AB37-99C110A9FCED}"/>
              </a:ext>
            </a:extLst>
          </p:cNvPr>
          <p:cNvSpPr/>
          <p:nvPr/>
        </p:nvSpPr>
        <p:spPr>
          <a:xfrm rot="5400000">
            <a:off x="6094002" y="2869078"/>
            <a:ext cx="311140" cy="4149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5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8" grpId="0"/>
      <p:bldP spid="2" grpId="0" animBg="1"/>
      <p:bldP spid="15" grpId="0" animBg="1"/>
      <p:bldP spid="7" grpId="0" animBg="1"/>
      <p:bldP spid="3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Nhân vật Mon.</a:t>
            </a:r>
            <a:endParaRPr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43A559-1EDF-45D8-830C-B41DD8FE314F}"/>
              </a:ext>
            </a:extLst>
          </p:cNvPr>
          <p:cNvSpPr/>
          <p:nvPr/>
        </p:nvSpPr>
        <p:spPr>
          <a:xfrm>
            <a:off x="5623032" y="2173460"/>
            <a:ext cx="3204445" cy="15544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8E108-0D49-4EA9-AC9B-1A69B1DC4AF1}"/>
              </a:ext>
            </a:extLst>
          </p:cNvPr>
          <p:cNvSpPr/>
          <p:nvPr/>
        </p:nvSpPr>
        <p:spPr>
          <a:xfrm>
            <a:off x="316523" y="1367882"/>
            <a:ext cx="3263017" cy="9218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đập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81FF82-531D-4BA7-AB3E-2EC859AE43D5}"/>
              </a:ext>
            </a:extLst>
          </p:cNvPr>
          <p:cNvSpPr/>
          <p:nvPr/>
        </p:nvSpPr>
        <p:spPr>
          <a:xfrm>
            <a:off x="316523" y="2590335"/>
            <a:ext cx="3263017" cy="12501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883A2D-12DD-4588-AFB6-7DA9AA255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3617" l="9752" r="89894">
                        <a14:foregroundMark x1="42376" y1="54078" x2="43085" y2="57624"/>
                        <a14:foregroundMark x1="55496" y1="50887" x2="56915" y2="56206"/>
                        <a14:foregroundMark x1="56915" y1="90426" x2="59220" y2="93262"/>
                        <a14:foregroundMark x1="44504" y1="93617" x2="44504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19995" r="26684"/>
          <a:stretch/>
        </p:blipFill>
        <p:spPr bwMode="auto">
          <a:xfrm>
            <a:off x="3382705" y="1242817"/>
            <a:ext cx="2378590" cy="39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551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37E0-6CDA-417A-88F4-AB8DEA8D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1" y="445025"/>
            <a:ext cx="3341299" cy="31531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Mỏ dài lông biếc</a:t>
            </a:r>
            <a:b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cành lặng yên</a:t>
            </a:r>
            <a:b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Bỗng vút như tên</a:t>
            </a:r>
            <a:b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mình bắt cá</a:t>
            </a:r>
            <a: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BA3639-8175-47CB-A25F-73376BD9423E}"/>
              </a:ext>
            </a:extLst>
          </p:cNvPr>
          <p:cNvSpPr txBox="1">
            <a:spLocks/>
          </p:cNvSpPr>
          <p:nvPr/>
        </p:nvSpPr>
        <p:spPr>
          <a:xfrm>
            <a:off x="4297286" y="1970047"/>
            <a:ext cx="2460353" cy="2252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him bói cá png | PNGEgg">
            <a:extLst>
              <a:ext uri="{FF2B5EF4-FFF2-40B4-BE49-F238E27FC236}">
                <a16:creationId xmlns:a16="http://schemas.microsoft.com/office/drawing/2014/main" id="{B0B74E81-070E-4BA2-9400-5E1E387A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25" b="99045" l="7184" r="98851">
                        <a14:foregroundMark x1="54310" y1="7643" x2="54310" y2="7643"/>
                        <a14:foregroundMark x1="97414" y1="63376" x2="46264" y2="86624"/>
                        <a14:foregroundMark x1="46264" y1="86624" x2="28448" y2="99045"/>
                        <a14:foregroundMark x1="12069" y1="39172" x2="9195" y2="62739"/>
                        <a14:foregroundMark x1="9195" y1="62739" x2="10345" y2="68790"/>
                        <a14:foregroundMark x1="12069" y1="35987" x2="10632" y2="46497"/>
                        <a14:foregroundMark x1="9770" y1="48726" x2="7759" y2="58280"/>
                        <a14:foregroundMark x1="9483" y1="38535" x2="10632" y2="47771"/>
                        <a14:foregroundMark x1="7471" y1="36943" x2="7184" y2="39809"/>
                        <a14:foregroundMark x1="14655" y1="23567" x2="10632" y2="25478"/>
                        <a14:foregroundMark x1="95402" y1="65287" x2="95977" y2="65287"/>
                        <a14:foregroundMark x1="98851" y1="60828" x2="98851" y2="60828"/>
                        <a14:foregroundMark x1="12644" y1="27707" x2="14655" y2="32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152650"/>
            <a:ext cx="33147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59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Nhân vật Mên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8E108-0D49-4EA9-AC9B-1A69B1DC4AF1}"/>
              </a:ext>
            </a:extLst>
          </p:cNvPr>
          <p:cNvSpPr/>
          <p:nvPr/>
        </p:nvSpPr>
        <p:spPr>
          <a:xfrm>
            <a:off x="446483" y="1242924"/>
            <a:ext cx="2922305" cy="9218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Thao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81FF82-531D-4BA7-AB3E-2EC859AE43D5}"/>
              </a:ext>
            </a:extLst>
          </p:cNvPr>
          <p:cNvSpPr/>
          <p:nvPr/>
        </p:nvSpPr>
        <p:spPr>
          <a:xfrm>
            <a:off x="446483" y="2429652"/>
            <a:ext cx="3689417" cy="7749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5F204-321F-4B50-AA2C-31E9643BDFF0}"/>
              </a:ext>
            </a:extLst>
          </p:cNvPr>
          <p:cNvSpPr/>
          <p:nvPr/>
        </p:nvSpPr>
        <p:spPr>
          <a:xfrm>
            <a:off x="4038689" y="1062705"/>
            <a:ext cx="3403119" cy="46091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Tao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endParaRPr lang="en-US" sz="16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D46BCF-1246-4A02-AECC-8EE57C83B31D}"/>
              </a:ext>
            </a:extLst>
          </p:cNvPr>
          <p:cNvSpPr/>
          <p:nvPr/>
        </p:nvSpPr>
        <p:spPr>
          <a:xfrm>
            <a:off x="4038688" y="1635405"/>
            <a:ext cx="3403121" cy="6468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Mon: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2C165D-54AD-47A7-BCAF-A9BD3D1989FD}"/>
              </a:ext>
            </a:extLst>
          </p:cNvPr>
          <p:cNvSpPr/>
          <p:nvPr/>
        </p:nvSpPr>
        <p:spPr>
          <a:xfrm>
            <a:off x="446483" y="3439659"/>
            <a:ext cx="3689417" cy="11719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35367B4-A6C2-4F13-83D0-8C002D9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6986" l="8688" r="89894">
                        <a14:foregroundMark x1="32624" y1="6738" x2="43972" y2="8688"/>
                        <a14:foregroundMark x1="56560" y1="25709" x2="58688" y2="43617"/>
                        <a14:foregroundMark x1="42199" y1="42021" x2="41312" y2="50887"/>
                        <a14:foregroundMark x1="48050" y1="4433" x2="51950" y2="6738"/>
                        <a14:foregroundMark x1="8688" y1="36702" x2="8688" y2="36702"/>
                        <a14:foregroundMark x1="38121" y1="44504" x2="41312" y2="56206"/>
                        <a14:foregroundMark x1="55674" y1="89184" x2="52482" y2="96986"/>
                        <a14:foregroundMark x1="56915" y1="61348" x2="73759" y2="63298"/>
                        <a14:backgroundMark x1="78901" y1="58511" x2="73582" y2="57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6142" y="1934300"/>
            <a:ext cx="3087858" cy="32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EFFE1C3D-FE2E-4B4F-AD84-D017AF6D5627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3368788" y="1293164"/>
            <a:ext cx="669901" cy="410678"/>
          </a:xfrm>
          <a:prstGeom prst="bentConnector3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02CAA499-C511-47EB-981E-EF2C3FAE1EE5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368788" y="1703842"/>
            <a:ext cx="669900" cy="255003"/>
          </a:xfrm>
          <a:prstGeom prst="bentConnector3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17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8" grpId="0"/>
      <p:bldP spid="8" grpId="0" animBg="1"/>
      <p:bldP spid="6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Nhân vật Mên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727D05-7AD0-46EF-A781-BA6B5003530A}"/>
              </a:ext>
            </a:extLst>
          </p:cNvPr>
          <p:cNvSpPr/>
          <p:nvPr/>
        </p:nvSpPr>
        <p:spPr>
          <a:xfrm>
            <a:off x="2567351" y="1686511"/>
            <a:ext cx="6056143" cy="14595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Mon.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B7BFC7B5-A28B-4AFA-89AB-4C0DA1EE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8" b="92899" l="9172" r="89941">
                        <a14:foregroundMark x1="38166" y1="10059" x2="48817" y2="8876"/>
                        <a14:foregroundMark x1="62426" y1="43787" x2="59467" y2="51479"/>
                        <a14:foregroundMark x1="41124" y1="46154" x2="41420" y2="51479"/>
                        <a14:foregroundMark x1="47041" y1="93195" x2="52071" y2="89941"/>
                        <a14:foregroundMark x1="55325" y1="89349" x2="56805" y2="92308"/>
                        <a14:foregroundMark x1="29586" y1="10947" x2="29586" y2="10947"/>
                        <a14:foregroundMark x1="55325" y1="4438" x2="62426" y2="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091" y="1406990"/>
            <a:ext cx="3478090" cy="34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50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Nhân vật Mên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8E108-0D49-4EA9-AC9B-1A69B1DC4AF1}"/>
              </a:ext>
            </a:extLst>
          </p:cNvPr>
          <p:cNvSpPr/>
          <p:nvPr/>
        </p:nvSpPr>
        <p:spPr>
          <a:xfrm>
            <a:off x="463800" y="1152823"/>
            <a:ext cx="3302585" cy="4973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sz="16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81FF82-531D-4BA7-AB3E-2EC859AE43D5}"/>
              </a:ext>
            </a:extLst>
          </p:cNvPr>
          <p:cNvSpPr/>
          <p:nvPr/>
        </p:nvSpPr>
        <p:spPr>
          <a:xfrm>
            <a:off x="1423891" y="1807563"/>
            <a:ext cx="3176244" cy="102840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endParaRPr lang="en-US" sz="1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2C165D-54AD-47A7-BCAF-A9BD3D1989FD}"/>
              </a:ext>
            </a:extLst>
          </p:cNvPr>
          <p:cNvSpPr/>
          <p:nvPr/>
        </p:nvSpPr>
        <p:spPr>
          <a:xfrm>
            <a:off x="5116205" y="1807562"/>
            <a:ext cx="3428897" cy="102840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Quấn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55F3DA-15E2-450F-B523-04053F4A1345}"/>
              </a:ext>
            </a:extLst>
          </p:cNvPr>
          <p:cNvSpPr/>
          <p:nvPr/>
        </p:nvSpPr>
        <p:spPr>
          <a:xfrm>
            <a:off x="1332719" y="3177835"/>
            <a:ext cx="3176244" cy="12394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1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5B9E83-0136-4586-A42B-F35BD3D9980F}"/>
              </a:ext>
            </a:extLst>
          </p:cNvPr>
          <p:cNvSpPr/>
          <p:nvPr/>
        </p:nvSpPr>
        <p:spPr>
          <a:xfrm>
            <a:off x="5116205" y="3133903"/>
            <a:ext cx="3428897" cy="12833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A425411-F379-42E6-AD4D-B9DE8DB0E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1" b="95390" l="9752" r="89894">
                        <a14:foregroundMark x1="45213" y1="5319" x2="54255" y2="8333"/>
                        <a14:foregroundMark x1="54255" y1="8333" x2="54433" y2="8511"/>
                        <a14:foregroundMark x1="48759" y1="29787" x2="46454" y2="41667"/>
                        <a14:foregroundMark x1="46454" y1="41667" x2="46454" y2="41667"/>
                        <a14:foregroundMark x1="57979" y1="36702" x2="59220" y2="40603"/>
                        <a14:foregroundMark x1="49645" y1="3901" x2="49645" y2="3901"/>
                        <a14:foregroundMark x1="52660" y1="88298" x2="59220" y2="93440"/>
                        <a14:foregroundMark x1="34574" y1="92908" x2="37943" y2="95390"/>
                        <a14:foregroundMark x1="53369" y1="93794" x2="55674" y2="9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271" y="1588917"/>
            <a:ext cx="3177836" cy="31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26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Nhân vật Mên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8E108-0D49-4EA9-AC9B-1A69B1DC4AF1}"/>
              </a:ext>
            </a:extLst>
          </p:cNvPr>
          <p:cNvSpPr/>
          <p:nvPr/>
        </p:nvSpPr>
        <p:spPr>
          <a:xfrm>
            <a:off x="2560320" y="1458563"/>
            <a:ext cx="5368884" cy="238191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DEB22D3-6C25-4140-AFE7-EA2F25195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0000" l="887" r="98759">
                        <a14:foregroundMark x1="39539" y1="8889" x2="15071" y2="17531"/>
                        <a14:foregroundMark x1="28014" y1="17531" x2="32801" y2="30741"/>
                        <a14:foregroundMark x1="44858" y1="18395" x2="47695" y2="25679"/>
                        <a14:foregroundMark x1="40426" y1="16296" x2="36879" y2="25679"/>
                        <a14:foregroundMark x1="25709" y1="22099" x2="26596" y2="26914"/>
                        <a14:foregroundMark x1="18440" y1="15432" x2="6383" y2="25432"/>
                        <a14:foregroundMark x1="18972" y1="10370" x2="4787" y2="16420"/>
                        <a14:foregroundMark x1="69681" y1="7778" x2="69681" y2="7778"/>
                        <a14:foregroundMark x1="74468" y1="6790" x2="74468" y2="6790"/>
                        <a14:foregroundMark x1="63830" y1="6049" x2="63830" y2="6049"/>
                        <a14:foregroundMark x1="70035" y1="5309" x2="70035" y2="5309"/>
                        <a14:foregroundMark x1="77482" y1="70123" x2="82447" y2="80741"/>
                        <a14:foregroundMark x1="93262" y1="78642" x2="89716" y2="88519"/>
                        <a14:foregroundMark x1="77660" y1="87284" x2="87766" y2="88519"/>
                        <a14:foregroundMark x1="1950" y1="85309" x2="1950" y2="85309"/>
                        <a14:foregroundMark x1="887" y1="82593" x2="887" y2="82593"/>
                        <a14:foregroundMark x1="44149" y1="3704" x2="27305" y2="6790"/>
                        <a14:foregroundMark x1="98759" y1="80247" x2="98759" y2="80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2" y="1458563"/>
            <a:ext cx="2719415" cy="39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6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Bầy chim chìa vôi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8E108-0D49-4EA9-AC9B-1A69B1DC4AF1}"/>
              </a:ext>
            </a:extLst>
          </p:cNvPr>
          <p:cNvSpPr/>
          <p:nvPr/>
        </p:nvSpPr>
        <p:spPr>
          <a:xfrm>
            <a:off x="270284" y="2446502"/>
            <a:ext cx="1379681" cy="8306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1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906320-5DCB-4463-BDDE-ABB9FDCCBE30}"/>
              </a:ext>
            </a:extLst>
          </p:cNvPr>
          <p:cNvSpPr/>
          <p:nvPr/>
        </p:nvSpPr>
        <p:spPr>
          <a:xfrm>
            <a:off x="2353147" y="2464725"/>
            <a:ext cx="2620188" cy="8306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Đẻ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F27B0-FFBA-462E-8F13-6CCC36D3BB2D}"/>
              </a:ext>
            </a:extLst>
          </p:cNvPr>
          <p:cNvSpPr/>
          <p:nvPr/>
        </p:nvSpPr>
        <p:spPr>
          <a:xfrm>
            <a:off x="2353147" y="3586127"/>
            <a:ext cx="2620188" cy="8306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giông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US" sz="16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60CC55-7B39-40F8-B0BB-D8307A3FE11F}"/>
              </a:ext>
            </a:extLst>
          </p:cNvPr>
          <p:cNvSpPr/>
          <p:nvPr/>
        </p:nvSpPr>
        <p:spPr>
          <a:xfrm>
            <a:off x="2353147" y="1343323"/>
            <a:ext cx="2620188" cy="8306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dải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sz="16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BA8A38-6CD6-4AF5-9128-D25C9CCD81F7}"/>
              </a:ext>
            </a:extLst>
          </p:cNvPr>
          <p:cNvSpPr/>
          <p:nvPr/>
        </p:nvSpPr>
        <p:spPr>
          <a:xfrm>
            <a:off x="6405993" y="1740160"/>
            <a:ext cx="2467723" cy="20538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A8C6D6FD-B7A1-4BEB-A659-B663F69D373C}"/>
              </a:ext>
            </a:extLst>
          </p:cNvPr>
          <p:cNvCxnSpPr>
            <a:stCxn id="7" idx="3"/>
            <a:endCxn id="6" idx="1"/>
          </p:cNvCxnSpPr>
          <p:nvPr/>
        </p:nvCxnSpPr>
        <p:spPr>
          <a:xfrm flipV="1">
            <a:off x="1649965" y="1758642"/>
            <a:ext cx="703182" cy="1103179"/>
          </a:xfrm>
          <a:prstGeom prst="bentConnector3">
            <a:avLst/>
          </a:prstGeom>
          <a:ln w="127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BA05751-78C1-44C9-835C-ADDC462C1B44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1649965" y="2861821"/>
            <a:ext cx="703182" cy="18223"/>
          </a:xfrm>
          <a:prstGeom prst="bentConnector3">
            <a:avLst/>
          </a:prstGeom>
          <a:ln w="127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F3B5979-4C64-4E85-916D-B030FE2934E4}"/>
              </a:ext>
            </a:extLst>
          </p:cNvPr>
          <p:cNvCxnSpPr>
            <a:stCxn id="7" idx="3"/>
            <a:endCxn id="5" idx="1"/>
          </p:cNvCxnSpPr>
          <p:nvPr/>
        </p:nvCxnSpPr>
        <p:spPr>
          <a:xfrm>
            <a:off x="1649965" y="2861821"/>
            <a:ext cx="703182" cy="1139625"/>
          </a:xfrm>
          <a:prstGeom prst="bentConnector3">
            <a:avLst/>
          </a:prstGeom>
          <a:ln w="127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Smiling ">
            <a:extLst>
              <a:ext uri="{FF2B5EF4-FFF2-40B4-BE49-F238E27FC236}">
                <a16:creationId xmlns:a16="http://schemas.microsoft.com/office/drawing/2014/main" id="{DC82168A-7E7E-42D8-83EF-AE313AD8B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7" y="1758642"/>
            <a:ext cx="830638" cy="8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25D8D8AA-FAA0-4B6C-8057-DEABA56C3EAF}"/>
              </a:ext>
            </a:extLst>
          </p:cNvPr>
          <p:cNvSpPr/>
          <p:nvPr/>
        </p:nvSpPr>
        <p:spPr>
          <a:xfrm>
            <a:off x="5595628" y="1198069"/>
            <a:ext cx="161778" cy="3221011"/>
          </a:xfrm>
          <a:prstGeom prst="rightBrace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3BA1B2A-FB9E-4CFD-B8AD-58F4E710D726}"/>
              </a:ext>
            </a:extLst>
          </p:cNvPr>
          <p:cNvSpPr/>
          <p:nvPr/>
        </p:nvSpPr>
        <p:spPr>
          <a:xfrm>
            <a:off x="5834676" y="2571750"/>
            <a:ext cx="337625" cy="45983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 descr="Falling ">
            <a:extLst>
              <a:ext uri="{FF2B5EF4-FFF2-40B4-BE49-F238E27FC236}">
                <a16:creationId xmlns:a16="http://schemas.microsoft.com/office/drawing/2014/main" id="{9A1FB051-4A6F-4EE8-ABF8-915D9A8ED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21" y="3794043"/>
            <a:ext cx="745419" cy="7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ird ">
            <a:extLst>
              <a:ext uri="{FF2B5EF4-FFF2-40B4-BE49-F238E27FC236}">
                <a16:creationId xmlns:a16="http://schemas.microsoft.com/office/drawing/2014/main" id="{C064EA4B-879A-4F6C-B0D5-08417D64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74" y="2446502"/>
            <a:ext cx="943295" cy="94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ove birds ">
            <a:extLst>
              <a:ext uri="{FF2B5EF4-FFF2-40B4-BE49-F238E27FC236}">
                <a16:creationId xmlns:a16="http://schemas.microsoft.com/office/drawing/2014/main" id="{456FE400-12DB-4E78-84AB-33D6C6C9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03" y="1366936"/>
            <a:ext cx="943295" cy="94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irds">
            <a:extLst>
              <a:ext uri="{FF2B5EF4-FFF2-40B4-BE49-F238E27FC236}">
                <a16:creationId xmlns:a16="http://schemas.microsoft.com/office/drawing/2014/main" id="{E88FEE1D-3DF6-40F0-9645-353049AAE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56" y="560648"/>
            <a:ext cx="1957175" cy="19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4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8" grpId="0"/>
      <p:bldP spid="7" grpId="0" animBg="1"/>
      <p:bldP spid="4" grpId="0" animBg="1"/>
      <p:bldP spid="5" grpId="0" animBg="1"/>
      <p:bldP spid="6" grpId="0" animBg="1"/>
      <p:bldP spid="8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Bầy chim chìa vôi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8E108-0D49-4EA9-AC9B-1A69B1DC4AF1}"/>
              </a:ext>
            </a:extLst>
          </p:cNvPr>
          <p:cNvSpPr/>
          <p:nvPr/>
        </p:nvSpPr>
        <p:spPr>
          <a:xfrm>
            <a:off x="3261906" y="1102880"/>
            <a:ext cx="2620188" cy="5727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endParaRPr lang="en-US" sz="1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906320-5DCB-4463-BDDE-ABB9FDCCBE30}"/>
              </a:ext>
            </a:extLst>
          </p:cNvPr>
          <p:cNvSpPr/>
          <p:nvPr/>
        </p:nvSpPr>
        <p:spPr>
          <a:xfrm>
            <a:off x="3261905" y="2189943"/>
            <a:ext cx="2620188" cy="16857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endParaRPr lang="en-US" sz="16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F27B0-FFBA-462E-8F13-6CCC36D3BB2D}"/>
              </a:ext>
            </a:extLst>
          </p:cNvPr>
          <p:cNvSpPr/>
          <p:nvPr/>
        </p:nvSpPr>
        <p:spPr>
          <a:xfrm>
            <a:off x="6138206" y="2189944"/>
            <a:ext cx="2620188" cy="16857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run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rẩy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đập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60CC55-7B39-40F8-B0BB-D8307A3FE11F}"/>
              </a:ext>
            </a:extLst>
          </p:cNvPr>
          <p:cNvSpPr/>
          <p:nvPr/>
        </p:nvSpPr>
        <p:spPr>
          <a:xfrm>
            <a:off x="440791" y="2174667"/>
            <a:ext cx="2620188" cy="16857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8C54E49-EFAC-441B-8AA1-BBDBA6A76FE2}"/>
              </a:ext>
            </a:extLst>
          </p:cNvPr>
          <p:cNvCxnSpPr>
            <a:endCxn id="6" idx="0"/>
          </p:cNvCxnSpPr>
          <p:nvPr/>
        </p:nvCxnSpPr>
        <p:spPr>
          <a:xfrm rot="5400000">
            <a:off x="2911899" y="514566"/>
            <a:ext cx="499087" cy="2821114"/>
          </a:xfrm>
          <a:prstGeom prst="bentConnector3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CE599BE-C4FB-4DEF-B97D-EBC5A159AE6F}"/>
              </a:ext>
            </a:extLst>
          </p:cNvPr>
          <p:cNvCxnSpPr>
            <a:stCxn id="7" idx="2"/>
            <a:endCxn id="4" idx="0"/>
          </p:cNvCxnSpPr>
          <p:nvPr/>
        </p:nvCxnSpPr>
        <p:spPr>
          <a:xfrm rot="5400000">
            <a:off x="4314819" y="1932761"/>
            <a:ext cx="514363" cy="1"/>
          </a:xfrm>
          <a:prstGeom prst="bentConnector3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04B650CC-BE8B-4754-BF3F-CB80B137C2CD}"/>
              </a:ext>
            </a:extLst>
          </p:cNvPr>
          <p:cNvCxnSpPr>
            <a:stCxn id="7" idx="2"/>
            <a:endCxn id="5" idx="0"/>
          </p:cNvCxnSpPr>
          <p:nvPr/>
        </p:nvCxnSpPr>
        <p:spPr>
          <a:xfrm rot="16200000" flipH="1">
            <a:off x="5752968" y="494612"/>
            <a:ext cx="514364" cy="2876300"/>
          </a:xfrm>
          <a:prstGeom prst="bentConnector3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atch">
            <a:extLst>
              <a:ext uri="{FF2B5EF4-FFF2-40B4-BE49-F238E27FC236}">
                <a16:creationId xmlns:a16="http://schemas.microsoft.com/office/drawing/2014/main" id="{CA9209C1-2002-40EE-AB34-4B221BB3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91" y="3617543"/>
            <a:ext cx="1242646" cy="12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ird">
            <a:extLst>
              <a:ext uri="{FF2B5EF4-FFF2-40B4-BE49-F238E27FC236}">
                <a16:creationId xmlns:a16="http://schemas.microsoft.com/office/drawing/2014/main" id="{9E5781E2-10BC-4DD3-9E89-C1F5387C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2" y="3685149"/>
            <a:ext cx="1376209" cy="13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6E9C0F90-F287-4419-B7F2-3D831361A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64" y="3456643"/>
            <a:ext cx="1264135" cy="126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5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6"/>
          <p:cNvSpPr txBox="1">
            <a:spLocks noGrp="1"/>
          </p:cNvSpPr>
          <p:nvPr>
            <p:ph type="title"/>
          </p:nvPr>
        </p:nvSpPr>
        <p:spPr>
          <a:xfrm>
            <a:off x="643402" y="422722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Bầy chim chìa vôi</a:t>
            </a:r>
            <a:endParaRPr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BA8A38-6CD6-4AF5-9128-D25C9CCD81F7}"/>
              </a:ext>
            </a:extLst>
          </p:cNvPr>
          <p:cNvSpPr/>
          <p:nvPr/>
        </p:nvSpPr>
        <p:spPr>
          <a:xfrm>
            <a:off x="3552091" y="1422113"/>
            <a:ext cx="4867423" cy="2299274"/>
          </a:xfrm>
          <a:custGeom>
            <a:avLst/>
            <a:gdLst>
              <a:gd name="connsiteX0" fmla="*/ 0 w 4867423"/>
              <a:gd name="connsiteY0" fmla="*/ 383220 h 2299274"/>
              <a:gd name="connsiteX1" fmla="*/ 383220 w 4867423"/>
              <a:gd name="connsiteY1" fmla="*/ 0 h 2299274"/>
              <a:gd name="connsiteX2" fmla="*/ 1025707 w 4867423"/>
              <a:gd name="connsiteY2" fmla="*/ 0 h 2299274"/>
              <a:gd name="connsiteX3" fmla="*/ 1750214 w 4867423"/>
              <a:gd name="connsiteY3" fmla="*/ 0 h 2299274"/>
              <a:gd name="connsiteX4" fmla="*/ 2351692 w 4867423"/>
              <a:gd name="connsiteY4" fmla="*/ 0 h 2299274"/>
              <a:gd name="connsiteX5" fmla="*/ 2912160 w 4867423"/>
              <a:gd name="connsiteY5" fmla="*/ 0 h 2299274"/>
              <a:gd name="connsiteX6" fmla="*/ 3554647 w 4867423"/>
              <a:gd name="connsiteY6" fmla="*/ 0 h 2299274"/>
              <a:gd name="connsiteX7" fmla="*/ 4484203 w 4867423"/>
              <a:gd name="connsiteY7" fmla="*/ 0 h 2299274"/>
              <a:gd name="connsiteX8" fmla="*/ 4867423 w 4867423"/>
              <a:gd name="connsiteY8" fmla="*/ 383220 h 2299274"/>
              <a:gd name="connsiteX9" fmla="*/ 4867423 w 4867423"/>
              <a:gd name="connsiteY9" fmla="*/ 894165 h 2299274"/>
              <a:gd name="connsiteX10" fmla="*/ 4867423 w 4867423"/>
              <a:gd name="connsiteY10" fmla="*/ 1359124 h 2299274"/>
              <a:gd name="connsiteX11" fmla="*/ 4867423 w 4867423"/>
              <a:gd name="connsiteY11" fmla="*/ 1916054 h 2299274"/>
              <a:gd name="connsiteX12" fmla="*/ 4484203 w 4867423"/>
              <a:gd name="connsiteY12" fmla="*/ 2299274 h 2299274"/>
              <a:gd name="connsiteX13" fmla="*/ 3759696 w 4867423"/>
              <a:gd name="connsiteY13" fmla="*/ 2299274 h 2299274"/>
              <a:gd name="connsiteX14" fmla="*/ 3076199 w 4867423"/>
              <a:gd name="connsiteY14" fmla="*/ 2299274 h 2299274"/>
              <a:gd name="connsiteX15" fmla="*/ 2515731 w 4867423"/>
              <a:gd name="connsiteY15" fmla="*/ 2299274 h 2299274"/>
              <a:gd name="connsiteX16" fmla="*/ 1914254 w 4867423"/>
              <a:gd name="connsiteY16" fmla="*/ 2299274 h 2299274"/>
              <a:gd name="connsiteX17" fmla="*/ 1148737 w 4867423"/>
              <a:gd name="connsiteY17" fmla="*/ 2299274 h 2299274"/>
              <a:gd name="connsiteX18" fmla="*/ 383220 w 4867423"/>
              <a:gd name="connsiteY18" fmla="*/ 2299274 h 2299274"/>
              <a:gd name="connsiteX19" fmla="*/ 0 w 4867423"/>
              <a:gd name="connsiteY19" fmla="*/ 1916054 h 2299274"/>
              <a:gd name="connsiteX20" fmla="*/ 0 w 4867423"/>
              <a:gd name="connsiteY20" fmla="*/ 1405109 h 2299274"/>
              <a:gd name="connsiteX21" fmla="*/ 0 w 4867423"/>
              <a:gd name="connsiteY21" fmla="*/ 863508 h 2299274"/>
              <a:gd name="connsiteX22" fmla="*/ 0 w 4867423"/>
              <a:gd name="connsiteY22" fmla="*/ 383220 h 229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67423" h="2299274" fill="none" extrusionOk="0">
                <a:moveTo>
                  <a:pt x="0" y="383220"/>
                </a:moveTo>
                <a:cubicBezTo>
                  <a:pt x="-48635" y="156347"/>
                  <a:pt x="146313" y="30125"/>
                  <a:pt x="383220" y="0"/>
                </a:cubicBezTo>
                <a:cubicBezTo>
                  <a:pt x="670903" y="-20373"/>
                  <a:pt x="757821" y="-3405"/>
                  <a:pt x="1025707" y="0"/>
                </a:cubicBezTo>
                <a:cubicBezTo>
                  <a:pt x="1293593" y="3405"/>
                  <a:pt x="1604041" y="-26702"/>
                  <a:pt x="1750214" y="0"/>
                </a:cubicBezTo>
                <a:cubicBezTo>
                  <a:pt x="1896387" y="26702"/>
                  <a:pt x="2084848" y="-860"/>
                  <a:pt x="2351692" y="0"/>
                </a:cubicBezTo>
                <a:cubicBezTo>
                  <a:pt x="2618536" y="860"/>
                  <a:pt x="2697447" y="-6438"/>
                  <a:pt x="2912160" y="0"/>
                </a:cubicBezTo>
                <a:cubicBezTo>
                  <a:pt x="3126873" y="6438"/>
                  <a:pt x="3275797" y="27158"/>
                  <a:pt x="3554647" y="0"/>
                </a:cubicBezTo>
                <a:cubicBezTo>
                  <a:pt x="3833497" y="-27158"/>
                  <a:pt x="4246354" y="36260"/>
                  <a:pt x="4484203" y="0"/>
                </a:cubicBezTo>
                <a:cubicBezTo>
                  <a:pt x="4721179" y="-327"/>
                  <a:pt x="4870459" y="151636"/>
                  <a:pt x="4867423" y="383220"/>
                </a:cubicBezTo>
                <a:cubicBezTo>
                  <a:pt x="4852535" y="590500"/>
                  <a:pt x="4859432" y="679782"/>
                  <a:pt x="4867423" y="894165"/>
                </a:cubicBezTo>
                <a:cubicBezTo>
                  <a:pt x="4875414" y="1108548"/>
                  <a:pt x="4846934" y="1197001"/>
                  <a:pt x="4867423" y="1359124"/>
                </a:cubicBezTo>
                <a:cubicBezTo>
                  <a:pt x="4887912" y="1521247"/>
                  <a:pt x="4892537" y="1777198"/>
                  <a:pt x="4867423" y="1916054"/>
                </a:cubicBezTo>
                <a:cubicBezTo>
                  <a:pt x="4878076" y="2082723"/>
                  <a:pt x="4692515" y="2348147"/>
                  <a:pt x="4484203" y="2299274"/>
                </a:cubicBezTo>
                <a:cubicBezTo>
                  <a:pt x="4202811" y="2289137"/>
                  <a:pt x="3976052" y="2290216"/>
                  <a:pt x="3759696" y="2299274"/>
                </a:cubicBezTo>
                <a:cubicBezTo>
                  <a:pt x="3543340" y="2308332"/>
                  <a:pt x="3340243" y="2298084"/>
                  <a:pt x="3076199" y="2299274"/>
                </a:cubicBezTo>
                <a:cubicBezTo>
                  <a:pt x="2812155" y="2300464"/>
                  <a:pt x="2710581" y="2321350"/>
                  <a:pt x="2515731" y="2299274"/>
                </a:cubicBezTo>
                <a:cubicBezTo>
                  <a:pt x="2320881" y="2277198"/>
                  <a:pt x="2062182" y="2321289"/>
                  <a:pt x="1914254" y="2299274"/>
                </a:cubicBezTo>
                <a:cubicBezTo>
                  <a:pt x="1766326" y="2277259"/>
                  <a:pt x="1474807" y="2329565"/>
                  <a:pt x="1148737" y="2299274"/>
                </a:cubicBezTo>
                <a:cubicBezTo>
                  <a:pt x="822667" y="2268983"/>
                  <a:pt x="625545" y="2314687"/>
                  <a:pt x="383220" y="2299274"/>
                </a:cubicBezTo>
                <a:cubicBezTo>
                  <a:pt x="177830" y="2274225"/>
                  <a:pt x="6145" y="2113488"/>
                  <a:pt x="0" y="1916054"/>
                </a:cubicBezTo>
                <a:cubicBezTo>
                  <a:pt x="-1658" y="1699452"/>
                  <a:pt x="-16482" y="1607247"/>
                  <a:pt x="0" y="1405109"/>
                </a:cubicBezTo>
                <a:cubicBezTo>
                  <a:pt x="16482" y="1202972"/>
                  <a:pt x="2303" y="1046388"/>
                  <a:pt x="0" y="863508"/>
                </a:cubicBezTo>
                <a:cubicBezTo>
                  <a:pt x="-2303" y="680628"/>
                  <a:pt x="20278" y="523127"/>
                  <a:pt x="0" y="383220"/>
                </a:cubicBezTo>
                <a:close/>
              </a:path>
              <a:path w="4867423" h="2299274" stroke="0" extrusionOk="0">
                <a:moveTo>
                  <a:pt x="0" y="383220"/>
                </a:moveTo>
                <a:cubicBezTo>
                  <a:pt x="-22782" y="205834"/>
                  <a:pt x="187206" y="-13134"/>
                  <a:pt x="383220" y="0"/>
                </a:cubicBezTo>
                <a:cubicBezTo>
                  <a:pt x="627163" y="6634"/>
                  <a:pt x="801925" y="26654"/>
                  <a:pt x="943688" y="0"/>
                </a:cubicBezTo>
                <a:cubicBezTo>
                  <a:pt x="1085451" y="-26654"/>
                  <a:pt x="1356551" y="21441"/>
                  <a:pt x="1668195" y="0"/>
                </a:cubicBezTo>
                <a:cubicBezTo>
                  <a:pt x="1979839" y="-21441"/>
                  <a:pt x="1996381" y="-4056"/>
                  <a:pt x="2228662" y="0"/>
                </a:cubicBezTo>
                <a:cubicBezTo>
                  <a:pt x="2460943" y="4056"/>
                  <a:pt x="2627501" y="3420"/>
                  <a:pt x="2789130" y="0"/>
                </a:cubicBezTo>
                <a:cubicBezTo>
                  <a:pt x="2950759" y="-3420"/>
                  <a:pt x="3161618" y="-15147"/>
                  <a:pt x="3472627" y="0"/>
                </a:cubicBezTo>
                <a:cubicBezTo>
                  <a:pt x="3783636" y="15147"/>
                  <a:pt x="4218827" y="13102"/>
                  <a:pt x="4484203" y="0"/>
                </a:cubicBezTo>
                <a:cubicBezTo>
                  <a:pt x="4680701" y="32411"/>
                  <a:pt x="4874282" y="154866"/>
                  <a:pt x="4867423" y="383220"/>
                </a:cubicBezTo>
                <a:cubicBezTo>
                  <a:pt x="4845399" y="598889"/>
                  <a:pt x="4889163" y="702463"/>
                  <a:pt x="4867423" y="924821"/>
                </a:cubicBezTo>
                <a:cubicBezTo>
                  <a:pt x="4845683" y="1147179"/>
                  <a:pt x="4853213" y="1342332"/>
                  <a:pt x="4867423" y="1451094"/>
                </a:cubicBezTo>
                <a:cubicBezTo>
                  <a:pt x="4881633" y="1559856"/>
                  <a:pt x="4875585" y="1748081"/>
                  <a:pt x="4867423" y="1916054"/>
                </a:cubicBezTo>
                <a:cubicBezTo>
                  <a:pt x="4897624" y="2152025"/>
                  <a:pt x="4718762" y="2343877"/>
                  <a:pt x="4484203" y="2299274"/>
                </a:cubicBezTo>
                <a:cubicBezTo>
                  <a:pt x="4193708" y="2288758"/>
                  <a:pt x="4080738" y="2306035"/>
                  <a:pt x="3800706" y="2299274"/>
                </a:cubicBezTo>
                <a:cubicBezTo>
                  <a:pt x="3520674" y="2292513"/>
                  <a:pt x="3455400" y="2323456"/>
                  <a:pt x="3199228" y="2299274"/>
                </a:cubicBezTo>
                <a:cubicBezTo>
                  <a:pt x="2943056" y="2275092"/>
                  <a:pt x="2766346" y="2275444"/>
                  <a:pt x="2515731" y="2299274"/>
                </a:cubicBezTo>
                <a:cubicBezTo>
                  <a:pt x="2265116" y="2323104"/>
                  <a:pt x="2018427" y="2307732"/>
                  <a:pt x="1791224" y="2299274"/>
                </a:cubicBezTo>
                <a:cubicBezTo>
                  <a:pt x="1564021" y="2290816"/>
                  <a:pt x="1422287" y="2292566"/>
                  <a:pt x="1189747" y="2299274"/>
                </a:cubicBezTo>
                <a:cubicBezTo>
                  <a:pt x="957207" y="2305982"/>
                  <a:pt x="767642" y="2325385"/>
                  <a:pt x="383220" y="2299274"/>
                </a:cubicBezTo>
                <a:cubicBezTo>
                  <a:pt x="150457" y="2323209"/>
                  <a:pt x="29025" y="2104119"/>
                  <a:pt x="0" y="1916054"/>
                </a:cubicBezTo>
                <a:cubicBezTo>
                  <a:pt x="-8150" y="1740058"/>
                  <a:pt x="24317" y="1541569"/>
                  <a:pt x="0" y="1420438"/>
                </a:cubicBezTo>
                <a:cubicBezTo>
                  <a:pt x="-24317" y="1299307"/>
                  <a:pt x="5894" y="1062880"/>
                  <a:pt x="0" y="955478"/>
                </a:cubicBezTo>
                <a:cubicBezTo>
                  <a:pt x="-5894" y="848076"/>
                  <a:pt x="21274" y="668750"/>
                  <a:pt x="0" y="38322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9139107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khao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khan,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nan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non.</a:t>
            </a:r>
          </a:p>
        </p:txBody>
      </p:sp>
      <p:pic>
        <p:nvPicPr>
          <p:cNvPr id="9218" name="Picture 2" descr="Bird Gulls, Birds, angle, animals png | PNGEgg">
            <a:extLst>
              <a:ext uri="{FF2B5EF4-FFF2-40B4-BE49-F238E27FC236}">
                <a16:creationId xmlns:a16="http://schemas.microsoft.com/office/drawing/2014/main" id="{0813311B-7429-4C81-B6FC-1B65C786B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9" b="98294" l="2299" r="95690">
                        <a14:foregroundMark x1="68678" y1="7167" x2="79598" y2="37884"/>
                        <a14:foregroundMark x1="91092" y1="55290" x2="95977" y2="61433"/>
                        <a14:foregroundMark x1="77011" y1="12287" x2="77011" y2="16041"/>
                        <a14:foregroundMark x1="44253" y1="58020" x2="45402" y2="58703"/>
                        <a14:foregroundMark x1="56034" y1="69966" x2="56034" y2="69966"/>
                        <a14:foregroundMark x1="82471" y1="77474" x2="82471" y2="77474"/>
                        <a14:foregroundMark x1="90230" y1="80205" x2="89655" y2="80205"/>
                        <a14:foregroundMark x1="83908" y1="82935" x2="83908" y2="82935"/>
                        <a14:foregroundMark x1="87356" y1="79181" x2="87356" y2="79181"/>
                        <a14:foregroundMark x1="72989" y1="95222" x2="72989" y2="95222"/>
                        <a14:foregroundMark x1="69253" y1="98294" x2="69540" y2="96587"/>
                        <a14:foregroundMark x1="71839" y1="90785" x2="71839" y2="90785"/>
                        <a14:foregroundMark x1="6897" y1="86007" x2="6897" y2="86007"/>
                        <a14:foregroundMark x1="2586" y1="92833" x2="2586" y2="92833"/>
                        <a14:foregroundMark x1="68103" y1="15700" x2="68103" y2="15700"/>
                        <a14:foregroundMark x1="68966" y1="2389" x2="68966" y2="2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278"/>
            <a:ext cx="3659224" cy="308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60"/>
          <p:cNvSpPr txBox="1">
            <a:spLocks noGrp="1"/>
          </p:cNvSpPr>
          <p:nvPr>
            <p:ph type="title"/>
          </p:nvPr>
        </p:nvSpPr>
        <p:spPr>
          <a:xfrm>
            <a:off x="2944158" y="1137475"/>
            <a:ext cx="5578767" cy="27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83" name="Google Shape;2083;p60"/>
          <p:cNvGrpSpPr/>
          <p:nvPr/>
        </p:nvGrpSpPr>
        <p:grpSpPr>
          <a:xfrm>
            <a:off x="689023" y="1199429"/>
            <a:ext cx="2625349" cy="2901785"/>
            <a:chOff x="-73722" y="1204700"/>
            <a:chExt cx="2245808" cy="2482280"/>
          </a:xfrm>
        </p:grpSpPr>
        <p:sp>
          <p:nvSpPr>
            <p:cNvPr id="2084" name="Google Shape;2084;p60"/>
            <p:cNvSpPr/>
            <p:nvPr/>
          </p:nvSpPr>
          <p:spPr>
            <a:xfrm>
              <a:off x="-73722" y="1206218"/>
              <a:ext cx="2245808" cy="2480762"/>
            </a:xfrm>
            <a:custGeom>
              <a:avLst/>
              <a:gdLst/>
              <a:ahLst/>
              <a:cxnLst/>
              <a:rect l="l" t="t" r="r" b="b"/>
              <a:pathLst>
                <a:path w="13315" h="14708" extrusionOk="0">
                  <a:moveTo>
                    <a:pt x="4100" y="123"/>
                  </a:moveTo>
                  <a:cubicBezTo>
                    <a:pt x="4100" y="129"/>
                    <a:pt x="4100" y="142"/>
                    <a:pt x="4106" y="148"/>
                  </a:cubicBezTo>
                  <a:lnTo>
                    <a:pt x="4100" y="148"/>
                  </a:lnTo>
                  <a:cubicBezTo>
                    <a:pt x="4100" y="142"/>
                    <a:pt x="4100" y="129"/>
                    <a:pt x="4100" y="123"/>
                  </a:cubicBezTo>
                  <a:close/>
                  <a:moveTo>
                    <a:pt x="4513" y="174"/>
                  </a:moveTo>
                  <a:lnTo>
                    <a:pt x="4513" y="174"/>
                  </a:lnTo>
                  <a:cubicBezTo>
                    <a:pt x="4574" y="174"/>
                    <a:pt x="4636" y="174"/>
                    <a:pt x="4697" y="187"/>
                  </a:cubicBezTo>
                  <a:cubicBezTo>
                    <a:pt x="4635" y="180"/>
                    <a:pt x="4574" y="174"/>
                    <a:pt x="4512" y="174"/>
                  </a:cubicBezTo>
                  <a:lnTo>
                    <a:pt x="4512" y="174"/>
                  </a:lnTo>
                  <a:cubicBezTo>
                    <a:pt x="4512" y="174"/>
                    <a:pt x="4513" y="174"/>
                    <a:pt x="4513" y="174"/>
                  </a:cubicBezTo>
                  <a:close/>
                  <a:moveTo>
                    <a:pt x="2212" y="1343"/>
                  </a:moveTo>
                  <a:cubicBezTo>
                    <a:pt x="2212" y="1350"/>
                    <a:pt x="2206" y="1362"/>
                    <a:pt x="2200" y="1369"/>
                  </a:cubicBezTo>
                  <a:lnTo>
                    <a:pt x="2136" y="1413"/>
                  </a:lnTo>
                  <a:lnTo>
                    <a:pt x="2193" y="1369"/>
                  </a:lnTo>
                  <a:cubicBezTo>
                    <a:pt x="2206" y="1362"/>
                    <a:pt x="2212" y="1350"/>
                    <a:pt x="2212" y="1343"/>
                  </a:cubicBezTo>
                  <a:close/>
                  <a:moveTo>
                    <a:pt x="2028" y="1330"/>
                  </a:moveTo>
                  <a:lnTo>
                    <a:pt x="1964" y="1419"/>
                  </a:lnTo>
                  <a:cubicBezTo>
                    <a:pt x="1983" y="1388"/>
                    <a:pt x="2003" y="1356"/>
                    <a:pt x="2028" y="1330"/>
                  </a:cubicBezTo>
                  <a:close/>
                  <a:moveTo>
                    <a:pt x="6680" y="1883"/>
                  </a:moveTo>
                  <a:lnTo>
                    <a:pt x="6680" y="1883"/>
                  </a:lnTo>
                  <a:cubicBezTo>
                    <a:pt x="6692" y="1915"/>
                    <a:pt x="6692" y="1921"/>
                    <a:pt x="6699" y="1940"/>
                  </a:cubicBezTo>
                  <a:lnTo>
                    <a:pt x="6692" y="1940"/>
                  </a:lnTo>
                  <a:cubicBezTo>
                    <a:pt x="6692" y="1921"/>
                    <a:pt x="6686" y="1902"/>
                    <a:pt x="6680" y="1883"/>
                  </a:cubicBezTo>
                  <a:close/>
                  <a:moveTo>
                    <a:pt x="5758" y="2576"/>
                  </a:moveTo>
                  <a:lnTo>
                    <a:pt x="5758" y="2582"/>
                  </a:lnTo>
                  <a:cubicBezTo>
                    <a:pt x="5669" y="2589"/>
                    <a:pt x="5580" y="2595"/>
                    <a:pt x="5491" y="2601"/>
                  </a:cubicBezTo>
                  <a:cubicBezTo>
                    <a:pt x="5580" y="2589"/>
                    <a:pt x="5669" y="2589"/>
                    <a:pt x="5758" y="2576"/>
                  </a:cubicBezTo>
                  <a:close/>
                  <a:moveTo>
                    <a:pt x="5313" y="2671"/>
                  </a:moveTo>
                  <a:cubicBezTo>
                    <a:pt x="5311" y="2675"/>
                    <a:pt x="5310" y="2680"/>
                    <a:pt x="5309" y="2685"/>
                  </a:cubicBezTo>
                  <a:lnTo>
                    <a:pt x="5309" y="2685"/>
                  </a:lnTo>
                  <a:cubicBezTo>
                    <a:pt x="5310" y="2680"/>
                    <a:pt x="5311" y="2676"/>
                    <a:pt x="5313" y="2671"/>
                  </a:cubicBezTo>
                  <a:close/>
                  <a:moveTo>
                    <a:pt x="960" y="2875"/>
                  </a:moveTo>
                  <a:lnTo>
                    <a:pt x="960" y="2875"/>
                  </a:lnTo>
                  <a:cubicBezTo>
                    <a:pt x="941" y="2906"/>
                    <a:pt x="916" y="2932"/>
                    <a:pt x="890" y="2964"/>
                  </a:cubicBezTo>
                  <a:lnTo>
                    <a:pt x="890" y="2957"/>
                  </a:lnTo>
                  <a:lnTo>
                    <a:pt x="960" y="2875"/>
                  </a:lnTo>
                  <a:close/>
                  <a:moveTo>
                    <a:pt x="5361" y="3216"/>
                  </a:moveTo>
                  <a:cubicBezTo>
                    <a:pt x="5337" y="3238"/>
                    <a:pt x="5310" y="3258"/>
                    <a:pt x="5282" y="3275"/>
                  </a:cubicBezTo>
                  <a:cubicBezTo>
                    <a:pt x="5309" y="3257"/>
                    <a:pt x="5335" y="3238"/>
                    <a:pt x="5361" y="3216"/>
                  </a:cubicBezTo>
                  <a:close/>
                  <a:moveTo>
                    <a:pt x="6213" y="3300"/>
                  </a:moveTo>
                  <a:lnTo>
                    <a:pt x="6209" y="3307"/>
                  </a:lnTo>
                  <a:cubicBezTo>
                    <a:pt x="6209" y="3304"/>
                    <a:pt x="6211" y="3302"/>
                    <a:pt x="6213" y="3300"/>
                  </a:cubicBezTo>
                  <a:close/>
                  <a:moveTo>
                    <a:pt x="4551" y="3421"/>
                  </a:moveTo>
                  <a:cubicBezTo>
                    <a:pt x="4564" y="3421"/>
                    <a:pt x="4570" y="3427"/>
                    <a:pt x="4576" y="3434"/>
                  </a:cubicBezTo>
                  <a:cubicBezTo>
                    <a:pt x="4570" y="3427"/>
                    <a:pt x="4557" y="3421"/>
                    <a:pt x="4551" y="3421"/>
                  </a:cubicBezTo>
                  <a:close/>
                  <a:moveTo>
                    <a:pt x="6120" y="3497"/>
                  </a:moveTo>
                  <a:cubicBezTo>
                    <a:pt x="6120" y="3503"/>
                    <a:pt x="6118" y="3510"/>
                    <a:pt x="6115" y="3517"/>
                  </a:cubicBezTo>
                  <a:lnTo>
                    <a:pt x="6115" y="3517"/>
                  </a:lnTo>
                  <a:cubicBezTo>
                    <a:pt x="6117" y="3511"/>
                    <a:pt x="6118" y="3505"/>
                    <a:pt x="6120" y="3497"/>
                  </a:cubicBezTo>
                  <a:close/>
                  <a:moveTo>
                    <a:pt x="4777" y="3567"/>
                  </a:moveTo>
                  <a:lnTo>
                    <a:pt x="4777" y="3567"/>
                  </a:lnTo>
                  <a:cubicBezTo>
                    <a:pt x="4740" y="3583"/>
                    <a:pt x="4702" y="3598"/>
                    <a:pt x="4665" y="3612"/>
                  </a:cubicBezTo>
                  <a:cubicBezTo>
                    <a:pt x="4576" y="3637"/>
                    <a:pt x="4487" y="3663"/>
                    <a:pt x="4392" y="3669"/>
                  </a:cubicBezTo>
                  <a:cubicBezTo>
                    <a:pt x="4487" y="3663"/>
                    <a:pt x="4576" y="3637"/>
                    <a:pt x="4659" y="3612"/>
                  </a:cubicBezTo>
                  <a:cubicBezTo>
                    <a:pt x="4698" y="3598"/>
                    <a:pt x="4738" y="3583"/>
                    <a:pt x="4777" y="3567"/>
                  </a:cubicBezTo>
                  <a:close/>
                  <a:moveTo>
                    <a:pt x="4144" y="3739"/>
                  </a:moveTo>
                  <a:cubicBezTo>
                    <a:pt x="4133" y="3745"/>
                    <a:pt x="4116" y="3750"/>
                    <a:pt x="4103" y="3751"/>
                  </a:cubicBezTo>
                  <a:lnTo>
                    <a:pt x="4103" y="3751"/>
                  </a:lnTo>
                  <a:cubicBezTo>
                    <a:pt x="4120" y="3750"/>
                    <a:pt x="4132" y="3739"/>
                    <a:pt x="4144" y="3739"/>
                  </a:cubicBezTo>
                  <a:close/>
                  <a:moveTo>
                    <a:pt x="6190" y="3764"/>
                  </a:moveTo>
                  <a:cubicBezTo>
                    <a:pt x="6240" y="3800"/>
                    <a:pt x="6288" y="3836"/>
                    <a:pt x="6337" y="3872"/>
                  </a:cubicBezTo>
                  <a:cubicBezTo>
                    <a:pt x="6284" y="3836"/>
                    <a:pt x="6237" y="3800"/>
                    <a:pt x="6190" y="3764"/>
                  </a:cubicBezTo>
                  <a:close/>
                  <a:moveTo>
                    <a:pt x="5739" y="4057"/>
                  </a:moveTo>
                  <a:cubicBezTo>
                    <a:pt x="5739" y="4063"/>
                    <a:pt x="5733" y="4076"/>
                    <a:pt x="5726" y="4088"/>
                  </a:cubicBezTo>
                  <a:lnTo>
                    <a:pt x="5720" y="4088"/>
                  </a:lnTo>
                  <a:cubicBezTo>
                    <a:pt x="5726" y="4076"/>
                    <a:pt x="5733" y="4069"/>
                    <a:pt x="5739" y="4057"/>
                  </a:cubicBezTo>
                  <a:close/>
                  <a:moveTo>
                    <a:pt x="6603" y="4025"/>
                  </a:moveTo>
                  <a:lnTo>
                    <a:pt x="6603" y="4025"/>
                  </a:lnTo>
                  <a:cubicBezTo>
                    <a:pt x="6673" y="4069"/>
                    <a:pt x="6743" y="4120"/>
                    <a:pt x="6813" y="4171"/>
                  </a:cubicBezTo>
                  <a:lnTo>
                    <a:pt x="6603" y="4025"/>
                  </a:lnTo>
                  <a:close/>
                  <a:moveTo>
                    <a:pt x="261" y="5982"/>
                  </a:moveTo>
                  <a:cubicBezTo>
                    <a:pt x="261" y="6033"/>
                    <a:pt x="255" y="6084"/>
                    <a:pt x="255" y="6135"/>
                  </a:cubicBezTo>
                  <a:lnTo>
                    <a:pt x="249" y="6128"/>
                  </a:lnTo>
                  <a:cubicBezTo>
                    <a:pt x="255" y="6084"/>
                    <a:pt x="255" y="6033"/>
                    <a:pt x="261" y="5982"/>
                  </a:cubicBezTo>
                  <a:close/>
                  <a:moveTo>
                    <a:pt x="8472" y="5766"/>
                  </a:moveTo>
                  <a:cubicBezTo>
                    <a:pt x="8561" y="5900"/>
                    <a:pt x="8643" y="6039"/>
                    <a:pt x="8713" y="6185"/>
                  </a:cubicBezTo>
                  <a:cubicBezTo>
                    <a:pt x="8637" y="6039"/>
                    <a:pt x="8561" y="5900"/>
                    <a:pt x="8472" y="5766"/>
                  </a:cubicBezTo>
                  <a:close/>
                  <a:moveTo>
                    <a:pt x="446" y="6460"/>
                  </a:moveTo>
                  <a:lnTo>
                    <a:pt x="446" y="6460"/>
                  </a:lnTo>
                  <a:cubicBezTo>
                    <a:pt x="452" y="6527"/>
                    <a:pt x="459" y="6601"/>
                    <a:pt x="471" y="6668"/>
                  </a:cubicBezTo>
                  <a:lnTo>
                    <a:pt x="471" y="6675"/>
                  </a:lnTo>
                  <a:cubicBezTo>
                    <a:pt x="459" y="6601"/>
                    <a:pt x="452" y="6527"/>
                    <a:pt x="446" y="6460"/>
                  </a:cubicBezTo>
                  <a:close/>
                  <a:moveTo>
                    <a:pt x="725" y="7272"/>
                  </a:moveTo>
                  <a:lnTo>
                    <a:pt x="719" y="7278"/>
                  </a:lnTo>
                  <a:cubicBezTo>
                    <a:pt x="719" y="7278"/>
                    <a:pt x="719" y="7272"/>
                    <a:pt x="725" y="7272"/>
                  </a:cubicBezTo>
                  <a:close/>
                  <a:moveTo>
                    <a:pt x="728" y="7317"/>
                  </a:moveTo>
                  <a:cubicBezTo>
                    <a:pt x="732" y="7341"/>
                    <a:pt x="737" y="7363"/>
                    <a:pt x="742" y="7386"/>
                  </a:cubicBezTo>
                  <a:lnTo>
                    <a:pt x="742" y="7386"/>
                  </a:lnTo>
                  <a:cubicBezTo>
                    <a:pt x="738" y="7371"/>
                    <a:pt x="734" y="7356"/>
                    <a:pt x="732" y="7342"/>
                  </a:cubicBezTo>
                  <a:lnTo>
                    <a:pt x="728" y="7317"/>
                  </a:lnTo>
                  <a:close/>
                  <a:moveTo>
                    <a:pt x="9813" y="7425"/>
                  </a:moveTo>
                  <a:cubicBezTo>
                    <a:pt x="9863" y="7488"/>
                    <a:pt x="9908" y="7558"/>
                    <a:pt x="9946" y="7628"/>
                  </a:cubicBezTo>
                  <a:cubicBezTo>
                    <a:pt x="9908" y="7558"/>
                    <a:pt x="9857" y="7488"/>
                    <a:pt x="9813" y="7425"/>
                  </a:cubicBezTo>
                  <a:close/>
                  <a:moveTo>
                    <a:pt x="6540" y="7634"/>
                  </a:moveTo>
                  <a:lnTo>
                    <a:pt x="6572" y="7660"/>
                  </a:lnTo>
                  <a:lnTo>
                    <a:pt x="6553" y="7647"/>
                  </a:lnTo>
                  <a:lnTo>
                    <a:pt x="6540" y="7634"/>
                  </a:lnTo>
                  <a:close/>
                  <a:moveTo>
                    <a:pt x="6648" y="7711"/>
                  </a:moveTo>
                  <a:cubicBezTo>
                    <a:pt x="6705" y="7749"/>
                    <a:pt x="6756" y="7781"/>
                    <a:pt x="6807" y="7819"/>
                  </a:cubicBezTo>
                  <a:cubicBezTo>
                    <a:pt x="6756" y="7787"/>
                    <a:pt x="6699" y="7749"/>
                    <a:pt x="6648" y="7711"/>
                  </a:cubicBezTo>
                  <a:close/>
                  <a:moveTo>
                    <a:pt x="9934" y="7806"/>
                  </a:moveTo>
                  <a:lnTo>
                    <a:pt x="9934" y="7806"/>
                  </a:lnTo>
                  <a:cubicBezTo>
                    <a:pt x="9932" y="7814"/>
                    <a:pt x="9934" y="7823"/>
                    <a:pt x="9940" y="7831"/>
                  </a:cubicBezTo>
                  <a:lnTo>
                    <a:pt x="9933" y="7838"/>
                  </a:lnTo>
                  <a:cubicBezTo>
                    <a:pt x="9930" y="7828"/>
                    <a:pt x="9930" y="7817"/>
                    <a:pt x="9934" y="7806"/>
                  </a:cubicBezTo>
                  <a:close/>
                  <a:moveTo>
                    <a:pt x="6883" y="7870"/>
                  </a:moveTo>
                  <a:lnTo>
                    <a:pt x="6883" y="7870"/>
                  </a:lnTo>
                  <a:cubicBezTo>
                    <a:pt x="6959" y="7908"/>
                    <a:pt x="7036" y="7952"/>
                    <a:pt x="7112" y="7997"/>
                  </a:cubicBezTo>
                  <a:lnTo>
                    <a:pt x="7105" y="8003"/>
                  </a:lnTo>
                  <a:cubicBezTo>
                    <a:pt x="7042" y="7965"/>
                    <a:pt x="6978" y="7927"/>
                    <a:pt x="6915" y="7889"/>
                  </a:cubicBezTo>
                  <a:cubicBezTo>
                    <a:pt x="6902" y="7882"/>
                    <a:pt x="6896" y="7876"/>
                    <a:pt x="6883" y="7870"/>
                  </a:cubicBezTo>
                  <a:close/>
                  <a:moveTo>
                    <a:pt x="9584" y="7997"/>
                  </a:moveTo>
                  <a:cubicBezTo>
                    <a:pt x="9616" y="8003"/>
                    <a:pt x="9641" y="8009"/>
                    <a:pt x="9666" y="8009"/>
                  </a:cubicBezTo>
                  <a:cubicBezTo>
                    <a:pt x="9641" y="8009"/>
                    <a:pt x="9609" y="8003"/>
                    <a:pt x="9584" y="7997"/>
                  </a:cubicBezTo>
                  <a:close/>
                  <a:moveTo>
                    <a:pt x="9908" y="7971"/>
                  </a:moveTo>
                  <a:lnTo>
                    <a:pt x="9908" y="7978"/>
                  </a:lnTo>
                  <a:cubicBezTo>
                    <a:pt x="9851" y="8001"/>
                    <a:pt x="9791" y="8014"/>
                    <a:pt x="9730" y="8014"/>
                  </a:cubicBezTo>
                  <a:cubicBezTo>
                    <a:pt x="9710" y="8014"/>
                    <a:pt x="9689" y="8013"/>
                    <a:pt x="9668" y="8010"/>
                  </a:cubicBezTo>
                  <a:lnTo>
                    <a:pt x="9668" y="8010"/>
                  </a:lnTo>
                  <a:cubicBezTo>
                    <a:pt x="9688" y="8013"/>
                    <a:pt x="9708" y="8014"/>
                    <a:pt x="9728" y="8014"/>
                  </a:cubicBezTo>
                  <a:cubicBezTo>
                    <a:pt x="9790" y="8014"/>
                    <a:pt x="9851" y="8000"/>
                    <a:pt x="9908" y="7971"/>
                  </a:cubicBezTo>
                  <a:close/>
                  <a:moveTo>
                    <a:pt x="9209" y="8060"/>
                  </a:moveTo>
                  <a:lnTo>
                    <a:pt x="9222" y="8066"/>
                  </a:lnTo>
                  <a:cubicBezTo>
                    <a:pt x="9215" y="8066"/>
                    <a:pt x="9215" y="8066"/>
                    <a:pt x="9209" y="8060"/>
                  </a:cubicBezTo>
                  <a:close/>
                  <a:moveTo>
                    <a:pt x="7146" y="8023"/>
                  </a:moveTo>
                  <a:cubicBezTo>
                    <a:pt x="7215" y="8061"/>
                    <a:pt x="7284" y="8099"/>
                    <a:pt x="7353" y="8130"/>
                  </a:cubicBezTo>
                  <a:lnTo>
                    <a:pt x="7353" y="8136"/>
                  </a:lnTo>
                  <a:cubicBezTo>
                    <a:pt x="7284" y="8099"/>
                    <a:pt x="7215" y="8061"/>
                    <a:pt x="7146" y="8023"/>
                  </a:cubicBezTo>
                  <a:close/>
                  <a:moveTo>
                    <a:pt x="7423" y="8168"/>
                  </a:moveTo>
                  <a:cubicBezTo>
                    <a:pt x="7493" y="8200"/>
                    <a:pt x="7557" y="8232"/>
                    <a:pt x="7627" y="8263"/>
                  </a:cubicBezTo>
                  <a:lnTo>
                    <a:pt x="7620" y="8270"/>
                  </a:lnTo>
                  <a:cubicBezTo>
                    <a:pt x="7557" y="8238"/>
                    <a:pt x="7487" y="8206"/>
                    <a:pt x="7423" y="8168"/>
                  </a:cubicBezTo>
                  <a:close/>
                  <a:moveTo>
                    <a:pt x="8256" y="8524"/>
                  </a:moveTo>
                  <a:cubicBezTo>
                    <a:pt x="8345" y="8543"/>
                    <a:pt x="8427" y="8575"/>
                    <a:pt x="8510" y="8594"/>
                  </a:cubicBezTo>
                  <a:lnTo>
                    <a:pt x="8510" y="8600"/>
                  </a:lnTo>
                  <a:cubicBezTo>
                    <a:pt x="8421" y="8575"/>
                    <a:pt x="8338" y="8549"/>
                    <a:pt x="8256" y="8524"/>
                  </a:cubicBezTo>
                  <a:close/>
                  <a:moveTo>
                    <a:pt x="10143" y="8861"/>
                  </a:moveTo>
                  <a:cubicBezTo>
                    <a:pt x="10200" y="8861"/>
                    <a:pt x="10257" y="8867"/>
                    <a:pt x="10315" y="8867"/>
                  </a:cubicBezTo>
                  <a:cubicBezTo>
                    <a:pt x="10257" y="8867"/>
                    <a:pt x="10200" y="8867"/>
                    <a:pt x="10143" y="8861"/>
                  </a:cubicBezTo>
                  <a:close/>
                  <a:moveTo>
                    <a:pt x="9304" y="9337"/>
                  </a:moveTo>
                  <a:lnTo>
                    <a:pt x="9622" y="9528"/>
                  </a:lnTo>
                  <a:cubicBezTo>
                    <a:pt x="9520" y="9471"/>
                    <a:pt x="9419" y="9407"/>
                    <a:pt x="9311" y="9344"/>
                  </a:cubicBezTo>
                  <a:lnTo>
                    <a:pt x="9298" y="9337"/>
                  </a:lnTo>
                  <a:close/>
                  <a:moveTo>
                    <a:pt x="12431" y="9712"/>
                  </a:moveTo>
                  <a:cubicBezTo>
                    <a:pt x="12513" y="9776"/>
                    <a:pt x="12577" y="9839"/>
                    <a:pt x="12647" y="9909"/>
                  </a:cubicBezTo>
                  <a:lnTo>
                    <a:pt x="12634" y="9903"/>
                  </a:lnTo>
                  <a:cubicBezTo>
                    <a:pt x="12571" y="9833"/>
                    <a:pt x="12501" y="9776"/>
                    <a:pt x="12431" y="9712"/>
                  </a:cubicBezTo>
                  <a:close/>
                  <a:moveTo>
                    <a:pt x="12437" y="10094"/>
                  </a:moveTo>
                  <a:lnTo>
                    <a:pt x="12437" y="10094"/>
                  </a:lnTo>
                  <a:cubicBezTo>
                    <a:pt x="12463" y="10106"/>
                    <a:pt x="12482" y="10125"/>
                    <a:pt x="12501" y="10145"/>
                  </a:cubicBezTo>
                  <a:lnTo>
                    <a:pt x="12494" y="10145"/>
                  </a:lnTo>
                  <a:lnTo>
                    <a:pt x="12437" y="10094"/>
                  </a:lnTo>
                  <a:close/>
                  <a:moveTo>
                    <a:pt x="4703" y="10170"/>
                  </a:moveTo>
                  <a:lnTo>
                    <a:pt x="4767" y="10189"/>
                  </a:lnTo>
                  <a:lnTo>
                    <a:pt x="4780" y="10195"/>
                  </a:lnTo>
                  <a:lnTo>
                    <a:pt x="4780" y="10195"/>
                  </a:lnTo>
                  <a:lnTo>
                    <a:pt x="4697" y="10170"/>
                  </a:lnTo>
                  <a:close/>
                  <a:moveTo>
                    <a:pt x="4913" y="10227"/>
                  </a:moveTo>
                  <a:lnTo>
                    <a:pt x="4948" y="10237"/>
                  </a:lnTo>
                  <a:lnTo>
                    <a:pt x="4948" y="10237"/>
                  </a:lnTo>
                  <a:lnTo>
                    <a:pt x="4907" y="10227"/>
                  </a:lnTo>
                  <a:close/>
                  <a:moveTo>
                    <a:pt x="7233" y="10227"/>
                  </a:moveTo>
                  <a:lnTo>
                    <a:pt x="7233" y="10227"/>
                  </a:lnTo>
                  <a:cubicBezTo>
                    <a:pt x="7309" y="10240"/>
                    <a:pt x="7379" y="10240"/>
                    <a:pt x="7455" y="10240"/>
                  </a:cubicBezTo>
                  <a:cubicBezTo>
                    <a:pt x="7434" y="10242"/>
                    <a:pt x="7413" y="10242"/>
                    <a:pt x="7392" y="10242"/>
                  </a:cubicBezTo>
                  <a:cubicBezTo>
                    <a:pt x="7341" y="10242"/>
                    <a:pt x="7288" y="10238"/>
                    <a:pt x="7239" y="10233"/>
                  </a:cubicBezTo>
                  <a:lnTo>
                    <a:pt x="7233" y="10227"/>
                  </a:lnTo>
                  <a:close/>
                  <a:moveTo>
                    <a:pt x="7201" y="10265"/>
                  </a:moveTo>
                  <a:cubicBezTo>
                    <a:pt x="7201" y="10278"/>
                    <a:pt x="7213" y="10284"/>
                    <a:pt x="7220" y="10284"/>
                  </a:cubicBezTo>
                  <a:cubicBezTo>
                    <a:pt x="7207" y="10284"/>
                    <a:pt x="7201" y="10278"/>
                    <a:pt x="7201" y="10265"/>
                  </a:cubicBezTo>
                  <a:close/>
                  <a:moveTo>
                    <a:pt x="7308" y="10354"/>
                  </a:moveTo>
                  <a:lnTo>
                    <a:pt x="7308" y="10354"/>
                  </a:lnTo>
                  <a:cubicBezTo>
                    <a:pt x="7188" y="10380"/>
                    <a:pt x="7067" y="10392"/>
                    <a:pt x="6947" y="10399"/>
                  </a:cubicBezTo>
                  <a:lnTo>
                    <a:pt x="6940" y="10399"/>
                  </a:lnTo>
                  <a:cubicBezTo>
                    <a:pt x="7061" y="10392"/>
                    <a:pt x="7188" y="10380"/>
                    <a:pt x="7308" y="10354"/>
                  </a:cubicBezTo>
                  <a:close/>
                  <a:moveTo>
                    <a:pt x="13162" y="10926"/>
                  </a:moveTo>
                  <a:lnTo>
                    <a:pt x="13162" y="10926"/>
                  </a:lnTo>
                  <a:cubicBezTo>
                    <a:pt x="13163" y="10931"/>
                    <a:pt x="13163" y="10936"/>
                    <a:pt x="13163" y="10940"/>
                  </a:cubicBezTo>
                  <a:lnTo>
                    <a:pt x="13163" y="10940"/>
                  </a:lnTo>
                  <a:cubicBezTo>
                    <a:pt x="13163" y="10936"/>
                    <a:pt x="13163" y="10931"/>
                    <a:pt x="13162" y="10926"/>
                  </a:cubicBezTo>
                  <a:close/>
                  <a:moveTo>
                    <a:pt x="6470" y="10507"/>
                  </a:moveTo>
                  <a:cubicBezTo>
                    <a:pt x="6578" y="10526"/>
                    <a:pt x="6686" y="10539"/>
                    <a:pt x="6794" y="10545"/>
                  </a:cubicBezTo>
                  <a:lnTo>
                    <a:pt x="6794" y="10551"/>
                  </a:lnTo>
                  <a:cubicBezTo>
                    <a:pt x="6756" y="10615"/>
                    <a:pt x="6718" y="10678"/>
                    <a:pt x="6692" y="10742"/>
                  </a:cubicBezTo>
                  <a:lnTo>
                    <a:pt x="6584" y="10958"/>
                  </a:lnTo>
                  <a:cubicBezTo>
                    <a:pt x="6508" y="11098"/>
                    <a:pt x="6438" y="11238"/>
                    <a:pt x="6362" y="11371"/>
                  </a:cubicBezTo>
                  <a:cubicBezTo>
                    <a:pt x="6292" y="11511"/>
                    <a:pt x="6222" y="11644"/>
                    <a:pt x="6152" y="11778"/>
                  </a:cubicBezTo>
                  <a:cubicBezTo>
                    <a:pt x="6082" y="11905"/>
                    <a:pt x="6019" y="12032"/>
                    <a:pt x="5962" y="12165"/>
                  </a:cubicBezTo>
                  <a:cubicBezTo>
                    <a:pt x="5885" y="12172"/>
                    <a:pt x="5809" y="12184"/>
                    <a:pt x="5733" y="12197"/>
                  </a:cubicBezTo>
                  <a:lnTo>
                    <a:pt x="5574" y="12216"/>
                  </a:lnTo>
                  <a:cubicBezTo>
                    <a:pt x="5587" y="12172"/>
                    <a:pt x="5549" y="12127"/>
                    <a:pt x="5517" y="12089"/>
                  </a:cubicBezTo>
                  <a:cubicBezTo>
                    <a:pt x="5460" y="12019"/>
                    <a:pt x="5383" y="11956"/>
                    <a:pt x="5294" y="11918"/>
                  </a:cubicBezTo>
                  <a:cubicBezTo>
                    <a:pt x="5250" y="11892"/>
                    <a:pt x="5199" y="11879"/>
                    <a:pt x="5142" y="11867"/>
                  </a:cubicBezTo>
                  <a:cubicBezTo>
                    <a:pt x="5120" y="11860"/>
                    <a:pt x="5096" y="11857"/>
                    <a:pt x="5072" y="11857"/>
                  </a:cubicBezTo>
                  <a:cubicBezTo>
                    <a:pt x="5048" y="11857"/>
                    <a:pt x="5024" y="11860"/>
                    <a:pt x="5002" y="11867"/>
                  </a:cubicBezTo>
                  <a:cubicBezTo>
                    <a:pt x="5059" y="11778"/>
                    <a:pt x="5116" y="11689"/>
                    <a:pt x="5167" y="11593"/>
                  </a:cubicBezTo>
                  <a:cubicBezTo>
                    <a:pt x="5237" y="11473"/>
                    <a:pt x="5307" y="11352"/>
                    <a:pt x="5377" y="11231"/>
                  </a:cubicBezTo>
                  <a:cubicBezTo>
                    <a:pt x="5510" y="10990"/>
                    <a:pt x="5644" y="10755"/>
                    <a:pt x="5777" y="10519"/>
                  </a:cubicBezTo>
                  <a:cubicBezTo>
                    <a:pt x="5854" y="10526"/>
                    <a:pt x="5936" y="10532"/>
                    <a:pt x="6012" y="10532"/>
                  </a:cubicBezTo>
                  <a:cubicBezTo>
                    <a:pt x="6114" y="10532"/>
                    <a:pt x="6216" y="10526"/>
                    <a:pt x="6311" y="10519"/>
                  </a:cubicBezTo>
                  <a:cubicBezTo>
                    <a:pt x="6362" y="10513"/>
                    <a:pt x="6419" y="10513"/>
                    <a:pt x="6470" y="10507"/>
                  </a:cubicBezTo>
                  <a:close/>
                  <a:moveTo>
                    <a:pt x="4069" y="0"/>
                  </a:moveTo>
                  <a:cubicBezTo>
                    <a:pt x="3925" y="0"/>
                    <a:pt x="3782" y="13"/>
                    <a:pt x="3642" y="40"/>
                  </a:cubicBezTo>
                  <a:cubicBezTo>
                    <a:pt x="3445" y="72"/>
                    <a:pt x="3248" y="129"/>
                    <a:pt x="3070" y="206"/>
                  </a:cubicBezTo>
                  <a:cubicBezTo>
                    <a:pt x="2880" y="275"/>
                    <a:pt x="2714" y="384"/>
                    <a:pt x="2574" y="523"/>
                  </a:cubicBezTo>
                  <a:cubicBezTo>
                    <a:pt x="2557" y="541"/>
                    <a:pt x="2577" y="569"/>
                    <a:pt x="2600" y="569"/>
                  </a:cubicBezTo>
                  <a:cubicBezTo>
                    <a:pt x="2602" y="569"/>
                    <a:pt x="2604" y="568"/>
                    <a:pt x="2606" y="568"/>
                  </a:cubicBezTo>
                  <a:cubicBezTo>
                    <a:pt x="2625" y="555"/>
                    <a:pt x="2644" y="549"/>
                    <a:pt x="2657" y="542"/>
                  </a:cubicBezTo>
                  <a:lnTo>
                    <a:pt x="2657" y="542"/>
                  </a:lnTo>
                  <a:cubicBezTo>
                    <a:pt x="2568" y="600"/>
                    <a:pt x="2479" y="669"/>
                    <a:pt x="2390" y="739"/>
                  </a:cubicBezTo>
                  <a:cubicBezTo>
                    <a:pt x="2257" y="860"/>
                    <a:pt x="2130" y="987"/>
                    <a:pt x="2015" y="1133"/>
                  </a:cubicBezTo>
                  <a:cubicBezTo>
                    <a:pt x="1958" y="1203"/>
                    <a:pt x="1901" y="1273"/>
                    <a:pt x="1856" y="1356"/>
                  </a:cubicBezTo>
                  <a:cubicBezTo>
                    <a:pt x="1799" y="1426"/>
                    <a:pt x="1761" y="1502"/>
                    <a:pt x="1742" y="1591"/>
                  </a:cubicBezTo>
                  <a:cubicBezTo>
                    <a:pt x="1742" y="1604"/>
                    <a:pt x="1748" y="1623"/>
                    <a:pt x="1761" y="1629"/>
                  </a:cubicBezTo>
                  <a:cubicBezTo>
                    <a:pt x="1704" y="1680"/>
                    <a:pt x="1653" y="1731"/>
                    <a:pt x="1602" y="1788"/>
                  </a:cubicBezTo>
                  <a:cubicBezTo>
                    <a:pt x="1443" y="1960"/>
                    <a:pt x="1272" y="2163"/>
                    <a:pt x="1208" y="2385"/>
                  </a:cubicBezTo>
                  <a:cubicBezTo>
                    <a:pt x="1094" y="2493"/>
                    <a:pt x="992" y="2608"/>
                    <a:pt x="903" y="2728"/>
                  </a:cubicBezTo>
                  <a:cubicBezTo>
                    <a:pt x="833" y="2830"/>
                    <a:pt x="763" y="2932"/>
                    <a:pt x="706" y="3033"/>
                  </a:cubicBezTo>
                  <a:cubicBezTo>
                    <a:pt x="674" y="3091"/>
                    <a:pt x="643" y="3148"/>
                    <a:pt x="617" y="3205"/>
                  </a:cubicBezTo>
                  <a:cubicBezTo>
                    <a:pt x="592" y="3256"/>
                    <a:pt x="573" y="3313"/>
                    <a:pt x="573" y="3377"/>
                  </a:cubicBezTo>
                  <a:cubicBezTo>
                    <a:pt x="573" y="3383"/>
                    <a:pt x="579" y="3396"/>
                    <a:pt x="592" y="3396"/>
                  </a:cubicBezTo>
                  <a:cubicBezTo>
                    <a:pt x="579" y="3421"/>
                    <a:pt x="566" y="3447"/>
                    <a:pt x="554" y="3466"/>
                  </a:cubicBezTo>
                  <a:cubicBezTo>
                    <a:pt x="484" y="3593"/>
                    <a:pt x="433" y="3726"/>
                    <a:pt x="382" y="3866"/>
                  </a:cubicBezTo>
                  <a:cubicBezTo>
                    <a:pt x="363" y="3936"/>
                    <a:pt x="344" y="4006"/>
                    <a:pt x="325" y="4076"/>
                  </a:cubicBezTo>
                  <a:cubicBezTo>
                    <a:pt x="319" y="4114"/>
                    <a:pt x="312" y="4158"/>
                    <a:pt x="306" y="4190"/>
                  </a:cubicBezTo>
                  <a:cubicBezTo>
                    <a:pt x="236" y="4349"/>
                    <a:pt x="179" y="4514"/>
                    <a:pt x="141" y="4679"/>
                  </a:cubicBezTo>
                  <a:cubicBezTo>
                    <a:pt x="33" y="5073"/>
                    <a:pt x="1" y="5486"/>
                    <a:pt x="45" y="5900"/>
                  </a:cubicBezTo>
                  <a:cubicBezTo>
                    <a:pt x="52" y="6014"/>
                    <a:pt x="77" y="6128"/>
                    <a:pt x="102" y="6243"/>
                  </a:cubicBezTo>
                  <a:cubicBezTo>
                    <a:pt x="122" y="6357"/>
                    <a:pt x="160" y="6465"/>
                    <a:pt x="217" y="6567"/>
                  </a:cubicBezTo>
                  <a:cubicBezTo>
                    <a:pt x="223" y="6573"/>
                    <a:pt x="236" y="6579"/>
                    <a:pt x="249" y="6579"/>
                  </a:cubicBezTo>
                  <a:cubicBezTo>
                    <a:pt x="249" y="6624"/>
                    <a:pt x="255" y="6668"/>
                    <a:pt x="261" y="6707"/>
                  </a:cubicBezTo>
                  <a:cubicBezTo>
                    <a:pt x="287" y="6916"/>
                    <a:pt x="325" y="7120"/>
                    <a:pt x="382" y="7317"/>
                  </a:cubicBezTo>
                  <a:cubicBezTo>
                    <a:pt x="427" y="7514"/>
                    <a:pt x="503" y="7704"/>
                    <a:pt x="617" y="7869"/>
                  </a:cubicBezTo>
                  <a:cubicBezTo>
                    <a:pt x="627" y="7879"/>
                    <a:pt x="636" y="7885"/>
                    <a:pt x="645" y="7885"/>
                  </a:cubicBezTo>
                  <a:cubicBezTo>
                    <a:pt x="649" y="7885"/>
                    <a:pt x="652" y="7884"/>
                    <a:pt x="655" y="7882"/>
                  </a:cubicBezTo>
                  <a:cubicBezTo>
                    <a:pt x="751" y="8098"/>
                    <a:pt x="871" y="8308"/>
                    <a:pt x="1011" y="8505"/>
                  </a:cubicBezTo>
                  <a:cubicBezTo>
                    <a:pt x="1132" y="8677"/>
                    <a:pt x="1272" y="8867"/>
                    <a:pt x="1456" y="8975"/>
                  </a:cubicBezTo>
                  <a:cubicBezTo>
                    <a:pt x="1621" y="9217"/>
                    <a:pt x="1812" y="9439"/>
                    <a:pt x="2022" y="9642"/>
                  </a:cubicBezTo>
                  <a:cubicBezTo>
                    <a:pt x="2200" y="9827"/>
                    <a:pt x="2409" y="9979"/>
                    <a:pt x="2638" y="10100"/>
                  </a:cubicBezTo>
                  <a:cubicBezTo>
                    <a:pt x="2642" y="10102"/>
                    <a:pt x="2645" y="10103"/>
                    <a:pt x="2649" y="10103"/>
                  </a:cubicBezTo>
                  <a:cubicBezTo>
                    <a:pt x="2671" y="10103"/>
                    <a:pt x="2693" y="10071"/>
                    <a:pt x="2676" y="10049"/>
                  </a:cubicBezTo>
                  <a:cubicBezTo>
                    <a:pt x="2651" y="10024"/>
                    <a:pt x="2613" y="9986"/>
                    <a:pt x="2581" y="9960"/>
                  </a:cubicBezTo>
                  <a:lnTo>
                    <a:pt x="2581" y="9960"/>
                  </a:lnTo>
                  <a:cubicBezTo>
                    <a:pt x="2822" y="10125"/>
                    <a:pt x="3089" y="10253"/>
                    <a:pt x="3369" y="10329"/>
                  </a:cubicBezTo>
                  <a:cubicBezTo>
                    <a:pt x="3502" y="10367"/>
                    <a:pt x="3656" y="10408"/>
                    <a:pt x="3802" y="10408"/>
                  </a:cubicBezTo>
                  <a:cubicBezTo>
                    <a:pt x="3852" y="10408"/>
                    <a:pt x="3901" y="10404"/>
                    <a:pt x="3947" y="10392"/>
                  </a:cubicBezTo>
                  <a:cubicBezTo>
                    <a:pt x="3960" y="10386"/>
                    <a:pt x="3966" y="10380"/>
                    <a:pt x="3973" y="10367"/>
                  </a:cubicBezTo>
                  <a:cubicBezTo>
                    <a:pt x="4106" y="10399"/>
                    <a:pt x="4233" y="10418"/>
                    <a:pt x="4367" y="10430"/>
                  </a:cubicBezTo>
                  <a:cubicBezTo>
                    <a:pt x="4443" y="10439"/>
                    <a:pt x="4519" y="10443"/>
                    <a:pt x="4595" y="10443"/>
                  </a:cubicBezTo>
                  <a:cubicBezTo>
                    <a:pt x="4748" y="10443"/>
                    <a:pt x="4900" y="10426"/>
                    <a:pt x="5053" y="10392"/>
                  </a:cubicBezTo>
                  <a:cubicBezTo>
                    <a:pt x="5116" y="10411"/>
                    <a:pt x="5180" y="10424"/>
                    <a:pt x="5243" y="10443"/>
                  </a:cubicBezTo>
                  <a:cubicBezTo>
                    <a:pt x="5199" y="10519"/>
                    <a:pt x="5155" y="10608"/>
                    <a:pt x="5116" y="10685"/>
                  </a:cubicBezTo>
                  <a:cubicBezTo>
                    <a:pt x="5046" y="10818"/>
                    <a:pt x="4983" y="10952"/>
                    <a:pt x="4919" y="11085"/>
                  </a:cubicBezTo>
                  <a:cubicBezTo>
                    <a:pt x="4862" y="11218"/>
                    <a:pt x="4799" y="11346"/>
                    <a:pt x="4741" y="11479"/>
                  </a:cubicBezTo>
                  <a:cubicBezTo>
                    <a:pt x="4716" y="11543"/>
                    <a:pt x="4691" y="11612"/>
                    <a:pt x="4665" y="11676"/>
                  </a:cubicBezTo>
                  <a:cubicBezTo>
                    <a:pt x="4652" y="11695"/>
                    <a:pt x="4646" y="11721"/>
                    <a:pt x="4633" y="11746"/>
                  </a:cubicBezTo>
                  <a:cubicBezTo>
                    <a:pt x="4564" y="11759"/>
                    <a:pt x="4500" y="11778"/>
                    <a:pt x="4430" y="11803"/>
                  </a:cubicBezTo>
                  <a:lnTo>
                    <a:pt x="4398" y="11816"/>
                  </a:lnTo>
                  <a:cubicBezTo>
                    <a:pt x="4364" y="11814"/>
                    <a:pt x="4330" y="11813"/>
                    <a:pt x="4296" y="11813"/>
                  </a:cubicBezTo>
                  <a:cubicBezTo>
                    <a:pt x="4203" y="11813"/>
                    <a:pt x="4110" y="11819"/>
                    <a:pt x="4017" y="11829"/>
                  </a:cubicBezTo>
                  <a:cubicBezTo>
                    <a:pt x="3865" y="11835"/>
                    <a:pt x="3712" y="11841"/>
                    <a:pt x="3566" y="11854"/>
                  </a:cubicBezTo>
                  <a:cubicBezTo>
                    <a:pt x="3445" y="11860"/>
                    <a:pt x="3337" y="11918"/>
                    <a:pt x="3280" y="12019"/>
                  </a:cubicBezTo>
                  <a:cubicBezTo>
                    <a:pt x="3261" y="12057"/>
                    <a:pt x="3248" y="12095"/>
                    <a:pt x="3242" y="12140"/>
                  </a:cubicBezTo>
                  <a:cubicBezTo>
                    <a:pt x="3102" y="12146"/>
                    <a:pt x="2962" y="12172"/>
                    <a:pt x="2829" y="12210"/>
                  </a:cubicBezTo>
                  <a:cubicBezTo>
                    <a:pt x="2683" y="12254"/>
                    <a:pt x="2530" y="12286"/>
                    <a:pt x="2422" y="12394"/>
                  </a:cubicBezTo>
                  <a:cubicBezTo>
                    <a:pt x="2333" y="12502"/>
                    <a:pt x="2276" y="12629"/>
                    <a:pt x="2263" y="12763"/>
                  </a:cubicBezTo>
                  <a:cubicBezTo>
                    <a:pt x="2250" y="12807"/>
                    <a:pt x="2250" y="12852"/>
                    <a:pt x="2244" y="12896"/>
                  </a:cubicBezTo>
                  <a:cubicBezTo>
                    <a:pt x="2225" y="12909"/>
                    <a:pt x="2212" y="12934"/>
                    <a:pt x="2212" y="12960"/>
                  </a:cubicBezTo>
                  <a:cubicBezTo>
                    <a:pt x="2212" y="12972"/>
                    <a:pt x="2219" y="12985"/>
                    <a:pt x="2219" y="12991"/>
                  </a:cubicBezTo>
                  <a:cubicBezTo>
                    <a:pt x="2168" y="13061"/>
                    <a:pt x="2117" y="13138"/>
                    <a:pt x="2079" y="13220"/>
                  </a:cubicBezTo>
                  <a:cubicBezTo>
                    <a:pt x="2003" y="13341"/>
                    <a:pt x="1964" y="13481"/>
                    <a:pt x="1952" y="13627"/>
                  </a:cubicBezTo>
                  <a:cubicBezTo>
                    <a:pt x="1945" y="13888"/>
                    <a:pt x="2085" y="14135"/>
                    <a:pt x="2320" y="14262"/>
                  </a:cubicBezTo>
                  <a:cubicBezTo>
                    <a:pt x="2574" y="14415"/>
                    <a:pt x="2892" y="14453"/>
                    <a:pt x="3178" y="14517"/>
                  </a:cubicBezTo>
                  <a:cubicBezTo>
                    <a:pt x="3496" y="14580"/>
                    <a:pt x="3814" y="14644"/>
                    <a:pt x="4138" y="14676"/>
                  </a:cubicBezTo>
                  <a:cubicBezTo>
                    <a:pt x="4322" y="14695"/>
                    <a:pt x="4506" y="14707"/>
                    <a:pt x="4697" y="14707"/>
                  </a:cubicBezTo>
                  <a:cubicBezTo>
                    <a:pt x="4830" y="14707"/>
                    <a:pt x="4964" y="14701"/>
                    <a:pt x="5097" y="14682"/>
                  </a:cubicBezTo>
                  <a:cubicBezTo>
                    <a:pt x="5274" y="14692"/>
                    <a:pt x="5451" y="14697"/>
                    <a:pt x="5627" y="14697"/>
                  </a:cubicBezTo>
                  <a:cubicBezTo>
                    <a:pt x="6016" y="14697"/>
                    <a:pt x="6403" y="14673"/>
                    <a:pt x="6788" y="14625"/>
                  </a:cubicBezTo>
                  <a:cubicBezTo>
                    <a:pt x="7093" y="14587"/>
                    <a:pt x="7398" y="14536"/>
                    <a:pt x="7703" y="14472"/>
                  </a:cubicBezTo>
                  <a:cubicBezTo>
                    <a:pt x="7925" y="14421"/>
                    <a:pt x="8179" y="14339"/>
                    <a:pt x="8256" y="14097"/>
                  </a:cubicBezTo>
                  <a:cubicBezTo>
                    <a:pt x="8364" y="13799"/>
                    <a:pt x="8192" y="13513"/>
                    <a:pt x="8027" y="13271"/>
                  </a:cubicBezTo>
                  <a:cubicBezTo>
                    <a:pt x="8052" y="13163"/>
                    <a:pt x="8033" y="13055"/>
                    <a:pt x="7976" y="12966"/>
                  </a:cubicBezTo>
                  <a:cubicBezTo>
                    <a:pt x="7957" y="12941"/>
                    <a:pt x="7932" y="12909"/>
                    <a:pt x="7913" y="12883"/>
                  </a:cubicBezTo>
                  <a:cubicBezTo>
                    <a:pt x="7906" y="12864"/>
                    <a:pt x="7893" y="12839"/>
                    <a:pt x="7881" y="12820"/>
                  </a:cubicBezTo>
                  <a:cubicBezTo>
                    <a:pt x="7862" y="12801"/>
                    <a:pt x="7843" y="12782"/>
                    <a:pt x="7817" y="12775"/>
                  </a:cubicBezTo>
                  <a:cubicBezTo>
                    <a:pt x="7785" y="12737"/>
                    <a:pt x="7760" y="12699"/>
                    <a:pt x="7741" y="12661"/>
                  </a:cubicBezTo>
                  <a:cubicBezTo>
                    <a:pt x="7741" y="12553"/>
                    <a:pt x="7677" y="12458"/>
                    <a:pt x="7582" y="12420"/>
                  </a:cubicBezTo>
                  <a:cubicBezTo>
                    <a:pt x="7512" y="12394"/>
                    <a:pt x="7449" y="12375"/>
                    <a:pt x="7379" y="12369"/>
                  </a:cubicBezTo>
                  <a:cubicBezTo>
                    <a:pt x="7296" y="12350"/>
                    <a:pt x="7213" y="12337"/>
                    <a:pt x="7125" y="12324"/>
                  </a:cubicBezTo>
                  <a:cubicBezTo>
                    <a:pt x="7042" y="12312"/>
                    <a:pt x="6966" y="12299"/>
                    <a:pt x="6889" y="12286"/>
                  </a:cubicBezTo>
                  <a:cubicBezTo>
                    <a:pt x="6824" y="12277"/>
                    <a:pt x="6763" y="12271"/>
                    <a:pt x="6702" y="12271"/>
                  </a:cubicBezTo>
                  <a:cubicBezTo>
                    <a:pt x="6679" y="12271"/>
                    <a:pt x="6657" y="12272"/>
                    <a:pt x="6635" y="12273"/>
                  </a:cubicBezTo>
                  <a:cubicBezTo>
                    <a:pt x="6622" y="12261"/>
                    <a:pt x="6610" y="12248"/>
                    <a:pt x="6597" y="12235"/>
                  </a:cubicBezTo>
                  <a:cubicBezTo>
                    <a:pt x="6559" y="12197"/>
                    <a:pt x="6514" y="12172"/>
                    <a:pt x="6470" y="12140"/>
                  </a:cubicBezTo>
                  <a:cubicBezTo>
                    <a:pt x="6438" y="12115"/>
                    <a:pt x="6413" y="12089"/>
                    <a:pt x="6394" y="12057"/>
                  </a:cubicBezTo>
                  <a:cubicBezTo>
                    <a:pt x="6546" y="11816"/>
                    <a:pt x="6705" y="11574"/>
                    <a:pt x="6851" y="11327"/>
                  </a:cubicBezTo>
                  <a:cubicBezTo>
                    <a:pt x="7010" y="11060"/>
                    <a:pt x="7169" y="10786"/>
                    <a:pt x="7328" y="10519"/>
                  </a:cubicBezTo>
                  <a:lnTo>
                    <a:pt x="7334" y="10507"/>
                  </a:lnTo>
                  <a:cubicBezTo>
                    <a:pt x="7379" y="10500"/>
                    <a:pt x="7423" y="10488"/>
                    <a:pt x="7468" y="10481"/>
                  </a:cubicBezTo>
                  <a:cubicBezTo>
                    <a:pt x="7550" y="10456"/>
                    <a:pt x="7633" y="10430"/>
                    <a:pt x="7709" y="10392"/>
                  </a:cubicBezTo>
                  <a:cubicBezTo>
                    <a:pt x="7773" y="10367"/>
                    <a:pt x="7836" y="10335"/>
                    <a:pt x="7893" y="10291"/>
                  </a:cubicBezTo>
                  <a:cubicBezTo>
                    <a:pt x="8116" y="10233"/>
                    <a:pt x="8332" y="10157"/>
                    <a:pt x="8542" y="10062"/>
                  </a:cubicBezTo>
                  <a:cubicBezTo>
                    <a:pt x="8758" y="9960"/>
                    <a:pt x="8974" y="9871"/>
                    <a:pt x="9196" y="9795"/>
                  </a:cubicBezTo>
                  <a:cubicBezTo>
                    <a:pt x="9311" y="9757"/>
                    <a:pt x="9425" y="9731"/>
                    <a:pt x="9539" y="9712"/>
                  </a:cubicBezTo>
                  <a:cubicBezTo>
                    <a:pt x="9654" y="9700"/>
                    <a:pt x="9768" y="9706"/>
                    <a:pt x="9882" y="9687"/>
                  </a:cubicBezTo>
                  <a:cubicBezTo>
                    <a:pt x="9978" y="9744"/>
                    <a:pt x="10073" y="9801"/>
                    <a:pt x="10168" y="9852"/>
                  </a:cubicBezTo>
                  <a:cubicBezTo>
                    <a:pt x="10562" y="10068"/>
                    <a:pt x="10963" y="10278"/>
                    <a:pt x="11370" y="10475"/>
                  </a:cubicBezTo>
                  <a:cubicBezTo>
                    <a:pt x="11776" y="10672"/>
                    <a:pt x="12189" y="10850"/>
                    <a:pt x="12615" y="11015"/>
                  </a:cubicBezTo>
                  <a:cubicBezTo>
                    <a:pt x="12735" y="11066"/>
                    <a:pt x="12896" y="11154"/>
                    <a:pt x="13041" y="11154"/>
                  </a:cubicBezTo>
                  <a:cubicBezTo>
                    <a:pt x="13095" y="11154"/>
                    <a:pt x="13147" y="11142"/>
                    <a:pt x="13193" y="11110"/>
                  </a:cubicBezTo>
                  <a:cubicBezTo>
                    <a:pt x="13270" y="11072"/>
                    <a:pt x="13314" y="10990"/>
                    <a:pt x="13308" y="10907"/>
                  </a:cubicBezTo>
                  <a:cubicBezTo>
                    <a:pt x="13282" y="10818"/>
                    <a:pt x="13225" y="10729"/>
                    <a:pt x="13155" y="10666"/>
                  </a:cubicBezTo>
                  <a:cubicBezTo>
                    <a:pt x="13149" y="10475"/>
                    <a:pt x="13092" y="10291"/>
                    <a:pt x="12984" y="10138"/>
                  </a:cubicBezTo>
                  <a:cubicBezTo>
                    <a:pt x="12863" y="9954"/>
                    <a:pt x="12717" y="9795"/>
                    <a:pt x="12545" y="9662"/>
                  </a:cubicBezTo>
                  <a:cubicBezTo>
                    <a:pt x="12450" y="9579"/>
                    <a:pt x="12355" y="9503"/>
                    <a:pt x="12253" y="9426"/>
                  </a:cubicBezTo>
                  <a:cubicBezTo>
                    <a:pt x="12196" y="9357"/>
                    <a:pt x="12132" y="9293"/>
                    <a:pt x="12062" y="9236"/>
                  </a:cubicBezTo>
                  <a:cubicBezTo>
                    <a:pt x="12053" y="9229"/>
                    <a:pt x="12040" y="9226"/>
                    <a:pt x="12027" y="9226"/>
                  </a:cubicBezTo>
                  <a:cubicBezTo>
                    <a:pt x="12015" y="9226"/>
                    <a:pt x="12002" y="9229"/>
                    <a:pt x="11992" y="9236"/>
                  </a:cubicBezTo>
                  <a:cubicBezTo>
                    <a:pt x="11808" y="9109"/>
                    <a:pt x="11624" y="8988"/>
                    <a:pt x="11433" y="8874"/>
                  </a:cubicBezTo>
                  <a:cubicBezTo>
                    <a:pt x="11230" y="8740"/>
                    <a:pt x="11020" y="8626"/>
                    <a:pt x="10798" y="8530"/>
                  </a:cubicBezTo>
                  <a:cubicBezTo>
                    <a:pt x="10740" y="8441"/>
                    <a:pt x="10670" y="8359"/>
                    <a:pt x="10588" y="8289"/>
                  </a:cubicBezTo>
                  <a:lnTo>
                    <a:pt x="10283" y="8016"/>
                  </a:lnTo>
                  <a:cubicBezTo>
                    <a:pt x="10238" y="7971"/>
                    <a:pt x="10194" y="7927"/>
                    <a:pt x="10143" y="7889"/>
                  </a:cubicBezTo>
                  <a:cubicBezTo>
                    <a:pt x="10143" y="7882"/>
                    <a:pt x="10143" y="7869"/>
                    <a:pt x="10149" y="7863"/>
                  </a:cubicBezTo>
                  <a:cubicBezTo>
                    <a:pt x="10156" y="7736"/>
                    <a:pt x="10111" y="7615"/>
                    <a:pt x="10035" y="7514"/>
                  </a:cubicBezTo>
                  <a:cubicBezTo>
                    <a:pt x="9876" y="7259"/>
                    <a:pt x="9685" y="7018"/>
                    <a:pt x="9508" y="6783"/>
                  </a:cubicBezTo>
                  <a:cubicBezTo>
                    <a:pt x="9323" y="6541"/>
                    <a:pt x="9139" y="6300"/>
                    <a:pt x="8955" y="6065"/>
                  </a:cubicBezTo>
                  <a:cubicBezTo>
                    <a:pt x="8745" y="5785"/>
                    <a:pt x="8523" y="5525"/>
                    <a:pt x="8287" y="5270"/>
                  </a:cubicBezTo>
                  <a:cubicBezTo>
                    <a:pt x="8278" y="5266"/>
                    <a:pt x="8269" y="5261"/>
                    <a:pt x="8263" y="5261"/>
                  </a:cubicBezTo>
                  <a:cubicBezTo>
                    <a:pt x="8260" y="5261"/>
                    <a:pt x="8258" y="5262"/>
                    <a:pt x="8256" y="5264"/>
                  </a:cubicBezTo>
                  <a:lnTo>
                    <a:pt x="8192" y="5194"/>
                  </a:lnTo>
                  <a:cubicBezTo>
                    <a:pt x="7830" y="4800"/>
                    <a:pt x="7430" y="4457"/>
                    <a:pt x="6991" y="4158"/>
                  </a:cubicBezTo>
                  <a:cubicBezTo>
                    <a:pt x="6839" y="4050"/>
                    <a:pt x="6686" y="3949"/>
                    <a:pt x="6534" y="3847"/>
                  </a:cubicBezTo>
                  <a:cubicBezTo>
                    <a:pt x="6495" y="3821"/>
                    <a:pt x="6457" y="3790"/>
                    <a:pt x="6425" y="3771"/>
                  </a:cubicBezTo>
                  <a:cubicBezTo>
                    <a:pt x="6343" y="3707"/>
                    <a:pt x="6267" y="3650"/>
                    <a:pt x="6184" y="3593"/>
                  </a:cubicBezTo>
                  <a:cubicBezTo>
                    <a:pt x="6209" y="3561"/>
                    <a:pt x="6228" y="3529"/>
                    <a:pt x="6254" y="3497"/>
                  </a:cubicBezTo>
                  <a:cubicBezTo>
                    <a:pt x="6279" y="3447"/>
                    <a:pt x="6305" y="3402"/>
                    <a:pt x="6324" y="3351"/>
                  </a:cubicBezTo>
                  <a:cubicBezTo>
                    <a:pt x="6330" y="3326"/>
                    <a:pt x="6343" y="3300"/>
                    <a:pt x="6349" y="3281"/>
                  </a:cubicBezTo>
                  <a:cubicBezTo>
                    <a:pt x="6362" y="3256"/>
                    <a:pt x="6368" y="3230"/>
                    <a:pt x="6375" y="3205"/>
                  </a:cubicBezTo>
                  <a:lnTo>
                    <a:pt x="6381" y="3205"/>
                  </a:lnTo>
                  <a:cubicBezTo>
                    <a:pt x="6622" y="3256"/>
                    <a:pt x="6858" y="3332"/>
                    <a:pt x="7086" y="3427"/>
                  </a:cubicBezTo>
                  <a:cubicBezTo>
                    <a:pt x="7201" y="3478"/>
                    <a:pt x="7315" y="3529"/>
                    <a:pt x="7423" y="3593"/>
                  </a:cubicBezTo>
                  <a:cubicBezTo>
                    <a:pt x="7468" y="3618"/>
                    <a:pt x="7519" y="3650"/>
                    <a:pt x="7563" y="3675"/>
                  </a:cubicBezTo>
                  <a:cubicBezTo>
                    <a:pt x="7646" y="3745"/>
                    <a:pt x="7735" y="3815"/>
                    <a:pt x="7811" y="3891"/>
                  </a:cubicBezTo>
                  <a:cubicBezTo>
                    <a:pt x="7821" y="3902"/>
                    <a:pt x="7833" y="3906"/>
                    <a:pt x="7845" y="3906"/>
                  </a:cubicBezTo>
                  <a:cubicBezTo>
                    <a:pt x="7881" y="3906"/>
                    <a:pt x="7914" y="3862"/>
                    <a:pt x="7900" y="3828"/>
                  </a:cubicBezTo>
                  <a:cubicBezTo>
                    <a:pt x="7677" y="3218"/>
                    <a:pt x="7309" y="2684"/>
                    <a:pt x="6819" y="2265"/>
                  </a:cubicBezTo>
                  <a:cubicBezTo>
                    <a:pt x="6832" y="2017"/>
                    <a:pt x="6788" y="1775"/>
                    <a:pt x="6705" y="1546"/>
                  </a:cubicBezTo>
                  <a:cubicBezTo>
                    <a:pt x="6616" y="1305"/>
                    <a:pt x="6495" y="1076"/>
                    <a:pt x="6330" y="873"/>
                  </a:cubicBezTo>
                  <a:cubicBezTo>
                    <a:pt x="5898" y="345"/>
                    <a:pt x="5256" y="34"/>
                    <a:pt x="4570" y="28"/>
                  </a:cubicBezTo>
                  <a:lnTo>
                    <a:pt x="4443" y="28"/>
                  </a:lnTo>
                  <a:cubicBezTo>
                    <a:pt x="4319" y="10"/>
                    <a:pt x="4194" y="0"/>
                    <a:pt x="4069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85" name="Google Shape;2085;p60"/>
            <p:cNvGrpSpPr/>
            <p:nvPr/>
          </p:nvGrpSpPr>
          <p:grpSpPr>
            <a:xfrm>
              <a:off x="-73650" y="1204700"/>
              <a:ext cx="2245639" cy="2481099"/>
              <a:chOff x="-73650" y="1204700"/>
              <a:chExt cx="2245639" cy="2481099"/>
            </a:xfrm>
          </p:grpSpPr>
          <p:sp>
            <p:nvSpPr>
              <p:cNvPr id="2086" name="Google Shape;2086;p60"/>
              <p:cNvSpPr/>
              <p:nvPr/>
            </p:nvSpPr>
            <p:spPr>
              <a:xfrm>
                <a:off x="1012395" y="1652343"/>
                <a:ext cx="36264" cy="183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9" extrusionOk="0">
                    <a:moveTo>
                      <a:pt x="44" y="0"/>
                    </a:moveTo>
                    <a:cubicBezTo>
                      <a:pt x="5" y="0"/>
                      <a:pt x="1" y="64"/>
                      <a:pt x="43" y="64"/>
                    </a:cubicBezTo>
                    <a:lnTo>
                      <a:pt x="81" y="64"/>
                    </a:lnTo>
                    <a:cubicBezTo>
                      <a:pt x="94" y="64"/>
                      <a:pt x="107" y="71"/>
                      <a:pt x="119" y="77"/>
                    </a:cubicBezTo>
                    <a:lnTo>
                      <a:pt x="126" y="83"/>
                    </a:lnTo>
                    <a:lnTo>
                      <a:pt x="145" y="96"/>
                    </a:lnTo>
                    <a:cubicBezTo>
                      <a:pt x="151" y="103"/>
                      <a:pt x="164" y="109"/>
                      <a:pt x="177" y="109"/>
                    </a:cubicBezTo>
                    <a:lnTo>
                      <a:pt x="202" y="109"/>
                    </a:lnTo>
                    <a:cubicBezTo>
                      <a:pt x="208" y="103"/>
                      <a:pt x="215" y="96"/>
                      <a:pt x="215" y="90"/>
                    </a:cubicBezTo>
                    <a:cubicBezTo>
                      <a:pt x="215" y="83"/>
                      <a:pt x="215" y="71"/>
                      <a:pt x="208" y="64"/>
                    </a:cubicBezTo>
                    <a:cubicBezTo>
                      <a:pt x="202" y="58"/>
                      <a:pt x="196" y="52"/>
                      <a:pt x="189" y="52"/>
                    </a:cubicBezTo>
                    <a:cubicBezTo>
                      <a:pt x="177" y="39"/>
                      <a:pt x="157" y="33"/>
                      <a:pt x="145" y="26"/>
                    </a:cubicBezTo>
                    <a:cubicBezTo>
                      <a:pt x="113" y="14"/>
                      <a:pt x="81" y="7"/>
                      <a:pt x="49" y="1"/>
                    </a:cubicBezTo>
                    <a:cubicBezTo>
                      <a:pt x="48" y="1"/>
                      <a:pt x="46" y="0"/>
                      <a:pt x="44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7" name="Google Shape;2087;p60"/>
              <p:cNvSpPr/>
              <p:nvPr/>
            </p:nvSpPr>
            <p:spPr>
              <a:xfrm>
                <a:off x="849126" y="1475074"/>
                <a:ext cx="24794" cy="52118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09" extrusionOk="0">
                    <a:moveTo>
                      <a:pt x="37" y="0"/>
                    </a:moveTo>
                    <a:cubicBezTo>
                      <a:pt x="17" y="0"/>
                      <a:pt x="1" y="23"/>
                      <a:pt x="20" y="41"/>
                    </a:cubicBezTo>
                    <a:cubicBezTo>
                      <a:pt x="39" y="80"/>
                      <a:pt x="58" y="118"/>
                      <a:pt x="71" y="156"/>
                    </a:cubicBezTo>
                    <a:cubicBezTo>
                      <a:pt x="71" y="175"/>
                      <a:pt x="77" y="194"/>
                      <a:pt x="77" y="213"/>
                    </a:cubicBezTo>
                    <a:lnTo>
                      <a:pt x="77" y="277"/>
                    </a:lnTo>
                    <a:cubicBezTo>
                      <a:pt x="77" y="296"/>
                      <a:pt x="90" y="302"/>
                      <a:pt x="109" y="308"/>
                    </a:cubicBezTo>
                    <a:cubicBezTo>
                      <a:pt x="121" y="308"/>
                      <a:pt x="134" y="302"/>
                      <a:pt x="140" y="289"/>
                    </a:cubicBezTo>
                    <a:cubicBezTo>
                      <a:pt x="147" y="257"/>
                      <a:pt x="147" y="232"/>
                      <a:pt x="140" y="207"/>
                    </a:cubicBezTo>
                    <a:cubicBezTo>
                      <a:pt x="134" y="181"/>
                      <a:pt x="134" y="156"/>
                      <a:pt x="121" y="137"/>
                    </a:cubicBezTo>
                    <a:cubicBezTo>
                      <a:pt x="109" y="92"/>
                      <a:pt x="90" y="48"/>
                      <a:pt x="58" y="10"/>
                    </a:cubicBezTo>
                    <a:cubicBezTo>
                      <a:pt x="51" y="3"/>
                      <a:pt x="44" y="0"/>
                      <a:pt x="3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8" name="Google Shape;2088;p60"/>
              <p:cNvSpPr/>
              <p:nvPr/>
            </p:nvSpPr>
            <p:spPr>
              <a:xfrm>
                <a:off x="670676" y="1525842"/>
                <a:ext cx="39131" cy="41661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47" extrusionOk="0">
                    <a:moveTo>
                      <a:pt x="33" y="1"/>
                    </a:moveTo>
                    <a:cubicBezTo>
                      <a:pt x="16" y="1"/>
                      <a:pt x="1" y="20"/>
                      <a:pt x="10" y="39"/>
                    </a:cubicBezTo>
                    <a:lnTo>
                      <a:pt x="105" y="141"/>
                    </a:lnTo>
                    <a:lnTo>
                      <a:pt x="150" y="192"/>
                    </a:lnTo>
                    <a:lnTo>
                      <a:pt x="169" y="217"/>
                    </a:lnTo>
                    <a:cubicBezTo>
                      <a:pt x="182" y="230"/>
                      <a:pt x="188" y="236"/>
                      <a:pt x="201" y="242"/>
                    </a:cubicBezTo>
                    <a:cubicBezTo>
                      <a:pt x="204" y="245"/>
                      <a:pt x="207" y="247"/>
                      <a:pt x="210" y="247"/>
                    </a:cubicBezTo>
                    <a:cubicBezTo>
                      <a:pt x="221" y="247"/>
                      <a:pt x="231" y="233"/>
                      <a:pt x="226" y="223"/>
                    </a:cubicBezTo>
                    <a:cubicBezTo>
                      <a:pt x="220" y="211"/>
                      <a:pt x="214" y="204"/>
                      <a:pt x="207" y="192"/>
                    </a:cubicBezTo>
                    <a:cubicBezTo>
                      <a:pt x="201" y="185"/>
                      <a:pt x="194" y="173"/>
                      <a:pt x="188" y="166"/>
                    </a:cubicBezTo>
                    <a:cubicBezTo>
                      <a:pt x="182" y="160"/>
                      <a:pt x="156" y="128"/>
                      <a:pt x="144" y="115"/>
                    </a:cubicBezTo>
                    <a:lnTo>
                      <a:pt x="48" y="7"/>
                    </a:lnTo>
                    <a:cubicBezTo>
                      <a:pt x="44" y="3"/>
                      <a:pt x="38" y="1"/>
                      <a:pt x="33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9" name="Google Shape;2089;p60"/>
              <p:cNvSpPr/>
              <p:nvPr/>
            </p:nvSpPr>
            <p:spPr>
              <a:xfrm>
                <a:off x="702385" y="1442183"/>
                <a:ext cx="158716" cy="14505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60" extrusionOk="0">
                    <a:moveTo>
                      <a:pt x="483" y="198"/>
                    </a:moveTo>
                    <a:cubicBezTo>
                      <a:pt x="566" y="217"/>
                      <a:pt x="655" y="268"/>
                      <a:pt x="616" y="357"/>
                    </a:cubicBezTo>
                    <a:cubicBezTo>
                      <a:pt x="596" y="350"/>
                      <a:pt x="575" y="347"/>
                      <a:pt x="554" y="347"/>
                    </a:cubicBezTo>
                    <a:cubicBezTo>
                      <a:pt x="497" y="347"/>
                      <a:pt x="441" y="371"/>
                      <a:pt x="394" y="408"/>
                    </a:cubicBezTo>
                    <a:lnTo>
                      <a:pt x="388" y="408"/>
                    </a:lnTo>
                    <a:cubicBezTo>
                      <a:pt x="362" y="389"/>
                      <a:pt x="350" y="364"/>
                      <a:pt x="337" y="338"/>
                    </a:cubicBezTo>
                    <a:cubicBezTo>
                      <a:pt x="337" y="319"/>
                      <a:pt x="337" y="300"/>
                      <a:pt x="343" y="287"/>
                    </a:cubicBezTo>
                    <a:lnTo>
                      <a:pt x="343" y="275"/>
                    </a:lnTo>
                    <a:cubicBezTo>
                      <a:pt x="343" y="268"/>
                      <a:pt x="350" y="262"/>
                      <a:pt x="356" y="255"/>
                    </a:cubicBezTo>
                    <a:cubicBezTo>
                      <a:pt x="362" y="243"/>
                      <a:pt x="369" y="230"/>
                      <a:pt x="369" y="217"/>
                    </a:cubicBezTo>
                    <a:cubicBezTo>
                      <a:pt x="388" y="217"/>
                      <a:pt x="407" y="217"/>
                      <a:pt x="426" y="224"/>
                    </a:cubicBezTo>
                    <a:cubicBezTo>
                      <a:pt x="433" y="227"/>
                      <a:pt x="439" y="229"/>
                      <a:pt x="446" y="229"/>
                    </a:cubicBezTo>
                    <a:cubicBezTo>
                      <a:pt x="464" y="229"/>
                      <a:pt x="478" y="217"/>
                      <a:pt x="483" y="198"/>
                    </a:cubicBezTo>
                    <a:close/>
                    <a:moveTo>
                      <a:pt x="383" y="1"/>
                    </a:moveTo>
                    <a:cubicBezTo>
                      <a:pt x="287" y="1"/>
                      <a:pt x="194" y="50"/>
                      <a:pt x="140" y="128"/>
                    </a:cubicBezTo>
                    <a:cubicBezTo>
                      <a:pt x="114" y="160"/>
                      <a:pt x="102" y="192"/>
                      <a:pt x="102" y="230"/>
                    </a:cubicBezTo>
                    <a:cubicBezTo>
                      <a:pt x="76" y="255"/>
                      <a:pt x="64" y="287"/>
                      <a:pt x="51" y="319"/>
                    </a:cubicBezTo>
                    <a:cubicBezTo>
                      <a:pt x="0" y="510"/>
                      <a:pt x="95" y="707"/>
                      <a:pt x="267" y="796"/>
                    </a:cubicBezTo>
                    <a:cubicBezTo>
                      <a:pt x="338" y="838"/>
                      <a:pt x="418" y="859"/>
                      <a:pt x="498" y="859"/>
                    </a:cubicBezTo>
                    <a:cubicBezTo>
                      <a:pt x="596" y="859"/>
                      <a:pt x="695" y="827"/>
                      <a:pt x="775" y="764"/>
                    </a:cubicBezTo>
                    <a:cubicBezTo>
                      <a:pt x="909" y="637"/>
                      <a:pt x="941" y="433"/>
                      <a:pt x="858" y="268"/>
                    </a:cubicBezTo>
                    <a:cubicBezTo>
                      <a:pt x="772" y="102"/>
                      <a:pt x="602" y="1"/>
                      <a:pt x="417" y="1"/>
                    </a:cubicBezTo>
                    <a:cubicBezTo>
                      <a:pt x="412" y="1"/>
                      <a:pt x="406" y="1"/>
                      <a:pt x="400" y="1"/>
                    </a:cubicBezTo>
                    <a:cubicBezTo>
                      <a:pt x="395" y="1"/>
                      <a:pt x="389" y="1"/>
                      <a:pt x="383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0" name="Google Shape;2090;p60"/>
              <p:cNvSpPr/>
              <p:nvPr/>
            </p:nvSpPr>
            <p:spPr>
              <a:xfrm>
                <a:off x="686193" y="1488061"/>
                <a:ext cx="33227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450" extrusionOk="0">
                    <a:moveTo>
                      <a:pt x="40" y="0"/>
                    </a:moveTo>
                    <a:cubicBezTo>
                      <a:pt x="30" y="0"/>
                      <a:pt x="20" y="7"/>
                      <a:pt x="20" y="22"/>
                    </a:cubicBezTo>
                    <a:cubicBezTo>
                      <a:pt x="1" y="98"/>
                      <a:pt x="7" y="180"/>
                      <a:pt x="33" y="257"/>
                    </a:cubicBezTo>
                    <a:cubicBezTo>
                      <a:pt x="45" y="295"/>
                      <a:pt x="64" y="333"/>
                      <a:pt x="83" y="365"/>
                    </a:cubicBezTo>
                    <a:cubicBezTo>
                      <a:pt x="96" y="384"/>
                      <a:pt x="109" y="397"/>
                      <a:pt x="128" y="416"/>
                    </a:cubicBezTo>
                    <a:cubicBezTo>
                      <a:pt x="141" y="428"/>
                      <a:pt x="153" y="435"/>
                      <a:pt x="172" y="447"/>
                    </a:cubicBezTo>
                    <a:cubicBezTo>
                      <a:pt x="175" y="449"/>
                      <a:pt x="177" y="449"/>
                      <a:pt x="179" y="449"/>
                    </a:cubicBezTo>
                    <a:cubicBezTo>
                      <a:pt x="189" y="449"/>
                      <a:pt x="197" y="439"/>
                      <a:pt x="191" y="428"/>
                    </a:cubicBezTo>
                    <a:cubicBezTo>
                      <a:pt x="185" y="416"/>
                      <a:pt x="172" y="403"/>
                      <a:pt x="166" y="384"/>
                    </a:cubicBezTo>
                    <a:cubicBezTo>
                      <a:pt x="160" y="371"/>
                      <a:pt x="153" y="352"/>
                      <a:pt x="141" y="339"/>
                    </a:cubicBezTo>
                    <a:cubicBezTo>
                      <a:pt x="122" y="308"/>
                      <a:pt x="102" y="276"/>
                      <a:pt x="96" y="238"/>
                    </a:cubicBezTo>
                    <a:cubicBezTo>
                      <a:pt x="71" y="168"/>
                      <a:pt x="58" y="98"/>
                      <a:pt x="64" y="22"/>
                    </a:cubicBezTo>
                    <a:cubicBezTo>
                      <a:pt x="64" y="8"/>
                      <a:pt x="52" y="0"/>
                      <a:pt x="4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1" name="Google Shape;2091;p60"/>
              <p:cNvSpPr/>
              <p:nvPr/>
            </p:nvSpPr>
            <p:spPr>
              <a:xfrm>
                <a:off x="876956" y="1479796"/>
                <a:ext cx="15180" cy="371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20" extrusionOk="0">
                    <a:moveTo>
                      <a:pt x="20" y="1"/>
                    </a:moveTo>
                    <a:cubicBezTo>
                      <a:pt x="7" y="7"/>
                      <a:pt x="1" y="20"/>
                      <a:pt x="7" y="32"/>
                    </a:cubicBezTo>
                    <a:cubicBezTo>
                      <a:pt x="20" y="64"/>
                      <a:pt x="26" y="90"/>
                      <a:pt x="33" y="121"/>
                    </a:cubicBezTo>
                    <a:lnTo>
                      <a:pt x="33" y="166"/>
                    </a:lnTo>
                    <a:cubicBezTo>
                      <a:pt x="33" y="179"/>
                      <a:pt x="39" y="198"/>
                      <a:pt x="39" y="210"/>
                    </a:cubicBezTo>
                    <a:cubicBezTo>
                      <a:pt x="42" y="217"/>
                      <a:pt x="49" y="220"/>
                      <a:pt x="55" y="220"/>
                    </a:cubicBezTo>
                    <a:cubicBezTo>
                      <a:pt x="61" y="220"/>
                      <a:pt x="68" y="217"/>
                      <a:pt x="71" y="210"/>
                    </a:cubicBezTo>
                    <a:cubicBezTo>
                      <a:pt x="77" y="198"/>
                      <a:pt x="84" y="179"/>
                      <a:pt x="84" y="166"/>
                    </a:cubicBezTo>
                    <a:cubicBezTo>
                      <a:pt x="90" y="147"/>
                      <a:pt x="90" y="128"/>
                      <a:pt x="84" y="109"/>
                    </a:cubicBezTo>
                    <a:cubicBezTo>
                      <a:pt x="77" y="77"/>
                      <a:pt x="71" y="45"/>
                      <a:pt x="52" y="13"/>
                    </a:cubicBezTo>
                    <a:cubicBezTo>
                      <a:pt x="45" y="1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2" name="Google Shape;2092;p60"/>
              <p:cNvSpPr/>
              <p:nvPr/>
            </p:nvSpPr>
            <p:spPr>
              <a:xfrm>
                <a:off x="986420" y="1485868"/>
                <a:ext cx="34408" cy="5313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15" extrusionOk="0">
                    <a:moveTo>
                      <a:pt x="32" y="0"/>
                    </a:moveTo>
                    <a:cubicBezTo>
                      <a:pt x="28" y="0"/>
                      <a:pt x="24" y="1"/>
                      <a:pt x="19" y="3"/>
                    </a:cubicBezTo>
                    <a:cubicBezTo>
                      <a:pt x="6" y="9"/>
                      <a:pt x="0" y="28"/>
                      <a:pt x="6" y="41"/>
                    </a:cubicBezTo>
                    <a:cubicBezTo>
                      <a:pt x="32" y="92"/>
                      <a:pt x="57" y="143"/>
                      <a:pt x="83" y="187"/>
                    </a:cubicBezTo>
                    <a:lnTo>
                      <a:pt x="114" y="257"/>
                    </a:lnTo>
                    <a:cubicBezTo>
                      <a:pt x="127" y="282"/>
                      <a:pt x="146" y="314"/>
                      <a:pt x="172" y="314"/>
                    </a:cubicBezTo>
                    <a:cubicBezTo>
                      <a:pt x="178" y="314"/>
                      <a:pt x="191" y="314"/>
                      <a:pt x="191" y="308"/>
                    </a:cubicBezTo>
                    <a:cubicBezTo>
                      <a:pt x="203" y="282"/>
                      <a:pt x="191" y="251"/>
                      <a:pt x="178" y="225"/>
                    </a:cubicBezTo>
                    <a:cubicBezTo>
                      <a:pt x="159" y="200"/>
                      <a:pt x="153" y="181"/>
                      <a:pt x="140" y="155"/>
                    </a:cubicBezTo>
                    <a:lnTo>
                      <a:pt x="57" y="22"/>
                    </a:lnTo>
                    <a:cubicBezTo>
                      <a:pt x="53" y="8"/>
                      <a:pt x="44" y="0"/>
                      <a:pt x="3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3" name="Google Shape;2093;p60"/>
              <p:cNvSpPr/>
              <p:nvPr/>
            </p:nvSpPr>
            <p:spPr>
              <a:xfrm>
                <a:off x="1005817" y="1486712"/>
                <a:ext cx="38625" cy="66961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97" extrusionOk="0">
                    <a:moveTo>
                      <a:pt x="35" y="1"/>
                    </a:moveTo>
                    <a:cubicBezTo>
                      <a:pt x="16" y="1"/>
                      <a:pt x="0" y="16"/>
                      <a:pt x="12" y="36"/>
                    </a:cubicBezTo>
                    <a:lnTo>
                      <a:pt x="95" y="220"/>
                    </a:lnTo>
                    <a:cubicBezTo>
                      <a:pt x="114" y="284"/>
                      <a:pt x="146" y="341"/>
                      <a:pt x="190" y="392"/>
                    </a:cubicBezTo>
                    <a:cubicBezTo>
                      <a:pt x="194" y="395"/>
                      <a:pt x="198" y="397"/>
                      <a:pt x="203" y="397"/>
                    </a:cubicBezTo>
                    <a:cubicBezTo>
                      <a:pt x="215" y="397"/>
                      <a:pt x="228" y="387"/>
                      <a:pt x="228" y="373"/>
                    </a:cubicBezTo>
                    <a:cubicBezTo>
                      <a:pt x="216" y="309"/>
                      <a:pt x="190" y="246"/>
                      <a:pt x="152" y="195"/>
                    </a:cubicBezTo>
                    <a:lnTo>
                      <a:pt x="63" y="17"/>
                    </a:lnTo>
                    <a:cubicBezTo>
                      <a:pt x="56" y="5"/>
                      <a:pt x="45" y="1"/>
                      <a:pt x="3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4" name="Google Shape;2094;p60"/>
              <p:cNvSpPr/>
              <p:nvPr/>
            </p:nvSpPr>
            <p:spPr>
              <a:xfrm>
                <a:off x="951000" y="1484013"/>
                <a:ext cx="41998" cy="4958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94" extrusionOk="0">
                    <a:moveTo>
                      <a:pt x="36" y="1"/>
                    </a:moveTo>
                    <a:cubicBezTo>
                      <a:pt x="30" y="1"/>
                      <a:pt x="24" y="3"/>
                      <a:pt x="19" y="7"/>
                    </a:cubicBezTo>
                    <a:cubicBezTo>
                      <a:pt x="7" y="14"/>
                      <a:pt x="0" y="39"/>
                      <a:pt x="13" y="52"/>
                    </a:cubicBezTo>
                    <a:cubicBezTo>
                      <a:pt x="39" y="90"/>
                      <a:pt x="64" y="135"/>
                      <a:pt x="89" y="173"/>
                    </a:cubicBezTo>
                    <a:lnTo>
                      <a:pt x="127" y="230"/>
                    </a:lnTo>
                    <a:cubicBezTo>
                      <a:pt x="134" y="236"/>
                      <a:pt x="147" y="249"/>
                      <a:pt x="153" y="262"/>
                    </a:cubicBezTo>
                    <a:lnTo>
                      <a:pt x="159" y="274"/>
                    </a:lnTo>
                    <a:cubicBezTo>
                      <a:pt x="172" y="281"/>
                      <a:pt x="185" y="287"/>
                      <a:pt x="197" y="293"/>
                    </a:cubicBezTo>
                    <a:cubicBezTo>
                      <a:pt x="216" y="293"/>
                      <a:pt x="242" y="281"/>
                      <a:pt x="242" y="255"/>
                    </a:cubicBezTo>
                    <a:cubicBezTo>
                      <a:pt x="248" y="243"/>
                      <a:pt x="242" y="230"/>
                      <a:pt x="236" y="217"/>
                    </a:cubicBezTo>
                    <a:lnTo>
                      <a:pt x="223" y="204"/>
                    </a:lnTo>
                    <a:lnTo>
                      <a:pt x="204" y="179"/>
                    </a:lnTo>
                    <a:lnTo>
                      <a:pt x="159" y="122"/>
                    </a:lnTo>
                    <a:cubicBezTo>
                      <a:pt x="127" y="84"/>
                      <a:pt x="96" y="46"/>
                      <a:pt x="64" y="14"/>
                    </a:cubicBezTo>
                    <a:cubicBezTo>
                      <a:pt x="56" y="6"/>
                      <a:pt x="46" y="1"/>
                      <a:pt x="3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5" name="Google Shape;2095;p60"/>
              <p:cNvSpPr/>
              <p:nvPr/>
            </p:nvSpPr>
            <p:spPr>
              <a:xfrm>
                <a:off x="916761" y="1458881"/>
                <a:ext cx="39806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73" extrusionOk="0">
                    <a:moveTo>
                      <a:pt x="34" y="0"/>
                    </a:moveTo>
                    <a:cubicBezTo>
                      <a:pt x="17" y="0"/>
                      <a:pt x="1" y="15"/>
                      <a:pt x="13" y="36"/>
                    </a:cubicBezTo>
                    <a:cubicBezTo>
                      <a:pt x="25" y="99"/>
                      <a:pt x="51" y="163"/>
                      <a:pt x="83" y="220"/>
                    </a:cubicBezTo>
                    <a:cubicBezTo>
                      <a:pt x="95" y="245"/>
                      <a:pt x="114" y="277"/>
                      <a:pt x="133" y="303"/>
                    </a:cubicBezTo>
                    <a:cubicBezTo>
                      <a:pt x="140" y="315"/>
                      <a:pt x="153" y="328"/>
                      <a:pt x="165" y="341"/>
                    </a:cubicBezTo>
                    <a:cubicBezTo>
                      <a:pt x="165" y="347"/>
                      <a:pt x="172" y="353"/>
                      <a:pt x="184" y="360"/>
                    </a:cubicBezTo>
                    <a:cubicBezTo>
                      <a:pt x="191" y="366"/>
                      <a:pt x="203" y="373"/>
                      <a:pt x="216" y="373"/>
                    </a:cubicBezTo>
                    <a:cubicBezTo>
                      <a:pt x="229" y="373"/>
                      <a:pt x="235" y="360"/>
                      <a:pt x="235" y="347"/>
                    </a:cubicBezTo>
                    <a:cubicBezTo>
                      <a:pt x="235" y="328"/>
                      <a:pt x="229" y="309"/>
                      <a:pt x="216" y="296"/>
                    </a:cubicBezTo>
                    <a:cubicBezTo>
                      <a:pt x="210" y="284"/>
                      <a:pt x="197" y="271"/>
                      <a:pt x="191" y="258"/>
                    </a:cubicBezTo>
                    <a:cubicBezTo>
                      <a:pt x="172" y="233"/>
                      <a:pt x="153" y="207"/>
                      <a:pt x="140" y="182"/>
                    </a:cubicBezTo>
                    <a:cubicBezTo>
                      <a:pt x="108" y="125"/>
                      <a:pt x="83" y="74"/>
                      <a:pt x="57" y="17"/>
                    </a:cubicBezTo>
                    <a:cubicBezTo>
                      <a:pt x="53" y="5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6" name="Google Shape;2096;p60"/>
              <p:cNvSpPr/>
              <p:nvPr/>
            </p:nvSpPr>
            <p:spPr>
              <a:xfrm>
                <a:off x="496106" y="1781879"/>
                <a:ext cx="56166" cy="26481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" extrusionOk="0">
                    <a:moveTo>
                      <a:pt x="308" y="1"/>
                    </a:moveTo>
                    <a:cubicBezTo>
                      <a:pt x="306" y="1"/>
                      <a:pt x="304" y="1"/>
                      <a:pt x="302" y="2"/>
                    </a:cubicBezTo>
                    <a:cubicBezTo>
                      <a:pt x="283" y="2"/>
                      <a:pt x="257" y="8"/>
                      <a:pt x="232" y="21"/>
                    </a:cubicBezTo>
                    <a:cubicBezTo>
                      <a:pt x="213" y="27"/>
                      <a:pt x="187" y="34"/>
                      <a:pt x="162" y="40"/>
                    </a:cubicBezTo>
                    <a:lnTo>
                      <a:pt x="28" y="103"/>
                    </a:lnTo>
                    <a:cubicBezTo>
                      <a:pt x="0" y="115"/>
                      <a:pt x="12" y="156"/>
                      <a:pt x="42" y="156"/>
                    </a:cubicBezTo>
                    <a:cubicBezTo>
                      <a:pt x="46" y="156"/>
                      <a:pt x="50" y="156"/>
                      <a:pt x="54" y="154"/>
                    </a:cubicBezTo>
                    <a:lnTo>
                      <a:pt x="187" y="103"/>
                    </a:lnTo>
                    <a:cubicBezTo>
                      <a:pt x="213" y="91"/>
                      <a:pt x="232" y="78"/>
                      <a:pt x="257" y="65"/>
                    </a:cubicBezTo>
                    <a:cubicBezTo>
                      <a:pt x="276" y="59"/>
                      <a:pt x="295" y="46"/>
                      <a:pt x="321" y="34"/>
                    </a:cubicBezTo>
                    <a:cubicBezTo>
                      <a:pt x="332" y="22"/>
                      <a:pt x="323" y="1"/>
                      <a:pt x="308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7" name="Google Shape;2097;p60"/>
              <p:cNvSpPr/>
              <p:nvPr/>
            </p:nvSpPr>
            <p:spPr>
              <a:xfrm>
                <a:off x="440277" y="1785252"/>
                <a:ext cx="70334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68" extrusionOk="0">
                    <a:moveTo>
                      <a:pt x="385" y="1"/>
                    </a:moveTo>
                    <a:cubicBezTo>
                      <a:pt x="321" y="7"/>
                      <a:pt x="264" y="20"/>
                      <a:pt x="201" y="45"/>
                    </a:cubicBezTo>
                    <a:cubicBezTo>
                      <a:pt x="143" y="64"/>
                      <a:pt x="86" y="90"/>
                      <a:pt x="29" y="109"/>
                    </a:cubicBezTo>
                    <a:cubicBezTo>
                      <a:pt x="0" y="120"/>
                      <a:pt x="8" y="168"/>
                      <a:pt x="37" y="168"/>
                    </a:cubicBezTo>
                    <a:cubicBezTo>
                      <a:pt x="41" y="168"/>
                      <a:pt x="44" y="167"/>
                      <a:pt x="48" y="166"/>
                    </a:cubicBezTo>
                    <a:cubicBezTo>
                      <a:pt x="105" y="147"/>
                      <a:pt x="169" y="134"/>
                      <a:pt x="232" y="115"/>
                    </a:cubicBezTo>
                    <a:cubicBezTo>
                      <a:pt x="289" y="96"/>
                      <a:pt x="347" y="71"/>
                      <a:pt x="404" y="39"/>
                    </a:cubicBezTo>
                    <a:cubicBezTo>
                      <a:pt x="417" y="26"/>
                      <a:pt x="404" y="1"/>
                      <a:pt x="38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8" name="Google Shape;2098;p60"/>
              <p:cNvSpPr/>
              <p:nvPr/>
            </p:nvSpPr>
            <p:spPr>
              <a:xfrm>
                <a:off x="581114" y="1776650"/>
                <a:ext cx="47396" cy="2749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3" extrusionOk="0">
                    <a:moveTo>
                      <a:pt x="242" y="1"/>
                    </a:moveTo>
                    <a:cubicBezTo>
                      <a:pt x="230" y="1"/>
                      <a:pt x="217" y="7"/>
                      <a:pt x="211" y="7"/>
                    </a:cubicBezTo>
                    <a:lnTo>
                      <a:pt x="185" y="20"/>
                    </a:lnTo>
                    <a:cubicBezTo>
                      <a:pt x="166" y="26"/>
                      <a:pt x="147" y="33"/>
                      <a:pt x="128" y="45"/>
                    </a:cubicBezTo>
                    <a:lnTo>
                      <a:pt x="26" y="96"/>
                    </a:lnTo>
                    <a:cubicBezTo>
                      <a:pt x="7" y="103"/>
                      <a:pt x="1" y="122"/>
                      <a:pt x="7" y="141"/>
                    </a:cubicBezTo>
                    <a:cubicBezTo>
                      <a:pt x="12" y="155"/>
                      <a:pt x="24" y="162"/>
                      <a:pt x="38" y="162"/>
                    </a:cubicBezTo>
                    <a:cubicBezTo>
                      <a:pt x="42" y="162"/>
                      <a:pt x="47" y="161"/>
                      <a:pt x="52" y="160"/>
                    </a:cubicBezTo>
                    <a:lnTo>
                      <a:pt x="160" y="115"/>
                    </a:lnTo>
                    <a:cubicBezTo>
                      <a:pt x="179" y="103"/>
                      <a:pt x="192" y="96"/>
                      <a:pt x="211" y="90"/>
                    </a:cubicBezTo>
                    <a:lnTo>
                      <a:pt x="236" y="77"/>
                    </a:lnTo>
                    <a:cubicBezTo>
                      <a:pt x="242" y="71"/>
                      <a:pt x="249" y="71"/>
                      <a:pt x="255" y="65"/>
                    </a:cubicBezTo>
                    <a:lnTo>
                      <a:pt x="262" y="52"/>
                    </a:lnTo>
                    <a:cubicBezTo>
                      <a:pt x="274" y="45"/>
                      <a:pt x="281" y="33"/>
                      <a:pt x="274" y="20"/>
                    </a:cubicBezTo>
                    <a:cubicBezTo>
                      <a:pt x="268" y="7"/>
                      <a:pt x="255" y="1"/>
                      <a:pt x="24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9" name="Google Shape;2099;p60"/>
              <p:cNvSpPr/>
              <p:nvPr/>
            </p:nvSpPr>
            <p:spPr>
              <a:xfrm>
                <a:off x="815898" y="1896573"/>
                <a:ext cx="34408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68" extrusionOk="0">
                    <a:moveTo>
                      <a:pt x="174" y="1"/>
                    </a:moveTo>
                    <a:cubicBezTo>
                      <a:pt x="171" y="1"/>
                      <a:pt x="169" y="1"/>
                      <a:pt x="166" y="2"/>
                    </a:cubicBezTo>
                    <a:lnTo>
                      <a:pt x="160" y="2"/>
                    </a:lnTo>
                    <a:cubicBezTo>
                      <a:pt x="153" y="2"/>
                      <a:pt x="147" y="8"/>
                      <a:pt x="140" y="8"/>
                    </a:cubicBezTo>
                    <a:lnTo>
                      <a:pt x="121" y="27"/>
                    </a:lnTo>
                    <a:lnTo>
                      <a:pt x="83" y="53"/>
                    </a:lnTo>
                    <a:cubicBezTo>
                      <a:pt x="58" y="72"/>
                      <a:pt x="39" y="91"/>
                      <a:pt x="13" y="110"/>
                    </a:cubicBezTo>
                    <a:cubicBezTo>
                      <a:pt x="1" y="122"/>
                      <a:pt x="1" y="142"/>
                      <a:pt x="7" y="154"/>
                    </a:cubicBezTo>
                    <a:cubicBezTo>
                      <a:pt x="15" y="162"/>
                      <a:pt x="25" y="168"/>
                      <a:pt x="35" y="168"/>
                    </a:cubicBezTo>
                    <a:cubicBezTo>
                      <a:pt x="41" y="168"/>
                      <a:pt x="47" y="165"/>
                      <a:pt x="52" y="161"/>
                    </a:cubicBezTo>
                    <a:cubicBezTo>
                      <a:pt x="77" y="148"/>
                      <a:pt x="102" y="129"/>
                      <a:pt x="128" y="110"/>
                    </a:cubicBezTo>
                    <a:lnTo>
                      <a:pt x="160" y="78"/>
                    </a:lnTo>
                    <a:lnTo>
                      <a:pt x="179" y="65"/>
                    </a:lnTo>
                    <a:cubicBezTo>
                      <a:pt x="185" y="59"/>
                      <a:pt x="185" y="59"/>
                      <a:pt x="191" y="53"/>
                    </a:cubicBezTo>
                    <a:lnTo>
                      <a:pt x="198" y="40"/>
                    </a:lnTo>
                    <a:cubicBezTo>
                      <a:pt x="203" y="23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0" name="Google Shape;2100;p60"/>
              <p:cNvSpPr/>
              <p:nvPr/>
            </p:nvSpPr>
            <p:spPr>
              <a:xfrm>
                <a:off x="798020" y="1905681"/>
                <a:ext cx="75732" cy="57853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3" extrusionOk="0">
                    <a:moveTo>
                      <a:pt x="419" y="1"/>
                    </a:moveTo>
                    <a:cubicBezTo>
                      <a:pt x="414" y="1"/>
                      <a:pt x="410" y="2"/>
                      <a:pt x="405" y="5"/>
                    </a:cubicBezTo>
                    <a:cubicBezTo>
                      <a:pt x="386" y="11"/>
                      <a:pt x="367" y="24"/>
                      <a:pt x="355" y="37"/>
                    </a:cubicBezTo>
                    <a:lnTo>
                      <a:pt x="310" y="75"/>
                    </a:lnTo>
                    <a:cubicBezTo>
                      <a:pt x="285" y="107"/>
                      <a:pt x="253" y="132"/>
                      <a:pt x="221" y="157"/>
                    </a:cubicBezTo>
                    <a:cubicBezTo>
                      <a:pt x="196" y="177"/>
                      <a:pt x="164" y="202"/>
                      <a:pt x="132" y="221"/>
                    </a:cubicBezTo>
                    <a:cubicBezTo>
                      <a:pt x="94" y="240"/>
                      <a:pt x="56" y="259"/>
                      <a:pt x="24" y="285"/>
                    </a:cubicBezTo>
                    <a:cubicBezTo>
                      <a:pt x="0" y="302"/>
                      <a:pt x="15" y="342"/>
                      <a:pt x="43" y="342"/>
                    </a:cubicBezTo>
                    <a:cubicBezTo>
                      <a:pt x="45" y="342"/>
                      <a:pt x="47" y="342"/>
                      <a:pt x="49" y="342"/>
                    </a:cubicBezTo>
                    <a:cubicBezTo>
                      <a:pt x="88" y="335"/>
                      <a:pt x="132" y="323"/>
                      <a:pt x="170" y="297"/>
                    </a:cubicBezTo>
                    <a:cubicBezTo>
                      <a:pt x="208" y="278"/>
                      <a:pt x="240" y="253"/>
                      <a:pt x="278" y="227"/>
                    </a:cubicBezTo>
                    <a:cubicBezTo>
                      <a:pt x="310" y="202"/>
                      <a:pt x="342" y="177"/>
                      <a:pt x="374" y="145"/>
                    </a:cubicBezTo>
                    <a:cubicBezTo>
                      <a:pt x="386" y="132"/>
                      <a:pt x="405" y="113"/>
                      <a:pt x="418" y="94"/>
                    </a:cubicBezTo>
                    <a:cubicBezTo>
                      <a:pt x="431" y="75"/>
                      <a:pt x="443" y="56"/>
                      <a:pt x="443" y="30"/>
                    </a:cubicBezTo>
                    <a:cubicBezTo>
                      <a:pt x="448" y="16"/>
                      <a:pt x="434" y="1"/>
                      <a:pt x="419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1" name="Google Shape;2101;p60"/>
              <p:cNvSpPr/>
              <p:nvPr/>
            </p:nvSpPr>
            <p:spPr>
              <a:xfrm>
                <a:off x="544682" y="1910572"/>
                <a:ext cx="165125" cy="45034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67" extrusionOk="0">
                    <a:moveTo>
                      <a:pt x="965" y="0"/>
                    </a:moveTo>
                    <a:cubicBezTo>
                      <a:pt x="964" y="0"/>
                      <a:pt x="962" y="0"/>
                      <a:pt x="961" y="1"/>
                    </a:cubicBezTo>
                    <a:cubicBezTo>
                      <a:pt x="954" y="1"/>
                      <a:pt x="941" y="1"/>
                      <a:pt x="935" y="8"/>
                    </a:cubicBezTo>
                    <a:lnTo>
                      <a:pt x="916" y="20"/>
                    </a:lnTo>
                    <a:lnTo>
                      <a:pt x="878" y="39"/>
                    </a:lnTo>
                    <a:cubicBezTo>
                      <a:pt x="852" y="52"/>
                      <a:pt x="833" y="65"/>
                      <a:pt x="814" y="78"/>
                    </a:cubicBezTo>
                    <a:cubicBezTo>
                      <a:pt x="751" y="78"/>
                      <a:pt x="687" y="90"/>
                      <a:pt x="630" y="109"/>
                    </a:cubicBezTo>
                    <a:cubicBezTo>
                      <a:pt x="573" y="128"/>
                      <a:pt x="509" y="141"/>
                      <a:pt x="446" y="148"/>
                    </a:cubicBezTo>
                    <a:cubicBezTo>
                      <a:pt x="372" y="158"/>
                      <a:pt x="299" y="163"/>
                      <a:pt x="225" y="163"/>
                    </a:cubicBezTo>
                    <a:cubicBezTo>
                      <a:pt x="165" y="163"/>
                      <a:pt x="105" y="160"/>
                      <a:pt x="45" y="154"/>
                    </a:cubicBezTo>
                    <a:cubicBezTo>
                      <a:pt x="14" y="154"/>
                      <a:pt x="1" y="205"/>
                      <a:pt x="33" y="217"/>
                    </a:cubicBezTo>
                    <a:cubicBezTo>
                      <a:pt x="103" y="236"/>
                      <a:pt x="173" y="249"/>
                      <a:pt x="242" y="262"/>
                    </a:cubicBezTo>
                    <a:cubicBezTo>
                      <a:pt x="277" y="265"/>
                      <a:pt x="312" y="267"/>
                      <a:pt x="347" y="267"/>
                    </a:cubicBezTo>
                    <a:cubicBezTo>
                      <a:pt x="382" y="267"/>
                      <a:pt x="417" y="265"/>
                      <a:pt x="452" y="262"/>
                    </a:cubicBezTo>
                    <a:cubicBezTo>
                      <a:pt x="522" y="256"/>
                      <a:pt x="592" y="243"/>
                      <a:pt x="662" y="224"/>
                    </a:cubicBezTo>
                    <a:cubicBezTo>
                      <a:pt x="725" y="205"/>
                      <a:pt x="808" y="186"/>
                      <a:pt x="840" y="128"/>
                    </a:cubicBezTo>
                    <a:cubicBezTo>
                      <a:pt x="865" y="109"/>
                      <a:pt x="884" y="97"/>
                      <a:pt x="903" y="84"/>
                    </a:cubicBezTo>
                    <a:lnTo>
                      <a:pt x="941" y="52"/>
                    </a:lnTo>
                    <a:cubicBezTo>
                      <a:pt x="954" y="46"/>
                      <a:pt x="961" y="33"/>
                      <a:pt x="973" y="27"/>
                    </a:cubicBezTo>
                    <a:cubicBezTo>
                      <a:pt x="979" y="16"/>
                      <a:pt x="975" y="0"/>
                      <a:pt x="965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2" name="Google Shape;2102;p60"/>
              <p:cNvSpPr/>
              <p:nvPr/>
            </p:nvSpPr>
            <p:spPr>
              <a:xfrm>
                <a:off x="700530" y="1908548"/>
                <a:ext cx="71684" cy="39974"/>
              </a:xfrm>
              <a:custGeom>
                <a:avLst/>
                <a:gdLst/>
                <a:ahLst/>
                <a:cxnLst/>
                <a:rect l="l" t="t" r="r" b="b"/>
                <a:pathLst>
                  <a:path w="425" h="237" extrusionOk="0">
                    <a:moveTo>
                      <a:pt x="386" y="1"/>
                    </a:moveTo>
                    <a:cubicBezTo>
                      <a:pt x="367" y="7"/>
                      <a:pt x="348" y="13"/>
                      <a:pt x="335" y="20"/>
                    </a:cubicBezTo>
                    <a:cubicBezTo>
                      <a:pt x="316" y="32"/>
                      <a:pt x="303" y="39"/>
                      <a:pt x="291" y="51"/>
                    </a:cubicBezTo>
                    <a:cubicBezTo>
                      <a:pt x="265" y="64"/>
                      <a:pt x="234" y="83"/>
                      <a:pt x="214" y="96"/>
                    </a:cubicBezTo>
                    <a:cubicBezTo>
                      <a:pt x="151" y="128"/>
                      <a:pt x="94" y="153"/>
                      <a:pt x="30" y="179"/>
                    </a:cubicBezTo>
                    <a:cubicBezTo>
                      <a:pt x="0" y="191"/>
                      <a:pt x="10" y="236"/>
                      <a:pt x="43" y="236"/>
                    </a:cubicBezTo>
                    <a:cubicBezTo>
                      <a:pt x="45" y="236"/>
                      <a:pt x="47" y="236"/>
                      <a:pt x="49" y="236"/>
                    </a:cubicBezTo>
                    <a:cubicBezTo>
                      <a:pt x="113" y="223"/>
                      <a:pt x="183" y="198"/>
                      <a:pt x="246" y="172"/>
                    </a:cubicBezTo>
                    <a:cubicBezTo>
                      <a:pt x="278" y="153"/>
                      <a:pt x="303" y="140"/>
                      <a:pt x="335" y="121"/>
                    </a:cubicBezTo>
                    <a:cubicBezTo>
                      <a:pt x="367" y="102"/>
                      <a:pt x="392" y="83"/>
                      <a:pt x="418" y="51"/>
                    </a:cubicBezTo>
                    <a:cubicBezTo>
                      <a:pt x="424" y="39"/>
                      <a:pt x="424" y="26"/>
                      <a:pt x="418" y="13"/>
                    </a:cubicBezTo>
                    <a:cubicBezTo>
                      <a:pt x="411" y="7"/>
                      <a:pt x="399" y="1"/>
                      <a:pt x="38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3" name="Google Shape;2103;p60"/>
              <p:cNvSpPr/>
              <p:nvPr/>
            </p:nvSpPr>
            <p:spPr>
              <a:xfrm>
                <a:off x="386135" y="2734005"/>
                <a:ext cx="40818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74" extrusionOk="0">
                    <a:moveTo>
                      <a:pt x="41" y="1"/>
                    </a:moveTo>
                    <a:cubicBezTo>
                      <a:pt x="20" y="1"/>
                      <a:pt x="1" y="27"/>
                      <a:pt x="19" y="51"/>
                    </a:cubicBezTo>
                    <a:lnTo>
                      <a:pt x="108" y="165"/>
                    </a:lnTo>
                    <a:cubicBezTo>
                      <a:pt x="128" y="184"/>
                      <a:pt x="140" y="203"/>
                      <a:pt x="159" y="222"/>
                    </a:cubicBezTo>
                    <a:lnTo>
                      <a:pt x="178" y="248"/>
                    </a:lnTo>
                    <a:cubicBezTo>
                      <a:pt x="191" y="254"/>
                      <a:pt x="204" y="267"/>
                      <a:pt x="216" y="273"/>
                    </a:cubicBezTo>
                    <a:cubicBezTo>
                      <a:pt x="223" y="273"/>
                      <a:pt x="229" y="273"/>
                      <a:pt x="236" y="267"/>
                    </a:cubicBezTo>
                    <a:cubicBezTo>
                      <a:pt x="242" y="260"/>
                      <a:pt x="242" y="254"/>
                      <a:pt x="242" y="241"/>
                    </a:cubicBezTo>
                    <a:cubicBezTo>
                      <a:pt x="236" y="229"/>
                      <a:pt x="236" y="222"/>
                      <a:pt x="229" y="210"/>
                    </a:cubicBezTo>
                    <a:lnTo>
                      <a:pt x="204" y="178"/>
                    </a:lnTo>
                    <a:cubicBezTo>
                      <a:pt x="191" y="159"/>
                      <a:pt x="172" y="140"/>
                      <a:pt x="159" y="121"/>
                    </a:cubicBezTo>
                    <a:lnTo>
                      <a:pt x="64" y="13"/>
                    </a:lnTo>
                    <a:cubicBezTo>
                      <a:pt x="57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4" name="Google Shape;2104;p60"/>
              <p:cNvSpPr/>
              <p:nvPr/>
            </p:nvSpPr>
            <p:spPr>
              <a:xfrm>
                <a:off x="307537" y="2749017"/>
                <a:ext cx="48239" cy="4469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65" extrusionOk="0">
                    <a:moveTo>
                      <a:pt x="39" y="0"/>
                    </a:moveTo>
                    <a:cubicBezTo>
                      <a:pt x="20" y="0"/>
                      <a:pt x="0" y="23"/>
                      <a:pt x="15" y="38"/>
                    </a:cubicBezTo>
                    <a:lnTo>
                      <a:pt x="130" y="152"/>
                    </a:lnTo>
                    <a:cubicBezTo>
                      <a:pt x="142" y="171"/>
                      <a:pt x="161" y="190"/>
                      <a:pt x="180" y="210"/>
                    </a:cubicBezTo>
                    <a:cubicBezTo>
                      <a:pt x="200" y="229"/>
                      <a:pt x="200" y="229"/>
                      <a:pt x="212" y="235"/>
                    </a:cubicBezTo>
                    <a:cubicBezTo>
                      <a:pt x="219" y="248"/>
                      <a:pt x="231" y="254"/>
                      <a:pt x="244" y="260"/>
                    </a:cubicBezTo>
                    <a:cubicBezTo>
                      <a:pt x="248" y="263"/>
                      <a:pt x="253" y="264"/>
                      <a:pt x="257" y="264"/>
                    </a:cubicBezTo>
                    <a:cubicBezTo>
                      <a:pt x="273" y="264"/>
                      <a:pt x="286" y="250"/>
                      <a:pt x="276" y="235"/>
                    </a:cubicBezTo>
                    <a:cubicBezTo>
                      <a:pt x="269" y="222"/>
                      <a:pt x="263" y="210"/>
                      <a:pt x="250" y="203"/>
                    </a:cubicBezTo>
                    <a:cubicBezTo>
                      <a:pt x="244" y="190"/>
                      <a:pt x="231" y="184"/>
                      <a:pt x="225" y="171"/>
                    </a:cubicBezTo>
                    <a:lnTo>
                      <a:pt x="168" y="114"/>
                    </a:lnTo>
                    <a:lnTo>
                      <a:pt x="53" y="6"/>
                    </a:lnTo>
                    <a:cubicBezTo>
                      <a:pt x="49" y="2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5" name="Google Shape;2105;p60"/>
              <p:cNvSpPr/>
              <p:nvPr/>
            </p:nvSpPr>
            <p:spPr>
              <a:xfrm>
                <a:off x="327945" y="2716633"/>
                <a:ext cx="101875" cy="11250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67" extrusionOk="0">
                    <a:moveTo>
                      <a:pt x="28" y="0"/>
                    </a:moveTo>
                    <a:cubicBezTo>
                      <a:pt x="13" y="0"/>
                      <a:pt x="1" y="13"/>
                      <a:pt x="9" y="33"/>
                    </a:cubicBezTo>
                    <a:cubicBezTo>
                      <a:pt x="59" y="160"/>
                      <a:pt x="129" y="274"/>
                      <a:pt x="212" y="382"/>
                    </a:cubicBezTo>
                    <a:cubicBezTo>
                      <a:pt x="256" y="433"/>
                      <a:pt x="301" y="484"/>
                      <a:pt x="352" y="529"/>
                    </a:cubicBezTo>
                    <a:cubicBezTo>
                      <a:pt x="403" y="579"/>
                      <a:pt x="453" y="618"/>
                      <a:pt x="511" y="656"/>
                    </a:cubicBezTo>
                    <a:cubicBezTo>
                      <a:pt x="521" y="663"/>
                      <a:pt x="531" y="667"/>
                      <a:pt x="541" y="667"/>
                    </a:cubicBezTo>
                    <a:cubicBezTo>
                      <a:pt x="578" y="667"/>
                      <a:pt x="603" y="616"/>
                      <a:pt x="568" y="586"/>
                    </a:cubicBezTo>
                    <a:cubicBezTo>
                      <a:pt x="517" y="548"/>
                      <a:pt x="460" y="510"/>
                      <a:pt x="415" y="465"/>
                    </a:cubicBezTo>
                    <a:cubicBezTo>
                      <a:pt x="364" y="421"/>
                      <a:pt x="320" y="376"/>
                      <a:pt x="276" y="332"/>
                    </a:cubicBezTo>
                    <a:cubicBezTo>
                      <a:pt x="187" y="236"/>
                      <a:pt x="117" y="128"/>
                      <a:pt x="53" y="14"/>
                    </a:cubicBezTo>
                    <a:cubicBezTo>
                      <a:pt x="46" y="5"/>
                      <a:pt x="37" y="0"/>
                      <a:pt x="2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6" name="Google Shape;2106;p60"/>
              <p:cNvSpPr/>
              <p:nvPr/>
            </p:nvSpPr>
            <p:spPr>
              <a:xfrm>
                <a:off x="28056" y="2064565"/>
                <a:ext cx="24963" cy="5785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43" extrusionOk="0">
                    <a:moveTo>
                      <a:pt x="110" y="1"/>
                    </a:moveTo>
                    <a:cubicBezTo>
                      <a:pt x="100" y="1"/>
                      <a:pt x="88" y="7"/>
                      <a:pt x="84" y="16"/>
                    </a:cubicBezTo>
                    <a:cubicBezTo>
                      <a:pt x="39" y="86"/>
                      <a:pt x="14" y="162"/>
                      <a:pt x="1" y="245"/>
                    </a:cubicBezTo>
                    <a:cubicBezTo>
                      <a:pt x="1" y="270"/>
                      <a:pt x="1" y="296"/>
                      <a:pt x="1" y="321"/>
                    </a:cubicBezTo>
                    <a:cubicBezTo>
                      <a:pt x="1" y="336"/>
                      <a:pt x="11" y="343"/>
                      <a:pt x="21" y="343"/>
                    </a:cubicBezTo>
                    <a:cubicBezTo>
                      <a:pt x="33" y="343"/>
                      <a:pt x="45" y="335"/>
                      <a:pt x="45" y="321"/>
                    </a:cubicBezTo>
                    <a:cubicBezTo>
                      <a:pt x="52" y="302"/>
                      <a:pt x="64" y="277"/>
                      <a:pt x="64" y="251"/>
                    </a:cubicBezTo>
                    <a:cubicBezTo>
                      <a:pt x="71" y="226"/>
                      <a:pt x="77" y="207"/>
                      <a:pt x="84" y="181"/>
                    </a:cubicBezTo>
                    <a:cubicBezTo>
                      <a:pt x="96" y="137"/>
                      <a:pt x="115" y="86"/>
                      <a:pt x="141" y="42"/>
                    </a:cubicBezTo>
                    <a:cubicBezTo>
                      <a:pt x="147" y="29"/>
                      <a:pt x="141" y="10"/>
                      <a:pt x="122" y="3"/>
                    </a:cubicBezTo>
                    <a:cubicBezTo>
                      <a:pt x="118" y="2"/>
                      <a:pt x="114" y="1"/>
                      <a:pt x="110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7" name="Google Shape;2107;p60"/>
              <p:cNvSpPr/>
              <p:nvPr/>
            </p:nvSpPr>
            <p:spPr>
              <a:xfrm>
                <a:off x="26032" y="2207089"/>
                <a:ext cx="14674" cy="81972"/>
              </a:xfrm>
              <a:custGeom>
                <a:avLst/>
                <a:gdLst/>
                <a:ahLst/>
                <a:cxnLst/>
                <a:rect l="l" t="t" r="r" b="b"/>
                <a:pathLst>
                  <a:path w="87" h="486" extrusionOk="0">
                    <a:moveTo>
                      <a:pt x="51" y="1"/>
                    </a:moveTo>
                    <a:cubicBezTo>
                      <a:pt x="38" y="1"/>
                      <a:pt x="26" y="9"/>
                      <a:pt x="26" y="29"/>
                    </a:cubicBezTo>
                    <a:cubicBezTo>
                      <a:pt x="7" y="99"/>
                      <a:pt x="0" y="175"/>
                      <a:pt x="0" y="251"/>
                    </a:cubicBezTo>
                    <a:cubicBezTo>
                      <a:pt x="0" y="328"/>
                      <a:pt x="7" y="398"/>
                      <a:pt x="32" y="474"/>
                    </a:cubicBezTo>
                    <a:cubicBezTo>
                      <a:pt x="35" y="482"/>
                      <a:pt x="42" y="485"/>
                      <a:pt x="50" y="485"/>
                    </a:cubicBezTo>
                    <a:cubicBezTo>
                      <a:pt x="60" y="485"/>
                      <a:pt x="73" y="479"/>
                      <a:pt x="76" y="468"/>
                    </a:cubicBezTo>
                    <a:cubicBezTo>
                      <a:pt x="76" y="391"/>
                      <a:pt x="76" y="321"/>
                      <a:pt x="76" y="251"/>
                    </a:cubicBezTo>
                    <a:cubicBezTo>
                      <a:pt x="76" y="182"/>
                      <a:pt x="76" y="105"/>
                      <a:pt x="83" y="35"/>
                    </a:cubicBezTo>
                    <a:cubicBezTo>
                      <a:pt x="86" y="14"/>
                      <a:pt x="68" y="1"/>
                      <a:pt x="51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8" name="Google Shape;2108;p60"/>
              <p:cNvSpPr/>
              <p:nvPr/>
            </p:nvSpPr>
            <p:spPr>
              <a:xfrm>
                <a:off x="118124" y="1792842"/>
                <a:ext cx="23782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0" extrusionOk="0">
                    <a:moveTo>
                      <a:pt x="128" y="0"/>
                    </a:moveTo>
                    <a:cubicBezTo>
                      <a:pt x="121" y="0"/>
                      <a:pt x="115" y="0"/>
                      <a:pt x="109" y="7"/>
                    </a:cubicBezTo>
                    <a:cubicBezTo>
                      <a:pt x="96" y="13"/>
                      <a:pt x="90" y="26"/>
                      <a:pt x="77" y="32"/>
                    </a:cubicBezTo>
                    <a:cubicBezTo>
                      <a:pt x="71" y="45"/>
                      <a:pt x="64" y="51"/>
                      <a:pt x="58" y="64"/>
                    </a:cubicBezTo>
                    <a:lnTo>
                      <a:pt x="13" y="127"/>
                    </a:lnTo>
                    <a:cubicBezTo>
                      <a:pt x="1" y="140"/>
                      <a:pt x="7" y="153"/>
                      <a:pt x="20" y="166"/>
                    </a:cubicBezTo>
                    <a:cubicBezTo>
                      <a:pt x="25" y="168"/>
                      <a:pt x="31" y="170"/>
                      <a:pt x="37" y="170"/>
                    </a:cubicBezTo>
                    <a:cubicBezTo>
                      <a:pt x="46" y="170"/>
                      <a:pt x="54" y="167"/>
                      <a:pt x="58" y="159"/>
                    </a:cubicBezTo>
                    <a:lnTo>
                      <a:pt x="102" y="96"/>
                    </a:lnTo>
                    <a:cubicBezTo>
                      <a:pt x="109" y="83"/>
                      <a:pt x="115" y="70"/>
                      <a:pt x="121" y="64"/>
                    </a:cubicBezTo>
                    <a:cubicBezTo>
                      <a:pt x="128" y="51"/>
                      <a:pt x="134" y="38"/>
                      <a:pt x="134" y="26"/>
                    </a:cubicBezTo>
                    <a:cubicBezTo>
                      <a:pt x="141" y="19"/>
                      <a:pt x="134" y="7"/>
                      <a:pt x="12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9" name="Google Shape;2109;p60"/>
              <p:cNvSpPr/>
              <p:nvPr/>
            </p:nvSpPr>
            <p:spPr>
              <a:xfrm>
                <a:off x="90294" y="1757254"/>
                <a:ext cx="41998" cy="53299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16" extrusionOk="0">
                    <a:moveTo>
                      <a:pt x="230" y="0"/>
                    </a:moveTo>
                    <a:cubicBezTo>
                      <a:pt x="228" y="0"/>
                      <a:pt x="226" y="1"/>
                      <a:pt x="223" y="2"/>
                    </a:cubicBezTo>
                    <a:cubicBezTo>
                      <a:pt x="210" y="2"/>
                      <a:pt x="197" y="8"/>
                      <a:pt x="185" y="21"/>
                    </a:cubicBezTo>
                    <a:cubicBezTo>
                      <a:pt x="172" y="27"/>
                      <a:pt x="159" y="40"/>
                      <a:pt x="147" y="46"/>
                    </a:cubicBezTo>
                    <a:cubicBezTo>
                      <a:pt x="128" y="72"/>
                      <a:pt x="109" y="91"/>
                      <a:pt x="89" y="116"/>
                    </a:cubicBezTo>
                    <a:cubicBezTo>
                      <a:pt x="58" y="167"/>
                      <a:pt x="26" y="218"/>
                      <a:pt x="7" y="275"/>
                    </a:cubicBezTo>
                    <a:cubicBezTo>
                      <a:pt x="0" y="294"/>
                      <a:pt x="7" y="307"/>
                      <a:pt x="26" y="313"/>
                    </a:cubicBezTo>
                    <a:cubicBezTo>
                      <a:pt x="29" y="315"/>
                      <a:pt x="33" y="315"/>
                      <a:pt x="37" y="315"/>
                    </a:cubicBezTo>
                    <a:cubicBezTo>
                      <a:pt x="48" y="315"/>
                      <a:pt x="59" y="310"/>
                      <a:pt x="64" y="300"/>
                    </a:cubicBezTo>
                    <a:cubicBezTo>
                      <a:pt x="89" y="249"/>
                      <a:pt x="121" y="205"/>
                      <a:pt x="153" y="167"/>
                    </a:cubicBezTo>
                    <a:cubicBezTo>
                      <a:pt x="166" y="141"/>
                      <a:pt x="185" y="122"/>
                      <a:pt x="204" y="103"/>
                    </a:cubicBezTo>
                    <a:cubicBezTo>
                      <a:pt x="223" y="84"/>
                      <a:pt x="236" y="59"/>
                      <a:pt x="248" y="27"/>
                    </a:cubicBezTo>
                    <a:cubicBezTo>
                      <a:pt x="248" y="16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0" name="Google Shape;2110;p60"/>
              <p:cNvSpPr/>
              <p:nvPr/>
            </p:nvSpPr>
            <p:spPr>
              <a:xfrm>
                <a:off x="-786" y="1907705"/>
                <a:ext cx="92261" cy="19818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175" extrusionOk="0">
                    <a:moveTo>
                      <a:pt x="503" y="0"/>
                    </a:moveTo>
                    <a:cubicBezTo>
                      <a:pt x="495" y="0"/>
                      <a:pt x="485" y="4"/>
                      <a:pt x="477" y="12"/>
                    </a:cubicBezTo>
                    <a:cubicBezTo>
                      <a:pt x="337" y="165"/>
                      <a:pt x="223" y="336"/>
                      <a:pt x="140" y="527"/>
                    </a:cubicBezTo>
                    <a:cubicBezTo>
                      <a:pt x="70" y="717"/>
                      <a:pt x="0" y="933"/>
                      <a:pt x="32" y="1137"/>
                    </a:cubicBezTo>
                    <a:cubicBezTo>
                      <a:pt x="35" y="1162"/>
                      <a:pt x="56" y="1175"/>
                      <a:pt x="77" y="1175"/>
                    </a:cubicBezTo>
                    <a:cubicBezTo>
                      <a:pt x="99" y="1175"/>
                      <a:pt x="121" y="1162"/>
                      <a:pt x="127" y="1137"/>
                    </a:cubicBezTo>
                    <a:cubicBezTo>
                      <a:pt x="146" y="1041"/>
                      <a:pt x="153" y="940"/>
                      <a:pt x="172" y="844"/>
                    </a:cubicBezTo>
                    <a:cubicBezTo>
                      <a:pt x="191" y="749"/>
                      <a:pt x="216" y="654"/>
                      <a:pt x="248" y="565"/>
                    </a:cubicBezTo>
                    <a:cubicBezTo>
                      <a:pt x="318" y="381"/>
                      <a:pt x="407" y="203"/>
                      <a:pt x="528" y="50"/>
                    </a:cubicBezTo>
                    <a:cubicBezTo>
                      <a:pt x="546" y="27"/>
                      <a:pt x="527" y="0"/>
                      <a:pt x="503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1" name="Google Shape;2111;p60"/>
              <p:cNvSpPr/>
              <p:nvPr/>
            </p:nvSpPr>
            <p:spPr>
              <a:xfrm>
                <a:off x="682989" y="1371512"/>
                <a:ext cx="48745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43" extrusionOk="0">
                    <a:moveTo>
                      <a:pt x="39" y="1"/>
                    </a:moveTo>
                    <a:cubicBezTo>
                      <a:pt x="26" y="1"/>
                      <a:pt x="13" y="7"/>
                      <a:pt x="7" y="20"/>
                    </a:cubicBezTo>
                    <a:cubicBezTo>
                      <a:pt x="1" y="33"/>
                      <a:pt x="7" y="45"/>
                      <a:pt x="20" y="52"/>
                    </a:cubicBezTo>
                    <a:lnTo>
                      <a:pt x="71" y="77"/>
                    </a:lnTo>
                    <a:cubicBezTo>
                      <a:pt x="90" y="90"/>
                      <a:pt x="102" y="90"/>
                      <a:pt x="121" y="103"/>
                    </a:cubicBezTo>
                    <a:lnTo>
                      <a:pt x="229" y="141"/>
                    </a:lnTo>
                    <a:cubicBezTo>
                      <a:pt x="233" y="142"/>
                      <a:pt x="237" y="143"/>
                      <a:pt x="240" y="143"/>
                    </a:cubicBezTo>
                    <a:cubicBezTo>
                      <a:pt x="272" y="143"/>
                      <a:pt x="289" y="94"/>
                      <a:pt x="249" y="77"/>
                    </a:cubicBezTo>
                    <a:lnTo>
                      <a:pt x="147" y="39"/>
                    </a:lnTo>
                    <a:cubicBezTo>
                      <a:pt x="134" y="33"/>
                      <a:pt x="115" y="26"/>
                      <a:pt x="96" y="20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2" name="Google Shape;2112;p60"/>
              <p:cNvSpPr/>
              <p:nvPr/>
            </p:nvSpPr>
            <p:spPr>
              <a:xfrm>
                <a:off x="533044" y="1412329"/>
                <a:ext cx="159391" cy="31372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86" extrusionOk="0">
                    <a:moveTo>
                      <a:pt x="458" y="0"/>
                    </a:moveTo>
                    <a:cubicBezTo>
                      <a:pt x="375" y="0"/>
                      <a:pt x="299" y="0"/>
                      <a:pt x="216" y="13"/>
                    </a:cubicBezTo>
                    <a:cubicBezTo>
                      <a:pt x="159" y="19"/>
                      <a:pt x="45" y="26"/>
                      <a:pt x="6" y="83"/>
                    </a:cubicBezTo>
                    <a:cubicBezTo>
                      <a:pt x="0" y="96"/>
                      <a:pt x="6" y="115"/>
                      <a:pt x="19" y="121"/>
                    </a:cubicBezTo>
                    <a:cubicBezTo>
                      <a:pt x="35" y="124"/>
                      <a:pt x="52" y="126"/>
                      <a:pt x="70" y="126"/>
                    </a:cubicBezTo>
                    <a:cubicBezTo>
                      <a:pt x="87" y="126"/>
                      <a:pt x="105" y="124"/>
                      <a:pt x="121" y="121"/>
                    </a:cubicBezTo>
                    <a:cubicBezTo>
                      <a:pt x="159" y="115"/>
                      <a:pt x="197" y="108"/>
                      <a:pt x="235" y="102"/>
                    </a:cubicBezTo>
                    <a:cubicBezTo>
                      <a:pt x="285" y="98"/>
                      <a:pt x="337" y="93"/>
                      <a:pt x="388" y="93"/>
                    </a:cubicBezTo>
                    <a:cubicBezTo>
                      <a:pt x="410" y="93"/>
                      <a:pt x="431" y="94"/>
                      <a:pt x="451" y="96"/>
                    </a:cubicBezTo>
                    <a:cubicBezTo>
                      <a:pt x="604" y="102"/>
                      <a:pt x="750" y="134"/>
                      <a:pt x="896" y="185"/>
                    </a:cubicBezTo>
                    <a:cubicBezTo>
                      <a:pt x="898" y="185"/>
                      <a:pt x="900" y="185"/>
                      <a:pt x="902" y="185"/>
                    </a:cubicBezTo>
                    <a:cubicBezTo>
                      <a:pt x="930" y="185"/>
                      <a:pt x="945" y="145"/>
                      <a:pt x="915" y="127"/>
                    </a:cubicBezTo>
                    <a:cubicBezTo>
                      <a:pt x="775" y="51"/>
                      <a:pt x="616" y="13"/>
                      <a:pt x="45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3" name="Google Shape;2113;p60"/>
              <p:cNvSpPr/>
              <p:nvPr/>
            </p:nvSpPr>
            <p:spPr>
              <a:xfrm>
                <a:off x="624124" y="1389559"/>
                <a:ext cx="108116" cy="3913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2" extrusionOk="0">
                    <a:moveTo>
                      <a:pt x="109" y="0"/>
                    </a:moveTo>
                    <a:cubicBezTo>
                      <a:pt x="69" y="0"/>
                      <a:pt x="28" y="6"/>
                      <a:pt x="7" y="40"/>
                    </a:cubicBezTo>
                    <a:cubicBezTo>
                      <a:pt x="0" y="46"/>
                      <a:pt x="0" y="59"/>
                      <a:pt x="7" y="65"/>
                    </a:cubicBezTo>
                    <a:cubicBezTo>
                      <a:pt x="45" y="91"/>
                      <a:pt x="96" y="104"/>
                      <a:pt x="146" y="104"/>
                    </a:cubicBezTo>
                    <a:cubicBezTo>
                      <a:pt x="197" y="110"/>
                      <a:pt x="248" y="116"/>
                      <a:pt x="305" y="129"/>
                    </a:cubicBezTo>
                    <a:cubicBezTo>
                      <a:pt x="350" y="142"/>
                      <a:pt x="401" y="154"/>
                      <a:pt x="451" y="180"/>
                    </a:cubicBezTo>
                    <a:lnTo>
                      <a:pt x="528" y="205"/>
                    </a:lnTo>
                    <a:cubicBezTo>
                      <a:pt x="547" y="218"/>
                      <a:pt x="572" y="224"/>
                      <a:pt x="598" y="231"/>
                    </a:cubicBezTo>
                    <a:cubicBezTo>
                      <a:pt x="600" y="231"/>
                      <a:pt x="602" y="232"/>
                      <a:pt x="604" y="232"/>
                    </a:cubicBezTo>
                    <a:cubicBezTo>
                      <a:pt x="626" y="232"/>
                      <a:pt x="641" y="203"/>
                      <a:pt x="629" y="180"/>
                    </a:cubicBezTo>
                    <a:cubicBezTo>
                      <a:pt x="591" y="142"/>
                      <a:pt x="540" y="104"/>
                      <a:pt x="490" y="85"/>
                    </a:cubicBezTo>
                    <a:cubicBezTo>
                      <a:pt x="432" y="59"/>
                      <a:pt x="381" y="46"/>
                      <a:pt x="324" y="27"/>
                    </a:cubicBezTo>
                    <a:cubicBezTo>
                      <a:pt x="273" y="15"/>
                      <a:pt x="216" y="8"/>
                      <a:pt x="165" y="2"/>
                    </a:cubicBezTo>
                    <a:cubicBezTo>
                      <a:pt x="148" y="2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4" name="Google Shape;2114;p60"/>
              <p:cNvSpPr/>
              <p:nvPr/>
            </p:nvSpPr>
            <p:spPr>
              <a:xfrm>
                <a:off x="486829" y="1406595"/>
                <a:ext cx="45203" cy="2310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37" extrusionOk="0">
                    <a:moveTo>
                      <a:pt x="234" y="0"/>
                    </a:moveTo>
                    <a:cubicBezTo>
                      <a:pt x="230" y="0"/>
                      <a:pt x="227" y="1"/>
                      <a:pt x="223" y="3"/>
                    </a:cubicBezTo>
                    <a:lnTo>
                      <a:pt x="115" y="41"/>
                    </a:lnTo>
                    <a:cubicBezTo>
                      <a:pt x="96" y="47"/>
                      <a:pt x="77" y="53"/>
                      <a:pt x="58" y="60"/>
                    </a:cubicBezTo>
                    <a:cubicBezTo>
                      <a:pt x="39" y="66"/>
                      <a:pt x="20" y="79"/>
                      <a:pt x="7" y="98"/>
                    </a:cubicBezTo>
                    <a:cubicBezTo>
                      <a:pt x="1" y="111"/>
                      <a:pt x="7" y="130"/>
                      <a:pt x="26" y="136"/>
                    </a:cubicBezTo>
                    <a:cubicBezTo>
                      <a:pt x="45" y="136"/>
                      <a:pt x="64" y="136"/>
                      <a:pt x="90" y="130"/>
                    </a:cubicBezTo>
                    <a:lnTo>
                      <a:pt x="141" y="104"/>
                    </a:lnTo>
                    <a:lnTo>
                      <a:pt x="249" y="53"/>
                    </a:lnTo>
                    <a:cubicBezTo>
                      <a:pt x="261" y="47"/>
                      <a:pt x="268" y="34"/>
                      <a:pt x="261" y="15"/>
                    </a:cubicBezTo>
                    <a:cubicBezTo>
                      <a:pt x="257" y="6"/>
                      <a:pt x="245" y="0"/>
                      <a:pt x="234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5" name="Google Shape;2115;p60"/>
              <p:cNvSpPr/>
              <p:nvPr/>
            </p:nvSpPr>
            <p:spPr>
              <a:xfrm>
                <a:off x="565091" y="1473387"/>
                <a:ext cx="75226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11" extrusionOk="0">
                    <a:moveTo>
                      <a:pt x="147" y="0"/>
                    </a:moveTo>
                    <a:cubicBezTo>
                      <a:pt x="104" y="0"/>
                      <a:pt x="59" y="7"/>
                      <a:pt x="13" y="20"/>
                    </a:cubicBezTo>
                    <a:cubicBezTo>
                      <a:pt x="1" y="32"/>
                      <a:pt x="1" y="51"/>
                      <a:pt x="20" y="58"/>
                    </a:cubicBezTo>
                    <a:cubicBezTo>
                      <a:pt x="83" y="64"/>
                      <a:pt x="147" y="70"/>
                      <a:pt x="210" y="70"/>
                    </a:cubicBezTo>
                    <a:cubicBezTo>
                      <a:pt x="274" y="77"/>
                      <a:pt x="337" y="90"/>
                      <a:pt x="401" y="109"/>
                    </a:cubicBezTo>
                    <a:cubicBezTo>
                      <a:pt x="404" y="110"/>
                      <a:pt x="408" y="111"/>
                      <a:pt x="411" y="111"/>
                    </a:cubicBezTo>
                    <a:cubicBezTo>
                      <a:pt x="422" y="111"/>
                      <a:pt x="434" y="104"/>
                      <a:pt x="439" y="90"/>
                    </a:cubicBezTo>
                    <a:cubicBezTo>
                      <a:pt x="446" y="77"/>
                      <a:pt x="439" y="58"/>
                      <a:pt x="420" y="51"/>
                    </a:cubicBezTo>
                    <a:cubicBezTo>
                      <a:pt x="357" y="32"/>
                      <a:pt x="287" y="13"/>
                      <a:pt x="217" y="7"/>
                    </a:cubicBezTo>
                    <a:cubicBezTo>
                      <a:pt x="194" y="2"/>
                      <a:pt x="171" y="0"/>
                      <a:pt x="14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6" name="Google Shape;2116;p60"/>
              <p:cNvSpPr/>
              <p:nvPr/>
            </p:nvSpPr>
            <p:spPr>
              <a:xfrm>
                <a:off x="721613" y="1641717"/>
                <a:ext cx="51612" cy="1905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13" extrusionOk="0">
                    <a:moveTo>
                      <a:pt x="248" y="0"/>
                    </a:moveTo>
                    <a:cubicBezTo>
                      <a:pt x="236" y="7"/>
                      <a:pt x="223" y="7"/>
                      <a:pt x="217" y="13"/>
                    </a:cubicBezTo>
                    <a:cubicBezTo>
                      <a:pt x="197" y="19"/>
                      <a:pt x="178" y="26"/>
                      <a:pt x="159" y="32"/>
                    </a:cubicBezTo>
                    <a:cubicBezTo>
                      <a:pt x="140" y="32"/>
                      <a:pt x="121" y="38"/>
                      <a:pt x="102" y="38"/>
                    </a:cubicBezTo>
                    <a:lnTo>
                      <a:pt x="45" y="38"/>
                    </a:lnTo>
                    <a:cubicBezTo>
                      <a:pt x="26" y="38"/>
                      <a:pt x="7" y="51"/>
                      <a:pt x="7" y="64"/>
                    </a:cubicBezTo>
                    <a:cubicBezTo>
                      <a:pt x="0" y="83"/>
                      <a:pt x="13" y="102"/>
                      <a:pt x="32" y="102"/>
                    </a:cubicBezTo>
                    <a:cubicBezTo>
                      <a:pt x="58" y="109"/>
                      <a:pt x="87" y="112"/>
                      <a:pt x="114" y="112"/>
                    </a:cubicBezTo>
                    <a:cubicBezTo>
                      <a:pt x="134" y="112"/>
                      <a:pt x="154" y="111"/>
                      <a:pt x="172" y="108"/>
                    </a:cubicBezTo>
                    <a:cubicBezTo>
                      <a:pt x="191" y="102"/>
                      <a:pt x="217" y="96"/>
                      <a:pt x="236" y="89"/>
                    </a:cubicBezTo>
                    <a:cubicBezTo>
                      <a:pt x="267" y="83"/>
                      <a:pt x="286" y="64"/>
                      <a:pt x="299" y="38"/>
                    </a:cubicBezTo>
                    <a:cubicBezTo>
                      <a:pt x="305" y="26"/>
                      <a:pt x="299" y="7"/>
                      <a:pt x="286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7" name="Google Shape;2117;p60"/>
              <p:cNvSpPr/>
              <p:nvPr/>
            </p:nvSpPr>
            <p:spPr>
              <a:xfrm>
                <a:off x="748432" y="1718798"/>
                <a:ext cx="18385" cy="1636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7" extrusionOk="0">
                    <a:moveTo>
                      <a:pt x="96" y="1"/>
                    </a:moveTo>
                    <a:lnTo>
                      <a:pt x="13" y="52"/>
                    </a:lnTo>
                    <a:cubicBezTo>
                      <a:pt x="7" y="52"/>
                      <a:pt x="7" y="58"/>
                      <a:pt x="7" y="64"/>
                    </a:cubicBezTo>
                    <a:cubicBezTo>
                      <a:pt x="0" y="77"/>
                      <a:pt x="13" y="96"/>
                      <a:pt x="26" y="96"/>
                    </a:cubicBezTo>
                    <a:lnTo>
                      <a:pt x="38" y="96"/>
                    </a:lnTo>
                    <a:lnTo>
                      <a:pt x="45" y="83"/>
                    </a:lnTo>
                    <a:lnTo>
                      <a:pt x="108" y="26"/>
                    </a:lnTo>
                    <a:lnTo>
                      <a:pt x="108" y="7"/>
                    </a:lnTo>
                    <a:cubicBezTo>
                      <a:pt x="102" y="1"/>
                      <a:pt x="96" y="1"/>
                      <a:pt x="9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8" name="Google Shape;2118;p60"/>
              <p:cNvSpPr/>
              <p:nvPr/>
            </p:nvSpPr>
            <p:spPr>
              <a:xfrm>
                <a:off x="834620" y="1965220"/>
                <a:ext cx="597758" cy="45439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2694" extrusionOk="0">
                    <a:moveTo>
                      <a:pt x="26" y="1"/>
                    </a:moveTo>
                    <a:cubicBezTo>
                      <a:pt x="13" y="1"/>
                      <a:pt x="1" y="10"/>
                      <a:pt x="4" y="27"/>
                    </a:cubicBezTo>
                    <a:cubicBezTo>
                      <a:pt x="36" y="910"/>
                      <a:pt x="544" y="1736"/>
                      <a:pt x="1275" y="2219"/>
                    </a:cubicBezTo>
                    <a:cubicBezTo>
                      <a:pt x="1377" y="2289"/>
                      <a:pt x="1485" y="2353"/>
                      <a:pt x="1593" y="2404"/>
                    </a:cubicBezTo>
                    <a:cubicBezTo>
                      <a:pt x="1701" y="2467"/>
                      <a:pt x="1822" y="2505"/>
                      <a:pt x="1942" y="2524"/>
                    </a:cubicBezTo>
                    <a:cubicBezTo>
                      <a:pt x="1955" y="2524"/>
                      <a:pt x="1974" y="2518"/>
                      <a:pt x="1980" y="2505"/>
                    </a:cubicBezTo>
                    <a:cubicBezTo>
                      <a:pt x="2164" y="2612"/>
                      <a:pt x="2406" y="2693"/>
                      <a:pt x="2636" y="2693"/>
                    </a:cubicBezTo>
                    <a:cubicBezTo>
                      <a:pt x="2803" y="2693"/>
                      <a:pt x="2964" y="2650"/>
                      <a:pt x="3093" y="2543"/>
                    </a:cubicBezTo>
                    <a:cubicBezTo>
                      <a:pt x="3131" y="2562"/>
                      <a:pt x="3162" y="2575"/>
                      <a:pt x="3201" y="2588"/>
                    </a:cubicBezTo>
                    <a:cubicBezTo>
                      <a:pt x="3235" y="2608"/>
                      <a:pt x="3273" y="2617"/>
                      <a:pt x="3311" y="2617"/>
                    </a:cubicBezTo>
                    <a:cubicBezTo>
                      <a:pt x="3369" y="2617"/>
                      <a:pt x="3427" y="2595"/>
                      <a:pt x="3474" y="2556"/>
                    </a:cubicBezTo>
                    <a:cubicBezTo>
                      <a:pt x="3544" y="2473"/>
                      <a:pt x="3525" y="2365"/>
                      <a:pt x="3499" y="2270"/>
                    </a:cubicBezTo>
                    <a:cubicBezTo>
                      <a:pt x="3429" y="2041"/>
                      <a:pt x="3296" y="1832"/>
                      <a:pt x="3118" y="1673"/>
                    </a:cubicBezTo>
                    <a:cubicBezTo>
                      <a:pt x="3109" y="1664"/>
                      <a:pt x="3100" y="1660"/>
                      <a:pt x="3092" y="1660"/>
                    </a:cubicBezTo>
                    <a:cubicBezTo>
                      <a:pt x="3065" y="1660"/>
                      <a:pt x="3046" y="1701"/>
                      <a:pt x="3061" y="1730"/>
                    </a:cubicBezTo>
                    <a:cubicBezTo>
                      <a:pt x="3169" y="1895"/>
                      <a:pt x="3258" y="2073"/>
                      <a:pt x="3334" y="2251"/>
                    </a:cubicBezTo>
                    <a:cubicBezTo>
                      <a:pt x="3353" y="2302"/>
                      <a:pt x="3417" y="2442"/>
                      <a:pt x="3340" y="2467"/>
                    </a:cubicBezTo>
                    <a:cubicBezTo>
                      <a:pt x="3331" y="2470"/>
                      <a:pt x="3321" y="2472"/>
                      <a:pt x="3310" y="2472"/>
                    </a:cubicBezTo>
                    <a:cubicBezTo>
                      <a:pt x="3234" y="2472"/>
                      <a:pt x="3128" y="2400"/>
                      <a:pt x="3067" y="2372"/>
                    </a:cubicBezTo>
                    <a:cubicBezTo>
                      <a:pt x="2870" y="2276"/>
                      <a:pt x="2667" y="2181"/>
                      <a:pt x="2463" y="2086"/>
                    </a:cubicBezTo>
                    <a:cubicBezTo>
                      <a:pt x="2285" y="2003"/>
                      <a:pt x="2069" y="1927"/>
                      <a:pt x="1942" y="1774"/>
                    </a:cubicBezTo>
                    <a:cubicBezTo>
                      <a:pt x="1936" y="1770"/>
                      <a:pt x="1930" y="1768"/>
                      <a:pt x="1923" y="1768"/>
                    </a:cubicBezTo>
                    <a:cubicBezTo>
                      <a:pt x="1904" y="1768"/>
                      <a:pt x="1888" y="1787"/>
                      <a:pt x="1898" y="1806"/>
                    </a:cubicBezTo>
                    <a:cubicBezTo>
                      <a:pt x="2038" y="2010"/>
                      <a:pt x="2260" y="2111"/>
                      <a:pt x="2470" y="2219"/>
                    </a:cubicBezTo>
                    <a:lnTo>
                      <a:pt x="2851" y="2416"/>
                    </a:lnTo>
                    <a:cubicBezTo>
                      <a:pt x="2889" y="2435"/>
                      <a:pt x="2927" y="2461"/>
                      <a:pt x="2972" y="2480"/>
                    </a:cubicBezTo>
                    <a:cubicBezTo>
                      <a:pt x="2855" y="2506"/>
                      <a:pt x="2739" y="2520"/>
                      <a:pt x="2622" y="2520"/>
                    </a:cubicBezTo>
                    <a:cubicBezTo>
                      <a:pt x="2599" y="2520"/>
                      <a:pt x="2576" y="2519"/>
                      <a:pt x="2552" y="2518"/>
                    </a:cubicBezTo>
                    <a:cubicBezTo>
                      <a:pt x="2362" y="2499"/>
                      <a:pt x="2177" y="2435"/>
                      <a:pt x="2012" y="2340"/>
                    </a:cubicBezTo>
                    <a:cubicBezTo>
                      <a:pt x="1669" y="2130"/>
                      <a:pt x="1402" y="1794"/>
                      <a:pt x="1154" y="1482"/>
                    </a:cubicBezTo>
                    <a:cubicBezTo>
                      <a:pt x="1149" y="1475"/>
                      <a:pt x="1141" y="1472"/>
                      <a:pt x="1133" y="1472"/>
                    </a:cubicBezTo>
                    <a:cubicBezTo>
                      <a:pt x="1115" y="1472"/>
                      <a:pt x="1096" y="1490"/>
                      <a:pt x="1110" y="1508"/>
                    </a:cubicBezTo>
                    <a:cubicBezTo>
                      <a:pt x="1262" y="1800"/>
                      <a:pt x="1466" y="2073"/>
                      <a:pt x="1701" y="2302"/>
                    </a:cubicBezTo>
                    <a:cubicBezTo>
                      <a:pt x="1415" y="2168"/>
                      <a:pt x="1154" y="1984"/>
                      <a:pt x="932" y="1762"/>
                    </a:cubicBezTo>
                    <a:cubicBezTo>
                      <a:pt x="455" y="1291"/>
                      <a:pt x="150" y="681"/>
                      <a:pt x="55" y="27"/>
                    </a:cubicBezTo>
                    <a:cubicBezTo>
                      <a:pt x="52" y="9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9" name="Google Shape;2119;p60"/>
              <p:cNvSpPr/>
              <p:nvPr/>
            </p:nvSpPr>
            <p:spPr>
              <a:xfrm>
                <a:off x="847608" y="2341011"/>
                <a:ext cx="143199" cy="143367"/>
              </a:xfrm>
              <a:custGeom>
                <a:avLst/>
                <a:gdLst/>
                <a:ahLst/>
                <a:cxnLst/>
                <a:rect l="l" t="t" r="r" b="b"/>
                <a:pathLst>
                  <a:path w="849" h="850" extrusionOk="0">
                    <a:moveTo>
                      <a:pt x="31" y="1"/>
                    </a:moveTo>
                    <a:cubicBezTo>
                      <a:pt x="15" y="1"/>
                      <a:pt x="0" y="23"/>
                      <a:pt x="10" y="42"/>
                    </a:cubicBezTo>
                    <a:cubicBezTo>
                      <a:pt x="124" y="207"/>
                      <a:pt x="245" y="360"/>
                      <a:pt x="385" y="506"/>
                    </a:cubicBezTo>
                    <a:cubicBezTo>
                      <a:pt x="448" y="570"/>
                      <a:pt x="518" y="633"/>
                      <a:pt x="594" y="697"/>
                    </a:cubicBezTo>
                    <a:cubicBezTo>
                      <a:pt x="632" y="728"/>
                      <a:pt x="671" y="760"/>
                      <a:pt x="715" y="792"/>
                    </a:cubicBezTo>
                    <a:cubicBezTo>
                      <a:pt x="740" y="824"/>
                      <a:pt x="785" y="843"/>
                      <a:pt x="829" y="849"/>
                    </a:cubicBezTo>
                    <a:cubicBezTo>
                      <a:pt x="842" y="843"/>
                      <a:pt x="849" y="836"/>
                      <a:pt x="849" y="824"/>
                    </a:cubicBezTo>
                    <a:cubicBezTo>
                      <a:pt x="836" y="779"/>
                      <a:pt x="798" y="760"/>
                      <a:pt x="766" y="735"/>
                    </a:cubicBezTo>
                    <a:cubicBezTo>
                      <a:pt x="728" y="703"/>
                      <a:pt x="690" y="671"/>
                      <a:pt x="652" y="646"/>
                    </a:cubicBezTo>
                    <a:cubicBezTo>
                      <a:pt x="575" y="582"/>
                      <a:pt x="505" y="519"/>
                      <a:pt x="435" y="449"/>
                    </a:cubicBezTo>
                    <a:cubicBezTo>
                      <a:pt x="296" y="315"/>
                      <a:pt x="162" y="169"/>
                      <a:pt x="48" y="10"/>
                    </a:cubicBezTo>
                    <a:cubicBezTo>
                      <a:pt x="43" y="4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0" name="Google Shape;2120;p60"/>
              <p:cNvSpPr/>
              <p:nvPr/>
            </p:nvSpPr>
            <p:spPr>
              <a:xfrm>
                <a:off x="802068" y="2237618"/>
                <a:ext cx="34408" cy="6578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90" extrusionOk="0">
                    <a:moveTo>
                      <a:pt x="25" y="1"/>
                    </a:moveTo>
                    <a:cubicBezTo>
                      <a:pt x="13" y="1"/>
                      <a:pt x="6" y="13"/>
                      <a:pt x="6" y="26"/>
                    </a:cubicBezTo>
                    <a:cubicBezTo>
                      <a:pt x="0" y="58"/>
                      <a:pt x="0" y="90"/>
                      <a:pt x="13" y="128"/>
                    </a:cubicBezTo>
                    <a:cubicBezTo>
                      <a:pt x="19" y="159"/>
                      <a:pt x="25" y="191"/>
                      <a:pt x="38" y="223"/>
                    </a:cubicBezTo>
                    <a:cubicBezTo>
                      <a:pt x="51" y="255"/>
                      <a:pt x="64" y="280"/>
                      <a:pt x="76" y="312"/>
                    </a:cubicBezTo>
                    <a:cubicBezTo>
                      <a:pt x="95" y="344"/>
                      <a:pt x="121" y="369"/>
                      <a:pt x="159" y="388"/>
                    </a:cubicBezTo>
                    <a:cubicBezTo>
                      <a:pt x="162" y="389"/>
                      <a:pt x="164" y="389"/>
                      <a:pt x="167" y="389"/>
                    </a:cubicBezTo>
                    <a:cubicBezTo>
                      <a:pt x="184" y="389"/>
                      <a:pt x="203" y="373"/>
                      <a:pt x="203" y="356"/>
                    </a:cubicBezTo>
                    <a:cubicBezTo>
                      <a:pt x="203" y="318"/>
                      <a:pt x="191" y="287"/>
                      <a:pt x="178" y="255"/>
                    </a:cubicBezTo>
                    <a:cubicBezTo>
                      <a:pt x="159" y="229"/>
                      <a:pt x="146" y="204"/>
                      <a:pt x="134" y="179"/>
                    </a:cubicBezTo>
                    <a:cubicBezTo>
                      <a:pt x="121" y="153"/>
                      <a:pt x="108" y="121"/>
                      <a:pt x="102" y="96"/>
                    </a:cubicBezTo>
                    <a:cubicBezTo>
                      <a:pt x="89" y="70"/>
                      <a:pt x="76" y="45"/>
                      <a:pt x="57" y="20"/>
                    </a:cubicBezTo>
                    <a:cubicBezTo>
                      <a:pt x="51" y="7"/>
                      <a:pt x="38" y="1"/>
                      <a:pt x="2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1" name="Google Shape;2121;p60"/>
              <p:cNvSpPr/>
              <p:nvPr/>
            </p:nvSpPr>
            <p:spPr>
              <a:xfrm>
                <a:off x="823826" y="2358890"/>
                <a:ext cx="102719" cy="12970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769" extrusionOk="0">
                    <a:moveTo>
                      <a:pt x="32" y="0"/>
                    </a:moveTo>
                    <a:cubicBezTo>
                      <a:pt x="16" y="0"/>
                      <a:pt x="0" y="14"/>
                      <a:pt x="5" y="31"/>
                    </a:cubicBezTo>
                    <a:cubicBezTo>
                      <a:pt x="68" y="178"/>
                      <a:pt x="144" y="324"/>
                      <a:pt x="240" y="451"/>
                    </a:cubicBezTo>
                    <a:cubicBezTo>
                      <a:pt x="284" y="514"/>
                      <a:pt x="335" y="578"/>
                      <a:pt x="386" y="635"/>
                    </a:cubicBezTo>
                    <a:cubicBezTo>
                      <a:pt x="418" y="661"/>
                      <a:pt x="443" y="686"/>
                      <a:pt x="475" y="711"/>
                    </a:cubicBezTo>
                    <a:cubicBezTo>
                      <a:pt x="507" y="737"/>
                      <a:pt x="538" y="756"/>
                      <a:pt x="576" y="769"/>
                    </a:cubicBezTo>
                    <a:cubicBezTo>
                      <a:pt x="596" y="769"/>
                      <a:pt x="608" y="750"/>
                      <a:pt x="608" y="730"/>
                    </a:cubicBezTo>
                    <a:cubicBezTo>
                      <a:pt x="589" y="699"/>
                      <a:pt x="564" y="673"/>
                      <a:pt x="538" y="648"/>
                    </a:cubicBezTo>
                    <a:cubicBezTo>
                      <a:pt x="519" y="616"/>
                      <a:pt x="487" y="591"/>
                      <a:pt x="462" y="565"/>
                    </a:cubicBezTo>
                    <a:cubicBezTo>
                      <a:pt x="411" y="514"/>
                      <a:pt x="354" y="457"/>
                      <a:pt x="310" y="400"/>
                    </a:cubicBezTo>
                    <a:cubicBezTo>
                      <a:pt x="208" y="279"/>
                      <a:pt x="125" y="146"/>
                      <a:pt x="55" y="12"/>
                    </a:cubicBezTo>
                    <a:cubicBezTo>
                      <a:pt x="49" y="4"/>
                      <a:pt x="41" y="0"/>
                      <a:pt x="3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2" name="Google Shape;2122;p60"/>
              <p:cNvSpPr/>
              <p:nvPr/>
            </p:nvSpPr>
            <p:spPr>
              <a:xfrm>
                <a:off x="808983" y="2184488"/>
                <a:ext cx="652406" cy="407838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418" extrusionOk="0">
                    <a:moveTo>
                      <a:pt x="37" y="0"/>
                    </a:moveTo>
                    <a:cubicBezTo>
                      <a:pt x="21" y="0"/>
                      <a:pt x="1" y="18"/>
                      <a:pt x="10" y="36"/>
                    </a:cubicBezTo>
                    <a:cubicBezTo>
                      <a:pt x="588" y="1110"/>
                      <a:pt x="1630" y="1917"/>
                      <a:pt x="2793" y="2260"/>
                    </a:cubicBezTo>
                    <a:cubicBezTo>
                      <a:pt x="2959" y="2311"/>
                      <a:pt x="3124" y="2349"/>
                      <a:pt x="3289" y="2375"/>
                    </a:cubicBezTo>
                    <a:cubicBezTo>
                      <a:pt x="3418" y="2403"/>
                      <a:pt x="3550" y="2417"/>
                      <a:pt x="3680" y="2417"/>
                    </a:cubicBezTo>
                    <a:cubicBezTo>
                      <a:pt x="3724" y="2417"/>
                      <a:pt x="3767" y="2416"/>
                      <a:pt x="3810" y="2413"/>
                    </a:cubicBezTo>
                    <a:cubicBezTo>
                      <a:pt x="3867" y="2406"/>
                      <a:pt x="3855" y="2336"/>
                      <a:pt x="3810" y="2330"/>
                    </a:cubicBezTo>
                    <a:cubicBezTo>
                      <a:pt x="3670" y="2292"/>
                      <a:pt x="3518" y="2279"/>
                      <a:pt x="3372" y="2247"/>
                    </a:cubicBezTo>
                    <a:cubicBezTo>
                      <a:pt x="3219" y="2222"/>
                      <a:pt x="3073" y="2197"/>
                      <a:pt x="2927" y="2152"/>
                    </a:cubicBezTo>
                    <a:cubicBezTo>
                      <a:pt x="2641" y="2076"/>
                      <a:pt x="2368" y="1974"/>
                      <a:pt x="2107" y="1847"/>
                    </a:cubicBezTo>
                    <a:cubicBezTo>
                      <a:pt x="1560" y="1593"/>
                      <a:pt x="1078" y="1237"/>
                      <a:pt x="664" y="799"/>
                    </a:cubicBezTo>
                    <a:cubicBezTo>
                      <a:pt x="436" y="557"/>
                      <a:pt x="232" y="297"/>
                      <a:pt x="54" y="11"/>
                    </a:cubicBezTo>
                    <a:cubicBezTo>
                      <a:pt x="51" y="3"/>
                      <a:pt x="44" y="0"/>
                      <a:pt x="3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3" name="Google Shape;2123;p60"/>
              <p:cNvSpPr/>
              <p:nvPr/>
            </p:nvSpPr>
            <p:spPr>
              <a:xfrm>
                <a:off x="939025" y="2048373"/>
                <a:ext cx="58190" cy="8028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76" extrusionOk="0">
                    <a:moveTo>
                      <a:pt x="43" y="0"/>
                    </a:moveTo>
                    <a:cubicBezTo>
                      <a:pt x="23" y="0"/>
                      <a:pt x="1" y="20"/>
                      <a:pt x="14" y="42"/>
                    </a:cubicBezTo>
                    <a:cubicBezTo>
                      <a:pt x="59" y="112"/>
                      <a:pt x="97" y="195"/>
                      <a:pt x="141" y="265"/>
                    </a:cubicBezTo>
                    <a:lnTo>
                      <a:pt x="205" y="373"/>
                    </a:lnTo>
                    <a:cubicBezTo>
                      <a:pt x="218" y="392"/>
                      <a:pt x="230" y="411"/>
                      <a:pt x="243" y="430"/>
                    </a:cubicBezTo>
                    <a:cubicBezTo>
                      <a:pt x="249" y="449"/>
                      <a:pt x="275" y="468"/>
                      <a:pt x="300" y="474"/>
                    </a:cubicBezTo>
                    <a:cubicBezTo>
                      <a:pt x="302" y="475"/>
                      <a:pt x="304" y="475"/>
                      <a:pt x="306" y="475"/>
                    </a:cubicBezTo>
                    <a:cubicBezTo>
                      <a:pt x="323" y="475"/>
                      <a:pt x="339" y="453"/>
                      <a:pt x="345" y="436"/>
                    </a:cubicBezTo>
                    <a:cubicBezTo>
                      <a:pt x="345" y="411"/>
                      <a:pt x="338" y="385"/>
                      <a:pt x="319" y="366"/>
                    </a:cubicBezTo>
                    <a:cubicBezTo>
                      <a:pt x="307" y="347"/>
                      <a:pt x="294" y="335"/>
                      <a:pt x="281" y="316"/>
                    </a:cubicBezTo>
                    <a:lnTo>
                      <a:pt x="211" y="214"/>
                    </a:lnTo>
                    <a:cubicBezTo>
                      <a:pt x="167" y="144"/>
                      <a:pt x="110" y="80"/>
                      <a:pt x="65" y="10"/>
                    </a:cubicBezTo>
                    <a:cubicBezTo>
                      <a:pt x="60" y="3"/>
                      <a:pt x="52" y="0"/>
                      <a:pt x="43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4" name="Google Shape;2124;p60"/>
              <p:cNvSpPr/>
              <p:nvPr/>
            </p:nvSpPr>
            <p:spPr>
              <a:xfrm>
                <a:off x="242431" y="2616613"/>
                <a:ext cx="28167" cy="4098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43" extrusionOk="0">
                    <a:moveTo>
                      <a:pt x="23" y="1"/>
                    </a:moveTo>
                    <a:cubicBezTo>
                      <a:pt x="14" y="1"/>
                      <a:pt x="7" y="7"/>
                      <a:pt x="7" y="16"/>
                    </a:cubicBezTo>
                    <a:cubicBezTo>
                      <a:pt x="1" y="35"/>
                      <a:pt x="7" y="54"/>
                      <a:pt x="14" y="73"/>
                    </a:cubicBezTo>
                    <a:cubicBezTo>
                      <a:pt x="26" y="92"/>
                      <a:pt x="33" y="111"/>
                      <a:pt x="45" y="130"/>
                    </a:cubicBezTo>
                    <a:cubicBezTo>
                      <a:pt x="71" y="162"/>
                      <a:pt x="90" y="200"/>
                      <a:pt x="109" y="232"/>
                    </a:cubicBezTo>
                    <a:cubicBezTo>
                      <a:pt x="113" y="239"/>
                      <a:pt x="121" y="242"/>
                      <a:pt x="129" y="242"/>
                    </a:cubicBezTo>
                    <a:cubicBezTo>
                      <a:pt x="135" y="242"/>
                      <a:pt x="142" y="241"/>
                      <a:pt x="147" y="238"/>
                    </a:cubicBezTo>
                    <a:cubicBezTo>
                      <a:pt x="160" y="232"/>
                      <a:pt x="166" y="213"/>
                      <a:pt x="160" y="200"/>
                    </a:cubicBezTo>
                    <a:lnTo>
                      <a:pt x="103" y="98"/>
                    </a:lnTo>
                    <a:cubicBezTo>
                      <a:pt x="96" y="79"/>
                      <a:pt x="83" y="60"/>
                      <a:pt x="77" y="48"/>
                    </a:cubicBezTo>
                    <a:cubicBezTo>
                      <a:pt x="64" y="29"/>
                      <a:pt x="45" y="16"/>
                      <a:pt x="33" y="3"/>
                    </a:cubicBezTo>
                    <a:cubicBezTo>
                      <a:pt x="29" y="1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5" name="Google Shape;2125;p60"/>
              <p:cNvSpPr/>
              <p:nvPr/>
            </p:nvSpPr>
            <p:spPr>
              <a:xfrm>
                <a:off x="184579" y="2602276"/>
                <a:ext cx="74720" cy="102719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09" extrusionOk="0">
                    <a:moveTo>
                      <a:pt x="60" y="0"/>
                    </a:moveTo>
                    <a:cubicBezTo>
                      <a:pt x="45" y="0"/>
                      <a:pt x="31" y="11"/>
                      <a:pt x="26" y="25"/>
                    </a:cubicBezTo>
                    <a:cubicBezTo>
                      <a:pt x="1" y="75"/>
                      <a:pt x="45" y="145"/>
                      <a:pt x="71" y="190"/>
                    </a:cubicBezTo>
                    <a:cubicBezTo>
                      <a:pt x="102" y="241"/>
                      <a:pt x="128" y="292"/>
                      <a:pt x="166" y="342"/>
                    </a:cubicBezTo>
                    <a:cubicBezTo>
                      <a:pt x="223" y="438"/>
                      <a:pt x="299" y="527"/>
                      <a:pt x="382" y="603"/>
                    </a:cubicBezTo>
                    <a:cubicBezTo>
                      <a:pt x="387" y="607"/>
                      <a:pt x="393" y="609"/>
                      <a:pt x="399" y="609"/>
                    </a:cubicBezTo>
                    <a:cubicBezTo>
                      <a:pt x="421" y="609"/>
                      <a:pt x="443" y="585"/>
                      <a:pt x="433" y="565"/>
                    </a:cubicBezTo>
                    <a:cubicBezTo>
                      <a:pt x="376" y="469"/>
                      <a:pt x="306" y="387"/>
                      <a:pt x="255" y="292"/>
                    </a:cubicBezTo>
                    <a:cubicBezTo>
                      <a:pt x="223" y="241"/>
                      <a:pt x="198" y="196"/>
                      <a:pt x="172" y="145"/>
                    </a:cubicBezTo>
                    <a:cubicBezTo>
                      <a:pt x="160" y="120"/>
                      <a:pt x="147" y="95"/>
                      <a:pt x="141" y="69"/>
                    </a:cubicBezTo>
                    <a:cubicBezTo>
                      <a:pt x="128" y="50"/>
                      <a:pt x="109" y="12"/>
                      <a:pt x="77" y="6"/>
                    </a:cubicBezTo>
                    <a:cubicBezTo>
                      <a:pt x="72" y="2"/>
                      <a:pt x="66" y="0"/>
                      <a:pt x="6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6" name="Google Shape;2126;p60"/>
              <p:cNvSpPr/>
              <p:nvPr/>
            </p:nvSpPr>
            <p:spPr>
              <a:xfrm>
                <a:off x="1759757" y="2702465"/>
                <a:ext cx="200714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62" extrusionOk="0">
                    <a:moveTo>
                      <a:pt x="38" y="0"/>
                    </a:moveTo>
                    <a:cubicBezTo>
                      <a:pt x="17" y="0"/>
                      <a:pt x="0" y="36"/>
                      <a:pt x="22" y="47"/>
                    </a:cubicBezTo>
                    <a:lnTo>
                      <a:pt x="582" y="460"/>
                    </a:lnTo>
                    <a:cubicBezTo>
                      <a:pt x="677" y="524"/>
                      <a:pt x="766" y="594"/>
                      <a:pt x="855" y="663"/>
                    </a:cubicBezTo>
                    <a:cubicBezTo>
                      <a:pt x="906" y="702"/>
                      <a:pt x="950" y="733"/>
                      <a:pt x="1001" y="771"/>
                    </a:cubicBezTo>
                    <a:cubicBezTo>
                      <a:pt x="1045" y="803"/>
                      <a:pt x="1090" y="835"/>
                      <a:pt x="1141" y="860"/>
                    </a:cubicBezTo>
                    <a:cubicBezTo>
                      <a:pt x="1143" y="861"/>
                      <a:pt x="1145" y="861"/>
                      <a:pt x="1147" y="861"/>
                    </a:cubicBezTo>
                    <a:cubicBezTo>
                      <a:pt x="1170" y="861"/>
                      <a:pt x="1190" y="833"/>
                      <a:pt x="1173" y="816"/>
                    </a:cubicBezTo>
                    <a:cubicBezTo>
                      <a:pt x="1141" y="765"/>
                      <a:pt x="1103" y="727"/>
                      <a:pt x="1058" y="695"/>
                    </a:cubicBezTo>
                    <a:cubicBezTo>
                      <a:pt x="1014" y="657"/>
                      <a:pt x="969" y="625"/>
                      <a:pt x="925" y="587"/>
                    </a:cubicBezTo>
                    <a:cubicBezTo>
                      <a:pt x="829" y="517"/>
                      <a:pt x="734" y="447"/>
                      <a:pt x="632" y="377"/>
                    </a:cubicBezTo>
                    <a:cubicBezTo>
                      <a:pt x="448" y="244"/>
                      <a:pt x="251" y="117"/>
                      <a:pt x="48" y="3"/>
                    </a:cubicBezTo>
                    <a:cubicBezTo>
                      <a:pt x="45" y="1"/>
                      <a:pt x="42" y="0"/>
                      <a:pt x="3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7" name="Google Shape;2127;p60"/>
              <p:cNvSpPr/>
              <p:nvPr/>
            </p:nvSpPr>
            <p:spPr>
              <a:xfrm>
                <a:off x="1803610" y="2789160"/>
                <a:ext cx="66792" cy="4064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41" extrusionOk="0">
                    <a:moveTo>
                      <a:pt x="32" y="1"/>
                    </a:moveTo>
                    <a:cubicBezTo>
                      <a:pt x="12" y="1"/>
                      <a:pt x="0" y="30"/>
                      <a:pt x="17" y="41"/>
                    </a:cubicBezTo>
                    <a:lnTo>
                      <a:pt x="188" y="143"/>
                    </a:lnTo>
                    <a:lnTo>
                      <a:pt x="264" y="194"/>
                    </a:lnTo>
                    <a:cubicBezTo>
                      <a:pt x="290" y="213"/>
                      <a:pt x="322" y="226"/>
                      <a:pt x="353" y="238"/>
                    </a:cubicBezTo>
                    <a:cubicBezTo>
                      <a:pt x="357" y="240"/>
                      <a:pt x="360" y="241"/>
                      <a:pt x="364" y="241"/>
                    </a:cubicBezTo>
                    <a:cubicBezTo>
                      <a:pt x="383" y="241"/>
                      <a:pt x="395" y="211"/>
                      <a:pt x="379" y="200"/>
                    </a:cubicBezTo>
                    <a:cubicBezTo>
                      <a:pt x="353" y="175"/>
                      <a:pt x="328" y="156"/>
                      <a:pt x="296" y="143"/>
                    </a:cubicBezTo>
                    <a:lnTo>
                      <a:pt x="214" y="99"/>
                    </a:lnTo>
                    <a:lnTo>
                      <a:pt x="42" y="3"/>
                    </a:lnTo>
                    <a:cubicBezTo>
                      <a:pt x="38" y="2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8" name="Google Shape;2128;p60"/>
              <p:cNvSpPr/>
              <p:nvPr/>
            </p:nvSpPr>
            <p:spPr>
              <a:xfrm>
                <a:off x="1107186" y="2601264"/>
                <a:ext cx="82478" cy="4638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75" extrusionOk="0">
                    <a:moveTo>
                      <a:pt x="37" y="1"/>
                    </a:moveTo>
                    <a:cubicBezTo>
                      <a:pt x="10" y="1"/>
                      <a:pt x="1" y="40"/>
                      <a:pt x="28" y="56"/>
                    </a:cubicBezTo>
                    <a:lnTo>
                      <a:pt x="237" y="170"/>
                    </a:lnTo>
                    <a:lnTo>
                      <a:pt x="339" y="221"/>
                    </a:lnTo>
                    <a:lnTo>
                      <a:pt x="390" y="253"/>
                    </a:lnTo>
                    <a:cubicBezTo>
                      <a:pt x="409" y="259"/>
                      <a:pt x="428" y="266"/>
                      <a:pt x="447" y="272"/>
                    </a:cubicBezTo>
                    <a:cubicBezTo>
                      <a:pt x="451" y="274"/>
                      <a:pt x="454" y="275"/>
                      <a:pt x="457" y="275"/>
                    </a:cubicBezTo>
                    <a:cubicBezTo>
                      <a:pt x="477" y="275"/>
                      <a:pt x="489" y="245"/>
                      <a:pt x="472" y="234"/>
                    </a:cubicBezTo>
                    <a:cubicBezTo>
                      <a:pt x="453" y="221"/>
                      <a:pt x="441" y="209"/>
                      <a:pt x="422" y="196"/>
                    </a:cubicBezTo>
                    <a:lnTo>
                      <a:pt x="364" y="164"/>
                    </a:lnTo>
                    <a:lnTo>
                      <a:pt x="263" y="113"/>
                    </a:lnTo>
                    <a:lnTo>
                      <a:pt x="53" y="5"/>
                    </a:lnTo>
                    <a:cubicBezTo>
                      <a:pt x="47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9" name="Google Shape;2129;p60"/>
              <p:cNvSpPr/>
              <p:nvPr/>
            </p:nvSpPr>
            <p:spPr>
              <a:xfrm>
                <a:off x="854523" y="1660945"/>
                <a:ext cx="247773" cy="94454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560" extrusionOk="0">
                    <a:moveTo>
                      <a:pt x="1081" y="446"/>
                    </a:moveTo>
                    <a:cubicBezTo>
                      <a:pt x="865" y="395"/>
                      <a:pt x="642" y="357"/>
                      <a:pt x="420" y="331"/>
                    </a:cubicBezTo>
                    <a:cubicBezTo>
                      <a:pt x="299" y="312"/>
                      <a:pt x="191" y="268"/>
                      <a:pt x="102" y="198"/>
                    </a:cubicBezTo>
                    <a:lnTo>
                      <a:pt x="102" y="191"/>
                    </a:lnTo>
                    <a:cubicBezTo>
                      <a:pt x="96" y="172"/>
                      <a:pt x="83" y="160"/>
                      <a:pt x="70" y="166"/>
                    </a:cubicBezTo>
                    <a:cubicBezTo>
                      <a:pt x="26" y="121"/>
                      <a:pt x="7" y="64"/>
                      <a:pt x="0" y="7"/>
                    </a:cubicBezTo>
                    <a:lnTo>
                      <a:pt x="58" y="7"/>
                    </a:lnTo>
                    <a:lnTo>
                      <a:pt x="140" y="1"/>
                    </a:lnTo>
                    <a:lnTo>
                      <a:pt x="140" y="1"/>
                    </a:lnTo>
                    <a:cubicBezTo>
                      <a:pt x="331" y="77"/>
                      <a:pt x="541" y="128"/>
                      <a:pt x="738" y="204"/>
                    </a:cubicBezTo>
                    <a:cubicBezTo>
                      <a:pt x="928" y="274"/>
                      <a:pt x="1119" y="363"/>
                      <a:pt x="1297" y="458"/>
                    </a:cubicBezTo>
                    <a:cubicBezTo>
                      <a:pt x="1354" y="490"/>
                      <a:pt x="1411" y="522"/>
                      <a:pt x="1468" y="560"/>
                    </a:cubicBezTo>
                    <a:cubicBezTo>
                      <a:pt x="1341" y="515"/>
                      <a:pt x="1214" y="471"/>
                      <a:pt x="1081" y="4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0" name="Google Shape;2130;p60"/>
              <p:cNvSpPr/>
              <p:nvPr/>
            </p:nvSpPr>
            <p:spPr>
              <a:xfrm>
                <a:off x="906978" y="1606297"/>
                <a:ext cx="318613" cy="211340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53" extrusionOk="0">
                    <a:moveTo>
                      <a:pt x="1888" y="1252"/>
                    </a:moveTo>
                    <a:cubicBezTo>
                      <a:pt x="1856" y="1233"/>
                      <a:pt x="1831" y="1214"/>
                      <a:pt x="1799" y="1195"/>
                    </a:cubicBezTo>
                    <a:cubicBezTo>
                      <a:pt x="1558" y="1005"/>
                      <a:pt x="1304" y="839"/>
                      <a:pt x="1030" y="706"/>
                    </a:cubicBezTo>
                    <a:cubicBezTo>
                      <a:pt x="840" y="611"/>
                      <a:pt x="649" y="528"/>
                      <a:pt x="446" y="452"/>
                    </a:cubicBezTo>
                    <a:cubicBezTo>
                      <a:pt x="300" y="395"/>
                      <a:pt x="153" y="350"/>
                      <a:pt x="1" y="312"/>
                    </a:cubicBezTo>
                    <a:cubicBezTo>
                      <a:pt x="83" y="306"/>
                      <a:pt x="172" y="293"/>
                      <a:pt x="255" y="280"/>
                    </a:cubicBezTo>
                    <a:cubicBezTo>
                      <a:pt x="414" y="255"/>
                      <a:pt x="566" y="223"/>
                      <a:pt x="713" y="172"/>
                    </a:cubicBezTo>
                    <a:cubicBezTo>
                      <a:pt x="808" y="140"/>
                      <a:pt x="891" y="77"/>
                      <a:pt x="954" y="1"/>
                    </a:cubicBezTo>
                    <a:cubicBezTo>
                      <a:pt x="1354" y="344"/>
                      <a:pt x="1672" y="770"/>
                      <a:pt x="1888" y="12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1" name="Google Shape;2131;p60"/>
              <p:cNvSpPr/>
              <p:nvPr/>
            </p:nvSpPr>
            <p:spPr>
              <a:xfrm>
                <a:off x="495431" y="2969633"/>
                <a:ext cx="383887" cy="43499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579" extrusionOk="0">
                    <a:moveTo>
                      <a:pt x="1971" y="1"/>
                    </a:moveTo>
                    <a:cubicBezTo>
                      <a:pt x="1926" y="109"/>
                      <a:pt x="1875" y="204"/>
                      <a:pt x="1824" y="306"/>
                    </a:cubicBezTo>
                    <a:cubicBezTo>
                      <a:pt x="1767" y="433"/>
                      <a:pt x="1710" y="560"/>
                      <a:pt x="1653" y="687"/>
                    </a:cubicBezTo>
                    <a:cubicBezTo>
                      <a:pt x="1596" y="814"/>
                      <a:pt x="1538" y="948"/>
                      <a:pt x="1481" y="1081"/>
                    </a:cubicBezTo>
                    <a:cubicBezTo>
                      <a:pt x="1456" y="1151"/>
                      <a:pt x="1424" y="1221"/>
                      <a:pt x="1399" y="1285"/>
                    </a:cubicBezTo>
                    <a:cubicBezTo>
                      <a:pt x="1380" y="1348"/>
                      <a:pt x="1367" y="1399"/>
                      <a:pt x="1310" y="1424"/>
                    </a:cubicBezTo>
                    <a:cubicBezTo>
                      <a:pt x="1304" y="1428"/>
                      <a:pt x="1299" y="1429"/>
                      <a:pt x="1293" y="1429"/>
                    </a:cubicBezTo>
                    <a:cubicBezTo>
                      <a:pt x="1277" y="1429"/>
                      <a:pt x="1262" y="1419"/>
                      <a:pt x="1253" y="1405"/>
                    </a:cubicBezTo>
                    <a:cubicBezTo>
                      <a:pt x="1214" y="1418"/>
                      <a:pt x="1170" y="1431"/>
                      <a:pt x="1138" y="1443"/>
                    </a:cubicBezTo>
                    <a:cubicBezTo>
                      <a:pt x="1049" y="1475"/>
                      <a:pt x="967" y="1501"/>
                      <a:pt x="884" y="1532"/>
                    </a:cubicBezTo>
                    <a:cubicBezTo>
                      <a:pt x="712" y="1590"/>
                      <a:pt x="541" y="1640"/>
                      <a:pt x="382" y="1698"/>
                    </a:cubicBezTo>
                    <a:cubicBezTo>
                      <a:pt x="242" y="1755"/>
                      <a:pt x="90" y="1831"/>
                      <a:pt x="26" y="1977"/>
                    </a:cubicBezTo>
                    <a:cubicBezTo>
                      <a:pt x="1" y="2041"/>
                      <a:pt x="1" y="2111"/>
                      <a:pt x="20" y="2174"/>
                    </a:cubicBezTo>
                    <a:cubicBezTo>
                      <a:pt x="39" y="2212"/>
                      <a:pt x="58" y="2238"/>
                      <a:pt x="90" y="2263"/>
                    </a:cubicBezTo>
                    <a:lnTo>
                      <a:pt x="96" y="2257"/>
                    </a:lnTo>
                    <a:cubicBezTo>
                      <a:pt x="376" y="1977"/>
                      <a:pt x="700" y="1748"/>
                      <a:pt x="1062" y="1596"/>
                    </a:cubicBezTo>
                    <a:cubicBezTo>
                      <a:pt x="1066" y="1594"/>
                      <a:pt x="1071" y="1594"/>
                      <a:pt x="1075" y="1594"/>
                    </a:cubicBezTo>
                    <a:cubicBezTo>
                      <a:pt x="1107" y="1594"/>
                      <a:pt x="1128" y="1631"/>
                      <a:pt x="1100" y="1653"/>
                    </a:cubicBezTo>
                    <a:cubicBezTo>
                      <a:pt x="789" y="1837"/>
                      <a:pt x="496" y="2054"/>
                      <a:pt x="236" y="2301"/>
                    </a:cubicBezTo>
                    <a:cubicBezTo>
                      <a:pt x="331" y="2390"/>
                      <a:pt x="395" y="2524"/>
                      <a:pt x="522" y="2568"/>
                    </a:cubicBezTo>
                    <a:cubicBezTo>
                      <a:pt x="541" y="2575"/>
                      <a:pt x="558" y="2578"/>
                      <a:pt x="573" y="2578"/>
                    </a:cubicBezTo>
                    <a:cubicBezTo>
                      <a:pt x="696" y="2578"/>
                      <a:pt x="658" y="2360"/>
                      <a:pt x="681" y="2263"/>
                    </a:cubicBezTo>
                    <a:cubicBezTo>
                      <a:pt x="712" y="2111"/>
                      <a:pt x="846" y="2022"/>
                      <a:pt x="973" y="1952"/>
                    </a:cubicBezTo>
                    <a:cubicBezTo>
                      <a:pt x="1049" y="1907"/>
                      <a:pt x="1132" y="1863"/>
                      <a:pt x="1208" y="1825"/>
                    </a:cubicBezTo>
                    <a:cubicBezTo>
                      <a:pt x="1297" y="1768"/>
                      <a:pt x="1392" y="1729"/>
                      <a:pt x="1488" y="1698"/>
                    </a:cubicBezTo>
                    <a:cubicBezTo>
                      <a:pt x="1493" y="1696"/>
                      <a:pt x="1498" y="1695"/>
                      <a:pt x="1502" y="1695"/>
                    </a:cubicBezTo>
                    <a:cubicBezTo>
                      <a:pt x="1530" y="1695"/>
                      <a:pt x="1543" y="1727"/>
                      <a:pt x="1532" y="1755"/>
                    </a:cubicBezTo>
                    <a:cubicBezTo>
                      <a:pt x="1548" y="1752"/>
                      <a:pt x="1562" y="1750"/>
                      <a:pt x="1577" y="1750"/>
                    </a:cubicBezTo>
                    <a:cubicBezTo>
                      <a:pt x="1591" y="1750"/>
                      <a:pt x="1605" y="1752"/>
                      <a:pt x="1621" y="1755"/>
                    </a:cubicBezTo>
                    <a:cubicBezTo>
                      <a:pt x="1646" y="1755"/>
                      <a:pt x="1672" y="1761"/>
                      <a:pt x="1697" y="1768"/>
                    </a:cubicBezTo>
                    <a:cubicBezTo>
                      <a:pt x="1729" y="1768"/>
                      <a:pt x="1761" y="1787"/>
                      <a:pt x="1786" y="1806"/>
                    </a:cubicBezTo>
                    <a:lnTo>
                      <a:pt x="1786" y="1812"/>
                    </a:lnTo>
                    <a:cubicBezTo>
                      <a:pt x="1869" y="1799"/>
                      <a:pt x="1958" y="1793"/>
                      <a:pt x="2040" y="1780"/>
                    </a:cubicBezTo>
                    <a:lnTo>
                      <a:pt x="2098" y="1774"/>
                    </a:lnTo>
                    <a:cubicBezTo>
                      <a:pt x="2079" y="1755"/>
                      <a:pt x="2072" y="1736"/>
                      <a:pt x="2053" y="1717"/>
                    </a:cubicBezTo>
                    <a:cubicBezTo>
                      <a:pt x="2002" y="1653"/>
                      <a:pt x="1939" y="1596"/>
                      <a:pt x="1863" y="1558"/>
                    </a:cubicBezTo>
                    <a:cubicBezTo>
                      <a:pt x="1824" y="1539"/>
                      <a:pt x="1780" y="1526"/>
                      <a:pt x="1735" y="1513"/>
                    </a:cubicBezTo>
                    <a:cubicBezTo>
                      <a:pt x="1697" y="1507"/>
                      <a:pt x="1653" y="1494"/>
                      <a:pt x="1615" y="1482"/>
                    </a:cubicBezTo>
                    <a:cubicBezTo>
                      <a:pt x="1602" y="1475"/>
                      <a:pt x="1596" y="1463"/>
                      <a:pt x="1589" y="1450"/>
                    </a:cubicBezTo>
                    <a:lnTo>
                      <a:pt x="1564" y="1475"/>
                    </a:lnTo>
                    <a:cubicBezTo>
                      <a:pt x="1558" y="1481"/>
                      <a:pt x="1552" y="1483"/>
                      <a:pt x="1546" y="1483"/>
                    </a:cubicBezTo>
                    <a:cubicBezTo>
                      <a:pt x="1532" y="1483"/>
                      <a:pt x="1519" y="1470"/>
                      <a:pt x="1519" y="1456"/>
                    </a:cubicBezTo>
                    <a:cubicBezTo>
                      <a:pt x="1564" y="1323"/>
                      <a:pt x="1621" y="1196"/>
                      <a:pt x="1704" y="1081"/>
                    </a:cubicBezTo>
                    <a:lnTo>
                      <a:pt x="1894" y="725"/>
                    </a:lnTo>
                    <a:cubicBezTo>
                      <a:pt x="2021" y="503"/>
                      <a:pt x="2149" y="281"/>
                      <a:pt x="2276" y="52"/>
                    </a:cubicBezTo>
                    <a:cubicBezTo>
                      <a:pt x="2199" y="45"/>
                      <a:pt x="2117" y="33"/>
                      <a:pt x="2040" y="20"/>
                    </a:cubicBezTo>
                    <a:cubicBezTo>
                      <a:pt x="2015" y="14"/>
                      <a:pt x="1990" y="7"/>
                      <a:pt x="19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2" name="Google Shape;2132;p60"/>
              <p:cNvSpPr/>
              <p:nvPr/>
            </p:nvSpPr>
            <p:spPr>
              <a:xfrm>
                <a:off x="719421" y="3286896"/>
                <a:ext cx="148090" cy="10642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31" extrusionOk="0">
                    <a:moveTo>
                      <a:pt x="878" y="1"/>
                    </a:moveTo>
                    <a:lnTo>
                      <a:pt x="827" y="14"/>
                    </a:lnTo>
                    <a:cubicBezTo>
                      <a:pt x="655" y="45"/>
                      <a:pt x="484" y="64"/>
                      <a:pt x="312" y="103"/>
                    </a:cubicBezTo>
                    <a:cubicBezTo>
                      <a:pt x="166" y="134"/>
                      <a:pt x="13" y="198"/>
                      <a:pt x="1" y="363"/>
                    </a:cubicBezTo>
                    <a:cubicBezTo>
                      <a:pt x="1" y="458"/>
                      <a:pt x="26" y="554"/>
                      <a:pt x="83" y="630"/>
                    </a:cubicBezTo>
                    <a:cubicBezTo>
                      <a:pt x="96" y="490"/>
                      <a:pt x="166" y="363"/>
                      <a:pt x="280" y="287"/>
                    </a:cubicBezTo>
                    <a:cubicBezTo>
                      <a:pt x="433" y="192"/>
                      <a:pt x="592" y="109"/>
                      <a:pt x="757" y="52"/>
                    </a:cubicBezTo>
                    <a:lnTo>
                      <a:pt x="8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3" name="Google Shape;2133;p60"/>
              <p:cNvSpPr/>
              <p:nvPr/>
            </p:nvSpPr>
            <p:spPr>
              <a:xfrm>
                <a:off x="493239" y="3219430"/>
                <a:ext cx="110646" cy="5481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25" extrusionOk="0">
                    <a:moveTo>
                      <a:pt x="655" y="1"/>
                    </a:moveTo>
                    <a:lnTo>
                      <a:pt x="655" y="1"/>
                    </a:lnTo>
                    <a:cubicBezTo>
                      <a:pt x="554" y="13"/>
                      <a:pt x="452" y="20"/>
                      <a:pt x="350" y="32"/>
                    </a:cubicBezTo>
                    <a:cubicBezTo>
                      <a:pt x="249" y="39"/>
                      <a:pt x="109" y="26"/>
                      <a:pt x="45" y="128"/>
                    </a:cubicBezTo>
                    <a:cubicBezTo>
                      <a:pt x="26" y="153"/>
                      <a:pt x="20" y="185"/>
                      <a:pt x="14" y="217"/>
                    </a:cubicBezTo>
                    <a:cubicBezTo>
                      <a:pt x="26" y="229"/>
                      <a:pt x="20" y="255"/>
                      <a:pt x="7" y="267"/>
                    </a:cubicBezTo>
                    <a:cubicBezTo>
                      <a:pt x="1" y="287"/>
                      <a:pt x="1" y="306"/>
                      <a:pt x="7" y="325"/>
                    </a:cubicBezTo>
                    <a:cubicBezTo>
                      <a:pt x="52" y="267"/>
                      <a:pt x="103" y="223"/>
                      <a:pt x="166" y="191"/>
                    </a:cubicBezTo>
                    <a:cubicBezTo>
                      <a:pt x="319" y="109"/>
                      <a:pt x="484" y="45"/>
                      <a:pt x="6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4" name="Google Shape;2134;p60"/>
              <p:cNvSpPr/>
              <p:nvPr/>
            </p:nvSpPr>
            <p:spPr>
              <a:xfrm>
                <a:off x="273635" y="3269861"/>
                <a:ext cx="1038654" cy="398899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2365" extrusionOk="0">
                    <a:moveTo>
                      <a:pt x="1189" y="0"/>
                    </a:moveTo>
                    <a:cubicBezTo>
                      <a:pt x="1061" y="26"/>
                      <a:pt x="941" y="57"/>
                      <a:pt x="814" y="96"/>
                    </a:cubicBezTo>
                    <a:cubicBezTo>
                      <a:pt x="680" y="134"/>
                      <a:pt x="528" y="165"/>
                      <a:pt x="439" y="280"/>
                    </a:cubicBezTo>
                    <a:cubicBezTo>
                      <a:pt x="369" y="388"/>
                      <a:pt x="331" y="515"/>
                      <a:pt x="324" y="642"/>
                    </a:cubicBezTo>
                    <a:cubicBezTo>
                      <a:pt x="305" y="769"/>
                      <a:pt x="299" y="953"/>
                      <a:pt x="197" y="1042"/>
                    </a:cubicBezTo>
                    <a:cubicBezTo>
                      <a:pt x="190" y="1050"/>
                      <a:pt x="182" y="1053"/>
                      <a:pt x="173" y="1053"/>
                    </a:cubicBezTo>
                    <a:cubicBezTo>
                      <a:pt x="153" y="1053"/>
                      <a:pt x="134" y="1033"/>
                      <a:pt x="134" y="1011"/>
                    </a:cubicBezTo>
                    <a:cubicBezTo>
                      <a:pt x="134" y="998"/>
                      <a:pt x="134" y="992"/>
                      <a:pt x="134" y="979"/>
                    </a:cubicBezTo>
                    <a:cubicBezTo>
                      <a:pt x="115" y="1011"/>
                      <a:pt x="102" y="1042"/>
                      <a:pt x="83" y="1081"/>
                    </a:cubicBezTo>
                    <a:cubicBezTo>
                      <a:pt x="19" y="1220"/>
                      <a:pt x="0" y="1379"/>
                      <a:pt x="26" y="1532"/>
                    </a:cubicBezTo>
                    <a:cubicBezTo>
                      <a:pt x="76" y="1786"/>
                      <a:pt x="318" y="1932"/>
                      <a:pt x="547" y="2008"/>
                    </a:cubicBezTo>
                    <a:cubicBezTo>
                      <a:pt x="826" y="2085"/>
                      <a:pt x="1106" y="2148"/>
                      <a:pt x="1392" y="2193"/>
                    </a:cubicBezTo>
                    <a:cubicBezTo>
                      <a:pt x="1678" y="2250"/>
                      <a:pt x="1977" y="2294"/>
                      <a:pt x="2269" y="2320"/>
                    </a:cubicBezTo>
                    <a:cubicBezTo>
                      <a:pt x="2415" y="2332"/>
                      <a:pt x="2561" y="2345"/>
                      <a:pt x="2707" y="2345"/>
                    </a:cubicBezTo>
                    <a:cubicBezTo>
                      <a:pt x="2805" y="2345"/>
                      <a:pt x="2905" y="2340"/>
                      <a:pt x="3004" y="2340"/>
                    </a:cubicBezTo>
                    <a:cubicBezTo>
                      <a:pt x="3054" y="2340"/>
                      <a:pt x="3103" y="2341"/>
                      <a:pt x="3152" y="2345"/>
                    </a:cubicBezTo>
                    <a:cubicBezTo>
                      <a:pt x="3165" y="2345"/>
                      <a:pt x="3178" y="2352"/>
                      <a:pt x="3184" y="2364"/>
                    </a:cubicBezTo>
                    <a:cubicBezTo>
                      <a:pt x="3400" y="2358"/>
                      <a:pt x="3616" y="2352"/>
                      <a:pt x="3832" y="2345"/>
                    </a:cubicBezTo>
                    <a:cubicBezTo>
                      <a:pt x="4398" y="2313"/>
                      <a:pt x="4963" y="2250"/>
                      <a:pt x="5516" y="2135"/>
                    </a:cubicBezTo>
                    <a:cubicBezTo>
                      <a:pt x="5726" y="2097"/>
                      <a:pt x="6005" y="2053"/>
                      <a:pt x="6082" y="1818"/>
                    </a:cubicBezTo>
                    <a:cubicBezTo>
                      <a:pt x="6158" y="1595"/>
                      <a:pt x="6037" y="1386"/>
                      <a:pt x="5916" y="1201"/>
                    </a:cubicBezTo>
                    <a:cubicBezTo>
                      <a:pt x="5866" y="1328"/>
                      <a:pt x="5796" y="1456"/>
                      <a:pt x="5739" y="1583"/>
                    </a:cubicBezTo>
                    <a:cubicBezTo>
                      <a:pt x="5700" y="1659"/>
                      <a:pt x="5669" y="1741"/>
                      <a:pt x="5624" y="1818"/>
                    </a:cubicBezTo>
                    <a:cubicBezTo>
                      <a:pt x="5599" y="1894"/>
                      <a:pt x="5554" y="1958"/>
                      <a:pt x="5503" y="2015"/>
                    </a:cubicBezTo>
                    <a:cubicBezTo>
                      <a:pt x="5495" y="2023"/>
                      <a:pt x="5486" y="2027"/>
                      <a:pt x="5478" y="2027"/>
                    </a:cubicBezTo>
                    <a:cubicBezTo>
                      <a:pt x="5454" y="2027"/>
                      <a:pt x="5434" y="2000"/>
                      <a:pt x="5434" y="1977"/>
                    </a:cubicBezTo>
                    <a:cubicBezTo>
                      <a:pt x="5446" y="1900"/>
                      <a:pt x="5472" y="1824"/>
                      <a:pt x="5510" y="1754"/>
                    </a:cubicBezTo>
                    <a:cubicBezTo>
                      <a:pt x="5548" y="1678"/>
                      <a:pt x="5586" y="1602"/>
                      <a:pt x="5618" y="1532"/>
                    </a:cubicBezTo>
                    <a:cubicBezTo>
                      <a:pt x="5688" y="1392"/>
                      <a:pt x="5758" y="1246"/>
                      <a:pt x="5821" y="1106"/>
                    </a:cubicBezTo>
                    <a:cubicBezTo>
                      <a:pt x="5859" y="1042"/>
                      <a:pt x="5878" y="966"/>
                      <a:pt x="5866" y="890"/>
                    </a:cubicBezTo>
                    <a:cubicBezTo>
                      <a:pt x="5853" y="839"/>
                      <a:pt x="5828" y="788"/>
                      <a:pt x="5796" y="744"/>
                    </a:cubicBezTo>
                    <a:cubicBezTo>
                      <a:pt x="5758" y="693"/>
                      <a:pt x="5713" y="642"/>
                      <a:pt x="5675" y="585"/>
                    </a:cubicBezTo>
                    <a:cubicBezTo>
                      <a:pt x="5669" y="636"/>
                      <a:pt x="5662" y="687"/>
                      <a:pt x="5656" y="731"/>
                    </a:cubicBezTo>
                    <a:cubicBezTo>
                      <a:pt x="5643" y="814"/>
                      <a:pt x="5618" y="890"/>
                      <a:pt x="5573" y="953"/>
                    </a:cubicBezTo>
                    <a:cubicBezTo>
                      <a:pt x="5563" y="964"/>
                      <a:pt x="5550" y="969"/>
                      <a:pt x="5538" y="969"/>
                    </a:cubicBezTo>
                    <a:cubicBezTo>
                      <a:pt x="5522" y="969"/>
                      <a:pt x="5507" y="959"/>
                      <a:pt x="5503" y="941"/>
                    </a:cubicBezTo>
                    <a:cubicBezTo>
                      <a:pt x="5497" y="871"/>
                      <a:pt x="5503" y="801"/>
                      <a:pt x="5522" y="737"/>
                    </a:cubicBezTo>
                    <a:cubicBezTo>
                      <a:pt x="5535" y="668"/>
                      <a:pt x="5548" y="598"/>
                      <a:pt x="5554" y="528"/>
                    </a:cubicBezTo>
                    <a:cubicBezTo>
                      <a:pt x="5567" y="471"/>
                      <a:pt x="5567" y="413"/>
                      <a:pt x="5548" y="356"/>
                    </a:cubicBezTo>
                    <a:cubicBezTo>
                      <a:pt x="5516" y="312"/>
                      <a:pt x="5472" y="280"/>
                      <a:pt x="5421" y="274"/>
                    </a:cubicBezTo>
                    <a:cubicBezTo>
                      <a:pt x="5281" y="242"/>
                      <a:pt x="5141" y="223"/>
                      <a:pt x="5001" y="197"/>
                    </a:cubicBezTo>
                    <a:cubicBezTo>
                      <a:pt x="4881" y="185"/>
                      <a:pt x="4754" y="159"/>
                      <a:pt x="4633" y="134"/>
                    </a:cubicBezTo>
                    <a:lnTo>
                      <a:pt x="4633" y="134"/>
                    </a:lnTo>
                    <a:cubicBezTo>
                      <a:pt x="4646" y="172"/>
                      <a:pt x="4646" y="210"/>
                      <a:pt x="4633" y="242"/>
                    </a:cubicBezTo>
                    <a:cubicBezTo>
                      <a:pt x="4615" y="314"/>
                      <a:pt x="4546" y="363"/>
                      <a:pt x="4469" y="363"/>
                    </a:cubicBezTo>
                    <a:cubicBezTo>
                      <a:pt x="4464" y="363"/>
                      <a:pt x="4460" y="363"/>
                      <a:pt x="4455" y="362"/>
                    </a:cubicBezTo>
                    <a:cubicBezTo>
                      <a:pt x="4360" y="350"/>
                      <a:pt x="4309" y="274"/>
                      <a:pt x="4226" y="223"/>
                    </a:cubicBezTo>
                    <a:cubicBezTo>
                      <a:pt x="4194" y="201"/>
                      <a:pt x="4161" y="193"/>
                      <a:pt x="4127" y="193"/>
                    </a:cubicBezTo>
                    <a:cubicBezTo>
                      <a:pt x="4059" y="193"/>
                      <a:pt x="3989" y="227"/>
                      <a:pt x="3921" y="261"/>
                    </a:cubicBezTo>
                    <a:cubicBezTo>
                      <a:pt x="3819" y="312"/>
                      <a:pt x="3718" y="362"/>
                      <a:pt x="3622" y="413"/>
                    </a:cubicBezTo>
                    <a:cubicBezTo>
                      <a:pt x="3521" y="458"/>
                      <a:pt x="3419" y="502"/>
                      <a:pt x="3324" y="553"/>
                    </a:cubicBezTo>
                    <a:cubicBezTo>
                      <a:pt x="3228" y="604"/>
                      <a:pt x="3152" y="668"/>
                      <a:pt x="3152" y="782"/>
                    </a:cubicBezTo>
                    <a:cubicBezTo>
                      <a:pt x="3152" y="871"/>
                      <a:pt x="3171" y="953"/>
                      <a:pt x="3108" y="1017"/>
                    </a:cubicBezTo>
                    <a:cubicBezTo>
                      <a:pt x="3095" y="1042"/>
                      <a:pt x="3070" y="1055"/>
                      <a:pt x="3044" y="1062"/>
                    </a:cubicBezTo>
                    <a:cubicBezTo>
                      <a:pt x="3038" y="1081"/>
                      <a:pt x="3025" y="1093"/>
                      <a:pt x="3006" y="1100"/>
                    </a:cubicBezTo>
                    <a:cubicBezTo>
                      <a:pt x="2998" y="1102"/>
                      <a:pt x="2991" y="1103"/>
                      <a:pt x="2983" y="1103"/>
                    </a:cubicBezTo>
                    <a:cubicBezTo>
                      <a:pt x="2920" y="1103"/>
                      <a:pt x="2856" y="1037"/>
                      <a:pt x="2822" y="992"/>
                    </a:cubicBezTo>
                    <a:cubicBezTo>
                      <a:pt x="2813" y="998"/>
                      <a:pt x="2803" y="1001"/>
                      <a:pt x="2793" y="1001"/>
                    </a:cubicBezTo>
                    <a:cubicBezTo>
                      <a:pt x="2773" y="1001"/>
                      <a:pt x="2752" y="989"/>
                      <a:pt x="2739" y="973"/>
                    </a:cubicBezTo>
                    <a:cubicBezTo>
                      <a:pt x="2625" y="833"/>
                      <a:pt x="2510" y="674"/>
                      <a:pt x="2510" y="483"/>
                    </a:cubicBezTo>
                    <a:cubicBezTo>
                      <a:pt x="2510" y="312"/>
                      <a:pt x="2618" y="165"/>
                      <a:pt x="2784" y="115"/>
                    </a:cubicBezTo>
                    <a:cubicBezTo>
                      <a:pt x="2828" y="96"/>
                      <a:pt x="2873" y="83"/>
                      <a:pt x="2923" y="77"/>
                    </a:cubicBezTo>
                    <a:cubicBezTo>
                      <a:pt x="2879" y="70"/>
                      <a:pt x="2834" y="64"/>
                      <a:pt x="2790" y="64"/>
                    </a:cubicBezTo>
                    <a:cubicBezTo>
                      <a:pt x="2777" y="64"/>
                      <a:pt x="2771" y="64"/>
                      <a:pt x="2771" y="57"/>
                    </a:cubicBezTo>
                    <a:cubicBezTo>
                      <a:pt x="2618" y="159"/>
                      <a:pt x="2440" y="223"/>
                      <a:pt x="2282" y="318"/>
                    </a:cubicBezTo>
                    <a:cubicBezTo>
                      <a:pt x="2212" y="356"/>
                      <a:pt x="2148" y="420"/>
                      <a:pt x="2116" y="496"/>
                    </a:cubicBezTo>
                    <a:cubicBezTo>
                      <a:pt x="2104" y="579"/>
                      <a:pt x="2097" y="655"/>
                      <a:pt x="2104" y="737"/>
                    </a:cubicBezTo>
                    <a:cubicBezTo>
                      <a:pt x="2094" y="860"/>
                      <a:pt x="1985" y="945"/>
                      <a:pt x="1869" y="945"/>
                    </a:cubicBezTo>
                    <a:cubicBezTo>
                      <a:pt x="1835" y="945"/>
                      <a:pt x="1800" y="938"/>
                      <a:pt x="1767" y="922"/>
                    </a:cubicBezTo>
                    <a:cubicBezTo>
                      <a:pt x="1627" y="865"/>
                      <a:pt x="1570" y="725"/>
                      <a:pt x="1462" y="629"/>
                    </a:cubicBezTo>
                    <a:cubicBezTo>
                      <a:pt x="1449" y="636"/>
                      <a:pt x="1436" y="642"/>
                      <a:pt x="1424" y="642"/>
                    </a:cubicBezTo>
                    <a:cubicBezTo>
                      <a:pt x="1258" y="629"/>
                      <a:pt x="1176" y="426"/>
                      <a:pt x="1189" y="286"/>
                    </a:cubicBezTo>
                    <a:cubicBezTo>
                      <a:pt x="1189" y="254"/>
                      <a:pt x="1195" y="223"/>
                      <a:pt x="1208" y="191"/>
                    </a:cubicBezTo>
                    <a:lnTo>
                      <a:pt x="1208" y="178"/>
                    </a:lnTo>
                    <a:cubicBezTo>
                      <a:pt x="1195" y="121"/>
                      <a:pt x="1189" y="57"/>
                      <a:pt x="11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5" name="Google Shape;2135;p60"/>
              <p:cNvSpPr/>
              <p:nvPr/>
            </p:nvSpPr>
            <p:spPr>
              <a:xfrm>
                <a:off x="751636" y="2982621"/>
                <a:ext cx="387092" cy="454559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2695" extrusionOk="0">
                    <a:moveTo>
                      <a:pt x="2294" y="0"/>
                    </a:moveTo>
                    <a:cubicBezTo>
                      <a:pt x="2212" y="13"/>
                      <a:pt x="2129" y="13"/>
                      <a:pt x="2053" y="13"/>
                    </a:cubicBezTo>
                    <a:lnTo>
                      <a:pt x="1970" y="13"/>
                    </a:lnTo>
                    <a:cubicBezTo>
                      <a:pt x="1983" y="32"/>
                      <a:pt x="1989" y="51"/>
                      <a:pt x="1983" y="70"/>
                    </a:cubicBezTo>
                    <a:cubicBezTo>
                      <a:pt x="1951" y="140"/>
                      <a:pt x="1913" y="216"/>
                      <a:pt x="1869" y="280"/>
                    </a:cubicBezTo>
                    <a:lnTo>
                      <a:pt x="1754" y="496"/>
                    </a:lnTo>
                    <a:cubicBezTo>
                      <a:pt x="1684" y="629"/>
                      <a:pt x="1615" y="763"/>
                      <a:pt x="1538" y="896"/>
                    </a:cubicBezTo>
                    <a:cubicBezTo>
                      <a:pt x="1462" y="1036"/>
                      <a:pt x="1392" y="1176"/>
                      <a:pt x="1316" y="1316"/>
                    </a:cubicBezTo>
                    <a:cubicBezTo>
                      <a:pt x="1259" y="1411"/>
                      <a:pt x="1208" y="1519"/>
                      <a:pt x="1151" y="1614"/>
                    </a:cubicBezTo>
                    <a:lnTo>
                      <a:pt x="1176" y="1608"/>
                    </a:lnTo>
                    <a:cubicBezTo>
                      <a:pt x="1208" y="1608"/>
                      <a:pt x="1227" y="1652"/>
                      <a:pt x="1201" y="1671"/>
                    </a:cubicBezTo>
                    <a:lnTo>
                      <a:pt x="1182" y="1684"/>
                    </a:lnTo>
                    <a:cubicBezTo>
                      <a:pt x="1176" y="1691"/>
                      <a:pt x="1176" y="1697"/>
                      <a:pt x="1170" y="1697"/>
                    </a:cubicBezTo>
                    <a:cubicBezTo>
                      <a:pt x="1100" y="1735"/>
                      <a:pt x="1030" y="1773"/>
                      <a:pt x="960" y="1799"/>
                    </a:cubicBezTo>
                    <a:cubicBezTo>
                      <a:pt x="884" y="1837"/>
                      <a:pt x="801" y="1875"/>
                      <a:pt x="725" y="1913"/>
                    </a:cubicBezTo>
                    <a:cubicBezTo>
                      <a:pt x="572" y="1977"/>
                      <a:pt x="413" y="2040"/>
                      <a:pt x="267" y="2116"/>
                    </a:cubicBezTo>
                    <a:cubicBezTo>
                      <a:pt x="159" y="2180"/>
                      <a:pt x="39" y="2269"/>
                      <a:pt x="13" y="2402"/>
                    </a:cubicBezTo>
                    <a:cubicBezTo>
                      <a:pt x="0" y="2498"/>
                      <a:pt x="39" y="2593"/>
                      <a:pt x="121" y="2656"/>
                    </a:cubicBezTo>
                    <a:cubicBezTo>
                      <a:pt x="140" y="2669"/>
                      <a:pt x="166" y="2676"/>
                      <a:pt x="185" y="2695"/>
                    </a:cubicBezTo>
                    <a:cubicBezTo>
                      <a:pt x="236" y="2676"/>
                      <a:pt x="236" y="2580"/>
                      <a:pt x="236" y="2542"/>
                    </a:cubicBezTo>
                    <a:cubicBezTo>
                      <a:pt x="223" y="2491"/>
                      <a:pt x="223" y="2447"/>
                      <a:pt x="236" y="2396"/>
                    </a:cubicBezTo>
                    <a:cubicBezTo>
                      <a:pt x="255" y="2313"/>
                      <a:pt x="312" y="2237"/>
                      <a:pt x="388" y="2193"/>
                    </a:cubicBezTo>
                    <a:cubicBezTo>
                      <a:pt x="483" y="2129"/>
                      <a:pt x="585" y="2078"/>
                      <a:pt x="687" y="2034"/>
                    </a:cubicBezTo>
                    <a:lnTo>
                      <a:pt x="1024" y="1862"/>
                    </a:lnTo>
                    <a:cubicBezTo>
                      <a:pt x="1112" y="1805"/>
                      <a:pt x="1221" y="1780"/>
                      <a:pt x="1322" y="1780"/>
                    </a:cubicBezTo>
                    <a:cubicBezTo>
                      <a:pt x="1443" y="1792"/>
                      <a:pt x="1487" y="1881"/>
                      <a:pt x="1589" y="1926"/>
                    </a:cubicBezTo>
                    <a:cubicBezTo>
                      <a:pt x="1603" y="1934"/>
                      <a:pt x="1617" y="1938"/>
                      <a:pt x="1630" y="1938"/>
                    </a:cubicBezTo>
                    <a:cubicBezTo>
                      <a:pt x="1666" y="1938"/>
                      <a:pt x="1694" y="1910"/>
                      <a:pt x="1684" y="1868"/>
                    </a:cubicBezTo>
                    <a:cubicBezTo>
                      <a:pt x="1672" y="1811"/>
                      <a:pt x="1608" y="1773"/>
                      <a:pt x="1557" y="1741"/>
                    </a:cubicBezTo>
                    <a:cubicBezTo>
                      <a:pt x="1487" y="1691"/>
                      <a:pt x="1398" y="1633"/>
                      <a:pt x="1398" y="1532"/>
                    </a:cubicBezTo>
                    <a:cubicBezTo>
                      <a:pt x="1405" y="1506"/>
                      <a:pt x="1430" y="1487"/>
                      <a:pt x="1456" y="1487"/>
                    </a:cubicBezTo>
                    <a:cubicBezTo>
                      <a:pt x="1589" y="1239"/>
                      <a:pt x="1723" y="985"/>
                      <a:pt x="1869" y="737"/>
                    </a:cubicBezTo>
                    <a:cubicBezTo>
                      <a:pt x="2015" y="489"/>
                      <a:pt x="2155" y="248"/>
                      <a:pt x="22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6" name="Google Shape;2136;p60"/>
              <p:cNvSpPr/>
              <p:nvPr/>
            </p:nvSpPr>
            <p:spPr>
              <a:xfrm>
                <a:off x="-44808" y="1227976"/>
                <a:ext cx="2203978" cy="1834765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10878" extrusionOk="0">
                    <a:moveTo>
                      <a:pt x="3941" y="0"/>
                    </a:moveTo>
                    <a:cubicBezTo>
                      <a:pt x="3795" y="0"/>
                      <a:pt x="3648" y="7"/>
                      <a:pt x="3509" y="32"/>
                    </a:cubicBezTo>
                    <a:cubicBezTo>
                      <a:pt x="3413" y="51"/>
                      <a:pt x="3318" y="70"/>
                      <a:pt x="3223" y="96"/>
                    </a:cubicBezTo>
                    <a:cubicBezTo>
                      <a:pt x="3229" y="115"/>
                      <a:pt x="3223" y="127"/>
                      <a:pt x="3210" y="134"/>
                    </a:cubicBezTo>
                    <a:cubicBezTo>
                      <a:pt x="2886" y="280"/>
                      <a:pt x="2581" y="471"/>
                      <a:pt x="2320" y="706"/>
                    </a:cubicBezTo>
                    <a:cubicBezTo>
                      <a:pt x="2187" y="826"/>
                      <a:pt x="2060" y="954"/>
                      <a:pt x="1952" y="1093"/>
                    </a:cubicBezTo>
                    <a:cubicBezTo>
                      <a:pt x="1895" y="1157"/>
                      <a:pt x="1850" y="1227"/>
                      <a:pt x="1799" y="1297"/>
                    </a:cubicBezTo>
                    <a:cubicBezTo>
                      <a:pt x="1780" y="1316"/>
                      <a:pt x="1761" y="1348"/>
                      <a:pt x="1742" y="1373"/>
                    </a:cubicBezTo>
                    <a:cubicBezTo>
                      <a:pt x="1825" y="1309"/>
                      <a:pt x="1907" y="1246"/>
                      <a:pt x="1996" y="1189"/>
                    </a:cubicBezTo>
                    <a:cubicBezTo>
                      <a:pt x="2003" y="1184"/>
                      <a:pt x="2011" y="1182"/>
                      <a:pt x="2017" y="1182"/>
                    </a:cubicBezTo>
                    <a:cubicBezTo>
                      <a:pt x="2046" y="1182"/>
                      <a:pt x="2066" y="1220"/>
                      <a:pt x="2041" y="1246"/>
                    </a:cubicBezTo>
                    <a:cubicBezTo>
                      <a:pt x="1850" y="1386"/>
                      <a:pt x="1672" y="1551"/>
                      <a:pt x="1520" y="1729"/>
                    </a:cubicBezTo>
                    <a:cubicBezTo>
                      <a:pt x="1437" y="1818"/>
                      <a:pt x="1367" y="1913"/>
                      <a:pt x="1297" y="2008"/>
                    </a:cubicBezTo>
                    <a:cubicBezTo>
                      <a:pt x="1265" y="2040"/>
                      <a:pt x="1240" y="2078"/>
                      <a:pt x="1221" y="2116"/>
                    </a:cubicBezTo>
                    <a:cubicBezTo>
                      <a:pt x="1234" y="2104"/>
                      <a:pt x="1253" y="2085"/>
                      <a:pt x="1265" y="2078"/>
                    </a:cubicBezTo>
                    <a:cubicBezTo>
                      <a:pt x="1273" y="2070"/>
                      <a:pt x="1281" y="2067"/>
                      <a:pt x="1288" y="2067"/>
                    </a:cubicBezTo>
                    <a:cubicBezTo>
                      <a:pt x="1298" y="2067"/>
                      <a:pt x="1306" y="2074"/>
                      <a:pt x="1310" y="2085"/>
                    </a:cubicBezTo>
                    <a:cubicBezTo>
                      <a:pt x="1437" y="1977"/>
                      <a:pt x="1570" y="1869"/>
                      <a:pt x="1704" y="1767"/>
                    </a:cubicBezTo>
                    <a:cubicBezTo>
                      <a:pt x="1709" y="1764"/>
                      <a:pt x="1715" y="1762"/>
                      <a:pt x="1720" y="1762"/>
                    </a:cubicBezTo>
                    <a:cubicBezTo>
                      <a:pt x="1745" y="1762"/>
                      <a:pt x="1762" y="1796"/>
                      <a:pt x="1736" y="1811"/>
                    </a:cubicBezTo>
                    <a:cubicBezTo>
                      <a:pt x="1577" y="1945"/>
                      <a:pt x="1418" y="2091"/>
                      <a:pt x="1265" y="2237"/>
                    </a:cubicBezTo>
                    <a:cubicBezTo>
                      <a:pt x="1189" y="2313"/>
                      <a:pt x="1113" y="2383"/>
                      <a:pt x="1037" y="2466"/>
                    </a:cubicBezTo>
                    <a:cubicBezTo>
                      <a:pt x="973" y="2542"/>
                      <a:pt x="897" y="2619"/>
                      <a:pt x="821" y="2682"/>
                    </a:cubicBezTo>
                    <a:cubicBezTo>
                      <a:pt x="789" y="2733"/>
                      <a:pt x="751" y="2784"/>
                      <a:pt x="719" y="2835"/>
                    </a:cubicBezTo>
                    <a:cubicBezTo>
                      <a:pt x="776" y="2765"/>
                      <a:pt x="840" y="2695"/>
                      <a:pt x="903" y="2631"/>
                    </a:cubicBezTo>
                    <a:cubicBezTo>
                      <a:pt x="908" y="2622"/>
                      <a:pt x="919" y="2616"/>
                      <a:pt x="930" y="2616"/>
                    </a:cubicBezTo>
                    <a:cubicBezTo>
                      <a:pt x="934" y="2616"/>
                      <a:pt x="938" y="2617"/>
                      <a:pt x="941" y="2619"/>
                    </a:cubicBezTo>
                    <a:lnTo>
                      <a:pt x="967" y="2593"/>
                    </a:lnTo>
                    <a:cubicBezTo>
                      <a:pt x="972" y="2588"/>
                      <a:pt x="978" y="2586"/>
                      <a:pt x="984" y="2586"/>
                    </a:cubicBezTo>
                    <a:cubicBezTo>
                      <a:pt x="1008" y="2586"/>
                      <a:pt x="1031" y="2619"/>
                      <a:pt x="1011" y="2644"/>
                    </a:cubicBezTo>
                    <a:cubicBezTo>
                      <a:pt x="871" y="2803"/>
                      <a:pt x="744" y="2974"/>
                      <a:pt x="649" y="3165"/>
                    </a:cubicBezTo>
                    <a:cubicBezTo>
                      <a:pt x="604" y="3254"/>
                      <a:pt x="560" y="3349"/>
                      <a:pt x="528" y="3445"/>
                    </a:cubicBezTo>
                    <a:cubicBezTo>
                      <a:pt x="533" y="3441"/>
                      <a:pt x="538" y="3440"/>
                      <a:pt x="544" y="3440"/>
                    </a:cubicBezTo>
                    <a:cubicBezTo>
                      <a:pt x="568" y="3440"/>
                      <a:pt x="593" y="3470"/>
                      <a:pt x="573" y="3495"/>
                    </a:cubicBezTo>
                    <a:cubicBezTo>
                      <a:pt x="458" y="3686"/>
                      <a:pt x="357" y="3889"/>
                      <a:pt x="274" y="4099"/>
                    </a:cubicBezTo>
                    <a:cubicBezTo>
                      <a:pt x="122" y="4461"/>
                      <a:pt x="33" y="4843"/>
                      <a:pt x="13" y="5237"/>
                    </a:cubicBezTo>
                    <a:cubicBezTo>
                      <a:pt x="1" y="5434"/>
                      <a:pt x="7" y="5631"/>
                      <a:pt x="33" y="5828"/>
                    </a:cubicBezTo>
                    <a:cubicBezTo>
                      <a:pt x="39" y="5929"/>
                      <a:pt x="58" y="6025"/>
                      <a:pt x="71" y="6120"/>
                    </a:cubicBezTo>
                    <a:cubicBezTo>
                      <a:pt x="77" y="6126"/>
                      <a:pt x="77" y="6133"/>
                      <a:pt x="77" y="6139"/>
                    </a:cubicBezTo>
                    <a:cubicBezTo>
                      <a:pt x="83" y="5872"/>
                      <a:pt x="115" y="5612"/>
                      <a:pt x="172" y="5351"/>
                    </a:cubicBezTo>
                    <a:cubicBezTo>
                      <a:pt x="178" y="5337"/>
                      <a:pt x="190" y="5330"/>
                      <a:pt x="201" y="5330"/>
                    </a:cubicBezTo>
                    <a:cubicBezTo>
                      <a:pt x="215" y="5330"/>
                      <a:pt x="227" y="5340"/>
                      <a:pt x="223" y="5357"/>
                    </a:cubicBezTo>
                    <a:cubicBezTo>
                      <a:pt x="185" y="5662"/>
                      <a:pt x="179" y="5968"/>
                      <a:pt x="204" y="6273"/>
                    </a:cubicBezTo>
                    <a:lnTo>
                      <a:pt x="204" y="6228"/>
                    </a:lnTo>
                    <a:cubicBezTo>
                      <a:pt x="207" y="6209"/>
                      <a:pt x="222" y="6199"/>
                      <a:pt x="236" y="6199"/>
                    </a:cubicBezTo>
                    <a:cubicBezTo>
                      <a:pt x="250" y="6199"/>
                      <a:pt x="265" y="6209"/>
                      <a:pt x="268" y="6228"/>
                    </a:cubicBezTo>
                    <a:cubicBezTo>
                      <a:pt x="280" y="6438"/>
                      <a:pt x="306" y="6647"/>
                      <a:pt x="350" y="6851"/>
                    </a:cubicBezTo>
                    <a:cubicBezTo>
                      <a:pt x="388" y="7041"/>
                      <a:pt x="439" y="7226"/>
                      <a:pt x="509" y="7410"/>
                    </a:cubicBezTo>
                    <a:cubicBezTo>
                      <a:pt x="611" y="7702"/>
                      <a:pt x="751" y="7982"/>
                      <a:pt x="922" y="8236"/>
                    </a:cubicBezTo>
                    <a:cubicBezTo>
                      <a:pt x="763" y="7912"/>
                      <a:pt x="643" y="7569"/>
                      <a:pt x="566" y="7219"/>
                    </a:cubicBezTo>
                    <a:cubicBezTo>
                      <a:pt x="560" y="7200"/>
                      <a:pt x="554" y="7194"/>
                      <a:pt x="554" y="7169"/>
                    </a:cubicBezTo>
                    <a:cubicBezTo>
                      <a:pt x="547" y="7143"/>
                      <a:pt x="573" y="7130"/>
                      <a:pt x="592" y="7130"/>
                    </a:cubicBezTo>
                    <a:cubicBezTo>
                      <a:pt x="604" y="7137"/>
                      <a:pt x="611" y="7143"/>
                      <a:pt x="611" y="7149"/>
                    </a:cubicBezTo>
                    <a:cubicBezTo>
                      <a:pt x="687" y="7391"/>
                      <a:pt x="782" y="7626"/>
                      <a:pt x="890" y="7855"/>
                    </a:cubicBezTo>
                    <a:cubicBezTo>
                      <a:pt x="1068" y="8262"/>
                      <a:pt x="1304" y="8637"/>
                      <a:pt x="1583" y="8986"/>
                    </a:cubicBezTo>
                    <a:cubicBezTo>
                      <a:pt x="1666" y="9088"/>
                      <a:pt x="1755" y="9189"/>
                      <a:pt x="1844" y="9285"/>
                    </a:cubicBezTo>
                    <a:cubicBezTo>
                      <a:pt x="1767" y="9189"/>
                      <a:pt x="1704" y="9088"/>
                      <a:pt x="1640" y="8980"/>
                    </a:cubicBezTo>
                    <a:cubicBezTo>
                      <a:pt x="1627" y="8957"/>
                      <a:pt x="1651" y="8935"/>
                      <a:pt x="1674" y="8935"/>
                    </a:cubicBezTo>
                    <a:cubicBezTo>
                      <a:pt x="1683" y="8935"/>
                      <a:pt x="1692" y="8939"/>
                      <a:pt x="1698" y="8948"/>
                    </a:cubicBezTo>
                    <a:cubicBezTo>
                      <a:pt x="1939" y="9297"/>
                      <a:pt x="2250" y="9583"/>
                      <a:pt x="2619" y="9793"/>
                    </a:cubicBezTo>
                    <a:cubicBezTo>
                      <a:pt x="2797" y="9901"/>
                      <a:pt x="2988" y="9984"/>
                      <a:pt x="3185" y="10041"/>
                    </a:cubicBezTo>
                    <a:cubicBezTo>
                      <a:pt x="3267" y="10066"/>
                      <a:pt x="3356" y="10092"/>
                      <a:pt x="3445" y="10104"/>
                    </a:cubicBezTo>
                    <a:lnTo>
                      <a:pt x="3388" y="10079"/>
                    </a:lnTo>
                    <a:cubicBezTo>
                      <a:pt x="3364" y="10067"/>
                      <a:pt x="3379" y="10034"/>
                      <a:pt x="3401" y="10034"/>
                    </a:cubicBezTo>
                    <a:cubicBezTo>
                      <a:pt x="3403" y="10034"/>
                      <a:pt x="3405" y="10034"/>
                      <a:pt x="3407" y="10035"/>
                    </a:cubicBezTo>
                    <a:cubicBezTo>
                      <a:pt x="3668" y="10117"/>
                      <a:pt x="3934" y="10174"/>
                      <a:pt x="4208" y="10200"/>
                    </a:cubicBezTo>
                    <a:cubicBezTo>
                      <a:pt x="4284" y="10206"/>
                      <a:pt x="4359" y="10209"/>
                      <a:pt x="4433" y="10209"/>
                    </a:cubicBezTo>
                    <a:cubicBezTo>
                      <a:pt x="4508" y="10209"/>
                      <a:pt x="4583" y="10206"/>
                      <a:pt x="4659" y="10200"/>
                    </a:cubicBezTo>
                    <a:cubicBezTo>
                      <a:pt x="4462" y="10130"/>
                      <a:pt x="4278" y="10047"/>
                      <a:pt x="4093" y="9946"/>
                    </a:cubicBezTo>
                    <a:cubicBezTo>
                      <a:pt x="4065" y="9934"/>
                      <a:pt x="4077" y="9893"/>
                      <a:pt x="4107" y="9893"/>
                    </a:cubicBezTo>
                    <a:cubicBezTo>
                      <a:pt x="4111" y="9893"/>
                      <a:pt x="4115" y="9893"/>
                      <a:pt x="4119" y="9895"/>
                    </a:cubicBezTo>
                    <a:cubicBezTo>
                      <a:pt x="4405" y="10016"/>
                      <a:pt x="4710" y="10111"/>
                      <a:pt x="5021" y="10168"/>
                    </a:cubicBezTo>
                    <a:lnTo>
                      <a:pt x="5040" y="10168"/>
                    </a:lnTo>
                    <a:lnTo>
                      <a:pt x="5174" y="10193"/>
                    </a:lnTo>
                    <a:cubicBezTo>
                      <a:pt x="5175" y="10192"/>
                      <a:pt x="5178" y="10191"/>
                      <a:pt x="5181" y="10191"/>
                    </a:cubicBezTo>
                    <a:cubicBezTo>
                      <a:pt x="5187" y="10191"/>
                      <a:pt x="5196" y="10195"/>
                      <a:pt x="5205" y="10200"/>
                    </a:cubicBezTo>
                    <a:lnTo>
                      <a:pt x="5263" y="10206"/>
                    </a:lnTo>
                    <a:cubicBezTo>
                      <a:pt x="5460" y="10238"/>
                      <a:pt x="5657" y="10257"/>
                      <a:pt x="5854" y="10270"/>
                    </a:cubicBezTo>
                    <a:lnTo>
                      <a:pt x="5974" y="10276"/>
                    </a:lnTo>
                    <a:cubicBezTo>
                      <a:pt x="5904" y="10244"/>
                      <a:pt x="5834" y="10206"/>
                      <a:pt x="5765" y="10168"/>
                    </a:cubicBezTo>
                    <a:cubicBezTo>
                      <a:pt x="5736" y="10151"/>
                      <a:pt x="5758" y="10109"/>
                      <a:pt x="5786" y="10109"/>
                    </a:cubicBezTo>
                    <a:cubicBezTo>
                      <a:pt x="5789" y="10109"/>
                      <a:pt x="5793" y="10109"/>
                      <a:pt x="5796" y="10111"/>
                    </a:cubicBezTo>
                    <a:cubicBezTo>
                      <a:pt x="6092" y="10219"/>
                      <a:pt x="6411" y="10277"/>
                      <a:pt x="6731" y="10277"/>
                    </a:cubicBezTo>
                    <a:cubicBezTo>
                      <a:pt x="6748" y="10277"/>
                      <a:pt x="6764" y="10276"/>
                      <a:pt x="6781" y="10276"/>
                    </a:cubicBezTo>
                    <a:cubicBezTo>
                      <a:pt x="6947" y="10270"/>
                      <a:pt x="7112" y="10244"/>
                      <a:pt x="7271" y="10206"/>
                    </a:cubicBezTo>
                    <a:lnTo>
                      <a:pt x="7296" y="10200"/>
                    </a:lnTo>
                    <a:cubicBezTo>
                      <a:pt x="7213" y="10193"/>
                      <a:pt x="7131" y="10181"/>
                      <a:pt x="7055" y="10162"/>
                    </a:cubicBezTo>
                    <a:cubicBezTo>
                      <a:pt x="7023" y="10149"/>
                      <a:pt x="7036" y="10104"/>
                      <a:pt x="7067" y="10104"/>
                    </a:cubicBezTo>
                    <a:cubicBezTo>
                      <a:pt x="7132" y="10114"/>
                      <a:pt x="7197" y="10118"/>
                      <a:pt x="7261" y="10118"/>
                    </a:cubicBezTo>
                    <a:cubicBezTo>
                      <a:pt x="7674" y="10118"/>
                      <a:pt x="8071" y="9938"/>
                      <a:pt x="8440" y="9768"/>
                    </a:cubicBezTo>
                    <a:cubicBezTo>
                      <a:pt x="8650" y="9666"/>
                      <a:pt x="8872" y="9577"/>
                      <a:pt x="9101" y="9513"/>
                    </a:cubicBezTo>
                    <a:cubicBezTo>
                      <a:pt x="9164" y="9494"/>
                      <a:pt x="9234" y="9475"/>
                      <a:pt x="9311" y="9463"/>
                    </a:cubicBezTo>
                    <a:cubicBezTo>
                      <a:pt x="9374" y="9450"/>
                      <a:pt x="9444" y="9444"/>
                      <a:pt x="9514" y="9444"/>
                    </a:cubicBezTo>
                    <a:cubicBezTo>
                      <a:pt x="9298" y="9310"/>
                      <a:pt x="9075" y="9177"/>
                      <a:pt x="8853" y="9043"/>
                    </a:cubicBezTo>
                    <a:cubicBezTo>
                      <a:pt x="8837" y="9032"/>
                      <a:pt x="8848" y="9003"/>
                      <a:pt x="8868" y="9003"/>
                    </a:cubicBezTo>
                    <a:cubicBezTo>
                      <a:pt x="8871" y="9003"/>
                      <a:pt x="8875" y="9003"/>
                      <a:pt x="8878" y="9005"/>
                    </a:cubicBezTo>
                    <a:lnTo>
                      <a:pt x="9075" y="9107"/>
                    </a:lnTo>
                    <a:cubicBezTo>
                      <a:pt x="9425" y="9285"/>
                      <a:pt x="9781" y="9463"/>
                      <a:pt x="10130" y="9647"/>
                    </a:cubicBezTo>
                    <a:cubicBezTo>
                      <a:pt x="10861" y="10022"/>
                      <a:pt x="11598" y="10384"/>
                      <a:pt x="12361" y="10689"/>
                    </a:cubicBezTo>
                    <a:cubicBezTo>
                      <a:pt x="12463" y="10734"/>
                      <a:pt x="12571" y="10772"/>
                      <a:pt x="12672" y="10810"/>
                    </a:cubicBezTo>
                    <a:cubicBezTo>
                      <a:pt x="12737" y="10837"/>
                      <a:pt x="12820" y="10878"/>
                      <a:pt x="12894" y="10878"/>
                    </a:cubicBezTo>
                    <a:cubicBezTo>
                      <a:pt x="12907" y="10878"/>
                      <a:pt x="12920" y="10876"/>
                      <a:pt x="12933" y="10873"/>
                    </a:cubicBezTo>
                    <a:cubicBezTo>
                      <a:pt x="13066" y="10835"/>
                      <a:pt x="12958" y="10727"/>
                      <a:pt x="12901" y="10657"/>
                    </a:cubicBezTo>
                    <a:cubicBezTo>
                      <a:pt x="12844" y="10587"/>
                      <a:pt x="12787" y="10518"/>
                      <a:pt x="12729" y="10448"/>
                    </a:cubicBezTo>
                    <a:cubicBezTo>
                      <a:pt x="12602" y="10301"/>
                      <a:pt x="12475" y="10162"/>
                      <a:pt x="12329" y="10016"/>
                    </a:cubicBezTo>
                    <a:cubicBezTo>
                      <a:pt x="12189" y="9876"/>
                      <a:pt x="12030" y="9742"/>
                      <a:pt x="11897" y="9590"/>
                    </a:cubicBezTo>
                    <a:cubicBezTo>
                      <a:pt x="11881" y="9569"/>
                      <a:pt x="11895" y="9540"/>
                      <a:pt x="11915" y="9540"/>
                    </a:cubicBezTo>
                    <a:cubicBezTo>
                      <a:pt x="11919" y="9540"/>
                      <a:pt x="11924" y="9542"/>
                      <a:pt x="11929" y="9545"/>
                    </a:cubicBezTo>
                    <a:cubicBezTo>
                      <a:pt x="12037" y="9602"/>
                      <a:pt x="12132" y="9679"/>
                      <a:pt x="12221" y="9761"/>
                    </a:cubicBezTo>
                    <a:cubicBezTo>
                      <a:pt x="12316" y="9838"/>
                      <a:pt x="12405" y="9914"/>
                      <a:pt x="12488" y="9996"/>
                    </a:cubicBezTo>
                    <a:cubicBezTo>
                      <a:pt x="12609" y="10117"/>
                      <a:pt x="12729" y="10238"/>
                      <a:pt x="12837" y="10365"/>
                    </a:cubicBezTo>
                    <a:cubicBezTo>
                      <a:pt x="12831" y="10327"/>
                      <a:pt x="12818" y="10282"/>
                      <a:pt x="12806" y="10244"/>
                    </a:cubicBezTo>
                    <a:cubicBezTo>
                      <a:pt x="12761" y="10136"/>
                      <a:pt x="12704" y="10035"/>
                      <a:pt x="12628" y="9946"/>
                    </a:cubicBezTo>
                    <a:cubicBezTo>
                      <a:pt x="12488" y="9780"/>
                      <a:pt x="12335" y="9634"/>
                      <a:pt x="12164" y="9507"/>
                    </a:cubicBezTo>
                    <a:cubicBezTo>
                      <a:pt x="11999" y="9374"/>
                      <a:pt x="11833" y="9247"/>
                      <a:pt x="11662" y="9126"/>
                    </a:cubicBezTo>
                    <a:cubicBezTo>
                      <a:pt x="11484" y="9005"/>
                      <a:pt x="11306" y="8884"/>
                      <a:pt x="11122" y="8770"/>
                    </a:cubicBezTo>
                    <a:cubicBezTo>
                      <a:pt x="10969" y="8681"/>
                      <a:pt x="10804" y="8592"/>
                      <a:pt x="10651" y="8497"/>
                    </a:cubicBezTo>
                    <a:cubicBezTo>
                      <a:pt x="10651" y="8548"/>
                      <a:pt x="10632" y="8598"/>
                      <a:pt x="10594" y="8630"/>
                    </a:cubicBezTo>
                    <a:cubicBezTo>
                      <a:pt x="10500" y="8730"/>
                      <a:pt x="10358" y="8739"/>
                      <a:pt x="10229" y="8739"/>
                    </a:cubicBezTo>
                    <a:cubicBezTo>
                      <a:pt x="10201" y="8739"/>
                      <a:pt x="10175" y="8738"/>
                      <a:pt x="10149" y="8738"/>
                    </a:cubicBezTo>
                    <a:cubicBezTo>
                      <a:pt x="9946" y="8738"/>
                      <a:pt x="9743" y="8725"/>
                      <a:pt x="9539" y="8706"/>
                    </a:cubicBezTo>
                    <a:cubicBezTo>
                      <a:pt x="9139" y="8662"/>
                      <a:pt x="8739" y="8586"/>
                      <a:pt x="8351" y="8471"/>
                    </a:cubicBezTo>
                    <a:cubicBezTo>
                      <a:pt x="7785" y="8306"/>
                      <a:pt x="7245" y="8065"/>
                      <a:pt x="6750" y="7760"/>
                    </a:cubicBezTo>
                    <a:cubicBezTo>
                      <a:pt x="6622" y="7683"/>
                      <a:pt x="6502" y="7601"/>
                      <a:pt x="6387" y="7518"/>
                    </a:cubicBezTo>
                    <a:cubicBezTo>
                      <a:pt x="6317" y="7474"/>
                      <a:pt x="6254" y="7423"/>
                      <a:pt x="6184" y="7372"/>
                    </a:cubicBezTo>
                    <a:cubicBezTo>
                      <a:pt x="6178" y="7366"/>
                      <a:pt x="6178" y="7359"/>
                      <a:pt x="6178" y="7353"/>
                    </a:cubicBezTo>
                    <a:cubicBezTo>
                      <a:pt x="6178" y="7340"/>
                      <a:pt x="6184" y="7334"/>
                      <a:pt x="6190" y="7327"/>
                    </a:cubicBezTo>
                    <a:lnTo>
                      <a:pt x="6216" y="7327"/>
                    </a:lnTo>
                    <a:cubicBezTo>
                      <a:pt x="6565" y="7569"/>
                      <a:pt x="6934" y="7779"/>
                      <a:pt x="7322" y="7957"/>
                    </a:cubicBezTo>
                    <a:cubicBezTo>
                      <a:pt x="8001" y="8268"/>
                      <a:pt x="8726" y="8478"/>
                      <a:pt x="9469" y="8560"/>
                    </a:cubicBezTo>
                    <a:cubicBezTo>
                      <a:pt x="9654" y="8579"/>
                      <a:pt x="9838" y="8592"/>
                      <a:pt x="10022" y="8598"/>
                    </a:cubicBezTo>
                    <a:cubicBezTo>
                      <a:pt x="10086" y="8598"/>
                      <a:pt x="10147" y="8601"/>
                      <a:pt x="10206" y="8601"/>
                    </a:cubicBezTo>
                    <a:cubicBezTo>
                      <a:pt x="10236" y="8601"/>
                      <a:pt x="10266" y="8601"/>
                      <a:pt x="10296" y="8598"/>
                    </a:cubicBezTo>
                    <a:cubicBezTo>
                      <a:pt x="10359" y="8598"/>
                      <a:pt x="10423" y="8586"/>
                      <a:pt x="10480" y="8548"/>
                    </a:cubicBezTo>
                    <a:cubicBezTo>
                      <a:pt x="10550" y="8497"/>
                      <a:pt x="10493" y="8420"/>
                      <a:pt x="10448" y="8376"/>
                    </a:cubicBezTo>
                    <a:cubicBezTo>
                      <a:pt x="10378" y="8300"/>
                      <a:pt x="10296" y="8230"/>
                      <a:pt x="10219" y="8160"/>
                    </a:cubicBezTo>
                    <a:cubicBezTo>
                      <a:pt x="10137" y="8084"/>
                      <a:pt x="10060" y="8014"/>
                      <a:pt x="9978" y="7937"/>
                    </a:cubicBezTo>
                    <a:lnTo>
                      <a:pt x="9914" y="7880"/>
                    </a:lnTo>
                    <a:cubicBezTo>
                      <a:pt x="9882" y="7918"/>
                      <a:pt x="9844" y="7950"/>
                      <a:pt x="9800" y="7976"/>
                    </a:cubicBezTo>
                    <a:cubicBezTo>
                      <a:pt x="9731" y="8010"/>
                      <a:pt x="9658" y="8023"/>
                      <a:pt x="9583" y="8023"/>
                    </a:cubicBezTo>
                    <a:cubicBezTo>
                      <a:pt x="9410" y="8023"/>
                      <a:pt x="9227" y="7955"/>
                      <a:pt x="9063" y="7937"/>
                    </a:cubicBezTo>
                    <a:cubicBezTo>
                      <a:pt x="9012" y="7937"/>
                      <a:pt x="9018" y="7868"/>
                      <a:pt x="9063" y="7855"/>
                    </a:cubicBezTo>
                    <a:cubicBezTo>
                      <a:pt x="9100" y="7845"/>
                      <a:pt x="9137" y="7841"/>
                      <a:pt x="9176" y="7841"/>
                    </a:cubicBezTo>
                    <a:cubicBezTo>
                      <a:pt x="9282" y="7841"/>
                      <a:pt x="9392" y="7871"/>
                      <a:pt x="9495" y="7880"/>
                    </a:cubicBezTo>
                    <a:cubicBezTo>
                      <a:pt x="9518" y="7884"/>
                      <a:pt x="9541" y="7886"/>
                      <a:pt x="9564" y="7886"/>
                    </a:cubicBezTo>
                    <a:cubicBezTo>
                      <a:pt x="9648" y="7886"/>
                      <a:pt x="9730" y="7859"/>
                      <a:pt x="9800" y="7804"/>
                    </a:cubicBezTo>
                    <a:cubicBezTo>
                      <a:pt x="9806" y="7798"/>
                      <a:pt x="9813" y="7785"/>
                      <a:pt x="9819" y="7779"/>
                    </a:cubicBezTo>
                    <a:cubicBezTo>
                      <a:pt x="9800" y="7753"/>
                      <a:pt x="9787" y="7734"/>
                      <a:pt x="9768" y="7709"/>
                    </a:cubicBezTo>
                    <a:cubicBezTo>
                      <a:pt x="9757" y="7687"/>
                      <a:pt x="9769" y="7647"/>
                      <a:pt x="9797" y="7647"/>
                    </a:cubicBezTo>
                    <a:cubicBezTo>
                      <a:pt x="9801" y="7647"/>
                      <a:pt x="9807" y="7649"/>
                      <a:pt x="9813" y="7652"/>
                    </a:cubicBezTo>
                    <a:lnTo>
                      <a:pt x="9844" y="7671"/>
                    </a:lnTo>
                    <a:cubicBezTo>
                      <a:pt x="9838" y="7607"/>
                      <a:pt x="9813" y="7550"/>
                      <a:pt x="9787" y="7505"/>
                    </a:cubicBezTo>
                    <a:cubicBezTo>
                      <a:pt x="9711" y="7385"/>
                      <a:pt x="9635" y="7277"/>
                      <a:pt x="9552" y="7169"/>
                    </a:cubicBezTo>
                    <a:cubicBezTo>
                      <a:pt x="9393" y="6946"/>
                      <a:pt x="9234" y="6717"/>
                      <a:pt x="9069" y="6501"/>
                    </a:cubicBezTo>
                    <a:cubicBezTo>
                      <a:pt x="8923" y="6292"/>
                      <a:pt x="8770" y="6095"/>
                      <a:pt x="8618" y="5898"/>
                    </a:cubicBezTo>
                    <a:lnTo>
                      <a:pt x="8618" y="5898"/>
                    </a:lnTo>
                    <a:cubicBezTo>
                      <a:pt x="8688" y="6037"/>
                      <a:pt x="8745" y="6190"/>
                      <a:pt x="8777" y="6342"/>
                    </a:cubicBezTo>
                    <a:cubicBezTo>
                      <a:pt x="8781" y="6366"/>
                      <a:pt x="8763" y="6380"/>
                      <a:pt x="8745" y="6380"/>
                    </a:cubicBezTo>
                    <a:cubicBezTo>
                      <a:pt x="8733" y="6380"/>
                      <a:pt x="8721" y="6374"/>
                      <a:pt x="8713" y="6362"/>
                    </a:cubicBezTo>
                    <a:cubicBezTo>
                      <a:pt x="8580" y="6120"/>
                      <a:pt x="8459" y="5872"/>
                      <a:pt x="8307" y="5637"/>
                    </a:cubicBezTo>
                    <a:cubicBezTo>
                      <a:pt x="8027" y="5230"/>
                      <a:pt x="7684" y="4862"/>
                      <a:pt x="7302" y="4544"/>
                    </a:cubicBezTo>
                    <a:cubicBezTo>
                      <a:pt x="7093" y="4372"/>
                      <a:pt x="6877" y="4207"/>
                      <a:pt x="6654" y="4048"/>
                    </a:cubicBezTo>
                    <a:lnTo>
                      <a:pt x="6438" y="3896"/>
                    </a:lnTo>
                    <a:cubicBezTo>
                      <a:pt x="6432" y="3899"/>
                      <a:pt x="6425" y="3901"/>
                      <a:pt x="6419" y="3901"/>
                    </a:cubicBezTo>
                    <a:cubicBezTo>
                      <a:pt x="6413" y="3901"/>
                      <a:pt x="6406" y="3899"/>
                      <a:pt x="6400" y="3896"/>
                    </a:cubicBezTo>
                    <a:cubicBezTo>
                      <a:pt x="6387" y="3889"/>
                      <a:pt x="6381" y="3883"/>
                      <a:pt x="6368" y="3877"/>
                    </a:cubicBezTo>
                    <a:cubicBezTo>
                      <a:pt x="6343" y="3864"/>
                      <a:pt x="6317" y="3851"/>
                      <a:pt x="6292" y="3839"/>
                    </a:cubicBezTo>
                    <a:cubicBezTo>
                      <a:pt x="6254" y="3807"/>
                      <a:pt x="6216" y="3781"/>
                      <a:pt x="6178" y="3750"/>
                    </a:cubicBezTo>
                    <a:cubicBezTo>
                      <a:pt x="6095" y="3692"/>
                      <a:pt x="6025" y="3635"/>
                      <a:pt x="5943" y="3578"/>
                    </a:cubicBezTo>
                    <a:lnTo>
                      <a:pt x="5936" y="3572"/>
                    </a:lnTo>
                    <a:cubicBezTo>
                      <a:pt x="5923" y="3591"/>
                      <a:pt x="5911" y="3604"/>
                      <a:pt x="5892" y="3623"/>
                    </a:cubicBezTo>
                    <a:cubicBezTo>
                      <a:pt x="5885" y="3629"/>
                      <a:pt x="5879" y="3635"/>
                      <a:pt x="5866" y="3635"/>
                    </a:cubicBezTo>
                    <a:cubicBezTo>
                      <a:pt x="5860" y="3648"/>
                      <a:pt x="5860" y="3661"/>
                      <a:pt x="5854" y="3667"/>
                    </a:cubicBezTo>
                    <a:cubicBezTo>
                      <a:pt x="5796" y="3794"/>
                      <a:pt x="5714" y="3902"/>
                      <a:pt x="5625" y="3998"/>
                    </a:cubicBezTo>
                    <a:cubicBezTo>
                      <a:pt x="5593" y="4029"/>
                      <a:pt x="5561" y="4061"/>
                      <a:pt x="5529" y="4086"/>
                    </a:cubicBezTo>
                    <a:cubicBezTo>
                      <a:pt x="5525" y="4090"/>
                      <a:pt x="5519" y="4092"/>
                      <a:pt x="5514" y="4092"/>
                    </a:cubicBezTo>
                    <a:cubicBezTo>
                      <a:pt x="5490" y="4092"/>
                      <a:pt x="5464" y="4063"/>
                      <a:pt x="5485" y="4042"/>
                    </a:cubicBezTo>
                    <a:cubicBezTo>
                      <a:pt x="5568" y="3947"/>
                      <a:pt x="5637" y="3851"/>
                      <a:pt x="5695" y="3737"/>
                    </a:cubicBezTo>
                    <a:cubicBezTo>
                      <a:pt x="5714" y="3705"/>
                      <a:pt x="5733" y="3667"/>
                      <a:pt x="5752" y="3629"/>
                    </a:cubicBezTo>
                    <a:cubicBezTo>
                      <a:pt x="5784" y="3553"/>
                      <a:pt x="5809" y="3476"/>
                      <a:pt x="5828" y="3394"/>
                    </a:cubicBezTo>
                    <a:cubicBezTo>
                      <a:pt x="5841" y="3349"/>
                      <a:pt x="5847" y="3311"/>
                      <a:pt x="5854" y="3273"/>
                    </a:cubicBezTo>
                    <a:cubicBezTo>
                      <a:pt x="5854" y="3235"/>
                      <a:pt x="5866" y="3197"/>
                      <a:pt x="5892" y="3165"/>
                    </a:cubicBezTo>
                    <a:cubicBezTo>
                      <a:pt x="5898" y="3155"/>
                      <a:pt x="5909" y="3151"/>
                      <a:pt x="5920" y="3151"/>
                    </a:cubicBezTo>
                    <a:cubicBezTo>
                      <a:pt x="5931" y="3151"/>
                      <a:pt x="5943" y="3155"/>
                      <a:pt x="5949" y="3165"/>
                    </a:cubicBezTo>
                    <a:cubicBezTo>
                      <a:pt x="5993" y="3235"/>
                      <a:pt x="5962" y="3337"/>
                      <a:pt x="5943" y="3419"/>
                    </a:cubicBezTo>
                    <a:cubicBezTo>
                      <a:pt x="5962" y="3381"/>
                      <a:pt x="5981" y="3343"/>
                      <a:pt x="5993" y="3311"/>
                    </a:cubicBezTo>
                    <a:cubicBezTo>
                      <a:pt x="6019" y="3260"/>
                      <a:pt x="6038" y="3216"/>
                      <a:pt x="6057" y="3165"/>
                    </a:cubicBezTo>
                    <a:cubicBezTo>
                      <a:pt x="6070" y="3133"/>
                      <a:pt x="6076" y="3089"/>
                      <a:pt x="6095" y="3051"/>
                    </a:cubicBezTo>
                    <a:cubicBezTo>
                      <a:pt x="6019" y="3038"/>
                      <a:pt x="5936" y="3032"/>
                      <a:pt x="5860" y="3019"/>
                    </a:cubicBezTo>
                    <a:cubicBezTo>
                      <a:pt x="5746" y="3013"/>
                      <a:pt x="5637" y="2987"/>
                      <a:pt x="5536" y="2949"/>
                    </a:cubicBezTo>
                    <a:cubicBezTo>
                      <a:pt x="5498" y="2936"/>
                      <a:pt x="5466" y="2917"/>
                      <a:pt x="5434" y="2892"/>
                    </a:cubicBezTo>
                    <a:cubicBezTo>
                      <a:pt x="5428" y="2895"/>
                      <a:pt x="5423" y="2897"/>
                      <a:pt x="5418" y="2897"/>
                    </a:cubicBezTo>
                    <a:cubicBezTo>
                      <a:pt x="5413" y="2897"/>
                      <a:pt x="5409" y="2895"/>
                      <a:pt x="5402" y="2892"/>
                    </a:cubicBezTo>
                    <a:lnTo>
                      <a:pt x="5390" y="2879"/>
                    </a:lnTo>
                    <a:cubicBezTo>
                      <a:pt x="5383" y="2892"/>
                      <a:pt x="5377" y="2904"/>
                      <a:pt x="5364" y="2917"/>
                    </a:cubicBezTo>
                    <a:cubicBezTo>
                      <a:pt x="5339" y="2949"/>
                      <a:pt x="5307" y="2981"/>
                      <a:pt x="5275" y="3013"/>
                    </a:cubicBezTo>
                    <a:cubicBezTo>
                      <a:pt x="5224" y="3076"/>
                      <a:pt x="5155" y="3133"/>
                      <a:pt x="5085" y="3178"/>
                    </a:cubicBezTo>
                    <a:cubicBezTo>
                      <a:pt x="4996" y="3241"/>
                      <a:pt x="4907" y="3298"/>
                      <a:pt x="4811" y="3349"/>
                    </a:cubicBezTo>
                    <a:cubicBezTo>
                      <a:pt x="4710" y="3400"/>
                      <a:pt x="4608" y="3445"/>
                      <a:pt x="4500" y="3483"/>
                    </a:cubicBezTo>
                    <a:cubicBezTo>
                      <a:pt x="4398" y="3521"/>
                      <a:pt x="4290" y="3540"/>
                      <a:pt x="4182" y="3546"/>
                    </a:cubicBezTo>
                    <a:lnTo>
                      <a:pt x="4176" y="3546"/>
                    </a:lnTo>
                    <a:cubicBezTo>
                      <a:pt x="4100" y="3584"/>
                      <a:pt x="4017" y="3610"/>
                      <a:pt x="3934" y="3629"/>
                    </a:cubicBezTo>
                    <a:cubicBezTo>
                      <a:pt x="3865" y="3642"/>
                      <a:pt x="3788" y="3648"/>
                      <a:pt x="3712" y="3648"/>
                    </a:cubicBezTo>
                    <a:cubicBezTo>
                      <a:pt x="3591" y="3642"/>
                      <a:pt x="3471" y="3610"/>
                      <a:pt x="3369" y="3559"/>
                    </a:cubicBezTo>
                    <a:cubicBezTo>
                      <a:pt x="3336" y="3543"/>
                      <a:pt x="3346" y="3498"/>
                      <a:pt x="3373" y="3498"/>
                    </a:cubicBezTo>
                    <a:cubicBezTo>
                      <a:pt x="3378" y="3498"/>
                      <a:pt x="3383" y="3499"/>
                      <a:pt x="3388" y="3502"/>
                    </a:cubicBezTo>
                    <a:cubicBezTo>
                      <a:pt x="3487" y="3527"/>
                      <a:pt x="3586" y="3540"/>
                      <a:pt x="3685" y="3540"/>
                    </a:cubicBezTo>
                    <a:cubicBezTo>
                      <a:pt x="3764" y="3540"/>
                      <a:pt x="3843" y="3531"/>
                      <a:pt x="3922" y="3515"/>
                    </a:cubicBezTo>
                    <a:cubicBezTo>
                      <a:pt x="4011" y="3495"/>
                      <a:pt x="4093" y="3464"/>
                      <a:pt x="4170" y="3419"/>
                    </a:cubicBezTo>
                    <a:cubicBezTo>
                      <a:pt x="4239" y="3368"/>
                      <a:pt x="4309" y="3330"/>
                      <a:pt x="4386" y="3298"/>
                    </a:cubicBezTo>
                    <a:cubicBezTo>
                      <a:pt x="4388" y="3298"/>
                      <a:pt x="4391" y="3297"/>
                      <a:pt x="4393" y="3297"/>
                    </a:cubicBezTo>
                    <a:cubicBezTo>
                      <a:pt x="4414" y="3297"/>
                      <a:pt x="4423" y="3320"/>
                      <a:pt x="4417" y="3337"/>
                    </a:cubicBezTo>
                    <a:cubicBezTo>
                      <a:pt x="4405" y="3375"/>
                      <a:pt x="4386" y="3407"/>
                      <a:pt x="4354" y="3426"/>
                    </a:cubicBezTo>
                    <a:cubicBezTo>
                      <a:pt x="4398" y="3419"/>
                      <a:pt x="4436" y="3407"/>
                      <a:pt x="4481" y="3394"/>
                    </a:cubicBezTo>
                    <a:cubicBezTo>
                      <a:pt x="4576" y="3362"/>
                      <a:pt x="4672" y="3318"/>
                      <a:pt x="4767" y="3273"/>
                    </a:cubicBezTo>
                    <a:cubicBezTo>
                      <a:pt x="4862" y="3222"/>
                      <a:pt x="4958" y="3165"/>
                      <a:pt x="5040" y="3095"/>
                    </a:cubicBezTo>
                    <a:cubicBezTo>
                      <a:pt x="5085" y="3070"/>
                      <a:pt x="5123" y="3038"/>
                      <a:pt x="5161" y="3000"/>
                    </a:cubicBezTo>
                    <a:cubicBezTo>
                      <a:pt x="5193" y="2974"/>
                      <a:pt x="5224" y="2949"/>
                      <a:pt x="5269" y="2936"/>
                    </a:cubicBezTo>
                    <a:cubicBezTo>
                      <a:pt x="5282" y="2917"/>
                      <a:pt x="5301" y="2885"/>
                      <a:pt x="5307" y="2873"/>
                    </a:cubicBezTo>
                    <a:cubicBezTo>
                      <a:pt x="5320" y="2860"/>
                      <a:pt x="5326" y="2841"/>
                      <a:pt x="5332" y="2828"/>
                    </a:cubicBezTo>
                    <a:cubicBezTo>
                      <a:pt x="5294" y="2790"/>
                      <a:pt x="5256" y="2752"/>
                      <a:pt x="5212" y="2701"/>
                    </a:cubicBezTo>
                    <a:cubicBezTo>
                      <a:pt x="5174" y="2650"/>
                      <a:pt x="5116" y="2587"/>
                      <a:pt x="5161" y="2523"/>
                    </a:cubicBezTo>
                    <a:cubicBezTo>
                      <a:pt x="5189" y="2490"/>
                      <a:pt x="5226" y="2471"/>
                      <a:pt x="5265" y="2471"/>
                    </a:cubicBezTo>
                    <a:cubicBezTo>
                      <a:pt x="5270" y="2471"/>
                      <a:pt x="5276" y="2472"/>
                      <a:pt x="5282" y="2472"/>
                    </a:cubicBezTo>
                    <a:cubicBezTo>
                      <a:pt x="5288" y="2469"/>
                      <a:pt x="5296" y="2468"/>
                      <a:pt x="5304" y="2468"/>
                    </a:cubicBezTo>
                    <a:cubicBezTo>
                      <a:pt x="5312" y="2468"/>
                      <a:pt x="5320" y="2469"/>
                      <a:pt x="5326" y="2472"/>
                    </a:cubicBezTo>
                    <a:cubicBezTo>
                      <a:pt x="5415" y="2466"/>
                      <a:pt x="5504" y="2460"/>
                      <a:pt x="5593" y="2453"/>
                    </a:cubicBezTo>
                    <a:cubicBezTo>
                      <a:pt x="5777" y="2434"/>
                      <a:pt x="5955" y="2402"/>
                      <a:pt x="6140" y="2358"/>
                    </a:cubicBezTo>
                    <a:cubicBezTo>
                      <a:pt x="6273" y="2326"/>
                      <a:pt x="6438" y="2288"/>
                      <a:pt x="6508" y="2167"/>
                    </a:cubicBezTo>
                    <a:cubicBezTo>
                      <a:pt x="6473" y="2126"/>
                      <a:pt x="6502" y="2064"/>
                      <a:pt x="6552" y="2064"/>
                    </a:cubicBezTo>
                    <a:cubicBezTo>
                      <a:pt x="6556" y="2064"/>
                      <a:pt x="6561" y="2065"/>
                      <a:pt x="6565" y="2066"/>
                    </a:cubicBezTo>
                    <a:lnTo>
                      <a:pt x="6572" y="2066"/>
                    </a:lnTo>
                    <a:cubicBezTo>
                      <a:pt x="6559" y="1964"/>
                      <a:pt x="6546" y="1862"/>
                      <a:pt x="6521" y="1761"/>
                    </a:cubicBezTo>
                    <a:cubicBezTo>
                      <a:pt x="6483" y="1634"/>
                      <a:pt x="6438" y="1500"/>
                      <a:pt x="6387" y="1379"/>
                    </a:cubicBezTo>
                    <a:cubicBezTo>
                      <a:pt x="6190" y="928"/>
                      <a:pt x="5854" y="553"/>
                      <a:pt x="5428" y="318"/>
                    </a:cubicBezTo>
                    <a:cubicBezTo>
                      <a:pt x="5205" y="204"/>
                      <a:pt x="4964" y="121"/>
                      <a:pt x="4722" y="83"/>
                    </a:cubicBezTo>
                    <a:lnTo>
                      <a:pt x="4665" y="70"/>
                    </a:lnTo>
                    <a:cubicBezTo>
                      <a:pt x="4662" y="73"/>
                      <a:pt x="4659" y="75"/>
                      <a:pt x="4656" y="75"/>
                    </a:cubicBezTo>
                    <a:cubicBezTo>
                      <a:pt x="4653" y="75"/>
                      <a:pt x="4649" y="73"/>
                      <a:pt x="4646" y="70"/>
                    </a:cubicBezTo>
                    <a:lnTo>
                      <a:pt x="4589" y="64"/>
                    </a:lnTo>
                    <a:cubicBezTo>
                      <a:pt x="4506" y="58"/>
                      <a:pt x="4424" y="51"/>
                      <a:pt x="4347" y="51"/>
                    </a:cubicBezTo>
                    <a:cubicBezTo>
                      <a:pt x="4244" y="51"/>
                      <a:pt x="4136" y="65"/>
                      <a:pt x="4031" y="65"/>
                    </a:cubicBezTo>
                    <a:cubicBezTo>
                      <a:pt x="4014" y="65"/>
                      <a:pt x="3996" y="65"/>
                      <a:pt x="3979" y="64"/>
                    </a:cubicBezTo>
                    <a:cubicBezTo>
                      <a:pt x="3947" y="58"/>
                      <a:pt x="3928" y="26"/>
                      <a:pt x="3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7" name="Google Shape;2137;p60"/>
              <p:cNvSpPr/>
              <p:nvPr/>
            </p:nvSpPr>
            <p:spPr>
              <a:xfrm>
                <a:off x="1722482" y="2776847"/>
                <a:ext cx="146235" cy="90068"/>
              </a:xfrm>
              <a:custGeom>
                <a:avLst/>
                <a:gdLst/>
                <a:ahLst/>
                <a:cxnLst/>
                <a:rect l="l" t="t" r="r" b="b"/>
                <a:pathLst>
                  <a:path w="867" h="534" extrusionOk="0">
                    <a:moveTo>
                      <a:pt x="42" y="1"/>
                    </a:moveTo>
                    <a:cubicBezTo>
                      <a:pt x="20" y="1"/>
                      <a:pt x="1" y="25"/>
                      <a:pt x="21" y="45"/>
                    </a:cubicBezTo>
                    <a:cubicBezTo>
                      <a:pt x="129" y="159"/>
                      <a:pt x="256" y="254"/>
                      <a:pt x="389" y="343"/>
                    </a:cubicBezTo>
                    <a:cubicBezTo>
                      <a:pt x="459" y="388"/>
                      <a:pt x="529" y="419"/>
                      <a:pt x="599" y="458"/>
                    </a:cubicBezTo>
                    <a:cubicBezTo>
                      <a:pt x="631" y="477"/>
                      <a:pt x="669" y="496"/>
                      <a:pt x="701" y="515"/>
                    </a:cubicBezTo>
                    <a:cubicBezTo>
                      <a:pt x="739" y="527"/>
                      <a:pt x="783" y="534"/>
                      <a:pt x="822" y="534"/>
                    </a:cubicBezTo>
                    <a:cubicBezTo>
                      <a:pt x="853" y="527"/>
                      <a:pt x="866" y="489"/>
                      <a:pt x="847" y="470"/>
                    </a:cubicBezTo>
                    <a:cubicBezTo>
                      <a:pt x="828" y="439"/>
                      <a:pt x="796" y="413"/>
                      <a:pt x="771" y="400"/>
                    </a:cubicBezTo>
                    <a:cubicBezTo>
                      <a:pt x="733" y="381"/>
                      <a:pt x="695" y="362"/>
                      <a:pt x="663" y="350"/>
                    </a:cubicBezTo>
                    <a:cubicBezTo>
                      <a:pt x="593" y="311"/>
                      <a:pt x="523" y="273"/>
                      <a:pt x="459" y="235"/>
                    </a:cubicBezTo>
                    <a:cubicBezTo>
                      <a:pt x="326" y="165"/>
                      <a:pt x="199" y="76"/>
                      <a:pt x="59" y="6"/>
                    </a:cubicBezTo>
                    <a:cubicBezTo>
                      <a:pt x="54" y="2"/>
                      <a:pt x="48" y="1"/>
                      <a:pt x="4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8" name="Google Shape;2138;p60"/>
              <p:cNvSpPr/>
              <p:nvPr/>
            </p:nvSpPr>
            <p:spPr>
              <a:xfrm>
                <a:off x="1647594" y="2779208"/>
                <a:ext cx="102044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04" extrusionOk="0">
                    <a:moveTo>
                      <a:pt x="45" y="0"/>
                    </a:moveTo>
                    <a:cubicBezTo>
                      <a:pt x="22" y="0"/>
                      <a:pt x="0" y="34"/>
                      <a:pt x="26" y="50"/>
                    </a:cubicBezTo>
                    <a:cubicBezTo>
                      <a:pt x="115" y="107"/>
                      <a:pt x="204" y="158"/>
                      <a:pt x="293" y="202"/>
                    </a:cubicBezTo>
                    <a:cubicBezTo>
                      <a:pt x="338" y="228"/>
                      <a:pt x="382" y="247"/>
                      <a:pt x="433" y="266"/>
                    </a:cubicBezTo>
                    <a:cubicBezTo>
                      <a:pt x="478" y="285"/>
                      <a:pt x="528" y="297"/>
                      <a:pt x="579" y="304"/>
                    </a:cubicBezTo>
                    <a:cubicBezTo>
                      <a:pt x="598" y="304"/>
                      <a:pt x="605" y="285"/>
                      <a:pt x="592" y="278"/>
                    </a:cubicBezTo>
                    <a:cubicBezTo>
                      <a:pt x="554" y="247"/>
                      <a:pt x="509" y="228"/>
                      <a:pt x="465" y="208"/>
                    </a:cubicBezTo>
                    <a:cubicBezTo>
                      <a:pt x="420" y="183"/>
                      <a:pt x="376" y="164"/>
                      <a:pt x="331" y="145"/>
                    </a:cubicBezTo>
                    <a:cubicBezTo>
                      <a:pt x="236" y="100"/>
                      <a:pt x="147" y="56"/>
                      <a:pt x="58" y="5"/>
                    </a:cubicBezTo>
                    <a:cubicBezTo>
                      <a:pt x="54" y="2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9" name="Google Shape;2139;p60"/>
              <p:cNvSpPr/>
              <p:nvPr/>
            </p:nvSpPr>
            <p:spPr>
              <a:xfrm>
                <a:off x="1596994" y="2785618"/>
                <a:ext cx="119248" cy="676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01" extrusionOk="0">
                    <a:moveTo>
                      <a:pt x="39" y="0"/>
                    </a:moveTo>
                    <a:cubicBezTo>
                      <a:pt x="18" y="0"/>
                      <a:pt x="1" y="29"/>
                      <a:pt x="21" y="50"/>
                    </a:cubicBezTo>
                    <a:cubicBezTo>
                      <a:pt x="123" y="120"/>
                      <a:pt x="225" y="190"/>
                      <a:pt x="333" y="253"/>
                    </a:cubicBezTo>
                    <a:cubicBezTo>
                      <a:pt x="441" y="317"/>
                      <a:pt x="549" y="367"/>
                      <a:pt x="670" y="399"/>
                    </a:cubicBezTo>
                    <a:cubicBezTo>
                      <a:pt x="672" y="400"/>
                      <a:pt x="674" y="400"/>
                      <a:pt x="676" y="400"/>
                    </a:cubicBezTo>
                    <a:cubicBezTo>
                      <a:pt x="697" y="400"/>
                      <a:pt x="706" y="373"/>
                      <a:pt x="689" y="361"/>
                    </a:cubicBezTo>
                    <a:cubicBezTo>
                      <a:pt x="587" y="298"/>
                      <a:pt x="479" y="240"/>
                      <a:pt x="371" y="190"/>
                    </a:cubicBezTo>
                    <a:cubicBezTo>
                      <a:pt x="269" y="132"/>
                      <a:pt x="161" y="69"/>
                      <a:pt x="53" y="5"/>
                    </a:cubicBezTo>
                    <a:cubicBezTo>
                      <a:pt x="48" y="2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0" name="Google Shape;2140;p60"/>
              <p:cNvSpPr/>
              <p:nvPr/>
            </p:nvSpPr>
            <p:spPr>
              <a:xfrm>
                <a:off x="604727" y="1902139"/>
                <a:ext cx="50600" cy="1922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14" extrusionOk="0">
                    <a:moveTo>
                      <a:pt x="268" y="1"/>
                    </a:moveTo>
                    <a:cubicBezTo>
                      <a:pt x="261" y="1"/>
                      <a:pt x="249" y="7"/>
                      <a:pt x="236" y="13"/>
                    </a:cubicBezTo>
                    <a:lnTo>
                      <a:pt x="211" y="20"/>
                    </a:lnTo>
                    <a:cubicBezTo>
                      <a:pt x="198" y="20"/>
                      <a:pt x="191" y="20"/>
                      <a:pt x="179" y="26"/>
                    </a:cubicBezTo>
                    <a:lnTo>
                      <a:pt x="153" y="39"/>
                    </a:lnTo>
                    <a:lnTo>
                      <a:pt x="45" y="39"/>
                    </a:lnTo>
                    <a:cubicBezTo>
                      <a:pt x="42" y="38"/>
                      <a:pt x="39" y="37"/>
                      <a:pt x="36" y="37"/>
                    </a:cubicBezTo>
                    <a:cubicBezTo>
                      <a:pt x="22" y="37"/>
                      <a:pt x="12" y="48"/>
                      <a:pt x="7" y="64"/>
                    </a:cubicBezTo>
                    <a:cubicBezTo>
                      <a:pt x="1" y="83"/>
                      <a:pt x="14" y="102"/>
                      <a:pt x="33" y="109"/>
                    </a:cubicBezTo>
                    <a:cubicBezTo>
                      <a:pt x="55" y="112"/>
                      <a:pt x="77" y="113"/>
                      <a:pt x="100" y="113"/>
                    </a:cubicBezTo>
                    <a:cubicBezTo>
                      <a:pt x="123" y="113"/>
                      <a:pt x="147" y="112"/>
                      <a:pt x="172" y="109"/>
                    </a:cubicBezTo>
                    <a:lnTo>
                      <a:pt x="204" y="96"/>
                    </a:lnTo>
                    <a:cubicBezTo>
                      <a:pt x="217" y="96"/>
                      <a:pt x="223" y="89"/>
                      <a:pt x="236" y="83"/>
                    </a:cubicBezTo>
                    <a:lnTo>
                      <a:pt x="268" y="64"/>
                    </a:lnTo>
                    <a:cubicBezTo>
                      <a:pt x="274" y="58"/>
                      <a:pt x="280" y="45"/>
                      <a:pt x="287" y="32"/>
                    </a:cubicBezTo>
                    <a:cubicBezTo>
                      <a:pt x="299" y="20"/>
                      <a:pt x="287" y="1"/>
                      <a:pt x="268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1" name="Google Shape;2141;p60"/>
              <p:cNvSpPr/>
              <p:nvPr/>
            </p:nvSpPr>
            <p:spPr>
              <a:xfrm>
                <a:off x="706602" y="1951221"/>
                <a:ext cx="55829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68" extrusionOk="0">
                    <a:moveTo>
                      <a:pt x="305" y="1"/>
                    </a:moveTo>
                    <a:cubicBezTo>
                      <a:pt x="303" y="1"/>
                      <a:pt x="301" y="1"/>
                      <a:pt x="299" y="2"/>
                    </a:cubicBezTo>
                    <a:cubicBezTo>
                      <a:pt x="286" y="8"/>
                      <a:pt x="274" y="15"/>
                      <a:pt x="261" y="21"/>
                    </a:cubicBezTo>
                    <a:cubicBezTo>
                      <a:pt x="255" y="27"/>
                      <a:pt x="242" y="34"/>
                      <a:pt x="236" y="40"/>
                    </a:cubicBezTo>
                    <a:cubicBezTo>
                      <a:pt x="217" y="53"/>
                      <a:pt x="198" y="65"/>
                      <a:pt x="172" y="72"/>
                    </a:cubicBezTo>
                    <a:cubicBezTo>
                      <a:pt x="128" y="91"/>
                      <a:pt x="83" y="104"/>
                      <a:pt x="32" y="104"/>
                    </a:cubicBezTo>
                    <a:cubicBezTo>
                      <a:pt x="20" y="104"/>
                      <a:pt x="7" y="116"/>
                      <a:pt x="1" y="129"/>
                    </a:cubicBezTo>
                    <a:cubicBezTo>
                      <a:pt x="1" y="148"/>
                      <a:pt x="13" y="161"/>
                      <a:pt x="26" y="161"/>
                    </a:cubicBezTo>
                    <a:cubicBezTo>
                      <a:pt x="45" y="165"/>
                      <a:pt x="64" y="167"/>
                      <a:pt x="83" y="167"/>
                    </a:cubicBezTo>
                    <a:cubicBezTo>
                      <a:pt x="121" y="167"/>
                      <a:pt x="159" y="159"/>
                      <a:pt x="198" y="142"/>
                    </a:cubicBezTo>
                    <a:cubicBezTo>
                      <a:pt x="223" y="135"/>
                      <a:pt x="248" y="116"/>
                      <a:pt x="274" y="104"/>
                    </a:cubicBezTo>
                    <a:cubicBezTo>
                      <a:pt x="280" y="91"/>
                      <a:pt x="293" y="78"/>
                      <a:pt x="306" y="72"/>
                    </a:cubicBezTo>
                    <a:cubicBezTo>
                      <a:pt x="312" y="59"/>
                      <a:pt x="325" y="46"/>
                      <a:pt x="325" y="27"/>
                    </a:cubicBezTo>
                    <a:cubicBezTo>
                      <a:pt x="330" y="16"/>
                      <a:pt x="317" y="1"/>
                      <a:pt x="30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2" name="Google Shape;2142;p60"/>
              <p:cNvSpPr/>
              <p:nvPr/>
            </p:nvSpPr>
            <p:spPr>
              <a:xfrm>
                <a:off x="969216" y="3384555"/>
                <a:ext cx="163101" cy="7843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465" extrusionOk="0">
                    <a:moveTo>
                      <a:pt x="928" y="0"/>
                    </a:moveTo>
                    <a:cubicBezTo>
                      <a:pt x="852" y="13"/>
                      <a:pt x="788" y="83"/>
                      <a:pt x="725" y="121"/>
                    </a:cubicBezTo>
                    <a:cubicBezTo>
                      <a:pt x="655" y="165"/>
                      <a:pt x="579" y="210"/>
                      <a:pt x="502" y="248"/>
                    </a:cubicBezTo>
                    <a:cubicBezTo>
                      <a:pt x="350" y="312"/>
                      <a:pt x="191" y="369"/>
                      <a:pt x="26" y="413"/>
                    </a:cubicBezTo>
                    <a:cubicBezTo>
                      <a:pt x="0" y="420"/>
                      <a:pt x="13" y="464"/>
                      <a:pt x="45" y="464"/>
                    </a:cubicBezTo>
                    <a:cubicBezTo>
                      <a:pt x="216" y="445"/>
                      <a:pt x="388" y="394"/>
                      <a:pt x="541" y="318"/>
                    </a:cubicBezTo>
                    <a:cubicBezTo>
                      <a:pt x="623" y="280"/>
                      <a:pt x="693" y="242"/>
                      <a:pt x="769" y="197"/>
                    </a:cubicBezTo>
                    <a:cubicBezTo>
                      <a:pt x="833" y="159"/>
                      <a:pt x="928" y="108"/>
                      <a:pt x="960" y="38"/>
                    </a:cubicBezTo>
                    <a:cubicBezTo>
                      <a:pt x="966" y="19"/>
                      <a:pt x="947" y="0"/>
                      <a:pt x="92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3" name="Google Shape;2143;p60"/>
              <p:cNvSpPr/>
              <p:nvPr/>
            </p:nvSpPr>
            <p:spPr>
              <a:xfrm>
                <a:off x="346499" y="3378145"/>
                <a:ext cx="17204" cy="6679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96" extrusionOk="0">
                    <a:moveTo>
                      <a:pt x="32" y="0"/>
                    </a:moveTo>
                    <a:cubicBezTo>
                      <a:pt x="19" y="0"/>
                      <a:pt x="13" y="13"/>
                      <a:pt x="13" y="26"/>
                    </a:cubicBezTo>
                    <a:cubicBezTo>
                      <a:pt x="7" y="38"/>
                      <a:pt x="7" y="51"/>
                      <a:pt x="0" y="64"/>
                    </a:cubicBezTo>
                    <a:lnTo>
                      <a:pt x="0" y="108"/>
                    </a:lnTo>
                    <a:lnTo>
                      <a:pt x="0" y="184"/>
                    </a:lnTo>
                    <a:lnTo>
                      <a:pt x="0" y="273"/>
                    </a:lnTo>
                    <a:cubicBezTo>
                      <a:pt x="0" y="286"/>
                      <a:pt x="0" y="299"/>
                      <a:pt x="0" y="311"/>
                    </a:cubicBezTo>
                    <a:cubicBezTo>
                      <a:pt x="0" y="324"/>
                      <a:pt x="7" y="337"/>
                      <a:pt x="13" y="350"/>
                    </a:cubicBezTo>
                    <a:cubicBezTo>
                      <a:pt x="13" y="362"/>
                      <a:pt x="19" y="369"/>
                      <a:pt x="26" y="381"/>
                    </a:cubicBezTo>
                    <a:cubicBezTo>
                      <a:pt x="31" y="392"/>
                      <a:pt x="39" y="396"/>
                      <a:pt x="48" y="396"/>
                    </a:cubicBezTo>
                    <a:cubicBezTo>
                      <a:pt x="61" y="396"/>
                      <a:pt x="75" y="386"/>
                      <a:pt x="83" y="375"/>
                    </a:cubicBezTo>
                    <a:cubicBezTo>
                      <a:pt x="89" y="362"/>
                      <a:pt x="89" y="356"/>
                      <a:pt x="89" y="350"/>
                    </a:cubicBezTo>
                    <a:cubicBezTo>
                      <a:pt x="102" y="318"/>
                      <a:pt x="102" y="292"/>
                      <a:pt x="96" y="261"/>
                    </a:cubicBezTo>
                    <a:cubicBezTo>
                      <a:pt x="89" y="235"/>
                      <a:pt x="89" y="210"/>
                      <a:pt x="83" y="178"/>
                    </a:cubicBezTo>
                    <a:lnTo>
                      <a:pt x="77" y="102"/>
                    </a:lnTo>
                    <a:lnTo>
                      <a:pt x="77" y="64"/>
                    </a:lnTo>
                    <a:cubicBezTo>
                      <a:pt x="70" y="45"/>
                      <a:pt x="64" y="32"/>
                      <a:pt x="64" y="19"/>
                    </a:cubicBezTo>
                    <a:cubicBezTo>
                      <a:pt x="57" y="6"/>
                      <a:pt x="45" y="0"/>
                      <a:pt x="3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4" name="Google Shape;2144;p60"/>
              <p:cNvSpPr/>
              <p:nvPr/>
            </p:nvSpPr>
            <p:spPr>
              <a:xfrm>
                <a:off x="367919" y="3393157"/>
                <a:ext cx="12987" cy="47227"/>
              </a:xfrm>
              <a:custGeom>
                <a:avLst/>
                <a:gdLst/>
                <a:ahLst/>
                <a:cxnLst/>
                <a:rect l="l" t="t" r="r" b="b"/>
                <a:pathLst>
                  <a:path w="77" h="280" extrusionOk="0">
                    <a:moveTo>
                      <a:pt x="39" y="0"/>
                    </a:moveTo>
                    <a:cubicBezTo>
                      <a:pt x="19" y="0"/>
                      <a:pt x="7" y="13"/>
                      <a:pt x="7" y="32"/>
                    </a:cubicBezTo>
                    <a:lnTo>
                      <a:pt x="0" y="140"/>
                    </a:lnTo>
                    <a:lnTo>
                      <a:pt x="0" y="197"/>
                    </a:lnTo>
                    <a:cubicBezTo>
                      <a:pt x="0" y="216"/>
                      <a:pt x="7" y="235"/>
                      <a:pt x="13" y="254"/>
                    </a:cubicBezTo>
                    <a:cubicBezTo>
                      <a:pt x="13" y="267"/>
                      <a:pt x="26" y="280"/>
                      <a:pt x="39" y="280"/>
                    </a:cubicBezTo>
                    <a:lnTo>
                      <a:pt x="45" y="280"/>
                    </a:lnTo>
                    <a:cubicBezTo>
                      <a:pt x="58" y="280"/>
                      <a:pt x="70" y="267"/>
                      <a:pt x="70" y="254"/>
                    </a:cubicBezTo>
                    <a:cubicBezTo>
                      <a:pt x="77" y="235"/>
                      <a:pt x="77" y="216"/>
                      <a:pt x="77" y="197"/>
                    </a:cubicBezTo>
                    <a:lnTo>
                      <a:pt x="77" y="140"/>
                    </a:lnTo>
                    <a:cubicBezTo>
                      <a:pt x="77" y="102"/>
                      <a:pt x="70" y="64"/>
                      <a:pt x="70" y="32"/>
                    </a:cubicBezTo>
                    <a:cubicBezTo>
                      <a:pt x="70" y="13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5" name="Google Shape;2145;p60"/>
              <p:cNvSpPr/>
              <p:nvPr/>
            </p:nvSpPr>
            <p:spPr>
              <a:xfrm>
                <a:off x="396761" y="3416939"/>
                <a:ext cx="10963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65" h="168" extrusionOk="0">
                    <a:moveTo>
                      <a:pt x="36" y="0"/>
                    </a:moveTo>
                    <a:cubicBezTo>
                      <a:pt x="20" y="0"/>
                      <a:pt x="6" y="12"/>
                      <a:pt x="1" y="31"/>
                    </a:cubicBezTo>
                    <a:lnTo>
                      <a:pt x="1" y="94"/>
                    </a:lnTo>
                    <a:lnTo>
                      <a:pt x="1" y="120"/>
                    </a:lnTo>
                    <a:cubicBezTo>
                      <a:pt x="1" y="132"/>
                      <a:pt x="7" y="139"/>
                      <a:pt x="7" y="145"/>
                    </a:cubicBezTo>
                    <a:lnTo>
                      <a:pt x="14" y="158"/>
                    </a:lnTo>
                    <a:cubicBezTo>
                      <a:pt x="20" y="164"/>
                      <a:pt x="28" y="167"/>
                      <a:pt x="35" y="167"/>
                    </a:cubicBezTo>
                    <a:cubicBezTo>
                      <a:pt x="42" y="167"/>
                      <a:pt x="49" y="164"/>
                      <a:pt x="52" y="158"/>
                    </a:cubicBezTo>
                    <a:lnTo>
                      <a:pt x="58" y="145"/>
                    </a:lnTo>
                    <a:cubicBezTo>
                      <a:pt x="65" y="139"/>
                      <a:pt x="65" y="132"/>
                      <a:pt x="65" y="120"/>
                    </a:cubicBezTo>
                    <a:lnTo>
                      <a:pt x="65" y="94"/>
                    </a:lnTo>
                    <a:lnTo>
                      <a:pt x="65" y="31"/>
                    </a:lnTo>
                    <a:cubicBezTo>
                      <a:pt x="65" y="18"/>
                      <a:pt x="58" y="12"/>
                      <a:pt x="52" y="5"/>
                    </a:cubicBezTo>
                    <a:cubicBezTo>
                      <a:pt x="47" y="2"/>
                      <a:pt x="41" y="0"/>
                      <a:pt x="36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6" name="Google Shape;2146;p60"/>
              <p:cNvSpPr/>
              <p:nvPr/>
            </p:nvSpPr>
            <p:spPr>
              <a:xfrm>
                <a:off x="1123546" y="3493682"/>
                <a:ext cx="37613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70" extrusionOk="0">
                    <a:moveTo>
                      <a:pt x="197" y="0"/>
                    </a:moveTo>
                    <a:cubicBezTo>
                      <a:pt x="195" y="0"/>
                      <a:pt x="193" y="1"/>
                      <a:pt x="191" y="1"/>
                    </a:cubicBezTo>
                    <a:cubicBezTo>
                      <a:pt x="178" y="1"/>
                      <a:pt x="172" y="1"/>
                      <a:pt x="166" y="8"/>
                    </a:cubicBezTo>
                    <a:cubicBezTo>
                      <a:pt x="153" y="8"/>
                      <a:pt x="147" y="14"/>
                      <a:pt x="140" y="20"/>
                    </a:cubicBezTo>
                    <a:cubicBezTo>
                      <a:pt x="121" y="27"/>
                      <a:pt x="109" y="40"/>
                      <a:pt x="96" y="46"/>
                    </a:cubicBezTo>
                    <a:lnTo>
                      <a:pt x="20" y="103"/>
                    </a:lnTo>
                    <a:cubicBezTo>
                      <a:pt x="1" y="116"/>
                      <a:pt x="1" y="141"/>
                      <a:pt x="13" y="154"/>
                    </a:cubicBezTo>
                    <a:cubicBezTo>
                      <a:pt x="20" y="164"/>
                      <a:pt x="29" y="169"/>
                      <a:pt x="39" y="169"/>
                    </a:cubicBezTo>
                    <a:cubicBezTo>
                      <a:pt x="47" y="169"/>
                      <a:pt x="55" y="166"/>
                      <a:pt x="64" y="160"/>
                    </a:cubicBezTo>
                    <a:lnTo>
                      <a:pt x="140" y="103"/>
                    </a:lnTo>
                    <a:cubicBezTo>
                      <a:pt x="153" y="97"/>
                      <a:pt x="166" y="84"/>
                      <a:pt x="178" y="71"/>
                    </a:cubicBezTo>
                    <a:cubicBezTo>
                      <a:pt x="185" y="65"/>
                      <a:pt x="198" y="59"/>
                      <a:pt x="204" y="52"/>
                    </a:cubicBezTo>
                    <a:cubicBezTo>
                      <a:pt x="204" y="46"/>
                      <a:pt x="210" y="40"/>
                      <a:pt x="217" y="33"/>
                    </a:cubicBezTo>
                    <a:cubicBezTo>
                      <a:pt x="222" y="17"/>
                      <a:pt x="209" y="0"/>
                      <a:pt x="19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7" name="Google Shape;2147;p60"/>
              <p:cNvSpPr/>
              <p:nvPr/>
            </p:nvSpPr>
            <p:spPr>
              <a:xfrm>
                <a:off x="1046128" y="3440046"/>
                <a:ext cx="102213" cy="72864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32" extrusionOk="0">
                    <a:moveTo>
                      <a:pt x="562" y="0"/>
                    </a:moveTo>
                    <a:cubicBezTo>
                      <a:pt x="537" y="0"/>
                      <a:pt x="521" y="18"/>
                      <a:pt x="504" y="40"/>
                    </a:cubicBezTo>
                    <a:lnTo>
                      <a:pt x="440" y="91"/>
                    </a:lnTo>
                    <a:cubicBezTo>
                      <a:pt x="402" y="129"/>
                      <a:pt x="358" y="161"/>
                      <a:pt x="313" y="192"/>
                    </a:cubicBezTo>
                    <a:cubicBezTo>
                      <a:pt x="218" y="256"/>
                      <a:pt x="129" y="319"/>
                      <a:pt x="34" y="370"/>
                    </a:cubicBezTo>
                    <a:cubicBezTo>
                      <a:pt x="1" y="387"/>
                      <a:pt x="15" y="431"/>
                      <a:pt x="44" y="431"/>
                    </a:cubicBezTo>
                    <a:cubicBezTo>
                      <a:pt x="49" y="431"/>
                      <a:pt x="54" y="430"/>
                      <a:pt x="59" y="427"/>
                    </a:cubicBezTo>
                    <a:cubicBezTo>
                      <a:pt x="161" y="383"/>
                      <a:pt x="263" y="326"/>
                      <a:pt x="358" y="262"/>
                    </a:cubicBezTo>
                    <a:cubicBezTo>
                      <a:pt x="402" y="230"/>
                      <a:pt x="447" y="192"/>
                      <a:pt x="491" y="161"/>
                    </a:cubicBezTo>
                    <a:lnTo>
                      <a:pt x="561" y="103"/>
                    </a:lnTo>
                    <a:cubicBezTo>
                      <a:pt x="580" y="78"/>
                      <a:pt x="606" y="65"/>
                      <a:pt x="599" y="27"/>
                    </a:cubicBezTo>
                    <a:cubicBezTo>
                      <a:pt x="599" y="14"/>
                      <a:pt x="587" y="2"/>
                      <a:pt x="574" y="2"/>
                    </a:cubicBezTo>
                    <a:cubicBezTo>
                      <a:pt x="570" y="1"/>
                      <a:pt x="566" y="0"/>
                      <a:pt x="56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8" name="Google Shape;2148;p60"/>
              <p:cNvSpPr/>
              <p:nvPr/>
            </p:nvSpPr>
            <p:spPr>
              <a:xfrm>
                <a:off x="285441" y="2080926"/>
                <a:ext cx="23951" cy="6679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396" extrusionOk="0">
                    <a:moveTo>
                      <a:pt x="104" y="0"/>
                    </a:moveTo>
                    <a:cubicBezTo>
                      <a:pt x="93" y="0"/>
                      <a:pt x="81" y="6"/>
                      <a:pt x="76" y="21"/>
                    </a:cubicBezTo>
                    <a:cubicBezTo>
                      <a:pt x="51" y="78"/>
                      <a:pt x="32" y="135"/>
                      <a:pt x="19" y="199"/>
                    </a:cubicBezTo>
                    <a:cubicBezTo>
                      <a:pt x="0" y="256"/>
                      <a:pt x="0" y="320"/>
                      <a:pt x="19" y="383"/>
                    </a:cubicBezTo>
                    <a:cubicBezTo>
                      <a:pt x="19" y="390"/>
                      <a:pt x="27" y="395"/>
                      <a:pt x="35" y="395"/>
                    </a:cubicBezTo>
                    <a:cubicBezTo>
                      <a:pt x="41" y="395"/>
                      <a:pt x="48" y="392"/>
                      <a:pt x="51" y="383"/>
                    </a:cubicBezTo>
                    <a:cubicBezTo>
                      <a:pt x="70" y="326"/>
                      <a:pt x="83" y="269"/>
                      <a:pt x="89" y="211"/>
                    </a:cubicBezTo>
                    <a:cubicBezTo>
                      <a:pt x="95" y="154"/>
                      <a:pt x="114" y="97"/>
                      <a:pt x="134" y="40"/>
                    </a:cubicBezTo>
                    <a:cubicBezTo>
                      <a:pt x="141" y="16"/>
                      <a:pt x="123" y="0"/>
                      <a:pt x="104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9" name="Google Shape;2149;p60"/>
              <p:cNvSpPr/>
              <p:nvPr/>
            </p:nvSpPr>
            <p:spPr>
              <a:xfrm>
                <a:off x="261828" y="2058831"/>
                <a:ext cx="26481" cy="8602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510" extrusionOk="0">
                    <a:moveTo>
                      <a:pt x="127" y="0"/>
                    </a:moveTo>
                    <a:cubicBezTo>
                      <a:pt x="120" y="0"/>
                      <a:pt x="113" y="4"/>
                      <a:pt x="108" y="12"/>
                    </a:cubicBezTo>
                    <a:cubicBezTo>
                      <a:pt x="64" y="88"/>
                      <a:pt x="32" y="171"/>
                      <a:pt x="19" y="260"/>
                    </a:cubicBezTo>
                    <a:cubicBezTo>
                      <a:pt x="7" y="298"/>
                      <a:pt x="7" y="342"/>
                      <a:pt x="7" y="387"/>
                    </a:cubicBezTo>
                    <a:cubicBezTo>
                      <a:pt x="7" y="425"/>
                      <a:pt x="0" y="495"/>
                      <a:pt x="45" y="508"/>
                    </a:cubicBezTo>
                    <a:cubicBezTo>
                      <a:pt x="49" y="509"/>
                      <a:pt x="53" y="509"/>
                      <a:pt x="56" y="509"/>
                    </a:cubicBezTo>
                    <a:cubicBezTo>
                      <a:pt x="101" y="509"/>
                      <a:pt x="96" y="436"/>
                      <a:pt x="96" y="412"/>
                    </a:cubicBezTo>
                    <a:cubicBezTo>
                      <a:pt x="89" y="368"/>
                      <a:pt x="89" y="323"/>
                      <a:pt x="96" y="285"/>
                    </a:cubicBezTo>
                    <a:cubicBezTo>
                      <a:pt x="102" y="196"/>
                      <a:pt x="121" y="114"/>
                      <a:pt x="153" y="31"/>
                    </a:cubicBezTo>
                    <a:cubicBezTo>
                      <a:pt x="157" y="14"/>
                      <a:pt x="141" y="0"/>
                      <a:pt x="12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0" name="Google Shape;2150;p60"/>
              <p:cNvSpPr/>
              <p:nvPr/>
            </p:nvSpPr>
            <p:spPr>
              <a:xfrm>
                <a:off x="687374" y="2110949"/>
                <a:ext cx="51612" cy="16748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993" extrusionOk="0">
                    <a:moveTo>
                      <a:pt x="68" y="1"/>
                    </a:moveTo>
                    <a:cubicBezTo>
                      <a:pt x="52" y="1"/>
                      <a:pt x="35" y="11"/>
                      <a:pt x="32" y="27"/>
                    </a:cubicBezTo>
                    <a:cubicBezTo>
                      <a:pt x="0" y="192"/>
                      <a:pt x="0" y="364"/>
                      <a:pt x="32" y="529"/>
                    </a:cubicBezTo>
                    <a:cubicBezTo>
                      <a:pt x="51" y="605"/>
                      <a:pt x="70" y="688"/>
                      <a:pt x="95" y="764"/>
                    </a:cubicBezTo>
                    <a:cubicBezTo>
                      <a:pt x="115" y="847"/>
                      <a:pt x="159" y="923"/>
                      <a:pt x="223" y="987"/>
                    </a:cubicBezTo>
                    <a:cubicBezTo>
                      <a:pt x="232" y="990"/>
                      <a:pt x="243" y="992"/>
                      <a:pt x="253" y="992"/>
                    </a:cubicBezTo>
                    <a:cubicBezTo>
                      <a:pt x="280" y="992"/>
                      <a:pt x="305" y="980"/>
                      <a:pt x="305" y="949"/>
                    </a:cubicBezTo>
                    <a:cubicBezTo>
                      <a:pt x="299" y="872"/>
                      <a:pt x="273" y="796"/>
                      <a:pt x="235" y="726"/>
                    </a:cubicBezTo>
                    <a:cubicBezTo>
                      <a:pt x="210" y="650"/>
                      <a:pt x="191" y="574"/>
                      <a:pt x="172" y="497"/>
                    </a:cubicBezTo>
                    <a:cubicBezTo>
                      <a:pt x="134" y="345"/>
                      <a:pt x="102" y="186"/>
                      <a:pt x="95" y="27"/>
                    </a:cubicBezTo>
                    <a:cubicBezTo>
                      <a:pt x="95" y="9"/>
                      <a:pt x="82" y="1"/>
                      <a:pt x="68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1" name="Google Shape;2151;p60"/>
              <p:cNvSpPr/>
              <p:nvPr/>
            </p:nvSpPr>
            <p:spPr>
              <a:xfrm>
                <a:off x="662580" y="2143502"/>
                <a:ext cx="20240" cy="7337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35" extrusionOk="0">
                    <a:moveTo>
                      <a:pt x="41" y="1"/>
                    </a:moveTo>
                    <a:cubicBezTo>
                      <a:pt x="26" y="1"/>
                      <a:pt x="10" y="10"/>
                      <a:pt x="7" y="31"/>
                    </a:cubicBezTo>
                    <a:cubicBezTo>
                      <a:pt x="1" y="101"/>
                      <a:pt x="1" y="165"/>
                      <a:pt x="7" y="234"/>
                    </a:cubicBezTo>
                    <a:cubicBezTo>
                      <a:pt x="14" y="266"/>
                      <a:pt x="20" y="298"/>
                      <a:pt x="26" y="330"/>
                    </a:cubicBezTo>
                    <a:cubicBezTo>
                      <a:pt x="33" y="349"/>
                      <a:pt x="39" y="362"/>
                      <a:pt x="45" y="381"/>
                    </a:cubicBezTo>
                    <a:cubicBezTo>
                      <a:pt x="52" y="393"/>
                      <a:pt x="58" y="412"/>
                      <a:pt x="71" y="425"/>
                    </a:cubicBezTo>
                    <a:cubicBezTo>
                      <a:pt x="77" y="431"/>
                      <a:pt x="85" y="434"/>
                      <a:pt x="92" y="434"/>
                    </a:cubicBezTo>
                    <a:cubicBezTo>
                      <a:pt x="107" y="434"/>
                      <a:pt x="120" y="423"/>
                      <a:pt x="115" y="406"/>
                    </a:cubicBezTo>
                    <a:cubicBezTo>
                      <a:pt x="115" y="387"/>
                      <a:pt x="115" y="374"/>
                      <a:pt x="109" y="355"/>
                    </a:cubicBezTo>
                    <a:lnTo>
                      <a:pt x="103" y="311"/>
                    </a:lnTo>
                    <a:cubicBezTo>
                      <a:pt x="96" y="285"/>
                      <a:pt x="90" y="254"/>
                      <a:pt x="84" y="222"/>
                    </a:cubicBezTo>
                    <a:cubicBezTo>
                      <a:pt x="71" y="165"/>
                      <a:pt x="71" y="101"/>
                      <a:pt x="77" y="37"/>
                    </a:cubicBezTo>
                    <a:cubicBezTo>
                      <a:pt x="77" y="14"/>
                      <a:pt x="59" y="1"/>
                      <a:pt x="41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2" name="Google Shape;2152;p60"/>
              <p:cNvSpPr/>
              <p:nvPr/>
            </p:nvSpPr>
            <p:spPr>
              <a:xfrm>
                <a:off x="723806" y="2128996"/>
                <a:ext cx="30191" cy="5920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51" extrusionOk="0">
                    <a:moveTo>
                      <a:pt x="40" y="0"/>
                    </a:moveTo>
                    <a:cubicBezTo>
                      <a:pt x="35" y="0"/>
                      <a:pt x="30" y="1"/>
                      <a:pt x="26" y="3"/>
                    </a:cubicBezTo>
                    <a:cubicBezTo>
                      <a:pt x="7" y="9"/>
                      <a:pt x="0" y="28"/>
                      <a:pt x="7" y="47"/>
                    </a:cubicBezTo>
                    <a:lnTo>
                      <a:pt x="57" y="200"/>
                    </a:lnTo>
                    <a:cubicBezTo>
                      <a:pt x="70" y="219"/>
                      <a:pt x="76" y="244"/>
                      <a:pt x="89" y="270"/>
                    </a:cubicBezTo>
                    <a:cubicBezTo>
                      <a:pt x="96" y="295"/>
                      <a:pt x="108" y="320"/>
                      <a:pt x="127" y="340"/>
                    </a:cubicBezTo>
                    <a:cubicBezTo>
                      <a:pt x="135" y="347"/>
                      <a:pt x="143" y="351"/>
                      <a:pt x="151" y="351"/>
                    </a:cubicBezTo>
                    <a:cubicBezTo>
                      <a:pt x="163" y="351"/>
                      <a:pt x="174" y="342"/>
                      <a:pt x="178" y="327"/>
                    </a:cubicBezTo>
                    <a:cubicBezTo>
                      <a:pt x="178" y="314"/>
                      <a:pt x="178" y="301"/>
                      <a:pt x="178" y="289"/>
                    </a:cubicBezTo>
                    <a:cubicBezTo>
                      <a:pt x="172" y="276"/>
                      <a:pt x="165" y="263"/>
                      <a:pt x="159" y="251"/>
                    </a:cubicBezTo>
                    <a:cubicBezTo>
                      <a:pt x="153" y="225"/>
                      <a:pt x="140" y="200"/>
                      <a:pt x="134" y="168"/>
                    </a:cubicBezTo>
                    <a:lnTo>
                      <a:pt x="70" y="22"/>
                    </a:lnTo>
                    <a:cubicBezTo>
                      <a:pt x="65" y="7"/>
                      <a:pt x="53" y="0"/>
                      <a:pt x="4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3" name="Google Shape;2153;p60"/>
              <p:cNvSpPr/>
              <p:nvPr/>
            </p:nvSpPr>
            <p:spPr>
              <a:xfrm>
                <a:off x="41043" y="2444572"/>
                <a:ext cx="69828" cy="172716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024" extrusionOk="0">
                    <a:moveTo>
                      <a:pt x="51" y="0"/>
                    </a:moveTo>
                    <a:cubicBezTo>
                      <a:pt x="32" y="64"/>
                      <a:pt x="13" y="127"/>
                      <a:pt x="0" y="197"/>
                    </a:cubicBezTo>
                    <a:cubicBezTo>
                      <a:pt x="102" y="483"/>
                      <a:pt x="242" y="763"/>
                      <a:pt x="413" y="1023"/>
                    </a:cubicBezTo>
                    <a:cubicBezTo>
                      <a:pt x="254" y="699"/>
                      <a:pt x="127" y="356"/>
                      <a:pt x="51" y="0"/>
                    </a:cubicBezTo>
                    <a:close/>
                  </a:path>
                </a:pathLst>
              </a:custGeom>
              <a:solidFill>
                <a:srgbClr val="F2D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4" name="Google Shape;2154;p60"/>
              <p:cNvSpPr/>
              <p:nvPr/>
            </p:nvSpPr>
            <p:spPr>
              <a:xfrm>
                <a:off x="54874" y="1713569"/>
                <a:ext cx="1470781" cy="1246790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7392" extrusionOk="0">
                    <a:moveTo>
                      <a:pt x="4786" y="0"/>
                    </a:moveTo>
                    <a:cubicBezTo>
                      <a:pt x="4780" y="13"/>
                      <a:pt x="4773" y="25"/>
                      <a:pt x="4767" y="38"/>
                    </a:cubicBezTo>
                    <a:cubicBezTo>
                      <a:pt x="4741" y="70"/>
                      <a:pt x="4710" y="102"/>
                      <a:pt x="4672" y="134"/>
                    </a:cubicBezTo>
                    <a:cubicBezTo>
                      <a:pt x="4621" y="197"/>
                      <a:pt x="4557" y="254"/>
                      <a:pt x="4481" y="299"/>
                    </a:cubicBezTo>
                    <a:cubicBezTo>
                      <a:pt x="4398" y="362"/>
                      <a:pt x="4303" y="426"/>
                      <a:pt x="4208" y="470"/>
                    </a:cubicBezTo>
                    <a:cubicBezTo>
                      <a:pt x="4106" y="528"/>
                      <a:pt x="4004" y="566"/>
                      <a:pt x="3896" y="604"/>
                    </a:cubicBezTo>
                    <a:cubicBezTo>
                      <a:pt x="3795" y="642"/>
                      <a:pt x="3687" y="661"/>
                      <a:pt x="3579" y="667"/>
                    </a:cubicBezTo>
                    <a:lnTo>
                      <a:pt x="3572" y="667"/>
                    </a:lnTo>
                    <a:cubicBezTo>
                      <a:pt x="3496" y="705"/>
                      <a:pt x="3420" y="731"/>
                      <a:pt x="3337" y="750"/>
                    </a:cubicBezTo>
                    <a:cubicBezTo>
                      <a:pt x="3261" y="763"/>
                      <a:pt x="3185" y="769"/>
                      <a:pt x="3108" y="769"/>
                    </a:cubicBezTo>
                    <a:cubicBezTo>
                      <a:pt x="2913" y="808"/>
                      <a:pt x="2677" y="862"/>
                      <a:pt x="2465" y="862"/>
                    </a:cubicBezTo>
                    <a:cubicBezTo>
                      <a:pt x="2401" y="862"/>
                      <a:pt x="2340" y="857"/>
                      <a:pt x="2282" y="845"/>
                    </a:cubicBezTo>
                    <a:lnTo>
                      <a:pt x="2282" y="845"/>
                    </a:lnTo>
                    <a:cubicBezTo>
                      <a:pt x="2466" y="883"/>
                      <a:pt x="2517" y="1157"/>
                      <a:pt x="2416" y="1316"/>
                    </a:cubicBezTo>
                    <a:cubicBezTo>
                      <a:pt x="2314" y="1474"/>
                      <a:pt x="2117" y="1544"/>
                      <a:pt x="1939" y="1608"/>
                    </a:cubicBezTo>
                    <a:cubicBezTo>
                      <a:pt x="2060" y="1665"/>
                      <a:pt x="2117" y="1798"/>
                      <a:pt x="2079" y="1926"/>
                    </a:cubicBezTo>
                    <a:cubicBezTo>
                      <a:pt x="2041" y="2046"/>
                      <a:pt x="1958" y="2148"/>
                      <a:pt x="1850" y="2218"/>
                    </a:cubicBezTo>
                    <a:cubicBezTo>
                      <a:pt x="1570" y="2434"/>
                      <a:pt x="1227" y="2555"/>
                      <a:pt x="935" y="2752"/>
                    </a:cubicBezTo>
                    <a:cubicBezTo>
                      <a:pt x="643" y="2949"/>
                      <a:pt x="388" y="3279"/>
                      <a:pt x="439" y="3629"/>
                    </a:cubicBezTo>
                    <a:cubicBezTo>
                      <a:pt x="357" y="3660"/>
                      <a:pt x="287" y="3718"/>
                      <a:pt x="242" y="3800"/>
                    </a:cubicBezTo>
                    <a:cubicBezTo>
                      <a:pt x="141" y="3940"/>
                      <a:pt x="64" y="4093"/>
                      <a:pt x="1" y="4251"/>
                    </a:cubicBezTo>
                    <a:cubicBezTo>
                      <a:pt x="13" y="4251"/>
                      <a:pt x="20" y="4258"/>
                      <a:pt x="20" y="4270"/>
                    </a:cubicBezTo>
                    <a:cubicBezTo>
                      <a:pt x="96" y="4512"/>
                      <a:pt x="191" y="4747"/>
                      <a:pt x="293" y="4976"/>
                    </a:cubicBezTo>
                    <a:cubicBezTo>
                      <a:pt x="477" y="5376"/>
                      <a:pt x="713" y="5758"/>
                      <a:pt x="992" y="6101"/>
                    </a:cubicBezTo>
                    <a:cubicBezTo>
                      <a:pt x="1075" y="6202"/>
                      <a:pt x="1164" y="6304"/>
                      <a:pt x="1253" y="6399"/>
                    </a:cubicBezTo>
                    <a:cubicBezTo>
                      <a:pt x="1176" y="6304"/>
                      <a:pt x="1113" y="6202"/>
                      <a:pt x="1049" y="6101"/>
                    </a:cubicBezTo>
                    <a:cubicBezTo>
                      <a:pt x="1036" y="6074"/>
                      <a:pt x="1061" y="6050"/>
                      <a:pt x="1083" y="6050"/>
                    </a:cubicBezTo>
                    <a:cubicBezTo>
                      <a:pt x="1092" y="6050"/>
                      <a:pt x="1101" y="6053"/>
                      <a:pt x="1107" y="6063"/>
                    </a:cubicBezTo>
                    <a:cubicBezTo>
                      <a:pt x="1348" y="6412"/>
                      <a:pt x="1659" y="6704"/>
                      <a:pt x="2028" y="6914"/>
                    </a:cubicBezTo>
                    <a:cubicBezTo>
                      <a:pt x="2149" y="6984"/>
                      <a:pt x="2269" y="7041"/>
                      <a:pt x="2403" y="7092"/>
                    </a:cubicBezTo>
                    <a:cubicBezTo>
                      <a:pt x="2466" y="7117"/>
                      <a:pt x="2530" y="7137"/>
                      <a:pt x="2594" y="7162"/>
                    </a:cubicBezTo>
                    <a:cubicBezTo>
                      <a:pt x="2676" y="7187"/>
                      <a:pt x="2765" y="7206"/>
                      <a:pt x="2854" y="7225"/>
                    </a:cubicBezTo>
                    <a:lnTo>
                      <a:pt x="2797" y="7200"/>
                    </a:lnTo>
                    <a:cubicBezTo>
                      <a:pt x="2773" y="7182"/>
                      <a:pt x="2788" y="7149"/>
                      <a:pt x="2810" y="7149"/>
                    </a:cubicBezTo>
                    <a:cubicBezTo>
                      <a:pt x="2812" y="7149"/>
                      <a:pt x="2814" y="7149"/>
                      <a:pt x="2816" y="7149"/>
                    </a:cubicBezTo>
                    <a:cubicBezTo>
                      <a:pt x="3077" y="7238"/>
                      <a:pt x="3343" y="7295"/>
                      <a:pt x="3617" y="7321"/>
                    </a:cubicBezTo>
                    <a:cubicBezTo>
                      <a:pt x="3680" y="7323"/>
                      <a:pt x="3742" y="7325"/>
                      <a:pt x="3804" y="7325"/>
                    </a:cubicBezTo>
                    <a:cubicBezTo>
                      <a:pt x="3891" y="7325"/>
                      <a:pt x="3979" y="7322"/>
                      <a:pt x="4068" y="7314"/>
                    </a:cubicBezTo>
                    <a:cubicBezTo>
                      <a:pt x="3915" y="7264"/>
                      <a:pt x="3769" y="7200"/>
                      <a:pt x="3629" y="7130"/>
                    </a:cubicBezTo>
                    <a:cubicBezTo>
                      <a:pt x="3585" y="7105"/>
                      <a:pt x="3534" y="7079"/>
                      <a:pt x="3502" y="7067"/>
                    </a:cubicBezTo>
                    <a:cubicBezTo>
                      <a:pt x="3474" y="7050"/>
                      <a:pt x="3486" y="7014"/>
                      <a:pt x="3510" y="7014"/>
                    </a:cubicBezTo>
                    <a:cubicBezTo>
                      <a:pt x="3514" y="7014"/>
                      <a:pt x="3517" y="7014"/>
                      <a:pt x="3521" y="7016"/>
                    </a:cubicBezTo>
                    <a:cubicBezTo>
                      <a:pt x="3604" y="7048"/>
                      <a:pt x="3687" y="7079"/>
                      <a:pt x="3769" y="7105"/>
                    </a:cubicBezTo>
                    <a:cubicBezTo>
                      <a:pt x="3985" y="7181"/>
                      <a:pt x="4201" y="7245"/>
                      <a:pt x="4430" y="7289"/>
                    </a:cubicBezTo>
                    <a:cubicBezTo>
                      <a:pt x="4433" y="7286"/>
                      <a:pt x="4436" y="7284"/>
                      <a:pt x="4440" y="7284"/>
                    </a:cubicBezTo>
                    <a:cubicBezTo>
                      <a:pt x="4443" y="7284"/>
                      <a:pt x="4446" y="7286"/>
                      <a:pt x="4449" y="7289"/>
                    </a:cubicBezTo>
                    <a:lnTo>
                      <a:pt x="4583" y="7308"/>
                    </a:lnTo>
                    <a:cubicBezTo>
                      <a:pt x="4589" y="7308"/>
                      <a:pt x="4602" y="7308"/>
                      <a:pt x="4608" y="7314"/>
                    </a:cubicBezTo>
                    <a:lnTo>
                      <a:pt x="4672" y="7327"/>
                    </a:lnTo>
                    <a:cubicBezTo>
                      <a:pt x="4869" y="7359"/>
                      <a:pt x="5066" y="7378"/>
                      <a:pt x="5263" y="7384"/>
                    </a:cubicBezTo>
                    <a:lnTo>
                      <a:pt x="5383" y="7391"/>
                    </a:lnTo>
                    <a:cubicBezTo>
                      <a:pt x="5313" y="7365"/>
                      <a:pt x="5243" y="7327"/>
                      <a:pt x="5174" y="7289"/>
                    </a:cubicBezTo>
                    <a:cubicBezTo>
                      <a:pt x="5146" y="7267"/>
                      <a:pt x="5167" y="7230"/>
                      <a:pt x="5194" y="7230"/>
                    </a:cubicBezTo>
                    <a:cubicBezTo>
                      <a:pt x="5198" y="7230"/>
                      <a:pt x="5202" y="7230"/>
                      <a:pt x="5205" y="7232"/>
                    </a:cubicBezTo>
                    <a:cubicBezTo>
                      <a:pt x="5500" y="7340"/>
                      <a:pt x="5816" y="7391"/>
                      <a:pt x="6134" y="7391"/>
                    </a:cubicBezTo>
                    <a:cubicBezTo>
                      <a:pt x="6153" y="7391"/>
                      <a:pt x="6172" y="7391"/>
                      <a:pt x="6190" y="7391"/>
                    </a:cubicBezTo>
                    <a:cubicBezTo>
                      <a:pt x="6356" y="7384"/>
                      <a:pt x="6521" y="7365"/>
                      <a:pt x="6680" y="7327"/>
                    </a:cubicBezTo>
                    <a:lnTo>
                      <a:pt x="6705" y="7321"/>
                    </a:lnTo>
                    <a:cubicBezTo>
                      <a:pt x="6622" y="7314"/>
                      <a:pt x="6540" y="7302"/>
                      <a:pt x="6464" y="7276"/>
                    </a:cubicBezTo>
                    <a:cubicBezTo>
                      <a:pt x="6434" y="7270"/>
                      <a:pt x="6443" y="7225"/>
                      <a:pt x="6471" y="7225"/>
                    </a:cubicBezTo>
                    <a:cubicBezTo>
                      <a:pt x="6473" y="7225"/>
                      <a:pt x="6474" y="7225"/>
                      <a:pt x="6476" y="7225"/>
                    </a:cubicBezTo>
                    <a:cubicBezTo>
                      <a:pt x="6540" y="7235"/>
                      <a:pt x="6603" y="7239"/>
                      <a:pt x="6666" y="7239"/>
                    </a:cubicBezTo>
                    <a:cubicBezTo>
                      <a:pt x="7081" y="7239"/>
                      <a:pt x="7479" y="7054"/>
                      <a:pt x="7849" y="6889"/>
                    </a:cubicBezTo>
                    <a:cubicBezTo>
                      <a:pt x="8059" y="6781"/>
                      <a:pt x="8281" y="6698"/>
                      <a:pt x="8510" y="6628"/>
                    </a:cubicBezTo>
                    <a:cubicBezTo>
                      <a:pt x="8573" y="6615"/>
                      <a:pt x="8643" y="6596"/>
                      <a:pt x="8720" y="6584"/>
                    </a:cubicBezTo>
                    <a:cubicBezTo>
                      <a:pt x="8662" y="6514"/>
                      <a:pt x="8605" y="6457"/>
                      <a:pt x="8535" y="6406"/>
                    </a:cubicBezTo>
                    <a:cubicBezTo>
                      <a:pt x="8173" y="6101"/>
                      <a:pt x="7779" y="5827"/>
                      <a:pt x="7360" y="5605"/>
                    </a:cubicBezTo>
                    <a:cubicBezTo>
                      <a:pt x="6991" y="5389"/>
                      <a:pt x="6610" y="5186"/>
                      <a:pt x="6248" y="4957"/>
                    </a:cubicBezTo>
                    <a:cubicBezTo>
                      <a:pt x="6095" y="4861"/>
                      <a:pt x="5936" y="4753"/>
                      <a:pt x="5784" y="4639"/>
                    </a:cubicBezTo>
                    <a:cubicBezTo>
                      <a:pt x="5714" y="4582"/>
                      <a:pt x="5644" y="4525"/>
                      <a:pt x="5574" y="4467"/>
                    </a:cubicBezTo>
                    <a:cubicBezTo>
                      <a:pt x="5097" y="4054"/>
                      <a:pt x="4691" y="3552"/>
                      <a:pt x="4538" y="2942"/>
                    </a:cubicBezTo>
                    <a:cubicBezTo>
                      <a:pt x="4367" y="2199"/>
                      <a:pt x="4570" y="1417"/>
                      <a:pt x="5097" y="858"/>
                    </a:cubicBezTo>
                    <a:cubicBezTo>
                      <a:pt x="5116" y="826"/>
                      <a:pt x="5135" y="788"/>
                      <a:pt x="5148" y="750"/>
                    </a:cubicBezTo>
                    <a:cubicBezTo>
                      <a:pt x="5180" y="674"/>
                      <a:pt x="5205" y="597"/>
                      <a:pt x="5224" y="521"/>
                    </a:cubicBezTo>
                    <a:cubicBezTo>
                      <a:pt x="5237" y="477"/>
                      <a:pt x="5243" y="439"/>
                      <a:pt x="5250" y="394"/>
                    </a:cubicBezTo>
                    <a:cubicBezTo>
                      <a:pt x="5250" y="356"/>
                      <a:pt x="5263" y="318"/>
                      <a:pt x="5288" y="286"/>
                    </a:cubicBezTo>
                    <a:cubicBezTo>
                      <a:pt x="5294" y="276"/>
                      <a:pt x="5305" y="272"/>
                      <a:pt x="5317" y="272"/>
                    </a:cubicBezTo>
                    <a:cubicBezTo>
                      <a:pt x="5329" y="272"/>
                      <a:pt x="5342" y="276"/>
                      <a:pt x="5352" y="286"/>
                    </a:cubicBezTo>
                    <a:cubicBezTo>
                      <a:pt x="5396" y="356"/>
                      <a:pt x="5364" y="458"/>
                      <a:pt x="5345" y="540"/>
                    </a:cubicBezTo>
                    <a:cubicBezTo>
                      <a:pt x="5364" y="502"/>
                      <a:pt x="5377" y="470"/>
                      <a:pt x="5396" y="432"/>
                    </a:cubicBezTo>
                    <a:cubicBezTo>
                      <a:pt x="5415" y="381"/>
                      <a:pt x="5434" y="337"/>
                      <a:pt x="5453" y="286"/>
                    </a:cubicBezTo>
                    <a:cubicBezTo>
                      <a:pt x="5466" y="254"/>
                      <a:pt x="5479" y="210"/>
                      <a:pt x="5491" y="178"/>
                    </a:cubicBezTo>
                    <a:cubicBezTo>
                      <a:pt x="5415" y="165"/>
                      <a:pt x="5332" y="153"/>
                      <a:pt x="5256" y="140"/>
                    </a:cubicBezTo>
                    <a:cubicBezTo>
                      <a:pt x="5148" y="134"/>
                      <a:pt x="5034" y="108"/>
                      <a:pt x="4932" y="70"/>
                    </a:cubicBezTo>
                    <a:cubicBezTo>
                      <a:pt x="4894" y="57"/>
                      <a:pt x="4862" y="38"/>
                      <a:pt x="4830" y="19"/>
                    </a:cubicBezTo>
                    <a:lnTo>
                      <a:pt x="4805" y="19"/>
                    </a:lnTo>
                    <a:lnTo>
                      <a:pt x="47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5" name="Google Shape;2155;p60"/>
              <p:cNvSpPr/>
              <p:nvPr/>
            </p:nvSpPr>
            <p:spPr>
              <a:xfrm>
                <a:off x="202795" y="2107913"/>
                <a:ext cx="69828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321" extrusionOk="0">
                    <a:moveTo>
                      <a:pt x="363" y="1"/>
                    </a:moveTo>
                    <a:cubicBezTo>
                      <a:pt x="344" y="7"/>
                      <a:pt x="325" y="20"/>
                      <a:pt x="306" y="32"/>
                    </a:cubicBezTo>
                    <a:cubicBezTo>
                      <a:pt x="293" y="39"/>
                      <a:pt x="280" y="51"/>
                      <a:pt x="268" y="64"/>
                    </a:cubicBezTo>
                    <a:cubicBezTo>
                      <a:pt x="242" y="90"/>
                      <a:pt x="217" y="109"/>
                      <a:pt x="191" y="128"/>
                    </a:cubicBezTo>
                    <a:cubicBezTo>
                      <a:pt x="160" y="153"/>
                      <a:pt x="134" y="172"/>
                      <a:pt x="102" y="185"/>
                    </a:cubicBezTo>
                    <a:lnTo>
                      <a:pt x="83" y="198"/>
                    </a:lnTo>
                    <a:lnTo>
                      <a:pt x="77" y="204"/>
                    </a:lnTo>
                    <a:lnTo>
                      <a:pt x="64" y="217"/>
                    </a:lnTo>
                    <a:cubicBezTo>
                      <a:pt x="45" y="223"/>
                      <a:pt x="33" y="236"/>
                      <a:pt x="20" y="242"/>
                    </a:cubicBezTo>
                    <a:cubicBezTo>
                      <a:pt x="7" y="255"/>
                      <a:pt x="1" y="280"/>
                      <a:pt x="7" y="293"/>
                    </a:cubicBezTo>
                    <a:cubicBezTo>
                      <a:pt x="12" y="309"/>
                      <a:pt x="26" y="320"/>
                      <a:pt x="42" y="320"/>
                    </a:cubicBezTo>
                    <a:cubicBezTo>
                      <a:pt x="45" y="320"/>
                      <a:pt x="48" y="320"/>
                      <a:pt x="52" y="318"/>
                    </a:cubicBezTo>
                    <a:cubicBezTo>
                      <a:pt x="128" y="312"/>
                      <a:pt x="204" y="280"/>
                      <a:pt x="268" y="229"/>
                    </a:cubicBezTo>
                    <a:cubicBezTo>
                      <a:pt x="293" y="210"/>
                      <a:pt x="325" y="191"/>
                      <a:pt x="350" y="166"/>
                    </a:cubicBezTo>
                    <a:cubicBezTo>
                      <a:pt x="363" y="147"/>
                      <a:pt x="376" y="134"/>
                      <a:pt x="388" y="115"/>
                    </a:cubicBezTo>
                    <a:cubicBezTo>
                      <a:pt x="395" y="102"/>
                      <a:pt x="401" y="96"/>
                      <a:pt x="407" y="83"/>
                    </a:cubicBezTo>
                    <a:cubicBezTo>
                      <a:pt x="414" y="71"/>
                      <a:pt x="414" y="58"/>
                      <a:pt x="414" y="39"/>
                    </a:cubicBezTo>
                    <a:cubicBezTo>
                      <a:pt x="407" y="20"/>
                      <a:pt x="388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6" name="Google Shape;2156;p60"/>
              <p:cNvSpPr/>
              <p:nvPr/>
            </p:nvSpPr>
            <p:spPr>
              <a:xfrm>
                <a:off x="306862" y="2064228"/>
                <a:ext cx="29011" cy="28842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71" extrusionOk="0">
                    <a:moveTo>
                      <a:pt x="153" y="1"/>
                    </a:moveTo>
                    <a:cubicBezTo>
                      <a:pt x="148" y="1"/>
                      <a:pt x="143" y="2"/>
                      <a:pt x="140" y="5"/>
                    </a:cubicBezTo>
                    <a:cubicBezTo>
                      <a:pt x="121" y="5"/>
                      <a:pt x="108" y="12"/>
                      <a:pt x="102" y="25"/>
                    </a:cubicBezTo>
                    <a:cubicBezTo>
                      <a:pt x="95" y="25"/>
                      <a:pt x="89" y="31"/>
                      <a:pt x="83" y="37"/>
                    </a:cubicBezTo>
                    <a:lnTo>
                      <a:pt x="70" y="50"/>
                    </a:lnTo>
                    <a:lnTo>
                      <a:pt x="19" y="101"/>
                    </a:lnTo>
                    <a:cubicBezTo>
                      <a:pt x="7" y="107"/>
                      <a:pt x="0" y="120"/>
                      <a:pt x="0" y="126"/>
                    </a:cubicBezTo>
                    <a:cubicBezTo>
                      <a:pt x="0" y="152"/>
                      <a:pt x="19" y="171"/>
                      <a:pt x="38" y="171"/>
                    </a:cubicBezTo>
                    <a:cubicBezTo>
                      <a:pt x="51" y="171"/>
                      <a:pt x="64" y="164"/>
                      <a:pt x="70" y="158"/>
                    </a:cubicBezTo>
                    <a:lnTo>
                      <a:pt x="121" y="101"/>
                    </a:lnTo>
                    <a:lnTo>
                      <a:pt x="134" y="88"/>
                    </a:lnTo>
                    <a:lnTo>
                      <a:pt x="146" y="75"/>
                    </a:lnTo>
                    <a:cubicBezTo>
                      <a:pt x="159" y="63"/>
                      <a:pt x="165" y="50"/>
                      <a:pt x="172" y="37"/>
                    </a:cubicBezTo>
                    <a:cubicBezTo>
                      <a:pt x="172" y="25"/>
                      <a:pt x="172" y="12"/>
                      <a:pt x="165" y="5"/>
                    </a:cubicBezTo>
                    <a:cubicBezTo>
                      <a:pt x="162" y="2"/>
                      <a:pt x="157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7" name="Google Shape;2157;p60"/>
              <p:cNvSpPr/>
              <p:nvPr/>
            </p:nvSpPr>
            <p:spPr>
              <a:xfrm>
                <a:off x="160291" y="2148899"/>
                <a:ext cx="33059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14" extrusionOk="0">
                    <a:moveTo>
                      <a:pt x="164" y="1"/>
                    </a:moveTo>
                    <a:cubicBezTo>
                      <a:pt x="157" y="1"/>
                      <a:pt x="151" y="2"/>
                      <a:pt x="145" y="5"/>
                    </a:cubicBezTo>
                    <a:cubicBezTo>
                      <a:pt x="132" y="18"/>
                      <a:pt x="119" y="25"/>
                      <a:pt x="107" y="37"/>
                    </a:cubicBezTo>
                    <a:cubicBezTo>
                      <a:pt x="94" y="50"/>
                      <a:pt x="88" y="63"/>
                      <a:pt x="81" y="75"/>
                    </a:cubicBezTo>
                    <a:cubicBezTo>
                      <a:pt x="62" y="101"/>
                      <a:pt x="43" y="126"/>
                      <a:pt x="24" y="152"/>
                    </a:cubicBezTo>
                    <a:cubicBezTo>
                      <a:pt x="1" y="179"/>
                      <a:pt x="28" y="213"/>
                      <a:pt x="57" y="213"/>
                    </a:cubicBezTo>
                    <a:cubicBezTo>
                      <a:pt x="68" y="213"/>
                      <a:pt x="79" y="208"/>
                      <a:pt x="88" y="196"/>
                    </a:cubicBezTo>
                    <a:cubicBezTo>
                      <a:pt x="107" y="171"/>
                      <a:pt x="126" y="152"/>
                      <a:pt x="145" y="126"/>
                    </a:cubicBezTo>
                    <a:cubicBezTo>
                      <a:pt x="151" y="107"/>
                      <a:pt x="164" y="94"/>
                      <a:pt x="170" y="82"/>
                    </a:cubicBezTo>
                    <a:cubicBezTo>
                      <a:pt x="176" y="69"/>
                      <a:pt x="183" y="50"/>
                      <a:pt x="189" y="37"/>
                    </a:cubicBezTo>
                    <a:cubicBezTo>
                      <a:pt x="196" y="25"/>
                      <a:pt x="189" y="12"/>
                      <a:pt x="183" y="5"/>
                    </a:cubicBezTo>
                    <a:cubicBezTo>
                      <a:pt x="176" y="2"/>
                      <a:pt x="170" y="1"/>
                      <a:pt x="1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8" name="Google Shape;2158;p60"/>
              <p:cNvSpPr/>
              <p:nvPr/>
            </p:nvSpPr>
            <p:spPr>
              <a:xfrm>
                <a:off x="89282" y="2235425"/>
                <a:ext cx="38625" cy="8602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510" extrusionOk="0">
                    <a:moveTo>
                      <a:pt x="182" y="0"/>
                    </a:moveTo>
                    <a:cubicBezTo>
                      <a:pt x="171" y="0"/>
                      <a:pt x="161" y="6"/>
                      <a:pt x="153" y="14"/>
                    </a:cubicBezTo>
                    <a:cubicBezTo>
                      <a:pt x="108" y="83"/>
                      <a:pt x="76" y="160"/>
                      <a:pt x="51" y="242"/>
                    </a:cubicBezTo>
                    <a:cubicBezTo>
                      <a:pt x="38" y="280"/>
                      <a:pt x="26" y="319"/>
                      <a:pt x="13" y="363"/>
                    </a:cubicBezTo>
                    <a:cubicBezTo>
                      <a:pt x="0" y="408"/>
                      <a:pt x="6" y="452"/>
                      <a:pt x="19" y="497"/>
                    </a:cubicBezTo>
                    <a:cubicBezTo>
                      <a:pt x="27" y="504"/>
                      <a:pt x="40" y="510"/>
                      <a:pt x="53" y="510"/>
                    </a:cubicBezTo>
                    <a:cubicBezTo>
                      <a:pt x="61" y="510"/>
                      <a:pt x="69" y="508"/>
                      <a:pt x="76" y="503"/>
                    </a:cubicBezTo>
                    <a:cubicBezTo>
                      <a:pt x="102" y="465"/>
                      <a:pt x="121" y="427"/>
                      <a:pt x="121" y="382"/>
                    </a:cubicBezTo>
                    <a:cubicBezTo>
                      <a:pt x="134" y="344"/>
                      <a:pt x="140" y="312"/>
                      <a:pt x="146" y="274"/>
                    </a:cubicBezTo>
                    <a:cubicBezTo>
                      <a:pt x="172" y="204"/>
                      <a:pt x="197" y="128"/>
                      <a:pt x="223" y="52"/>
                    </a:cubicBezTo>
                    <a:cubicBezTo>
                      <a:pt x="229" y="33"/>
                      <a:pt x="223" y="14"/>
                      <a:pt x="203" y="7"/>
                    </a:cubicBezTo>
                    <a:cubicBezTo>
                      <a:pt x="196" y="2"/>
                      <a:pt x="18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9" name="Google Shape;2159;p60"/>
              <p:cNvSpPr/>
              <p:nvPr/>
            </p:nvSpPr>
            <p:spPr>
              <a:xfrm>
                <a:off x="45260" y="2301543"/>
                <a:ext cx="17373" cy="5886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9" extrusionOk="0">
                    <a:moveTo>
                      <a:pt x="69" y="0"/>
                    </a:moveTo>
                    <a:cubicBezTo>
                      <a:pt x="55" y="0"/>
                      <a:pt x="43" y="8"/>
                      <a:pt x="39" y="22"/>
                    </a:cubicBezTo>
                    <a:cubicBezTo>
                      <a:pt x="20" y="73"/>
                      <a:pt x="13" y="124"/>
                      <a:pt x="7" y="181"/>
                    </a:cubicBezTo>
                    <a:cubicBezTo>
                      <a:pt x="1" y="206"/>
                      <a:pt x="1" y="232"/>
                      <a:pt x="7" y="257"/>
                    </a:cubicBezTo>
                    <a:lnTo>
                      <a:pt x="7" y="295"/>
                    </a:lnTo>
                    <a:cubicBezTo>
                      <a:pt x="7" y="314"/>
                      <a:pt x="13" y="327"/>
                      <a:pt x="26" y="340"/>
                    </a:cubicBezTo>
                    <a:cubicBezTo>
                      <a:pt x="32" y="345"/>
                      <a:pt x="39" y="349"/>
                      <a:pt x="45" y="349"/>
                    </a:cubicBezTo>
                    <a:cubicBezTo>
                      <a:pt x="53" y="349"/>
                      <a:pt x="61" y="344"/>
                      <a:pt x="64" y="333"/>
                    </a:cubicBezTo>
                    <a:cubicBezTo>
                      <a:pt x="70" y="321"/>
                      <a:pt x="77" y="308"/>
                      <a:pt x="77" y="289"/>
                    </a:cubicBezTo>
                    <a:lnTo>
                      <a:pt x="77" y="257"/>
                    </a:lnTo>
                    <a:lnTo>
                      <a:pt x="77" y="187"/>
                    </a:lnTo>
                    <a:cubicBezTo>
                      <a:pt x="77" y="136"/>
                      <a:pt x="90" y="92"/>
                      <a:pt x="102" y="41"/>
                    </a:cubicBezTo>
                    <a:cubicBezTo>
                      <a:pt x="102" y="28"/>
                      <a:pt x="96" y="9"/>
                      <a:pt x="83" y="3"/>
                    </a:cubicBezTo>
                    <a:cubicBezTo>
                      <a:pt x="78" y="1"/>
                      <a:pt x="74" y="0"/>
                      <a:pt x="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0" name="Google Shape;2160;p60"/>
              <p:cNvSpPr/>
              <p:nvPr/>
            </p:nvSpPr>
            <p:spPr>
              <a:xfrm>
                <a:off x="330307" y="1995412"/>
                <a:ext cx="1518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90" h="64" extrusionOk="0">
                    <a:moveTo>
                      <a:pt x="52" y="0"/>
                    </a:moveTo>
                    <a:cubicBezTo>
                      <a:pt x="14" y="0"/>
                      <a:pt x="1" y="64"/>
                      <a:pt x="45" y="64"/>
                    </a:cubicBezTo>
                    <a:cubicBezTo>
                      <a:pt x="84" y="64"/>
                      <a:pt x="90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1" name="Google Shape;2161;p60"/>
              <p:cNvSpPr/>
              <p:nvPr/>
            </p:nvSpPr>
            <p:spPr>
              <a:xfrm>
                <a:off x="694795" y="1725207"/>
                <a:ext cx="54986" cy="34577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05" extrusionOk="0">
                    <a:moveTo>
                      <a:pt x="274" y="0"/>
                    </a:moveTo>
                    <a:cubicBezTo>
                      <a:pt x="267" y="0"/>
                      <a:pt x="261" y="3"/>
                      <a:pt x="255" y="7"/>
                    </a:cubicBezTo>
                    <a:cubicBezTo>
                      <a:pt x="236" y="20"/>
                      <a:pt x="217" y="33"/>
                      <a:pt x="198" y="45"/>
                    </a:cubicBezTo>
                    <a:lnTo>
                      <a:pt x="185" y="52"/>
                    </a:lnTo>
                    <a:lnTo>
                      <a:pt x="179" y="52"/>
                    </a:lnTo>
                    <a:lnTo>
                      <a:pt x="140" y="77"/>
                    </a:lnTo>
                    <a:lnTo>
                      <a:pt x="134" y="77"/>
                    </a:lnTo>
                    <a:lnTo>
                      <a:pt x="121" y="84"/>
                    </a:lnTo>
                    <a:cubicBezTo>
                      <a:pt x="109" y="90"/>
                      <a:pt x="102" y="96"/>
                      <a:pt x="90" y="96"/>
                    </a:cubicBezTo>
                    <a:cubicBezTo>
                      <a:pt x="71" y="109"/>
                      <a:pt x="45" y="115"/>
                      <a:pt x="26" y="122"/>
                    </a:cubicBezTo>
                    <a:cubicBezTo>
                      <a:pt x="7" y="134"/>
                      <a:pt x="1" y="147"/>
                      <a:pt x="7" y="166"/>
                    </a:cubicBezTo>
                    <a:cubicBezTo>
                      <a:pt x="7" y="185"/>
                      <a:pt x="20" y="204"/>
                      <a:pt x="39" y="204"/>
                    </a:cubicBezTo>
                    <a:cubicBezTo>
                      <a:pt x="90" y="192"/>
                      <a:pt x="134" y="173"/>
                      <a:pt x="179" y="147"/>
                    </a:cubicBezTo>
                    <a:cubicBezTo>
                      <a:pt x="223" y="128"/>
                      <a:pt x="261" y="96"/>
                      <a:pt x="299" y="65"/>
                    </a:cubicBezTo>
                    <a:cubicBezTo>
                      <a:pt x="325" y="39"/>
                      <a:pt x="301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2" name="Google Shape;2162;p60"/>
              <p:cNvSpPr/>
              <p:nvPr/>
            </p:nvSpPr>
            <p:spPr>
              <a:xfrm>
                <a:off x="546875" y="1732797"/>
                <a:ext cx="270374" cy="101032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599" extrusionOk="0">
                    <a:moveTo>
                      <a:pt x="1538" y="0"/>
                    </a:moveTo>
                    <a:cubicBezTo>
                      <a:pt x="1411" y="20"/>
                      <a:pt x="1297" y="121"/>
                      <a:pt x="1195" y="178"/>
                    </a:cubicBezTo>
                    <a:cubicBezTo>
                      <a:pt x="1075" y="242"/>
                      <a:pt x="954" y="293"/>
                      <a:pt x="833" y="337"/>
                    </a:cubicBezTo>
                    <a:cubicBezTo>
                      <a:pt x="706" y="382"/>
                      <a:pt x="579" y="414"/>
                      <a:pt x="452" y="439"/>
                    </a:cubicBezTo>
                    <a:cubicBezTo>
                      <a:pt x="318" y="464"/>
                      <a:pt x="185" y="483"/>
                      <a:pt x="51" y="496"/>
                    </a:cubicBezTo>
                    <a:cubicBezTo>
                      <a:pt x="1" y="496"/>
                      <a:pt x="7" y="579"/>
                      <a:pt x="51" y="579"/>
                    </a:cubicBezTo>
                    <a:cubicBezTo>
                      <a:pt x="142" y="591"/>
                      <a:pt x="229" y="598"/>
                      <a:pt x="318" y="598"/>
                    </a:cubicBezTo>
                    <a:cubicBezTo>
                      <a:pt x="366" y="598"/>
                      <a:pt x="415" y="596"/>
                      <a:pt x="465" y="591"/>
                    </a:cubicBezTo>
                    <a:cubicBezTo>
                      <a:pt x="611" y="572"/>
                      <a:pt x="751" y="541"/>
                      <a:pt x="884" y="496"/>
                    </a:cubicBezTo>
                    <a:cubicBezTo>
                      <a:pt x="1017" y="452"/>
                      <a:pt x="1145" y="394"/>
                      <a:pt x="1272" y="331"/>
                    </a:cubicBezTo>
                    <a:cubicBezTo>
                      <a:pt x="1380" y="267"/>
                      <a:pt x="1538" y="191"/>
                      <a:pt x="1589" y="64"/>
                    </a:cubicBezTo>
                    <a:cubicBezTo>
                      <a:pt x="1602" y="32"/>
                      <a:pt x="1570" y="0"/>
                      <a:pt x="1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3" name="Google Shape;2163;p60"/>
              <p:cNvSpPr/>
              <p:nvPr/>
            </p:nvSpPr>
            <p:spPr>
              <a:xfrm>
                <a:off x="789080" y="1703112"/>
                <a:ext cx="22770" cy="22264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2" extrusionOk="0">
                    <a:moveTo>
                      <a:pt x="99" y="0"/>
                    </a:moveTo>
                    <a:cubicBezTo>
                      <a:pt x="96" y="0"/>
                      <a:pt x="93" y="2"/>
                      <a:pt x="90" y="5"/>
                    </a:cubicBezTo>
                    <a:lnTo>
                      <a:pt x="83" y="11"/>
                    </a:lnTo>
                    <a:lnTo>
                      <a:pt x="71" y="11"/>
                    </a:lnTo>
                    <a:lnTo>
                      <a:pt x="64" y="18"/>
                    </a:lnTo>
                    <a:lnTo>
                      <a:pt x="45" y="37"/>
                    </a:lnTo>
                    <a:lnTo>
                      <a:pt x="14" y="68"/>
                    </a:lnTo>
                    <a:cubicBezTo>
                      <a:pt x="7" y="75"/>
                      <a:pt x="7" y="75"/>
                      <a:pt x="1" y="81"/>
                    </a:cubicBezTo>
                    <a:lnTo>
                      <a:pt x="1" y="94"/>
                    </a:lnTo>
                    <a:cubicBezTo>
                      <a:pt x="1" y="107"/>
                      <a:pt x="7" y="113"/>
                      <a:pt x="14" y="119"/>
                    </a:cubicBezTo>
                    <a:cubicBezTo>
                      <a:pt x="20" y="132"/>
                      <a:pt x="26" y="132"/>
                      <a:pt x="39" y="132"/>
                    </a:cubicBezTo>
                    <a:lnTo>
                      <a:pt x="52" y="132"/>
                    </a:lnTo>
                    <a:cubicBezTo>
                      <a:pt x="58" y="132"/>
                      <a:pt x="64" y="126"/>
                      <a:pt x="64" y="119"/>
                    </a:cubicBezTo>
                    <a:lnTo>
                      <a:pt x="102" y="87"/>
                    </a:lnTo>
                    <a:lnTo>
                      <a:pt x="115" y="68"/>
                    </a:lnTo>
                    <a:lnTo>
                      <a:pt x="122" y="68"/>
                    </a:lnTo>
                    <a:cubicBezTo>
                      <a:pt x="122" y="62"/>
                      <a:pt x="122" y="56"/>
                      <a:pt x="128" y="56"/>
                    </a:cubicBezTo>
                    <a:lnTo>
                      <a:pt x="134" y="43"/>
                    </a:lnTo>
                    <a:lnTo>
                      <a:pt x="134" y="37"/>
                    </a:lnTo>
                    <a:lnTo>
                      <a:pt x="134" y="30"/>
                    </a:lnTo>
                    <a:cubicBezTo>
                      <a:pt x="128" y="24"/>
                      <a:pt x="128" y="18"/>
                      <a:pt x="122" y="11"/>
                    </a:cubicBezTo>
                    <a:cubicBezTo>
                      <a:pt x="122" y="5"/>
                      <a:pt x="115" y="5"/>
                      <a:pt x="109" y="5"/>
                    </a:cubicBezTo>
                    <a:cubicBezTo>
                      <a:pt x="106" y="2"/>
                      <a:pt x="102" y="0"/>
                      <a:pt x="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4" name="Google Shape;2164;p60"/>
              <p:cNvSpPr/>
              <p:nvPr/>
            </p:nvSpPr>
            <p:spPr>
              <a:xfrm>
                <a:off x="782671" y="1831467"/>
                <a:ext cx="950947" cy="847386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5024" extrusionOk="0">
                    <a:moveTo>
                      <a:pt x="1037" y="0"/>
                    </a:moveTo>
                    <a:cubicBezTo>
                      <a:pt x="1017" y="13"/>
                      <a:pt x="1005" y="26"/>
                      <a:pt x="986" y="45"/>
                    </a:cubicBezTo>
                    <a:cubicBezTo>
                      <a:pt x="973" y="57"/>
                      <a:pt x="954" y="76"/>
                      <a:pt x="941" y="89"/>
                    </a:cubicBezTo>
                    <a:cubicBezTo>
                      <a:pt x="852" y="191"/>
                      <a:pt x="770" y="305"/>
                      <a:pt x="712" y="426"/>
                    </a:cubicBezTo>
                    <a:cubicBezTo>
                      <a:pt x="585" y="661"/>
                      <a:pt x="522" y="928"/>
                      <a:pt x="528" y="1195"/>
                    </a:cubicBezTo>
                    <a:lnTo>
                      <a:pt x="452" y="725"/>
                    </a:lnTo>
                    <a:lnTo>
                      <a:pt x="452" y="725"/>
                    </a:lnTo>
                    <a:cubicBezTo>
                      <a:pt x="1" y="1506"/>
                      <a:pt x="255" y="2542"/>
                      <a:pt x="808" y="3247"/>
                    </a:cubicBezTo>
                    <a:cubicBezTo>
                      <a:pt x="954" y="3432"/>
                      <a:pt x="1113" y="3597"/>
                      <a:pt x="1284" y="3749"/>
                    </a:cubicBezTo>
                    <a:cubicBezTo>
                      <a:pt x="1288" y="3746"/>
                      <a:pt x="1292" y="3745"/>
                      <a:pt x="1297" y="3745"/>
                    </a:cubicBezTo>
                    <a:cubicBezTo>
                      <a:pt x="1302" y="3745"/>
                      <a:pt x="1307" y="3746"/>
                      <a:pt x="1310" y="3749"/>
                    </a:cubicBezTo>
                    <a:cubicBezTo>
                      <a:pt x="1659" y="3991"/>
                      <a:pt x="2028" y="4201"/>
                      <a:pt x="2416" y="4379"/>
                    </a:cubicBezTo>
                    <a:cubicBezTo>
                      <a:pt x="3089" y="4690"/>
                      <a:pt x="3814" y="4893"/>
                      <a:pt x="4557" y="4982"/>
                    </a:cubicBezTo>
                    <a:cubicBezTo>
                      <a:pt x="4741" y="5001"/>
                      <a:pt x="4926" y="5014"/>
                      <a:pt x="5116" y="5020"/>
                    </a:cubicBezTo>
                    <a:cubicBezTo>
                      <a:pt x="5176" y="5020"/>
                      <a:pt x="5235" y="5023"/>
                      <a:pt x="5294" y="5023"/>
                    </a:cubicBezTo>
                    <a:cubicBezTo>
                      <a:pt x="5324" y="5023"/>
                      <a:pt x="5354" y="5023"/>
                      <a:pt x="5383" y="5020"/>
                    </a:cubicBezTo>
                    <a:cubicBezTo>
                      <a:pt x="5453" y="5020"/>
                      <a:pt x="5517" y="5001"/>
                      <a:pt x="5574" y="4970"/>
                    </a:cubicBezTo>
                    <a:cubicBezTo>
                      <a:pt x="5637" y="4919"/>
                      <a:pt x="5587" y="4842"/>
                      <a:pt x="5536" y="4792"/>
                    </a:cubicBezTo>
                    <a:cubicBezTo>
                      <a:pt x="5466" y="4715"/>
                      <a:pt x="5383" y="4652"/>
                      <a:pt x="5307" y="4582"/>
                    </a:cubicBezTo>
                    <a:cubicBezTo>
                      <a:pt x="5224" y="4506"/>
                      <a:pt x="5148" y="4436"/>
                      <a:pt x="5065" y="4359"/>
                    </a:cubicBezTo>
                    <a:lnTo>
                      <a:pt x="5008" y="4302"/>
                    </a:lnTo>
                    <a:cubicBezTo>
                      <a:pt x="4976" y="4340"/>
                      <a:pt x="4938" y="4372"/>
                      <a:pt x="4894" y="4391"/>
                    </a:cubicBezTo>
                    <a:cubicBezTo>
                      <a:pt x="4820" y="4429"/>
                      <a:pt x="4743" y="4443"/>
                      <a:pt x="4665" y="4443"/>
                    </a:cubicBezTo>
                    <a:cubicBezTo>
                      <a:pt x="4492" y="4443"/>
                      <a:pt x="4312" y="4377"/>
                      <a:pt x="4150" y="4359"/>
                    </a:cubicBezTo>
                    <a:cubicBezTo>
                      <a:pt x="4100" y="4359"/>
                      <a:pt x="4106" y="4290"/>
                      <a:pt x="4150" y="4277"/>
                    </a:cubicBezTo>
                    <a:cubicBezTo>
                      <a:pt x="4187" y="4267"/>
                      <a:pt x="4225" y="4263"/>
                      <a:pt x="4263" y="4263"/>
                    </a:cubicBezTo>
                    <a:cubicBezTo>
                      <a:pt x="4370" y="4263"/>
                      <a:pt x="4481" y="4293"/>
                      <a:pt x="4589" y="4302"/>
                    </a:cubicBezTo>
                    <a:cubicBezTo>
                      <a:pt x="4611" y="4306"/>
                      <a:pt x="4633" y="4308"/>
                      <a:pt x="4656" y="4308"/>
                    </a:cubicBezTo>
                    <a:cubicBezTo>
                      <a:pt x="4738" y="4308"/>
                      <a:pt x="4823" y="4281"/>
                      <a:pt x="4888" y="4226"/>
                    </a:cubicBezTo>
                    <a:cubicBezTo>
                      <a:pt x="4900" y="4220"/>
                      <a:pt x="4907" y="4207"/>
                      <a:pt x="4913" y="4201"/>
                    </a:cubicBezTo>
                    <a:cubicBezTo>
                      <a:pt x="4894" y="4175"/>
                      <a:pt x="4875" y="4150"/>
                      <a:pt x="4862" y="4131"/>
                    </a:cubicBezTo>
                    <a:cubicBezTo>
                      <a:pt x="4846" y="4104"/>
                      <a:pt x="4861" y="4069"/>
                      <a:pt x="4889" y="4069"/>
                    </a:cubicBezTo>
                    <a:cubicBezTo>
                      <a:pt x="4894" y="4069"/>
                      <a:pt x="4900" y="4070"/>
                      <a:pt x="4907" y="4074"/>
                    </a:cubicBezTo>
                    <a:lnTo>
                      <a:pt x="4932" y="4086"/>
                    </a:lnTo>
                    <a:cubicBezTo>
                      <a:pt x="4926" y="4029"/>
                      <a:pt x="4907" y="3972"/>
                      <a:pt x="4875" y="3921"/>
                    </a:cubicBezTo>
                    <a:cubicBezTo>
                      <a:pt x="4805" y="3807"/>
                      <a:pt x="4722" y="3699"/>
                      <a:pt x="4646" y="3591"/>
                    </a:cubicBezTo>
                    <a:cubicBezTo>
                      <a:pt x="4481" y="3362"/>
                      <a:pt x="4322" y="3139"/>
                      <a:pt x="4157" y="2917"/>
                    </a:cubicBezTo>
                    <a:cubicBezTo>
                      <a:pt x="4011" y="2714"/>
                      <a:pt x="3858" y="2517"/>
                      <a:pt x="3706" y="2313"/>
                    </a:cubicBezTo>
                    <a:lnTo>
                      <a:pt x="3706" y="2313"/>
                    </a:lnTo>
                    <a:cubicBezTo>
                      <a:pt x="3782" y="2459"/>
                      <a:pt x="3833" y="2606"/>
                      <a:pt x="3864" y="2764"/>
                    </a:cubicBezTo>
                    <a:cubicBezTo>
                      <a:pt x="3868" y="2787"/>
                      <a:pt x="3851" y="2799"/>
                      <a:pt x="3833" y="2799"/>
                    </a:cubicBezTo>
                    <a:cubicBezTo>
                      <a:pt x="3821" y="2799"/>
                      <a:pt x="3808" y="2794"/>
                      <a:pt x="3801" y="2784"/>
                    </a:cubicBezTo>
                    <a:cubicBezTo>
                      <a:pt x="3667" y="2542"/>
                      <a:pt x="3547" y="2288"/>
                      <a:pt x="3394" y="2059"/>
                    </a:cubicBezTo>
                    <a:cubicBezTo>
                      <a:pt x="3115" y="1646"/>
                      <a:pt x="2778" y="1284"/>
                      <a:pt x="2390" y="966"/>
                    </a:cubicBezTo>
                    <a:cubicBezTo>
                      <a:pt x="2180" y="794"/>
                      <a:pt x="1964" y="629"/>
                      <a:pt x="1742" y="470"/>
                    </a:cubicBezTo>
                    <a:lnTo>
                      <a:pt x="1532" y="318"/>
                    </a:lnTo>
                    <a:lnTo>
                      <a:pt x="1494" y="318"/>
                    </a:lnTo>
                    <a:cubicBezTo>
                      <a:pt x="1481" y="311"/>
                      <a:pt x="1469" y="305"/>
                      <a:pt x="1462" y="299"/>
                    </a:cubicBezTo>
                    <a:cubicBezTo>
                      <a:pt x="1431" y="286"/>
                      <a:pt x="1411" y="273"/>
                      <a:pt x="1386" y="261"/>
                    </a:cubicBezTo>
                    <a:cubicBezTo>
                      <a:pt x="1348" y="229"/>
                      <a:pt x="1303" y="203"/>
                      <a:pt x="1265" y="172"/>
                    </a:cubicBezTo>
                    <a:cubicBezTo>
                      <a:pt x="1189" y="114"/>
                      <a:pt x="1113" y="57"/>
                      <a:pt x="10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5" name="Google Shape;2165;p60"/>
              <p:cNvSpPr/>
              <p:nvPr/>
            </p:nvSpPr>
            <p:spPr>
              <a:xfrm>
                <a:off x="1093524" y="2535653"/>
                <a:ext cx="1065641" cy="527086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31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56" y="248"/>
                      <a:pt x="744" y="464"/>
                      <a:pt x="1125" y="680"/>
                    </a:cubicBezTo>
                    <a:lnTo>
                      <a:pt x="2326" y="1354"/>
                    </a:lnTo>
                    <a:cubicBezTo>
                      <a:pt x="2676" y="1532"/>
                      <a:pt x="3032" y="1710"/>
                      <a:pt x="3381" y="1894"/>
                    </a:cubicBezTo>
                    <a:cubicBezTo>
                      <a:pt x="4112" y="2269"/>
                      <a:pt x="4849" y="2631"/>
                      <a:pt x="5612" y="2936"/>
                    </a:cubicBezTo>
                    <a:cubicBezTo>
                      <a:pt x="5714" y="2981"/>
                      <a:pt x="5822" y="3019"/>
                      <a:pt x="5923" y="3057"/>
                    </a:cubicBezTo>
                    <a:cubicBezTo>
                      <a:pt x="5988" y="3084"/>
                      <a:pt x="6071" y="3125"/>
                      <a:pt x="6145" y="3125"/>
                    </a:cubicBezTo>
                    <a:cubicBezTo>
                      <a:pt x="6158" y="3125"/>
                      <a:pt x="6171" y="3123"/>
                      <a:pt x="6184" y="3120"/>
                    </a:cubicBezTo>
                    <a:cubicBezTo>
                      <a:pt x="6317" y="3082"/>
                      <a:pt x="6209" y="2974"/>
                      <a:pt x="6152" y="2904"/>
                    </a:cubicBezTo>
                    <a:cubicBezTo>
                      <a:pt x="6095" y="2834"/>
                      <a:pt x="6038" y="2765"/>
                      <a:pt x="5980" y="2695"/>
                    </a:cubicBezTo>
                    <a:cubicBezTo>
                      <a:pt x="5853" y="2542"/>
                      <a:pt x="5726" y="2402"/>
                      <a:pt x="5580" y="2263"/>
                    </a:cubicBezTo>
                    <a:cubicBezTo>
                      <a:pt x="5440" y="2116"/>
                      <a:pt x="5281" y="1983"/>
                      <a:pt x="5148" y="1830"/>
                    </a:cubicBezTo>
                    <a:cubicBezTo>
                      <a:pt x="5132" y="1814"/>
                      <a:pt x="5148" y="1783"/>
                      <a:pt x="5169" y="1783"/>
                    </a:cubicBezTo>
                    <a:cubicBezTo>
                      <a:pt x="5173" y="1783"/>
                      <a:pt x="5176" y="1784"/>
                      <a:pt x="5180" y="1786"/>
                    </a:cubicBezTo>
                    <a:cubicBezTo>
                      <a:pt x="5288" y="1849"/>
                      <a:pt x="5383" y="1919"/>
                      <a:pt x="5472" y="2002"/>
                    </a:cubicBezTo>
                    <a:cubicBezTo>
                      <a:pt x="5567" y="2078"/>
                      <a:pt x="5656" y="2161"/>
                      <a:pt x="5739" y="2243"/>
                    </a:cubicBezTo>
                    <a:cubicBezTo>
                      <a:pt x="5860" y="2358"/>
                      <a:pt x="5980" y="2485"/>
                      <a:pt x="6088" y="2612"/>
                    </a:cubicBezTo>
                    <a:cubicBezTo>
                      <a:pt x="6082" y="2568"/>
                      <a:pt x="6069" y="2529"/>
                      <a:pt x="6057" y="2491"/>
                    </a:cubicBezTo>
                    <a:cubicBezTo>
                      <a:pt x="6012" y="2383"/>
                      <a:pt x="5955" y="2282"/>
                      <a:pt x="5879" y="2193"/>
                    </a:cubicBezTo>
                    <a:cubicBezTo>
                      <a:pt x="5739" y="2027"/>
                      <a:pt x="5586" y="1881"/>
                      <a:pt x="5415" y="1754"/>
                    </a:cubicBezTo>
                    <a:cubicBezTo>
                      <a:pt x="5250" y="1621"/>
                      <a:pt x="5084" y="1494"/>
                      <a:pt x="4913" y="1373"/>
                    </a:cubicBezTo>
                    <a:cubicBezTo>
                      <a:pt x="4735" y="1246"/>
                      <a:pt x="4557" y="1131"/>
                      <a:pt x="4373" y="1017"/>
                    </a:cubicBezTo>
                    <a:cubicBezTo>
                      <a:pt x="4220" y="922"/>
                      <a:pt x="4055" y="839"/>
                      <a:pt x="3902" y="737"/>
                    </a:cubicBezTo>
                    <a:cubicBezTo>
                      <a:pt x="3902" y="795"/>
                      <a:pt x="3883" y="839"/>
                      <a:pt x="3845" y="877"/>
                    </a:cubicBezTo>
                    <a:cubicBezTo>
                      <a:pt x="3751" y="977"/>
                      <a:pt x="3609" y="986"/>
                      <a:pt x="3480" y="986"/>
                    </a:cubicBezTo>
                    <a:cubicBezTo>
                      <a:pt x="3452" y="986"/>
                      <a:pt x="3426" y="985"/>
                      <a:pt x="3400" y="985"/>
                    </a:cubicBezTo>
                    <a:cubicBezTo>
                      <a:pt x="3197" y="979"/>
                      <a:pt x="2994" y="966"/>
                      <a:pt x="2790" y="947"/>
                    </a:cubicBezTo>
                    <a:cubicBezTo>
                      <a:pt x="2390" y="909"/>
                      <a:pt x="1990" y="833"/>
                      <a:pt x="1602" y="718"/>
                    </a:cubicBezTo>
                    <a:cubicBezTo>
                      <a:pt x="1036" y="553"/>
                      <a:pt x="496" y="3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6" name="Google Shape;2166;p60"/>
              <p:cNvSpPr/>
              <p:nvPr/>
            </p:nvSpPr>
            <p:spPr>
              <a:xfrm>
                <a:off x="944591" y="2200511"/>
                <a:ext cx="472775" cy="200883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191" extrusionOk="0">
                    <a:moveTo>
                      <a:pt x="107" y="0"/>
                    </a:moveTo>
                    <a:cubicBezTo>
                      <a:pt x="51" y="0"/>
                      <a:pt x="0" y="55"/>
                      <a:pt x="51" y="106"/>
                    </a:cubicBezTo>
                    <a:lnTo>
                      <a:pt x="83" y="144"/>
                    </a:lnTo>
                    <a:cubicBezTo>
                      <a:pt x="70" y="151"/>
                      <a:pt x="57" y="170"/>
                      <a:pt x="70" y="182"/>
                    </a:cubicBezTo>
                    <a:cubicBezTo>
                      <a:pt x="274" y="475"/>
                      <a:pt x="547" y="716"/>
                      <a:pt x="865" y="881"/>
                    </a:cubicBezTo>
                    <a:cubicBezTo>
                      <a:pt x="871" y="885"/>
                      <a:pt x="879" y="886"/>
                      <a:pt x="887" y="886"/>
                    </a:cubicBezTo>
                    <a:cubicBezTo>
                      <a:pt x="895" y="886"/>
                      <a:pt x="903" y="885"/>
                      <a:pt x="909" y="881"/>
                    </a:cubicBezTo>
                    <a:cubicBezTo>
                      <a:pt x="947" y="907"/>
                      <a:pt x="979" y="932"/>
                      <a:pt x="1011" y="951"/>
                    </a:cubicBezTo>
                    <a:cubicBezTo>
                      <a:pt x="1025" y="961"/>
                      <a:pt x="1040" y="965"/>
                      <a:pt x="1054" y="965"/>
                    </a:cubicBezTo>
                    <a:cubicBezTo>
                      <a:pt x="1105" y="965"/>
                      <a:pt x="1148" y="912"/>
                      <a:pt x="1119" y="862"/>
                    </a:cubicBezTo>
                    <a:lnTo>
                      <a:pt x="1119" y="862"/>
                    </a:lnTo>
                    <a:cubicBezTo>
                      <a:pt x="1246" y="945"/>
                      <a:pt x="1392" y="1002"/>
                      <a:pt x="1538" y="1047"/>
                    </a:cubicBezTo>
                    <a:cubicBezTo>
                      <a:pt x="1726" y="1116"/>
                      <a:pt x="1921" y="1150"/>
                      <a:pt x="2116" y="1150"/>
                    </a:cubicBezTo>
                    <a:cubicBezTo>
                      <a:pt x="2171" y="1150"/>
                      <a:pt x="2227" y="1148"/>
                      <a:pt x="2282" y="1142"/>
                    </a:cubicBezTo>
                    <a:cubicBezTo>
                      <a:pt x="2320" y="1136"/>
                      <a:pt x="2345" y="1104"/>
                      <a:pt x="2345" y="1066"/>
                    </a:cubicBezTo>
                    <a:cubicBezTo>
                      <a:pt x="2366" y="1071"/>
                      <a:pt x="2388" y="1074"/>
                      <a:pt x="2411" y="1074"/>
                    </a:cubicBezTo>
                    <a:cubicBezTo>
                      <a:pt x="2442" y="1074"/>
                      <a:pt x="2474" y="1068"/>
                      <a:pt x="2504" y="1053"/>
                    </a:cubicBezTo>
                    <a:cubicBezTo>
                      <a:pt x="2529" y="1091"/>
                      <a:pt x="2561" y="1129"/>
                      <a:pt x="2593" y="1167"/>
                    </a:cubicBezTo>
                    <a:cubicBezTo>
                      <a:pt x="2609" y="1184"/>
                      <a:pt x="2629" y="1191"/>
                      <a:pt x="2648" y="1191"/>
                    </a:cubicBezTo>
                    <a:cubicBezTo>
                      <a:pt x="2688" y="1191"/>
                      <a:pt x="2726" y="1158"/>
                      <a:pt x="2726" y="1110"/>
                    </a:cubicBezTo>
                    <a:cubicBezTo>
                      <a:pt x="2726" y="1078"/>
                      <a:pt x="2714" y="1047"/>
                      <a:pt x="2707" y="1015"/>
                    </a:cubicBezTo>
                    <a:cubicBezTo>
                      <a:pt x="2765" y="1015"/>
                      <a:pt x="2803" y="958"/>
                      <a:pt x="2777" y="907"/>
                    </a:cubicBezTo>
                    <a:cubicBezTo>
                      <a:pt x="2682" y="697"/>
                      <a:pt x="2561" y="507"/>
                      <a:pt x="2409" y="335"/>
                    </a:cubicBezTo>
                    <a:cubicBezTo>
                      <a:pt x="2394" y="330"/>
                      <a:pt x="2379" y="327"/>
                      <a:pt x="2364" y="327"/>
                    </a:cubicBezTo>
                    <a:cubicBezTo>
                      <a:pt x="2293" y="327"/>
                      <a:pt x="2233" y="388"/>
                      <a:pt x="2244" y="462"/>
                    </a:cubicBezTo>
                    <a:lnTo>
                      <a:pt x="2256" y="494"/>
                    </a:lnTo>
                    <a:cubicBezTo>
                      <a:pt x="2250" y="500"/>
                      <a:pt x="2250" y="507"/>
                      <a:pt x="2244" y="513"/>
                    </a:cubicBezTo>
                    <a:cubicBezTo>
                      <a:pt x="2231" y="526"/>
                      <a:pt x="2218" y="538"/>
                      <a:pt x="2218" y="557"/>
                    </a:cubicBezTo>
                    <a:cubicBezTo>
                      <a:pt x="2174" y="608"/>
                      <a:pt x="2110" y="640"/>
                      <a:pt x="2040" y="646"/>
                    </a:cubicBezTo>
                    <a:cubicBezTo>
                      <a:pt x="1983" y="653"/>
                      <a:pt x="1958" y="716"/>
                      <a:pt x="1989" y="767"/>
                    </a:cubicBezTo>
                    <a:cubicBezTo>
                      <a:pt x="1818" y="729"/>
                      <a:pt x="1646" y="672"/>
                      <a:pt x="1481" y="596"/>
                    </a:cubicBezTo>
                    <a:cubicBezTo>
                      <a:pt x="1474" y="593"/>
                      <a:pt x="1466" y="592"/>
                      <a:pt x="1459" y="592"/>
                    </a:cubicBezTo>
                    <a:cubicBezTo>
                      <a:pt x="1404" y="592"/>
                      <a:pt x="1357" y="654"/>
                      <a:pt x="1386" y="710"/>
                    </a:cubicBezTo>
                    <a:cubicBezTo>
                      <a:pt x="1316" y="691"/>
                      <a:pt x="1246" y="672"/>
                      <a:pt x="1170" y="653"/>
                    </a:cubicBezTo>
                    <a:cubicBezTo>
                      <a:pt x="1164" y="650"/>
                      <a:pt x="1158" y="649"/>
                      <a:pt x="1152" y="649"/>
                    </a:cubicBezTo>
                    <a:cubicBezTo>
                      <a:pt x="1129" y="649"/>
                      <a:pt x="1105" y="666"/>
                      <a:pt x="1100" y="691"/>
                    </a:cubicBezTo>
                    <a:cubicBezTo>
                      <a:pt x="1017" y="640"/>
                      <a:pt x="941" y="589"/>
                      <a:pt x="865" y="532"/>
                    </a:cubicBezTo>
                    <a:cubicBezTo>
                      <a:pt x="859" y="526"/>
                      <a:pt x="851" y="523"/>
                      <a:pt x="842" y="523"/>
                    </a:cubicBezTo>
                    <a:cubicBezTo>
                      <a:pt x="832" y="523"/>
                      <a:pt x="821" y="528"/>
                      <a:pt x="814" y="538"/>
                    </a:cubicBezTo>
                    <a:cubicBezTo>
                      <a:pt x="642" y="310"/>
                      <a:pt x="388" y="151"/>
                      <a:pt x="146" y="11"/>
                    </a:cubicBezTo>
                    <a:cubicBezTo>
                      <a:pt x="134" y="3"/>
                      <a:pt x="120" y="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7" name="Google Shape;2167;p60"/>
              <p:cNvSpPr/>
              <p:nvPr/>
            </p:nvSpPr>
            <p:spPr>
              <a:xfrm>
                <a:off x="1064007" y="2505293"/>
                <a:ext cx="673827" cy="189751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1125" extrusionOk="0">
                    <a:moveTo>
                      <a:pt x="3607" y="701"/>
                    </a:moveTo>
                    <a:cubicBezTo>
                      <a:pt x="3639" y="727"/>
                      <a:pt x="3658" y="771"/>
                      <a:pt x="3652" y="809"/>
                    </a:cubicBezTo>
                    <a:cubicBezTo>
                      <a:pt x="3639" y="784"/>
                      <a:pt x="3626" y="758"/>
                      <a:pt x="3607" y="733"/>
                    </a:cubicBezTo>
                    <a:cubicBezTo>
                      <a:pt x="3607" y="720"/>
                      <a:pt x="3607" y="714"/>
                      <a:pt x="3607" y="701"/>
                    </a:cubicBezTo>
                    <a:close/>
                    <a:moveTo>
                      <a:pt x="32" y="0"/>
                    </a:moveTo>
                    <a:cubicBezTo>
                      <a:pt x="8" y="0"/>
                      <a:pt x="0" y="42"/>
                      <a:pt x="23" y="53"/>
                    </a:cubicBezTo>
                    <a:cubicBezTo>
                      <a:pt x="252" y="174"/>
                      <a:pt x="487" y="282"/>
                      <a:pt x="722" y="377"/>
                    </a:cubicBezTo>
                    <a:cubicBezTo>
                      <a:pt x="786" y="403"/>
                      <a:pt x="843" y="422"/>
                      <a:pt x="900" y="447"/>
                    </a:cubicBezTo>
                    <a:cubicBezTo>
                      <a:pt x="881" y="492"/>
                      <a:pt x="900" y="542"/>
                      <a:pt x="945" y="568"/>
                    </a:cubicBezTo>
                    <a:cubicBezTo>
                      <a:pt x="1389" y="797"/>
                      <a:pt x="1898" y="879"/>
                      <a:pt x="2393" y="930"/>
                    </a:cubicBezTo>
                    <a:lnTo>
                      <a:pt x="2514" y="936"/>
                    </a:lnTo>
                    <a:cubicBezTo>
                      <a:pt x="2743" y="994"/>
                      <a:pt x="2978" y="1051"/>
                      <a:pt x="3213" y="1102"/>
                    </a:cubicBezTo>
                    <a:cubicBezTo>
                      <a:pt x="3273" y="1115"/>
                      <a:pt x="3337" y="1124"/>
                      <a:pt x="3401" y="1124"/>
                    </a:cubicBezTo>
                    <a:cubicBezTo>
                      <a:pt x="3516" y="1124"/>
                      <a:pt x="3630" y="1096"/>
                      <a:pt x="3715" y="1019"/>
                    </a:cubicBezTo>
                    <a:cubicBezTo>
                      <a:pt x="3725" y="1020"/>
                      <a:pt x="3734" y="1021"/>
                      <a:pt x="3744" y="1021"/>
                    </a:cubicBezTo>
                    <a:cubicBezTo>
                      <a:pt x="3791" y="1021"/>
                      <a:pt x="3838" y="1007"/>
                      <a:pt x="3880" y="981"/>
                    </a:cubicBezTo>
                    <a:cubicBezTo>
                      <a:pt x="3995" y="911"/>
                      <a:pt x="3957" y="778"/>
                      <a:pt x="3880" y="695"/>
                    </a:cubicBezTo>
                    <a:cubicBezTo>
                      <a:pt x="3766" y="587"/>
                      <a:pt x="3652" y="485"/>
                      <a:pt x="3531" y="384"/>
                    </a:cubicBezTo>
                    <a:cubicBezTo>
                      <a:pt x="3516" y="373"/>
                      <a:pt x="3499" y="368"/>
                      <a:pt x="3482" y="368"/>
                    </a:cubicBezTo>
                    <a:cubicBezTo>
                      <a:pt x="3448" y="368"/>
                      <a:pt x="3414" y="388"/>
                      <a:pt x="3397" y="422"/>
                    </a:cubicBezTo>
                    <a:cubicBezTo>
                      <a:pt x="3338" y="619"/>
                      <a:pt x="3120" y="670"/>
                      <a:pt x="2936" y="670"/>
                    </a:cubicBezTo>
                    <a:cubicBezTo>
                      <a:pt x="2924" y="670"/>
                      <a:pt x="2913" y="670"/>
                      <a:pt x="2902" y="670"/>
                    </a:cubicBezTo>
                    <a:cubicBezTo>
                      <a:pt x="2667" y="670"/>
                      <a:pt x="2432" y="650"/>
                      <a:pt x="2196" y="612"/>
                    </a:cubicBezTo>
                    <a:cubicBezTo>
                      <a:pt x="1726" y="542"/>
                      <a:pt x="1262" y="428"/>
                      <a:pt x="805" y="269"/>
                    </a:cubicBezTo>
                    <a:cubicBezTo>
                      <a:pt x="551" y="187"/>
                      <a:pt x="296" y="98"/>
                      <a:pt x="42" y="2"/>
                    </a:cubicBez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8" name="Google Shape;2168;p60"/>
              <p:cNvSpPr/>
              <p:nvPr/>
            </p:nvSpPr>
            <p:spPr>
              <a:xfrm>
                <a:off x="2023552" y="2868096"/>
                <a:ext cx="92767" cy="7286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32" extrusionOk="0">
                    <a:moveTo>
                      <a:pt x="133" y="0"/>
                    </a:moveTo>
                    <a:cubicBezTo>
                      <a:pt x="90" y="0"/>
                      <a:pt x="49" y="49"/>
                      <a:pt x="79" y="95"/>
                    </a:cubicBezTo>
                    <a:cubicBezTo>
                      <a:pt x="71" y="90"/>
                      <a:pt x="64" y="88"/>
                      <a:pt x="57" y="88"/>
                    </a:cubicBezTo>
                    <a:cubicBezTo>
                      <a:pt x="23" y="88"/>
                      <a:pt x="1" y="133"/>
                      <a:pt x="22" y="164"/>
                    </a:cubicBezTo>
                    <a:cubicBezTo>
                      <a:pt x="34" y="177"/>
                      <a:pt x="41" y="196"/>
                      <a:pt x="53" y="215"/>
                    </a:cubicBezTo>
                    <a:cubicBezTo>
                      <a:pt x="58" y="230"/>
                      <a:pt x="74" y="237"/>
                      <a:pt x="89" y="237"/>
                    </a:cubicBezTo>
                    <a:cubicBezTo>
                      <a:pt x="94" y="237"/>
                      <a:pt x="99" y="236"/>
                      <a:pt x="104" y="234"/>
                    </a:cubicBezTo>
                    <a:lnTo>
                      <a:pt x="117" y="241"/>
                    </a:lnTo>
                    <a:lnTo>
                      <a:pt x="212" y="323"/>
                    </a:lnTo>
                    <a:cubicBezTo>
                      <a:pt x="222" y="331"/>
                      <a:pt x="233" y="335"/>
                      <a:pt x="244" y="335"/>
                    </a:cubicBezTo>
                    <a:cubicBezTo>
                      <a:pt x="276" y="335"/>
                      <a:pt x="306" y="305"/>
                      <a:pt x="301" y="272"/>
                    </a:cubicBezTo>
                    <a:lnTo>
                      <a:pt x="314" y="272"/>
                    </a:lnTo>
                    <a:lnTo>
                      <a:pt x="346" y="298"/>
                    </a:lnTo>
                    <a:cubicBezTo>
                      <a:pt x="365" y="323"/>
                      <a:pt x="397" y="349"/>
                      <a:pt x="422" y="374"/>
                    </a:cubicBezTo>
                    <a:lnTo>
                      <a:pt x="460" y="406"/>
                    </a:lnTo>
                    <a:cubicBezTo>
                      <a:pt x="473" y="419"/>
                      <a:pt x="486" y="425"/>
                      <a:pt x="505" y="431"/>
                    </a:cubicBezTo>
                    <a:cubicBezTo>
                      <a:pt x="517" y="431"/>
                      <a:pt x="549" y="419"/>
                      <a:pt x="543" y="387"/>
                    </a:cubicBezTo>
                    <a:cubicBezTo>
                      <a:pt x="543" y="368"/>
                      <a:pt x="536" y="355"/>
                      <a:pt x="524" y="336"/>
                    </a:cubicBezTo>
                    <a:cubicBezTo>
                      <a:pt x="517" y="323"/>
                      <a:pt x="505" y="311"/>
                      <a:pt x="498" y="298"/>
                    </a:cubicBezTo>
                    <a:cubicBezTo>
                      <a:pt x="479" y="272"/>
                      <a:pt x="454" y="247"/>
                      <a:pt x="435" y="222"/>
                    </a:cubicBezTo>
                    <a:cubicBezTo>
                      <a:pt x="390" y="171"/>
                      <a:pt x="346" y="120"/>
                      <a:pt x="301" y="69"/>
                    </a:cubicBezTo>
                    <a:cubicBezTo>
                      <a:pt x="290" y="54"/>
                      <a:pt x="271" y="45"/>
                      <a:pt x="253" y="45"/>
                    </a:cubicBezTo>
                    <a:cubicBezTo>
                      <a:pt x="241" y="45"/>
                      <a:pt x="229" y="49"/>
                      <a:pt x="219" y="56"/>
                    </a:cubicBezTo>
                    <a:lnTo>
                      <a:pt x="168" y="12"/>
                    </a:lnTo>
                    <a:cubicBezTo>
                      <a:pt x="157" y="4"/>
                      <a:pt x="145" y="0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9" name="Google Shape;2169;p60"/>
              <p:cNvSpPr/>
              <p:nvPr/>
            </p:nvSpPr>
            <p:spPr>
              <a:xfrm>
                <a:off x="1666990" y="2762004"/>
                <a:ext cx="360274" cy="15500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919" extrusionOk="0">
                    <a:moveTo>
                      <a:pt x="1703" y="0"/>
                    </a:moveTo>
                    <a:cubicBezTo>
                      <a:pt x="1673" y="0"/>
                      <a:pt x="1642" y="19"/>
                      <a:pt x="1634" y="50"/>
                    </a:cubicBezTo>
                    <a:lnTo>
                      <a:pt x="1621" y="37"/>
                    </a:lnTo>
                    <a:cubicBezTo>
                      <a:pt x="1609" y="27"/>
                      <a:pt x="1597" y="23"/>
                      <a:pt x="1584" y="23"/>
                    </a:cubicBezTo>
                    <a:cubicBezTo>
                      <a:pt x="1534" y="23"/>
                      <a:pt x="1485" y="92"/>
                      <a:pt x="1526" y="133"/>
                    </a:cubicBezTo>
                    <a:lnTo>
                      <a:pt x="1538" y="145"/>
                    </a:lnTo>
                    <a:lnTo>
                      <a:pt x="1379" y="75"/>
                    </a:lnTo>
                    <a:cubicBezTo>
                      <a:pt x="1371" y="72"/>
                      <a:pt x="1363" y="70"/>
                      <a:pt x="1355" y="70"/>
                    </a:cubicBezTo>
                    <a:cubicBezTo>
                      <a:pt x="1309" y="70"/>
                      <a:pt x="1277" y="127"/>
                      <a:pt x="1309" y="171"/>
                    </a:cubicBezTo>
                    <a:cubicBezTo>
                      <a:pt x="1316" y="179"/>
                      <a:pt x="1322" y="187"/>
                      <a:pt x="1329" y="195"/>
                    </a:cubicBezTo>
                    <a:lnTo>
                      <a:pt x="1329" y="195"/>
                    </a:lnTo>
                    <a:cubicBezTo>
                      <a:pt x="1327" y="193"/>
                      <a:pt x="1325" y="191"/>
                      <a:pt x="1322" y="190"/>
                    </a:cubicBezTo>
                    <a:cubicBezTo>
                      <a:pt x="1306" y="169"/>
                      <a:pt x="1284" y="161"/>
                      <a:pt x="1262" y="161"/>
                    </a:cubicBezTo>
                    <a:cubicBezTo>
                      <a:pt x="1215" y="161"/>
                      <a:pt x="1169" y="199"/>
                      <a:pt x="1182" y="247"/>
                    </a:cubicBezTo>
                    <a:cubicBezTo>
                      <a:pt x="1151" y="228"/>
                      <a:pt x="1125" y="202"/>
                      <a:pt x="1100" y="183"/>
                    </a:cubicBezTo>
                    <a:cubicBezTo>
                      <a:pt x="1084" y="171"/>
                      <a:pt x="1067" y="166"/>
                      <a:pt x="1051" y="166"/>
                    </a:cubicBezTo>
                    <a:cubicBezTo>
                      <a:pt x="992" y="166"/>
                      <a:pt x="945" y="238"/>
                      <a:pt x="985" y="298"/>
                    </a:cubicBezTo>
                    <a:lnTo>
                      <a:pt x="1011" y="323"/>
                    </a:lnTo>
                    <a:lnTo>
                      <a:pt x="858" y="247"/>
                    </a:lnTo>
                    <a:cubicBezTo>
                      <a:pt x="846" y="239"/>
                      <a:pt x="834" y="236"/>
                      <a:pt x="823" y="236"/>
                    </a:cubicBezTo>
                    <a:cubicBezTo>
                      <a:pt x="777" y="236"/>
                      <a:pt x="746" y="291"/>
                      <a:pt x="757" y="342"/>
                    </a:cubicBezTo>
                    <a:lnTo>
                      <a:pt x="687" y="304"/>
                    </a:lnTo>
                    <a:cubicBezTo>
                      <a:pt x="675" y="298"/>
                      <a:pt x="663" y="295"/>
                      <a:pt x="653" y="295"/>
                    </a:cubicBezTo>
                    <a:cubicBezTo>
                      <a:pt x="592" y="295"/>
                      <a:pt x="562" y="394"/>
                      <a:pt x="610" y="438"/>
                    </a:cubicBezTo>
                    <a:lnTo>
                      <a:pt x="477" y="380"/>
                    </a:lnTo>
                    <a:cubicBezTo>
                      <a:pt x="472" y="379"/>
                      <a:pt x="467" y="379"/>
                      <a:pt x="463" y="379"/>
                    </a:cubicBezTo>
                    <a:cubicBezTo>
                      <a:pt x="400" y="379"/>
                      <a:pt x="359" y="454"/>
                      <a:pt x="401" y="507"/>
                    </a:cubicBezTo>
                    <a:lnTo>
                      <a:pt x="452" y="546"/>
                    </a:lnTo>
                    <a:cubicBezTo>
                      <a:pt x="388" y="514"/>
                      <a:pt x="324" y="476"/>
                      <a:pt x="261" y="438"/>
                    </a:cubicBezTo>
                    <a:cubicBezTo>
                      <a:pt x="250" y="431"/>
                      <a:pt x="239" y="428"/>
                      <a:pt x="228" y="428"/>
                    </a:cubicBezTo>
                    <a:cubicBezTo>
                      <a:pt x="174" y="428"/>
                      <a:pt x="124" y="497"/>
                      <a:pt x="172" y="539"/>
                    </a:cubicBezTo>
                    <a:cubicBezTo>
                      <a:pt x="159" y="536"/>
                      <a:pt x="145" y="534"/>
                      <a:pt x="132" y="534"/>
                    </a:cubicBezTo>
                    <a:cubicBezTo>
                      <a:pt x="93" y="534"/>
                      <a:pt x="54" y="547"/>
                      <a:pt x="26" y="571"/>
                    </a:cubicBezTo>
                    <a:cubicBezTo>
                      <a:pt x="1" y="591"/>
                      <a:pt x="19" y="623"/>
                      <a:pt x="41" y="623"/>
                    </a:cubicBezTo>
                    <a:cubicBezTo>
                      <a:pt x="46" y="623"/>
                      <a:pt x="52" y="621"/>
                      <a:pt x="58" y="615"/>
                    </a:cubicBezTo>
                    <a:cubicBezTo>
                      <a:pt x="70" y="608"/>
                      <a:pt x="85" y="605"/>
                      <a:pt x="99" y="605"/>
                    </a:cubicBezTo>
                    <a:cubicBezTo>
                      <a:pt x="150" y="605"/>
                      <a:pt x="207" y="640"/>
                      <a:pt x="242" y="660"/>
                    </a:cubicBezTo>
                    <a:cubicBezTo>
                      <a:pt x="293" y="685"/>
                      <a:pt x="356" y="717"/>
                      <a:pt x="413" y="743"/>
                    </a:cubicBezTo>
                    <a:cubicBezTo>
                      <a:pt x="534" y="800"/>
                      <a:pt x="655" y="857"/>
                      <a:pt x="769" y="914"/>
                    </a:cubicBezTo>
                    <a:cubicBezTo>
                      <a:pt x="777" y="917"/>
                      <a:pt x="785" y="918"/>
                      <a:pt x="793" y="918"/>
                    </a:cubicBezTo>
                    <a:cubicBezTo>
                      <a:pt x="822" y="918"/>
                      <a:pt x="847" y="900"/>
                      <a:pt x="852" y="870"/>
                    </a:cubicBezTo>
                    <a:lnTo>
                      <a:pt x="877" y="876"/>
                    </a:lnTo>
                    <a:cubicBezTo>
                      <a:pt x="886" y="879"/>
                      <a:pt x="894" y="881"/>
                      <a:pt x="902" y="881"/>
                    </a:cubicBezTo>
                    <a:cubicBezTo>
                      <a:pt x="945" y="881"/>
                      <a:pt x="983" y="842"/>
                      <a:pt x="973" y="800"/>
                    </a:cubicBezTo>
                    <a:lnTo>
                      <a:pt x="973" y="800"/>
                    </a:lnTo>
                    <a:lnTo>
                      <a:pt x="992" y="806"/>
                    </a:lnTo>
                    <a:cubicBezTo>
                      <a:pt x="1004" y="814"/>
                      <a:pt x="1017" y="818"/>
                      <a:pt x="1031" y="818"/>
                    </a:cubicBezTo>
                    <a:cubicBezTo>
                      <a:pt x="1090" y="818"/>
                      <a:pt x="1151" y="750"/>
                      <a:pt x="1100" y="698"/>
                    </a:cubicBezTo>
                    <a:lnTo>
                      <a:pt x="1081" y="679"/>
                    </a:lnTo>
                    <a:lnTo>
                      <a:pt x="1125" y="704"/>
                    </a:lnTo>
                    <a:cubicBezTo>
                      <a:pt x="1139" y="713"/>
                      <a:pt x="1152" y="716"/>
                      <a:pt x="1164" y="716"/>
                    </a:cubicBezTo>
                    <a:cubicBezTo>
                      <a:pt x="1208" y="716"/>
                      <a:pt x="1238" y="668"/>
                      <a:pt x="1233" y="628"/>
                    </a:cubicBezTo>
                    <a:lnTo>
                      <a:pt x="1233" y="628"/>
                    </a:lnTo>
                    <a:lnTo>
                      <a:pt x="1271" y="647"/>
                    </a:lnTo>
                    <a:cubicBezTo>
                      <a:pt x="1284" y="655"/>
                      <a:pt x="1296" y="658"/>
                      <a:pt x="1308" y="658"/>
                    </a:cubicBezTo>
                    <a:cubicBezTo>
                      <a:pt x="1355" y="658"/>
                      <a:pt x="1390" y="603"/>
                      <a:pt x="1379" y="552"/>
                    </a:cubicBezTo>
                    <a:lnTo>
                      <a:pt x="1379" y="552"/>
                    </a:lnTo>
                    <a:cubicBezTo>
                      <a:pt x="1383" y="553"/>
                      <a:pt x="1387" y="553"/>
                      <a:pt x="1391" y="553"/>
                    </a:cubicBezTo>
                    <a:cubicBezTo>
                      <a:pt x="1425" y="553"/>
                      <a:pt x="1457" y="529"/>
                      <a:pt x="1468" y="495"/>
                    </a:cubicBezTo>
                    <a:cubicBezTo>
                      <a:pt x="1500" y="507"/>
                      <a:pt x="1532" y="514"/>
                      <a:pt x="1564" y="520"/>
                    </a:cubicBezTo>
                    <a:cubicBezTo>
                      <a:pt x="1566" y="520"/>
                      <a:pt x="1569" y="521"/>
                      <a:pt x="1571" y="521"/>
                    </a:cubicBezTo>
                    <a:cubicBezTo>
                      <a:pt x="1623" y="521"/>
                      <a:pt x="1651" y="455"/>
                      <a:pt x="1608" y="425"/>
                    </a:cubicBezTo>
                    <a:cubicBezTo>
                      <a:pt x="1570" y="393"/>
                      <a:pt x="1526" y="361"/>
                      <a:pt x="1488" y="336"/>
                    </a:cubicBezTo>
                    <a:lnTo>
                      <a:pt x="1488" y="336"/>
                    </a:lnTo>
                    <a:cubicBezTo>
                      <a:pt x="1545" y="374"/>
                      <a:pt x="1608" y="406"/>
                      <a:pt x="1678" y="418"/>
                    </a:cubicBezTo>
                    <a:cubicBezTo>
                      <a:pt x="1683" y="420"/>
                      <a:pt x="1688" y="421"/>
                      <a:pt x="1692" y="421"/>
                    </a:cubicBezTo>
                    <a:cubicBezTo>
                      <a:pt x="1715" y="421"/>
                      <a:pt x="1729" y="395"/>
                      <a:pt x="1729" y="374"/>
                    </a:cubicBezTo>
                    <a:lnTo>
                      <a:pt x="1792" y="399"/>
                    </a:lnTo>
                    <a:cubicBezTo>
                      <a:pt x="1801" y="404"/>
                      <a:pt x="1810" y="406"/>
                      <a:pt x="1819" y="406"/>
                    </a:cubicBezTo>
                    <a:cubicBezTo>
                      <a:pt x="1847" y="406"/>
                      <a:pt x="1872" y="384"/>
                      <a:pt x="1881" y="355"/>
                    </a:cubicBezTo>
                    <a:cubicBezTo>
                      <a:pt x="1888" y="361"/>
                      <a:pt x="1894" y="361"/>
                      <a:pt x="1900" y="361"/>
                    </a:cubicBezTo>
                    <a:lnTo>
                      <a:pt x="1907" y="361"/>
                    </a:lnTo>
                    <a:cubicBezTo>
                      <a:pt x="1926" y="374"/>
                      <a:pt x="1939" y="387"/>
                      <a:pt x="1951" y="393"/>
                    </a:cubicBezTo>
                    <a:cubicBezTo>
                      <a:pt x="1989" y="425"/>
                      <a:pt x="2034" y="444"/>
                      <a:pt x="2085" y="450"/>
                    </a:cubicBezTo>
                    <a:cubicBezTo>
                      <a:pt x="2117" y="450"/>
                      <a:pt x="2136" y="418"/>
                      <a:pt x="2123" y="393"/>
                    </a:cubicBezTo>
                    <a:cubicBezTo>
                      <a:pt x="2104" y="355"/>
                      <a:pt x="2072" y="323"/>
                      <a:pt x="2040" y="291"/>
                    </a:cubicBezTo>
                    <a:cubicBezTo>
                      <a:pt x="2009" y="266"/>
                      <a:pt x="1977" y="241"/>
                      <a:pt x="1945" y="215"/>
                    </a:cubicBezTo>
                    <a:cubicBezTo>
                      <a:pt x="1888" y="139"/>
                      <a:pt x="1824" y="69"/>
                      <a:pt x="1742" y="12"/>
                    </a:cubicBezTo>
                    <a:cubicBezTo>
                      <a:pt x="1730" y="4"/>
                      <a:pt x="1717" y="0"/>
                      <a:pt x="1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0" name="Google Shape;2170;p60"/>
              <p:cNvSpPr/>
              <p:nvPr/>
            </p:nvSpPr>
            <p:spPr>
              <a:xfrm>
                <a:off x="1986782" y="2954285"/>
                <a:ext cx="130211" cy="77924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62" extrusionOk="0">
                    <a:moveTo>
                      <a:pt x="447" y="0"/>
                    </a:moveTo>
                    <a:cubicBezTo>
                      <a:pt x="410" y="0"/>
                      <a:pt x="375" y="33"/>
                      <a:pt x="379" y="79"/>
                    </a:cubicBezTo>
                    <a:cubicBezTo>
                      <a:pt x="368" y="72"/>
                      <a:pt x="356" y="69"/>
                      <a:pt x="344" y="69"/>
                    </a:cubicBezTo>
                    <a:cubicBezTo>
                      <a:pt x="296" y="69"/>
                      <a:pt x="259" y="128"/>
                      <a:pt x="290" y="175"/>
                    </a:cubicBezTo>
                    <a:cubicBezTo>
                      <a:pt x="310" y="194"/>
                      <a:pt x="322" y="213"/>
                      <a:pt x="341" y="232"/>
                    </a:cubicBezTo>
                    <a:cubicBezTo>
                      <a:pt x="290" y="213"/>
                      <a:pt x="252" y="194"/>
                      <a:pt x="208" y="168"/>
                    </a:cubicBezTo>
                    <a:cubicBezTo>
                      <a:pt x="201" y="166"/>
                      <a:pt x="195" y="165"/>
                      <a:pt x="188" y="165"/>
                    </a:cubicBezTo>
                    <a:cubicBezTo>
                      <a:pt x="140" y="165"/>
                      <a:pt x="105" y="225"/>
                      <a:pt x="144" y="270"/>
                    </a:cubicBezTo>
                    <a:cubicBezTo>
                      <a:pt x="113" y="263"/>
                      <a:pt x="87" y="257"/>
                      <a:pt x="62" y="257"/>
                    </a:cubicBezTo>
                    <a:cubicBezTo>
                      <a:pt x="60" y="257"/>
                      <a:pt x="58" y="257"/>
                      <a:pt x="56" y="257"/>
                    </a:cubicBezTo>
                    <a:cubicBezTo>
                      <a:pt x="10" y="257"/>
                      <a:pt x="0" y="327"/>
                      <a:pt x="55" y="333"/>
                    </a:cubicBezTo>
                    <a:cubicBezTo>
                      <a:pt x="151" y="352"/>
                      <a:pt x="240" y="391"/>
                      <a:pt x="322" y="448"/>
                    </a:cubicBezTo>
                    <a:cubicBezTo>
                      <a:pt x="334" y="457"/>
                      <a:pt x="349" y="461"/>
                      <a:pt x="363" y="461"/>
                    </a:cubicBezTo>
                    <a:cubicBezTo>
                      <a:pt x="379" y="461"/>
                      <a:pt x="395" y="455"/>
                      <a:pt x="405" y="441"/>
                    </a:cubicBezTo>
                    <a:cubicBezTo>
                      <a:pt x="418" y="429"/>
                      <a:pt x="424" y="403"/>
                      <a:pt x="418" y="384"/>
                    </a:cubicBezTo>
                    <a:lnTo>
                      <a:pt x="418" y="384"/>
                    </a:lnTo>
                    <a:cubicBezTo>
                      <a:pt x="449" y="397"/>
                      <a:pt x="475" y="403"/>
                      <a:pt x="507" y="410"/>
                    </a:cubicBezTo>
                    <a:cubicBezTo>
                      <a:pt x="510" y="410"/>
                      <a:pt x="513" y="410"/>
                      <a:pt x="516" y="410"/>
                    </a:cubicBezTo>
                    <a:cubicBezTo>
                      <a:pt x="550" y="410"/>
                      <a:pt x="576" y="380"/>
                      <a:pt x="576" y="340"/>
                    </a:cubicBezTo>
                    <a:lnTo>
                      <a:pt x="583" y="346"/>
                    </a:lnTo>
                    <a:cubicBezTo>
                      <a:pt x="591" y="349"/>
                      <a:pt x="599" y="351"/>
                      <a:pt x="607" y="351"/>
                    </a:cubicBezTo>
                    <a:cubicBezTo>
                      <a:pt x="649" y="351"/>
                      <a:pt x="683" y="312"/>
                      <a:pt x="678" y="270"/>
                    </a:cubicBezTo>
                    <a:lnTo>
                      <a:pt x="678" y="270"/>
                    </a:lnTo>
                    <a:cubicBezTo>
                      <a:pt x="680" y="270"/>
                      <a:pt x="683" y="270"/>
                      <a:pt x="685" y="270"/>
                    </a:cubicBezTo>
                    <a:cubicBezTo>
                      <a:pt x="744" y="270"/>
                      <a:pt x="772" y="192"/>
                      <a:pt x="723" y="155"/>
                    </a:cubicBezTo>
                    <a:cubicBezTo>
                      <a:pt x="684" y="130"/>
                      <a:pt x="646" y="105"/>
                      <a:pt x="608" y="86"/>
                    </a:cubicBezTo>
                    <a:lnTo>
                      <a:pt x="487" y="16"/>
                    </a:lnTo>
                    <a:cubicBezTo>
                      <a:pt x="475" y="5"/>
                      <a:pt x="461" y="0"/>
                      <a:pt x="4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1" name="Google Shape;2171;p60"/>
              <p:cNvSpPr/>
              <p:nvPr/>
            </p:nvSpPr>
            <p:spPr>
              <a:xfrm>
                <a:off x="1875294" y="2880746"/>
                <a:ext cx="153319" cy="10575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627" extrusionOk="0">
                    <a:moveTo>
                      <a:pt x="614" y="0"/>
                    </a:moveTo>
                    <a:cubicBezTo>
                      <a:pt x="571" y="0"/>
                      <a:pt x="530" y="41"/>
                      <a:pt x="545" y="89"/>
                    </a:cubicBezTo>
                    <a:cubicBezTo>
                      <a:pt x="488" y="89"/>
                      <a:pt x="456" y="159"/>
                      <a:pt x="488" y="204"/>
                    </a:cubicBezTo>
                    <a:lnTo>
                      <a:pt x="513" y="236"/>
                    </a:lnTo>
                    <a:cubicBezTo>
                      <a:pt x="475" y="210"/>
                      <a:pt x="443" y="191"/>
                      <a:pt x="411" y="172"/>
                    </a:cubicBezTo>
                    <a:cubicBezTo>
                      <a:pt x="398" y="163"/>
                      <a:pt x="384" y="159"/>
                      <a:pt x="371" y="159"/>
                    </a:cubicBezTo>
                    <a:cubicBezTo>
                      <a:pt x="319" y="159"/>
                      <a:pt x="276" y="217"/>
                      <a:pt x="316" y="267"/>
                    </a:cubicBezTo>
                    <a:lnTo>
                      <a:pt x="367" y="331"/>
                    </a:lnTo>
                    <a:cubicBezTo>
                      <a:pt x="316" y="312"/>
                      <a:pt x="259" y="286"/>
                      <a:pt x="208" y="261"/>
                    </a:cubicBezTo>
                    <a:cubicBezTo>
                      <a:pt x="200" y="258"/>
                      <a:pt x="192" y="256"/>
                      <a:pt x="184" y="256"/>
                    </a:cubicBezTo>
                    <a:cubicBezTo>
                      <a:pt x="135" y="256"/>
                      <a:pt x="93" y="318"/>
                      <a:pt x="132" y="356"/>
                    </a:cubicBezTo>
                    <a:cubicBezTo>
                      <a:pt x="163" y="388"/>
                      <a:pt x="195" y="426"/>
                      <a:pt x="227" y="458"/>
                    </a:cubicBezTo>
                    <a:cubicBezTo>
                      <a:pt x="170" y="439"/>
                      <a:pt x="113" y="426"/>
                      <a:pt x="55" y="414"/>
                    </a:cubicBezTo>
                    <a:cubicBezTo>
                      <a:pt x="53" y="413"/>
                      <a:pt x="51" y="413"/>
                      <a:pt x="49" y="413"/>
                    </a:cubicBezTo>
                    <a:cubicBezTo>
                      <a:pt x="10" y="413"/>
                      <a:pt x="0" y="471"/>
                      <a:pt x="36" y="483"/>
                    </a:cubicBezTo>
                    <a:cubicBezTo>
                      <a:pt x="157" y="541"/>
                      <a:pt x="284" y="579"/>
                      <a:pt x="411" y="623"/>
                    </a:cubicBezTo>
                    <a:cubicBezTo>
                      <a:pt x="418" y="626"/>
                      <a:pt x="425" y="627"/>
                      <a:pt x="431" y="627"/>
                    </a:cubicBezTo>
                    <a:cubicBezTo>
                      <a:pt x="473" y="627"/>
                      <a:pt x="502" y="579"/>
                      <a:pt x="475" y="541"/>
                    </a:cubicBezTo>
                    <a:cubicBezTo>
                      <a:pt x="462" y="522"/>
                      <a:pt x="449" y="509"/>
                      <a:pt x="437" y="490"/>
                    </a:cubicBezTo>
                    <a:lnTo>
                      <a:pt x="437" y="490"/>
                    </a:lnTo>
                    <a:cubicBezTo>
                      <a:pt x="468" y="502"/>
                      <a:pt x="507" y="515"/>
                      <a:pt x="538" y="528"/>
                    </a:cubicBezTo>
                    <a:cubicBezTo>
                      <a:pt x="544" y="529"/>
                      <a:pt x="550" y="530"/>
                      <a:pt x="556" y="530"/>
                    </a:cubicBezTo>
                    <a:cubicBezTo>
                      <a:pt x="607" y="530"/>
                      <a:pt x="649" y="484"/>
                      <a:pt x="621" y="433"/>
                    </a:cubicBezTo>
                    <a:lnTo>
                      <a:pt x="621" y="433"/>
                    </a:lnTo>
                    <a:cubicBezTo>
                      <a:pt x="659" y="445"/>
                      <a:pt x="678" y="458"/>
                      <a:pt x="704" y="464"/>
                    </a:cubicBezTo>
                    <a:cubicBezTo>
                      <a:pt x="711" y="467"/>
                      <a:pt x="719" y="468"/>
                      <a:pt x="726" y="468"/>
                    </a:cubicBezTo>
                    <a:cubicBezTo>
                      <a:pt x="770" y="468"/>
                      <a:pt x="809" y="424"/>
                      <a:pt x="793" y="375"/>
                    </a:cubicBezTo>
                    <a:lnTo>
                      <a:pt x="793" y="375"/>
                    </a:lnTo>
                    <a:cubicBezTo>
                      <a:pt x="800" y="378"/>
                      <a:pt x="807" y="379"/>
                      <a:pt x="814" y="379"/>
                    </a:cubicBezTo>
                    <a:cubicBezTo>
                      <a:pt x="868" y="379"/>
                      <a:pt x="909" y="318"/>
                      <a:pt x="875" y="267"/>
                    </a:cubicBezTo>
                    <a:lnTo>
                      <a:pt x="831" y="223"/>
                    </a:lnTo>
                    <a:cubicBezTo>
                      <a:pt x="837" y="217"/>
                      <a:pt x="850" y="217"/>
                      <a:pt x="856" y="217"/>
                    </a:cubicBezTo>
                    <a:cubicBezTo>
                      <a:pt x="894" y="197"/>
                      <a:pt x="901" y="147"/>
                      <a:pt x="869" y="121"/>
                    </a:cubicBezTo>
                    <a:cubicBezTo>
                      <a:pt x="831" y="96"/>
                      <a:pt x="793" y="83"/>
                      <a:pt x="754" y="70"/>
                    </a:cubicBezTo>
                    <a:cubicBezTo>
                      <a:pt x="716" y="58"/>
                      <a:pt x="685" y="39"/>
                      <a:pt x="653" y="13"/>
                    </a:cubicBezTo>
                    <a:cubicBezTo>
                      <a:pt x="641" y="4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2" name="Google Shape;2172;p60"/>
              <p:cNvSpPr/>
              <p:nvPr/>
            </p:nvSpPr>
            <p:spPr>
              <a:xfrm>
                <a:off x="1406063" y="2668731"/>
                <a:ext cx="443090" cy="159053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943" extrusionOk="0">
                    <a:moveTo>
                      <a:pt x="2263" y="1"/>
                    </a:moveTo>
                    <a:cubicBezTo>
                      <a:pt x="2212" y="1"/>
                      <a:pt x="2162" y="69"/>
                      <a:pt x="2202" y="114"/>
                    </a:cubicBezTo>
                    <a:cubicBezTo>
                      <a:pt x="2189" y="133"/>
                      <a:pt x="2177" y="158"/>
                      <a:pt x="2183" y="183"/>
                    </a:cubicBezTo>
                    <a:cubicBezTo>
                      <a:pt x="2179" y="183"/>
                      <a:pt x="2175" y="182"/>
                      <a:pt x="2171" y="182"/>
                    </a:cubicBezTo>
                    <a:cubicBezTo>
                      <a:pt x="2143" y="182"/>
                      <a:pt x="2119" y="200"/>
                      <a:pt x="2113" y="228"/>
                    </a:cubicBezTo>
                    <a:lnTo>
                      <a:pt x="2056" y="228"/>
                    </a:lnTo>
                    <a:cubicBezTo>
                      <a:pt x="2044" y="216"/>
                      <a:pt x="2029" y="210"/>
                      <a:pt x="2014" y="210"/>
                    </a:cubicBezTo>
                    <a:cubicBezTo>
                      <a:pt x="1997" y="210"/>
                      <a:pt x="1980" y="218"/>
                      <a:pt x="1967" y="234"/>
                    </a:cubicBezTo>
                    <a:cubicBezTo>
                      <a:pt x="1878" y="241"/>
                      <a:pt x="1789" y="247"/>
                      <a:pt x="1706" y="260"/>
                    </a:cubicBezTo>
                    <a:cubicBezTo>
                      <a:pt x="1674" y="266"/>
                      <a:pt x="1655" y="285"/>
                      <a:pt x="1643" y="311"/>
                    </a:cubicBezTo>
                    <a:cubicBezTo>
                      <a:pt x="1630" y="317"/>
                      <a:pt x="1611" y="330"/>
                      <a:pt x="1605" y="349"/>
                    </a:cubicBezTo>
                    <a:cubicBezTo>
                      <a:pt x="1573" y="317"/>
                      <a:pt x="1535" y="292"/>
                      <a:pt x="1497" y="260"/>
                    </a:cubicBezTo>
                    <a:cubicBezTo>
                      <a:pt x="1483" y="252"/>
                      <a:pt x="1469" y="249"/>
                      <a:pt x="1455" y="249"/>
                    </a:cubicBezTo>
                    <a:cubicBezTo>
                      <a:pt x="1422" y="249"/>
                      <a:pt x="1391" y="269"/>
                      <a:pt x="1382" y="304"/>
                    </a:cubicBezTo>
                    <a:lnTo>
                      <a:pt x="1338" y="292"/>
                    </a:lnTo>
                    <a:lnTo>
                      <a:pt x="1312" y="292"/>
                    </a:lnTo>
                    <a:lnTo>
                      <a:pt x="1223" y="247"/>
                    </a:lnTo>
                    <a:cubicBezTo>
                      <a:pt x="1213" y="241"/>
                      <a:pt x="1202" y="239"/>
                      <a:pt x="1192" y="239"/>
                    </a:cubicBezTo>
                    <a:cubicBezTo>
                      <a:pt x="1137" y="239"/>
                      <a:pt x="1098" y="318"/>
                      <a:pt x="1141" y="361"/>
                    </a:cubicBezTo>
                    <a:cubicBezTo>
                      <a:pt x="1128" y="380"/>
                      <a:pt x="1122" y="406"/>
                      <a:pt x="1128" y="431"/>
                    </a:cubicBezTo>
                    <a:lnTo>
                      <a:pt x="1064" y="400"/>
                    </a:lnTo>
                    <a:cubicBezTo>
                      <a:pt x="995" y="355"/>
                      <a:pt x="925" y="317"/>
                      <a:pt x="848" y="279"/>
                    </a:cubicBezTo>
                    <a:cubicBezTo>
                      <a:pt x="840" y="275"/>
                      <a:pt x="831" y="274"/>
                      <a:pt x="823" y="274"/>
                    </a:cubicBezTo>
                    <a:cubicBezTo>
                      <a:pt x="758" y="274"/>
                      <a:pt x="711" y="372"/>
                      <a:pt x="778" y="406"/>
                    </a:cubicBezTo>
                    <a:lnTo>
                      <a:pt x="791" y="419"/>
                    </a:lnTo>
                    <a:cubicBezTo>
                      <a:pt x="848" y="450"/>
                      <a:pt x="899" y="482"/>
                      <a:pt x="956" y="508"/>
                    </a:cubicBezTo>
                    <a:lnTo>
                      <a:pt x="613" y="412"/>
                    </a:lnTo>
                    <a:cubicBezTo>
                      <a:pt x="607" y="410"/>
                      <a:pt x="600" y="409"/>
                      <a:pt x="593" y="409"/>
                    </a:cubicBezTo>
                    <a:cubicBezTo>
                      <a:pt x="554" y="409"/>
                      <a:pt x="516" y="438"/>
                      <a:pt x="505" y="476"/>
                    </a:cubicBezTo>
                    <a:lnTo>
                      <a:pt x="257" y="361"/>
                    </a:lnTo>
                    <a:cubicBezTo>
                      <a:pt x="246" y="354"/>
                      <a:pt x="235" y="351"/>
                      <a:pt x="224" y="351"/>
                    </a:cubicBezTo>
                    <a:cubicBezTo>
                      <a:pt x="216" y="351"/>
                      <a:pt x="208" y="352"/>
                      <a:pt x="200" y="355"/>
                    </a:cubicBezTo>
                    <a:lnTo>
                      <a:pt x="130" y="323"/>
                    </a:lnTo>
                    <a:cubicBezTo>
                      <a:pt x="121" y="319"/>
                      <a:pt x="111" y="317"/>
                      <a:pt x="102" y="317"/>
                    </a:cubicBezTo>
                    <a:cubicBezTo>
                      <a:pt x="36" y="317"/>
                      <a:pt x="1" y="429"/>
                      <a:pt x="79" y="463"/>
                    </a:cubicBezTo>
                    <a:cubicBezTo>
                      <a:pt x="162" y="508"/>
                      <a:pt x="238" y="539"/>
                      <a:pt x="321" y="577"/>
                    </a:cubicBezTo>
                    <a:lnTo>
                      <a:pt x="658" y="724"/>
                    </a:lnTo>
                    <a:lnTo>
                      <a:pt x="670" y="730"/>
                    </a:lnTo>
                    <a:lnTo>
                      <a:pt x="842" y="813"/>
                    </a:lnTo>
                    <a:cubicBezTo>
                      <a:pt x="931" y="863"/>
                      <a:pt x="1020" y="908"/>
                      <a:pt x="1115" y="940"/>
                    </a:cubicBezTo>
                    <a:cubicBezTo>
                      <a:pt x="1121" y="942"/>
                      <a:pt x="1126" y="942"/>
                      <a:pt x="1132" y="942"/>
                    </a:cubicBezTo>
                    <a:cubicBezTo>
                      <a:pt x="1146" y="942"/>
                      <a:pt x="1159" y="938"/>
                      <a:pt x="1172" y="933"/>
                    </a:cubicBezTo>
                    <a:cubicBezTo>
                      <a:pt x="1217" y="933"/>
                      <a:pt x="1255" y="889"/>
                      <a:pt x="1255" y="844"/>
                    </a:cubicBezTo>
                    <a:cubicBezTo>
                      <a:pt x="1300" y="851"/>
                      <a:pt x="1344" y="857"/>
                      <a:pt x="1389" y="863"/>
                    </a:cubicBezTo>
                    <a:cubicBezTo>
                      <a:pt x="1393" y="864"/>
                      <a:pt x="1396" y="864"/>
                      <a:pt x="1400" y="864"/>
                    </a:cubicBezTo>
                    <a:cubicBezTo>
                      <a:pt x="1433" y="864"/>
                      <a:pt x="1460" y="841"/>
                      <a:pt x="1471" y="813"/>
                    </a:cubicBezTo>
                    <a:lnTo>
                      <a:pt x="1554" y="838"/>
                    </a:lnTo>
                    <a:cubicBezTo>
                      <a:pt x="1562" y="841"/>
                      <a:pt x="1570" y="843"/>
                      <a:pt x="1578" y="843"/>
                    </a:cubicBezTo>
                    <a:cubicBezTo>
                      <a:pt x="1621" y="843"/>
                      <a:pt x="1661" y="803"/>
                      <a:pt x="1655" y="755"/>
                    </a:cubicBezTo>
                    <a:cubicBezTo>
                      <a:pt x="1694" y="749"/>
                      <a:pt x="1719" y="717"/>
                      <a:pt x="1713" y="679"/>
                    </a:cubicBezTo>
                    <a:lnTo>
                      <a:pt x="1713" y="679"/>
                    </a:lnTo>
                    <a:cubicBezTo>
                      <a:pt x="1738" y="692"/>
                      <a:pt x="1763" y="698"/>
                      <a:pt x="1789" y="705"/>
                    </a:cubicBezTo>
                    <a:cubicBezTo>
                      <a:pt x="1799" y="708"/>
                      <a:pt x="1809" y="710"/>
                      <a:pt x="1818" y="710"/>
                    </a:cubicBezTo>
                    <a:cubicBezTo>
                      <a:pt x="1856" y="710"/>
                      <a:pt x="1884" y="682"/>
                      <a:pt x="1884" y="641"/>
                    </a:cubicBezTo>
                    <a:cubicBezTo>
                      <a:pt x="1891" y="628"/>
                      <a:pt x="1891" y="616"/>
                      <a:pt x="1884" y="603"/>
                    </a:cubicBezTo>
                    <a:lnTo>
                      <a:pt x="1884" y="577"/>
                    </a:lnTo>
                    <a:cubicBezTo>
                      <a:pt x="1910" y="584"/>
                      <a:pt x="1929" y="590"/>
                      <a:pt x="1960" y="603"/>
                    </a:cubicBezTo>
                    <a:cubicBezTo>
                      <a:pt x="1973" y="603"/>
                      <a:pt x="1986" y="603"/>
                      <a:pt x="1999" y="590"/>
                    </a:cubicBezTo>
                    <a:cubicBezTo>
                      <a:pt x="2002" y="591"/>
                      <a:pt x="2005" y="591"/>
                      <a:pt x="2008" y="591"/>
                    </a:cubicBezTo>
                    <a:cubicBezTo>
                      <a:pt x="2048" y="591"/>
                      <a:pt x="2081" y="555"/>
                      <a:pt x="2075" y="514"/>
                    </a:cubicBezTo>
                    <a:cubicBezTo>
                      <a:pt x="2088" y="514"/>
                      <a:pt x="2100" y="520"/>
                      <a:pt x="2119" y="527"/>
                    </a:cubicBezTo>
                    <a:cubicBezTo>
                      <a:pt x="2123" y="527"/>
                      <a:pt x="2127" y="527"/>
                      <a:pt x="2130" y="527"/>
                    </a:cubicBezTo>
                    <a:cubicBezTo>
                      <a:pt x="2169" y="527"/>
                      <a:pt x="2196" y="497"/>
                      <a:pt x="2202" y="457"/>
                    </a:cubicBezTo>
                    <a:cubicBezTo>
                      <a:pt x="2227" y="469"/>
                      <a:pt x="2253" y="476"/>
                      <a:pt x="2278" y="482"/>
                    </a:cubicBezTo>
                    <a:cubicBezTo>
                      <a:pt x="2316" y="482"/>
                      <a:pt x="2354" y="457"/>
                      <a:pt x="2361" y="412"/>
                    </a:cubicBezTo>
                    <a:cubicBezTo>
                      <a:pt x="2374" y="412"/>
                      <a:pt x="2386" y="425"/>
                      <a:pt x="2399" y="425"/>
                    </a:cubicBezTo>
                    <a:cubicBezTo>
                      <a:pt x="2403" y="426"/>
                      <a:pt x="2408" y="427"/>
                      <a:pt x="2412" y="427"/>
                    </a:cubicBezTo>
                    <a:cubicBezTo>
                      <a:pt x="2435" y="427"/>
                      <a:pt x="2458" y="414"/>
                      <a:pt x="2469" y="393"/>
                    </a:cubicBezTo>
                    <a:cubicBezTo>
                      <a:pt x="2482" y="399"/>
                      <a:pt x="2496" y="402"/>
                      <a:pt x="2509" y="402"/>
                    </a:cubicBezTo>
                    <a:cubicBezTo>
                      <a:pt x="2575" y="402"/>
                      <a:pt x="2627" y="329"/>
                      <a:pt x="2590" y="260"/>
                    </a:cubicBezTo>
                    <a:lnTo>
                      <a:pt x="2590" y="260"/>
                    </a:lnTo>
                    <a:lnTo>
                      <a:pt x="2583" y="266"/>
                    </a:lnTo>
                    <a:lnTo>
                      <a:pt x="2304" y="18"/>
                    </a:lnTo>
                    <a:cubicBezTo>
                      <a:pt x="2291" y="6"/>
                      <a:pt x="2277" y="1"/>
                      <a:pt x="2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3" name="Google Shape;2173;p60"/>
              <p:cNvSpPr/>
              <p:nvPr/>
            </p:nvSpPr>
            <p:spPr>
              <a:xfrm>
                <a:off x="451578" y="1602417"/>
                <a:ext cx="73033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41" extrusionOk="0">
                    <a:moveTo>
                      <a:pt x="370" y="0"/>
                    </a:moveTo>
                    <a:cubicBezTo>
                      <a:pt x="353" y="0"/>
                      <a:pt x="336" y="3"/>
                      <a:pt x="318" y="11"/>
                    </a:cubicBezTo>
                    <a:cubicBezTo>
                      <a:pt x="286" y="11"/>
                      <a:pt x="254" y="24"/>
                      <a:pt x="229" y="30"/>
                    </a:cubicBezTo>
                    <a:cubicBezTo>
                      <a:pt x="172" y="43"/>
                      <a:pt x="114" y="49"/>
                      <a:pt x="51" y="55"/>
                    </a:cubicBezTo>
                    <a:cubicBezTo>
                      <a:pt x="0" y="55"/>
                      <a:pt x="0" y="138"/>
                      <a:pt x="51" y="138"/>
                    </a:cubicBezTo>
                    <a:cubicBezTo>
                      <a:pt x="70" y="140"/>
                      <a:pt x="88" y="141"/>
                      <a:pt x="107" y="141"/>
                    </a:cubicBezTo>
                    <a:cubicBezTo>
                      <a:pt x="152" y="141"/>
                      <a:pt x="197" y="136"/>
                      <a:pt x="242" y="132"/>
                    </a:cubicBezTo>
                    <a:cubicBezTo>
                      <a:pt x="273" y="125"/>
                      <a:pt x="305" y="119"/>
                      <a:pt x="337" y="106"/>
                    </a:cubicBezTo>
                    <a:cubicBezTo>
                      <a:pt x="369" y="100"/>
                      <a:pt x="394" y="81"/>
                      <a:pt x="419" y="55"/>
                    </a:cubicBezTo>
                    <a:cubicBezTo>
                      <a:pt x="432" y="43"/>
                      <a:pt x="432" y="11"/>
                      <a:pt x="407" y="5"/>
                    </a:cubicBezTo>
                    <a:cubicBezTo>
                      <a:pt x="394" y="2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4" name="Google Shape;2174;p60"/>
              <p:cNvSpPr/>
              <p:nvPr/>
            </p:nvSpPr>
            <p:spPr>
              <a:xfrm>
                <a:off x="400303" y="1386692"/>
                <a:ext cx="416946" cy="22955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61" extrusionOk="0">
                    <a:moveTo>
                      <a:pt x="1582" y="1"/>
                    </a:moveTo>
                    <a:cubicBezTo>
                      <a:pt x="1541" y="1"/>
                      <a:pt x="1503" y="29"/>
                      <a:pt x="1492" y="70"/>
                    </a:cubicBezTo>
                    <a:lnTo>
                      <a:pt x="1353" y="38"/>
                    </a:lnTo>
                    <a:cubicBezTo>
                      <a:pt x="1345" y="36"/>
                      <a:pt x="1337" y="35"/>
                      <a:pt x="1330" y="35"/>
                    </a:cubicBezTo>
                    <a:cubicBezTo>
                      <a:pt x="1280" y="35"/>
                      <a:pt x="1253" y="89"/>
                      <a:pt x="1264" y="133"/>
                    </a:cubicBezTo>
                    <a:lnTo>
                      <a:pt x="1035" y="133"/>
                    </a:lnTo>
                    <a:cubicBezTo>
                      <a:pt x="978" y="140"/>
                      <a:pt x="946" y="197"/>
                      <a:pt x="971" y="248"/>
                    </a:cubicBezTo>
                    <a:cubicBezTo>
                      <a:pt x="870" y="260"/>
                      <a:pt x="768" y="286"/>
                      <a:pt x="673" y="324"/>
                    </a:cubicBezTo>
                    <a:cubicBezTo>
                      <a:pt x="603" y="356"/>
                      <a:pt x="609" y="457"/>
                      <a:pt x="679" y="483"/>
                    </a:cubicBezTo>
                    <a:cubicBezTo>
                      <a:pt x="457" y="540"/>
                      <a:pt x="247" y="635"/>
                      <a:pt x="63" y="775"/>
                    </a:cubicBezTo>
                    <a:cubicBezTo>
                      <a:pt x="1" y="825"/>
                      <a:pt x="41" y="928"/>
                      <a:pt x="119" y="928"/>
                    </a:cubicBezTo>
                    <a:cubicBezTo>
                      <a:pt x="121" y="928"/>
                      <a:pt x="124" y="928"/>
                      <a:pt x="126" y="928"/>
                    </a:cubicBezTo>
                    <a:lnTo>
                      <a:pt x="247" y="915"/>
                    </a:lnTo>
                    <a:lnTo>
                      <a:pt x="298" y="915"/>
                    </a:lnTo>
                    <a:lnTo>
                      <a:pt x="444" y="902"/>
                    </a:lnTo>
                    <a:lnTo>
                      <a:pt x="444" y="902"/>
                    </a:lnTo>
                    <a:cubicBezTo>
                      <a:pt x="323" y="953"/>
                      <a:pt x="209" y="1017"/>
                      <a:pt x="94" y="1087"/>
                    </a:cubicBezTo>
                    <a:cubicBezTo>
                      <a:pt x="33" y="1142"/>
                      <a:pt x="73" y="1239"/>
                      <a:pt x="151" y="1239"/>
                    </a:cubicBezTo>
                    <a:cubicBezTo>
                      <a:pt x="153" y="1239"/>
                      <a:pt x="155" y="1239"/>
                      <a:pt x="158" y="1239"/>
                    </a:cubicBezTo>
                    <a:cubicBezTo>
                      <a:pt x="368" y="1195"/>
                      <a:pt x="577" y="1156"/>
                      <a:pt x="787" y="1118"/>
                    </a:cubicBezTo>
                    <a:lnTo>
                      <a:pt x="787" y="1118"/>
                    </a:lnTo>
                    <a:cubicBezTo>
                      <a:pt x="734" y="1165"/>
                      <a:pt x="762" y="1260"/>
                      <a:pt x="827" y="1260"/>
                    </a:cubicBezTo>
                    <a:cubicBezTo>
                      <a:pt x="832" y="1260"/>
                      <a:pt x="838" y="1260"/>
                      <a:pt x="844" y="1258"/>
                    </a:cubicBezTo>
                    <a:cubicBezTo>
                      <a:pt x="984" y="1220"/>
                      <a:pt x="1124" y="1188"/>
                      <a:pt x="1264" y="1163"/>
                    </a:cubicBezTo>
                    <a:lnTo>
                      <a:pt x="1264" y="1163"/>
                    </a:lnTo>
                    <a:cubicBezTo>
                      <a:pt x="1238" y="1182"/>
                      <a:pt x="1206" y="1201"/>
                      <a:pt x="1175" y="1220"/>
                    </a:cubicBezTo>
                    <a:cubicBezTo>
                      <a:pt x="1125" y="1269"/>
                      <a:pt x="1160" y="1360"/>
                      <a:pt x="1231" y="1360"/>
                    </a:cubicBezTo>
                    <a:cubicBezTo>
                      <a:pt x="1233" y="1360"/>
                      <a:pt x="1236" y="1360"/>
                      <a:pt x="1238" y="1360"/>
                    </a:cubicBezTo>
                    <a:cubicBezTo>
                      <a:pt x="1511" y="1315"/>
                      <a:pt x="1785" y="1277"/>
                      <a:pt x="2058" y="1233"/>
                    </a:cubicBezTo>
                    <a:cubicBezTo>
                      <a:pt x="2166" y="1233"/>
                      <a:pt x="2166" y="1074"/>
                      <a:pt x="2058" y="1074"/>
                    </a:cubicBezTo>
                    <a:lnTo>
                      <a:pt x="2001" y="1061"/>
                    </a:lnTo>
                    <a:cubicBezTo>
                      <a:pt x="2001" y="1023"/>
                      <a:pt x="1988" y="978"/>
                      <a:pt x="1975" y="934"/>
                    </a:cubicBezTo>
                    <a:cubicBezTo>
                      <a:pt x="1975" y="921"/>
                      <a:pt x="1975" y="902"/>
                      <a:pt x="1969" y="890"/>
                    </a:cubicBezTo>
                    <a:lnTo>
                      <a:pt x="2007" y="890"/>
                    </a:lnTo>
                    <a:cubicBezTo>
                      <a:pt x="2109" y="890"/>
                      <a:pt x="2128" y="743"/>
                      <a:pt x="2026" y="731"/>
                    </a:cubicBezTo>
                    <a:lnTo>
                      <a:pt x="2020" y="731"/>
                    </a:lnTo>
                    <a:cubicBezTo>
                      <a:pt x="2014" y="712"/>
                      <a:pt x="2001" y="699"/>
                      <a:pt x="1982" y="693"/>
                    </a:cubicBezTo>
                    <a:cubicBezTo>
                      <a:pt x="1969" y="667"/>
                      <a:pt x="1944" y="654"/>
                      <a:pt x="1918" y="648"/>
                    </a:cubicBezTo>
                    <a:lnTo>
                      <a:pt x="1874" y="642"/>
                    </a:lnTo>
                    <a:cubicBezTo>
                      <a:pt x="1867" y="635"/>
                      <a:pt x="1861" y="623"/>
                      <a:pt x="1855" y="616"/>
                    </a:cubicBezTo>
                    <a:lnTo>
                      <a:pt x="1855" y="616"/>
                    </a:lnTo>
                    <a:lnTo>
                      <a:pt x="1950" y="629"/>
                    </a:lnTo>
                    <a:cubicBezTo>
                      <a:pt x="1953" y="629"/>
                      <a:pt x="1956" y="630"/>
                      <a:pt x="1960" y="630"/>
                    </a:cubicBezTo>
                    <a:cubicBezTo>
                      <a:pt x="2006" y="630"/>
                      <a:pt x="2045" y="588"/>
                      <a:pt x="2039" y="540"/>
                    </a:cubicBezTo>
                    <a:lnTo>
                      <a:pt x="2039" y="540"/>
                    </a:lnTo>
                    <a:cubicBezTo>
                      <a:pt x="2115" y="553"/>
                      <a:pt x="2198" y="565"/>
                      <a:pt x="2274" y="584"/>
                    </a:cubicBezTo>
                    <a:cubicBezTo>
                      <a:pt x="2279" y="586"/>
                      <a:pt x="2285" y="586"/>
                      <a:pt x="2290" y="586"/>
                    </a:cubicBezTo>
                    <a:cubicBezTo>
                      <a:pt x="2314" y="586"/>
                      <a:pt x="2333" y="574"/>
                      <a:pt x="2344" y="553"/>
                    </a:cubicBezTo>
                    <a:cubicBezTo>
                      <a:pt x="2433" y="553"/>
                      <a:pt x="2471" y="438"/>
                      <a:pt x="2401" y="387"/>
                    </a:cubicBezTo>
                    <a:cubicBezTo>
                      <a:pt x="2376" y="368"/>
                      <a:pt x="2350" y="356"/>
                      <a:pt x="2325" y="349"/>
                    </a:cubicBezTo>
                    <a:lnTo>
                      <a:pt x="1613" y="6"/>
                    </a:lnTo>
                    <a:cubicBezTo>
                      <a:pt x="1603" y="2"/>
                      <a:pt x="1593" y="1"/>
                      <a:pt x="1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5" name="Google Shape;2175;p60"/>
              <p:cNvSpPr/>
              <p:nvPr/>
            </p:nvSpPr>
            <p:spPr>
              <a:xfrm>
                <a:off x="536249" y="1618103"/>
                <a:ext cx="25806" cy="1298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77" extrusionOk="0">
                    <a:moveTo>
                      <a:pt x="76" y="0"/>
                    </a:moveTo>
                    <a:cubicBezTo>
                      <a:pt x="64" y="0"/>
                      <a:pt x="57" y="7"/>
                      <a:pt x="45" y="7"/>
                    </a:cubicBezTo>
                    <a:lnTo>
                      <a:pt x="26" y="20"/>
                    </a:lnTo>
                    <a:cubicBezTo>
                      <a:pt x="13" y="20"/>
                      <a:pt x="6" y="26"/>
                      <a:pt x="6" y="32"/>
                    </a:cubicBezTo>
                    <a:cubicBezTo>
                      <a:pt x="0" y="39"/>
                      <a:pt x="0" y="51"/>
                      <a:pt x="6" y="58"/>
                    </a:cubicBezTo>
                    <a:cubicBezTo>
                      <a:pt x="13" y="64"/>
                      <a:pt x="13" y="70"/>
                      <a:pt x="26" y="77"/>
                    </a:cubicBezTo>
                    <a:lnTo>
                      <a:pt x="51" y="77"/>
                    </a:lnTo>
                    <a:lnTo>
                      <a:pt x="70" y="70"/>
                    </a:lnTo>
                    <a:cubicBezTo>
                      <a:pt x="83" y="70"/>
                      <a:pt x="89" y="64"/>
                      <a:pt x="95" y="64"/>
                    </a:cubicBezTo>
                    <a:cubicBezTo>
                      <a:pt x="102" y="58"/>
                      <a:pt x="108" y="58"/>
                      <a:pt x="121" y="51"/>
                    </a:cubicBezTo>
                    <a:lnTo>
                      <a:pt x="140" y="39"/>
                    </a:lnTo>
                    <a:cubicBezTo>
                      <a:pt x="153" y="26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6" name="Google Shape;2176;p60"/>
              <p:cNvSpPr/>
              <p:nvPr/>
            </p:nvSpPr>
            <p:spPr>
              <a:xfrm>
                <a:off x="434205" y="1649138"/>
                <a:ext cx="73033" cy="3508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08" extrusionOk="0">
                    <a:moveTo>
                      <a:pt x="401" y="0"/>
                    </a:moveTo>
                    <a:cubicBezTo>
                      <a:pt x="399" y="0"/>
                      <a:pt x="397" y="0"/>
                      <a:pt x="395" y="1"/>
                    </a:cubicBezTo>
                    <a:cubicBezTo>
                      <a:pt x="364" y="7"/>
                      <a:pt x="338" y="13"/>
                      <a:pt x="306" y="26"/>
                    </a:cubicBezTo>
                    <a:cubicBezTo>
                      <a:pt x="300" y="26"/>
                      <a:pt x="287" y="33"/>
                      <a:pt x="281" y="33"/>
                    </a:cubicBezTo>
                    <a:lnTo>
                      <a:pt x="262" y="33"/>
                    </a:lnTo>
                    <a:cubicBezTo>
                      <a:pt x="243" y="39"/>
                      <a:pt x="230" y="45"/>
                      <a:pt x="211" y="52"/>
                    </a:cubicBezTo>
                    <a:cubicBezTo>
                      <a:pt x="154" y="77"/>
                      <a:pt x="97" y="102"/>
                      <a:pt x="40" y="134"/>
                    </a:cubicBezTo>
                    <a:cubicBezTo>
                      <a:pt x="0" y="151"/>
                      <a:pt x="15" y="207"/>
                      <a:pt x="54" y="207"/>
                    </a:cubicBezTo>
                    <a:cubicBezTo>
                      <a:pt x="60" y="207"/>
                      <a:pt x="65" y="206"/>
                      <a:pt x="71" y="204"/>
                    </a:cubicBezTo>
                    <a:cubicBezTo>
                      <a:pt x="128" y="185"/>
                      <a:pt x="192" y="160"/>
                      <a:pt x="249" y="141"/>
                    </a:cubicBezTo>
                    <a:cubicBezTo>
                      <a:pt x="268" y="134"/>
                      <a:pt x="281" y="128"/>
                      <a:pt x="294" y="115"/>
                    </a:cubicBezTo>
                    <a:cubicBezTo>
                      <a:pt x="306" y="109"/>
                      <a:pt x="319" y="96"/>
                      <a:pt x="332" y="96"/>
                    </a:cubicBezTo>
                    <a:cubicBezTo>
                      <a:pt x="364" y="77"/>
                      <a:pt x="389" y="64"/>
                      <a:pt x="414" y="45"/>
                    </a:cubicBezTo>
                    <a:cubicBezTo>
                      <a:pt x="432" y="34"/>
                      <a:pt x="423" y="0"/>
                      <a:pt x="4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7" name="Google Shape;2177;p60"/>
              <p:cNvSpPr/>
              <p:nvPr/>
            </p:nvSpPr>
            <p:spPr>
              <a:xfrm>
                <a:off x="624630" y="1637669"/>
                <a:ext cx="37107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9" extrusionOk="0">
                    <a:moveTo>
                      <a:pt x="175" y="0"/>
                    </a:moveTo>
                    <a:cubicBezTo>
                      <a:pt x="167" y="0"/>
                      <a:pt x="159" y="2"/>
                      <a:pt x="150" y="5"/>
                    </a:cubicBezTo>
                    <a:lnTo>
                      <a:pt x="118" y="12"/>
                    </a:lnTo>
                    <a:cubicBezTo>
                      <a:pt x="93" y="18"/>
                      <a:pt x="61" y="31"/>
                      <a:pt x="35" y="37"/>
                    </a:cubicBezTo>
                    <a:cubicBezTo>
                      <a:pt x="29" y="43"/>
                      <a:pt x="16" y="50"/>
                      <a:pt x="16" y="62"/>
                    </a:cubicBezTo>
                    <a:cubicBezTo>
                      <a:pt x="1" y="88"/>
                      <a:pt x="23" y="118"/>
                      <a:pt x="53" y="118"/>
                    </a:cubicBezTo>
                    <a:cubicBezTo>
                      <a:pt x="59" y="118"/>
                      <a:pt x="66" y="117"/>
                      <a:pt x="73" y="113"/>
                    </a:cubicBezTo>
                    <a:cubicBezTo>
                      <a:pt x="93" y="107"/>
                      <a:pt x="118" y="101"/>
                      <a:pt x="137" y="88"/>
                    </a:cubicBezTo>
                    <a:lnTo>
                      <a:pt x="175" y="75"/>
                    </a:lnTo>
                    <a:cubicBezTo>
                      <a:pt x="188" y="69"/>
                      <a:pt x="201" y="62"/>
                      <a:pt x="207" y="50"/>
                    </a:cubicBezTo>
                    <a:cubicBezTo>
                      <a:pt x="220" y="31"/>
                      <a:pt x="213" y="12"/>
                      <a:pt x="201" y="5"/>
                    </a:cubicBezTo>
                    <a:cubicBezTo>
                      <a:pt x="191" y="2"/>
                      <a:pt x="183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8" name="Google Shape;2178;p60"/>
              <p:cNvSpPr/>
              <p:nvPr/>
            </p:nvSpPr>
            <p:spPr>
              <a:xfrm>
                <a:off x="359317" y="1461411"/>
                <a:ext cx="113851" cy="58696"/>
              </a:xfrm>
              <a:custGeom>
                <a:avLst/>
                <a:gdLst/>
                <a:ahLst/>
                <a:cxnLst/>
                <a:rect l="l" t="t" r="r" b="b"/>
                <a:pathLst>
                  <a:path w="675" h="348" extrusionOk="0">
                    <a:moveTo>
                      <a:pt x="535" y="0"/>
                    </a:moveTo>
                    <a:cubicBezTo>
                      <a:pt x="526" y="0"/>
                      <a:pt x="518" y="1"/>
                      <a:pt x="509" y="2"/>
                    </a:cubicBezTo>
                    <a:cubicBezTo>
                      <a:pt x="458" y="8"/>
                      <a:pt x="407" y="14"/>
                      <a:pt x="356" y="33"/>
                    </a:cubicBezTo>
                    <a:cubicBezTo>
                      <a:pt x="261" y="59"/>
                      <a:pt x="178" y="103"/>
                      <a:pt x="102" y="161"/>
                    </a:cubicBezTo>
                    <a:cubicBezTo>
                      <a:pt x="51" y="192"/>
                      <a:pt x="20" y="237"/>
                      <a:pt x="7" y="294"/>
                    </a:cubicBezTo>
                    <a:cubicBezTo>
                      <a:pt x="1" y="313"/>
                      <a:pt x="13" y="338"/>
                      <a:pt x="32" y="345"/>
                    </a:cubicBezTo>
                    <a:cubicBezTo>
                      <a:pt x="39" y="346"/>
                      <a:pt x="45" y="347"/>
                      <a:pt x="52" y="347"/>
                    </a:cubicBezTo>
                    <a:cubicBezTo>
                      <a:pt x="73" y="347"/>
                      <a:pt x="94" y="340"/>
                      <a:pt x="109" y="326"/>
                    </a:cubicBezTo>
                    <a:cubicBezTo>
                      <a:pt x="185" y="275"/>
                      <a:pt x="261" y="224"/>
                      <a:pt x="344" y="180"/>
                    </a:cubicBezTo>
                    <a:cubicBezTo>
                      <a:pt x="388" y="161"/>
                      <a:pt x="433" y="148"/>
                      <a:pt x="484" y="135"/>
                    </a:cubicBezTo>
                    <a:cubicBezTo>
                      <a:pt x="509" y="129"/>
                      <a:pt x="541" y="122"/>
                      <a:pt x="566" y="116"/>
                    </a:cubicBezTo>
                    <a:cubicBezTo>
                      <a:pt x="592" y="116"/>
                      <a:pt x="617" y="110"/>
                      <a:pt x="642" y="97"/>
                    </a:cubicBezTo>
                    <a:cubicBezTo>
                      <a:pt x="668" y="84"/>
                      <a:pt x="674" y="53"/>
                      <a:pt x="655" y="33"/>
                    </a:cubicBezTo>
                    <a:cubicBezTo>
                      <a:pt x="618" y="12"/>
                      <a:pt x="577" y="0"/>
                      <a:pt x="5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9" name="Google Shape;2179;p60"/>
              <p:cNvSpPr/>
              <p:nvPr/>
            </p:nvSpPr>
            <p:spPr>
              <a:xfrm>
                <a:off x="332499" y="1552998"/>
                <a:ext cx="39806" cy="4031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39" extrusionOk="0">
                    <a:moveTo>
                      <a:pt x="185" y="0"/>
                    </a:moveTo>
                    <a:cubicBezTo>
                      <a:pt x="174" y="0"/>
                      <a:pt x="164" y="4"/>
                      <a:pt x="153" y="12"/>
                    </a:cubicBezTo>
                    <a:cubicBezTo>
                      <a:pt x="121" y="31"/>
                      <a:pt x="90" y="62"/>
                      <a:pt x="64" y="88"/>
                    </a:cubicBezTo>
                    <a:cubicBezTo>
                      <a:pt x="52" y="107"/>
                      <a:pt x="39" y="120"/>
                      <a:pt x="26" y="132"/>
                    </a:cubicBezTo>
                    <a:cubicBezTo>
                      <a:pt x="20" y="139"/>
                      <a:pt x="20" y="151"/>
                      <a:pt x="13" y="158"/>
                    </a:cubicBezTo>
                    <a:cubicBezTo>
                      <a:pt x="7" y="164"/>
                      <a:pt x="1" y="177"/>
                      <a:pt x="1" y="183"/>
                    </a:cubicBezTo>
                    <a:lnTo>
                      <a:pt x="1" y="202"/>
                    </a:lnTo>
                    <a:cubicBezTo>
                      <a:pt x="1" y="215"/>
                      <a:pt x="7" y="228"/>
                      <a:pt x="20" y="234"/>
                    </a:cubicBezTo>
                    <a:cubicBezTo>
                      <a:pt x="26" y="237"/>
                      <a:pt x="32" y="239"/>
                      <a:pt x="39" y="239"/>
                    </a:cubicBezTo>
                    <a:cubicBezTo>
                      <a:pt x="45" y="239"/>
                      <a:pt x="52" y="237"/>
                      <a:pt x="58" y="234"/>
                    </a:cubicBezTo>
                    <a:lnTo>
                      <a:pt x="77" y="228"/>
                    </a:lnTo>
                    <a:cubicBezTo>
                      <a:pt x="83" y="215"/>
                      <a:pt x="90" y="209"/>
                      <a:pt x="96" y="202"/>
                    </a:cubicBezTo>
                    <a:lnTo>
                      <a:pt x="121" y="177"/>
                    </a:lnTo>
                    <a:lnTo>
                      <a:pt x="134" y="164"/>
                    </a:lnTo>
                    <a:cubicBezTo>
                      <a:pt x="160" y="139"/>
                      <a:pt x="185" y="113"/>
                      <a:pt x="217" y="94"/>
                    </a:cubicBezTo>
                    <a:cubicBezTo>
                      <a:pt x="223" y="88"/>
                      <a:pt x="229" y="75"/>
                      <a:pt x="236" y="62"/>
                    </a:cubicBezTo>
                    <a:cubicBezTo>
                      <a:pt x="236" y="43"/>
                      <a:pt x="236" y="31"/>
                      <a:pt x="223" y="18"/>
                    </a:cubicBezTo>
                    <a:cubicBezTo>
                      <a:pt x="212" y="7"/>
                      <a:pt x="199" y="0"/>
                      <a:pt x="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0" name="Google Shape;2180;p60"/>
              <p:cNvSpPr/>
              <p:nvPr/>
            </p:nvSpPr>
            <p:spPr>
              <a:xfrm>
                <a:off x="743034" y="1459219"/>
                <a:ext cx="78430" cy="6915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10" extrusionOk="0">
                    <a:moveTo>
                      <a:pt x="260" y="0"/>
                    </a:moveTo>
                    <a:cubicBezTo>
                      <a:pt x="218" y="0"/>
                      <a:pt x="177" y="13"/>
                      <a:pt x="140" y="34"/>
                    </a:cubicBezTo>
                    <a:cubicBezTo>
                      <a:pt x="83" y="53"/>
                      <a:pt x="39" y="104"/>
                      <a:pt x="26" y="161"/>
                    </a:cubicBezTo>
                    <a:cubicBezTo>
                      <a:pt x="26" y="167"/>
                      <a:pt x="26" y="174"/>
                      <a:pt x="26" y="180"/>
                    </a:cubicBezTo>
                    <a:lnTo>
                      <a:pt x="20" y="186"/>
                    </a:lnTo>
                    <a:cubicBezTo>
                      <a:pt x="1" y="250"/>
                      <a:pt x="20" y="313"/>
                      <a:pt x="70" y="351"/>
                    </a:cubicBezTo>
                    <a:lnTo>
                      <a:pt x="70" y="358"/>
                    </a:lnTo>
                    <a:cubicBezTo>
                      <a:pt x="96" y="390"/>
                      <a:pt x="134" y="409"/>
                      <a:pt x="172" y="409"/>
                    </a:cubicBezTo>
                    <a:lnTo>
                      <a:pt x="185" y="409"/>
                    </a:lnTo>
                    <a:cubicBezTo>
                      <a:pt x="191" y="409"/>
                      <a:pt x="198" y="410"/>
                      <a:pt x="204" y="410"/>
                    </a:cubicBezTo>
                    <a:cubicBezTo>
                      <a:pt x="248" y="410"/>
                      <a:pt x="291" y="391"/>
                      <a:pt x="325" y="358"/>
                    </a:cubicBezTo>
                    <a:cubicBezTo>
                      <a:pt x="350" y="351"/>
                      <a:pt x="375" y="332"/>
                      <a:pt x="401" y="313"/>
                    </a:cubicBezTo>
                    <a:cubicBezTo>
                      <a:pt x="426" y="288"/>
                      <a:pt x="445" y="250"/>
                      <a:pt x="458" y="212"/>
                    </a:cubicBezTo>
                    <a:cubicBezTo>
                      <a:pt x="464" y="180"/>
                      <a:pt x="458" y="148"/>
                      <a:pt x="445" y="116"/>
                    </a:cubicBezTo>
                    <a:cubicBezTo>
                      <a:pt x="420" y="53"/>
                      <a:pt x="356" y="8"/>
                      <a:pt x="287" y="2"/>
                    </a:cubicBezTo>
                    <a:cubicBezTo>
                      <a:pt x="278" y="1"/>
                      <a:pt x="269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1" name="Google Shape;2181;p60"/>
              <p:cNvSpPr/>
              <p:nvPr/>
            </p:nvSpPr>
            <p:spPr>
              <a:xfrm>
                <a:off x="1034659" y="1619959"/>
                <a:ext cx="146909" cy="15635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927" extrusionOk="0">
                    <a:moveTo>
                      <a:pt x="90" y="0"/>
                    </a:moveTo>
                    <a:cubicBezTo>
                      <a:pt x="62" y="0"/>
                      <a:pt x="35" y="13"/>
                      <a:pt x="19" y="40"/>
                    </a:cubicBezTo>
                    <a:cubicBezTo>
                      <a:pt x="6" y="40"/>
                      <a:pt x="0" y="59"/>
                      <a:pt x="6" y="72"/>
                    </a:cubicBezTo>
                    <a:cubicBezTo>
                      <a:pt x="0" y="104"/>
                      <a:pt x="13" y="129"/>
                      <a:pt x="38" y="148"/>
                    </a:cubicBezTo>
                    <a:cubicBezTo>
                      <a:pt x="45" y="148"/>
                      <a:pt x="51" y="155"/>
                      <a:pt x="57" y="161"/>
                    </a:cubicBezTo>
                    <a:lnTo>
                      <a:pt x="70" y="174"/>
                    </a:lnTo>
                    <a:cubicBezTo>
                      <a:pt x="95" y="212"/>
                      <a:pt x="127" y="244"/>
                      <a:pt x="153" y="275"/>
                    </a:cubicBezTo>
                    <a:lnTo>
                      <a:pt x="318" y="479"/>
                    </a:lnTo>
                    <a:cubicBezTo>
                      <a:pt x="369" y="542"/>
                      <a:pt x="426" y="612"/>
                      <a:pt x="477" y="676"/>
                    </a:cubicBezTo>
                    <a:cubicBezTo>
                      <a:pt x="534" y="746"/>
                      <a:pt x="585" y="809"/>
                      <a:pt x="642" y="873"/>
                    </a:cubicBezTo>
                    <a:cubicBezTo>
                      <a:pt x="673" y="907"/>
                      <a:pt x="710" y="926"/>
                      <a:pt x="746" y="926"/>
                    </a:cubicBezTo>
                    <a:cubicBezTo>
                      <a:pt x="777" y="926"/>
                      <a:pt x="806" y="912"/>
                      <a:pt x="826" y="879"/>
                    </a:cubicBezTo>
                    <a:cubicBezTo>
                      <a:pt x="871" y="803"/>
                      <a:pt x="813" y="733"/>
                      <a:pt x="775" y="682"/>
                    </a:cubicBezTo>
                    <a:cubicBezTo>
                      <a:pt x="699" y="555"/>
                      <a:pt x="610" y="441"/>
                      <a:pt x="515" y="333"/>
                    </a:cubicBezTo>
                    <a:cubicBezTo>
                      <a:pt x="400" y="212"/>
                      <a:pt x="273" y="110"/>
                      <a:pt x="140" y="15"/>
                    </a:cubicBezTo>
                    <a:cubicBezTo>
                      <a:pt x="125" y="5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2" name="Google Shape;2182;p60"/>
              <p:cNvSpPr/>
              <p:nvPr/>
            </p:nvSpPr>
            <p:spPr>
              <a:xfrm>
                <a:off x="318669" y="3267500"/>
                <a:ext cx="213702" cy="15821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938" extrusionOk="0">
                    <a:moveTo>
                      <a:pt x="825" y="1"/>
                    </a:moveTo>
                    <a:cubicBezTo>
                      <a:pt x="821" y="1"/>
                      <a:pt x="817" y="1"/>
                      <a:pt x="813" y="2"/>
                    </a:cubicBezTo>
                    <a:cubicBezTo>
                      <a:pt x="756" y="14"/>
                      <a:pt x="699" y="33"/>
                      <a:pt x="642" y="52"/>
                    </a:cubicBezTo>
                    <a:cubicBezTo>
                      <a:pt x="559" y="59"/>
                      <a:pt x="483" y="71"/>
                      <a:pt x="407" y="103"/>
                    </a:cubicBezTo>
                    <a:cubicBezTo>
                      <a:pt x="280" y="135"/>
                      <a:pt x="178" y="224"/>
                      <a:pt x="134" y="338"/>
                    </a:cubicBezTo>
                    <a:cubicBezTo>
                      <a:pt x="134" y="345"/>
                      <a:pt x="127" y="357"/>
                      <a:pt x="127" y="364"/>
                    </a:cubicBezTo>
                    <a:cubicBezTo>
                      <a:pt x="89" y="415"/>
                      <a:pt x="57" y="472"/>
                      <a:pt x="38" y="535"/>
                    </a:cubicBezTo>
                    <a:cubicBezTo>
                      <a:pt x="6" y="650"/>
                      <a:pt x="0" y="777"/>
                      <a:pt x="0" y="898"/>
                    </a:cubicBezTo>
                    <a:cubicBezTo>
                      <a:pt x="0" y="921"/>
                      <a:pt x="22" y="937"/>
                      <a:pt x="42" y="937"/>
                    </a:cubicBezTo>
                    <a:cubicBezTo>
                      <a:pt x="54" y="937"/>
                      <a:pt x="65" y="931"/>
                      <a:pt x="70" y="917"/>
                    </a:cubicBezTo>
                    <a:cubicBezTo>
                      <a:pt x="102" y="821"/>
                      <a:pt x="114" y="720"/>
                      <a:pt x="153" y="624"/>
                    </a:cubicBezTo>
                    <a:cubicBezTo>
                      <a:pt x="172" y="567"/>
                      <a:pt x="203" y="510"/>
                      <a:pt x="248" y="465"/>
                    </a:cubicBezTo>
                    <a:cubicBezTo>
                      <a:pt x="261" y="478"/>
                      <a:pt x="286" y="485"/>
                      <a:pt x="305" y="485"/>
                    </a:cubicBezTo>
                    <a:cubicBezTo>
                      <a:pt x="334" y="482"/>
                      <a:pt x="363" y="481"/>
                      <a:pt x="393" y="481"/>
                    </a:cubicBezTo>
                    <a:cubicBezTo>
                      <a:pt x="536" y="481"/>
                      <a:pt x="681" y="507"/>
                      <a:pt x="813" y="554"/>
                    </a:cubicBezTo>
                    <a:cubicBezTo>
                      <a:pt x="826" y="554"/>
                      <a:pt x="839" y="561"/>
                      <a:pt x="852" y="561"/>
                    </a:cubicBezTo>
                    <a:cubicBezTo>
                      <a:pt x="858" y="567"/>
                      <a:pt x="864" y="573"/>
                      <a:pt x="871" y="573"/>
                    </a:cubicBezTo>
                    <a:cubicBezTo>
                      <a:pt x="909" y="618"/>
                      <a:pt x="953" y="650"/>
                      <a:pt x="1004" y="669"/>
                    </a:cubicBezTo>
                    <a:cubicBezTo>
                      <a:pt x="1049" y="694"/>
                      <a:pt x="1093" y="707"/>
                      <a:pt x="1144" y="707"/>
                    </a:cubicBezTo>
                    <a:cubicBezTo>
                      <a:pt x="1148" y="707"/>
                      <a:pt x="1152" y="708"/>
                      <a:pt x="1156" y="708"/>
                    </a:cubicBezTo>
                    <a:cubicBezTo>
                      <a:pt x="1247" y="708"/>
                      <a:pt x="1267" y="567"/>
                      <a:pt x="1163" y="554"/>
                    </a:cubicBezTo>
                    <a:cubicBezTo>
                      <a:pt x="1099" y="548"/>
                      <a:pt x="1042" y="523"/>
                      <a:pt x="998" y="478"/>
                    </a:cubicBezTo>
                    <a:cubicBezTo>
                      <a:pt x="985" y="459"/>
                      <a:pt x="972" y="440"/>
                      <a:pt x="960" y="421"/>
                    </a:cubicBezTo>
                    <a:cubicBezTo>
                      <a:pt x="934" y="345"/>
                      <a:pt x="947" y="262"/>
                      <a:pt x="922" y="192"/>
                    </a:cubicBezTo>
                    <a:lnTo>
                      <a:pt x="915" y="78"/>
                    </a:lnTo>
                    <a:cubicBezTo>
                      <a:pt x="904" y="31"/>
                      <a:pt x="865" y="1"/>
                      <a:pt x="825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3" name="Google Shape;2183;p60"/>
              <p:cNvSpPr/>
              <p:nvPr/>
            </p:nvSpPr>
            <p:spPr>
              <a:xfrm>
                <a:off x="1048490" y="3358074"/>
                <a:ext cx="260591" cy="294999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749" extrusionOk="0">
                    <a:moveTo>
                      <a:pt x="1098" y="0"/>
                    </a:moveTo>
                    <a:cubicBezTo>
                      <a:pt x="1077" y="0"/>
                      <a:pt x="1056" y="4"/>
                      <a:pt x="1037" y="11"/>
                    </a:cubicBezTo>
                    <a:cubicBezTo>
                      <a:pt x="960" y="49"/>
                      <a:pt x="922" y="138"/>
                      <a:pt x="884" y="214"/>
                    </a:cubicBezTo>
                    <a:cubicBezTo>
                      <a:pt x="840" y="303"/>
                      <a:pt x="795" y="392"/>
                      <a:pt x="763" y="481"/>
                    </a:cubicBezTo>
                    <a:cubicBezTo>
                      <a:pt x="757" y="494"/>
                      <a:pt x="757" y="507"/>
                      <a:pt x="757" y="519"/>
                    </a:cubicBezTo>
                    <a:cubicBezTo>
                      <a:pt x="712" y="558"/>
                      <a:pt x="674" y="602"/>
                      <a:pt x="630" y="640"/>
                    </a:cubicBezTo>
                    <a:cubicBezTo>
                      <a:pt x="452" y="774"/>
                      <a:pt x="255" y="882"/>
                      <a:pt x="39" y="952"/>
                    </a:cubicBezTo>
                    <a:cubicBezTo>
                      <a:pt x="1" y="964"/>
                      <a:pt x="7" y="1034"/>
                      <a:pt x="52" y="1034"/>
                    </a:cubicBezTo>
                    <a:cubicBezTo>
                      <a:pt x="128" y="1034"/>
                      <a:pt x="210" y="1021"/>
                      <a:pt x="280" y="996"/>
                    </a:cubicBezTo>
                    <a:cubicBezTo>
                      <a:pt x="299" y="1028"/>
                      <a:pt x="331" y="1041"/>
                      <a:pt x="369" y="1041"/>
                    </a:cubicBezTo>
                    <a:cubicBezTo>
                      <a:pt x="566" y="1028"/>
                      <a:pt x="757" y="958"/>
                      <a:pt x="909" y="837"/>
                    </a:cubicBezTo>
                    <a:cubicBezTo>
                      <a:pt x="948" y="875"/>
                      <a:pt x="998" y="907"/>
                      <a:pt x="1037" y="939"/>
                    </a:cubicBezTo>
                    <a:cubicBezTo>
                      <a:pt x="1011" y="1009"/>
                      <a:pt x="998" y="1079"/>
                      <a:pt x="992" y="1149"/>
                    </a:cubicBezTo>
                    <a:cubicBezTo>
                      <a:pt x="948" y="1168"/>
                      <a:pt x="897" y="1187"/>
                      <a:pt x="852" y="1199"/>
                    </a:cubicBezTo>
                    <a:cubicBezTo>
                      <a:pt x="668" y="1263"/>
                      <a:pt x="484" y="1333"/>
                      <a:pt x="299" y="1396"/>
                    </a:cubicBezTo>
                    <a:cubicBezTo>
                      <a:pt x="229" y="1415"/>
                      <a:pt x="166" y="1454"/>
                      <a:pt x="109" y="1498"/>
                    </a:cubicBezTo>
                    <a:lnTo>
                      <a:pt x="90" y="1504"/>
                    </a:lnTo>
                    <a:cubicBezTo>
                      <a:pt x="39" y="1530"/>
                      <a:pt x="32" y="1593"/>
                      <a:pt x="77" y="1625"/>
                    </a:cubicBezTo>
                    <a:cubicBezTo>
                      <a:pt x="83" y="1657"/>
                      <a:pt x="96" y="1676"/>
                      <a:pt x="115" y="1695"/>
                    </a:cubicBezTo>
                    <a:cubicBezTo>
                      <a:pt x="165" y="1728"/>
                      <a:pt x="225" y="1747"/>
                      <a:pt x="285" y="1747"/>
                    </a:cubicBezTo>
                    <a:cubicBezTo>
                      <a:pt x="294" y="1747"/>
                      <a:pt x="303" y="1747"/>
                      <a:pt x="312" y="1746"/>
                    </a:cubicBezTo>
                    <a:cubicBezTo>
                      <a:pt x="342" y="1748"/>
                      <a:pt x="371" y="1749"/>
                      <a:pt x="400" y="1749"/>
                    </a:cubicBezTo>
                    <a:cubicBezTo>
                      <a:pt x="470" y="1749"/>
                      <a:pt x="537" y="1744"/>
                      <a:pt x="604" y="1740"/>
                    </a:cubicBezTo>
                    <a:cubicBezTo>
                      <a:pt x="782" y="1727"/>
                      <a:pt x="960" y="1689"/>
                      <a:pt x="1132" y="1625"/>
                    </a:cubicBezTo>
                    <a:lnTo>
                      <a:pt x="1157" y="1612"/>
                    </a:lnTo>
                    <a:cubicBezTo>
                      <a:pt x="1297" y="1581"/>
                      <a:pt x="1418" y="1485"/>
                      <a:pt x="1481" y="1358"/>
                    </a:cubicBezTo>
                    <a:cubicBezTo>
                      <a:pt x="1519" y="1295"/>
                      <a:pt x="1532" y="1218"/>
                      <a:pt x="1532" y="1149"/>
                    </a:cubicBezTo>
                    <a:cubicBezTo>
                      <a:pt x="1545" y="1034"/>
                      <a:pt x="1507" y="926"/>
                      <a:pt x="1431" y="844"/>
                    </a:cubicBezTo>
                    <a:cubicBezTo>
                      <a:pt x="1380" y="704"/>
                      <a:pt x="1310" y="564"/>
                      <a:pt x="1272" y="418"/>
                    </a:cubicBezTo>
                    <a:cubicBezTo>
                      <a:pt x="1272" y="411"/>
                      <a:pt x="1272" y="405"/>
                      <a:pt x="1272" y="399"/>
                    </a:cubicBezTo>
                    <a:cubicBezTo>
                      <a:pt x="1265" y="380"/>
                      <a:pt x="1259" y="361"/>
                      <a:pt x="1253" y="348"/>
                    </a:cubicBezTo>
                    <a:cubicBezTo>
                      <a:pt x="1259" y="329"/>
                      <a:pt x="1265" y="310"/>
                      <a:pt x="1272" y="291"/>
                    </a:cubicBezTo>
                    <a:cubicBezTo>
                      <a:pt x="1291" y="214"/>
                      <a:pt x="1278" y="132"/>
                      <a:pt x="1234" y="68"/>
                    </a:cubicBezTo>
                    <a:cubicBezTo>
                      <a:pt x="1202" y="23"/>
                      <a:pt x="1151" y="0"/>
                      <a:pt x="109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4" name="Google Shape;2184;p60"/>
              <p:cNvSpPr/>
              <p:nvPr/>
            </p:nvSpPr>
            <p:spPr>
              <a:xfrm>
                <a:off x="274815" y="3328557"/>
                <a:ext cx="226858" cy="21960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2" extrusionOk="0">
                    <a:moveTo>
                      <a:pt x="383" y="1"/>
                    </a:moveTo>
                    <a:cubicBezTo>
                      <a:pt x="358" y="1"/>
                      <a:pt x="333" y="12"/>
                      <a:pt x="317" y="40"/>
                    </a:cubicBezTo>
                    <a:cubicBezTo>
                      <a:pt x="285" y="116"/>
                      <a:pt x="260" y="199"/>
                      <a:pt x="254" y="281"/>
                    </a:cubicBezTo>
                    <a:lnTo>
                      <a:pt x="247" y="307"/>
                    </a:lnTo>
                    <a:cubicBezTo>
                      <a:pt x="239" y="304"/>
                      <a:pt x="231" y="302"/>
                      <a:pt x="223" y="302"/>
                    </a:cubicBezTo>
                    <a:cubicBezTo>
                      <a:pt x="182" y="302"/>
                      <a:pt x="148" y="340"/>
                      <a:pt x="158" y="383"/>
                    </a:cubicBezTo>
                    <a:cubicBezTo>
                      <a:pt x="158" y="408"/>
                      <a:pt x="165" y="434"/>
                      <a:pt x="171" y="459"/>
                    </a:cubicBezTo>
                    <a:cubicBezTo>
                      <a:pt x="165" y="459"/>
                      <a:pt x="152" y="466"/>
                      <a:pt x="146" y="472"/>
                    </a:cubicBezTo>
                    <a:cubicBezTo>
                      <a:pt x="139" y="548"/>
                      <a:pt x="114" y="625"/>
                      <a:pt x="69" y="694"/>
                    </a:cubicBezTo>
                    <a:cubicBezTo>
                      <a:pt x="50" y="733"/>
                      <a:pt x="31" y="771"/>
                      <a:pt x="19" y="815"/>
                    </a:cubicBezTo>
                    <a:cubicBezTo>
                      <a:pt x="1" y="873"/>
                      <a:pt x="45" y="924"/>
                      <a:pt x="90" y="924"/>
                    </a:cubicBezTo>
                    <a:cubicBezTo>
                      <a:pt x="110" y="924"/>
                      <a:pt x="130" y="915"/>
                      <a:pt x="146" y="891"/>
                    </a:cubicBezTo>
                    <a:cubicBezTo>
                      <a:pt x="158" y="866"/>
                      <a:pt x="177" y="847"/>
                      <a:pt x="190" y="822"/>
                    </a:cubicBezTo>
                    <a:cubicBezTo>
                      <a:pt x="394" y="955"/>
                      <a:pt x="616" y="1063"/>
                      <a:pt x="838" y="1152"/>
                    </a:cubicBezTo>
                    <a:lnTo>
                      <a:pt x="896" y="1184"/>
                    </a:lnTo>
                    <a:cubicBezTo>
                      <a:pt x="953" y="1216"/>
                      <a:pt x="1023" y="1247"/>
                      <a:pt x="1086" y="1273"/>
                    </a:cubicBezTo>
                    <a:cubicBezTo>
                      <a:pt x="1123" y="1291"/>
                      <a:pt x="1162" y="1301"/>
                      <a:pt x="1201" y="1301"/>
                    </a:cubicBezTo>
                    <a:cubicBezTo>
                      <a:pt x="1229" y="1301"/>
                      <a:pt x="1257" y="1296"/>
                      <a:pt x="1283" y="1285"/>
                    </a:cubicBezTo>
                    <a:cubicBezTo>
                      <a:pt x="1345" y="1273"/>
                      <a:pt x="1335" y="1183"/>
                      <a:pt x="1276" y="1183"/>
                    </a:cubicBezTo>
                    <a:cubicBezTo>
                      <a:pt x="1275" y="1183"/>
                      <a:pt x="1273" y="1184"/>
                      <a:pt x="1270" y="1184"/>
                    </a:cubicBezTo>
                    <a:cubicBezTo>
                      <a:pt x="1315" y="1146"/>
                      <a:pt x="1302" y="1076"/>
                      <a:pt x="1251" y="1050"/>
                    </a:cubicBezTo>
                    <a:cubicBezTo>
                      <a:pt x="1048" y="980"/>
                      <a:pt x="851" y="885"/>
                      <a:pt x="673" y="764"/>
                    </a:cubicBezTo>
                    <a:lnTo>
                      <a:pt x="660" y="752"/>
                    </a:lnTo>
                    <a:cubicBezTo>
                      <a:pt x="591" y="669"/>
                      <a:pt x="514" y="586"/>
                      <a:pt x="432" y="517"/>
                    </a:cubicBezTo>
                    <a:cubicBezTo>
                      <a:pt x="425" y="428"/>
                      <a:pt x="425" y="345"/>
                      <a:pt x="425" y="262"/>
                    </a:cubicBezTo>
                    <a:cubicBezTo>
                      <a:pt x="432" y="218"/>
                      <a:pt x="438" y="173"/>
                      <a:pt x="438" y="129"/>
                    </a:cubicBezTo>
                    <a:lnTo>
                      <a:pt x="438" y="116"/>
                    </a:lnTo>
                    <a:cubicBezTo>
                      <a:pt x="438" y="116"/>
                      <a:pt x="444" y="103"/>
                      <a:pt x="451" y="91"/>
                    </a:cubicBezTo>
                    <a:cubicBezTo>
                      <a:pt x="467" y="38"/>
                      <a:pt x="426" y="1"/>
                      <a:pt x="383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5" name="Google Shape;2185;p60"/>
              <p:cNvSpPr/>
              <p:nvPr/>
            </p:nvSpPr>
            <p:spPr>
              <a:xfrm>
                <a:off x="551260" y="3533488"/>
                <a:ext cx="268013" cy="3373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0" extrusionOk="0">
                    <a:moveTo>
                      <a:pt x="45" y="1"/>
                    </a:moveTo>
                    <a:cubicBezTo>
                      <a:pt x="6" y="13"/>
                      <a:pt x="0" y="70"/>
                      <a:pt x="38" y="90"/>
                    </a:cubicBezTo>
                    <a:cubicBezTo>
                      <a:pt x="159" y="115"/>
                      <a:pt x="280" y="140"/>
                      <a:pt x="400" y="147"/>
                    </a:cubicBezTo>
                    <a:cubicBezTo>
                      <a:pt x="534" y="159"/>
                      <a:pt x="667" y="172"/>
                      <a:pt x="801" y="185"/>
                    </a:cubicBezTo>
                    <a:cubicBezTo>
                      <a:pt x="934" y="191"/>
                      <a:pt x="1055" y="198"/>
                      <a:pt x="1182" y="198"/>
                    </a:cubicBezTo>
                    <a:lnTo>
                      <a:pt x="1373" y="198"/>
                    </a:lnTo>
                    <a:cubicBezTo>
                      <a:pt x="1383" y="199"/>
                      <a:pt x="1393" y="199"/>
                      <a:pt x="1403" y="199"/>
                    </a:cubicBezTo>
                    <a:cubicBezTo>
                      <a:pt x="1452" y="199"/>
                      <a:pt x="1504" y="187"/>
                      <a:pt x="1557" y="166"/>
                    </a:cubicBezTo>
                    <a:cubicBezTo>
                      <a:pt x="1576" y="153"/>
                      <a:pt x="1589" y="121"/>
                      <a:pt x="1563" y="109"/>
                    </a:cubicBezTo>
                    <a:cubicBezTo>
                      <a:pt x="1468" y="51"/>
                      <a:pt x="1322" y="64"/>
                      <a:pt x="1214" y="58"/>
                    </a:cubicBezTo>
                    <a:cubicBezTo>
                      <a:pt x="1080" y="51"/>
                      <a:pt x="947" y="45"/>
                      <a:pt x="820" y="39"/>
                    </a:cubicBezTo>
                    <a:lnTo>
                      <a:pt x="432" y="20"/>
                    </a:lnTo>
                    <a:cubicBezTo>
                      <a:pt x="305" y="7"/>
                      <a:pt x="178" y="1"/>
                      <a:pt x="45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6" name="Google Shape;2186;p60"/>
              <p:cNvSpPr/>
              <p:nvPr/>
            </p:nvSpPr>
            <p:spPr>
              <a:xfrm>
                <a:off x="840524" y="3532476"/>
                <a:ext cx="69828" cy="19397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15" extrusionOk="0">
                    <a:moveTo>
                      <a:pt x="388" y="0"/>
                    </a:moveTo>
                    <a:cubicBezTo>
                      <a:pt x="331" y="0"/>
                      <a:pt x="268" y="7"/>
                      <a:pt x="211" y="13"/>
                    </a:cubicBezTo>
                    <a:cubicBezTo>
                      <a:pt x="153" y="19"/>
                      <a:pt x="96" y="26"/>
                      <a:pt x="39" y="32"/>
                    </a:cubicBezTo>
                    <a:cubicBezTo>
                      <a:pt x="14" y="32"/>
                      <a:pt x="1" y="51"/>
                      <a:pt x="7" y="76"/>
                    </a:cubicBezTo>
                    <a:cubicBezTo>
                      <a:pt x="7" y="102"/>
                      <a:pt x="26" y="115"/>
                      <a:pt x="52" y="115"/>
                    </a:cubicBezTo>
                    <a:cubicBezTo>
                      <a:pt x="109" y="115"/>
                      <a:pt x="166" y="108"/>
                      <a:pt x="223" y="102"/>
                    </a:cubicBezTo>
                    <a:cubicBezTo>
                      <a:pt x="287" y="96"/>
                      <a:pt x="344" y="76"/>
                      <a:pt x="395" y="51"/>
                    </a:cubicBezTo>
                    <a:cubicBezTo>
                      <a:pt x="408" y="45"/>
                      <a:pt x="414" y="32"/>
                      <a:pt x="414" y="19"/>
                    </a:cubicBezTo>
                    <a:cubicBezTo>
                      <a:pt x="408" y="13"/>
                      <a:pt x="401" y="0"/>
                      <a:pt x="38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7" name="Google Shape;2187;p60"/>
              <p:cNvSpPr/>
              <p:nvPr/>
            </p:nvSpPr>
            <p:spPr>
              <a:xfrm>
                <a:off x="458999" y="2908576"/>
                <a:ext cx="282012" cy="4031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26"/>
                      <a:pt x="128" y="52"/>
                      <a:pt x="198" y="71"/>
                    </a:cubicBezTo>
                    <a:cubicBezTo>
                      <a:pt x="280" y="96"/>
                      <a:pt x="369" y="121"/>
                      <a:pt x="458" y="134"/>
                    </a:cubicBezTo>
                    <a:lnTo>
                      <a:pt x="401" y="109"/>
                    </a:lnTo>
                    <a:cubicBezTo>
                      <a:pt x="377" y="97"/>
                      <a:pt x="392" y="64"/>
                      <a:pt x="414" y="64"/>
                    </a:cubicBezTo>
                    <a:cubicBezTo>
                      <a:pt x="416" y="64"/>
                      <a:pt x="418" y="64"/>
                      <a:pt x="420" y="64"/>
                    </a:cubicBezTo>
                    <a:cubicBezTo>
                      <a:pt x="681" y="147"/>
                      <a:pt x="947" y="204"/>
                      <a:pt x="1221" y="229"/>
                    </a:cubicBezTo>
                    <a:cubicBezTo>
                      <a:pt x="1297" y="236"/>
                      <a:pt x="1372" y="239"/>
                      <a:pt x="1446" y="239"/>
                    </a:cubicBezTo>
                    <a:cubicBezTo>
                      <a:pt x="1521" y="239"/>
                      <a:pt x="1596" y="236"/>
                      <a:pt x="1672" y="229"/>
                    </a:cubicBezTo>
                    <a:cubicBezTo>
                      <a:pt x="1519" y="172"/>
                      <a:pt x="1373" y="109"/>
                      <a:pt x="1227" y="39"/>
                    </a:cubicBezTo>
                    <a:cubicBezTo>
                      <a:pt x="1064" y="59"/>
                      <a:pt x="901" y="69"/>
                      <a:pt x="737" y="69"/>
                    </a:cubicBezTo>
                    <a:cubicBezTo>
                      <a:pt x="491" y="69"/>
                      <a:pt x="245" y="46"/>
                      <a:pt x="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8" name="Google Shape;2188;p60"/>
              <p:cNvSpPr/>
              <p:nvPr/>
            </p:nvSpPr>
            <p:spPr>
              <a:xfrm>
                <a:off x="967024" y="2843470"/>
                <a:ext cx="10963" cy="1012"/>
              </a:xfrm>
              <a:custGeom>
                <a:avLst/>
                <a:gdLst/>
                <a:ahLst/>
                <a:cxnLst/>
                <a:rect l="l" t="t" r="r" b="b"/>
                <a:pathLst>
                  <a:path w="65" h="6" extrusionOk="0">
                    <a:moveTo>
                      <a:pt x="32" y="1"/>
                    </a:moveTo>
                    <a:cubicBezTo>
                      <a:pt x="21" y="1"/>
                      <a:pt x="10" y="2"/>
                      <a:pt x="1" y="5"/>
                    </a:cubicBezTo>
                    <a:lnTo>
                      <a:pt x="64" y="5"/>
                    </a:lnTo>
                    <a:cubicBezTo>
                      <a:pt x="55" y="2"/>
                      <a:pt x="44" y="1"/>
                      <a:pt x="32" y="1"/>
                    </a:cubicBezTo>
                    <a:close/>
                  </a:path>
                </a:pathLst>
              </a:custGeom>
              <a:solidFill>
                <a:srgbClr val="C6A7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9" name="Google Shape;2189;p60"/>
              <p:cNvSpPr/>
              <p:nvPr/>
            </p:nvSpPr>
            <p:spPr>
              <a:xfrm>
                <a:off x="1128944" y="2758631"/>
                <a:ext cx="8771" cy="6578"/>
              </a:xfrm>
              <a:custGeom>
                <a:avLst/>
                <a:gdLst/>
                <a:ahLst/>
                <a:cxnLst/>
                <a:rect l="l" t="t" r="r" b="b"/>
                <a:pathLst>
                  <a:path w="52" h="39" extrusionOk="0">
                    <a:moveTo>
                      <a:pt x="0" y="0"/>
                    </a:moveTo>
                    <a:cubicBezTo>
                      <a:pt x="13" y="13"/>
                      <a:pt x="32" y="25"/>
                      <a:pt x="51" y="38"/>
                    </a:cubicBezTo>
                    <a:cubicBezTo>
                      <a:pt x="32" y="19"/>
                      <a:pt x="19" y="6"/>
                      <a:pt x="0" y="0"/>
                    </a:cubicBezTo>
                    <a:close/>
                  </a:path>
                </a:pathLst>
              </a:custGeom>
              <a:solidFill>
                <a:srgbClr val="C6A7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0" name="Google Shape;2190;p60"/>
              <p:cNvSpPr/>
              <p:nvPr/>
            </p:nvSpPr>
            <p:spPr>
              <a:xfrm>
                <a:off x="690579" y="2658948"/>
                <a:ext cx="835073" cy="301409"/>
              </a:xfrm>
              <a:custGeom>
                <a:avLst/>
                <a:gdLst/>
                <a:ahLst/>
                <a:cxnLst/>
                <a:rect l="l" t="t" r="r" b="b"/>
                <a:pathLst>
                  <a:path w="4951" h="1787" extrusionOk="0">
                    <a:moveTo>
                      <a:pt x="3603" y="0"/>
                    </a:moveTo>
                    <a:lnTo>
                      <a:pt x="3603" y="0"/>
                    </a:lnTo>
                    <a:cubicBezTo>
                      <a:pt x="3690" y="412"/>
                      <a:pt x="3364" y="744"/>
                      <a:pt x="3003" y="744"/>
                    </a:cubicBezTo>
                    <a:cubicBezTo>
                      <a:pt x="2885" y="744"/>
                      <a:pt x="2763" y="709"/>
                      <a:pt x="2650" y="629"/>
                    </a:cubicBezTo>
                    <a:lnTo>
                      <a:pt x="2650" y="629"/>
                    </a:lnTo>
                    <a:cubicBezTo>
                      <a:pt x="2739" y="750"/>
                      <a:pt x="2726" y="921"/>
                      <a:pt x="2618" y="1029"/>
                    </a:cubicBezTo>
                    <a:cubicBezTo>
                      <a:pt x="2521" y="1122"/>
                      <a:pt x="2383" y="1156"/>
                      <a:pt x="2243" y="1156"/>
                    </a:cubicBezTo>
                    <a:cubicBezTo>
                      <a:pt x="2209" y="1156"/>
                      <a:pt x="2175" y="1154"/>
                      <a:pt x="2142" y="1150"/>
                    </a:cubicBezTo>
                    <a:cubicBezTo>
                      <a:pt x="1996" y="1138"/>
                      <a:pt x="1849" y="1106"/>
                      <a:pt x="1703" y="1106"/>
                    </a:cubicBezTo>
                    <a:cubicBezTo>
                      <a:pt x="1780" y="1125"/>
                      <a:pt x="1824" y="1201"/>
                      <a:pt x="1818" y="1271"/>
                    </a:cubicBezTo>
                    <a:cubicBezTo>
                      <a:pt x="1792" y="1373"/>
                      <a:pt x="1710" y="1443"/>
                      <a:pt x="1608" y="1455"/>
                    </a:cubicBezTo>
                    <a:cubicBezTo>
                      <a:pt x="1583" y="1459"/>
                      <a:pt x="1559" y="1460"/>
                      <a:pt x="1534" y="1460"/>
                    </a:cubicBezTo>
                    <a:cubicBezTo>
                      <a:pt x="1463" y="1460"/>
                      <a:pt x="1393" y="1447"/>
                      <a:pt x="1322" y="1423"/>
                    </a:cubicBezTo>
                    <a:lnTo>
                      <a:pt x="223" y="1157"/>
                    </a:lnTo>
                    <a:lnTo>
                      <a:pt x="223" y="1157"/>
                    </a:lnTo>
                    <a:cubicBezTo>
                      <a:pt x="305" y="1195"/>
                      <a:pt x="312" y="1328"/>
                      <a:pt x="248" y="1398"/>
                    </a:cubicBezTo>
                    <a:cubicBezTo>
                      <a:pt x="178" y="1462"/>
                      <a:pt x="89" y="1493"/>
                      <a:pt x="0" y="1500"/>
                    </a:cubicBezTo>
                    <a:cubicBezTo>
                      <a:pt x="216" y="1576"/>
                      <a:pt x="432" y="1640"/>
                      <a:pt x="661" y="1684"/>
                    </a:cubicBezTo>
                    <a:cubicBezTo>
                      <a:pt x="664" y="1681"/>
                      <a:pt x="667" y="1679"/>
                      <a:pt x="671" y="1679"/>
                    </a:cubicBezTo>
                    <a:cubicBezTo>
                      <a:pt x="674" y="1679"/>
                      <a:pt x="677" y="1681"/>
                      <a:pt x="680" y="1684"/>
                    </a:cubicBezTo>
                    <a:lnTo>
                      <a:pt x="814" y="1703"/>
                    </a:lnTo>
                    <a:cubicBezTo>
                      <a:pt x="820" y="1703"/>
                      <a:pt x="833" y="1703"/>
                      <a:pt x="839" y="1709"/>
                    </a:cubicBezTo>
                    <a:lnTo>
                      <a:pt x="903" y="1722"/>
                    </a:lnTo>
                    <a:cubicBezTo>
                      <a:pt x="1100" y="1754"/>
                      <a:pt x="1297" y="1773"/>
                      <a:pt x="1494" y="1779"/>
                    </a:cubicBezTo>
                    <a:lnTo>
                      <a:pt x="1614" y="1786"/>
                    </a:lnTo>
                    <a:cubicBezTo>
                      <a:pt x="1544" y="1760"/>
                      <a:pt x="1474" y="1722"/>
                      <a:pt x="1405" y="1684"/>
                    </a:cubicBezTo>
                    <a:cubicBezTo>
                      <a:pt x="1377" y="1662"/>
                      <a:pt x="1398" y="1625"/>
                      <a:pt x="1425" y="1625"/>
                    </a:cubicBezTo>
                    <a:cubicBezTo>
                      <a:pt x="1429" y="1625"/>
                      <a:pt x="1433" y="1625"/>
                      <a:pt x="1436" y="1627"/>
                    </a:cubicBezTo>
                    <a:cubicBezTo>
                      <a:pt x="1731" y="1735"/>
                      <a:pt x="2047" y="1786"/>
                      <a:pt x="2365" y="1786"/>
                    </a:cubicBezTo>
                    <a:cubicBezTo>
                      <a:pt x="2384" y="1786"/>
                      <a:pt x="2403" y="1786"/>
                      <a:pt x="2421" y="1786"/>
                    </a:cubicBezTo>
                    <a:cubicBezTo>
                      <a:pt x="2587" y="1779"/>
                      <a:pt x="2752" y="1760"/>
                      <a:pt x="2911" y="1722"/>
                    </a:cubicBezTo>
                    <a:lnTo>
                      <a:pt x="2936" y="1716"/>
                    </a:lnTo>
                    <a:cubicBezTo>
                      <a:pt x="2853" y="1709"/>
                      <a:pt x="2771" y="1697"/>
                      <a:pt x="2695" y="1671"/>
                    </a:cubicBezTo>
                    <a:cubicBezTo>
                      <a:pt x="2665" y="1665"/>
                      <a:pt x="2674" y="1620"/>
                      <a:pt x="2702" y="1620"/>
                    </a:cubicBezTo>
                    <a:cubicBezTo>
                      <a:pt x="2704" y="1620"/>
                      <a:pt x="2705" y="1620"/>
                      <a:pt x="2707" y="1620"/>
                    </a:cubicBezTo>
                    <a:cubicBezTo>
                      <a:pt x="2771" y="1630"/>
                      <a:pt x="2834" y="1634"/>
                      <a:pt x="2897" y="1634"/>
                    </a:cubicBezTo>
                    <a:cubicBezTo>
                      <a:pt x="3312" y="1634"/>
                      <a:pt x="3710" y="1449"/>
                      <a:pt x="4080" y="1284"/>
                    </a:cubicBezTo>
                    <a:cubicBezTo>
                      <a:pt x="4290" y="1176"/>
                      <a:pt x="4512" y="1093"/>
                      <a:pt x="4741" y="1023"/>
                    </a:cubicBezTo>
                    <a:cubicBezTo>
                      <a:pt x="4804" y="1010"/>
                      <a:pt x="4874" y="991"/>
                      <a:pt x="4951" y="979"/>
                    </a:cubicBezTo>
                    <a:cubicBezTo>
                      <a:pt x="4900" y="915"/>
                      <a:pt x="4843" y="852"/>
                      <a:pt x="4779" y="801"/>
                    </a:cubicBezTo>
                    <a:cubicBezTo>
                      <a:pt x="4410" y="496"/>
                      <a:pt x="4023" y="229"/>
                      <a:pt x="360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1" name="Google Shape;2191;p60"/>
              <p:cNvSpPr/>
              <p:nvPr/>
            </p:nvSpPr>
            <p:spPr>
              <a:xfrm>
                <a:off x="1012395" y="1652343"/>
                <a:ext cx="36264" cy="183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9" extrusionOk="0">
                    <a:moveTo>
                      <a:pt x="44" y="0"/>
                    </a:moveTo>
                    <a:cubicBezTo>
                      <a:pt x="5" y="0"/>
                      <a:pt x="1" y="64"/>
                      <a:pt x="43" y="64"/>
                    </a:cubicBezTo>
                    <a:lnTo>
                      <a:pt x="81" y="64"/>
                    </a:lnTo>
                    <a:cubicBezTo>
                      <a:pt x="94" y="64"/>
                      <a:pt x="107" y="71"/>
                      <a:pt x="119" y="77"/>
                    </a:cubicBezTo>
                    <a:lnTo>
                      <a:pt x="126" y="83"/>
                    </a:lnTo>
                    <a:lnTo>
                      <a:pt x="145" y="96"/>
                    </a:lnTo>
                    <a:cubicBezTo>
                      <a:pt x="151" y="103"/>
                      <a:pt x="164" y="109"/>
                      <a:pt x="177" y="109"/>
                    </a:cubicBezTo>
                    <a:lnTo>
                      <a:pt x="202" y="109"/>
                    </a:lnTo>
                    <a:cubicBezTo>
                      <a:pt x="208" y="103"/>
                      <a:pt x="215" y="96"/>
                      <a:pt x="215" y="90"/>
                    </a:cubicBezTo>
                    <a:cubicBezTo>
                      <a:pt x="215" y="83"/>
                      <a:pt x="215" y="71"/>
                      <a:pt x="208" y="64"/>
                    </a:cubicBezTo>
                    <a:cubicBezTo>
                      <a:pt x="202" y="58"/>
                      <a:pt x="196" y="52"/>
                      <a:pt x="189" y="52"/>
                    </a:cubicBezTo>
                    <a:cubicBezTo>
                      <a:pt x="177" y="39"/>
                      <a:pt x="157" y="33"/>
                      <a:pt x="145" y="26"/>
                    </a:cubicBezTo>
                    <a:cubicBezTo>
                      <a:pt x="113" y="14"/>
                      <a:pt x="81" y="7"/>
                      <a:pt x="49" y="1"/>
                    </a:cubicBezTo>
                    <a:cubicBezTo>
                      <a:pt x="48" y="1"/>
                      <a:pt x="46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2" name="Google Shape;2192;p60"/>
              <p:cNvSpPr/>
              <p:nvPr/>
            </p:nvSpPr>
            <p:spPr>
              <a:xfrm>
                <a:off x="849126" y="1475074"/>
                <a:ext cx="24794" cy="52118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09" extrusionOk="0">
                    <a:moveTo>
                      <a:pt x="37" y="0"/>
                    </a:moveTo>
                    <a:cubicBezTo>
                      <a:pt x="17" y="0"/>
                      <a:pt x="1" y="23"/>
                      <a:pt x="20" y="41"/>
                    </a:cubicBezTo>
                    <a:cubicBezTo>
                      <a:pt x="39" y="80"/>
                      <a:pt x="58" y="118"/>
                      <a:pt x="71" y="156"/>
                    </a:cubicBezTo>
                    <a:cubicBezTo>
                      <a:pt x="71" y="175"/>
                      <a:pt x="77" y="194"/>
                      <a:pt x="77" y="213"/>
                    </a:cubicBezTo>
                    <a:lnTo>
                      <a:pt x="77" y="277"/>
                    </a:lnTo>
                    <a:cubicBezTo>
                      <a:pt x="77" y="296"/>
                      <a:pt x="90" y="302"/>
                      <a:pt x="109" y="308"/>
                    </a:cubicBezTo>
                    <a:cubicBezTo>
                      <a:pt x="121" y="308"/>
                      <a:pt x="134" y="302"/>
                      <a:pt x="140" y="289"/>
                    </a:cubicBezTo>
                    <a:cubicBezTo>
                      <a:pt x="147" y="257"/>
                      <a:pt x="147" y="232"/>
                      <a:pt x="140" y="207"/>
                    </a:cubicBezTo>
                    <a:cubicBezTo>
                      <a:pt x="134" y="181"/>
                      <a:pt x="134" y="156"/>
                      <a:pt x="121" y="137"/>
                    </a:cubicBezTo>
                    <a:cubicBezTo>
                      <a:pt x="109" y="92"/>
                      <a:pt x="90" y="48"/>
                      <a:pt x="58" y="10"/>
                    </a:cubicBezTo>
                    <a:cubicBezTo>
                      <a:pt x="51" y="3"/>
                      <a:pt x="44" y="0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3" name="Google Shape;2193;p60"/>
              <p:cNvSpPr/>
              <p:nvPr/>
            </p:nvSpPr>
            <p:spPr>
              <a:xfrm>
                <a:off x="670676" y="1525842"/>
                <a:ext cx="39131" cy="41661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47" extrusionOk="0">
                    <a:moveTo>
                      <a:pt x="33" y="1"/>
                    </a:moveTo>
                    <a:cubicBezTo>
                      <a:pt x="16" y="1"/>
                      <a:pt x="1" y="20"/>
                      <a:pt x="10" y="39"/>
                    </a:cubicBezTo>
                    <a:lnTo>
                      <a:pt x="105" y="141"/>
                    </a:lnTo>
                    <a:lnTo>
                      <a:pt x="150" y="192"/>
                    </a:lnTo>
                    <a:lnTo>
                      <a:pt x="169" y="217"/>
                    </a:lnTo>
                    <a:cubicBezTo>
                      <a:pt x="182" y="230"/>
                      <a:pt x="188" y="236"/>
                      <a:pt x="201" y="242"/>
                    </a:cubicBezTo>
                    <a:cubicBezTo>
                      <a:pt x="204" y="245"/>
                      <a:pt x="207" y="247"/>
                      <a:pt x="210" y="247"/>
                    </a:cubicBezTo>
                    <a:cubicBezTo>
                      <a:pt x="221" y="247"/>
                      <a:pt x="231" y="233"/>
                      <a:pt x="226" y="223"/>
                    </a:cubicBezTo>
                    <a:cubicBezTo>
                      <a:pt x="220" y="211"/>
                      <a:pt x="214" y="204"/>
                      <a:pt x="207" y="192"/>
                    </a:cubicBezTo>
                    <a:cubicBezTo>
                      <a:pt x="201" y="185"/>
                      <a:pt x="194" y="173"/>
                      <a:pt x="188" y="166"/>
                    </a:cubicBezTo>
                    <a:cubicBezTo>
                      <a:pt x="182" y="160"/>
                      <a:pt x="156" y="128"/>
                      <a:pt x="144" y="115"/>
                    </a:cubicBezTo>
                    <a:lnTo>
                      <a:pt x="48" y="7"/>
                    </a:lnTo>
                    <a:cubicBezTo>
                      <a:pt x="44" y="3"/>
                      <a:pt x="38" y="1"/>
                      <a:pt x="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4" name="Google Shape;2194;p60"/>
              <p:cNvSpPr/>
              <p:nvPr/>
            </p:nvSpPr>
            <p:spPr>
              <a:xfrm>
                <a:off x="702385" y="1442183"/>
                <a:ext cx="158716" cy="14505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60" extrusionOk="0">
                    <a:moveTo>
                      <a:pt x="483" y="198"/>
                    </a:moveTo>
                    <a:cubicBezTo>
                      <a:pt x="566" y="217"/>
                      <a:pt x="655" y="268"/>
                      <a:pt x="616" y="357"/>
                    </a:cubicBezTo>
                    <a:cubicBezTo>
                      <a:pt x="596" y="350"/>
                      <a:pt x="575" y="347"/>
                      <a:pt x="554" y="347"/>
                    </a:cubicBezTo>
                    <a:cubicBezTo>
                      <a:pt x="497" y="347"/>
                      <a:pt x="441" y="371"/>
                      <a:pt x="394" y="408"/>
                    </a:cubicBezTo>
                    <a:lnTo>
                      <a:pt x="388" y="408"/>
                    </a:lnTo>
                    <a:cubicBezTo>
                      <a:pt x="362" y="389"/>
                      <a:pt x="350" y="364"/>
                      <a:pt x="337" y="338"/>
                    </a:cubicBezTo>
                    <a:cubicBezTo>
                      <a:pt x="337" y="319"/>
                      <a:pt x="337" y="300"/>
                      <a:pt x="343" y="287"/>
                    </a:cubicBezTo>
                    <a:lnTo>
                      <a:pt x="343" y="275"/>
                    </a:lnTo>
                    <a:cubicBezTo>
                      <a:pt x="343" y="268"/>
                      <a:pt x="350" y="262"/>
                      <a:pt x="356" y="255"/>
                    </a:cubicBezTo>
                    <a:cubicBezTo>
                      <a:pt x="362" y="243"/>
                      <a:pt x="369" y="230"/>
                      <a:pt x="369" y="217"/>
                    </a:cubicBezTo>
                    <a:cubicBezTo>
                      <a:pt x="388" y="217"/>
                      <a:pt x="407" y="217"/>
                      <a:pt x="426" y="224"/>
                    </a:cubicBezTo>
                    <a:cubicBezTo>
                      <a:pt x="433" y="227"/>
                      <a:pt x="439" y="229"/>
                      <a:pt x="446" y="229"/>
                    </a:cubicBezTo>
                    <a:cubicBezTo>
                      <a:pt x="464" y="229"/>
                      <a:pt x="478" y="217"/>
                      <a:pt x="483" y="198"/>
                    </a:cubicBezTo>
                    <a:close/>
                    <a:moveTo>
                      <a:pt x="383" y="1"/>
                    </a:moveTo>
                    <a:cubicBezTo>
                      <a:pt x="287" y="1"/>
                      <a:pt x="194" y="50"/>
                      <a:pt x="140" y="128"/>
                    </a:cubicBezTo>
                    <a:cubicBezTo>
                      <a:pt x="114" y="160"/>
                      <a:pt x="102" y="192"/>
                      <a:pt x="102" y="230"/>
                    </a:cubicBezTo>
                    <a:cubicBezTo>
                      <a:pt x="76" y="255"/>
                      <a:pt x="64" y="287"/>
                      <a:pt x="51" y="319"/>
                    </a:cubicBezTo>
                    <a:cubicBezTo>
                      <a:pt x="0" y="510"/>
                      <a:pt x="95" y="707"/>
                      <a:pt x="267" y="796"/>
                    </a:cubicBezTo>
                    <a:cubicBezTo>
                      <a:pt x="338" y="838"/>
                      <a:pt x="418" y="859"/>
                      <a:pt x="498" y="859"/>
                    </a:cubicBezTo>
                    <a:cubicBezTo>
                      <a:pt x="596" y="859"/>
                      <a:pt x="695" y="827"/>
                      <a:pt x="775" y="764"/>
                    </a:cubicBezTo>
                    <a:cubicBezTo>
                      <a:pt x="909" y="637"/>
                      <a:pt x="941" y="433"/>
                      <a:pt x="858" y="268"/>
                    </a:cubicBezTo>
                    <a:cubicBezTo>
                      <a:pt x="772" y="102"/>
                      <a:pt x="602" y="1"/>
                      <a:pt x="417" y="1"/>
                    </a:cubicBezTo>
                    <a:cubicBezTo>
                      <a:pt x="412" y="1"/>
                      <a:pt x="406" y="1"/>
                      <a:pt x="400" y="1"/>
                    </a:cubicBezTo>
                    <a:cubicBezTo>
                      <a:pt x="395" y="1"/>
                      <a:pt x="389" y="1"/>
                      <a:pt x="3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5" name="Google Shape;2195;p60"/>
              <p:cNvSpPr/>
              <p:nvPr/>
            </p:nvSpPr>
            <p:spPr>
              <a:xfrm>
                <a:off x="686193" y="1488061"/>
                <a:ext cx="33227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450" extrusionOk="0">
                    <a:moveTo>
                      <a:pt x="40" y="0"/>
                    </a:moveTo>
                    <a:cubicBezTo>
                      <a:pt x="30" y="0"/>
                      <a:pt x="20" y="7"/>
                      <a:pt x="20" y="22"/>
                    </a:cubicBezTo>
                    <a:cubicBezTo>
                      <a:pt x="1" y="98"/>
                      <a:pt x="7" y="180"/>
                      <a:pt x="33" y="257"/>
                    </a:cubicBezTo>
                    <a:cubicBezTo>
                      <a:pt x="45" y="295"/>
                      <a:pt x="64" y="333"/>
                      <a:pt x="83" y="365"/>
                    </a:cubicBezTo>
                    <a:cubicBezTo>
                      <a:pt x="96" y="384"/>
                      <a:pt x="109" y="397"/>
                      <a:pt x="128" y="416"/>
                    </a:cubicBezTo>
                    <a:cubicBezTo>
                      <a:pt x="141" y="428"/>
                      <a:pt x="153" y="435"/>
                      <a:pt x="172" y="447"/>
                    </a:cubicBezTo>
                    <a:cubicBezTo>
                      <a:pt x="175" y="449"/>
                      <a:pt x="177" y="449"/>
                      <a:pt x="179" y="449"/>
                    </a:cubicBezTo>
                    <a:cubicBezTo>
                      <a:pt x="189" y="449"/>
                      <a:pt x="197" y="439"/>
                      <a:pt x="191" y="428"/>
                    </a:cubicBezTo>
                    <a:cubicBezTo>
                      <a:pt x="185" y="416"/>
                      <a:pt x="172" y="403"/>
                      <a:pt x="166" y="384"/>
                    </a:cubicBezTo>
                    <a:cubicBezTo>
                      <a:pt x="160" y="371"/>
                      <a:pt x="153" y="352"/>
                      <a:pt x="141" y="339"/>
                    </a:cubicBezTo>
                    <a:cubicBezTo>
                      <a:pt x="122" y="308"/>
                      <a:pt x="102" y="276"/>
                      <a:pt x="96" y="238"/>
                    </a:cubicBezTo>
                    <a:cubicBezTo>
                      <a:pt x="71" y="168"/>
                      <a:pt x="58" y="98"/>
                      <a:pt x="64" y="22"/>
                    </a:cubicBezTo>
                    <a:cubicBezTo>
                      <a:pt x="64" y="8"/>
                      <a:pt x="52" y="0"/>
                      <a:pt x="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6" name="Google Shape;2196;p60"/>
              <p:cNvSpPr/>
              <p:nvPr/>
            </p:nvSpPr>
            <p:spPr>
              <a:xfrm>
                <a:off x="876956" y="1479796"/>
                <a:ext cx="15180" cy="371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220" extrusionOk="0">
                    <a:moveTo>
                      <a:pt x="20" y="1"/>
                    </a:moveTo>
                    <a:cubicBezTo>
                      <a:pt x="7" y="7"/>
                      <a:pt x="1" y="20"/>
                      <a:pt x="7" y="32"/>
                    </a:cubicBezTo>
                    <a:cubicBezTo>
                      <a:pt x="20" y="64"/>
                      <a:pt x="26" y="90"/>
                      <a:pt x="33" y="121"/>
                    </a:cubicBezTo>
                    <a:lnTo>
                      <a:pt x="33" y="166"/>
                    </a:lnTo>
                    <a:cubicBezTo>
                      <a:pt x="33" y="179"/>
                      <a:pt x="39" y="198"/>
                      <a:pt x="39" y="210"/>
                    </a:cubicBezTo>
                    <a:cubicBezTo>
                      <a:pt x="42" y="217"/>
                      <a:pt x="49" y="220"/>
                      <a:pt x="55" y="220"/>
                    </a:cubicBezTo>
                    <a:cubicBezTo>
                      <a:pt x="61" y="220"/>
                      <a:pt x="68" y="217"/>
                      <a:pt x="71" y="210"/>
                    </a:cubicBezTo>
                    <a:cubicBezTo>
                      <a:pt x="77" y="198"/>
                      <a:pt x="84" y="179"/>
                      <a:pt x="84" y="166"/>
                    </a:cubicBezTo>
                    <a:cubicBezTo>
                      <a:pt x="90" y="147"/>
                      <a:pt x="90" y="128"/>
                      <a:pt x="84" y="109"/>
                    </a:cubicBezTo>
                    <a:cubicBezTo>
                      <a:pt x="77" y="77"/>
                      <a:pt x="71" y="45"/>
                      <a:pt x="52" y="13"/>
                    </a:cubicBezTo>
                    <a:cubicBezTo>
                      <a:pt x="45" y="1"/>
                      <a:pt x="33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7" name="Google Shape;2197;p60"/>
              <p:cNvSpPr/>
              <p:nvPr/>
            </p:nvSpPr>
            <p:spPr>
              <a:xfrm>
                <a:off x="986420" y="1485868"/>
                <a:ext cx="34408" cy="5313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15" extrusionOk="0">
                    <a:moveTo>
                      <a:pt x="32" y="0"/>
                    </a:moveTo>
                    <a:cubicBezTo>
                      <a:pt x="28" y="0"/>
                      <a:pt x="24" y="1"/>
                      <a:pt x="19" y="3"/>
                    </a:cubicBezTo>
                    <a:cubicBezTo>
                      <a:pt x="6" y="9"/>
                      <a:pt x="0" y="28"/>
                      <a:pt x="6" y="41"/>
                    </a:cubicBezTo>
                    <a:cubicBezTo>
                      <a:pt x="32" y="92"/>
                      <a:pt x="57" y="143"/>
                      <a:pt x="83" y="187"/>
                    </a:cubicBezTo>
                    <a:lnTo>
                      <a:pt x="114" y="257"/>
                    </a:lnTo>
                    <a:cubicBezTo>
                      <a:pt x="127" y="282"/>
                      <a:pt x="146" y="314"/>
                      <a:pt x="172" y="314"/>
                    </a:cubicBezTo>
                    <a:cubicBezTo>
                      <a:pt x="178" y="314"/>
                      <a:pt x="191" y="314"/>
                      <a:pt x="191" y="308"/>
                    </a:cubicBezTo>
                    <a:cubicBezTo>
                      <a:pt x="203" y="282"/>
                      <a:pt x="191" y="251"/>
                      <a:pt x="178" y="225"/>
                    </a:cubicBezTo>
                    <a:cubicBezTo>
                      <a:pt x="159" y="200"/>
                      <a:pt x="153" y="181"/>
                      <a:pt x="140" y="155"/>
                    </a:cubicBezTo>
                    <a:lnTo>
                      <a:pt x="57" y="22"/>
                    </a:lnTo>
                    <a:cubicBezTo>
                      <a:pt x="53" y="8"/>
                      <a:pt x="44" y="0"/>
                      <a:pt x="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8" name="Google Shape;2198;p60"/>
              <p:cNvSpPr/>
              <p:nvPr/>
            </p:nvSpPr>
            <p:spPr>
              <a:xfrm>
                <a:off x="1005817" y="1486712"/>
                <a:ext cx="38625" cy="66961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97" extrusionOk="0">
                    <a:moveTo>
                      <a:pt x="35" y="1"/>
                    </a:moveTo>
                    <a:cubicBezTo>
                      <a:pt x="16" y="1"/>
                      <a:pt x="0" y="16"/>
                      <a:pt x="12" y="36"/>
                    </a:cubicBezTo>
                    <a:lnTo>
                      <a:pt x="95" y="220"/>
                    </a:lnTo>
                    <a:cubicBezTo>
                      <a:pt x="114" y="284"/>
                      <a:pt x="146" y="341"/>
                      <a:pt x="190" y="392"/>
                    </a:cubicBezTo>
                    <a:cubicBezTo>
                      <a:pt x="194" y="395"/>
                      <a:pt x="198" y="397"/>
                      <a:pt x="203" y="397"/>
                    </a:cubicBezTo>
                    <a:cubicBezTo>
                      <a:pt x="215" y="397"/>
                      <a:pt x="228" y="387"/>
                      <a:pt x="228" y="373"/>
                    </a:cubicBezTo>
                    <a:cubicBezTo>
                      <a:pt x="216" y="309"/>
                      <a:pt x="190" y="246"/>
                      <a:pt x="152" y="195"/>
                    </a:cubicBezTo>
                    <a:lnTo>
                      <a:pt x="63" y="17"/>
                    </a:lnTo>
                    <a:cubicBezTo>
                      <a:pt x="56" y="5"/>
                      <a:pt x="45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9" name="Google Shape;2199;p60"/>
              <p:cNvSpPr/>
              <p:nvPr/>
            </p:nvSpPr>
            <p:spPr>
              <a:xfrm>
                <a:off x="951000" y="1484013"/>
                <a:ext cx="41998" cy="4958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94" extrusionOk="0">
                    <a:moveTo>
                      <a:pt x="36" y="1"/>
                    </a:moveTo>
                    <a:cubicBezTo>
                      <a:pt x="30" y="1"/>
                      <a:pt x="24" y="3"/>
                      <a:pt x="19" y="7"/>
                    </a:cubicBezTo>
                    <a:cubicBezTo>
                      <a:pt x="7" y="14"/>
                      <a:pt x="0" y="39"/>
                      <a:pt x="13" y="52"/>
                    </a:cubicBezTo>
                    <a:cubicBezTo>
                      <a:pt x="39" y="90"/>
                      <a:pt x="64" y="135"/>
                      <a:pt x="89" y="173"/>
                    </a:cubicBezTo>
                    <a:lnTo>
                      <a:pt x="127" y="230"/>
                    </a:lnTo>
                    <a:cubicBezTo>
                      <a:pt x="134" y="236"/>
                      <a:pt x="147" y="249"/>
                      <a:pt x="153" y="262"/>
                    </a:cubicBezTo>
                    <a:lnTo>
                      <a:pt x="159" y="274"/>
                    </a:lnTo>
                    <a:cubicBezTo>
                      <a:pt x="172" y="281"/>
                      <a:pt x="185" y="287"/>
                      <a:pt x="197" y="293"/>
                    </a:cubicBezTo>
                    <a:cubicBezTo>
                      <a:pt x="216" y="293"/>
                      <a:pt x="242" y="281"/>
                      <a:pt x="242" y="255"/>
                    </a:cubicBezTo>
                    <a:cubicBezTo>
                      <a:pt x="248" y="243"/>
                      <a:pt x="242" y="230"/>
                      <a:pt x="236" y="217"/>
                    </a:cubicBezTo>
                    <a:lnTo>
                      <a:pt x="223" y="204"/>
                    </a:lnTo>
                    <a:lnTo>
                      <a:pt x="204" y="179"/>
                    </a:lnTo>
                    <a:lnTo>
                      <a:pt x="159" y="122"/>
                    </a:lnTo>
                    <a:cubicBezTo>
                      <a:pt x="127" y="84"/>
                      <a:pt x="96" y="46"/>
                      <a:pt x="64" y="14"/>
                    </a:cubicBezTo>
                    <a:cubicBezTo>
                      <a:pt x="56" y="6"/>
                      <a:pt x="46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0" name="Google Shape;2200;p60"/>
              <p:cNvSpPr/>
              <p:nvPr/>
            </p:nvSpPr>
            <p:spPr>
              <a:xfrm>
                <a:off x="916761" y="1458881"/>
                <a:ext cx="39806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73" extrusionOk="0">
                    <a:moveTo>
                      <a:pt x="34" y="0"/>
                    </a:moveTo>
                    <a:cubicBezTo>
                      <a:pt x="17" y="0"/>
                      <a:pt x="1" y="15"/>
                      <a:pt x="13" y="36"/>
                    </a:cubicBezTo>
                    <a:cubicBezTo>
                      <a:pt x="25" y="99"/>
                      <a:pt x="51" y="163"/>
                      <a:pt x="83" y="220"/>
                    </a:cubicBezTo>
                    <a:cubicBezTo>
                      <a:pt x="95" y="245"/>
                      <a:pt x="114" y="277"/>
                      <a:pt x="133" y="303"/>
                    </a:cubicBezTo>
                    <a:cubicBezTo>
                      <a:pt x="140" y="315"/>
                      <a:pt x="153" y="328"/>
                      <a:pt x="165" y="341"/>
                    </a:cubicBezTo>
                    <a:cubicBezTo>
                      <a:pt x="165" y="347"/>
                      <a:pt x="172" y="353"/>
                      <a:pt x="184" y="360"/>
                    </a:cubicBezTo>
                    <a:cubicBezTo>
                      <a:pt x="191" y="366"/>
                      <a:pt x="203" y="373"/>
                      <a:pt x="216" y="373"/>
                    </a:cubicBezTo>
                    <a:cubicBezTo>
                      <a:pt x="229" y="373"/>
                      <a:pt x="235" y="360"/>
                      <a:pt x="235" y="347"/>
                    </a:cubicBezTo>
                    <a:cubicBezTo>
                      <a:pt x="235" y="328"/>
                      <a:pt x="229" y="309"/>
                      <a:pt x="216" y="296"/>
                    </a:cubicBezTo>
                    <a:cubicBezTo>
                      <a:pt x="210" y="284"/>
                      <a:pt x="197" y="271"/>
                      <a:pt x="191" y="258"/>
                    </a:cubicBezTo>
                    <a:cubicBezTo>
                      <a:pt x="172" y="233"/>
                      <a:pt x="153" y="207"/>
                      <a:pt x="140" y="182"/>
                    </a:cubicBezTo>
                    <a:cubicBezTo>
                      <a:pt x="108" y="125"/>
                      <a:pt x="83" y="74"/>
                      <a:pt x="57" y="17"/>
                    </a:cubicBezTo>
                    <a:cubicBezTo>
                      <a:pt x="53" y="5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1" name="Google Shape;2201;p60"/>
              <p:cNvSpPr/>
              <p:nvPr/>
            </p:nvSpPr>
            <p:spPr>
              <a:xfrm>
                <a:off x="496106" y="1781879"/>
                <a:ext cx="56166" cy="26481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" extrusionOk="0">
                    <a:moveTo>
                      <a:pt x="308" y="1"/>
                    </a:moveTo>
                    <a:cubicBezTo>
                      <a:pt x="306" y="1"/>
                      <a:pt x="304" y="1"/>
                      <a:pt x="302" y="2"/>
                    </a:cubicBezTo>
                    <a:cubicBezTo>
                      <a:pt x="283" y="2"/>
                      <a:pt x="257" y="8"/>
                      <a:pt x="232" y="21"/>
                    </a:cubicBezTo>
                    <a:cubicBezTo>
                      <a:pt x="213" y="27"/>
                      <a:pt x="187" y="34"/>
                      <a:pt x="162" y="40"/>
                    </a:cubicBezTo>
                    <a:lnTo>
                      <a:pt x="28" y="103"/>
                    </a:lnTo>
                    <a:cubicBezTo>
                      <a:pt x="0" y="115"/>
                      <a:pt x="12" y="156"/>
                      <a:pt x="42" y="156"/>
                    </a:cubicBezTo>
                    <a:cubicBezTo>
                      <a:pt x="46" y="156"/>
                      <a:pt x="50" y="156"/>
                      <a:pt x="54" y="154"/>
                    </a:cubicBezTo>
                    <a:lnTo>
                      <a:pt x="187" y="103"/>
                    </a:lnTo>
                    <a:cubicBezTo>
                      <a:pt x="213" y="91"/>
                      <a:pt x="232" y="78"/>
                      <a:pt x="257" y="65"/>
                    </a:cubicBezTo>
                    <a:cubicBezTo>
                      <a:pt x="276" y="59"/>
                      <a:pt x="295" y="46"/>
                      <a:pt x="321" y="34"/>
                    </a:cubicBezTo>
                    <a:cubicBezTo>
                      <a:pt x="332" y="22"/>
                      <a:pt x="323" y="1"/>
                      <a:pt x="3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2" name="Google Shape;2202;p60"/>
              <p:cNvSpPr/>
              <p:nvPr/>
            </p:nvSpPr>
            <p:spPr>
              <a:xfrm>
                <a:off x="440277" y="1785252"/>
                <a:ext cx="70334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68" extrusionOk="0">
                    <a:moveTo>
                      <a:pt x="385" y="1"/>
                    </a:moveTo>
                    <a:cubicBezTo>
                      <a:pt x="321" y="7"/>
                      <a:pt x="264" y="20"/>
                      <a:pt x="201" y="45"/>
                    </a:cubicBezTo>
                    <a:cubicBezTo>
                      <a:pt x="143" y="64"/>
                      <a:pt x="86" y="90"/>
                      <a:pt x="29" y="109"/>
                    </a:cubicBezTo>
                    <a:cubicBezTo>
                      <a:pt x="0" y="120"/>
                      <a:pt x="8" y="168"/>
                      <a:pt x="37" y="168"/>
                    </a:cubicBezTo>
                    <a:cubicBezTo>
                      <a:pt x="41" y="168"/>
                      <a:pt x="44" y="167"/>
                      <a:pt x="48" y="166"/>
                    </a:cubicBezTo>
                    <a:cubicBezTo>
                      <a:pt x="105" y="147"/>
                      <a:pt x="169" y="134"/>
                      <a:pt x="232" y="115"/>
                    </a:cubicBezTo>
                    <a:cubicBezTo>
                      <a:pt x="289" y="96"/>
                      <a:pt x="347" y="71"/>
                      <a:pt x="404" y="39"/>
                    </a:cubicBezTo>
                    <a:cubicBezTo>
                      <a:pt x="417" y="26"/>
                      <a:pt x="404" y="1"/>
                      <a:pt x="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3" name="Google Shape;2203;p60"/>
              <p:cNvSpPr/>
              <p:nvPr/>
            </p:nvSpPr>
            <p:spPr>
              <a:xfrm>
                <a:off x="581114" y="1776650"/>
                <a:ext cx="47396" cy="2749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3" extrusionOk="0">
                    <a:moveTo>
                      <a:pt x="242" y="1"/>
                    </a:moveTo>
                    <a:cubicBezTo>
                      <a:pt x="230" y="1"/>
                      <a:pt x="217" y="7"/>
                      <a:pt x="211" y="7"/>
                    </a:cubicBezTo>
                    <a:lnTo>
                      <a:pt x="185" y="20"/>
                    </a:lnTo>
                    <a:cubicBezTo>
                      <a:pt x="166" y="26"/>
                      <a:pt x="147" y="33"/>
                      <a:pt x="128" y="45"/>
                    </a:cubicBezTo>
                    <a:lnTo>
                      <a:pt x="26" y="96"/>
                    </a:lnTo>
                    <a:cubicBezTo>
                      <a:pt x="7" y="103"/>
                      <a:pt x="1" y="122"/>
                      <a:pt x="7" y="141"/>
                    </a:cubicBezTo>
                    <a:cubicBezTo>
                      <a:pt x="12" y="155"/>
                      <a:pt x="24" y="162"/>
                      <a:pt x="38" y="162"/>
                    </a:cubicBezTo>
                    <a:cubicBezTo>
                      <a:pt x="42" y="162"/>
                      <a:pt x="47" y="161"/>
                      <a:pt x="52" y="160"/>
                    </a:cubicBezTo>
                    <a:lnTo>
                      <a:pt x="160" y="115"/>
                    </a:lnTo>
                    <a:cubicBezTo>
                      <a:pt x="179" y="103"/>
                      <a:pt x="192" y="96"/>
                      <a:pt x="211" y="90"/>
                    </a:cubicBezTo>
                    <a:lnTo>
                      <a:pt x="236" y="77"/>
                    </a:lnTo>
                    <a:cubicBezTo>
                      <a:pt x="242" y="71"/>
                      <a:pt x="249" y="71"/>
                      <a:pt x="255" y="65"/>
                    </a:cubicBezTo>
                    <a:lnTo>
                      <a:pt x="262" y="52"/>
                    </a:lnTo>
                    <a:cubicBezTo>
                      <a:pt x="274" y="45"/>
                      <a:pt x="281" y="33"/>
                      <a:pt x="274" y="20"/>
                    </a:cubicBezTo>
                    <a:cubicBezTo>
                      <a:pt x="268" y="7"/>
                      <a:pt x="255" y="1"/>
                      <a:pt x="2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4" name="Google Shape;2204;p60"/>
              <p:cNvSpPr/>
              <p:nvPr/>
            </p:nvSpPr>
            <p:spPr>
              <a:xfrm>
                <a:off x="815898" y="1896573"/>
                <a:ext cx="34408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68" extrusionOk="0">
                    <a:moveTo>
                      <a:pt x="174" y="1"/>
                    </a:moveTo>
                    <a:cubicBezTo>
                      <a:pt x="171" y="1"/>
                      <a:pt x="169" y="1"/>
                      <a:pt x="166" y="2"/>
                    </a:cubicBezTo>
                    <a:lnTo>
                      <a:pt x="160" y="2"/>
                    </a:lnTo>
                    <a:cubicBezTo>
                      <a:pt x="153" y="2"/>
                      <a:pt x="147" y="8"/>
                      <a:pt x="140" y="8"/>
                    </a:cubicBezTo>
                    <a:lnTo>
                      <a:pt x="121" y="27"/>
                    </a:lnTo>
                    <a:lnTo>
                      <a:pt x="83" y="53"/>
                    </a:lnTo>
                    <a:cubicBezTo>
                      <a:pt x="58" y="72"/>
                      <a:pt x="39" y="91"/>
                      <a:pt x="13" y="110"/>
                    </a:cubicBezTo>
                    <a:cubicBezTo>
                      <a:pt x="1" y="122"/>
                      <a:pt x="1" y="142"/>
                      <a:pt x="7" y="154"/>
                    </a:cubicBezTo>
                    <a:cubicBezTo>
                      <a:pt x="15" y="162"/>
                      <a:pt x="25" y="168"/>
                      <a:pt x="35" y="168"/>
                    </a:cubicBezTo>
                    <a:cubicBezTo>
                      <a:pt x="41" y="168"/>
                      <a:pt x="47" y="165"/>
                      <a:pt x="52" y="161"/>
                    </a:cubicBezTo>
                    <a:cubicBezTo>
                      <a:pt x="77" y="148"/>
                      <a:pt x="102" y="129"/>
                      <a:pt x="128" y="110"/>
                    </a:cubicBezTo>
                    <a:lnTo>
                      <a:pt x="160" y="78"/>
                    </a:lnTo>
                    <a:lnTo>
                      <a:pt x="179" y="65"/>
                    </a:lnTo>
                    <a:cubicBezTo>
                      <a:pt x="185" y="59"/>
                      <a:pt x="185" y="59"/>
                      <a:pt x="191" y="53"/>
                    </a:cubicBezTo>
                    <a:lnTo>
                      <a:pt x="198" y="40"/>
                    </a:lnTo>
                    <a:cubicBezTo>
                      <a:pt x="203" y="23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5" name="Google Shape;2205;p60"/>
              <p:cNvSpPr/>
              <p:nvPr/>
            </p:nvSpPr>
            <p:spPr>
              <a:xfrm>
                <a:off x="798020" y="1905681"/>
                <a:ext cx="75732" cy="57853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3" extrusionOk="0">
                    <a:moveTo>
                      <a:pt x="419" y="1"/>
                    </a:moveTo>
                    <a:cubicBezTo>
                      <a:pt x="414" y="1"/>
                      <a:pt x="410" y="2"/>
                      <a:pt x="405" y="5"/>
                    </a:cubicBezTo>
                    <a:cubicBezTo>
                      <a:pt x="386" y="11"/>
                      <a:pt x="367" y="24"/>
                      <a:pt x="355" y="37"/>
                    </a:cubicBezTo>
                    <a:lnTo>
                      <a:pt x="310" y="75"/>
                    </a:lnTo>
                    <a:cubicBezTo>
                      <a:pt x="285" y="107"/>
                      <a:pt x="253" y="132"/>
                      <a:pt x="221" y="157"/>
                    </a:cubicBezTo>
                    <a:cubicBezTo>
                      <a:pt x="196" y="177"/>
                      <a:pt x="164" y="202"/>
                      <a:pt x="132" y="221"/>
                    </a:cubicBezTo>
                    <a:cubicBezTo>
                      <a:pt x="94" y="240"/>
                      <a:pt x="56" y="259"/>
                      <a:pt x="24" y="285"/>
                    </a:cubicBezTo>
                    <a:cubicBezTo>
                      <a:pt x="0" y="302"/>
                      <a:pt x="15" y="342"/>
                      <a:pt x="43" y="342"/>
                    </a:cubicBezTo>
                    <a:cubicBezTo>
                      <a:pt x="45" y="342"/>
                      <a:pt x="47" y="342"/>
                      <a:pt x="49" y="342"/>
                    </a:cubicBezTo>
                    <a:cubicBezTo>
                      <a:pt x="88" y="335"/>
                      <a:pt x="132" y="323"/>
                      <a:pt x="170" y="297"/>
                    </a:cubicBezTo>
                    <a:cubicBezTo>
                      <a:pt x="208" y="278"/>
                      <a:pt x="240" y="253"/>
                      <a:pt x="278" y="227"/>
                    </a:cubicBezTo>
                    <a:cubicBezTo>
                      <a:pt x="310" y="202"/>
                      <a:pt x="342" y="177"/>
                      <a:pt x="374" y="145"/>
                    </a:cubicBezTo>
                    <a:cubicBezTo>
                      <a:pt x="386" y="132"/>
                      <a:pt x="405" y="113"/>
                      <a:pt x="418" y="94"/>
                    </a:cubicBezTo>
                    <a:cubicBezTo>
                      <a:pt x="431" y="75"/>
                      <a:pt x="443" y="56"/>
                      <a:pt x="443" y="30"/>
                    </a:cubicBezTo>
                    <a:cubicBezTo>
                      <a:pt x="448" y="16"/>
                      <a:pt x="434" y="1"/>
                      <a:pt x="4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6" name="Google Shape;2206;p60"/>
              <p:cNvSpPr/>
              <p:nvPr/>
            </p:nvSpPr>
            <p:spPr>
              <a:xfrm>
                <a:off x="544682" y="1910572"/>
                <a:ext cx="165125" cy="45034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67" extrusionOk="0">
                    <a:moveTo>
                      <a:pt x="965" y="0"/>
                    </a:moveTo>
                    <a:cubicBezTo>
                      <a:pt x="964" y="0"/>
                      <a:pt x="962" y="0"/>
                      <a:pt x="961" y="1"/>
                    </a:cubicBezTo>
                    <a:cubicBezTo>
                      <a:pt x="954" y="1"/>
                      <a:pt x="941" y="1"/>
                      <a:pt x="935" y="8"/>
                    </a:cubicBezTo>
                    <a:lnTo>
                      <a:pt x="916" y="20"/>
                    </a:lnTo>
                    <a:lnTo>
                      <a:pt x="878" y="39"/>
                    </a:lnTo>
                    <a:cubicBezTo>
                      <a:pt x="852" y="52"/>
                      <a:pt x="833" y="65"/>
                      <a:pt x="814" y="78"/>
                    </a:cubicBezTo>
                    <a:cubicBezTo>
                      <a:pt x="751" y="78"/>
                      <a:pt x="687" y="90"/>
                      <a:pt x="630" y="109"/>
                    </a:cubicBezTo>
                    <a:cubicBezTo>
                      <a:pt x="573" y="128"/>
                      <a:pt x="509" y="141"/>
                      <a:pt x="446" y="148"/>
                    </a:cubicBezTo>
                    <a:cubicBezTo>
                      <a:pt x="372" y="158"/>
                      <a:pt x="299" y="163"/>
                      <a:pt x="225" y="163"/>
                    </a:cubicBezTo>
                    <a:cubicBezTo>
                      <a:pt x="165" y="163"/>
                      <a:pt x="105" y="160"/>
                      <a:pt x="45" y="154"/>
                    </a:cubicBezTo>
                    <a:cubicBezTo>
                      <a:pt x="14" y="154"/>
                      <a:pt x="1" y="205"/>
                      <a:pt x="33" y="217"/>
                    </a:cubicBezTo>
                    <a:cubicBezTo>
                      <a:pt x="103" y="236"/>
                      <a:pt x="173" y="249"/>
                      <a:pt x="242" y="262"/>
                    </a:cubicBezTo>
                    <a:cubicBezTo>
                      <a:pt x="277" y="265"/>
                      <a:pt x="312" y="267"/>
                      <a:pt x="347" y="267"/>
                    </a:cubicBezTo>
                    <a:cubicBezTo>
                      <a:pt x="382" y="267"/>
                      <a:pt x="417" y="265"/>
                      <a:pt x="452" y="262"/>
                    </a:cubicBezTo>
                    <a:cubicBezTo>
                      <a:pt x="522" y="256"/>
                      <a:pt x="592" y="243"/>
                      <a:pt x="662" y="224"/>
                    </a:cubicBezTo>
                    <a:cubicBezTo>
                      <a:pt x="725" y="205"/>
                      <a:pt x="808" y="186"/>
                      <a:pt x="840" y="128"/>
                    </a:cubicBezTo>
                    <a:cubicBezTo>
                      <a:pt x="865" y="109"/>
                      <a:pt x="884" y="97"/>
                      <a:pt x="903" y="84"/>
                    </a:cubicBezTo>
                    <a:lnTo>
                      <a:pt x="941" y="52"/>
                    </a:lnTo>
                    <a:cubicBezTo>
                      <a:pt x="954" y="46"/>
                      <a:pt x="961" y="33"/>
                      <a:pt x="973" y="27"/>
                    </a:cubicBezTo>
                    <a:cubicBezTo>
                      <a:pt x="979" y="16"/>
                      <a:pt x="975" y="0"/>
                      <a:pt x="9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7" name="Google Shape;2207;p60"/>
              <p:cNvSpPr/>
              <p:nvPr/>
            </p:nvSpPr>
            <p:spPr>
              <a:xfrm>
                <a:off x="700530" y="1908548"/>
                <a:ext cx="71684" cy="39974"/>
              </a:xfrm>
              <a:custGeom>
                <a:avLst/>
                <a:gdLst/>
                <a:ahLst/>
                <a:cxnLst/>
                <a:rect l="l" t="t" r="r" b="b"/>
                <a:pathLst>
                  <a:path w="425" h="237" extrusionOk="0">
                    <a:moveTo>
                      <a:pt x="386" y="1"/>
                    </a:moveTo>
                    <a:cubicBezTo>
                      <a:pt x="367" y="7"/>
                      <a:pt x="348" y="13"/>
                      <a:pt x="335" y="20"/>
                    </a:cubicBezTo>
                    <a:cubicBezTo>
                      <a:pt x="316" y="32"/>
                      <a:pt x="303" y="39"/>
                      <a:pt x="291" y="51"/>
                    </a:cubicBezTo>
                    <a:cubicBezTo>
                      <a:pt x="265" y="64"/>
                      <a:pt x="234" y="83"/>
                      <a:pt x="214" y="96"/>
                    </a:cubicBezTo>
                    <a:cubicBezTo>
                      <a:pt x="151" y="128"/>
                      <a:pt x="94" y="153"/>
                      <a:pt x="30" y="179"/>
                    </a:cubicBezTo>
                    <a:cubicBezTo>
                      <a:pt x="0" y="191"/>
                      <a:pt x="10" y="236"/>
                      <a:pt x="43" y="236"/>
                    </a:cubicBezTo>
                    <a:cubicBezTo>
                      <a:pt x="45" y="236"/>
                      <a:pt x="47" y="236"/>
                      <a:pt x="49" y="236"/>
                    </a:cubicBezTo>
                    <a:cubicBezTo>
                      <a:pt x="113" y="223"/>
                      <a:pt x="183" y="198"/>
                      <a:pt x="246" y="172"/>
                    </a:cubicBezTo>
                    <a:cubicBezTo>
                      <a:pt x="278" y="153"/>
                      <a:pt x="303" y="140"/>
                      <a:pt x="335" y="121"/>
                    </a:cubicBezTo>
                    <a:cubicBezTo>
                      <a:pt x="367" y="102"/>
                      <a:pt x="392" y="83"/>
                      <a:pt x="418" y="51"/>
                    </a:cubicBezTo>
                    <a:cubicBezTo>
                      <a:pt x="424" y="39"/>
                      <a:pt x="424" y="26"/>
                      <a:pt x="418" y="13"/>
                    </a:cubicBezTo>
                    <a:cubicBezTo>
                      <a:pt x="411" y="7"/>
                      <a:pt x="399" y="1"/>
                      <a:pt x="3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8" name="Google Shape;2208;p60"/>
              <p:cNvSpPr/>
              <p:nvPr/>
            </p:nvSpPr>
            <p:spPr>
              <a:xfrm>
                <a:off x="386135" y="2734005"/>
                <a:ext cx="40818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74" extrusionOk="0">
                    <a:moveTo>
                      <a:pt x="41" y="1"/>
                    </a:moveTo>
                    <a:cubicBezTo>
                      <a:pt x="20" y="1"/>
                      <a:pt x="1" y="27"/>
                      <a:pt x="19" y="51"/>
                    </a:cubicBezTo>
                    <a:lnTo>
                      <a:pt x="108" y="165"/>
                    </a:lnTo>
                    <a:cubicBezTo>
                      <a:pt x="128" y="184"/>
                      <a:pt x="140" y="203"/>
                      <a:pt x="159" y="222"/>
                    </a:cubicBezTo>
                    <a:lnTo>
                      <a:pt x="178" y="248"/>
                    </a:lnTo>
                    <a:cubicBezTo>
                      <a:pt x="191" y="254"/>
                      <a:pt x="204" y="267"/>
                      <a:pt x="216" y="273"/>
                    </a:cubicBezTo>
                    <a:cubicBezTo>
                      <a:pt x="223" y="273"/>
                      <a:pt x="229" y="273"/>
                      <a:pt x="236" y="267"/>
                    </a:cubicBezTo>
                    <a:cubicBezTo>
                      <a:pt x="242" y="260"/>
                      <a:pt x="242" y="254"/>
                      <a:pt x="242" y="241"/>
                    </a:cubicBezTo>
                    <a:cubicBezTo>
                      <a:pt x="236" y="229"/>
                      <a:pt x="236" y="222"/>
                      <a:pt x="229" y="210"/>
                    </a:cubicBezTo>
                    <a:lnTo>
                      <a:pt x="204" y="178"/>
                    </a:lnTo>
                    <a:cubicBezTo>
                      <a:pt x="191" y="159"/>
                      <a:pt x="172" y="140"/>
                      <a:pt x="159" y="121"/>
                    </a:cubicBezTo>
                    <a:lnTo>
                      <a:pt x="64" y="13"/>
                    </a:lnTo>
                    <a:cubicBezTo>
                      <a:pt x="57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9" name="Google Shape;2209;p60"/>
              <p:cNvSpPr/>
              <p:nvPr/>
            </p:nvSpPr>
            <p:spPr>
              <a:xfrm>
                <a:off x="307537" y="2749017"/>
                <a:ext cx="48239" cy="4469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65" extrusionOk="0">
                    <a:moveTo>
                      <a:pt x="39" y="0"/>
                    </a:moveTo>
                    <a:cubicBezTo>
                      <a:pt x="20" y="0"/>
                      <a:pt x="0" y="23"/>
                      <a:pt x="15" y="38"/>
                    </a:cubicBezTo>
                    <a:lnTo>
                      <a:pt x="130" y="152"/>
                    </a:lnTo>
                    <a:cubicBezTo>
                      <a:pt x="142" y="171"/>
                      <a:pt x="161" y="190"/>
                      <a:pt x="180" y="210"/>
                    </a:cubicBezTo>
                    <a:cubicBezTo>
                      <a:pt x="200" y="229"/>
                      <a:pt x="200" y="229"/>
                      <a:pt x="212" y="235"/>
                    </a:cubicBezTo>
                    <a:cubicBezTo>
                      <a:pt x="219" y="248"/>
                      <a:pt x="231" y="254"/>
                      <a:pt x="244" y="260"/>
                    </a:cubicBezTo>
                    <a:cubicBezTo>
                      <a:pt x="248" y="263"/>
                      <a:pt x="253" y="264"/>
                      <a:pt x="257" y="264"/>
                    </a:cubicBezTo>
                    <a:cubicBezTo>
                      <a:pt x="273" y="264"/>
                      <a:pt x="286" y="250"/>
                      <a:pt x="276" y="235"/>
                    </a:cubicBezTo>
                    <a:cubicBezTo>
                      <a:pt x="269" y="222"/>
                      <a:pt x="263" y="210"/>
                      <a:pt x="250" y="203"/>
                    </a:cubicBezTo>
                    <a:cubicBezTo>
                      <a:pt x="244" y="190"/>
                      <a:pt x="231" y="184"/>
                      <a:pt x="225" y="171"/>
                    </a:cubicBezTo>
                    <a:lnTo>
                      <a:pt x="168" y="114"/>
                    </a:lnTo>
                    <a:lnTo>
                      <a:pt x="53" y="6"/>
                    </a:lnTo>
                    <a:cubicBezTo>
                      <a:pt x="49" y="2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0" name="Google Shape;2210;p60"/>
              <p:cNvSpPr/>
              <p:nvPr/>
            </p:nvSpPr>
            <p:spPr>
              <a:xfrm>
                <a:off x="327945" y="2716633"/>
                <a:ext cx="101875" cy="11250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67" extrusionOk="0">
                    <a:moveTo>
                      <a:pt x="28" y="0"/>
                    </a:moveTo>
                    <a:cubicBezTo>
                      <a:pt x="13" y="0"/>
                      <a:pt x="1" y="13"/>
                      <a:pt x="9" y="33"/>
                    </a:cubicBezTo>
                    <a:cubicBezTo>
                      <a:pt x="59" y="160"/>
                      <a:pt x="129" y="274"/>
                      <a:pt x="212" y="382"/>
                    </a:cubicBezTo>
                    <a:cubicBezTo>
                      <a:pt x="256" y="433"/>
                      <a:pt x="301" y="484"/>
                      <a:pt x="352" y="529"/>
                    </a:cubicBezTo>
                    <a:cubicBezTo>
                      <a:pt x="403" y="579"/>
                      <a:pt x="453" y="618"/>
                      <a:pt x="511" y="656"/>
                    </a:cubicBezTo>
                    <a:cubicBezTo>
                      <a:pt x="521" y="663"/>
                      <a:pt x="531" y="667"/>
                      <a:pt x="541" y="667"/>
                    </a:cubicBezTo>
                    <a:cubicBezTo>
                      <a:pt x="578" y="667"/>
                      <a:pt x="603" y="616"/>
                      <a:pt x="568" y="586"/>
                    </a:cubicBezTo>
                    <a:cubicBezTo>
                      <a:pt x="517" y="548"/>
                      <a:pt x="460" y="510"/>
                      <a:pt x="415" y="465"/>
                    </a:cubicBezTo>
                    <a:cubicBezTo>
                      <a:pt x="364" y="421"/>
                      <a:pt x="320" y="376"/>
                      <a:pt x="276" y="332"/>
                    </a:cubicBezTo>
                    <a:cubicBezTo>
                      <a:pt x="187" y="236"/>
                      <a:pt x="117" y="128"/>
                      <a:pt x="53" y="14"/>
                    </a:cubicBezTo>
                    <a:cubicBezTo>
                      <a:pt x="46" y="5"/>
                      <a:pt x="37" y="0"/>
                      <a:pt x="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1" name="Google Shape;2211;p60"/>
              <p:cNvSpPr/>
              <p:nvPr/>
            </p:nvSpPr>
            <p:spPr>
              <a:xfrm>
                <a:off x="28056" y="2064565"/>
                <a:ext cx="24963" cy="5785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43" extrusionOk="0">
                    <a:moveTo>
                      <a:pt x="110" y="1"/>
                    </a:moveTo>
                    <a:cubicBezTo>
                      <a:pt x="100" y="1"/>
                      <a:pt x="88" y="7"/>
                      <a:pt x="84" y="16"/>
                    </a:cubicBezTo>
                    <a:cubicBezTo>
                      <a:pt x="39" y="86"/>
                      <a:pt x="14" y="162"/>
                      <a:pt x="1" y="245"/>
                    </a:cubicBezTo>
                    <a:cubicBezTo>
                      <a:pt x="1" y="270"/>
                      <a:pt x="1" y="296"/>
                      <a:pt x="1" y="321"/>
                    </a:cubicBezTo>
                    <a:cubicBezTo>
                      <a:pt x="1" y="336"/>
                      <a:pt x="11" y="343"/>
                      <a:pt x="21" y="343"/>
                    </a:cubicBezTo>
                    <a:cubicBezTo>
                      <a:pt x="33" y="343"/>
                      <a:pt x="45" y="335"/>
                      <a:pt x="45" y="321"/>
                    </a:cubicBezTo>
                    <a:cubicBezTo>
                      <a:pt x="52" y="302"/>
                      <a:pt x="64" y="277"/>
                      <a:pt x="64" y="251"/>
                    </a:cubicBezTo>
                    <a:cubicBezTo>
                      <a:pt x="71" y="226"/>
                      <a:pt x="77" y="207"/>
                      <a:pt x="84" y="181"/>
                    </a:cubicBezTo>
                    <a:cubicBezTo>
                      <a:pt x="96" y="137"/>
                      <a:pt x="115" y="86"/>
                      <a:pt x="141" y="42"/>
                    </a:cubicBezTo>
                    <a:cubicBezTo>
                      <a:pt x="147" y="29"/>
                      <a:pt x="141" y="10"/>
                      <a:pt x="122" y="3"/>
                    </a:cubicBezTo>
                    <a:cubicBezTo>
                      <a:pt x="118" y="2"/>
                      <a:pt x="114" y="1"/>
                      <a:pt x="1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2" name="Google Shape;2212;p60"/>
              <p:cNvSpPr/>
              <p:nvPr/>
            </p:nvSpPr>
            <p:spPr>
              <a:xfrm>
                <a:off x="26032" y="2207089"/>
                <a:ext cx="14674" cy="81972"/>
              </a:xfrm>
              <a:custGeom>
                <a:avLst/>
                <a:gdLst/>
                <a:ahLst/>
                <a:cxnLst/>
                <a:rect l="l" t="t" r="r" b="b"/>
                <a:pathLst>
                  <a:path w="87" h="486" extrusionOk="0">
                    <a:moveTo>
                      <a:pt x="51" y="1"/>
                    </a:moveTo>
                    <a:cubicBezTo>
                      <a:pt x="38" y="1"/>
                      <a:pt x="26" y="9"/>
                      <a:pt x="26" y="29"/>
                    </a:cubicBezTo>
                    <a:cubicBezTo>
                      <a:pt x="7" y="99"/>
                      <a:pt x="0" y="175"/>
                      <a:pt x="0" y="251"/>
                    </a:cubicBezTo>
                    <a:cubicBezTo>
                      <a:pt x="0" y="328"/>
                      <a:pt x="7" y="398"/>
                      <a:pt x="32" y="474"/>
                    </a:cubicBezTo>
                    <a:cubicBezTo>
                      <a:pt x="35" y="482"/>
                      <a:pt x="42" y="485"/>
                      <a:pt x="50" y="485"/>
                    </a:cubicBezTo>
                    <a:cubicBezTo>
                      <a:pt x="60" y="485"/>
                      <a:pt x="73" y="479"/>
                      <a:pt x="76" y="468"/>
                    </a:cubicBezTo>
                    <a:cubicBezTo>
                      <a:pt x="76" y="391"/>
                      <a:pt x="76" y="321"/>
                      <a:pt x="76" y="251"/>
                    </a:cubicBezTo>
                    <a:cubicBezTo>
                      <a:pt x="76" y="182"/>
                      <a:pt x="76" y="105"/>
                      <a:pt x="83" y="35"/>
                    </a:cubicBezTo>
                    <a:cubicBezTo>
                      <a:pt x="86" y="14"/>
                      <a:pt x="68" y="1"/>
                      <a:pt x="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3" name="Google Shape;2213;p60"/>
              <p:cNvSpPr/>
              <p:nvPr/>
            </p:nvSpPr>
            <p:spPr>
              <a:xfrm>
                <a:off x="118124" y="1792842"/>
                <a:ext cx="23782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0" extrusionOk="0">
                    <a:moveTo>
                      <a:pt x="128" y="0"/>
                    </a:moveTo>
                    <a:cubicBezTo>
                      <a:pt x="121" y="0"/>
                      <a:pt x="115" y="0"/>
                      <a:pt x="109" y="7"/>
                    </a:cubicBezTo>
                    <a:cubicBezTo>
                      <a:pt x="96" y="13"/>
                      <a:pt x="90" y="26"/>
                      <a:pt x="77" y="32"/>
                    </a:cubicBezTo>
                    <a:cubicBezTo>
                      <a:pt x="71" y="45"/>
                      <a:pt x="64" y="51"/>
                      <a:pt x="58" y="64"/>
                    </a:cubicBezTo>
                    <a:lnTo>
                      <a:pt x="13" y="127"/>
                    </a:lnTo>
                    <a:cubicBezTo>
                      <a:pt x="1" y="140"/>
                      <a:pt x="7" y="153"/>
                      <a:pt x="20" y="166"/>
                    </a:cubicBezTo>
                    <a:cubicBezTo>
                      <a:pt x="25" y="168"/>
                      <a:pt x="31" y="170"/>
                      <a:pt x="37" y="170"/>
                    </a:cubicBezTo>
                    <a:cubicBezTo>
                      <a:pt x="46" y="170"/>
                      <a:pt x="54" y="167"/>
                      <a:pt x="58" y="159"/>
                    </a:cubicBezTo>
                    <a:lnTo>
                      <a:pt x="102" y="96"/>
                    </a:lnTo>
                    <a:cubicBezTo>
                      <a:pt x="109" y="83"/>
                      <a:pt x="115" y="70"/>
                      <a:pt x="121" y="64"/>
                    </a:cubicBezTo>
                    <a:cubicBezTo>
                      <a:pt x="128" y="51"/>
                      <a:pt x="134" y="38"/>
                      <a:pt x="134" y="26"/>
                    </a:cubicBezTo>
                    <a:cubicBezTo>
                      <a:pt x="141" y="19"/>
                      <a:pt x="134" y="7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4" name="Google Shape;2214;p60"/>
              <p:cNvSpPr/>
              <p:nvPr/>
            </p:nvSpPr>
            <p:spPr>
              <a:xfrm>
                <a:off x="90294" y="1757254"/>
                <a:ext cx="41998" cy="53299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16" extrusionOk="0">
                    <a:moveTo>
                      <a:pt x="230" y="0"/>
                    </a:moveTo>
                    <a:cubicBezTo>
                      <a:pt x="228" y="0"/>
                      <a:pt x="226" y="1"/>
                      <a:pt x="223" y="2"/>
                    </a:cubicBezTo>
                    <a:cubicBezTo>
                      <a:pt x="210" y="2"/>
                      <a:pt x="197" y="8"/>
                      <a:pt x="185" y="21"/>
                    </a:cubicBezTo>
                    <a:cubicBezTo>
                      <a:pt x="172" y="27"/>
                      <a:pt x="159" y="40"/>
                      <a:pt x="147" y="46"/>
                    </a:cubicBezTo>
                    <a:cubicBezTo>
                      <a:pt x="128" y="72"/>
                      <a:pt x="109" y="91"/>
                      <a:pt x="89" y="116"/>
                    </a:cubicBezTo>
                    <a:cubicBezTo>
                      <a:pt x="58" y="167"/>
                      <a:pt x="26" y="218"/>
                      <a:pt x="7" y="275"/>
                    </a:cubicBezTo>
                    <a:cubicBezTo>
                      <a:pt x="0" y="294"/>
                      <a:pt x="7" y="307"/>
                      <a:pt x="26" y="313"/>
                    </a:cubicBezTo>
                    <a:cubicBezTo>
                      <a:pt x="29" y="315"/>
                      <a:pt x="33" y="315"/>
                      <a:pt x="37" y="315"/>
                    </a:cubicBezTo>
                    <a:cubicBezTo>
                      <a:pt x="48" y="315"/>
                      <a:pt x="59" y="310"/>
                      <a:pt x="64" y="300"/>
                    </a:cubicBezTo>
                    <a:cubicBezTo>
                      <a:pt x="89" y="249"/>
                      <a:pt x="121" y="205"/>
                      <a:pt x="153" y="167"/>
                    </a:cubicBezTo>
                    <a:cubicBezTo>
                      <a:pt x="166" y="141"/>
                      <a:pt x="185" y="122"/>
                      <a:pt x="204" y="103"/>
                    </a:cubicBezTo>
                    <a:cubicBezTo>
                      <a:pt x="223" y="84"/>
                      <a:pt x="236" y="59"/>
                      <a:pt x="248" y="27"/>
                    </a:cubicBezTo>
                    <a:cubicBezTo>
                      <a:pt x="248" y="16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5" name="Google Shape;2215;p60"/>
              <p:cNvSpPr/>
              <p:nvPr/>
            </p:nvSpPr>
            <p:spPr>
              <a:xfrm>
                <a:off x="-786" y="1907705"/>
                <a:ext cx="92261" cy="19818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175" extrusionOk="0">
                    <a:moveTo>
                      <a:pt x="503" y="0"/>
                    </a:moveTo>
                    <a:cubicBezTo>
                      <a:pt x="495" y="0"/>
                      <a:pt x="485" y="4"/>
                      <a:pt x="477" y="12"/>
                    </a:cubicBezTo>
                    <a:cubicBezTo>
                      <a:pt x="337" y="165"/>
                      <a:pt x="223" y="336"/>
                      <a:pt x="140" y="527"/>
                    </a:cubicBezTo>
                    <a:cubicBezTo>
                      <a:pt x="70" y="717"/>
                      <a:pt x="0" y="933"/>
                      <a:pt x="32" y="1137"/>
                    </a:cubicBezTo>
                    <a:cubicBezTo>
                      <a:pt x="35" y="1162"/>
                      <a:pt x="56" y="1175"/>
                      <a:pt x="77" y="1175"/>
                    </a:cubicBezTo>
                    <a:cubicBezTo>
                      <a:pt x="99" y="1175"/>
                      <a:pt x="121" y="1162"/>
                      <a:pt x="127" y="1137"/>
                    </a:cubicBezTo>
                    <a:cubicBezTo>
                      <a:pt x="146" y="1041"/>
                      <a:pt x="153" y="940"/>
                      <a:pt x="172" y="844"/>
                    </a:cubicBezTo>
                    <a:cubicBezTo>
                      <a:pt x="191" y="749"/>
                      <a:pt x="216" y="654"/>
                      <a:pt x="248" y="565"/>
                    </a:cubicBezTo>
                    <a:cubicBezTo>
                      <a:pt x="318" y="381"/>
                      <a:pt x="407" y="203"/>
                      <a:pt x="528" y="50"/>
                    </a:cubicBezTo>
                    <a:cubicBezTo>
                      <a:pt x="546" y="27"/>
                      <a:pt x="527" y="0"/>
                      <a:pt x="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6" name="Google Shape;2216;p60"/>
              <p:cNvSpPr/>
              <p:nvPr/>
            </p:nvSpPr>
            <p:spPr>
              <a:xfrm>
                <a:off x="682989" y="1371512"/>
                <a:ext cx="48745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43" extrusionOk="0">
                    <a:moveTo>
                      <a:pt x="39" y="1"/>
                    </a:moveTo>
                    <a:cubicBezTo>
                      <a:pt x="26" y="1"/>
                      <a:pt x="13" y="7"/>
                      <a:pt x="7" y="20"/>
                    </a:cubicBezTo>
                    <a:cubicBezTo>
                      <a:pt x="1" y="33"/>
                      <a:pt x="7" y="45"/>
                      <a:pt x="20" y="52"/>
                    </a:cubicBezTo>
                    <a:lnTo>
                      <a:pt x="71" y="77"/>
                    </a:lnTo>
                    <a:cubicBezTo>
                      <a:pt x="90" y="90"/>
                      <a:pt x="102" y="90"/>
                      <a:pt x="121" y="103"/>
                    </a:cubicBezTo>
                    <a:lnTo>
                      <a:pt x="229" y="141"/>
                    </a:lnTo>
                    <a:cubicBezTo>
                      <a:pt x="233" y="142"/>
                      <a:pt x="237" y="143"/>
                      <a:pt x="240" y="143"/>
                    </a:cubicBezTo>
                    <a:cubicBezTo>
                      <a:pt x="272" y="143"/>
                      <a:pt x="289" y="94"/>
                      <a:pt x="249" y="77"/>
                    </a:cubicBezTo>
                    <a:lnTo>
                      <a:pt x="147" y="39"/>
                    </a:lnTo>
                    <a:cubicBezTo>
                      <a:pt x="134" y="33"/>
                      <a:pt x="115" y="26"/>
                      <a:pt x="96" y="20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7" name="Google Shape;2217;p60"/>
              <p:cNvSpPr/>
              <p:nvPr/>
            </p:nvSpPr>
            <p:spPr>
              <a:xfrm>
                <a:off x="533044" y="1412329"/>
                <a:ext cx="159391" cy="31372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86" extrusionOk="0">
                    <a:moveTo>
                      <a:pt x="458" y="0"/>
                    </a:moveTo>
                    <a:cubicBezTo>
                      <a:pt x="375" y="0"/>
                      <a:pt x="299" y="0"/>
                      <a:pt x="216" y="13"/>
                    </a:cubicBezTo>
                    <a:cubicBezTo>
                      <a:pt x="159" y="19"/>
                      <a:pt x="45" y="26"/>
                      <a:pt x="6" y="83"/>
                    </a:cubicBezTo>
                    <a:cubicBezTo>
                      <a:pt x="0" y="96"/>
                      <a:pt x="6" y="115"/>
                      <a:pt x="19" y="121"/>
                    </a:cubicBezTo>
                    <a:cubicBezTo>
                      <a:pt x="35" y="124"/>
                      <a:pt x="52" y="126"/>
                      <a:pt x="70" y="126"/>
                    </a:cubicBezTo>
                    <a:cubicBezTo>
                      <a:pt x="87" y="126"/>
                      <a:pt x="105" y="124"/>
                      <a:pt x="121" y="121"/>
                    </a:cubicBezTo>
                    <a:cubicBezTo>
                      <a:pt x="159" y="115"/>
                      <a:pt x="197" y="108"/>
                      <a:pt x="235" y="102"/>
                    </a:cubicBezTo>
                    <a:cubicBezTo>
                      <a:pt x="285" y="98"/>
                      <a:pt x="337" y="93"/>
                      <a:pt x="388" y="93"/>
                    </a:cubicBezTo>
                    <a:cubicBezTo>
                      <a:pt x="410" y="93"/>
                      <a:pt x="431" y="94"/>
                      <a:pt x="451" y="96"/>
                    </a:cubicBezTo>
                    <a:cubicBezTo>
                      <a:pt x="604" y="102"/>
                      <a:pt x="750" y="134"/>
                      <a:pt x="896" y="185"/>
                    </a:cubicBezTo>
                    <a:cubicBezTo>
                      <a:pt x="898" y="185"/>
                      <a:pt x="900" y="185"/>
                      <a:pt x="902" y="185"/>
                    </a:cubicBezTo>
                    <a:cubicBezTo>
                      <a:pt x="930" y="185"/>
                      <a:pt x="945" y="145"/>
                      <a:pt x="915" y="127"/>
                    </a:cubicBezTo>
                    <a:cubicBezTo>
                      <a:pt x="775" y="51"/>
                      <a:pt x="616" y="13"/>
                      <a:pt x="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8" name="Google Shape;2218;p60"/>
              <p:cNvSpPr/>
              <p:nvPr/>
            </p:nvSpPr>
            <p:spPr>
              <a:xfrm>
                <a:off x="624124" y="1389559"/>
                <a:ext cx="108116" cy="3913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2" extrusionOk="0">
                    <a:moveTo>
                      <a:pt x="109" y="0"/>
                    </a:moveTo>
                    <a:cubicBezTo>
                      <a:pt x="69" y="0"/>
                      <a:pt x="28" y="6"/>
                      <a:pt x="7" y="40"/>
                    </a:cubicBezTo>
                    <a:cubicBezTo>
                      <a:pt x="0" y="46"/>
                      <a:pt x="0" y="59"/>
                      <a:pt x="7" y="65"/>
                    </a:cubicBezTo>
                    <a:cubicBezTo>
                      <a:pt x="45" y="91"/>
                      <a:pt x="96" y="104"/>
                      <a:pt x="146" y="104"/>
                    </a:cubicBezTo>
                    <a:cubicBezTo>
                      <a:pt x="197" y="110"/>
                      <a:pt x="248" y="116"/>
                      <a:pt x="305" y="129"/>
                    </a:cubicBezTo>
                    <a:cubicBezTo>
                      <a:pt x="350" y="142"/>
                      <a:pt x="401" y="154"/>
                      <a:pt x="451" y="180"/>
                    </a:cubicBezTo>
                    <a:lnTo>
                      <a:pt x="528" y="205"/>
                    </a:lnTo>
                    <a:cubicBezTo>
                      <a:pt x="547" y="218"/>
                      <a:pt x="572" y="224"/>
                      <a:pt x="598" y="231"/>
                    </a:cubicBezTo>
                    <a:cubicBezTo>
                      <a:pt x="600" y="231"/>
                      <a:pt x="602" y="232"/>
                      <a:pt x="604" y="232"/>
                    </a:cubicBezTo>
                    <a:cubicBezTo>
                      <a:pt x="626" y="232"/>
                      <a:pt x="641" y="203"/>
                      <a:pt x="629" y="180"/>
                    </a:cubicBezTo>
                    <a:cubicBezTo>
                      <a:pt x="591" y="142"/>
                      <a:pt x="540" y="104"/>
                      <a:pt x="490" y="85"/>
                    </a:cubicBezTo>
                    <a:cubicBezTo>
                      <a:pt x="432" y="59"/>
                      <a:pt x="381" y="46"/>
                      <a:pt x="324" y="27"/>
                    </a:cubicBezTo>
                    <a:cubicBezTo>
                      <a:pt x="273" y="15"/>
                      <a:pt x="216" y="8"/>
                      <a:pt x="165" y="2"/>
                    </a:cubicBezTo>
                    <a:cubicBezTo>
                      <a:pt x="148" y="2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9" name="Google Shape;2219;p60"/>
              <p:cNvSpPr/>
              <p:nvPr/>
            </p:nvSpPr>
            <p:spPr>
              <a:xfrm>
                <a:off x="486829" y="1406595"/>
                <a:ext cx="45203" cy="2310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37" extrusionOk="0">
                    <a:moveTo>
                      <a:pt x="234" y="0"/>
                    </a:moveTo>
                    <a:cubicBezTo>
                      <a:pt x="230" y="0"/>
                      <a:pt x="227" y="1"/>
                      <a:pt x="223" y="3"/>
                    </a:cubicBezTo>
                    <a:lnTo>
                      <a:pt x="115" y="41"/>
                    </a:lnTo>
                    <a:cubicBezTo>
                      <a:pt x="96" y="47"/>
                      <a:pt x="77" y="53"/>
                      <a:pt x="58" y="60"/>
                    </a:cubicBezTo>
                    <a:cubicBezTo>
                      <a:pt x="39" y="66"/>
                      <a:pt x="20" y="79"/>
                      <a:pt x="7" y="98"/>
                    </a:cubicBezTo>
                    <a:cubicBezTo>
                      <a:pt x="1" y="111"/>
                      <a:pt x="7" y="130"/>
                      <a:pt x="26" y="136"/>
                    </a:cubicBezTo>
                    <a:cubicBezTo>
                      <a:pt x="45" y="136"/>
                      <a:pt x="64" y="136"/>
                      <a:pt x="90" y="130"/>
                    </a:cubicBezTo>
                    <a:lnTo>
                      <a:pt x="141" y="104"/>
                    </a:lnTo>
                    <a:lnTo>
                      <a:pt x="249" y="53"/>
                    </a:lnTo>
                    <a:cubicBezTo>
                      <a:pt x="261" y="47"/>
                      <a:pt x="268" y="34"/>
                      <a:pt x="261" y="15"/>
                    </a:cubicBezTo>
                    <a:cubicBezTo>
                      <a:pt x="257" y="6"/>
                      <a:pt x="245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0" name="Google Shape;2220;p60"/>
              <p:cNvSpPr/>
              <p:nvPr/>
            </p:nvSpPr>
            <p:spPr>
              <a:xfrm>
                <a:off x="565091" y="1473387"/>
                <a:ext cx="75226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11" extrusionOk="0">
                    <a:moveTo>
                      <a:pt x="147" y="0"/>
                    </a:moveTo>
                    <a:cubicBezTo>
                      <a:pt x="104" y="0"/>
                      <a:pt x="59" y="7"/>
                      <a:pt x="13" y="20"/>
                    </a:cubicBezTo>
                    <a:cubicBezTo>
                      <a:pt x="1" y="32"/>
                      <a:pt x="1" y="51"/>
                      <a:pt x="20" y="58"/>
                    </a:cubicBezTo>
                    <a:cubicBezTo>
                      <a:pt x="83" y="64"/>
                      <a:pt x="147" y="70"/>
                      <a:pt x="210" y="70"/>
                    </a:cubicBezTo>
                    <a:cubicBezTo>
                      <a:pt x="274" y="77"/>
                      <a:pt x="337" y="90"/>
                      <a:pt x="401" y="109"/>
                    </a:cubicBezTo>
                    <a:cubicBezTo>
                      <a:pt x="404" y="110"/>
                      <a:pt x="408" y="111"/>
                      <a:pt x="411" y="111"/>
                    </a:cubicBezTo>
                    <a:cubicBezTo>
                      <a:pt x="422" y="111"/>
                      <a:pt x="434" y="104"/>
                      <a:pt x="439" y="90"/>
                    </a:cubicBezTo>
                    <a:cubicBezTo>
                      <a:pt x="446" y="77"/>
                      <a:pt x="439" y="58"/>
                      <a:pt x="420" y="51"/>
                    </a:cubicBezTo>
                    <a:cubicBezTo>
                      <a:pt x="357" y="32"/>
                      <a:pt x="287" y="13"/>
                      <a:pt x="217" y="7"/>
                    </a:cubicBezTo>
                    <a:cubicBezTo>
                      <a:pt x="194" y="2"/>
                      <a:pt x="171" y="0"/>
                      <a:pt x="1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1" name="Google Shape;2221;p60"/>
              <p:cNvSpPr/>
              <p:nvPr/>
            </p:nvSpPr>
            <p:spPr>
              <a:xfrm>
                <a:off x="721613" y="1641717"/>
                <a:ext cx="51612" cy="1905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13" extrusionOk="0">
                    <a:moveTo>
                      <a:pt x="248" y="0"/>
                    </a:moveTo>
                    <a:cubicBezTo>
                      <a:pt x="236" y="7"/>
                      <a:pt x="223" y="7"/>
                      <a:pt x="217" y="13"/>
                    </a:cubicBezTo>
                    <a:cubicBezTo>
                      <a:pt x="197" y="19"/>
                      <a:pt x="178" y="26"/>
                      <a:pt x="159" y="32"/>
                    </a:cubicBezTo>
                    <a:cubicBezTo>
                      <a:pt x="140" y="32"/>
                      <a:pt x="121" y="38"/>
                      <a:pt x="102" y="38"/>
                    </a:cubicBezTo>
                    <a:lnTo>
                      <a:pt x="45" y="38"/>
                    </a:lnTo>
                    <a:cubicBezTo>
                      <a:pt x="26" y="38"/>
                      <a:pt x="7" y="51"/>
                      <a:pt x="7" y="64"/>
                    </a:cubicBezTo>
                    <a:cubicBezTo>
                      <a:pt x="0" y="83"/>
                      <a:pt x="13" y="102"/>
                      <a:pt x="32" y="102"/>
                    </a:cubicBezTo>
                    <a:cubicBezTo>
                      <a:pt x="58" y="109"/>
                      <a:pt x="87" y="112"/>
                      <a:pt x="114" y="112"/>
                    </a:cubicBezTo>
                    <a:cubicBezTo>
                      <a:pt x="134" y="112"/>
                      <a:pt x="154" y="111"/>
                      <a:pt x="172" y="108"/>
                    </a:cubicBezTo>
                    <a:cubicBezTo>
                      <a:pt x="191" y="102"/>
                      <a:pt x="217" y="96"/>
                      <a:pt x="236" y="89"/>
                    </a:cubicBezTo>
                    <a:cubicBezTo>
                      <a:pt x="267" y="83"/>
                      <a:pt x="286" y="64"/>
                      <a:pt x="299" y="38"/>
                    </a:cubicBezTo>
                    <a:cubicBezTo>
                      <a:pt x="305" y="26"/>
                      <a:pt x="299" y="7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2" name="Google Shape;2222;p60"/>
              <p:cNvSpPr/>
              <p:nvPr/>
            </p:nvSpPr>
            <p:spPr>
              <a:xfrm>
                <a:off x="748432" y="1718798"/>
                <a:ext cx="18385" cy="1636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7" extrusionOk="0">
                    <a:moveTo>
                      <a:pt x="96" y="1"/>
                    </a:moveTo>
                    <a:lnTo>
                      <a:pt x="13" y="52"/>
                    </a:lnTo>
                    <a:cubicBezTo>
                      <a:pt x="7" y="52"/>
                      <a:pt x="7" y="58"/>
                      <a:pt x="7" y="64"/>
                    </a:cubicBezTo>
                    <a:cubicBezTo>
                      <a:pt x="0" y="77"/>
                      <a:pt x="13" y="96"/>
                      <a:pt x="26" y="96"/>
                    </a:cubicBezTo>
                    <a:lnTo>
                      <a:pt x="38" y="96"/>
                    </a:lnTo>
                    <a:lnTo>
                      <a:pt x="45" y="83"/>
                    </a:lnTo>
                    <a:lnTo>
                      <a:pt x="108" y="26"/>
                    </a:lnTo>
                    <a:lnTo>
                      <a:pt x="108" y="7"/>
                    </a:lnTo>
                    <a:cubicBezTo>
                      <a:pt x="102" y="1"/>
                      <a:pt x="96" y="1"/>
                      <a:pt x="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3" name="Google Shape;2223;p60"/>
              <p:cNvSpPr/>
              <p:nvPr/>
            </p:nvSpPr>
            <p:spPr>
              <a:xfrm>
                <a:off x="834620" y="1965220"/>
                <a:ext cx="597758" cy="45439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2694" extrusionOk="0">
                    <a:moveTo>
                      <a:pt x="26" y="1"/>
                    </a:moveTo>
                    <a:cubicBezTo>
                      <a:pt x="13" y="1"/>
                      <a:pt x="1" y="10"/>
                      <a:pt x="4" y="27"/>
                    </a:cubicBezTo>
                    <a:cubicBezTo>
                      <a:pt x="36" y="910"/>
                      <a:pt x="544" y="1736"/>
                      <a:pt x="1275" y="2219"/>
                    </a:cubicBezTo>
                    <a:cubicBezTo>
                      <a:pt x="1377" y="2289"/>
                      <a:pt x="1485" y="2353"/>
                      <a:pt x="1593" y="2404"/>
                    </a:cubicBezTo>
                    <a:cubicBezTo>
                      <a:pt x="1701" y="2467"/>
                      <a:pt x="1822" y="2505"/>
                      <a:pt x="1942" y="2524"/>
                    </a:cubicBezTo>
                    <a:cubicBezTo>
                      <a:pt x="1955" y="2524"/>
                      <a:pt x="1974" y="2518"/>
                      <a:pt x="1980" y="2505"/>
                    </a:cubicBezTo>
                    <a:cubicBezTo>
                      <a:pt x="2164" y="2612"/>
                      <a:pt x="2406" y="2693"/>
                      <a:pt x="2636" y="2693"/>
                    </a:cubicBezTo>
                    <a:cubicBezTo>
                      <a:pt x="2803" y="2693"/>
                      <a:pt x="2964" y="2650"/>
                      <a:pt x="3093" y="2543"/>
                    </a:cubicBezTo>
                    <a:cubicBezTo>
                      <a:pt x="3131" y="2562"/>
                      <a:pt x="3162" y="2575"/>
                      <a:pt x="3201" y="2588"/>
                    </a:cubicBezTo>
                    <a:cubicBezTo>
                      <a:pt x="3235" y="2608"/>
                      <a:pt x="3273" y="2617"/>
                      <a:pt x="3311" y="2617"/>
                    </a:cubicBezTo>
                    <a:cubicBezTo>
                      <a:pt x="3369" y="2617"/>
                      <a:pt x="3427" y="2595"/>
                      <a:pt x="3474" y="2556"/>
                    </a:cubicBezTo>
                    <a:cubicBezTo>
                      <a:pt x="3544" y="2473"/>
                      <a:pt x="3525" y="2365"/>
                      <a:pt x="3499" y="2270"/>
                    </a:cubicBezTo>
                    <a:cubicBezTo>
                      <a:pt x="3429" y="2041"/>
                      <a:pt x="3296" y="1832"/>
                      <a:pt x="3118" y="1673"/>
                    </a:cubicBezTo>
                    <a:cubicBezTo>
                      <a:pt x="3109" y="1664"/>
                      <a:pt x="3100" y="1660"/>
                      <a:pt x="3092" y="1660"/>
                    </a:cubicBezTo>
                    <a:cubicBezTo>
                      <a:pt x="3065" y="1660"/>
                      <a:pt x="3046" y="1701"/>
                      <a:pt x="3061" y="1730"/>
                    </a:cubicBezTo>
                    <a:cubicBezTo>
                      <a:pt x="3169" y="1895"/>
                      <a:pt x="3258" y="2073"/>
                      <a:pt x="3334" y="2251"/>
                    </a:cubicBezTo>
                    <a:cubicBezTo>
                      <a:pt x="3353" y="2302"/>
                      <a:pt x="3417" y="2442"/>
                      <a:pt x="3340" y="2467"/>
                    </a:cubicBezTo>
                    <a:cubicBezTo>
                      <a:pt x="3331" y="2470"/>
                      <a:pt x="3321" y="2472"/>
                      <a:pt x="3310" y="2472"/>
                    </a:cubicBezTo>
                    <a:cubicBezTo>
                      <a:pt x="3234" y="2472"/>
                      <a:pt x="3128" y="2400"/>
                      <a:pt x="3067" y="2372"/>
                    </a:cubicBezTo>
                    <a:cubicBezTo>
                      <a:pt x="2870" y="2276"/>
                      <a:pt x="2667" y="2181"/>
                      <a:pt x="2463" y="2086"/>
                    </a:cubicBezTo>
                    <a:cubicBezTo>
                      <a:pt x="2285" y="2003"/>
                      <a:pt x="2069" y="1927"/>
                      <a:pt x="1942" y="1774"/>
                    </a:cubicBezTo>
                    <a:cubicBezTo>
                      <a:pt x="1936" y="1770"/>
                      <a:pt x="1930" y="1768"/>
                      <a:pt x="1923" y="1768"/>
                    </a:cubicBezTo>
                    <a:cubicBezTo>
                      <a:pt x="1904" y="1768"/>
                      <a:pt x="1888" y="1787"/>
                      <a:pt x="1898" y="1806"/>
                    </a:cubicBezTo>
                    <a:cubicBezTo>
                      <a:pt x="2038" y="2010"/>
                      <a:pt x="2260" y="2111"/>
                      <a:pt x="2470" y="2219"/>
                    </a:cubicBezTo>
                    <a:lnTo>
                      <a:pt x="2851" y="2416"/>
                    </a:lnTo>
                    <a:cubicBezTo>
                      <a:pt x="2889" y="2435"/>
                      <a:pt x="2927" y="2461"/>
                      <a:pt x="2972" y="2480"/>
                    </a:cubicBezTo>
                    <a:cubicBezTo>
                      <a:pt x="2855" y="2506"/>
                      <a:pt x="2739" y="2520"/>
                      <a:pt x="2622" y="2520"/>
                    </a:cubicBezTo>
                    <a:cubicBezTo>
                      <a:pt x="2599" y="2520"/>
                      <a:pt x="2576" y="2519"/>
                      <a:pt x="2552" y="2518"/>
                    </a:cubicBezTo>
                    <a:cubicBezTo>
                      <a:pt x="2362" y="2499"/>
                      <a:pt x="2177" y="2435"/>
                      <a:pt x="2012" y="2340"/>
                    </a:cubicBezTo>
                    <a:cubicBezTo>
                      <a:pt x="1669" y="2130"/>
                      <a:pt x="1402" y="1794"/>
                      <a:pt x="1154" y="1482"/>
                    </a:cubicBezTo>
                    <a:cubicBezTo>
                      <a:pt x="1149" y="1475"/>
                      <a:pt x="1141" y="1472"/>
                      <a:pt x="1133" y="1472"/>
                    </a:cubicBezTo>
                    <a:cubicBezTo>
                      <a:pt x="1115" y="1472"/>
                      <a:pt x="1096" y="1490"/>
                      <a:pt x="1110" y="1508"/>
                    </a:cubicBezTo>
                    <a:cubicBezTo>
                      <a:pt x="1262" y="1800"/>
                      <a:pt x="1466" y="2073"/>
                      <a:pt x="1701" y="2302"/>
                    </a:cubicBezTo>
                    <a:cubicBezTo>
                      <a:pt x="1415" y="2168"/>
                      <a:pt x="1154" y="1984"/>
                      <a:pt x="932" y="1762"/>
                    </a:cubicBezTo>
                    <a:cubicBezTo>
                      <a:pt x="455" y="1291"/>
                      <a:pt x="150" y="681"/>
                      <a:pt x="55" y="27"/>
                    </a:cubicBezTo>
                    <a:cubicBezTo>
                      <a:pt x="52" y="9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4" name="Google Shape;2224;p60"/>
              <p:cNvSpPr/>
              <p:nvPr/>
            </p:nvSpPr>
            <p:spPr>
              <a:xfrm>
                <a:off x="847608" y="2341011"/>
                <a:ext cx="143199" cy="143367"/>
              </a:xfrm>
              <a:custGeom>
                <a:avLst/>
                <a:gdLst/>
                <a:ahLst/>
                <a:cxnLst/>
                <a:rect l="l" t="t" r="r" b="b"/>
                <a:pathLst>
                  <a:path w="849" h="850" extrusionOk="0">
                    <a:moveTo>
                      <a:pt x="31" y="1"/>
                    </a:moveTo>
                    <a:cubicBezTo>
                      <a:pt x="15" y="1"/>
                      <a:pt x="0" y="23"/>
                      <a:pt x="10" y="42"/>
                    </a:cubicBezTo>
                    <a:cubicBezTo>
                      <a:pt x="124" y="207"/>
                      <a:pt x="245" y="360"/>
                      <a:pt x="385" y="506"/>
                    </a:cubicBezTo>
                    <a:cubicBezTo>
                      <a:pt x="448" y="570"/>
                      <a:pt x="518" y="633"/>
                      <a:pt x="594" y="697"/>
                    </a:cubicBezTo>
                    <a:cubicBezTo>
                      <a:pt x="632" y="728"/>
                      <a:pt x="671" y="760"/>
                      <a:pt x="715" y="792"/>
                    </a:cubicBezTo>
                    <a:cubicBezTo>
                      <a:pt x="740" y="824"/>
                      <a:pt x="785" y="843"/>
                      <a:pt x="829" y="849"/>
                    </a:cubicBezTo>
                    <a:cubicBezTo>
                      <a:pt x="842" y="843"/>
                      <a:pt x="849" y="836"/>
                      <a:pt x="849" y="824"/>
                    </a:cubicBezTo>
                    <a:cubicBezTo>
                      <a:pt x="836" y="779"/>
                      <a:pt x="798" y="760"/>
                      <a:pt x="766" y="735"/>
                    </a:cubicBezTo>
                    <a:cubicBezTo>
                      <a:pt x="728" y="703"/>
                      <a:pt x="690" y="671"/>
                      <a:pt x="652" y="646"/>
                    </a:cubicBezTo>
                    <a:cubicBezTo>
                      <a:pt x="575" y="582"/>
                      <a:pt x="505" y="519"/>
                      <a:pt x="435" y="449"/>
                    </a:cubicBezTo>
                    <a:cubicBezTo>
                      <a:pt x="296" y="315"/>
                      <a:pt x="162" y="169"/>
                      <a:pt x="48" y="10"/>
                    </a:cubicBezTo>
                    <a:cubicBezTo>
                      <a:pt x="43" y="4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5" name="Google Shape;2225;p60"/>
              <p:cNvSpPr/>
              <p:nvPr/>
            </p:nvSpPr>
            <p:spPr>
              <a:xfrm>
                <a:off x="802068" y="2237618"/>
                <a:ext cx="34408" cy="6578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90" extrusionOk="0">
                    <a:moveTo>
                      <a:pt x="25" y="1"/>
                    </a:moveTo>
                    <a:cubicBezTo>
                      <a:pt x="13" y="1"/>
                      <a:pt x="6" y="13"/>
                      <a:pt x="6" y="26"/>
                    </a:cubicBezTo>
                    <a:cubicBezTo>
                      <a:pt x="0" y="58"/>
                      <a:pt x="0" y="90"/>
                      <a:pt x="13" y="128"/>
                    </a:cubicBezTo>
                    <a:cubicBezTo>
                      <a:pt x="19" y="159"/>
                      <a:pt x="25" y="191"/>
                      <a:pt x="38" y="223"/>
                    </a:cubicBezTo>
                    <a:cubicBezTo>
                      <a:pt x="51" y="255"/>
                      <a:pt x="64" y="280"/>
                      <a:pt x="76" y="312"/>
                    </a:cubicBezTo>
                    <a:cubicBezTo>
                      <a:pt x="95" y="344"/>
                      <a:pt x="121" y="369"/>
                      <a:pt x="159" y="388"/>
                    </a:cubicBezTo>
                    <a:cubicBezTo>
                      <a:pt x="162" y="389"/>
                      <a:pt x="164" y="389"/>
                      <a:pt x="167" y="389"/>
                    </a:cubicBezTo>
                    <a:cubicBezTo>
                      <a:pt x="184" y="389"/>
                      <a:pt x="203" y="373"/>
                      <a:pt x="203" y="356"/>
                    </a:cubicBezTo>
                    <a:cubicBezTo>
                      <a:pt x="203" y="318"/>
                      <a:pt x="191" y="287"/>
                      <a:pt x="178" y="255"/>
                    </a:cubicBezTo>
                    <a:cubicBezTo>
                      <a:pt x="159" y="229"/>
                      <a:pt x="146" y="204"/>
                      <a:pt x="134" y="179"/>
                    </a:cubicBezTo>
                    <a:cubicBezTo>
                      <a:pt x="121" y="153"/>
                      <a:pt x="108" y="121"/>
                      <a:pt x="102" y="96"/>
                    </a:cubicBezTo>
                    <a:cubicBezTo>
                      <a:pt x="89" y="70"/>
                      <a:pt x="76" y="45"/>
                      <a:pt x="57" y="20"/>
                    </a:cubicBezTo>
                    <a:cubicBezTo>
                      <a:pt x="51" y="7"/>
                      <a:pt x="38" y="1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6" name="Google Shape;2226;p60"/>
              <p:cNvSpPr/>
              <p:nvPr/>
            </p:nvSpPr>
            <p:spPr>
              <a:xfrm>
                <a:off x="823826" y="2358890"/>
                <a:ext cx="102719" cy="12970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769" extrusionOk="0">
                    <a:moveTo>
                      <a:pt x="32" y="0"/>
                    </a:moveTo>
                    <a:cubicBezTo>
                      <a:pt x="16" y="0"/>
                      <a:pt x="0" y="14"/>
                      <a:pt x="5" y="31"/>
                    </a:cubicBezTo>
                    <a:cubicBezTo>
                      <a:pt x="68" y="178"/>
                      <a:pt x="144" y="324"/>
                      <a:pt x="240" y="451"/>
                    </a:cubicBezTo>
                    <a:cubicBezTo>
                      <a:pt x="284" y="514"/>
                      <a:pt x="335" y="578"/>
                      <a:pt x="386" y="635"/>
                    </a:cubicBezTo>
                    <a:cubicBezTo>
                      <a:pt x="418" y="661"/>
                      <a:pt x="443" y="686"/>
                      <a:pt x="475" y="711"/>
                    </a:cubicBezTo>
                    <a:cubicBezTo>
                      <a:pt x="507" y="737"/>
                      <a:pt x="538" y="756"/>
                      <a:pt x="576" y="769"/>
                    </a:cubicBezTo>
                    <a:cubicBezTo>
                      <a:pt x="596" y="769"/>
                      <a:pt x="608" y="750"/>
                      <a:pt x="608" y="730"/>
                    </a:cubicBezTo>
                    <a:cubicBezTo>
                      <a:pt x="589" y="699"/>
                      <a:pt x="564" y="673"/>
                      <a:pt x="538" y="648"/>
                    </a:cubicBezTo>
                    <a:cubicBezTo>
                      <a:pt x="519" y="616"/>
                      <a:pt x="487" y="591"/>
                      <a:pt x="462" y="565"/>
                    </a:cubicBezTo>
                    <a:cubicBezTo>
                      <a:pt x="411" y="514"/>
                      <a:pt x="354" y="457"/>
                      <a:pt x="310" y="400"/>
                    </a:cubicBezTo>
                    <a:cubicBezTo>
                      <a:pt x="208" y="279"/>
                      <a:pt x="125" y="146"/>
                      <a:pt x="55" y="12"/>
                    </a:cubicBezTo>
                    <a:cubicBezTo>
                      <a:pt x="49" y="4"/>
                      <a:pt x="41" y="0"/>
                      <a:pt x="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7" name="Google Shape;2227;p60"/>
              <p:cNvSpPr/>
              <p:nvPr/>
            </p:nvSpPr>
            <p:spPr>
              <a:xfrm>
                <a:off x="808983" y="2184488"/>
                <a:ext cx="652406" cy="407838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418" extrusionOk="0">
                    <a:moveTo>
                      <a:pt x="37" y="0"/>
                    </a:moveTo>
                    <a:cubicBezTo>
                      <a:pt x="21" y="0"/>
                      <a:pt x="1" y="18"/>
                      <a:pt x="10" y="36"/>
                    </a:cubicBezTo>
                    <a:cubicBezTo>
                      <a:pt x="588" y="1110"/>
                      <a:pt x="1630" y="1917"/>
                      <a:pt x="2793" y="2260"/>
                    </a:cubicBezTo>
                    <a:cubicBezTo>
                      <a:pt x="2959" y="2311"/>
                      <a:pt x="3124" y="2349"/>
                      <a:pt x="3289" y="2375"/>
                    </a:cubicBezTo>
                    <a:cubicBezTo>
                      <a:pt x="3418" y="2403"/>
                      <a:pt x="3550" y="2417"/>
                      <a:pt x="3680" y="2417"/>
                    </a:cubicBezTo>
                    <a:cubicBezTo>
                      <a:pt x="3724" y="2417"/>
                      <a:pt x="3767" y="2416"/>
                      <a:pt x="3810" y="2413"/>
                    </a:cubicBezTo>
                    <a:cubicBezTo>
                      <a:pt x="3867" y="2406"/>
                      <a:pt x="3855" y="2336"/>
                      <a:pt x="3810" y="2330"/>
                    </a:cubicBezTo>
                    <a:cubicBezTo>
                      <a:pt x="3670" y="2292"/>
                      <a:pt x="3518" y="2279"/>
                      <a:pt x="3372" y="2247"/>
                    </a:cubicBezTo>
                    <a:cubicBezTo>
                      <a:pt x="3219" y="2222"/>
                      <a:pt x="3073" y="2197"/>
                      <a:pt x="2927" y="2152"/>
                    </a:cubicBezTo>
                    <a:cubicBezTo>
                      <a:pt x="2641" y="2076"/>
                      <a:pt x="2368" y="1974"/>
                      <a:pt x="2107" y="1847"/>
                    </a:cubicBezTo>
                    <a:cubicBezTo>
                      <a:pt x="1560" y="1593"/>
                      <a:pt x="1078" y="1237"/>
                      <a:pt x="664" y="799"/>
                    </a:cubicBezTo>
                    <a:cubicBezTo>
                      <a:pt x="436" y="557"/>
                      <a:pt x="232" y="297"/>
                      <a:pt x="54" y="11"/>
                    </a:cubicBezTo>
                    <a:cubicBezTo>
                      <a:pt x="51" y="3"/>
                      <a:pt x="44" y="0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8" name="Google Shape;2228;p60"/>
              <p:cNvSpPr/>
              <p:nvPr/>
            </p:nvSpPr>
            <p:spPr>
              <a:xfrm>
                <a:off x="939025" y="2048373"/>
                <a:ext cx="58190" cy="8028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76" extrusionOk="0">
                    <a:moveTo>
                      <a:pt x="43" y="0"/>
                    </a:moveTo>
                    <a:cubicBezTo>
                      <a:pt x="23" y="0"/>
                      <a:pt x="1" y="20"/>
                      <a:pt x="14" y="42"/>
                    </a:cubicBezTo>
                    <a:cubicBezTo>
                      <a:pt x="59" y="112"/>
                      <a:pt x="97" y="195"/>
                      <a:pt x="141" y="265"/>
                    </a:cubicBezTo>
                    <a:lnTo>
                      <a:pt x="205" y="373"/>
                    </a:lnTo>
                    <a:cubicBezTo>
                      <a:pt x="218" y="392"/>
                      <a:pt x="230" y="411"/>
                      <a:pt x="243" y="430"/>
                    </a:cubicBezTo>
                    <a:cubicBezTo>
                      <a:pt x="249" y="449"/>
                      <a:pt x="275" y="468"/>
                      <a:pt x="300" y="474"/>
                    </a:cubicBezTo>
                    <a:cubicBezTo>
                      <a:pt x="302" y="475"/>
                      <a:pt x="304" y="475"/>
                      <a:pt x="306" y="475"/>
                    </a:cubicBezTo>
                    <a:cubicBezTo>
                      <a:pt x="323" y="475"/>
                      <a:pt x="339" y="453"/>
                      <a:pt x="345" y="436"/>
                    </a:cubicBezTo>
                    <a:cubicBezTo>
                      <a:pt x="345" y="411"/>
                      <a:pt x="338" y="385"/>
                      <a:pt x="319" y="366"/>
                    </a:cubicBezTo>
                    <a:cubicBezTo>
                      <a:pt x="307" y="347"/>
                      <a:pt x="294" y="335"/>
                      <a:pt x="281" y="316"/>
                    </a:cubicBezTo>
                    <a:lnTo>
                      <a:pt x="211" y="214"/>
                    </a:lnTo>
                    <a:cubicBezTo>
                      <a:pt x="167" y="144"/>
                      <a:pt x="110" y="80"/>
                      <a:pt x="65" y="10"/>
                    </a:cubicBezTo>
                    <a:cubicBezTo>
                      <a:pt x="60" y="3"/>
                      <a:pt x="52" y="0"/>
                      <a:pt x="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9" name="Google Shape;2229;p60"/>
              <p:cNvSpPr/>
              <p:nvPr/>
            </p:nvSpPr>
            <p:spPr>
              <a:xfrm>
                <a:off x="242431" y="2616613"/>
                <a:ext cx="28167" cy="4098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43" extrusionOk="0">
                    <a:moveTo>
                      <a:pt x="23" y="1"/>
                    </a:moveTo>
                    <a:cubicBezTo>
                      <a:pt x="14" y="1"/>
                      <a:pt x="7" y="7"/>
                      <a:pt x="7" y="16"/>
                    </a:cubicBezTo>
                    <a:cubicBezTo>
                      <a:pt x="1" y="35"/>
                      <a:pt x="7" y="54"/>
                      <a:pt x="14" y="73"/>
                    </a:cubicBezTo>
                    <a:cubicBezTo>
                      <a:pt x="26" y="92"/>
                      <a:pt x="33" y="111"/>
                      <a:pt x="45" y="130"/>
                    </a:cubicBezTo>
                    <a:cubicBezTo>
                      <a:pt x="71" y="162"/>
                      <a:pt x="90" y="200"/>
                      <a:pt x="109" y="232"/>
                    </a:cubicBezTo>
                    <a:cubicBezTo>
                      <a:pt x="113" y="239"/>
                      <a:pt x="121" y="242"/>
                      <a:pt x="129" y="242"/>
                    </a:cubicBezTo>
                    <a:cubicBezTo>
                      <a:pt x="135" y="242"/>
                      <a:pt x="142" y="241"/>
                      <a:pt x="147" y="238"/>
                    </a:cubicBezTo>
                    <a:cubicBezTo>
                      <a:pt x="160" y="232"/>
                      <a:pt x="166" y="213"/>
                      <a:pt x="160" y="200"/>
                    </a:cubicBezTo>
                    <a:lnTo>
                      <a:pt x="103" y="98"/>
                    </a:lnTo>
                    <a:cubicBezTo>
                      <a:pt x="96" y="79"/>
                      <a:pt x="83" y="60"/>
                      <a:pt x="77" y="48"/>
                    </a:cubicBezTo>
                    <a:cubicBezTo>
                      <a:pt x="64" y="29"/>
                      <a:pt x="45" y="16"/>
                      <a:pt x="33" y="3"/>
                    </a:cubicBezTo>
                    <a:cubicBezTo>
                      <a:pt x="29" y="1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0" name="Google Shape;2230;p60"/>
              <p:cNvSpPr/>
              <p:nvPr/>
            </p:nvSpPr>
            <p:spPr>
              <a:xfrm>
                <a:off x="184579" y="2602276"/>
                <a:ext cx="74720" cy="102719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09" extrusionOk="0">
                    <a:moveTo>
                      <a:pt x="60" y="0"/>
                    </a:moveTo>
                    <a:cubicBezTo>
                      <a:pt x="45" y="0"/>
                      <a:pt x="31" y="11"/>
                      <a:pt x="26" y="25"/>
                    </a:cubicBezTo>
                    <a:cubicBezTo>
                      <a:pt x="1" y="75"/>
                      <a:pt x="45" y="145"/>
                      <a:pt x="71" y="190"/>
                    </a:cubicBezTo>
                    <a:cubicBezTo>
                      <a:pt x="102" y="241"/>
                      <a:pt x="128" y="292"/>
                      <a:pt x="166" y="342"/>
                    </a:cubicBezTo>
                    <a:cubicBezTo>
                      <a:pt x="223" y="438"/>
                      <a:pt x="299" y="527"/>
                      <a:pt x="382" y="603"/>
                    </a:cubicBezTo>
                    <a:cubicBezTo>
                      <a:pt x="387" y="607"/>
                      <a:pt x="393" y="609"/>
                      <a:pt x="399" y="609"/>
                    </a:cubicBezTo>
                    <a:cubicBezTo>
                      <a:pt x="421" y="609"/>
                      <a:pt x="443" y="585"/>
                      <a:pt x="433" y="565"/>
                    </a:cubicBezTo>
                    <a:cubicBezTo>
                      <a:pt x="376" y="469"/>
                      <a:pt x="306" y="387"/>
                      <a:pt x="255" y="292"/>
                    </a:cubicBezTo>
                    <a:cubicBezTo>
                      <a:pt x="223" y="241"/>
                      <a:pt x="198" y="196"/>
                      <a:pt x="172" y="145"/>
                    </a:cubicBezTo>
                    <a:cubicBezTo>
                      <a:pt x="160" y="120"/>
                      <a:pt x="147" y="95"/>
                      <a:pt x="141" y="69"/>
                    </a:cubicBezTo>
                    <a:cubicBezTo>
                      <a:pt x="128" y="50"/>
                      <a:pt x="109" y="12"/>
                      <a:pt x="77" y="6"/>
                    </a:cubicBezTo>
                    <a:cubicBezTo>
                      <a:pt x="72" y="2"/>
                      <a:pt x="66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1" name="Google Shape;2231;p60"/>
              <p:cNvSpPr/>
              <p:nvPr/>
            </p:nvSpPr>
            <p:spPr>
              <a:xfrm>
                <a:off x="1759757" y="2702465"/>
                <a:ext cx="200714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62" extrusionOk="0">
                    <a:moveTo>
                      <a:pt x="38" y="0"/>
                    </a:moveTo>
                    <a:cubicBezTo>
                      <a:pt x="17" y="0"/>
                      <a:pt x="0" y="36"/>
                      <a:pt x="22" y="47"/>
                    </a:cubicBezTo>
                    <a:lnTo>
                      <a:pt x="582" y="460"/>
                    </a:lnTo>
                    <a:cubicBezTo>
                      <a:pt x="677" y="524"/>
                      <a:pt x="766" y="594"/>
                      <a:pt x="855" y="663"/>
                    </a:cubicBezTo>
                    <a:cubicBezTo>
                      <a:pt x="906" y="702"/>
                      <a:pt x="950" y="733"/>
                      <a:pt x="1001" y="771"/>
                    </a:cubicBezTo>
                    <a:cubicBezTo>
                      <a:pt x="1045" y="803"/>
                      <a:pt x="1090" y="835"/>
                      <a:pt x="1141" y="860"/>
                    </a:cubicBezTo>
                    <a:cubicBezTo>
                      <a:pt x="1143" y="861"/>
                      <a:pt x="1145" y="861"/>
                      <a:pt x="1147" y="861"/>
                    </a:cubicBezTo>
                    <a:cubicBezTo>
                      <a:pt x="1170" y="861"/>
                      <a:pt x="1190" y="833"/>
                      <a:pt x="1173" y="816"/>
                    </a:cubicBezTo>
                    <a:cubicBezTo>
                      <a:pt x="1141" y="765"/>
                      <a:pt x="1103" y="727"/>
                      <a:pt x="1058" y="695"/>
                    </a:cubicBezTo>
                    <a:cubicBezTo>
                      <a:pt x="1014" y="657"/>
                      <a:pt x="969" y="625"/>
                      <a:pt x="925" y="587"/>
                    </a:cubicBezTo>
                    <a:cubicBezTo>
                      <a:pt x="829" y="517"/>
                      <a:pt x="734" y="447"/>
                      <a:pt x="632" y="377"/>
                    </a:cubicBezTo>
                    <a:cubicBezTo>
                      <a:pt x="448" y="244"/>
                      <a:pt x="251" y="117"/>
                      <a:pt x="48" y="3"/>
                    </a:cubicBezTo>
                    <a:cubicBezTo>
                      <a:pt x="45" y="1"/>
                      <a:pt x="42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2" name="Google Shape;2232;p60"/>
              <p:cNvSpPr/>
              <p:nvPr/>
            </p:nvSpPr>
            <p:spPr>
              <a:xfrm>
                <a:off x="1803610" y="2789160"/>
                <a:ext cx="66792" cy="4064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41" extrusionOk="0">
                    <a:moveTo>
                      <a:pt x="32" y="1"/>
                    </a:moveTo>
                    <a:cubicBezTo>
                      <a:pt x="12" y="1"/>
                      <a:pt x="0" y="30"/>
                      <a:pt x="17" y="41"/>
                    </a:cubicBezTo>
                    <a:lnTo>
                      <a:pt x="188" y="143"/>
                    </a:lnTo>
                    <a:lnTo>
                      <a:pt x="264" y="194"/>
                    </a:lnTo>
                    <a:cubicBezTo>
                      <a:pt x="290" y="213"/>
                      <a:pt x="322" y="226"/>
                      <a:pt x="353" y="238"/>
                    </a:cubicBezTo>
                    <a:cubicBezTo>
                      <a:pt x="357" y="240"/>
                      <a:pt x="360" y="241"/>
                      <a:pt x="364" y="241"/>
                    </a:cubicBezTo>
                    <a:cubicBezTo>
                      <a:pt x="383" y="241"/>
                      <a:pt x="395" y="211"/>
                      <a:pt x="379" y="200"/>
                    </a:cubicBezTo>
                    <a:cubicBezTo>
                      <a:pt x="353" y="175"/>
                      <a:pt x="328" y="156"/>
                      <a:pt x="296" y="143"/>
                    </a:cubicBezTo>
                    <a:lnTo>
                      <a:pt x="214" y="99"/>
                    </a:lnTo>
                    <a:lnTo>
                      <a:pt x="42" y="3"/>
                    </a:lnTo>
                    <a:cubicBezTo>
                      <a:pt x="38" y="2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3" name="Google Shape;2233;p60"/>
              <p:cNvSpPr/>
              <p:nvPr/>
            </p:nvSpPr>
            <p:spPr>
              <a:xfrm>
                <a:off x="1107186" y="2601264"/>
                <a:ext cx="82478" cy="4638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75" extrusionOk="0">
                    <a:moveTo>
                      <a:pt x="37" y="1"/>
                    </a:moveTo>
                    <a:cubicBezTo>
                      <a:pt x="10" y="1"/>
                      <a:pt x="1" y="40"/>
                      <a:pt x="28" y="56"/>
                    </a:cubicBezTo>
                    <a:lnTo>
                      <a:pt x="237" y="170"/>
                    </a:lnTo>
                    <a:lnTo>
                      <a:pt x="339" y="221"/>
                    </a:lnTo>
                    <a:lnTo>
                      <a:pt x="390" y="253"/>
                    </a:lnTo>
                    <a:cubicBezTo>
                      <a:pt x="409" y="259"/>
                      <a:pt x="428" y="266"/>
                      <a:pt x="447" y="272"/>
                    </a:cubicBezTo>
                    <a:cubicBezTo>
                      <a:pt x="451" y="274"/>
                      <a:pt x="454" y="275"/>
                      <a:pt x="457" y="275"/>
                    </a:cubicBezTo>
                    <a:cubicBezTo>
                      <a:pt x="477" y="275"/>
                      <a:pt x="489" y="245"/>
                      <a:pt x="472" y="234"/>
                    </a:cubicBezTo>
                    <a:cubicBezTo>
                      <a:pt x="453" y="221"/>
                      <a:pt x="441" y="209"/>
                      <a:pt x="422" y="196"/>
                    </a:cubicBezTo>
                    <a:lnTo>
                      <a:pt x="364" y="164"/>
                    </a:lnTo>
                    <a:lnTo>
                      <a:pt x="263" y="113"/>
                    </a:lnTo>
                    <a:lnTo>
                      <a:pt x="53" y="5"/>
                    </a:lnTo>
                    <a:cubicBezTo>
                      <a:pt x="47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4" name="Google Shape;2234;p60"/>
              <p:cNvSpPr/>
              <p:nvPr/>
            </p:nvSpPr>
            <p:spPr>
              <a:xfrm>
                <a:off x="-73650" y="1204700"/>
                <a:ext cx="2245639" cy="2481099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4710" extrusionOk="0">
                    <a:moveTo>
                      <a:pt x="5643" y="2706"/>
                    </a:moveTo>
                    <a:cubicBezTo>
                      <a:pt x="5834" y="2782"/>
                      <a:pt x="6044" y="2833"/>
                      <a:pt x="6241" y="2909"/>
                    </a:cubicBezTo>
                    <a:cubicBezTo>
                      <a:pt x="6431" y="2979"/>
                      <a:pt x="6622" y="3068"/>
                      <a:pt x="6800" y="3163"/>
                    </a:cubicBezTo>
                    <a:cubicBezTo>
                      <a:pt x="6857" y="3195"/>
                      <a:pt x="6914" y="3227"/>
                      <a:pt x="6971" y="3265"/>
                    </a:cubicBezTo>
                    <a:cubicBezTo>
                      <a:pt x="6844" y="3220"/>
                      <a:pt x="6717" y="3176"/>
                      <a:pt x="6584" y="3151"/>
                    </a:cubicBezTo>
                    <a:cubicBezTo>
                      <a:pt x="6368" y="3100"/>
                      <a:pt x="6145" y="3062"/>
                      <a:pt x="5923" y="3036"/>
                    </a:cubicBezTo>
                    <a:cubicBezTo>
                      <a:pt x="5802" y="3017"/>
                      <a:pt x="5694" y="2973"/>
                      <a:pt x="5605" y="2903"/>
                    </a:cubicBezTo>
                    <a:lnTo>
                      <a:pt x="5605" y="2896"/>
                    </a:lnTo>
                    <a:cubicBezTo>
                      <a:pt x="5600" y="2881"/>
                      <a:pt x="5590" y="2869"/>
                      <a:pt x="5580" y="2869"/>
                    </a:cubicBezTo>
                    <a:cubicBezTo>
                      <a:pt x="5578" y="2869"/>
                      <a:pt x="5576" y="2870"/>
                      <a:pt x="5573" y="2871"/>
                    </a:cubicBezTo>
                    <a:cubicBezTo>
                      <a:pt x="5529" y="2826"/>
                      <a:pt x="5510" y="2769"/>
                      <a:pt x="5503" y="2712"/>
                    </a:cubicBezTo>
                    <a:lnTo>
                      <a:pt x="5561" y="2712"/>
                    </a:lnTo>
                    <a:lnTo>
                      <a:pt x="5643" y="2706"/>
                    </a:lnTo>
                    <a:close/>
                    <a:moveTo>
                      <a:pt x="6762" y="2382"/>
                    </a:moveTo>
                    <a:cubicBezTo>
                      <a:pt x="7162" y="2725"/>
                      <a:pt x="7486" y="3151"/>
                      <a:pt x="7702" y="3633"/>
                    </a:cubicBezTo>
                    <a:lnTo>
                      <a:pt x="7696" y="3633"/>
                    </a:lnTo>
                    <a:cubicBezTo>
                      <a:pt x="7670" y="3614"/>
                      <a:pt x="7639" y="3595"/>
                      <a:pt x="7607" y="3576"/>
                    </a:cubicBezTo>
                    <a:cubicBezTo>
                      <a:pt x="7372" y="3386"/>
                      <a:pt x="7111" y="3220"/>
                      <a:pt x="6838" y="3087"/>
                    </a:cubicBezTo>
                    <a:cubicBezTo>
                      <a:pt x="6654" y="2992"/>
                      <a:pt x="6457" y="2909"/>
                      <a:pt x="6260" y="2833"/>
                    </a:cubicBezTo>
                    <a:cubicBezTo>
                      <a:pt x="6114" y="2776"/>
                      <a:pt x="5961" y="2731"/>
                      <a:pt x="5808" y="2693"/>
                    </a:cubicBezTo>
                    <a:cubicBezTo>
                      <a:pt x="5897" y="2687"/>
                      <a:pt x="5980" y="2674"/>
                      <a:pt x="6063" y="2661"/>
                    </a:cubicBezTo>
                    <a:cubicBezTo>
                      <a:pt x="6222" y="2636"/>
                      <a:pt x="6374" y="2604"/>
                      <a:pt x="6527" y="2553"/>
                    </a:cubicBezTo>
                    <a:cubicBezTo>
                      <a:pt x="6622" y="2521"/>
                      <a:pt x="6705" y="2458"/>
                      <a:pt x="6762" y="2382"/>
                    </a:cubicBezTo>
                    <a:close/>
                    <a:moveTo>
                      <a:pt x="4112" y="138"/>
                    </a:moveTo>
                    <a:cubicBezTo>
                      <a:pt x="4099" y="164"/>
                      <a:pt x="4118" y="196"/>
                      <a:pt x="4150" y="202"/>
                    </a:cubicBezTo>
                    <a:cubicBezTo>
                      <a:pt x="4167" y="203"/>
                      <a:pt x="4185" y="203"/>
                      <a:pt x="4202" y="203"/>
                    </a:cubicBezTo>
                    <a:cubicBezTo>
                      <a:pt x="4307" y="203"/>
                      <a:pt x="4415" y="189"/>
                      <a:pt x="4518" y="189"/>
                    </a:cubicBezTo>
                    <a:cubicBezTo>
                      <a:pt x="4601" y="189"/>
                      <a:pt x="4677" y="196"/>
                      <a:pt x="4760" y="202"/>
                    </a:cubicBezTo>
                    <a:lnTo>
                      <a:pt x="4817" y="208"/>
                    </a:lnTo>
                    <a:cubicBezTo>
                      <a:pt x="4820" y="211"/>
                      <a:pt x="4824" y="213"/>
                      <a:pt x="4827" y="213"/>
                    </a:cubicBezTo>
                    <a:cubicBezTo>
                      <a:pt x="4830" y="213"/>
                      <a:pt x="4833" y="211"/>
                      <a:pt x="4836" y="208"/>
                    </a:cubicBezTo>
                    <a:lnTo>
                      <a:pt x="4893" y="221"/>
                    </a:lnTo>
                    <a:cubicBezTo>
                      <a:pt x="5141" y="259"/>
                      <a:pt x="5376" y="342"/>
                      <a:pt x="5599" y="456"/>
                    </a:cubicBezTo>
                    <a:cubicBezTo>
                      <a:pt x="6025" y="691"/>
                      <a:pt x="6368" y="1066"/>
                      <a:pt x="6558" y="1517"/>
                    </a:cubicBezTo>
                    <a:cubicBezTo>
                      <a:pt x="6616" y="1638"/>
                      <a:pt x="6660" y="1772"/>
                      <a:pt x="6692" y="1905"/>
                    </a:cubicBezTo>
                    <a:cubicBezTo>
                      <a:pt x="6717" y="2000"/>
                      <a:pt x="6730" y="2102"/>
                      <a:pt x="6743" y="2204"/>
                    </a:cubicBezTo>
                    <a:lnTo>
                      <a:pt x="6736" y="2204"/>
                    </a:lnTo>
                    <a:cubicBezTo>
                      <a:pt x="6734" y="2203"/>
                      <a:pt x="6731" y="2203"/>
                      <a:pt x="6728" y="2203"/>
                    </a:cubicBezTo>
                    <a:cubicBezTo>
                      <a:pt x="6676" y="2203"/>
                      <a:pt x="6643" y="2263"/>
                      <a:pt x="6679" y="2305"/>
                    </a:cubicBezTo>
                    <a:cubicBezTo>
                      <a:pt x="6609" y="2426"/>
                      <a:pt x="6444" y="2464"/>
                      <a:pt x="6311" y="2496"/>
                    </a:cubicBezTo>
                    <a:cubicBezTo>
                      <a:pt x="6133" y="2540"/>
                      <a:pt x="5948" y="2572"/>
                      <a:pt x="5764" y="2591"/>
                    </a:cubicBezTo>
                    <a:cubicBezTo>
                      <a:pt x="5675" y="2598"/>
                      <a:pt x="5586" y="2604"/>
                      <a:pt x="5497" y="2610"/>
                    </a:cubicBezTo>
                    <a:cubicBezTo>
                      <a:pt x="5491" y="2607"/>
                      <a:pt x="5484" y="2606"/>
                      <a:pt x="5478" y="2606"/>
                    </a:cubicBezTo>
                    <a:cubicBezTo>
                      <a:pt x="5472" y="2606"/>
                      <a:pt x="5465" y="2607"/>
                      <a:pt x="5459" y="2610"/>
                    </a:cubicBezTo>
                    <a:cubicBezTo>
                      <a:pt x="5453" y="2610"/>
                      <a:pt x="5446" y="2609"/>
                      <a:pt x="5440" y="2609"/>
                    </a:cubicBezTo>
                    <a:cubicBezTo>
                      <a:pt x="5397" y="2609"/>
                      <a:pt x="5360" y="2628"/>
                      <a:pt x="5332" y="2661"/>
                    </a:cubicBezTo>
                    <a:cubicBezTo>
                      <a:pt x="5287" y="2725"/>
                      <a:pt x="5345" y="2788"/>
                      <a:pt x="5389" y="2839"/>
                    </a:cubicBezTo>
                    <a:cubicBezTo>
                      <a:pt x="5427" y="2890"/>
                      <a:pt x="5465" y="2928"/>
                      <a:pt x="5503" y="2966"/>
                    </a:cubicBezTo>
                    <a:cubicBezTo>
                      <a:pt x="5497" y="2979"/>
                      <a:pt x="5491" y="2998"/>
                      <a:pt x="5484" y="3011"/>
                    </a:cubicBezTo>
                    <a:cubicBezTo>
                      <a:pt x="5472" y="3023"/>
                      <a:pt x="5453" y="3055"/>
                      <a:pt x="5440" y="3074"/>
                    </a:cubicBezTo>
                    <a:cubicBezTo>
                      <a:pt x="5402" y="3087"/>
                      <a:pt x="5364" y="3112"/>
                      <a:pt x="5332" y="3138"/>
                    </a:cubicBezTo>
                    <a:cubicBezTo>
                      <a:pt x="5294" y="3176"/>
                      <a:pt x="5256" y="3208"/>
                      <a:pt x="5217" y="3233"/>
                    </a:cubicBezTo>
                    <a:cubicBezTo>
                      <a:pt x="5129" y="3303"/>
                      <a:pt x="5033" y="3360"/>
                      <a:pt x="4938" y="3411"/>
                    </a:cubicBezTo>
                    <a:cubicBezTo>
                      <a:pt x="4849" y="3456"/>
                      <a:pt x="4747" y="3500"/>
                      <a:pt x="4652" y="3532"/>
                    </a:cubicBezTo>
                    <a:cubicBezTo>
                      <a:pt x="4614" y="3545"/>
                      <a:pt x="4569" y="3557"/>
                      <a:pt x="4531" y="3564"/>
                    </a:cubicBezTo>
                    <a:cubicBezTo>
                      <a:pt x="4557" y="3545"/>
                      <a:pt x="4576" y="3513"/>
                      <a:pt x="4588" y="3475"/>
                    </a:cubicBezTo>
                    <a:cubicBezTo>
                      <a:pt x="4594" y="3458"/>
                      <a:pt x="4585" y="3435"/>
                      <a:pt x="4569" y="3435"/>
                    </a:cubicBezTo>
                    <a:cubicBezTo>
                      <a:pt x="4567" y="3435"/>
                      <a:pt x="4565" y="3436"/>
                      <a:pt x="4563" y="3436"/>
                    </a:cubicBezTo>
                    <a:cubicBezTo>
                      <a:pt x="4480" y="3468"/>
                      <a:pt x="4410" y="3506"/>
                      <a:pt x="4347" y="3557"/>
                    </a:cubicBezTo>
                    <a:cubicBezTo>
                      <a:pt x="4264" y="3602"/>
                      <a:pt x="4182" y="3633"/>
                      <a:pt x="4093" y="3653"/>
                    </a:cubicBezTo>
                    <a:cubicBezTo>
                      <a:pt x="4014" y="3669"/>
                      <a:pt x="3935" y="3678"/>
                      <a:pt x="3857" y="3678"/>
                    </a:cubicBezTo>
                    <a:cubicBezTo>
                      <a:pt x="3759" y="3678"/>
                      <a:pt x="3661" y="3665"/>
                      <a:pt x="3565" y="3640"/>
                    </a:cubicBezTo>
                    <a:cubicBezTo>
                      <a:pt x="3560" y="3637"/>
                      <a:pt x="3555" y="3636"/>
                      <a:pt x="3550" y="3636"/>
                    </a:cubicBezTo>
                    <a:cubicBezTo>
                      <a:pt x="3521" y="3636"/>
                      <a:pt x="3507" y="3681"/>
                      <a:pt x="3540" y="3697"/>
                    </a:cubicBezTo>
                    <a:cubicBezTo>
                      <a:pt x="3660" y="3757"/>
                      <a:pt x="3790" y="3788"/>
                      <a:pt x="3922" y="3788"/>
                    </a:cubicBezTo>
                    <a:cubicBezTo>
                      <a:pt x="3985" y="3788"/>
                      <a:pt x="4048" y="3781"/>
                      <a:pt x="4112" y="3767"/>
                    </a:cubicBezTo>
                    <a:cubicBezTo>
                      <a:pt x="4194" y="3748"/>
                      <a:pt x="4271" y="3722"/>
                      <a:pt x="4347" y="3684"/>
                    </a:cubicBezTo>
                    <a:lnTo>
                      <a:pt x="4353" y="3684"/>
                    </a:lnTo>
                    <a:cubicBezTo>
                      <a:pt x="4461" y="3678"/>
                      <a:pt x="4569" y="3659"/>
                      <a:pt x="4671" y="3621"/>
                    </a:cubicBezTo>
                    <a:cubicBezTo>
                      <a:pt x="4779" y="3583"/>
                      <a:pt x="4881" y="3538"/>
                      <a:pt x="4982" y="3487"/>
                    </a:cubicBezTo>
                    <a:cubicBezTo>
                      <a:pt x="5078" y="3436"/>
                      <a:pt x="5173" y="3379"/>
                      <a:pt x="5256" y="3316"/>
                    </a:cubicBezTo>
                    <a:cubicBezTo>
                      <a:pt x="5332" y="3271"/>
                      <a:pt x="5395" y="3214"/>
                      <a:pt x="5446" y="3151"/>
                    </a:cubicBezTo>
                    <a:cubicBezTo>
                      <a:pt x="5484" y="3119"/>
                      <a:pt x="5516" y="3087"/>
                      <a:pt x="5542" y="3055"/>
                    </a:cubicBezTo>
                    <a:cubicBezTo>
                      <a:pt x="5548" y="3042"/>
                      <a:pt x="5554" y="3030"/>
                      <a:pt x="5561" y="3017"/>
                    </a:cubicBezTo>
                    <a:cubicBezTo>
                      <a:pt x="5567" y="3023"/>
                      <a:pt x="5573" y="3030"/>
                      <a:pt x="5580" y="3030"/>
                    </a:cubicBezTo>
                    <a:cubicBezTo>
                      <a:pt x="5583" y="3033"/>
                      <a:pt x="5588" y="3035"/>
                      <a:pt x="5592" y="3035"/>
                    </a:cubicBezTo>
                    <a:cubicBezTo>
                      <a:pt x="5597" y="3035"/>
                      <a:pt x="5602" y="3033"/>
                      <a:pt x="5605" y="3030"/>
                    </a:cubicBezTo>
                    <a:cubicBezTo>
                      <a:pt x="5637" y="3055"/>
                      <a:pt x="5669" y="3074"/>
                      <a:pt x="5707" y="3087"/>
                    </a:cubicBezTo>
                    <a:cubicBezTo>
                      <a:pt x="5808" y="3125"/>
                      <a:pt x="5917" y="3151"/>
                      <a:pt x="6031" y="3157"/>
                    </a:cubicBezTo>
                    <a:cubicBezTo>
                      <a:pt x="6107" y="3170"/>
                      <a:pt x="6190" y="3176"/>
                      <a:pt x="6266" y="3195"/>
                    </a:cubicBezTo>
                    <a:cubicBezTo>
                      <a:pt x="6253" y="3227"/>
                      <a:pt x="6241" y="3265"/>
                      <a:pt x="6228" y="3303"/>
                    </a:cubicBezTo>
                    <a:cubicBezTo>
                      <a:pt x="6209" y="3354"/>
                      <a:pt x="6190" y="3398"/>
                      <a:pt x="6171" y="3449"/>
                    </a:cubicBezTo>
                    <a:cubicBezTo>
                      <a:pt x="6152" y="3481"/>
                      <a:pt x="6133" y="3519"/>
                      <a:pt x="6120" y="3557"/>
                    </a:cubicBezTo>
                    <a:cubicBezTo>
                      <a:pt x="6139" y="3475"/>
                      <a:pt x="6171" y="3373"/>
                      <a:pt x="6126" y="3303"/>
                    </a:cubicBezTo>
                    <a:cubicBezTo>
                      <a:pt x="6117" y="3293"/>
                      <a:pt x="6104" y="3289"/>
                      <a:pt x="6092" y="3289"/>
                    </a:cubicBezTo>
                    <a:cubicBezTo>
                      <a:pt x="6080" y="3289"/>
                      <a:pt x="6069" y="3293"/>
                      <a:pt x="6063" y="3303"/>
                    </a:cubicBezTo>
                    <a:cubicBezTo>
                      <a:pt x="6037" y="3335"/>
                      <a:pt x="6025" y="3373"/>
                      <a:pt x="6025" y="3411"/>
                    </a:cubicBezTo>
                    <a:cubicBezTo>
                      <a:pt x="6018" y="3449"/>
                      <a:pt x="6012" y="3487"/>
                      <a:pt x="5999" y="3532"/>
                    </a:cubicBezTo>
                    <a:cubicBezTo>
                      <a:pt x="5980" y="3614"/>
                      <a:pt x="5955" y="3691"/>
                      <a:pt x="5923" y="3767"/>
                    </a:cubicBezTo>
                    <a:cubicBezTo>
                      <a:pt x="5859" y="3919"/>
                      <a:pt x="5770" y="4059"/>
                      <a:pt x="5656" y="4180"/>
                    </a:cubicBezTo>
                    <a:cubicBezTo>
                      <a:pt x="5641" y="4201"/>
                      <a:pt x="5663" y="4230"/>
                      <a:pt x="5689" y="4230"/>
                    </a:cubicBezTo>
                    <a:cubicBezTo>
                      <a:pt x="5695" y="4230"/>
                      <a:pt x="5701" y="4228"/>
                      <a:pt x="5707" y="4224"/>
                    </a:cubicBezTo>
                    <a:cubicBezTo>
                      <a:pt x="5840" y="4110"/>
                      <a:pt x="5948" y="3964"/>
                      <a:pt x="6025" y="3805"/>
                    </a:cubicBezTo>
                    <a:cubicBezTo>
                      <a:pt x="6031" y="3792"/>
                      <a:pt x="6031" y="3780"/>
                      <a:pt x="6037" y="3767"/>
                    </a:cubicBezTo>
                    <a:cubicBezTo>
                      <a:pt x="6050" y="3767"/>
                      <a:pt x="6056" y="3767"/>
                      <a:pt x="6063" y="3761"/>
                    </a:cubicBezTo>
                    <a:cubicBezTo>
                      <a:pt x="6082" y="3742"/>
                      <a:pt x="6094" y="3722"/>
                      <a:pt x="6107" y="3710"/>
                    </a:cubicBezTo>
                    <a:cubicBezTo>
                      <a:pt x="6190" y="3767"/>
                      <a:pt x="6266" y="3824"/>
                      <a:pt x="6349" y="3888"/>
                    </a:cubicBezTo>
                    <a:cubicBezTo>
                      <a:pt x="6387" y="3913"/>
                      <a:pt x="6425" y="3945"/>
                      <a:pt x="6469" y="3970"/>
                    </a:cubicBezTo>
                    <a:cubicBezTo>
                      <a:pt x="6488" y="3989"/>
                      <a:pt x="6514" y="4002"/>
                      <a:pt x="6539" y="4015"/>
                    </a:cubicBezTo>
                    <a:cubicBezTo>
                      <a:pt x="6552" y="4021"/>
                      <a:pt x="6565" y="4027"/>
                      <a:pt x="6571" y="4027"/>
                    </a:cubicBezTo>
                    <a:cubicBezTo>
                      <a:pt x="6577" y="4031"/>
                      <a:pt x="6584" y="4032"/>
                      <a:pt x="6590" y="4032"/>
                    </a:cubicBezTo>
                    <a:cubicBezTo>
                      <a:pt x="6596" y="4032"/>
                      <a:pt x="6603" y="4031"/>
                      <a:pt x="6609" y="4027"/>
                    </a:cubicBezTo>
                    <a:cubicBezTo>
                      <a:pt x="6685" y="4078"/>
                      <a:pt x="6755" y="4129"/>
                      <a:pt x="6825" y="4180"/>
                    </a:cubicBezTo>
                    <a:cubicBezTo>
                      <a:pt x="7048" y="4339"/>
                      <a:pt x="7264" y="4504"/>
                      <a:pt x="7473" y="4682"/>
                    </a:cubicBezTo>
                    <a:cubicBezTo>
                      <a:pt x="7861" y="4993"/>
                      <a:pt x="8198" y="5362"/>
                      <a:pt x="8478" y="5775"/>
                    </a:cubicBezTo>
                    <a:cubicBezTo>
                      <a:pt x="8630" y="6004"/>
                      <a:pt x="8751" y="6252"/>
                      <a:pt x="8884" y="6493"/>
                    </a:cubicBezTo>
                    <a:cubicBezTo>
                      <a:pt x="8892" y="6507"/>
                      <a:pt x="8907" y="6513"/>
                      <a:pt x="8920" y="6513"/>
                    </a:cubicBezTo>
                    <a:cubicBezTo>
                      <a:pt x="8937" y="6513"/>
                      <a:pt x="8951" y="6502"/>
                      <a:pt x="8948" y="6480"/>
                    </a:cubicBezTo>
                    <a:cubicBezTo>
                      <a:pt x="8916" y="6322"/>
                      <a:pt x="8865" y="6169"/>
                      <a:pt x="8789" y="6029"/>
                    </a:cubicBezTo>
                    <a:lnTo>
                      <a:pt x="8789" y="6029"/>
                    </a:lnTo>
                    <a:cubicBezTo>
                      <a:pt x="8941" y="6226"/>
                      <a:pt x="9094" y="6430"/>
                      <a:pt x="9240" y="6633"/>
                    </a:cubicBezTo>
                    <a:cubicBezTo>
                      <a:pt x="9405" y="6855"/>
                      <a:pt x="9564" y="7078"/>
                      <a:pt x="9723" y="7300"/>
                    </a:cubicBezTo>
                    <a:cubicBezTo>
                      <a:pt x="9806" y="7415"/>
                      <a:pt x="9888" y="7523"/>
                      <a:pt x="9958" y="7637"/>
                    </a:cubicBezTo>
                    <a:cubicBezTo>
                      <a:pt x="9990" y="7688"/>
                      <a:pt x="10009" y="7745"/>
                      <a:pt x="10015" y="7802"/>
                    </a:cubicBezTo>
                    <a:lnTo>
                      <a:pt x="9984" y="7790"/>
                    </a:lnTo>
                    <a:cubicBezTo>
                      <a:pt x="9978" y="7786"/>
                      <a:pt x="9973" y="7785"/>
                      <a:pt x="9968" y="7785"/>
                    </a:cubicBezTo>
                    <a:cubicBezTo>
                      <a:pt x="9945" y="7785"/>
                      <a:pt x="9930" y="7819"/>
                      <a:pt x="9945" y="7840"/>
                    </a:cubicBezTo>
                    <a:cubicBezTo>
                      <a:pt x="9958" y="7866"/>
                      <a:pt x="9977" y="7891"/>
                      <a:pt x="9996" y="7910"/>
                    </a:cubicBezTo>
                    <a:cubicBezTo>
                      <a:pt x="9990" y="7923"/>
                      <a:pt x="9977" y="7929"/>
                      <a:pt x="9971" y="7942"/>
                    </a:cubicBezTo>
                    <a:cubicBezTo>
                      <a:pt x="9908" y="7991"/>
                      <a:pt x="9826" y="8021"/>
                      <a:pt x="9745" y="8021"/>
                    </a:cubicBezTo>
                    <a:cubicBezTo>
                      <a:pt x="9721" y="8021"/>
                      <a:pt x="9696" y="8018"/>
                      <a:pt x="9672" y="8012"/>
                    </a:cubicBezTo>
                    <a:cubicBezTo>
                      <a:pt x="9568" y="8003"/>
                      <a:pt x="9461" y="7978"/>
                      <a:pt x="9357" y="7978"/>
                    </a:cubicBezTo>
                    <a:cubicBezTo>
                      <a:pt x="9315" y="7978"/>
                      <a:pt x="9274" y="7982"/>
                      <a:pt x="9234" y="7993"/>
                    </a:cubicBezTo>
                    <a:cubicBezTo>
                      <a:pt x="9189" y="8006"/>
                      <a:pt x="9183" y="8069"/>
                      <a:pt x="9234" y="8069"/>
                    </a:cubicBezTo>
                    <a:cubicBezTo>
                      <a:pt x="9398" y="8087"/>
                      <a:pt x="9581" y="8154"/>
                      <a:pt x="9754" y="8154"/>
                    </a:cubicBezTo>
                    <a:cubicBezTo>
                      <a:pt x="9829" y="8154"/>
                      <a:pt x="9902" y="8142"/>
                      <a:pt x="9971" y="8107"/>
                    </a:cubicBezTo>
                    <a:cubicBezTo>
                      <a:pt x="10015" y="8082"/>
                      <a:pt x="10060" y="8050"/>
                      <a:pt x="10092" y="8012"/>
                    </a:cubicBezTo>
                    <a:lnTo>
                      <a:pt x="10149" y="8075"/>
                    </a:lnTo>
                    <a:cubicBezTo>
                      <a:pt x="10231" y="8145"/>
                      <a:pt x="10308" y="8222"/>
                      <a:pt x="10390" y="8292"/>
                    </a:cubicBezTo>
                    <a:cubicBezTo>
                      <a:pt x="10467" y="8368"/>
                      <a:pt x="10549" y="8431"/>
                      <a:pt x="10619" y="8508"/>
                    </a:cubicBezTo>
                    <a:cubicBezTo>
                      <a:pt x="10670" y="8552"/>
                      <a:pt x="10721" y="8628"/>
                      <a:pt x="10651" y="8679"/>
                    </a:cubicBezTo>
                    <a:cubicBezTo>
                      <a:pt x="10606" y="8712"/>
                      <a:pt x="10548" y="8731"/>
                      <a:pt x="10491" y="8731"/>
                    </a:cubicBezTo>
                    <a:cubicBezTo>
                      <a:pt x="10483" y="8731"/>
                      <a:pt x="10475" y="8731"/>
                      <a:pt x="10467" y="8730"/>
                    </a:cubicBezTo>
                    <a:cubicBezTo>
                      <a:pt x="10437" y="8732"/>
                      <a:pt x="10407" y="8733"/>
                      <a:pt x="10378" y="8733"/>
                    </a:cubicBezTo>
                    <a:cubicBezTo>
                      <a:pt x="10318" y="8733"/>
                      <a:pt x="10259" y="8730"/>
                      <a:pt x="10200" y="8730"/>
                    </a:cubicBezTo>
                    <a:cubicBezTo>
                      <a:pt x="10009" y="8730"/>
                      <a:pt x="9825" y="8711"/>
                      <a:pt x="9640" y="8692"/>
                    </a:cubicBezTo>
                    <a:cubicBezTo>
                      <a:pt x="8897" y="8609"/>
                      <a:pt x="8172" y="8406"/>
                      <a:pt x="7493" y="8088"/>
                    </a:cubicBezTo>
                    <a:cubicBezTo>
                      <a:pt x="7105" y="7917"/>
                      <a:pt x="6736" y="7707"/>
                      <a:pt x="6387" y="7465"/>
                    </a:cubicBezTo>
                    <a:cubicBezTo>
                      <a:pt x="6382" y="7462"/>
                      <a:pt x="6377" y="7460"/>
                      <a:pt x="6373" y="7460"/>
                    </a:cubicBezTo>
                    <a:cubicBezTo>
                      <a:pt x="6354" y="7460"/>
                      <a:pt x="6341" y="7488"/>
                      <a:pt x="6361" y="7504"/>
                    </a:cubicBezTo>
                    <a:cubicBezTo>
                      <a:pt x="7003" y="7999"/>
                      <a:pt x="7740" y="8374"/>
                      <a:pt x="8522" y="8609"/>
                    </a:cubicBezTo>
                    <a:cubicBezTo>
                      <a:pt x="8910" y="8724"/>
                      <a:pt x="9310" y="8800"/>
                      <a:pt x="9717" y="8838"/>
                    </a:cubicBezTo>
                    <a:cubicBezTo>
                      <a:pt x="9914" y="8857"/>
                      <a:pt x="10117" y="8870"/>
                      <a:pt x="10320" y="8870"/>
                    </a:cubicBezTo>
                    <a:cubicBezTo>
                      <a:pt x="10347" y="8870"/>
                      <a:pt x="10375" y="8870"/>
                      <a:pt x="10404" y="8870"/>
                    </a:cubicBezTo>
                    <a:cubicBezTo>
                      <a:pt x="10533" y="8870"/>
                      <a:pt x="10677" y="8862"/>
                      <a:pt x="10765" y="8768"/>
                    </a:cubicBezTo>
                    <a:cubicBezTo>
                      <a:pt x="10803" y="8730"/>
                      <a:pt x="10822" y="8679"/>
                      <a:pt x="10829" y="8628"/>
                    </a:cubicBezTo>
                    <a:cubicBezTo>
                      <a:pt x="10981" y="8730"/>
                      <a:pt x="11140" y="8813"/>
                      <a:pt x="11293" y="8908"/>
                    </a:cubicBezTo>
                    <a:cubicBezTo>
                      <a:pt x="11477" y="9016"/>
                      <a:pt x="11655" y="9137"/>
                      <a:pt x="11833" y="9257"/>
                    </a:cubicBezTo>
                    <a:cubicBezTo>
                      <a:pt x="12011" y="9385"/>
                      <a:pt x="12176" y="9512"/>
                      <a:pt x="12341" y="9645"/>
                    </a:cubicBezTo>
                    <a:cubicBezTo>
                      <a:pt x="12506" y="9772"/>
                      <a:pt x="12665" y="9918"/>
                      <a:pt x="12799" y="10077"/>
                    </a:cubicBezTo>
                    <a:cubicBezTo>
                      <a:pt x="12875" y="10173"/>
                      <a:pt x="12932" y="10274"/>
                      <a:pt x="12977" y="10382"/>
                    </a:cubicBezTo>
                    <a:cubicBezTo>
                      <a:pt x="12989" y="10420"/>
                      <a:pt x="13002" y="10459"/>
                      <a:pt x="13015" y="10497"/>
                    </a:cubicBezTo>
                    <a:cubicBezTo>
                      <a:pt x="12900" y="10370"/>
                      <a:pt x="12786" y="10249"/>
                      <a:pt x="12659" y="10134"/>
                    </a:cubicBezTo>
                    <a:cubicBezTo>
                      <a:pt x="12576" y="10052"/>
                      <a:pt x="12487" y="9969"/>
                      <a:pt x="12398" y="9893"/>
                    </a:cubicBezTo>
                    <a:cubicBezTo>
                      <a:pt x="12309" y="9810"/>
                      <a:pt x="12208" y="9740"/>
                      <a:pt x="12106" y="9677"/>
                    </a:cubicBezTo>
                    <a:cubicBezTo>
                      <a:pt x="12103" y="9675"/>
                      <a:pt x="12099" y="9674"/>
                      <a:pt x="12096" y="9674"/>
                    </a:cubicBezTo>
                    <a:cubicBezTo>
                      <a:pt x="12075" y="9674"/>
                      <a:pt x="12058" y="9705"/>
                      <a:pt x="12074" y="9721"/>
                    </a:cubicBezTo>
                    <a:cubicBezTo>
                      <a:pt x="12201" y="9874"/>
                      <a:pt x="12360" y="10007"/>
                      <a:pt x="12506" y="10154"/>
                    </a:cubicBezTo>
                    <a:cubicBezTo>
                      <a:pt x="12646" y="10293"/>
                      <a:pt x="12773" y="10433"/>
                      <a:pt x="12900" y="10586"/>
                    </a:cubicBezTo>
                    <a:cubicBezTo>
                      <a:pt x="12964" y="10656"/>
                      <a:pt x="13021" y="10719"/>
                      <a:pt x="13072" y="10795"/>
                    </a:cubicBezTo>
                    <a:cubicBezTo>
                      <a:pt x="13129" y="10865"/>
                      <a:pt x="13237" y="10973"/>
                      <a:pt x="13104" y="11011"/>
                    </a:cubicBezTo>
                    <a:lnTo>
                      <a:pt x="13097" y="11011"/>
                    </a:lnTo>
                    <a:cubicBezTo>
                      <a:pt x="13085" y="11014"/>
                      <a:pt x="13072" y="11016"/>
                      <a:pt x="13059" y="11016"/>
                    </a:cubicBezTo>
                    <a:cubicBezTo>
                      <a:pt x="12985" y="11016"/>
                      <a:pt x="12902" y="10975"/>
                      <a:pt x="12837" y="10948"/>
                    </a:cubicBezTo>
                    <a:cubicBezTo>
                      <a:pt x="12735" y="10910"/>
                      <a:pt x="12634" y="10865"/>
                      <a:pt x="12526" y="10827"/>
                    </a:cubicBezTo>
                    <a:cubicBezTo>
                      <a:pt x="11769" y="10522"/>
                      <a:pt x="11026" y="10160"/>
                      <a:pt x="10301" y="9785"/>
                    </a:cubicBezTo>
                    <a:cubicBezTo>
                      <a:pt x="9882" y="9569"/>
                      <a:pt x="9463" y="9359"/>
                      <a:pt x="9043" y="9149"/>
                    </a:cubicBezTo>
                    <a:cubicBezTo>
                      <a:pt x="9040" y="9148"/>
                      <a:pt x="9038" y="9147"/>
                      <a:pt x="9035" y="9147"/>
                    </a:cubicBezTo>
                    <a:cubicBezTo>
                      <a:pt x="9018" y="9147"/>
                      <a:pt x="9002" y="9177"/>
                      <a:pt x="9024" y="9188"/>
                    </a:cubicBezTo>
                    <a:cubicBezTo>
                      <a:pt x="9240" y="9321"/>
                      <a:pt x="9463" y="9448"/>
                      <a:pt x="9685" y="9582"/>
                    </a:cubicBezTo>
                    <a:cubicBezTo>
                      <a:pt x="9539" y="9588"/>
                      <a:pt x="9399" y="9613"/>
                      <a:pt x="9266" y="9651"/>
                    </a:cubicBezTo>
                    <a:cubicBezTo>
                      <a:pt x="9037" y="9721"/>
                      <a:pt x="8821" y="9804"/>
                      <a:pt x="8605" y="9906"/>
                    </a:cubicBezTo>
                    <a:cubicBezTo>
                      <a:pt x="8235" y="10077"/>
                      <a:pt x="7836" y="10262"/>
                      <a:pt x="7426" y="10262"/>
                    </a:cubicBezTo>
                    <a:cubicBezTo>
                      <a:pt x="7363" y="10262"/>
                      <a:pt x="7301" y="10258"/>
                      <a:pt x="7238" y="10249"/>
                    </a:cubicBezTo>
                    <a:cubicBezTo>
                      <a:pt x="7236" y="10248"/>
                      <a:pt x="7235" y="10248"/>
                      <a:pt x="7233" y="10248"/>
                    </a:cubicBezTo>
                    <a:cubicBezTo>
                      <a:pt x="7204" y="10248"/>
                      <a:pt x="7189" y="10294"/>
                      <a:pt x="7219" y="10300"/>
                    </a:cubicBezTo>
                    <a:cubicBezTo>
                      <a:pt x="7302" y="10325"/>
                      <a:pt x="7378" y="10338"/>
                      <a:pt x="7461" y="10344"/>
                    </a:cubicBezTo>
                    <a:lnTo>
                      <a:pt x="7435" y="10351"/>
                    </a:lnTo>
                    <a:cubicBezTo>
                      <a:pt x="7276" y="10389"/>
                      <a:pt x="7111" y="10408"/>
                      <a:pt x="6946" y="10414"/>
                    </a:cubicBezTo>
                    <a:cubicBezTo>
                      <a:pt x="6927" y="10414"/>
                      <a:pt x="6909" y="10415"/>
                      <a:pt x="6890" y="10415"/>
                    </a:cubicBezTo>
                    <a:cubicBezTo>
                      <a:pt x="6573" y="10415"/>
                      <a:pt x="6261" y="10363"/>
                      <a:pt x="5961" y="10255"/>
                    </a:cubicBezTo>
                    <a:cubicBezTo>
                      <a:pt x="5957" y="10254"/>
                      <a:pt x="5953" y="10253"/>
                      <a:pt x="5950" y="10253"/>
                    </a:cubicBezTo>
                    <a:cubicBezTo>
                      <a:pt x="5922" y="10253"/>
                      <a:pt x="5901" y="10289"/>
                      <a:pt x="5929" y="10306"/>
                    </a:cubicBezTo>
                    <a:cubicBezTo>
                      <a:pt x="5999" y="10351"/>
                      <a:pt x="6069" y="10389"/>
                      <a:pt x="6145" y="10414"/>
                    </a:cubicBezTo>
                    <a:lnTo>
                      <a:pt x="6018" y="10408"/>
                    </a:lnTo>
                    <a:cubicBezTo>
                      <a:pt x="5821" y="10401"/>
                      <a:pt x="5624" y="10382"/>
                      <a:pt x="5427" y="10351"/>
                    </a:cubicBezTo>
                    <a:lnTo>
                      <a:pt x="5370" y="10338"/>
                    </a:lnTo>
                    <a:cubicBezTo>
                      <a:pt x="5364" y="10331"/>
                      <a:pt x="5351" y="10331"/>
                      <a:pt x="5338" y="10331"/>
                    </a:cubicBezTo>
                    <a:lnTo>
                      <a:pt x="5205" y="10312"/>
                    </a:lnTo>
                    <a:cubicBezTo>
                      <a:pt x="5202" y="10309"/>
                      <a:pt x="5200" y="10308"/>
                      <a:pt x="5198" y="10308"/>
                    </a:cubicBezTo>
                    <a:cubicBezTo>
                      <a:pt x="5197" y="10308"/>
                      <a:pt x="5195" y="10309"/>
                      <a:pt x="5192" y="10312"/>
                    </a:cubicBezTo>
                    <a:cubicBezTo>
                      <a:pt x="4881" y="10249"/>
                      <a:pt x="4576" y="10160"/>
                      <a:pt x="4283" y="10039"/>
                    </a:cubicBezTo>
                    <a:cubicBezTo>
                      <a:pt x="4279" y="10038"/>
                      <a:pt x="4276" y="10037"/>
                      <a:pt x="4272" y="10037"/>
                    </a:cubicBezTo>
                    <a:cubicBezTo>
                      <a:pt x="4248" y="10037"/>
                      <a:pt x="4236" y="10073"/>
                      <a:pt x="4264" y="10090"/>
                    </a:cubicBezTo>
                    <a:cubicBezTo>
                      <a:pt x="4449" y="10185"/>
                      <a:pt x="4633" y="10268"/>
                      <a:pt x="4830" y="10338"/>
                    </a:cubicBezTo>
                    <a:cubicBezTo>
                      <a:pt x="4754" y="10344"/>
                      <a:pt x="4679" y="10347"/>
                      <a:pt x="4604" y="10347"/>
                    </a:cubicBezTo>
                    <a:cubicBezTo>
                      <a:pt x="4530" y="10347"/>
                      <a:pt x="4455" y="10344"/>
                      <a:pt x="4379" y="10338"/>
                    </a:cubicBezTo>
                    <a:cubicBezTo>
                      <a:pt x="4105" y="10312"/>
                      <a:pt x="3839" y="10255"/>
                      <a:pt x="3578" y="10173"/>
                    </a:cubicBezTo>
                    <a:cubicBezTo>
                      <a:pt x="3574" y="10171"/>
                      <a:pt x="3570" y="10170"/>
                      <a:pt x="3567" y="10170"/>
                    </a:cubicBezTo>
                    <a:cubicBezTo>
                      <a:pt x="3542" y="10170"/>
                      <a:pt x="3531" y="10206"/>
                      <a:pt x="3559" y="10217"/>
                    </a:cubicBezTo>
                    <a:cubicBezTo>
                      <a:pt x="3578" y="10230"/>
                      <a:pt x="3597" y="10236"/>
                      <a:pt x="3616" y="10242"/>
                    </a:cubicBezTo>
                    <a:cubicBezTo>
                      <a:pt x="3527" y="10230"/>
                      <a:pt x="3438" y="10204"/>
                      <a:pt x="3356" y="10179"/>
                    </a:cubicBezTo>
                    <a:cubicBezTo>
                      <a:pt x="3159" y="10115"/>
                      <a:pt x="2968" y="10039"/>
                      <a:pt x="2790" y="9931"/>
                    </a:cubicBezTo>
                    <a:cubicBezTo>
                      <a:pt x="2421" y="9721"/>
                      <a:pt x="2110" y="9435"/>
                      <a:pt x="1869" y="9086"/>
                    </a:cubicBezTo>
                    <a:cubicBezTo>
                      <a:pt x="1863" y="9077"/>
                      <a:pt x="1854" y="9073"/>
                      <a:pt x="1845" y="9073"/>
                    </a:cubicBezTo>
                    <a:cubicBezTo>
                      <a:pt x="1822" y="9073"/>
                      <a:pt x="1798" y="9095"/>
                      <a:pt x="1811" y="9118"/>
                    </a:cubicBezTo>
                    <a:cubicBezTo>
                      <a:pt x="1875" y="9226"/>
                      <a:pt x="1938" y="9327"/>
                      <a:pt x="2015" y="9423"/>
                    </a:cubicBezTo>
                    <a:cubicBezTo>
                      <a:pt x="1926" y="9321"/>
                      <a:pt x="1837" y="9226"/>
                      <a:pt x="1754" y="9124"/>
                    </a:cubicBezTo>
                    <a:cubicBezTo>
                      <a:pt x="1475" y="8775"/>
                      <a:pt x="1239" y="8400"/>
                      <a:pt x="1055" y="7993"/>
                    </a:cubicBezTo>
                    <a:cubicBezTo>
                      <a:pt x="953" y="7764"/>
                      <a:pt x="858" y="7529"/>
                      <a:pt x="782" y="7287"/>
                    </a:cubicBezTo>
                    <a:cubicBezTo>
                      <a:pt x="777" y="7276"/>
                      <a:pt x="768" y="7271"/>
                      <a:pt x="758" y="7271"/>
                    </a:cubicBezTo>
                    <a:cubicBezTo>
                      <a:pt x="740" y="7271"/>
                      <a:pt x="721" y="7286"/>
                      <a:pt x="725" y="7307"/>
                    </a:cubicBezTo>
                    <a:cubicBezTo>
                      <a:pt x="801" y="7675"/>
                      <a:pt x="928" y="8037"/>
                      <a:pt x="1093" y="8374"/>
                    </a:cubicBezTo>
                    <a:cubicBezTo>
                      <a:pt x="1023" y="8266"/>
                      <a:pt x="953" y="8152"/>
                      <a:pt x="890" y="8037"/>
                    </a:cubicBezTo>
                    <a:cubicBezTo>
                      <a:pt x="718" y="7707"/>
                      <a:pt x="598" y="7351"/>
                      <a:pt x="521" y="6989"/>
                    </a:cubicBezTo>
                    <a:cubicBezTo>
                      <a:pt x="483" y="6785"/>
                      <a:pt x="451" y="6576"/>
                      <a:pt x="445" y="6366"/>
                    </a:cubicBezTo>
                    <a:cubicBezTo>
                      <a:pt x="442" y="6347"/>
                      <a:pt x="428" y="6337"/>
                      <a:pt x="413" y="6337"/>
                    </a:cubicBezTo>
                    <a:cubicBezTo>
                      <a:pt x="399" y="6337"/>
                      <a:pt x="385" y="6347"/>
                      <a:pt x="381" y="6366"/>
                    </a:cubicBezTo>
                    <a:lnTo>
                      <a:pt x="381" y="6411"/>
                    </a:lnTo>
                    <a:cubicBezTo>
                      <a:pt x="350" y="6106"/>
                      <a:pt x="356" y="5800"/>
                      <a:pt x="401" y="5495"/>
                    </a:cubicBezTo>
                    <a:cubicBezTo>
                      <a:pt x="401" y="5478"/>
                      <a:pt x="387" y="5468"/>
                      <a:pt x="374" y="5468"/>
                    </a:cubicBezTo>
                    <a:cubicBezTo>
                      <a:pt x="363" y="5468"/>
                      <a:pt x="353" y="5475"/>
                      <a:pt x="350" y="5489"/>
                    </a:cubicBezTo>
                    <a:cubicBezTo>
                      <a:pt x="293" y="5750"/>
                      <a:pt x="261" y="6010"/>
                      <a:pt x="248" y="6277"/>
                    </a:cubicBezTo>
                    <a:lnTo>
                      <a:pt x="248" y="6258"/>
                    </a:lnTo>
                    <a:cubicBezTo>
                      <a:pt x="235" y="6163"/>
                      <a:pt x="216" y="6067"/>
                      <a:pt x="204" y="5966"/>
                    </a:cubicBezTo>
                    <a:cubicBezTo>
                      <a:pt x="184" y="5769"/>
                      <a:pt x="178" y="5572"/>
                      <a:pt x="184" y="5375"/>
                    </a:cubicBezTo>
                    <a:cubicBezTo>
                      <a:pt x="210" y="4981"/>
                      <a:pt x="299" y="4599"/>
                      <a:pt x="445" y="4237"/>
                    </a:cubicBezTo>
                    <a:cubicBezTo>
                      <a:pt x="534" y="4027"/>
                      <a:pt x="636" y="3824"/>
                      <a:pt x="750" y="3633"/>
                    </a:cubicBezTo>
                    <a:cubicBezTo>
                      <a:pt x="770" y="3608"/>
                      <a:pt x="746" y="3575"/>
                      <a:pt x="720" y="3575"/>
                    </a:cubicBezTo>
                    <a:cubicBezTo>
                      <a:pt x="713" y="3575"/>
                      <a:pt x="706" y="3577"/>
                      <a:pt x="699" y="3583"/>
                    </a:cubicBezTo>
                    <a:cubicBezTo>
                      <a:pt x="737" y="3487"/>
                      <a:pt x="782" y="3392"/>
                      <a:pt x="826" y="3303"/>
                    </a:cubicBezTo>
                    <a:cubicBezTo>
                      <a:pt x="922" y="3112"/>
                      <a:pt x="1042" y="2941"/>
                      <a:pt x="1189" y="2782"/>
                    </a:cubicBezTo>
                    <a:cubicBezTo>
                      <a:pt x="1209" y="2757"/>
                      <a:pt x="1185" y="2724"/>
                      <a:pt x="1158" y="2724"/>
                    </a:cubicBezTo>
                    <a:cubicBezTo>
                      <a:pt x="1151" y="2724"/>
                      <a:pt x="1144" y="2726"/>
                      <a:pt x="1138" y="2731"/>
                    </a:cubicBezTo>
                    <a:lnTo>
                      <a:pt x="1119" y="2757"/>
                    </a:lnTo>
                    <a:cubicBezTo>
                      <a:pt x="1115" y="2755"/>
                      <a:pt x="1111" y="2754"/>
                      <a:pt x="1107" y="2754"/>
                    </a:cubicBezTo>
                    <a:cubicBezTo>
                      <a:pt x="1097" y="2754"/>
                      <a:pt x="1085" y="2760"/>
                      <a:pt x="1081" y="2769"/>
                    </a:cubicBezTo>
                    <a:cubicBezTo>
                      <a:pt x="1017" y="2833"/>
                      <a:pt x="953" y="2903"/>
                      <a:pt x="896" y="2973"/>
                    </a:cubicBezTo>
                    <a:cubicBezTo>
                      <a:pt x="928" y="2922"/>
                      <a:pt x="960" y="2871"/>
                      <a:pt x="998" y="2820"/>
                    </a:cubicBezTo>
                    <a:cubicBezTo>
                      <a:pt x="1074" y="2757"/>
                      <a:pt x="1150" y="2680"/>
                      <a:pt x="1214" y="2604"/>
                    </a:cubicBezTo>
                    <a:cubicBezTo>
                      <a:pt x="1290" y="2521"/>
                      <a:pt x="1366" y="2451"/>
                      <a:pt x="1443" y="2375"/>
                    </a:cubicBezTo>
                    <a:cubicBezTo>
                      <a:pt x="1595" y="2229"/>
                      <a:pt x="1754" y="2083"/>
                      <a:pt x="1913" y="1949"/>
                    </a:cubicBezTo>
                    <a:cubicBezTo>
                      <a:pt x="1939" y="1934"/>
                      <a:pt x="1918" y="1900"/>
                      <a:pt x="1895" y="1900"/>
                    </a:cubicBezTo>
                    <a:cubicBezTo>
                      <a:pt x="1890" y="1900"/>
                      <a:pt x="1886" y="1902"/>
                      <a:pt x="1881" y="1905"/>
                    </a:cubicBezTo>
                    <a:cubicBezTo>
                      <a:pt x="1748" y="2007"/>
                      <a:pt x="1614" y="2115"/>
                      <a:pt x="1487" y="2223"/>
                    </a:cubicBezTo>
                    <a:cubicBezTo>
                      <a:pt x="1483" y="2213"/>
                      <a:pt x="1471" y="2208"/>
                      <a:pt x="1458" y="2208"/>
                    </a:cubicBezTo>
                    <a:cubicBezTo>
                      <a:pt x="1453" y="2208"/>
                      <a:pt x="1448" y="2208"/>
                      <a:pt x="1443" y="2210"/>
                    </a:cubicBezTo>
                    <a:cubicBezTo>
                      <a:pt x="1424" y="2223"/>
                      <a:pt x="1411" y="2242"/>
                      <a:pt x="1392" y="2254"/>
                    </a:cubicBezTo>
                    <a:cubicBezTo>
                      <a:pt x="1417" y="2216"/>
                      <a:pt x="1443" y="2178"/>
                      <a:pt x="1468" y="2146"/>
                    </a:cubicBezTo>
                    <a:cubicBezTo>
                      <a:pt x="1538" y="2051"/>
                      <a:pt x="1608" y="1956"/>
                      <a:pt x="1691" y="1867"/>
                    </a:cubicBezTo>
                    <a:cubicBezTo>
                      <a:pt x="1849" y="1689"/>
                      <a:pt x="2021" y="1524"/>
                      <a:pt x="2212" y="1384"/>
                    </a:cubicBezTo>
                    <a:cubicBezTo>
                      <a:pt x="2237" y="1358"/>
                      <a:pt x="2217" y="1320"/>
                      <a:pt x="2188" y="1320"/>
                    </a:cubicBezTo>
                    <a:cubicBezTo>
                      <a:pt x="2182" y="1320"/>
                      <a:pt x="2174" y="1322"/>
                      <a:pt x="2167" y="1327"/>
                    </a:cubicBezTo>
                    <a:cubicBezTo>
                      <a:pt x="2078" y="1384"/>
                      <a:pt x="1996" y="1447"/>
                      <a:pt x="1913" y="1511"/>
                    </a:cubicBezTo>
                    <a:lnTo>
                      <a:pt x="1970" y="1435"/>
                    </a:lnTo>
                    <a:cubicBezTo>
                      <a:pt x="2021" y="1365"/>
                      <a:pt x="2072" y="1295"/>
                      <a:pt x="2123" y="1231"/>
                    </a:cubicBezTo>
                    <a:cubicBezTo>
                      <a:pt x="2237" y="1092"/>
                      <a:pt x="2358" y="964"/>
                      <a:pt x="2491" y="844"/>
                    </a:cubicBezTo>
                    <a:cubicBezTo>
                      <a:pt x="2758" y="609"/>
                      <a:pt x="3057" y="418"/>
                      <a:pt x="3381" y="272"/>
                    </a:cubicBezTo>
                    <a:cubicBezTo>
                      <a:pt x="3394" y="265"/>
                      <a:pt x="3400" y="253"/>
                      <a:pt x="3394" y="234"/>
                    </a:cubicBezTo>
                    <a:cubicBezTo>
                      <a:pt x="3489" y="208"/>
                      <a:pt x="3584" y="189"/>
                      <a:pt x="3680" y="170"/>
                    </a:cubicBezTo>
                    <a:cubicBezTo>
                      <a:pt x="3826" y="145"/>
                      <a:pt x="3966" y="138"/>
                      <a:pt x="4112" y="138"/>
                    </a:cubicBezTo>
                    <a:close/>
                    <a:moveTo>
                      <a:pt x="6463" y="10509"/>
                    </a:moveTo>
                    <a:cubicBezTo>
                      <a:pt x="6571" y="10535"/>
                      <a:pt x="6679" y="10548"/>
                      <a:pt x="6787" y="10554"/>
                    </a:cubicBezTo>
                    <a:cubicBezTo>
                      <a:pt x="6749" y="10611"/>
                      <a:pt x="6711" y="10675"/>
                      <a:pt x="6685" y="10738"/>
                    </a:cubicBezTo>
                    <a:lnTo>
                      <a:pt x="6571" y="10954"/>
                    </a:lnTo>
                    <a:cubicBezTo>
                      <a:pt x="6501" y="11094"/>
                      <a:pt x="6431" y="11234"/>
                      <a:pt x="6355" y="11374"/>
                    </a:cubicBezTo>
                    <a:cubicBezTo>
                      <a:pt x="6285" y="11513"/>
                      <a:pt x="6215" y="11647"/>
                      <a:pt x="6145" y="11780"/>
                    </a:cubicBezTo>
                    <a:cubicBezTo>
                      <a:pt x="6075" y="11907"/>
                      <a:pt x="6012" y="12035"/>
                      <a:pt x="5955" y="12168"/>
                    </a:cubicBezTo>
                    <a:cubicBezTo>
                      <a:pt x="5872" y="12174"/>
                      <a:pt x="5802" y="12187"/>
                      <a:pt x="5726" y="12193"/>
                    </a:cubicBezTo>
                    <a:lnTo>
                      <a:pt x="5573" y="12225"/>
                    </a:lnTo>
                    <a:cubicBezTo>
                      <a:pt x="5586" y="12181"/>
                      <a:pt x="5542" y="12130"/>
                      <a:pt x="5516" y="12098"/>
                    </a:cubicBezTo>
                    <a:cubicBezTo>
                      <a:pt x="5453" y="12022"/>
                      <a:pt x="5376" y="11965"/>
                      <a:pt x="5294" y="11920"/>
                    </a:cubicBezTo>
                    <a:cubicBezTo>
                      <a:pt x="5243" y="11901"/>
                      <a:pt x="5192" y="11882"/>
                      <a:pt x="5141" y="11876"/>
                    </a:cubicBezTo>
                    <a:cubicBezTo>
                      <a:pt x="5119" y="11869"/>
                      <a:pt x="5095" y="11866"/>
                      <a:pt x="5071" y="11866"/>
                    </a:cubicBezTo>
                    <a:cubicBezTo>
                      <a:pt x="5046" y="11866"/>
                      <a:pt x="5020" y="11869"/>
                      <a:pt x="4995" y="11876"/>
                    </a:cubicBezTo>
                    <a:cubicBezTo>
                      <a:pt x="5059" y="11787"/>
                      <a:pt x="5116" y="11691"/>
                      <a:pt x="5160" y="11596"/>
                    </a:cubicBezTo>
                    <a:cubicBezTo>
                      <a:pt x="5230" y="11475"/>
                      <a:pt x="5300" y="11355"/>
                      <a:pt x="5370" y="11234"/>
                    </a:cubicBezTo>
                    <a:cubicBezTo>
                      <a:pt x="5510" y="10999"/>
                      <a:pt x="5643" y="10764"/>
                      <a:pt x="5770" y="10528"/>
                    </a:cubicBezTo>
                    <a:cubicBezTo>
                      <a:pt x="5847" y="10535"/>
                      <a:pt x="5929" y="10541"/>
                      <a:pt x="6005" y="10541"/>
                    </a:cubicBezTo>
                    <a:cubicBezTo>
                      <a:pt x="6107" y="10541"/>
                      <a:pt x="6209" y="10535"/>
                      <a:pt x="6304" y="10528"/>
                    </a:cubicBezTo>
                    <a:cubicBezTo>
                      <a:pt x="6361" y="10522"/>
                      <a:pt x="6412" y="10516"/>
                      <a:pt x="6463" y="10509"/>
                    </a:cubicBezTo>
                    <a:close/>
                    <a:moveTo>
                      <a:pt x="4010" y="11946"/>
                    </a:moveTo>
                    <a:lnTo>
                      <a:pt x="4010" y="11946"/>
                    </a:lnTo>
                    <a:cubicBezTo>
                      <a:pt x="3839" y="11990"/>
                      <a:pt x="3673" y="12054"/>
                      <a:pt x="3521" y="12136"/>
                    </a:cubicBezTo>
                    <a:cubicBezTo>
                      <a:pt x="3464" y="12168"/>
                      <a:pt x="3406" y="12212"/>
                      <a:pt x="3362" y="12270"/>
                    </a:cubicBezTo>
                    <a:cubicBezTo>
                      <a:pt x="3362" y="12251"/>
                      <a:pt x="3362" y="12232"/>
                      <a:pt x="3368" y="12212"/>
                    </a:cubicBezTo>
                    <a:lnTo>
                      <a:pt x="3362" y="12212"/>
                    </a:lnTo>
                    <a:cubicBezTo>
                      <a:pt x="3381" y="12200"/>
                      <a:pt x="3381" y="12174"/>
                      <a:pt x="3368" y="12155"/>
                    </a:cubicBezTo>
                    <a:cubicBezTo>
                      <a:pt x="3375" y="12130"/>
                      <a:pt x="3387" y="12098"/>
                      <a:pt x="3406" y="12066"/>
                    </a:cubicBezTo>
                    <a:cubicBezTo>
                      <a:pt x="3470" y="11971"/>
                      <a:pt x="3610" y="11984"/>
                      <a:pt x="3711" y="11971"/>
                    </a:cubicBezTo>
                    <a:cubicBezTo>
                      <a:pt x="3813" y="11965"/>
                      <a:pt x="3908" y="11958"/>
                      <a:pt x="4010" y="11946"/>
                    </a:cubicBezTo>
                    <a:close/>
                    <a:moveTo>
                      <a:pt x="5573" y="12346"/>
                    </a:moveTo>
                    <a:lnTo>
                      <a:pt x="5459" y="12397"/>
                    </a:lnTo>
                    <a:cubicBezTo>
                      <a:pt x="5287" y="12454"/>
                      <a:pt x="5129" y="12537"/>
                      <a:pt x="4982" y="12632"/>
                    </a:cubicBezTo>
                    <a:cubicBezTo>
                      <a:pt x="4868" y="12708"/>
                      <a:pt x="4792" y="12835"/>
                      <a:pt x="4779" y="12975"/>
                    </a:cubicBezTo>
                    <a:cubicBezTo>
                      <a:pt x="4722" y="12899"/>
                      <a:pt x="4696" y="12803"/>
                      <a:pt x="4703" y="12708"/>
                    </a:cubicBezTo>
                    <a:cubicBezTo>
                      <a:pt x="4715" y="12543"/>
                      <a:pt x="4868" y="12479"/>
                      <a:pt x="5008" y="12448"/>
                    </a:cubicBezTo>
                    <a:cubicBezTo>
                      <a:pt x="5179" y="12409"/>
                      <a:pt x="5351" y="12390"/>
                      <a:pt x="5529" y="12359"/>
                    </a:cubicBezTo>
                    <a:lnTo>
                      <a:pt x="5573" y="12346"/>
                    </a:lnTo>
                    <a:close/>
                    <a:moveTo>
                      <a:pt x="5338" y="10465"/>
                    </a:moveTo>
                    <a:cubicBezTo>
                      <a:pt x="5364" y="10471"/>
                      <a:pt x="5383" y="10478"/>
                      <a:pt x="5408" y="10484"/>
                    </a:cubicBezTo>
                    <a:cubicBezTo>
                      <a:pt x="5484" y="10497"/>
                      <a:pt x="5567" y="10509"/>
                      <a:pt x="5643" y="10516"/>
                    </a:cubicBezTo>
                    <a:cubicBezTo>
                      <a:pt x="5516" y="10745"/>
                      <a:pt x="5389" y="10967"/>
                      <a:pt x="5268" y="11189"/>
                    </a:cubicBezTo>
                    <a:lnTo>
                      <a:pt x="5071" y="11545"/>
                    </a:lnTo>
                    <a:cubicBezTo>
                      <a:pt x="4995" y="11660"/>
                      <a:pt x="4932" y="11787"/>
                      <a:pt x="4893" y="11920"/>
                    </a:cubicBezTo>
                    <a:cubicBezTo>
                      <a:pt x="4889" y="11934"/>
                      <a:pt x="4903" y="11947"/>
                      <a:pt x="4917" y="11947"/>
                    </a:cubicBezTo>
                    <a:cubicBezTo>
                      <a:pt x="4922" y="11947"/>
                      <a:pt x="4928" y="11945"/>
                      <a:pt x="4932" y="11939"/>
                    </a:cubicBezTo>
                    <a:lnTo>
                      <a:pt x="4963" y="11914"/>
                    </a:lnTo>
                    <a:cubicBezTo>
                      <a:pt x="4963" y="11927"/>
                      <a:pt x="4970" y="11939"/>
                      <a:pt x="4982" y="11946"/>
                    </a:cubicBezTo>
                    <a:cubicBezTo>
                      <a:pt x="5020" y="11958"/>
                      <a:pt x="5065" y="11971"/>
                      <a:pt x="5109" y="11977"/>
                    </a:cubicBezTo>
                    <a:cubicBezTo>
                      <a:pt x="5148" y="11990"/>
                      <a:pt x="5192" y="12003"/>
                      <a:pt x="5230" y="12022"/>
                    </a:cubicBezTo>
                    <a:cubicBezTo>
                      <a:pt x="5306" y="12060"/>
                      <a:pt x="5376" y="12117"/>
                      <a:pt x="5427" y="12181"/>
                    </a:cubicBezTo>
                    <a:cubicBezTo>
                      <a:pt x="5440" y="12200"/>
                      <a:pt x="5453" y="12219"/>
                      <a:pt x="5465" y="12238"/>
                    </a:cubicBezTo>
                    <a:lnTo>
                      <a:pt x="5414" y="12244"/>
                    </a:lnTo>
                    <a:cubicBezTo>
                      <a:pt x="5326" y="12257"/>
                      <a:pt x="5243" y="12263"/>
                      <a:pt x="5154" y="12276"/>
                    </a:cubicBezTo>
                    <a:lnTo>
                      <a:pt x="5154" y="12270"/>
                    </a:lnTo>
                    <a:cubicBezTo>
                      <a:pt x="5129" y="12251"/>
                      <a:pt x="5103" y="12232"/>
                      <a:pt x="5071" y="12232"/>
                    </a:cubicBezTo>
                    <a:cubicBezTo>
                      <a:pt x="5046" y="12225"/>
                      <a:pt x="5014" y="12219"/>
                      <a:pt x="4989" y="12219"/>
                    </a:cubicBezTo>
                    <a:cubicBezTo>
                      <a:pt x="4976" y="12216"/>
                      <a:pt x="4962" y="12214"/>
                      <a:pt x="4947" y="12214"/>
                    </a:cubicBezTo>
                    <a:cubicBezTo>
                      <a:pt x="4933" y="12214"/>
                      <a:pt x="4919" y="12216"/>
                      <a:pt x="4906" y="12219"/>
                    </a:cubicBezTo>
                    <a:cubicBezTo>
                      <a:pt x="4912" y="12191"/>
                      <a:pt x="4898" y="12159"/>
                      <a:pt x="4874" y="12159"/>
                    </a:cubicBezTo>
                    <a:cubicBezTo>
                      <a:pt x="4870" y="12159"/>
                      <a:pt x="4866" y="12160"/>
                      <a:pt x="4862" y="12162"/>
                    </a:cubicBezTo>
                    <a:cubicBezTo>
                      <a:pt x="4760" y="12193"/>
                      <a:pt x="4671" y="12232"/>
                      <a:pt x="4582" y="12289"/>
                    </a:cubicBezTo>
                    <a:cubicBezTo>
                      <a:pt x="4499" y="12327"/>
                      <a:pt x="4423" y="12371"/>
                      <a:pt x="4341" y="12416"/>
                    </a:cubicBezTo>
                    <a:cubicBezTo>
                      <a:pt x="4213" y="12486"/>
                      <a:pt x="4086" y="12575"/>
                      <a:pt x="4048" y="12727"/>
                    </a:cubicBezTo>
                    <a:cubicBezTo>
                      <a:pt x="4025" y="12824"/>
                      <a:pt x="4064" y="13042"/>
                      <a:pt x="3941" y="13042"/>
                    </a:cubicBezTo>
                    <a:cubicBezTo>
                      <a:pt x="3926" y="13042"/>
                      <a:pt x="3909" y="13039"/>
                      <a:pt x="3889" y="13032"/>
                    </a:cubicBezTo>
                    <a:cubicBezTo>
                      <a:pt x="3762" y="12988"/>
                      <a:pt x="3699" y="12854"/>
                      <a:pt x="3603" y="12765"/>
                    </a:cubicBezTo>
                    <a:cubicBezTo>
                      <a:pt x="3870" y="12518"/>
                      <a:pt x="4156" y="12301"/>
                      <a:pt x="4468" y="12117"/>
                    </a:cubicBezTo>
                    <a:cubicBezTo>
                      <a:pt x="4496" y="12095"/>
                      <a:pt x="4474" y="12058"/>
                      <a:pt x="4447" y="12058"/>
                    </a:cubicBezTo>
                    <a:cubicBezTo>
                      <a:pt x="4444" y="12058"/>
                      <a:pt x="4440" y="12058"/>
                      <a:pt x="4436" y="12060"/>
                    </a:cubicBezTo>
                    <a:cubicBezTo>
                      <a:pt x="4074" y="12212"/>
                      <a:pt x="3743" y="12441"/>
                      <a:pt x="3464" y="12721"/>
                    </a:cubicBezTo>
                    <a:lnTo>
                      <a:pt x="3457" y="12727"/>
                    </a:lnTo>
                    <a:cubicBezTo>
                      <a:pt x="3432" y="12702"/>
                      <a:pt x="3406" y="12676"/>
                      <a:pt x="3394" y="12638"/>
                    </a:cubicBezTo>
                    <a:cubicBezTo>
                      <a:pt x="3368" y="12575"/>
                      <a:pt x="3368" y="12505"/>
                      <a:pt x="3400" y="12441"/>
                    </a:cubicBezTo>
                    <a:cubicBezTo>
                      <a:pt x="3464" y="12295"/>
                      <a:pt x="3610" y="12219"/>
                      <a:pt x="3750" y="12162"/>
                    </a:cubicBezTo>
                    <a:cubicBezTo>
                      <a:pt x="3915" y="12104"/>
                      <a:pt x="4086" y="12054"/>
                      <a:pt x="4258" y="11996"/>
                    </a:cubicBezTo>
                    <a:lnTo>
                      <a:pt x="4252" y="11996"/>
                    </a:lnTo>
                    <a:cubicBezTo>
                      <a:pt x="4334" y="11965"/>
                      <a:pt x="4423" y="11939"/>
                      <a:pt x="4506" y="11907"/>
                    </a:cubicBezTo>
                    <a:cubicBezTo>
                      <a:pt x="4538" y="11895"/>
                      <a:pt x="4588" y="11882"/>
                      <a:pt x="4627" y="11869"/>
                    </a:cubicBezTo>
                    <a:cubicBezTo>
                      <a:pt x="4631" y="11883"/>
                      <a:pt x="4646" y="11893"/>
                      <a:pt x="4663" y="11893"/>
                    </a:cubicBezTo>
                    <a:cubicBezTo>
                      <a:pt x="4669" y="11893"/>
                      <a:pt x="4677" y="11892"/>
                      <a:pt x="4684" y="11888"/>
                    </a:cubicBezTo>
                    <a:cubicBezTo>
                      <a:pt x="4735" y="11863"/>
                      <a:pt x="4747" y="11812"/>
                      <a:pt x="4766" y="11749"/>
                    </a:cubicBezTo>
                    <a:cubicBezTo>
                      <a:pt x="4798" y="11685"/>
                      <a:pt x="4824" y="11615"/>
                      <a:pt x="4855" y="11545"/>
                    </a:cubicBezTo>
                    <a:cubicBezTo>
                      <a:pt x="4906" y="11412"/>
                      <a:pt x="4963" y="11278"/>
                      <a:pt x="5020" y="11151"/>
                    </a:cubicBezTo>
                    <a:cubicBezTo>
                      <a:pt x="5078" y="11024"/>
                      <a:pt x="5135" y="10897"/>
                      <a:pt x="5198" y="10770"/>
                    </a:cubicBezTo>
                    <a:cubicBezTo>
                      <a:pt x="5243" y="10668"/>
                      <a:pt x="5294" y="10573"/>
                      <a:pt x="5338" y="10465"/>
                    </a:cubicBezTo>
                    <a:close/>
                    <a:moveTo>
                      <a:pt x="7181" y="10541"/>
                    </a:moveTo>
                    <a:lnTo>
                      <a:pt x="7181" y="10541"/>
                    </a:lnTo>
                    <a:cubicBezTo>
                      <a:pt x="7048" y="10789"/>
                      <a:pt x="6908" y="11030"/>
                      <a:pt x="6762" y="11278"/>
                    </a:cubicBezTo>
                    <a:lnTo>
                      <a:pt x="6755" y="11278"/>
                    </a:lnTo>
                    <a:cubicBezTo>
                      <a:pt x="6616" y="11526"/>
                      <a:pt x="6482" y="11780"/>
                      <a:pt x="6342" y="12028"/>
                    </a:cubicBezTo>
                    <a:cubicBezTo>
                      <a:pt x="6317" y="12028"/>
                      <a:pt x="6291" y="12047"/>
                      <a:pt x="6291" y="12073"/>
                    </a:cubicBezTo>
                    <a:cubicBezTo>
                      <a:pt x="6291" y="12174"/>
                      <a:pt x="6380" y="12232"/>
                      <a:pt x="6450" y="12282"/>
                    </a:cubicBezTo>
                    <a:cubicBezTo>
                      <a:pt x="6495" y="12314"/>
                      <a:pt x="6558" y="12352"/>
                      <a:pt x="6571" y="12409"/>
                    </a:cubicBezTo>
                    <a:cubicBezTo>
                      <a:pt x="6580" y="12451"/>
                      <a:pt x="6556" y="12479"/>
                      <a:pt x="6520" y="12479"/>
                    </a:cubicBezTo>
                    <a:cubicBezTo>
                      <a:pt x="6506" y="12479"/>
                      <a:pt x="6491" y="12475"/>
                      <a:pt x="6476" y="12467"/>
                    </a:cubicBezTo>
                    <a:cubicBezTo>
                      <a:pt x="6380" y="12422"/>
                      <a:pt x="6330" y="12333"/>
                      <a:pt x="6215" y="12321"/>
                    </a:cubicBezTo>
                    <a:cubicBezTo>
                      <a:pt x="6107" y="12321"/>
                      <a:pt x="6005" y="12346"/>
                      <a:pt x="5917" y="12403"/>
                    </a:cubicBezTo>
                    <a:lnTo>
                      <a:pt x="5573" y="12575"/>
                    </a:lnTo>
                    <a:cubicBezTo>
                      <a:pt x="5472" y="12619"/>
                      <a:pt x="5370" y="12670"/>
                      <a:pt x="5275" y="12734"/>
                    </a:cubicBezTo>
                    <a:cubicBezTo>
                      <a:pt x="5198" y="12778"/>
                      <a:pt x="5141" y="12854"/>
                      <a:pt x="5122" y="12937"/>
                    </a:cubicBezTo>
                    <a:cubicBezTo>
                      <a:pt x="5116" y="12988"/>
                      <a:pt x="5116" y="13032"/>
                      <a:pt x="5122" y="13083"/>
                    </a:cubicBezTo>
                    <a:cubicBezTo>
                      <a:pt x="5122" y="13121"/>
                      <a:pt x="5122" y="13217"/>
                      <a:pt x="5071" y="13236"/>
                    </a:cubicBezTo>
                    <a:cubicBezTo>
                      <a:pt x="5052" y="13217"/>
                      <a:pt x="5027" y="13210"/>
                      <a:pt x="5008" y="13197"/>
                    </a:cubicBezTo>
                    <a:cubicBezTo>
                      <a:pt x="4932" y="13134"/>
                      <a:pt x="4887" y="13039"/>
                      <a:pt x="4900" y="12943"/>
                    </a:cubicBezTo>
                    <a:cubicBezTo>
                      <a:pt x="4925" y="12810"/>
                      <a:pt x="5046" y="12721"/>
                      <a:pt x="5160" y="12657"/>
                    </a:cubicBezTo>
                    <a:cubicBezTo>
                      <a:pt x="5306" y="12581"/>
                      <a:pt x="5459" y="12518"/>
                      <a:pt x="5611" y="12454"/>
                    </a:cubicBezTo>
                    <a:cubicBezTo>
                      <a:pt x="5688" y="12416"/>
                      <a:pt x="5770" y="12378"/>
                      <a:pt x="5847" y="12340"/>
                    </a:cubicBezTo>
                    <a:cubicBezTo>
                      <a:pt x="5923" y="12314"/>
                      <a:pt x="5993" y="12276"/>
                      <a:pt x="6056" y="12238"/>
                    </a:cubicBezTo>
                    <a:cubicBezTo>
                      <a:pt x="6063" y="12238"/>
                      <a:pt x="6069" y="12232"/>
                      <a:pt x="6069" y="12225"/>
                    </a:cubicBezTo>
                    <a:lnTo>
                      <a:pt x="6088" y="12212"/>
                    </a:lnTo>
                    <a:cubicBezTo>
                      <a:pt x="6120" y="12193"/>
                      <a:pt x="6101" y="12149"/>
                      <a:pt x="6063" y="12149"/>
                    </a:cubicBezTo>
                    <a:lnTo>
                      <a:pt x="6037" y="12155"/>
                    </a:lnTo>
                    <a:cubicBezTo>
                      <a:pt x="6101" y="12060"/>
                      <a:pt x="6152" y="11952"/>
                      <a:pt x="6202" y="11857"/>
                    </a:cubicBezTo>
                    <a:cubicBezTo>
                      <a:pt x="6285" y="11717"/>
                      <a:pt x="6355" y="11577"/>
                      <a:pt x="6425" y="11437"/>
                    </a:cubicBezTo>
                    <a:cubicBezTo>
                      <a:pt x="6501" y="11304"/>
                      <a:pt x="6571" y="11170"/>
                      <a:pt x="6641" y="11037"/>
                    </a:cubicBezTo>
                    <a:lnTo>
                      <a:pt x="6762" y="10821"/>
                    </a:lnTo>
                    <a:cubicBezTo>
                      <a:pt x="6806" y="10757"/>
                      <a:pt x="6838" y="10681"/>
                      <a:pt x="6870" y="10611"/>
                    </a:cubicBezTo>
                    <a:cubicBezTo>
                      <a:pt x="6876" y="10592"/>
                      <a:pt x="6870" y="10573"/>
                      <a:pt x="6863" y="10554"/>
                    </a:cubicBezTo>
                    <a:lnTo>
                      <a:pt x="6940" y="10554"/>
                    </a:lnTo>
                    <a:cubicBezTo>
                      <a:pt x="7022" y="10554"/>
                      <a:pt x="7105" y="10554"/>
                      <a:pt x="7181" y="10541"/>
                    </a:cubicBezTo>
                    <a:close/>
                    <a:moveTo>
                      <a:pt x="3241" y="12244"/>
                    </a:moveTo>
                    <a:cubicBezTo>
                      <a:pt x="3241" y="12301"/>
                      <a:pt x="3248" y="12365"/>
                      <a:pt x="3260" y="12422"/>
                    </a:cubicBezTo>
                    <a:lnTo>
                      <a:pt x="3267" y="12435"/>
                    </a:lnTo>
                    <a:cubicBezTo>
                      <a:pt x="3254" y="12467"/>
                      <a:pt x="3248" y="12498"/>
                      <a:pt x="3241" y="12530"/>
                    </a:cubicBezTo>
                    <a:cubicBezTo>
                      <a:pt x="3235" y="12670"/>
                      <a:pt x="3317" y="12873"/>
                      <a:pt x="3476" y="12886"/>
                    </a:cubicBezTo>
                    <a:cubicBezTo>
                      <a:pt x="3489" y="12886"/>
                      <a:pt x="3508" y="12880"/>
                      <a:pt x="3514" y="12873"/>
                    </a:cubicBezTo>
                    <a:cubicBezTo>
                      <a:pt x="3622" y="12969"/>
                      <a:pt x="3686" y="13109"/>
                      <a:pt x="3826" y="13166"/>
                    </a:cubicBezTo>
                    <a:cubicBezTo>
                      <a:pt x="3859" y="13182"/>
                      <a:pt x="3894" y="13189"/>
                      <a:pt x="3927" y="13189"/>
                    </a:cubicBezTo>
                    <a:cubicBezTo>
                      <a:pt x="4042" y="13189"/>
                      <a:pt x="4148" y="13104"/>
                      <a:pt x="4163" y="12981"/>
                    </a:cubicBezTo>
                    <a:cubicBezTo>
                      <a:pt x="4156" y="12899"/>
                      <a:pt x="4156" y="12823"/>
                      <a:pt x="4169" y="12740"/>
                    </a:cubicBezTo>
                    <a:cubicBezTo>
                      <a:pt x="4207" y="12664"/>
                      <a:pt x="4264" y="12600"/>
                      <a:pt x="4341" y="12562"/>
                    </a:cubicBezTo>
                    <a:cubicBezTo>
                      <a:pt x="4493" y="12460"/>
                      <a:pt x="4671" y="12403"/>
                      <a:pt x="4824" y="12301"/>
                    </a:cubicBezTo>
                    <a:cubicBezTo>
                      <a:pt x="4830" y="12308"/>
                      <a:pt x="4836" y="12308"/>
                      <a:pt x="4843" y="12308"/>
                    </a:cubicBezTo>
                    <a:cubicBezTo>
                      <a:pt x="4887" y="12308"/>
                      <a:pt x="4932" y="12314"/>
                      <a:pt x="4976" y="12321"/>
                    </a:cubicBezTo>
                    <a:cubicBezTo>
                      <a:pt x="4925" y="12327"/>
                      <a:pt x="4881" y="12340"/>
                      <a:pt x="4836" y="12359"/>
                    </a:cubicBezTo>
                    <a:cubicBezTo>
                      <a:pt x="4677" y="12409"/>
                      <a:pt x="4563" y="12556"/>
                      <a:pt x="4563" y="12727"/>
                    </a:cubicBezTo>
                    <a:cubicBezTo>
                      <a:pt x="4563" y="12918"/>
                      <a:pt x="4677" y="13077"/>
                      <a:pt x="4798" y="13217"/>
                    </a:cubicBezTo>
                    <a:cubicBezTo>
                      <a:pt x="4811" y="13233"/>
                      <a:pt x="4829" y="13245"/>
                      <a:pt x="4848" y="13245"/>
                    </a:cubicBezTo>
                    <a:cubicBezTo>
                      <a:pt x="4857" y="13245"/>
                      <a:pt x="4866" y="13242"/>
                      <a:pt x="4874" y="13236"/>
                    </a:cubicBezTo>
                    <a:cubicBezTo>
                      <a:pt x="4914" y="13281"/>
                      <a:pt x="4979" y="13347"/>
                      <a:pt x="5038" y="13347"/>
                    </a:cubicBezTo>
                    <a:cubicBezTo>
                      <a:pt x="5045" y="13347"/>
                      <a:pt x="5052" y="13346"/>
                      <a:pt x="5059" y="13344"/>
                    </a:cubicBezTo>
                    <a:cubicBezTo>
                      <a:pt x="5078" y="13337"/>
                      <a:pt x="5097" y="13325"/>
                      <a:pt x="5103" y="13306"/>
                    </a:cubicBezTo>
                    <a:cubicBezTo>
                      <a:pt x="5129" y="13299"/>
                      <a:pt x="5148" y="13286"/>
                      <a:pt x="5167" y="13261"/>
                    </a:cubicBezTo>
                    <a:cubicBezTo>
                      <a:pt x="5224" y="13197"/>
                      <a:pt x="5211" y="13115"/>
                      <a:pt x="5205" y="13026"/>
                    </a:cubicBezTo>
                    <a:cubicBezTo>
                      <a:pt x="5205" y="12912"/>
                      <a:pt x="5287" y="12848"/>
                      <a:pt x="5376" y="12797"/>
                    </a:cubicBezTo>
                    <a:cubicBezTo>
                      <a:pt x="5472" y="12746"/>
                      <a:pt x="5580" y="12702"/>
                      <a:pt x="5675" y="12657"/>
                    </a:cubicBezTo>
                    <a:cubicBezTo>
                      <a:pt x="5770" y="12606"/>
                      <a:pt x="5878" y="12556"/>
                      <a:pt x="5980" y="12505"/>
                    </a:cubicBezTo>
                    <a:cubicBezTo>
                      <a:pt x="6048" y="12471"/>
                      <a:pt x="6118" y="12437"/>
                      <a:pt x="6186" y="12437"/>
                    </a:cubicBezTo>
                    <a:cubicBezTo>
                      <a:pt x="6220" y="12437"/>
                      <a:pt x="6253" y="12445"/>
                      <a:pt x="6285" y="12467"/>
                    </a:cubicBezTo>
                    <a:cubicBezTo>
                      <a:pt x="6361" y="12518"/>
                      <a:pt x="6419" y="12594"/>
                      <a:pt x="6514" y="12606"/>
                    </a:cubicBezTo>
                    <a:cubicBezTo>
                      <a:pt x="6522" y="12608"/>
                      <a:pt x="6530" y="12608"/>
                      <a:pt x="6537" y="12608"/>
                    </a:cubicBezTo>
                    <a:cubicBezTo>
                      <a:pt x="6606" y="12608"/>
                      <a:pt x="6675" y="12560"/>
                      <a:pt x="6692" y="12486"/>
                    </a:cubicBezTo>
                    <a:cubicBezTo>
                      <a:pt x="6698" y="12454"/>
                      <a:pt x="6698" y="12416"/>
                      <a:pt x="6692" y="12378"/>
                    </a:cubicBezTo>
                    <a:lnTo>
                      <a:pt x="6692" y="12378"/>
                    </a:lnTo>
                    <a:cubicBezTo>
                      <a:pt x="6813" y="12403"/>
                      <a:pt x="6933" y="12429"/>
                      <a:pt x="7060" y="12441"/>
                    </a:cubicBezTo>
                    <a:cubicBezTo>
                      <a:pt x="7200" y="12460"/>
                      <a:pt x="7340" y="12486"/>
                      <a:pt x="7473" y="12518"/>
                    </a:cubicBezTo>
                    <a:cubicBezTo>
                      <a:pt x="7524" y="12524"/>
                      <a:pt x="7575" y="12556"/>
                      <a:pt x="7607" y="12600"/>
                    </a:cubicBezTo>
                    <a:cubicBezTo>
                      <a:pt x="7620" y="12657"/>
                      <a:pt x="7626" y="12715"/>
                      <a:pt x="7613" y="12772"/>
                    </a:cubicBezTo>
                    <a:cubicBezTo>
                      <a:pt x="7601" y="12842"/>
                      <a:pt x="7588" y="12912"/>
                      <a:pt x="7575" y="12981"/>
                    </a:cubicBezTo>
                    <a:cubicBezTo>
                      <a:pt x="7556" y="13045"/>
                      <a:pt x="7550" y="13115"/>
                      <a:pt x="7556" y="13178"/>
                    </a:cubicBezTo>
                    <a:cubicBezTo>
                      <a:pt x="7560" y="13201"/>
                      <a:pt x="7577" y="13213"/>
                      <a:pt x="7595" y="13213"/>
                    </a:cubicBezTo>
                    <a:cubicBezTo>
                      <a:pt x="7607" y="13213"/>
                      <a:pt x="7618" y="13208"/>
                      <a:pt x="7626" y="13197"/>
                    </a:cubicBezTo>
                    <a:cubicBezTo>
                      <a:pt x="7670" y="13134"/>
                      <a:pt x="7702" y="13058"/>
                      <a:pt x="7709" y="12975"/>
                    </a:cubicBezTo>
                    <a:cubicBezTo>
                      <a:pt x="7721" y="12931"/>
                      <a:pt x="7728" y="12880"/>
                      <a:pt x="7734" y="12829"/>
                    </a:cubicBezTo>
                    <a:cubicBezTo>
                      <a:pt x="7766" y="12886"/>
                      <a:pt x="7810" y="12937"/>
                      <a:pt x="7848" y="12988"/>
                    </a:cubicBezTo>
                    <a:cubicBezTo>
                      <a:pt x="7880" y="13032"/>
                      <a:pt x="7906" y="13083"/>
                      <a:pt x="7925" y="13134"/>
                    </a:cubicBezTo>
                    <a:cubicBezTo>
                      <a:pt x="7931" y="13210"/>
                      <a:pt x="7918" y="13286"/>
                      <a:pt x="7880" y="13350"/>
                    </a:cubicBezTo>
                    <a:cubicBezTo>
                      <a:pt x="7810" y="13490"/>
                      <a:pt x="7740" y="13630"/>
                      <a:pt x="7677" y="13776"/>
                    </a:cubicBezTo>
                    <a:cubicBezTo>
                      <a:pt x="7639" y="13846"/>
                      <a:pt x="7601" y="13922"/>
                      <a:pt x="7569" y="13998"/>
                    </a:cubicBezTo>
                    <a:cubicBezTo>
                      <a:pt x="7531" y="14068"/>
                      <a:pt x="7499" y="14144"/>
                      <a:pt x="7486" y="14221"/>
                    </a:cubicBezTo>
                    <a:cubicBezTo>
                      <a:pt x="7486" y="14244"/>
                      <a:pt x="7510" y="14271"/>
                      <a:pt x="7533" y="14271"/>
                    </a:cubicBezTo>
                    <a:cubicBezTo>
                      <a:pt x="7541" y="14271"/>
                      <a:pt x="7549" y="14267"/>
                      <a:pt x="7556" y="14259"/>
                    </a:cubicBezTo>
                    <a:cubicBezTo>
                      <a:pt x="7607" y="14202"/>
                      <a:pt x="7651" y="14138"/>
                      <a:pt x="7683" y="14062"/>
                    </a:cubicBezTo>
                    <a:cubicBezTo>
                      <a:pt x="7721" y="13985"/>
                      <a:pt x="7759" y="13903"/>
                      <a:pt x="7791" y="13827"/>
                    </a:cubicBezTo>
                    <a:cubicBezTo>
                      <a:pt x="7855" y="13700"/>
                      <a:pt x="7918" y="13572"/>
                      <a:pt x="7975" y="13445"/>
                    </a:cubicBezTo>
                    <a:cubicBezTo>
                      <a:pt x="8096" y="13623"/>
                      <a:pt x="8211" y="13839"/>
                      <a:pt x="8141" y="14062"/>
                    </a:cubicBezTo>
                    <a:cubicBezTo>
                      <a:pt x="8058" y="14297"/>
                      <a:pt x="7785" y="14341"/>
                      <a:pt x="7575" y="14379"/>
                    </a:cubicBezTo>
                    <a:cubicBezTo>
                      <a:pt x="7016" y="14494"/>
                      <a:pt x="6457" y="14557"/>
                      <a:pt x="5891" y="14589"/>
                    </a:cubicBezTo>
                    <a:cubicBezTo>
                      <a:pt x="5675" y="14596"/>
                      <a:pt x="5459" y="14602"/>
                      <a:pt x="5237" y="14608"/>
                    </a:cubicBezTo>
                    <a:cubicBezTo>
                      <a:pt x="5230" y="14596"/>
                      <a:pt x="5224" y="14589"/>
                      <a:pt x="5211" y="14589"/>
                    </a:cubicBezTo>
                    <a:cubicBezTo>
                      <a:pt x="5160" y="14585"/>
                      <a:pt x="5110" y="14584"/>
                      <a:pt x="5060" y="14584"/>
                    </a:cubicBezTo>
                    <a:cubicBezTo>
                      <a:pt x="4960" y="14584"/>
                      <a:pt x="4862" y="14589"/>
                      <a:pt x="4760" y="14589"/>
                    </a:cubicBezTo>
                    <a:cubicBezTo>
                      <a:pt x="4614" y="14589"/>
                      <a:pt x="4474" y="14576"/>
                      <a:pt x="4328" y="14564"/>
                    </a:cubicBezTo>
                    <a:cubicBezTo>
                      <a:pt x="4029" y="14538"/>
                      <a:pt x="3737" y="14494"/>
                      <a:pt x="3445" y="14437"/>
                    </a:cubicBezTo>
                    <a:cubicBezTo>
                      <a:pt x="3159" y="14392"/>
                      <a:pt x="2879" y="14329"/>
                      <a:pt x="2599" y="14252"/>
                    </a:cubicBezTo>
                    <a:cubicBezTo>
                      <a:pt x="2371" y="14176"/>
                      <a:pt x="2129" y="14024"/>
                      <a:pt x="2078" y="13776"/>
                    </a:cubicBezTo>
                    <a:cubicBezTo>
                      <a:pt x="2053" y="13623"/>
                      <a:pt x="2072" y="13464"/>
                      <a:pt x="2142" y="13325"/>
                    </a:cubicBezTo>
                    <a:cubicBezTo>
                      <a:pt x="2154" y="13286"/>
                      <a:pt x="2174" y="13255"/>
                      <a:pt x="2186" y="13223"/>
                    </a:cubicBezTo>
                    <a:cubicBezTo>
                      <a:pt x="2186" y="13236"/>
                      <a:pt x="2186" y="13242"/>
                      <a:pt x="2186" y="13255"/>
                    </a:cubicBezTo>
                    <a:cubicBezTo>
                      <a:pt x="2186" y="13277"/>
                      <a:pt x="2206" y="13297"/>
                      <a:pt x="2226" y="13297"/>
                    </a:cubicBezTo>
                    <a:cubicBezTo>
                      <a:pt x="2234" y="13297"/>
                      <a:pt x="2243" y="13294"/>
                      <a:pt x="2250" y="13286"/>
                    </a:cubicBezTo>
                    <a:cubicBezTo>
                      <a:pt x="2358" y="13197"/>
                      <a:pt x="2364" y="13013"/>
                      <a:pt x="2377" y="12886"/>
                    </a:cubicBezTo>
                    <a:cubicBezTo>
                      <a:pt x="2383" y="12759"/>
                      <a:pt x="2421" y="12632"/>
                      <a:pt x="2491" y="12524"/>
                    </a:cubicBezTo>
                    <a:cubicBezTo>
                      <a:pt x="2580" y="12409"/>
                      <a:pt x="2739" y="12378"/>
                      <a:pt x="2866" y="12340"/>
                    </a:cubicBezTo>
                    <a:cubicBezTo>
                      <a:pt x="2993" y="12301"/>
                      <a:pt x="3114" y="12270"/>
                      <a:pt x="3241" y="12244"/>
                    </a:cubicBezTo>
                    <a:close/>
                    <a:moveTo>
                      <a:pt x="4085" y="1"/>
                    </a:moveTo>
                    <a:cubicBezTo>
                      <a:pt x="3937" y="1"/>
                      <a:pt x="3788" y="15"/>
                      <a:pt x="3642" y="43"/>
                    </a:cubicBezTo>
                    <a:cubicBezTo>
                      <a:pt x="3445" y="75"/>
                      <a:pt x="3254" y="132"/>
                      <a:pt x="3070" y="208"/>
                    </a:cubicBezTo>
                    <a:cubicBezTo>
                      <a:pt x="2885" y="278"/>
                      <a:pt x="2714" y="386"/>
                      <a:pt x="2574" y="526"/>
                    </a:cubicBezTo>
                    <a:cubicBezTo>
                      <a:pt x="2557" y="543"/>
                      <a:pt x="2576" y="571"/>
                      <a:pt x="2599" y="571"/>
                    </a:cubicBezTo>
                    <a:cubicBezTo>
                      <a:pt x="2601" y="571"/>
                      <a:pt x="2603" y="571"/>
                      <a:pt x="2606" y="570"/>
                    </a:cubicBezTo>
                    <a:cubicBezTo>
                      <a:pt x="2631" y="558"/>
                      <a:pt x="2644" y="551"/>
                      <a:pt x="2663" y="539"/>
                    </a:cubicBezTo>
                    <a:lnTo>
                      <a:pt x="2663" y="539"/>
                    </a:lnTo>
                    <a:cubicBezTo>
                      <a:pt x="2568" y="602"/>
                      <a:pt x="2479" y="672"/>
                      <a:pt x="2396" y="742"/>
                    </a:cubicBezTo>
                    <a:cubicBezTo>
                      <a:pt x="2256" y="863"/>
                      <a:pt x="2129" y="990"/>
                      <a:pt x="2015" y="1136"/>
                    </a:cubicBezTo>
                    <a:cubicBezTo>
                      <a:pt x="1957" y="1206"/>
                      <a:pt x="1907" y="1276"/>
                      <a:pt x="1856" y="1352"/>
                    </a:cubicBezTo>
                    <a:cubicBezTo>
                      <a:pt x="1805" y="1428"/>
                      <a:pt x="1767" y="1505"/>
                      <a:pt x="1741" y="1594"/>
                    </a:cubicBezTo>
                    <a:cubicBezTo>
                      <a:pt x="1741" y="1606"/>
                      <a:pt x="1748" y="1625"/>
                      <a:pt x="1760" y="1632"/>
                    </a:cubicBezTo>
                    <a:cubicBezTo>
                      <a:pt x="1710" y="1683"/>
                      <a:pt x="1652" y="1733"/>
                      <a:pt x="1602" y="1791"/>
                    </a:cubicBezTo>
                    <a:cubicBezTo>
                      <a:pt x="1443" y="1962"/>
                      <a:pt x="1278" y="2166"/>
                      <a:pt x="1214" y="2388"/>
                    </a:cubicBezTo>
                    <a:cubicBezTo>
                      <a:pt x="1100" y="2496"/>
                      <a:pt x="998" y="2610"/>
                      <a:pt x="903" y="2731"/>
                    </a:cubicBezTo>
                    <a:cubicBezTo>
                      <a:pt x="833" y="2826"/>
                      <a:pt x="769" y="2928"/>
                      <a:pt x="706" y="3036"/>
                    </a:cubicBezTo>
                    <a:cubicBezTo>
                      <a:pt x="674" y="3093"/>
                      <a:pt x="648" y="3151"/>
                      <a:pt x="623" y="3208"/>
                    </a:cubicBezTo>
                    <a:cubicBezTo>
                      <a:pt x="591" y="3259"/>
                      <a:pt x="578" y="3316"/>
                      <a:pt x="572" y="3379"/>
                    </a:cubicBezTo>
                    <a:cubicBezTo>
                      <a:pt x="572" y="3386"/>
                      <a:pt x="578" y="3398"/>
                      <a:pt x="591" y="3398"/>
                    </a:cubicBezTo>
                    <a:cubicBezTo>
                      <a:pt x="578" y="3424"/>
                      <a:pt x="566" y="3443"/>
                      <a:pt x="553" y="3468"/>
                    </a:cubicBezTo>
                    <a:cubicBezTo>
                      <a:pt x="490" y="3595"/>
                      <a:pt x="432" y="3729"/>
                      <a:pt x="388" y="3869"/>
                    </a:cubicBezTo>
                    <a:cubicBezTo>
                      <a:pt x="362" y="3939"/>
                      <a:pt x="343" y="4008"/>
                      <a:pt x="324" y="4078"/>
                    </a:cubicBezTo>
                    <a:cubicBezTo>
                      <a:pt x="318" y="4116"/>
                      <a:pt x="312" y="4161"/>
                      <a:pt x="305" y="4193"/>
                    </a:cubicBezTo>
                    <a:cubicBezTo>
                      <a:pt x="242" y="4352"/>
                      <a:pt x="184" y="4510"/>
                      <a:pt x="140" y="4676"/>
                    </a:cubicBezTo>
                    <a:cubicBezTo>
                      <a:pt x="32" y="5076"/>
                      <a:pt x="0" y="5489"/>
                      <a:pt x="45" y="5896"/>
                    </a:cubicBezTo>
                    <a:cubicBezTo>
                      <a:pt x="57" y="6017"/>
                      <a:pt x="76" y="6131"/>
                      <a:pt x="102" y="6245"/>
                    </a:cubicBezTo>
                    <a:cubicBezTo>
                      <a:pt x="127" y="6353"/>
                      <a:pt x="165" y="6468"/>
                      <a:pt x="216" y="6563"/>
                    </a:cubicBezTo>
                    <a:cubicBezTo>
                      <a:pt x="223" y="6576"/>
                      <a:pt x="235" y="6582"/>
                      <a:pt x="248" y="6582"/>
                    </a:cubicBezTo>
                    <a:cubicBezTo>
                      <a:pt x="248" y="6627"/>
                      <a:pt x="254" y="6671"/>
                      <a:pt x="261" y="6709"/>
                    </a:cubicBezTo>
                    <a:cubicBezTo>
                      <a:pt x="286" y="6919"/>
                      <a:pt x="324" y="7116"/>
                      <a:pt x="381" y="7319"/>
                    </a:cubicBezTo>
                    <a:cubicBezTo>
                      <a:pt x="426" y="7516"/>
                      <a:pt x="509" y="7707"/>
                      <a:pt x="623" y="7872"/>
                    </a:cubicBezTo>
                    <a:cubicBezTo>
                      <a:pt x="628" y="7881"/>
                      <a:pt x="636" y="7887"/>
                      <a:pt x="645" y="7887"/>
                    </a:cubicBezTo>
                    <a:cubicBezTo>
                      <a:pt x="648" y="7887"/>
                      <a:pt x="651" y="7887"/>
                      <a:pt x="655" y="7885"/>
                    </a:cubicBezTo>
                    <a:cubicBezTo>
                      <a:pt x="756" y="8101"/>
                      <a:pt x="871" y="8311"/>
                      <a:pt x="1011" y="8508"/>
                    </a:cubicBezTo>
                    <a:cubicBezTo>
                      <a:pt x="1131" y="8679"/>
                      <a:pt x="1278" y="8870"/>
                      <a:pt x="1455" y="8978"/>
                    </a:cubicBezTo>
                    <a:cubicBezTo>
                      <a:pt x="1627" y="9219"/>
                      <a:pt x="1818" y="9435"/>
                      <a:pt x="2027" y="9639"/>
                    </a:cubicBezTo>
                    <a:cubicBezTo>
                      <a:pt x="2205" y="9823"/>
                      <a:pt x="2409" y="9982"/>
                      <a:pt x="2637" y="10103"/>
                    </a:cubicBezTo>
                    <a:cubicBezTo>
                      <a:pt x="2641" y="10104"/>
                      <a:pt x="2645" y="10105"/>
                      <a:pt x="2648" y="10105"/>
                    </a:cubicBezTo>
                    <a:cubicBezTo>
                      <a:pt x="2672" y="10105"/>
                      <a:pt x="2698" y="10074"/>
                      <a:pt x="2676" y="10052"/>
                    </a:cubicBezTo>
                    <a:cubicBezTo>
                      <a:pt x="2657" y="10026"/>
                      <a:pt x="2612" y="9988"/>
                      <a:pt x="2580" y="9963"/>
                    </a:cubicBezTo>
                    <a:lnTo>
                      <a:pt x="2580" y="9963"/>
                    </a:lnTo>
                    <a:cubicBezTo>
                      <a:pt x="2822" y="10128"/>
                      <a:pt x="3089" y="10255"/>
                      <a:pt x="3375" y="10331"/>
                    </a:cubicBezTo>
                    <a:cubicBezTo>
                      <a:pt x="3504" y="10368"/>
                      <a:pt x="3649" y="10408"/>
                      <a:pt x="3790" y="10408"/>
                    </a:cubicBezTo>
                    <a:cubicBezTo>
                      <a:pt x="3843" y="10408"/>
                      <a:pt x="3896" y="10403"/>
                      <a:pt x="3947" y="10389"/>
                    </a:cubicBezTo>
                    <a:cubicBezTo>
                      <a:pt x="3959" y="10389"/>
                      <a:pt x="3972" y="10376"/>
                      <a:pt x="3978" y="10370"/>
                    </a:cubicBezTo>
                    <a:cubicBezTo>
                      <a:pt x="4105" y="10401"/>
                      <a:pt x="4239" y="10420"/>
                      <a:pt x="4366" y="10433"/>
                    </a:cubicBezTo>
                    <a:cubicBezTo>
                      <a:pt x="4442" y="10442"/>
                      <a:pt x="4519" y="10446"/>
                      <a:pt x="4596" y="10446"/>
                    </a:cubicBezTo>
                    <a:cubicBezTo>
                      <a:pt x="4750" y="10446"/>
                      <a:pt x="4904" y="10429"/>
                      <a:pt x="5052" y="10395"/>
                    </a:cubicBezTo>
                    <a:cubicBezTo>
                      <a:pt x="5116" y="10414"/>
                      <a:pt x="5179" y="10427"/>
                      <a:pt x="5249" y="10446"/>
                    </a:cubicBezTo>
                    <a:cubicBezTo>
                      <a:pt x="5198" y="10522"/>
                      <a:pt x="5160" y="10611"/>
                      <a:pt x="5116" y="10687"/>
                    </a:cubicBezTo>
                    <a:cubicBezTo>
                      <a:pt x="5052" y="10821"/>
                      <a:pt x="4989" y="10954"/>
                      <a:pt x="4925" y="11088"/>
                    </a:cubicBezTo>
                    <a:cubicBezTo>
                      <a:pt x="4862" y="11215"/>
                      <a:pt x="4804" y="11348"/>
                      <a:pt x="4747" y="11482"/>
                    </a:cubicBezTo>
                    <a:cubicBezTo>
                      <a:pt x="4715" y="11545"/>
                      <a:pt x="4690" y="11609"/>
                      <a:pt x="4665" y="11679"/>
                    </a:cubicBezTo>
                    <a:cubicBezTo>
                      <a:pt x="4658" y="11698"/>
                      <a:pt x="4646" y="11723"/>
                      <a:pt x="4633" y="11749"/>
                    </a:cubicBezTo>
                    <a:cubicBezTo>
                      <a:pt x="4569" y="11761"/>
                      <a:pt x="4499" y="11780"/>
                      <a:pt x="4436" y="11806"/>
                    </a:cubicBezTo>
                    <a:lnTo>
                      <a:pt x="4404" y="11812"/>
                    </a:lnTo>
                    <a:cubicBezTo>
                      <a:pt x="4277" y="11812"/>
                      <a:pt x="4144" y="11812"/>
                      <a:pt x="4016" y="11831"/>
                    </a:cubicBezTo>
                    <a:cubicBezTo>
                      <a:pt x="3870" y="11838"/>
                      <a:pt x="3718" y="11844"/>
                      <a:pt x="3565" y="11857"/>
                    </a:cubicBezTo>
                    <a:cubicBezTo>
                      <a:pt x="3451" y="11857"/>
                      <a:pt x="3343" y="11920"/>
                      <a:pt x="3286" y="12022"/>
                    </a:cubicBezTo>
                    <a:cubicBezTo>
                      <a:pt x="3260" y="12060"/>
                      <a:pt x="3248" y="12098"/>
                      <a:pt x="3248" y="12143"/>
                    </a:cubicBezTo>
                    <a:cubicBezTo>
                      <a:pt x="3101" y="12149"/>
                      <a:pt x="2968" y="12174"/>
                      <a:pt x="2828" y="12212"/>
                    </a:cubicBezTo>
                    <a:cubicBezTo>
                      <a:pt x="2688" y="12257"/>
                      <a:pt x="2529" y="12289"/>
                      <a:pt x="2421" y="12397"/>
                    </a:cubicBezTo>
                    <a:cubicBezTo>
                      <a:pt x="2332" y="12505"/>
                      <a:pt x="2275" y="12632"/>
                      <a:pt x="2263" y="12765"/>
                    </a:cubicBezTo>
                    <a:cubicBezTo>
                      <a:pt x="2250" y="12835"/>
                      <a:pt x="2243" y="12912"/>
                      <a:pt x="2237" y="12981"/>
                    </a:cubicBezTo>
                    <a:cubicBezTo>
                      <a:pt x="2174" y="13051"/>
                      <a:pt x="2123" y="13134"/>
                      <a:pt x="2078" y="13217"/>
                    </a:cubicBezTo>
                    <a:cubicBezTo>
                      <a:pt x="2002" y="13344"/>
                      <a:pt x="1964" y="13483"/>
                      <a:pt x="1951" y="13623"/>
                    </a:cubicBezTo>
                    <a:cubicBezTo>
                      <a:pt x="1945" y="13890"/>
                      <a:pt x="2085" y="14138"/>
                      <a:pt x="2320" y="14259"/>
                    </a:cubicBezTo>
                    <a:cubicBezTo>
                      <a:pt x="2580" y="14411"/>
                      <a:pt x="2892" y="14456"/>
                      <a:pt x="3178" y="14519"/>
                    </a:cubicBezTo>
                    <a:cubicBezTo>
                      <a:pt x="3495" y="14583"/>
                      <a:pt x="3813" y="14640"/>
                      <a:pt x="4137" y="14678"/>
                    </a:cubicBezTo>
                    <a:cubicBezTo>
                      <a:pt x="4321" y="14697"/>
                      <a:pt x="4506" y="14710"/>
                      <a:pt x="4696" y="14710"/>
                    </a:cubicBezTo>
                    <a:cubicBezTo>
                      <a:pt x="4830" y="14710"/>
                      <a:pt x="4963" y="14704"/>
                      <a:pt x="5097" y="14678"/>
                    </a:cubicBezTo>
                    <a:cubicBezTo>
                      <a:pt x="5285" y="14691"/>
                      <a:pt x="5474" y="14697"/>
                      <a:pt x="5662" y="14697"/>
                    </a:cubicBezTo>
                    <a:cubicBezTo>
                      <a:pt x="6039" y="14697"/>
                      <a:pt x="6414" y="14672"/>
                      <a:pt x="6787" y="14621"/>
                    </a:cubicBezTo>
                    <a:cubicBezTo>
                      <a:pt x="7092" y="14583"/>
                      <a:pt x="7397" y="14538"/>
                      <a:pt x="7702" y="14475"/>
                    </a:cubicBezTo>
                    <a:cubicBezTo>
                      <a:pt x="7925" y="14424"/>
                      <a:pt x="8179" y="14335"/>
                      <a:pt x="8255" y="14100"/>
                    </a:cubicBezTo>
                    <a:cubicBezTo>
                      <a:pt x="8363" y="13801"/>
                      <a:pt x="8192" y="13515"/>
                      <a:pt x="8026" y="13274"/>
                    </a:cubicBezTo>
                    <a:cubicBezTo>
                      <a:pt x="8052" y="13166"/>
                      <a:pt x="8033" y="13058"/>
                      <a:pt x="7975" y="12969"/>
                    </a:cubicBezTo>
                    <a:cubicBezTo>
                      <a:pt x="7906" y="12861"/>
                      <a:pt x="7804" y="12772"/>
                      <a:pt x="7740" y="12657"/>
                    </a:cubicBezTo>
                    <a:cubicBezTo>
                      <a:pt x="7747" y="12556"/>
                      <a:pt x="7683" y="12454"/>
                      <a:pt x="7581" y="12416"/>
                    </a:cubicBezTo>
                    <a:cubicBezTo>
                      <a:pt x="7518" y="12390"/>
                      <a:pt x="7448" y="12378"/>
                      <a:pt x="7384" y="12365"/>
                    </a:cubicBezTo>
                    <a:cubicBezTo>
                      <a:pt x="7296" y="12352"/>
                      <a:pt x="7213" y="12333"/>
                      <a:pt x="7130" y="12321"/>
                    </a:cubicBezTo>
                    <a:cubicBezTo>
                      <a:pt x="7041" y="12308"/>
                      <a:pt x="6971" y="12295"/>
                      <a:pt x="6889" y="12282"/>
                    </a:cubicBezTo>
                    <a:cubicBezTo>
                      <a:pt x="6838" y="12275"/>
                      <a:pt x="6787" y="12269"/>
                      <a:pt x="6736" y="12269"/>
                    </a:cubicBezTo>
                    <a:cubicBezTo>
                      <a:pt x="6704" y="12269"/>
                      <a:pt x="6673" y="12271"/>
                      <a:pt x="6641" y="12276"/>
                    </a:cubicBezTo>
                    <a:cubicBezTo>
                      <a:pt x="6628" y="12257"/>
                      <a:pt x="6616" y="12244"/>
                      <a:pt x="6603" y="12232"/>
                    </a:cubicBezTo>
                    <a:cubicBezTo>
                      <a:pt x="6558" y="12193"/>
                      <a:pt x="6514" y="12168"/>
                      <a:pt x="6476" y="12136"/>
                    </a:cubicBezTo>
                    <a:cubicBezTo>
                      <a:pt x="6444" y="12111"/>
                      <a:pt x="6419" y="12085"/>
                      <a:pt x="6393" y="12054"/>
                    </a:cubicBezTo>
                    <a:cubicBezTo>
                      <a:pt x="6546" y="11812"/>
                      <a:pt x="6705" y="11577"/>
                      <a:pt x="6851" y="11329"/>
                    </a:cubicBezTo>
                    <a:cubicBezTo>
                      <a:pt x="7010" y="11056"/>
                      <a:pt x="7168" y="10789"/>
                      <a:pt x="7327" y="10516"/>
                    </a:cubicBezTo>
                    <a:lnTo>
                      <a:pt x="7327" y="10509"/>
                    </a:lnTo>
                    <a:cubicBezTo>
                      <a:pt x="7372" y="10497"/>
                      <a:pt x="7416" y="10490"/>
                      <a:pt x="7467" y="10478"/>
                    </a:cubicBezTo>
                    <a:cubicBezTo>
                      <a:pt x="7543" y="10452"/>
                      <a:pt x="7626" y="10427"/>
                      <a:pt x="7702" y="10395"/>
                    </a:cubicBezTo>
                    <a:cubicBezTo>
                      <a:pt x="7766" y="10363"/>
                      <a:pt x="7829" y="10331"/>
                      <a:pt x="7887" y="10287"/>
                    </a:cubicBezTo>
                    <a:cubicBezTo>
                      <a:pt x="8109" y="10230"/>
                      <a:pt x="8325" y="10154"/>
                      <a:pt x="8535" y="10058"/>
                    </a:cubicBezTo>
                    <a:cubicBezTo>
                      <a:pt x="8751" y="9957"/>
                      <a:pt x="8967" y="9868"/>
                      <a:pt x="9189" y="9791"/>
                    </a:cubicBezTo>
                    <a:cubicBezTo>
                      <a:pt x="9304" y="9753"/>
                      <a:pt x="9418" y="9728"/>
                      <a:pt x="9532" y="9715"/>
                    </a:cubicBezTo>
                    <a:cubicBezTo>
                      <a:pt x="9647" y="9696"/>
                      <a:pt x="9761" y="9702"/>
                      <a:pt x="9876" y="9690"/>
                    </a:cubicBezTo>
                    <a:cubicBezTo>
                      <a:pt x="9971" y="9740"/>
                      <a:pt x="10066" y="9798"/>
                      <a:pt x="10168" y="9848"/>
                    </a:cubicBezTo>
                    <a:cubicBezTo>
                      <a:pt x="10562" y="10065"/>
                      <a:pt x="10956" y="10274"/>
                      <a:pt x="11363" y="10471"/>
                    </a:cubicBezTo>
                    <a:cubicBezTo>
                      <a:pt x="11769" y="10668"/>
                      <a:pt x="12182" y="10853"/>
                      <a:pt x="12608" y="11018"/>
                    </a:cubicBezTo>
                    <a:cubicBezTo>
                      <a:pt x="12728" y="11064"/>
                      <a:pt x="12888" y="11150"/>
                      <a:pt x="13035" y="11150"/>
                    </a:cubicBezTo>
                    <a:cubicBezTo>
                      <a:pt x="13091" y="11150"/>
                      <a:pt x="13144" y="11138"/>
                      <a:pt x="13193" y="11107"/>
                    </a:cubicBezTo>
                    <a:cubicBezTo>
                      <a:pt x="13263" y="11075"/>
                      <a:pt x="13314" y="10999"/>
                      <a:pt x="13314" y="10916"/>
                    </a:cubicBezTo>
                    <a:cubicBezTo>
                      <a:pt x="13282" y="10827"/>
                      <a:pt x="13231" y="10738"/>
                      <a:pt x="13155" y="10675"/>
                    </a:cubicBezTo>
                    <a:cubicBezTo>
                      <a:pt x="13155" y="10484"/>
                      <a:pt x="13097" y="10300"/>
                      <a:pt x="12989" y="10147"/>
                    </a:cubicBezTo>
                    <a:cubicBezTo>
                      <a:pt x="12869" y="9963"/>
                      <a:pt x="12716" y="9804"/>
                      <a:pt x="12545" y="9671"/>
                    </a:cubicBezTo>
                    <a:cubicBezTo>
                      <a:pt x="12195" y="9378"/>
                      <a:pt x="11826" y="9111"/>
                      <a:pt x="11432" y="8876"/>
                    </a:cubicBezTo>
                    <a:cubicBezTo>
                      <a:pt x="11235" y="8743"/>
                      <a:pt x="11019" y="8628"/>
                      <a:pt x="10797" y="8533"/>
                    </a:cubicBezTo>
                    <a:cubicBezTo>
                      <a:pt x="10746" y="8438"/>
                      <a:pt x="10676" y="8355"/>
                      <a:pt x="10587" y="8292"/>
                    </a:cubicBezTo>
                    <a:lnTo>
                      <a:pt x="10289" y="8018"/>
                    </a:lnTo>
                    <a:cubicBezTo>
                      <a:pt x="10238" y="7974"/>
                      <a:pt x="10193" y="7929"/>
                      <a:pt x="10142" y="7891"/>
                    </a:cubicBezTo>
                    <a:cubicBezTo>
                      <a:pt x="10142" y="7885"/>
                      <a:pt x="10142" y="7872"/>
                      <a:pt x="10149" y="7866"/>
                    </a:cubicBezTo>
                    <a:cubicBezTo>
                      <a:pt x="10155" y="7739"/>
                      <a:pt x="10117" y="7618"/>
                      <a:pt x="10041" y="7516"/>
                    </a:cubicBezTo>
                    <a:cubicBezTo>
                      <a:pt x="9882" y="7262"/>
                      <a:pt x="9685" y="7021"/>
                      <a:pt x="9507" y="6779"/>
                    </a:cubicBezTo>
                    <a:cubicBezTo>
                      <a:pt x="9323" y="6544"/>
                      <a:pt x="9138" y="6303"/>
                      <a:pt x="8954" y="6067"/>
                    </a:cubicBezTo>
                    <a:cubicBezTo>
                      <a:pt x="8751" y="5788"/>
                      <a:pt x="8522" y="5521"/>
                      <a:pt x="8287" y="5273"/>
                    </a:cubicBezTo>
                    <a:cubicBezTo>
                      <a:pt x="8282" y="5269"/>
                      <a:pt x="8275" y="5264"/>
                      <a:pt x="8266" y="5264"/>
                    </a:cubicBezTo>
                    <a:cubicBezTo>
                      <a:pt x="8263" y="5264"/>
                      <a:pt x="8259" y="5265"/>
                      <a:pt x="8255" y="5267"/>
                    </a:cubicBezTo>
                    <a:lnTo>
                      <a:pt x="8198" y="5197"/>
                    </a:lnTo>
                    <a:cubicBezTo>
                      <a:pt x="7836" y="4803"/>
                      <a:pt x="7429" y="4460"/>
                      <a:pt x="6990" y="4155"/>
                    </a:cubicBezTo>
                    <a:cubicBezTo>
                      <a:pt x="6844" y="4053"/>
                      <a:pt x="6692" y="3951"/>
                      <a:pt x="6533" y="3850"/>
                    </a:cubicBezTo>
                    <a:cubicBezTo>
                      <a:pt x="6501" y="3818"/>
                      <a:pt x="6463" y="3792"/>
                      <a:pt x="6425" y="3767"/>
                    </a:cubicBezTo>
                    <a:cubicBezTo>
                      <a:pt x="6342" y="3710"/>
                      <a:pt x="6266" y="3653"/>
                      <a:pt x="6183" y="3595"/>
                    </a:cubicBezTo>
                    <a:cubicBezTo>
                      <a:pt x="6209" y="3564"/>
                      <a:pt x="6234" y="3532"/>
                      <a:pt x="6253" y="3500"/>
                    </a:cubicBezTo>
                    <a:cubicBezTo>
                      <a:pt x="6279" y="3449"/>
                      <a:pt x="6304" y="3405"/>
                      <a:pt x="6323" y="3354"/>
                    </a:cubicBezTo>
                    <a:cubicBezTo>
                      <a:pt x="6336" y="3328"/>
                      <a:pt x="6342" y="3303"/>
                      <a:pt x="6355" y="3278"/>
                    </a:cubicBezTo>
                    <a:cubicBezTo>
                      <a:pt x="6361" y="3259"/>
                      <a:pt x="6368" y="3233"/>
                      <a:pt x="6374" y="3208"/>
                    </a:cubicBezTo>
                    <a:lnTo>
                      <a:pt x="6387" y="3208"/>
                    </a:lnTo>
                    <a:cubicBezTo>
                      <a:pt x="6628" y="3259"/>
                      <a:pt x="6863" y="3335"/>
                      <a:pt x="7086" y="3430"/>
                    </a:cubicBezTo>
                    <a:cubicBezTo>
                      <a:pt x="7200" y="3481"/>
                      <a:pt x="7315" y="3532"/>
                      <a:pt x="7423" y="3595"/>
                    </a:cubicBezTo>
                    <a:cubicBezTo>
                      <a:pt x="7473" y="3621"/>
                      <a:pt x="7518" y="3646"/>
                      <a:pt x="7562" y="3678"/>
                    </a:cubicBezTo>
                    <a:cubicBezTo>
                      <a:pt x="7651" y="3748"/>
                      <a:pt x="7734" y="3818"/>
                      <a:pt x="7817" y="3894"/>
                    </a:cubicBezTo>
                    <a:cubicBezTo>
                      <a:pt x="7827" y="3905"/>
                      <a:pt x="7839" y="3909"/>
                      <a:pt x="7850" y="3909"/>
                    </a:cubicBezTo>
                    <a:cubicBezTo>
                      <a:pt x="7884" y="3909"/>
                      <a:pt x="7914" y="3864"/>
                      <a:pt x="7899" y="3830"/>
                    </a:cubicBezTo>
                    <a:cubicBezTo>
                      <a:pt x="7683" y="3220"/>
                      <a:pt x="7308" y="2680"/>
                      <a:pt x="6819" y="2261"/>
                    </a:cubicBezTo>
                    <a:cubicBezTo>
                      <a:pt x="6832" y="2019"/>
                      <a:pt x="6793" y="1778"/>
                      <a:pt x="6705" y="1549"/>
                    </a:cubicBezTo>
                    <a:cubicBezTo>
                      <a:pt x="6622" y="1308"/>
                      <a:pt x="6495" y="1079"/>
                      <a:pt x="6330" y="875"/>
                    </a:cubicBezTo>
                    <a:cubicBezTo>
                      <a:pt x="5897" y="348"/>
                      <a:pt x="5256" y="37"/>
                      <a:pt x="4569" y="30"/>
                    </a:cubicBezTo>
                    <a:lnTo>
                      <a:pt x="4449" y="30"/>
                    </a:lnTo>
                    <a:cubicBezTo>
                      <a:pt x="4328" y="10"/>
                      <a:pt x="4207" y="1"/>
                      <a:pt x="40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5" name="Google Shape;2235;p60"/>
              <p:cNvSpPr/>
              <p:nvPr/>
            </p:nvSpPr>
            <p:spPr>
              <a:xfrm>
                <a:off x="1722482" y="2776847"/>
                <a:ext cx="146235" cy="90068"/>
              </a:xfrm>
              <a:custGeom>
                <a:avLst/>
                <a:gdLst/>
                <a:ahLst/>
                <a:cxnLst/>
                <a:rect l="l" t="t" r="r" b="b"/>
                <a:pathLst>
                  <a:path w="867" h="534" extrusionOk="0">
                    <a:moveTo>
                      <a:pt x="42" y="1"/>
                    </a:moveTo>
                    <a:cubicBezTo>
                      <a:pt x="20" y="1"/>
                      <a:pt x="1" y="25"/>
                      <a:pt x="21" y="45"/>
                    </a:cubicBezTo>
                    <a:cubicBezTo>
                      <a:pt x="129" y="159"/>
                      <a:pt x="256" y="254"/>
                      <a:pt x="389" y="343"/>
                    </a:cubicBezTo>
                    <a:cubicBezTo>
                      <a:pt x="459" y="388"/>
                      <a:pt x="529" y="419"/>
                      <a:pt x="599" y="458"/>
                    </a:cubicBezTo>
                    <a:cubicBezTo>
                      <a:pt x="631" y="477"/>
                      <a:pt x="669" y="496"/>
                      <a:pt x="701" y="515"/>
                    </a:cubicBezTo>
                    <a:cubicBezTo>
                      <a:pt x="739" y="527"/>
                      <a:pt x="783" y="534"/>
                      <a:pt x="822" y="534"/>
                    </a:cubicBezTo>
                    <a:cubicBezTo>
                      <a:pt x="853" y="527"/>
                      <a:pt x="866" y="489"/>
                      <a:pt x="847" y="470"/>
                    </a:cubicBezTo>
                    <a:cubicBezTo>
                      <a:pt x="828" y="439"/>
                      <a:pt x="796" y="413"/>
                      <a:pt x="771" y="400"/>
                    </a:cubicBezTo>
                    <a:cubicBezTo>
                      <a:pt x="733" y="381"/>
                      <a:pt x="695" y="362"/>
                      <a:pt x="663" y="350"/>
                    </a:cubicBezTo>
                    <a:cubicBezTo>
                      <a:pt x="593" y="311"/>
                      <a:pt x="523" y="273"/>
                      <a:pt x="459" y="235"/>
                    </a:cubicBezTo>
                    <a:cubicBezTo>
                      <a:pt x="326" y="165"/>
                      <a:pt x="199" y="76"/>
                      <a:pt x="59" y="6"/>
                    </a:cubicBezTo>
                    <a:cubicBezTo>
                      <a:pt x="54" y="2"/>
                      <a:pt x="48" y="1"/>
                      <a:pt x="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6" name="Google Shape;2236;p60"/>
              <p:cNvSpPr/>
              <p:nvPr/>
            </p:nvSpPr>
            <p:spPr>
              <a:xfrm>
                <a:off x="1647594" y="2779208"/>
                <a:ext cx="102044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04" extrusionOk="0">
                    <a:moveTo>
                      <a:pt x="45" y="0"/>
                    </a:moveTo>
                    <a:cubicBezTo>
                      <a:pt x="22" y="0"/>
                      <a:pt x="0" y="34"/>
                      <a:pt x="26" y="50"/>
                    </a:cubicBezTo>
                    <a:cubicBezTo>
                      <a:pt x="115" y="107"/>
                      <a:pt x="204" y="158"/>
                      <a:pt x="293" y="202"/>
                    </a:cubicBezTo>
                    <a:cubicBezTo>
                      <a:pt x="338" y="228"/>
                      <a:pt x="382" y="247"/>
                      <a:pt x="433" y="266"/>
                    </a:cubicBezTo>
                    <a:cubicBezTo>
                      <a:pt x="478" y="285"/>
                      <a:pt x="528" y="297"/>
                      <a:pt x="579" y="304"/>
                    </a:cubicBezTo>
                    <a:cubicBezTo>
                      <a:pt x="598" y="304"/>
                      <a:pt x="605" y="285"/>
                      <a:pt x="592" y="278"/>
                    </a:cubicBezTo>
                    <a:cubicBezTo>
                      <a:pt x="554" y="247"/>
                      <a:pt x="509" y="228"/>
                      <a:pt x="465" y="208"/>
                    </a:cubicBezTo>
                    <a:cubicBezTo>
                      <a:pt x="420" y="183"/>
                      <a:pt x="376" y="164"/>
                      <a:pt x="331" y="145"/>
                    </a:cubicBezTo>
                    <a:cubicBezTo>
                      <a:pt x="236" y="100"/>
                      <a:pt x="147" y="56"/>
                      <a:pt x="58" y="5"/>
                    </a:cubicBezTo>
                    <a:cubicBezTo>
                      <a:pt x="54" y="2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7" name="Google Shape;2237;p60"/>
              <p:cNvSpPr/>
              <p:nvPr/>
            </p:nvSpPr>
            <p:spPr>
              <a:xfrm>
                <a:off x="1596994" y="2785618"/>
                <a:ext cx="119248" cy="676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01" extrusionOk="0">
                    <a:moveTo>
                      <a:pt x="39" y="0"/>
                    </a:moveTo>
                    <a:cubicBezTo>
                      <a:pt x="18" y="0"/>
                      <a:pt x="1" y="29"/>
                      <a:pt x="21" y="50"/>
                    </a:cubicBezTo>
                    <a:cubicBezTo>
                      <a:pt x="123" y="120"/>
                      <a:pt x="225" y="190"/>
                      <a:pt x="333" y="253"/>
                    </a:cubicBezTo>
                    <a:cubicBezTo>
                      <a:pt x="441" y="317"/>
                      <a:pt x="549" y="367"/>
                      <a:pt x="670" y="399"/>
                    </a:cubicBezTo>
                    <a:cubicBezTo>
                      <a:pt x="672" y="400"/>
                      <a:pt x="674" y="400"/>
                      <a:pt x="676" y="400"/>
                    </a:cubicBezTo>
                    <a:cubicBezTo>
                      <a:pt x="697" y="400"/>
                      <a:pt x="706" y="373"/>
                      <a:pt x="689" y="361"/>
                    </a:cubicBezTo>
                    <a:cubicBezTo>
                      <a:pt x="587" y="298"/>
                      <a:pt x="479" y="240"/>
                      <a:pt x="371" y="190"/>
                    </a:cubicBezTo>
                    <a:cubicBezTo>
                      <a:pt x="269" y="132"/>
                      <a:pt x="161" y="69"/>
                      <a:pt x="53" y="5"/>
                    </a:cubicBezTo>
                    <a:cubicBezTo>
                      <a:pt x="48" y="2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8" name="Google Shape;2238;p60"/>
              <p:cNvSpPr/>
              <p:nvPr/>
            </p:nvSpPr>
            <p:spPr>
              <a:xfrm>
                <a:off x="604727" y="1902139"/>
                <a:ext cx="50600" cy="1922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14" extrusionOk="0">
                    <a:moveTo>
                      <a:pt x="268" y="1"/>
                    </a:moveTo>
                    <a:cubicBezTo>
                      <a:pt x="261" y="1"/>
                      <a:pt x="249" y="7"/>
                      <a:pt x="236" y="13"/>
                    </a:cubicBezTo>
                    <a:lnTo>
                      <a:pt x="211" y="20"/>
                    </a:lnTo>
                    <a:cubicBezTo>
                      <a:pt x="198" y="20"/>
                      <a:pt x="191" y="20"/>
                      <a:pt x="179" y="26"/>
                    </a:cubicBezTo>
                    <a:lnTo>
                      <a:pt x="153" y="39"/>
                    </a:lnTo>
                    <a:lnTo>
                      <a:pt x="45" y="39"/>
                    </a:lnTo>
                    <a:cubicBezTo>
                      <a:pt x="42" y="38"/>
                      <a:pt x="39" y="37"/>
                      <a:pt x="36" y="37"/>
                    </a:cubicBezTo>
                    <a:cubicBezTo>
                      <a:pt x="22" y="37"/>
                      <a:pt x="12" y="48"/>
                      <a:pt x="7" y="64"/>
                    </a:cubicBezTo>
                    <a:cubicBezTo>
                      <a:pt x="1" y="83"/>
                      <a:pt x="14" y="102"/>
                      <a:pt x="33" y="109"/>
                    </a:cubicBezTo>
                    <a:cubicBezTo>
                      <a:pt x="55" y="112"/>
                      <a:pt x="77" y="113"/>
                      <a:pt x="100" y="113"/>
                    </a:cubicBezTo>
                    <a:cubicBezTo>
                      <a:pt x="123" y="113"/>
                      <a:pt x="147" y="112"/>
                      <a:pt x="172" y="109"/>
                    </a:cubicBezTo>
                    <a:lnTo>
                      <a:pt x="204" y="96"/>
                    </a:lnTo>
                    <a:cubicBezTo>
                      <a:pt x="217" y="96"/>
                      <a:pt x="223" y="89"/>
                      <a:pt x="236" y="83"/>
                    </a:cubicBezTo>
                    <a:lnTo>
                      <a:pt x="268" y="64"/>
                    </a:lnTo>
                    <a:cubicBezTo>
                      <a:pt x="274" y="58"/>
                      <a:pt x="280" y="45"/>
                      <a:pt x="287" y="32"/>
                    </a:cubicBezTo>
                    <a:cubicBezTo>
                      <a:pt x="299" y="20"/>
                      <a:pt x="287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9" name="Google Shape;2239;p60"/>
              <p:cNvSpPr/>
              <p:nvPr/>
            </p:nvSpPr>
            <p:spPr>
              <a:xfrm>
                <a:off x="706602" y="1951221"/>
                <a:ext cx="55829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68" extrusionOk="0">
                    <a:moveTo>
                      <a:pt x="305" y="1"/>
                    </a:moveTo>
                    <a:cubicBezTo>
                      <a:pt x="303" y="1"/>
                      <a:pt x="301" y="1"/>
                      <a:pt x="299" y="2"/>
                    </a:cubicBezTo>
                    <a:cubicBezTo>
                      <a:pt x="286" y="8"/>
                      <a:pt x="274" y="15"/>
                      <a:pt x="261" y="21"/>
                    </a:cubicBezTo>
                    <a:cubicBezTo>
                      <a:pt x="255" y="27"/>
                      <a:pt x="242" y="34"/>
                      <a:pt x="236" y="40"/>
                    </a:cubicBezTo>
                    <a:cubicBezTo>
                      <a:pt x="217" y="53"/>
                      <a:pt x="198" y="65"/>
                      <a:pt x="172" y="72"/>
                    </a:cubicBezTo>
                    <a:cubicBezTo>
                      <a:pt x="128" y="91"/>
                      <a:pt x="83" y="104"/>
                      <a:pt x="32" y="104"/>
                    </a:cubicBezTo>
                    <a:cubicBezTo>
                      <a:pt x="20" y="104"/>
                      <a:pt x="7" y="116"/>
                      <a:pt x="1" y="129"/>
                    </a:cubicBezTo>
                    <a:cubicBezTo>
                      <a:pt x="1" y="148"/>
                      <a:pt x="13" y="161"/>
                      <a:pt x="26" y="161"/>
                    </a:cubicBezTo>
                    <a:cubicBezTo>
                      <a:pt x="45" y="165"/>
                      <a:pt x="64" y="167"/>
                      <a:pt x="83" y="167"/>
                    </a:cubicBezTo>
                    <a:cubicBezTo>
                      <a:pt x="121" y="167"/>
                      <a:pt x="159" y="159"/>
                      <a:pt x="198" y="142"/>
                    </a:cubicBezTo>
                    <a:cubicBezTo>
                      <a:pt x="223" y="135"/>
                      <a:pt x="248" y="116"/>
                      <a:pt x="274" y="104"/>
                    </a:cubicBezTo>
                    <a:cubicBezTo>
                      <a:pt x="280" y="91"/>
                      <a:pt x="293" y="78"/>
                      <a:pt x="306" y="72"/>
                    </a:cubicBezTo>
                    <a:cubicBezTo>
                      <a:pt x="312" y="59"/>
                      <a:pt x="325" y="46"/>
                      <a:pt x="325" y="27"/>
                    </a:cubicBezTo>
                    <a:cubicBezTo>
                      <a:pt x="330" y="16"/>
                      <a:pt x="317" y="1"/>
                      <a:pt x="3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0" name="Google Shape;2240;p60"/>
              <p:cNvSpPr/>
              <p:nvPr/>
            </p:nvSpPr>
            <p:spPr>
              <a:xfrm>
                <a:off x="969216" y="3384555"/>
                <a:ext cx="163101" cy="7843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465" extrusionOk="0">
                    <a:moveTo>
                      <a:pt x="928" y="0"/>
                    </a:moveTo>
                    <a:cubicBezTo>
                      <a:pt x="852" y="13"/>
                      <a:pt x="788" y="83"/>
                      <a:pt x="725" y="121"/>
                    </a:cubicBezTo>
                    <a:cubicBezTo>
                      <a:pt x="655" y="165"/>
                      <a:pt x="579" y="210"/>
                      <a:pt x="502" y="248"/>
                    </a:cubicBezTo>
                    <a:cubicBezTo>
                      <a:pt x="350" y="312"/>
                      <a:pt x="191" y="369"/>
                      <a:pt x="26" y="413"/>
                    </a:cubicBezTo>
                    <a:cubicBezTo>
                      <a:pt x="0" y="420"/>
                      <a:pt x="13" y="464"/>
                      <a:pt x="45" y="464"/>
                    </a:cubicBezTo>
                    <a:cubicBezTo>
                      <a:pt x="216" y="445"/>
                      <a:pt x="388" y="394"/>
                      <a:pt x="541" y="318"/>
                    </a:cubicBezTo>
                    <a:cubicBezTo>
                      <a:pt x="623" y="280"/>
                      <a:pt x="693" y="242"/>
                      <a:pt x="769" y="197"/>
                    </a:cubicBezTo>
                    <a:cubicBezTo>
                      <a:pt x="833" y="159"/>
                      <a:pt x="928" y="108"/>
                      <a:pt x="960" y="38"/>
                    </a:cubicBezTo>
                    <a:cubicBezTo>
                      <a:pt x="966" y="19"/>
                      <a:pt x="947" y="0"/>
                      <a:pt x="9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1" name="Google Shape;2241;p60"/>
              <p:cNvSpPr/>
              <p:nvPr/>
            </p:nvSpPr>
            <p:spPr>
              <a:xfrm>
                <a:off x="346499" y="3378145"/>
                <a:ext cx="17204" cy="6679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96" extrusionOk="0">
                    <a:moveTo>
                      <a:pt x="32" y="0"/>
                    </a:moveTo>
                    <a:cubicBezTo>
                      <a:pt x="19" y="0"/>
                      <a:pt x="13" y="13"/>
                      <a:pt x="13" y="26"/>
                    </a:cubicBezTo>
                    <a:cubicBezTo>
                      <a:pt x="7" y="38"/>
                      <a:pt x="7" y="51"/>
                      <a:pt x="0" y="64"/>
                    </a:cubicBezTo>
                    <a:lnTo>
                      <a:pt x="0" y="108"/>
                    </a:lnTo>
                    <a:lnTo>
                      <a:pt x="0" y="184"/>
                    </a:lnTo>
                    <a:lnTo>
                      <a:pt x="0" y="273"/>
                    </a:lnTo>
                    <a:cubicBezTo>
                      <a:pt x="0" y="286"/>
                      <a:pt x="0" y="299"/>
                      <a:pt x="0" y="311"/>
                    </a:cubicBezTo>
                    <a:cubicBezTo>
                      <a:pt x="0" y="324"/>
                      <a:pt x="7" y="337"/>
                      <a:pt x="13" y="350"/>
                    </a:cubicBezTo>
                    <a:cubicBezTo>
                      <a:pt x="13" y="362"/>
                      <a:pt x="19" y="369"/>
                      <a:pt x="26" y="381"/>
                    </a:cubicBezTo>
                    <a:cubicBezTo>
                      <a:pt x="31" y="392"/>
                      <a:pt x="39" y="396"/>
                      <a:pt x="48" y="396"/>
                    </a:cubicBezTo>
                    <a:cubicBezTo>
                      <a:pt x="61" y="396"/>
                      <a:pt x="75" y="386"/>
                      <a:pt x="83" y="375"/>
                    </a:cubicBezTo>
                    <a:cubicBezTo>
                      <a:pt x="89" y="362"/>
                      <a:pt x="89" y="356"/>
                      <a:pt x="89" y="350"/>
                    </a:cubicBezTo>
                    <a:cubicBezTo>
                      <a:pt x="102" y="318"/>
                      <a:pt x="102" y="292"/>
                      <a:pt x="96" y="261"/>
                    </a:cubicBezTo>
                    <a:cubicBezTo>
                      <a:pt x="89" y="235"/>
                      <a:pt x="89" y="210"/>
                      <a:pt x="83" y="178"/>
                    </a:cubicBezTo>
                    <a:lnTo>
                      <a:pt x="77" y="102"/>
                    </a:lnTo>
                    <a:lnTo>
                      <a:pt x="77" y="64"/>
                    </a:lnTo>
                    <a:cubicBezTo>
                      <a:pt x="70" y="45"/>
                      <a:pt x="64" y="32"/>
                      <a:pt x="64" y="19"/>
                    </a:cubicBezTo>
                    <a:cubicBezTo>
                      <a:pt x="57" y="6"/>
                      <a:pt x="45" y="0"/>
                      <a:pt x="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2" name="Google Shape;2242;p60"/>
              <p:cNvSpPr/>
              <p:nvPr/>
            </p:nvSpPr>
            <p:spPr>
              <a:xfrm>
                <a:off x="367919" y="3393157"/>
                <a:ext cx="12987" cy="47227"/>
              </a:xfrm>
              <a:custGeom>
                <a:avLst/>
                <a:gdLst/>
                <a:ahLst/>
                <a:cxnLst/>
                <a:rect l="l" t="t" r="r" b="b"/>
                <a:pathLst>
                  <a:path w="77" h="280" extrusionOk="0">
                    <a:moveTo>
                      <a:pt x="39" y="0"/>
                    </a:moveTo>
                    <a:cubicBezTo>
                      <a:pt x="19" y="0"/>
                      <a:pt x="7" y="13"/>
                      <a:pt x="7" y="32"/>
                    </a:cubicBezTo>
                    <a:lnTo>
                      <a:pt x="0" y="140"/>
                    </a:lnTo>
                    <a:lnTo>
                      <a:pt x="0" y="197"/>
                    </a:lnTo>
                    <a:cubicBezTo>
                      <a:pt x="0" y="216"/>
                      <a:pt x="7" y="235"/>
                      <a:pt x="13" y="254"/>
                    </a:cubicBezTo>
                    <a:cubicBezTo>
                      <a:pt x="13" y="267"/>
                      <a:pt x="26" y="280"/>
                      <a:pt x="39" y="280"/>
                    </a:cubicBezTo>
                    <a:lnTo>
                      <a:pt x="45" y="280"/>
                    </a:lnTo>
                    <a:cubicBezTo>
                      <a:pt x="58" y="280"/>
                      <a:pt x="70" y="267"/>
                      <a:pt x="70" y="254"/>
                    </a:cubicBezTo>
                    <a:cubicBezTo>
                      <a:pt x="77" y="235"/>
                      <a:pt x="77" y="216"/>
                      <a:pt x="77" y="197"/>
                    </a:cubicBezTo>
                    <a:lnTo>
                      <a:pt x="77" y="140"/>
                    </a:lnTo>
                    <a:cubicBezTo>
                      <a:pt x="77" y="102"/>
                      <a:pt x="70" y="64"/>
                      <a:pt x="70" y="32"/>
                    </a:cubicBezTo>
                    <a:cubicBezTo>
                      <a:pt x="70" y="13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3" name="Google Shape;2243;p60"/>
              <p:cNvSpPr/>
              <p:nvPr/>
            </p:nvSpPr>
            <p:spPr>
              <a:xfrm>
                <a:off x="396761" y="3416939"/>
                <a:ext cx="10963" cy="28336"/>
              </a:xfrm>
              <a:custGeom>
                <a:avLst/>
                <a:gdLst/>
                <a:ahLst/>
                <a:cxnLst/>
                <a:rect l="l" t="t" r="r" b="b"/>
                <a:pathLst>
                  <a:path w="65" h="168" extrusionOk="0">
                    <a:moveTo>
                      <a:pt x="36" y="0"/>
                    </a:moveTo>
                    <a:cubicBezTo>
                      <a:pt x="20" y="0"/>
                      <a:pt x="6" y="12"/>
                      <a:pt x="1" y="31"/>
                    </a:cubicBezTo>
                    <a:lnTo>
                      <a:pt x="1" y="94"/>
                    </a:lnTo>
                    <a:lnTo>
                      <a:pt x="1" y="120"/>
                    </a:lnTo>
                    <a:cubicBezTo>
                      <a:pt x="1" y="132"/>
                      <a:pt x="7" y="139"/>
                      <a:pt x="7" y="145"/>
                    </a:cubicBezTo>
                    <a:lnTo>
                      <a:pt x="14" y="158"/>
                    </a:lnTo>
                    <a:cubicBezTo>
                      <a:pt x="20" y="164"/>
                      <a:pt x="28" y="167"/>
                      <a:pt x="35" y="167"/>
                    </a:cubicBezTo>
                    <a:cubicBezTo>
                      <a:pt x="42" y="167"/>
                      <a:pt x="49" y="164"/>
                      <a:pt x="52" y="158"/>
                    </a:cubicBezTo>
                    <a:lnTo>
                      <a:pt x="58" y="145"/>
                    </a:lnTo>
                    <a:cubicBezTo>
                      <a:pt x="65" y="139"/>
                      <a:pt x="65" y="132"/>
                      <a:pt x="65" y="120"/>
                    </a:cubicBezTo>
                    <a:lnTo>
                      <a:pt x="65" y="94"/>
                    </a:lnTo>
                    <a:lnTo>
                      <a:pt x="65" y="31"/>
                    </a:lnTo>
                    <a:cubicBezTo>
                      <a:pt x="65" y="18"/>
                      <a:pt x="58" y="12"/>
                      <a:pt x="52" y="5"/>
                    </a:cubicBezTo>
                    <a:cubicBezTo>
                      <a:pt x="47" y="2"/>
                      <a:pt x="41" y="0"/>
                      <a:pt x="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4" name="Google Shape;2244;p60"/>
              <p:cNvSpPr/>
              <p:nvPr/>
            </p:nvSpPr>
            <p:spPr>
              <a:xfrm>
                <a:off x="1123546" y="3493682"/>
                <a:ext cx="37613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70" extrusionOk="0">
                    <a:moveTo>
                      <a:pt x="197" y="0"/>
                    </a:moveTo>
                    <a:cubicBezTo>
                      <a:pt x="195" y="0"/>
                      <a:pt x="193" y="1"/>
                      <a:pt x="191" y="1"/>
                    </a:cubicBezTo>
                    <a:cubicBezTo>
                      <a:pt x="178" y="1"/>
                      <a:pt x="172" y="1"/>
                      <a:pt x="166" y="8"/>
                    </a:cubicBezTo>
                    <a:cubicBezTo>
                      <a:pt x="153" y="8"/>
                      <a:pt x="147" y="14"/>
                      <a:pt x="140" y="20"/>
                    </a:cubicBezTo>
                    <a:cubicBezTo>
                      <a:pt x="121" y="27"/>
                      <a:pt x="109" y="40"/>
                      <a:pt x="96" y="46"/>
                    </a:cubicBezTo>
                    <a:lnTo>
                      <a:pt x="20" y="103"/>
                    </a:lnTo>
                    <a:cubicBezTo>
                      <a:pt x="1" y="116"/>
                      <a:pt x="1" y="141"/>
                      <a:pt x="13" y="154"/>
                    </a:cubicBezTo>
                    <a:cubicBezTo>
                      <a:pt x="20" y="164"/>
                      <a:pt x="29" y="169"/>
                      <a:pt x="39" y="169"/>
                    </a:cubicBezTo>
                    <a:cubicBezTo>
                      <a:pt x="47" y="169"/>
                      <a:pt x="55" y="166"/>
                      <a:pt x="64" y="160"/>
                    </a:cubicBezTo>
                    <a:lnTo>
                      <a:pt x="140" y="103"/>
                    </a:lnTo>
                    <a:cubicBezTo>
                      <a:pt x="153" y="97"/>
                      <a:pt x="166" y="84"/>
                      <a:pt x="178" y="71"/>
                    </a:cubicBezTo>
                    <a:cubicBezTo>
                      <a:pt x="185" y="65"/>
                      <a:pt x="198" y="59"/>
                      <a:pt x="204" y="52"/>
                    </a:cubicBezTo>
                    <a:cubicBezTo>
                      <a:pt x="204" y="46"/>
                      <a:pt x="210" y="40"/>
                      <a:pt x="217" y="33"/>
                    </a:cubicBezTo>
                    <a:cubicBezTo>
                      <a:pt x="222" y="17"/>
                      <a:pt x="209" y="0"/>
                      <a:pt x="1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5" name="Google Shape;2245;p60"/>
              <p:cNvSpPr/>
              <p:nvPr/>
            </p:nvSpPr>
            <p:spPr>
              <a:xfrm>
                <a:off x="1046128" y="3440046"/>
                <a:ext cx="102213" cy="72864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32" extrusionOk="0">
                    <a:moveTo>
                      <a:pt x="562" y="0"/>
                    </a:moveTo>
                    <a:cubicBezTo>
                      <a:pt x="537" y="0"/>
                      <a:pt x="521" y="18"/>
                      <a:pt x="504" y="40"/>
                    </a:cubicBezTo>
                    <a:lnTo>
                      <a:pt x="440" y="91"/>
                    </a:lnTo>
                    <a:cubicBezTo>
                      <a:pt x="402" y="129"/>
                      <a:pt x="358" y="161"/>
                      <a:pt x="313" y="192"/>
                    </a:cubicBezTo>
                    <a:cubicBezTo>
                      <a:pt x="218" y="256"/>
                      <a:pt x="129" y="319"/>
                      <a:pt x="34" y="370"/>
                    </a:cubicBezTo>
                    <a:cubicBezTo>
                      <a:pt x="1" y="387"/>
                      <a:pt x="15" y="431"/>
                      <a:pt x="44" y="431"/>
                    </a:cubicBezTo>
                    <a:cubicBezTo>
                      <a:pt x="49" y="431"/>
                      <a:pt x="54" y="430"/>
                      <a:pt x="59" y="427"/>
                    </a:cubicBezTo>
                    <a:cubicBezTo>
                      <a:pt x="161" y="383"/>
                      <a:pt x="263" y="326"/>
                      <a:pt x="358" y="262"/>
                    </a:cubicBezTo>
                    <a:cubicBezTo>
                      <a:pt x="402" y="230"/>
                      <a:pt x="447" y="192"/>
                      <a:pt x="491" y="161"/>
                    </a:cubicBezTo>
                    <a:lnTo>
                      <a:pt x="561" y="103"/>
                    </a:lnTo>
                    <a:cubicBezTo>
                      <a:pt x="580" y="78"/>
                      <a:pt x="606" y="65"/>
                      <a:pt x="599" y="27"/>
                    </a:cubicBezTo>
                    <a:cubicBezTo>
                      <a:pt x="599" y="14"/>
                      <a:pt x="587" y="2"/>
                      <a:pt x="574" y="2"/>
                    </a:cubicBezTo>
                    <a:cubicBezTo>
                      <a:pt x="570" y="1"/>
                      <a:pt x="566" y="0"/>
                      <a:pt x="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6" name="Google Shape;2246;p60"/>
              <p:cNvSpPr/>
              <p:nvPr/>
            </p:nvSpPr>
            <p:spPr>
              <a:xfrm>
                <a:off x="285441" y="2080926"/>
                <a:ext cx="23951" cy="6679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396" extrusionOk="0">
                    <a:moveTo>
                      <a:pt x="104" y="0"/>
                    </a:moveTo>
                    <a:cubicBezTo>
                      <a:pt x="93" y="0"/>
                      <a:pt x="81" y="6"/>
                      <a:pt x="76" y="21"/>
                    </a:cubicBezTo>
                    <a:cubicBezTo>
                      <a:pt x="51" y="78"/>
                      <a:pt x="32" y="135"/>
                      <a:pt x="19" y="199"/>
                    </a:cubicBezTo>
                    <a:cubicBezTo>
                      <a:pt x="0" y="256"/>
                      <a:pt x="0" y="320"/>
                      <a:pt x="19" y="383"/>
                    </a:cubicBezTo>
                    <a:cubicBezTo>
                      <a:pt x="19" y="390"/>
                      <a:pt x="27" y="395"/>
                      <a:pt x="35" y="395"/>
                    </a:cubicBezTo>
                    <a:cubicBezTo>
                      <a:pt x="41" y="395"/>
                      <a:pt x="48" y="392"/>
                      <a:pt x="51" y="383"/>
                    </a:cubicBezTo>
                    <a:cubicBezTo>
                      <a:pt x="70" y="326"/>
                      <a:pt x="83" y="269"/>
                      <a:pt x="89" y="211"/>
                    </a:cubicBezTo>
                    <a:cubicBezTo>
                      <a:pt x="95" y="154"/>
                      <a:pt x="114" y="97"/>
                      <a:pt x="134" y="40"/>
                    </a:cubicBezTo>
                    <a:cubicBezTo>
                      <a:pt x="141" y="16"/>
                      <a:pt x="123" y="0"/>
                      <a:pt x="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7" name="Google Shape;2247;p60"/>
              <p:cNvSpPr/>
              <p:nvPr/>
            </p:nvSpPr>
            <p:spPr>
              <a:xfrm>
                <a:off x="261828" y="2058831"/>
                <a:ext cx="26481" cy="8602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510" extrusionOk="0">
                    <a:moveTo>
                      <a:pt x="127" y="0"/>
                    </a:moveTo>
                    <a:cubicBezTo>
                      <a:pt x="120" y="0"/>
                      <a:pt x="113" y="4"/>
                      <a:pt x="108" y="12"/>
                    </a:cubicBezTo>
                    <a:cubicBezTo>
                      <a:pt x="64" y="88"/>
                      <a:pt x="32" y="171"/>
                      <a:pt x="19" y="260"/>
                    </a:cubicBezTo>
                    <a:cubicBezTo>
                      <a:pt x="7" y="298"/>
                      <a:pt x="7" y="342"/>
                      <a:pt x="7" y="387"/>
                    </a:cubicBezTo>
                    <a:cubicBezTo>
                      <a:pt x="7" y="425"/>
                      <a:pt x="0" y="495"/>
                      <a:pt x="45" y="508"/>
                    </a:cubicBezTo>
                    <a:cubicBezTo>
                      <a:pt x="49" y="509"/>
                      <a:pt x="53" y="509"/>
                      <a:pt x="56" y="509"/>
                    </a:cubicBezTo>
                    <a:cubicBezTo>
                      <a:pt x="101" y="509"/>
                      <a:pt x="96" y="436"/>
                      <a:pt x="96" y="412"/>
                    </a:cubicBezTo>
                    <a:cubicBezTo>
                      <a:pt x="89" y="368"/>
                      <a:pt x="89" y="323"/>
                      <a:pt x="96" y="285"/>
                    </a:cubicBezTo>
                    <a:cubicBezTo>
                      <a:pt x="102" y="196"/>
                      <a:pt x="121" y="114"/>
                      <a:pt x="153" y="31"/>
                    </a:cubicBezTo>
                    <a:cubicBezTo>
                      <a:pt x="157" y="14"/>
                      <a:pt x="141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8" name="Google Shape;2248;p60"/>
              <p:cNvSpPr/>
              <p:nvPr/>
            </p:nvSpPr>
            <p:spPr>
              <a:xfrm>
                <a:off x="687374" y="2110949"/>
                <a:ext cx="51612" cy="16748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993" extrusionOk="0">
                    <a:moveTo>
                      <a:pt x="68" y="1"/>
                    </a:moveTo>
                    <a:cubicBezTo>
                      <a:pt x="52" y="1"/>
                      <a:pt x="35" y="11"/>
                      <a:pt x="32" y="27"/>
                    </a:cubicBezTo>
                    <a:cubicBezTo>
                      <a:pt x="0" y="192"/>
                      <a:pt x="0" y="364"/>
                      <a:pt x="32" y="529"/>
                    </a:cubicBezTo>
                    <a:cubicBezTo>
                      <a:pt x="51" y="605"/>
                      <a:pt x="70" y="688"/>
                      <a:pt x="95" y="764"/>
                    </a:cubicBezTo>
                    <a:cubicBezTo>
                      <a:pt x="115" y="847"/>
                      <a:pt x="159" y="923"/>
                      <a:pt x="223" y="987"/>
                    </a:cubicBezTo>
                    <a:cubicBezTo>
                      <a:pt x="232" y="990"/>
                      <a:pt x="243" y="992"/>
                      <a:pt x="253" y="992"/>
                    </a:cubicBezTo>
                    <a:cubicBezTo>
                      <a:pt x="280" y="992"/>
                      <a:pt x="305" y="980"/>
                      <a:pt x="305" y="949"/>
                    </a:cubicBezTo>
                    <a:cubicBezTo>
                      <a:pt x="299" y="872"/>
                      <a:pt x="273" y="796"/>
                      <a:pt x="235" y="726"/>
                    </a:cubicBezTo>
                    <a:cubicBezTo>
                      <a:pt x="210" y="650"/>
                      <a:pt x="191" y="574"/>
                      <a:pt x="172" y="497"/>
                    </a:cubicBezTo>
                    <a:cubicBezTo>
                      <a:pt x="134" y="345"/>
                      <a:pt x="102" y="186"/>
                      <a:pt x="95" y="27"/>
                    </a:cubicBezTo>
                    <a:cubicBezTo>
                      <a:pt x="95" y="9"/>
                      <a:pt x="82" y="1"/>
                      <a:pt x="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9" name="Google Shape;2249;p60"/>
              <p:cNvSpPr/>
              <p:nvPr/>
            </p:nvSpPr>
            <p:spPr>
              <a:xfrm>
                <a:off x="662580" y="2143502"/>
                <a:ext cx="20240" cy="7337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35" extrusionOk="0">
                    <a:moveTo>
                      <a:pt x="41" y="1"/>
                    </a:moveTo>
                    <a:cubicBezTo>
                      <a:pt x="26" y="1"/>
                      <a:pt x="10" y="10"/>
                      <a:pt x="7" y="31"/>
                    </a:cubicBezTo>
                    <a:cubicBezTo>
                      <a:pt x="1" y="101"/>
                      <a:pt x="1" y="165"/>
                      <a:pt x="7" y="234"/>
                    </a:cubicBezTo>
                    <a:cubicBezTo>
                      <a:pt x="14" y="266"/>
                      <a:pt x="20" y="298"/>
                      <a:pt x="26" y="330"/>
                    </a:cubicBezTo>
                    <a:cubicBezTo>
                      <a:pt x="33" y="349"/>
                      <a:pt x="39" y="362"/>
                      <a:pt x="45" y="381"/>
                    </a:cubicBezTo>
                    <a:cubicBezTo>
                      <a:pt x="52" y="393"/>
                      <a:pt x="58" y="412"/>
                      <a:pt x="71" y="425"/>
                    </a:cubicBezTo>
                    <a:cubicBezTo>
                      <a:pt x="77" y="431"/>
                      <a:pt x="85" y="434"/>
                      <a:pt x="92" y="434"/>
                    </a:cubicBezTo>
                    <a:cubicBezTo>
                      <a:pt x="107" y="434"/>
                      <a:pt x="120" y="423"/>
                      <a:pt x="115" y="406"/>
                    </a:cubicBezTo>
                    <a:cubicBezTo>
                      <a:pt x="115" y="387"/>
                      <a:pt x="115" y="374"/>
                      <a:pt x="109" y="355"/>
                    </a:cubicBezTo>
                    <a:lnTo>
                      <a:pt x="103" y="311"/>
                    </a:lnTo>
                    <a:cubicBezTo>
                      <a:pt x="96" y="285"/>
                      <a:pt x="90" y="254"/>
                      <a:pt x="84" y="222"/>
                    </a:cubicBezTo>
                    <a:cubicBezTo>
                      <a:pt x="71" y="165"/>
                      <a:pt x="71" y="101"/>
                      <a:pt x="77" y="37"/>
                    </a:cubicBezTo>
                    <a:cubicBezTo>
                      <a:pt x="77" y="14"/>
                      <a:pt x="59" y="1"/>
                      <a:pt x="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0" name="Google Shape;2250;p60"/>
              <p:cNvSpPr/>
              <p:nvPr/>
            </p:nvSpPr>
            <p:spPr>
              <a:xfrm>
                <a:off x="723806" y="2128996"/>
                <a:ext cx="30191" cy="5920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51" extrusionOk="0">
                    <a:moveTo>
                      <a:pt x="40" y="0"/>
                    </a:moveTo>
                    <a:cubicBezTo>
                      <a:pt x="35" y="0"/>
                      <a:pt x="30" y="1"/>
                      <a:pt x="26" y="3"/>
                    </a:cubicBezTo>
                    <a:cubicBezTo>
                      <a:pt x="7" y="9"/>
                      <a:pt x="0" y="28"/>
                      <a:pt x="7" y="47"/>
                    </a:cubicBezTo>
                    <a:lnTo>
                      <a:pt x="57" y="200"/>
                    </a:lnTo>
                    <a:cubicBezTo>
                      <a:pt x="70" y="219"/>
                      <a:pt x="76" y="244"/>
                      <a:pt x="89" y="270"/>
                    </a:cubicBezTo>
                    <a:cubicBezTo>
                      <a:pt x="96" y="295"/>
                      <a:pt x="108" y="320"/>
                      <a:pt x="127" y="340"/>
                    </a:cubicBezTo>
                    <a:cubicBezTo>
                      <a:pt x="135" y="347"/>
                      <a:pt x="143" y="351"/>
                      <a:pt x="151" y="351"/>
                    </a:cubicBezTo>
                    <a:cubicBezTo>
                      <a:pt x="163" y="351"/>
                      <a:pt x="174" y="342"/>
                      <a:pt x="178" y="327"/>
                    </a:cubicBezTo>
                    <a:cubicBezTo>
                      <a:pt x="178" y="314"/>
                      <a:pt x="178" y="301"/>
                      <a:pt x="178" y="289"/>
                    </a:cubicBezTo>
                    <a:cubicBezTo>
                      <a:pt x="172" y="276"/>
                      <a:pt x="165" y="263"/>
                      <a:pt x="159" y="251"/>
                    </a:cubicBezTo>
                    <a:cubicBezTo>
                      <a:pt x="153" y="225"/>
                      <a:pt x="140" y="200"/>
                      <a:pt x="134" y="168"/>
                    </a:cubicBezTo>
                    <a:lnTo>
                      <a:pt x="70" y="22"/>
                    </a:lnTo>
                    <a:cubicBezTo>
                      <a:pt x="65" y="7"/>
                      <a:pt x="53" y="0"/>
                      <a:pt x="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4"/>
          <p:cNvSpPr txBox="1">
            <a:spLocks noGrp="1"/>
          </p:cNvSpPr>
          <p:nvPr>
            <p:ph type="title"/>
          </p:nvPr>
        </p:nvSpPr>
        <p:spPr>
          <a:xfrm>
            <a:off x="2650742" y="3650836"/>
            <a:ext cx="56211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9" name="Google Shape;1079;p44"/>
          <p:cNvSpPr txBox="1">
            <a:spLocks noGrp="1"/>
          </p:cNvSpPr>
          <p:nvPr>
            <p:ph type="subTitle" idx="1"/>
          </p:nvPr>
        </p:nvSpPr>
        <p:spPr>
          <a:xfrm>
            <a:off x="2657967" y="1194473"/>
            <a:ext cx="5621100" cy="22610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Văn bản kể lại những cảm xúc và suy nghĩ trong sáng, giàu lòng nhân ái của anh em Mên và Mon đối với bầy chim chìa vôi.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Câu chuyện kì vĩ và đẹp đẽ về sự dũng cảm của bầy chim chìa vôi tập bay trong đêm mưa bão.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81" name="Google Shape;1081;p44"/>
          <p:cNvGrpSpPr/>
          <p:nvPr/>
        </p:nvGrpSpPr>
        <p:grpSpPr>
          <a:xfrm>
            <a:off x="662874" y="928150"/>
            <a:ext cx="1987868" cy="3586949"/>
            <a:chOff x="1847731" y="1289554"/>
            <a:chExt cx="1813913" cy="3273062"/>
          </a:xfrm>
        </p:grpSpPr>
        <p:sp>
          <p:nvSpPr>
            <p:cNvPr id="1082" name="Google Shape;1082;p44"/>
            <p:cNvSpPr/>
            <p:nvPr/>
          </p:nvSpPr>
          <p:spPr>
            <a:xfrm>
              <a:off x="1848360" y="1289554"/>
              <a:ext cx="1812672" cy="3273062"/>
            </a:xfrm>
            <a:custGeom>
              <a:avLst/>
              <a:gdLst/>
              <a:ahLst/>
              <a:cxnLst/>
              <a:rect l="l" t="t" r="r" b="b"/>
              <a:pathLst>
                <a:path w="10219" h="18452" extrusionOk="0">
                  <a:moveTo>
                    <a:pt x="6330" y="975"/>
                  </a:moveTo>
                  <a:cubicBezTo>
                    <a:pt x="6330" y="982"/>
                    <a:pt x="6336" y="988"/>
                    <a:pt x="6336" y="1001"/>
                  </a:cubicBezTo>
                  <a:cubicBezTo>
                    <a:pt x="6336" y="994"/>
                    <a:pt x="6330" y="988"/>
                    <a:pt x="6330" y="975"/>
                  </a:cubicBezTo>
                  <a:close/>
                  <a:moveTo>
                    <a:pt x="3051" y="1585"/>
                  </a:moveTo>
                  <a:cubicBezTo>
                    <a:pt x="3006" y="1725"/>
                    <a:pt x="2974" y="1878"/>
                    <a:pt x="2955" y="2024"/>
                  </a:cubicBezTo>
                  <a:cubicBezTo>
                    <a:pt x="2974" y="1878"/>
                    <a:pt x="3000" y="1732"/>
                    <a:pt x="3044" y="1585"/>
                  </a:cubicBezTo>
                  <a:close/>
                  <a:moveTo>
                    <a:pt x="2955" y="2024"/>
                  </a:moveTo>
                  <a:cubicBezTo>
                    <a:pt x="2955" y="2056"/>
                    <a:pt x="2955" y="2081"/>
                    <a:pt x="2949" y="2113"/>
                  </a:cubicBezTo>
                  <a:cubicBezTo>
                    <a:pt x="2949" y="2081"/>
                    <a:pt x="2955" y="2056"/>
                    <a:pt x="2955" y="2024"/>
                  </a:cubicBezTo>
                  <a:close/>
                  <a:moveTo>
                    <a:pt x="3133" y="1929"/>
                  </a:moveTo>
                  <a:cubicBezTo>
                    <a:pt x="3102" y="1998"/>
                    <a:pt x="3070" y="2068"/>
                    <a:pt x="3038" y="2138"/>
                  </a:cubicBezTo>
                  <a:lnTo>
                    <a:pt x="3032" y="2138"/>
                  </a:lnTo>
                  <a:cubicBezTo>
                    <a:pt x="3063" y="2068"/>
                    <a:pt x="3095" y="1998"/>
                    <a:pt x="3133" y="1929"/>
                  </a:cubicBezTo>
                  <a:close/>
                  <a:moveTo>
                    <a:pt x="3025" y="2177"/>
                  </a:moveTo>
                  <a:cubicBezTo>
                    <a:pt x="3013" y="2208"/>
                    <a:pt x="3000" y="2240"/>
                    <a:pt x="2987" y="2278"/>
                  </a:cubicBezTo>
                  <a:cubicBezTo>
                    <a:pt x="2994" y="2253"/>
                    <a:pt x="3013" y="2208"/>
                    <a:pt x="3025" y="2177"/>
                  </a:cubicBezTo>
                  <a:close/>
                  <a:moveTo>
                    <a:pt x="3082" y="2462"/>
                  </a:moveTo>
                  <a:cubicBezTo>
                    <a:pt x="3089" y="2462"/>
                    <a:pt x="3095" y="2462"/>
                    <a:pt x="3102" y="2469"/>
                  </a:cubicBezTo>
                  <a:lnTo>
                    <a:pt x="3089" y="2469"/>
                  </a:lnTo>
                  <a:cubicBezTo>
                    <a:pt x="3089" y="2469"/>
                    <a:pt x="3082" y="2469"/>
                    <a:pt x="3082" y="2462"/>
                  </a:cubicBezTo>
                  <a:close/>
                  <a:moveTo>
                    <a:pt x="2930" y="2500"/>
                  </a:moveTo>
                  <a:cubicBezTo>
                    <a:pt x="2911" y="2577"/>
                    <a:pt x="2892" y="2653"/>
                    <a:pt x="2879" y="2729"/>
                  </a:cubicBezTo>
                  <a:cubicBezTo>
                    <a:pt x="2892" y="2653"/>
                    <a:pt x="2905" y="2577"/>
                    <a:pt x="2924" y="2500"/>
                  </a:cubicBezTo>
                  <a:close/>
                  <a:moveTo>
                    <a:pt x="3019" y="2634"/>
                  </a:moveTo>
                  <a:cubicBezTo>
                    <a:pt x="2974" y="2736"/>
                    <a:pt x="2936" y="2844"/>
                    <a:pt x="2911" y="2952"/>
                  </a:cubicBezTo>
                  <a:lnTo>
                    <a:pt x="2905" y="2945"/>
                  </a:lnTo>
                  <a:cubicBezTo>
                    <a:pt x="2936" y="2837"/>
                    <a:pt x="2968" y="2736"/>
                    <a:pt x="3019" y="2634"/>
                  </a:cubicBezTo>
                  <a:close/>
                  <a:moveTo>
                    <a:pt x="2905" y="2945"/>
                  </a:moveTo>
                  <a:lnTo>
                    <a:pt x="2905" y="2945"/>
                  </a:lnTo>
                  <a:cubicBezTo>
                    <a:pt x="2898" y="2971"/>
                    <a:pt x="2898" y="3003"/>
                    <a:pt x="2892" y="3028"/>
                  </a:cubicBezTo>
                  <a:cubicBezTo>
                    <a:pt x="2898" y="2996"/>
                    <a:pt x="2898" y="2971"/>
                    <a:pt x="2905" y="2945"/>
                  </a:cubicBezTo>
                  <a:close/>
                  <a:moveTo>
                    <a:pt x="7067" y="3034"/>
                  </a:moveTo>
                  <a:lnTo>
                    <a:pt x="7067" y="3072"/>
                  </a:lnTo>
                  <a:cubicBezTo>
                    <a:pt x="7061" y="3060"/>
                    <a:pt x="7061" y="3047"/>
                    <a:pt x="7054" y="3041"/>
                  </a:cubicBezTo>
                  <a:lnTo>
                    <a:pt x="7067" y="3034"/>
                  </a:lnTo>
                  <a:close/>
                  <a:moveTo>
                    <a:pt x="7067" y="3123"/>
                  </a:moveTo>
                  <a:cubicBezTo>
                    <a:pt x="7067" y="3142"/>
                    <a:pt x="7073" y="3155"/>
                    <a:pt x="7073" y="3161"/>
                  </a:cubicBezTo>
                  <a:lnTo>
                    <a:pt x="7067" y="3161"/>
                  </a:lnTo>
                  <a:lnTo>
                    <a:pt x="7067" y="3123"/>
                  </a:lnTo>
                  <a:close/>
                  <a:moveTo>
                    <a:pt x="7073" y="3225"/>
                  </a:moveTo>
                  <a:lnTo>
                    <a:pt x="7073" y="3250"/>
                  </a:lnTo>
                  <a:cubicBezTo>
                    <a:pt x="7067" y="3244"/>
                    <a:pt x="7067" y="3231"/>
                    <a:pt x="7067" y="3225"/>
                  </a:cubicBezTo>
                  <a:close/>
                  <a:moveTo>
                    <a:pt x="7061" y="3333"/>
                  </a:moveTo>
                  <a:lnTo>
                    <a:pt x="7061" y="3352"/>
                  </a:lnTo>
                  <a:cubicBezTo>
                    <a:pt x="7054" y="3346"/>
                    <a:pt x="7054" y="3346"/>
                    <a:pt x="7054" y="3339"/>
                  </a:cubicBezTo>
                  <a:lnTo>
                    <a:pt x="7061" y="3333"/>
                  </a:lnTo>
                  <a:close/>
                  <a:moveTo>
                    <a:pt x="6934" y="3435"/>
                  </a:moveTo>
                  <a:cubicBezTo>
                    <a:pt x="6934" y="3435"/>
                    <a:pt x="6927" y="3441"/>
                    <a:pt x="6927" y="3441"/>
                  </a:cubicBezTo>
                  <a:cubicBezTo>
                    <a:pt x="6927" y="3441"/>
                    <a:pt x="6927" y="3435"/>
                    <a:pt x="6934" y="3435"/>
                  </a:cubicBezTo>
                  <a:close/>
                  <a:moveTo>
                    <a:pt x="7016" y="3511"/>
                  </a:moveTo>
                  <a:cubicBezTo>
                    <a:pt x="7016" y="3524"/>
                    <a:pt x="7010" y="3530"/>
                    <a:pt x="7010" y="3536"/>
                  </a:cubicBezTo>
                  <a:cubicBezTo>
                    <a:pt x="7003" y="3530"/>
                    <a:pt x="7003" y="3524"/>
                    <a:pt x="7010" y="3511"/>
                  </a:cubicBezTo>
                  <a:close/>
                  <a:moveTo>
                    <a:pt x="6908" y="3651"/>
                  </a:moveTo>
                  <a:cubicBezTo>
                    <a:pt x="6908" y="3676"/>
                    <a:pt x="6895" y="3702"/>
                    <a:pt x="6895" y="3721"/>
                  </a:cubicBezTo>
                  <a:cubicBezTo>
                    <a:pt x="6895" y="3702"/>
                    <a:pt x="6902" y="3676"/>
                    <a:pt x="6902" y="3657"/>
                  </a:cubicBezTo>
                  <a:lnTo>
                    <a:pt x="6908" y="3651"/>
                  </a:lnTo>
                  <a:close/>
                  <a:moveTo>
                    <a:pt x="6756" y="3784"/>
                  </a:moveTo>
                  <a:cubicBezTo>
                    <a:pt x="6762" y="3790"/>
                    <a:pt x="6775" y="3797"/>
                    <a:pt x="6781" y="3810"/>
                  </a:cubicBezTo>
                  <a:cubicBezTo>
                    <a:pt x="6768" y="3797"/>
                    <a:pt x="6756" y="3790"/>
                    <a:pt x="6743" y="3790"/>
                  </a:cubicBezTo>
                  <a:lnTo>
                    <a:pt x="6756" y="3784"/>
                  </a:lnTo>
                  <a:close/>
                  <a:moveTo>
                    <a:pt x="6819" y="3937"/>
                  </a:moveTo>
                  <a:lnTo>
                    <a:pt x="6819" y="3975"/>
                  </a:lnTo>
                  <a:cubicBezTo>
                    <a:pt x="6819" y="3962"/>
                    <a:pt x="6813" y="3949"/>
                    <a:pt x="6813" y="3937"/>
                  </a:cubicBezTo>
                  <a:close/>
                  <a:moveTo>
                    <a:pt x="6692" y="4165"/>
                  </a:moveTo>
                  <a:cubicBezTo>
                    <a:pt x="6698" y="4165"/>
                    <a:pt x="6692" y="4178"/>
                    <a:pt x="6686" y="4178"/>
                  </a:cubicBezTo>
                  <a:cubicBezTo>
                    <a:pt x="6686" y="4178"/>
                    <a:pt x="6686" y="4172"/>
                    <a:pt x="6692" y="4165"/>
                  </a:cubicBezTo>
                  <a:close/>
                  <a:moveTo>
                    <a:pt x="6419" y="4229"/>
                  </a:moveTo>
                  <a:cubicBezTo>
                    <a:pt x="6419" y="4235"/>
                    <a:pt x="6425" y="4235"/>
                    <a:pt x="6431" y="4242"/>
                  </a:cubicBezTo>
                  <a:cubicBezTo>
                    <a:pt x="6440" y="4247"/>
                    <a:pt x="6449" y="4252"/>
                    <a:pt x="6458" y="4257"/>
                  </a:cubicBezTo>
                  <a:lnTo>
                    <a:pt x="6458" y="4257"/>
                  </a:lnTo>
                  <a:cubicBezTo>
                    <a:pt x="6447" y="4252"/>
                    <a:pt x="6436" y="4247"/>
                    <a:pt x="6425" y="4242"/>
                  </a:cubicBezTo>
                  <a:lnTo>
                    <a:pt x="6419" y="4235"/>
                  </a:lnTo>
                  <a:cubicBezTo>
                    <a:pt x="6419" y="4235"/>
                    <a:pt x="6419" y="4235"/>
                    <a:pt x="6419" y="4229"/>
                  </a:cubicBezTo>
                  <a:close/>
                  <a:moveTo>
                    <a:pt x="3667" y="4610"/>
                  </a:moveTo>
                  <a:lnTo>
                    <a:pt x="3667" y="4610"/>
                  </a:lnTo>
                  <a:cubicBezTo>
                    <a:pt x="3680" y="4617"/>
                    <a:pt x="3686" y="4623"/>
                    <a:pt x="3686" y="4636"/>
                  </a:cubicBezTo>
                  <a:lnTo>
                    <a:pt x="3680" y="4642"/>
                  </a:lnTo>
                  <a:cubicBezTo>
                    <a:pt x="3680" y="4629"/>
                    <a:pt x="3680" y="4617"/>
                    <a:pt x="3667" y="4610"/>
                  </a:cubicBezTo>
                  <a:close/>
                  <a:moveTo>
                    <a:pt x="6902" y="4578"/>
                  </a:moveTo>
                  <a:cubicBezTo>
                    <a:pt x="6965" y="4629"/>
                    <a:pt x="7022" y="4680"/>
                    <a:pt x="7080" y="4737"/>
                  </a:cubicBezTo>
                  <a:cubicBezTo>
                    <a:pt x="7022" y="4680"/>
                    <a:pt x="6959" y="4629"/>
                    <a:pt x="6902" y="4585"/>
                  </a:cubicBezTo>
                  <a:lnTo>
                    <a:pt x="6902" y="4578"/>
                  </a:lnTo>
                  <a:close/>
                  <a:moveTo>
                    <a:pt x="7194" y="5074"/>
                  </a:moveTo>
                  <a:lnTo>
                    <a:pt x="7194" y="5074"/>
                  </a:lnTo>
                  <a:cubicBezTo>
                    <a:pt x="7226" y="5112"/>
                    <a:pt x="7258" y="5151"/>
                    <a:pt x="7283" y="5189"/>
                  </a:cubicBezTo>
                  <a:cubicBezTo>
                    <a:pt x="7251" y="5144"/>
                    <a:pt x="7226" y="5112"/>
                    <a:pt x="7194" y="5074"/>
                  </a:cubicBezTo>
                  <a:close/>
                  <a:moveTo>
                    <a:pt x="3051" y="5286"/>
                  </a:moveTo>
                  <a:cubicBezTo>
                    <a:pt x="3052" y="5290"/>
                    <a:pt x="3054" y="5293"/>
                    <a:pt x="3057" y="5297"/>
                  </a:cubicBezTo>
                  <a:lnTo>
                    <a:pt x="3051" y="5290"/>
                  </a:lnTo>
                  <a:cubicBezTo>
                    <a:pt x="3051" y="5289"/>
                    <a:pt x="3051" y="5287"/>
                    <a:pt x="3051" y="5286"/>
                  </a:cubicBezTo>
                  <a:close/>
                  <a:moveTo>
                    <a:pt x="3159" y="5278"/>
                  </a:moveTo>
                  <a:lnTo>
                    <a:pt x="3159" y="5278"/>
                  </a:lnTo>
                  <a:cubicBezTo>
                    <a:pt x="3165" y="5284"/>
                    <a:pt x="3171" y="5290"/>
                    <a:pt x="3171" y="5297"/>
                  </a:cubicBezTo>
                  <a:lnTo>
                    <a:pt x="3165" y="5303"/>
                  </a:lnTo>
                  <a:cubicBezTo>
                    <a:pt x="3165" y="5297"/>
                    <a:pt x="3165" y="5284"/>
                    <a:pt x="3159" y="5278"/>
                  </a:cubicBezTo>
                  <a:close/>
                  <a:moveTo>
                    <a:pt x="7283" y="5189"/>
                  </a:moveTo>
                  <a:cubicBezTo>
                    <a:pt x="7315" y="5220"/>
                    <a:pt x="7353" y="5265"/>
                    <a:pt x="7391" y="5303"/>
                  </a:cubicBezTo>
                  <a:lnTo>
                    <a:pt x="7385" y="5309"/>
                  </a:lnTo>
                  <a:cubicBezTo>
                    <a:pt x="7353" y="5265"/>
                    <a:pt x="7315" y="5227"/>
                    <a:pt x="7283" y="5189"/>
                  </a:cubicBezTo>
                  <a:close/>
                  <a:moveTo>
                    <a:pt x="2841" y="5602"/>
                  </a:moveTo>
                  <a:cubicBezTo>
                    <a:pt x="2835" y="5614"/>
                    <a:pt x="2828" y="5633"/>
                    <a:pt x="2816" y="5646"/>
                  </a:cubicBezTo>
                  <a:cubicBezTo>
                    <a:pt x="2822" y="5633"/>
                    <a:pt x="2828" y="5621"/>
                    <a:pt x="2828" y="5608"/>
                  </a:cubicBezTo>
                  <a:lnTo>
                    <a:pt x="2841" y="5602"/>
                  </a:lnTo>
                  <a:close/>
                  <a:moveTo>
                    <a:pt x="7480" y="6796"/>
                  </a:moveTo>
                  <a:cubicBezTo>
                    <a:pt x="7486" y="6803"/>
                    <a:pt x="7493" y="6815"/>
                    <a:pt x="7499" y="6822"/>
                  </a:cubicBezTo>
                  <a:cubicBezTo>
                    <a:pt x="7486" y="6815"/>
                    <a:pt x="7480" y="6809"/>
                    <a:pt x="7474" y="6796"/>
                  </a:cubicBezTo>
                  <a:close/>
                  <a:moveTo>
                    <a:pt x="7200" y="6892"/>
                  </a:moveTo>
                  <a:cubicBezTo>
                    <a:pt x="7175" y="6892"/>
                    <a:pt x="7156" y="6904"/>
                    <a:pt x="7150" y="6923"/>
                  </a:cubicBezTo>
                  <a:cubicBezTo>
                    <a:pt x="7156" y="6904"/>
                    <a:pt x="7175" y="6892"/>
                    <a:pt x="7194" y="6892"/>
                  </a:cubicBezTo>
                  <a:close/>
                  <a:moveTo>
                    <a:pt x="7652" y="7286"/>
                  </a:moveTo>
                  <a:cubicBezTo>
                    <a:pt x="7658" y="7349"/>
                    <a:pt x="7664" y="7419"/>
                    <a:pt x="7671" y="7483"/>
                  </a:cubicBezTo>
                  <a:cubicBezTo>
                    <a:pt x="7664" y="7419"/>
                    <a:pt x="7658" y="7356"/>
                    <a:pt x="7645" y="7286"/>
                  </a:cubicBezTo>
                  <a:close/>
                  <a:moveTo>
                    <a:pt x="2485" y="7394"/>
                  </a:moveTo>
                  <a:lnTo>
                    <a:pt x="2485" y="7394"/>
                  </a:lnTo>
                  <a:cubicBezTo>
                    <a:pt x="2504" y="7476"/>
                    <a:pt x="2523" y="7553"/>
                    <a:pt x="2542" y="7629"/>
                  </a:cubicBezTo>
                  <a:cubicBezTo>
                    <a:pt x="2517" y="7553"/>
                    <a:pt x="2504" y="7476"/>
                    <a:pt x="2485" y="7394"/>
                  </a:cubicBezTo>
                  <a:close/>
                  <a:moveTo>
                    <a:pt x="7996" y="7767"/>
                  </a:moveTo>
                  <a:lnTo>
                    <a:pt x="7996" y="7767"/>
                  </a:lnTo>
                  <a:cubicBezTo>
                    <a:pt x="7992" y="7779"/>
                    <a:pt x="7988" y="7792"/>
                    <a:pt x="7982" y="7807"/>
                  </a:cubicBezTo>
                  <a:cubicBezTo>
                    <a:pt x="7986" y="7796"/>
                    <a:pt x="7991" y="7782"/>
                    <a:pt x="7996" y="7767"/>
                  </a:cubicBezTo>
                  <a:close/>
                  <a:moveTo>
                    <a:pt x="7982" y="7807"/>
                  </a:moveTo>
                  <a:cubicBezTo>
                    <a:pt x="7982" y="7809"/>
                    <a:pt x="7981" y="7811"/>
                    <a:pt x="7981" y="7813"/>
                  </a:cubicBezTo>
                  <a:lnTo>
                    <a:pt x="7981" y="7813"/>
                  </a:lnTo>
                  <a:cubicBezTo>
                    <a:pt x="7981" y="7811"/>
                    <a:pt x="7981" y="7809"/>
                    <a:pt x="7982" y="7807"/>
                  </a:cubicBezTo>
                  <a:close/>
                  <a:moveTo>
                    <a:pt x="7963" y="7826"/>
                  </a:moveTo>
                  <a:cubicBezTo>
                    <a:pt x="7963" y="7851"/>
                    <a:pt x="7963" y="7877"/>
                    <a:pt x="7957" y="7902"/>
                  </a:cubicBezTo>
                  <a:lnTo>
                    <a:pt x="7950" y="7902"/>
                  </a:lnTo>
                  <a:cubicBezTo>
                    <a:pt x="7957" y="7877"/>
                    <a:pt x="7963" y="7851"/>
                    <a:pt x="7963" y="7826"/>
                  </a:cubicBezTo>
                  <a:close/>
                  <a:moveTo>
                    <a:pt x="7874" y="8169"/>
                  </a:moveTo>
                  <a:lnTo>
                    <a:pt x="7874" y="8169"/>
                  </a:lnTo>
                  <a:cubicBezTo>
                    <a:pt x="7849" y="8213"/>
                    <a:pt x="7798" y="8239"/>
                    <a:pt x="7741" y="8239"/>
                  </a:cubicBezTo>
                  <a:cubicBezTo>
                    <a:pt x="7798" y="8239"/>
                    <a:pt x="7842" y="8213"/>
                    <a:pt x="7874" y="8169"/>
                  </a:cubicBezTo>
                  <a:close/>
                  <a:moveTo>
                    <a:pt x="2600" y="7426"/>
                  </a:moveTo>
                  <a:cubicBezTo>
                    <a:pt x="2682" y="7744"/>
                    <a:pt x="2828" y="8042"/>
                    <a:pt x="3025" y="8309"/>
                  </a:cubicBezTo>
                  <a:lnTo>
                    <a:pt x="3019" y="8309"/>
                  </a:lnTo>
                  <a:cubicBezTo>
                    <a:pt x="2822" y="8042"/>
                    <a:pt x="2682" y="7744"/>
                    <a:pt x="2600" y="7426"/>
                  </a:cubicBezTo>
                  <a:close/>
                  <a:moveTo>
                    <a:pt x="8077" y="8214"/>
                  </a:moveTo>
                  <a:cubicBezTo>
                    <a:pt x="8077" y="8277"/>
                    <a:pt x="8077" y="8334"/>
                    <a:pt x="8071" y="8398"/>
                  </a:cubicBezTo>
                  <a:lnTo>
                    <a:pt x="8071" y="8391"/>
                  </a:lnTo>
                  <a:cubicBezTo>
                    <a:pt x="8071" y="8334"/>
                    <a:pt x="8077" y="8277"/>
                    <a:pt x="8077" y="8214"/>
                  </a:cubicBezTo>
                  <a:close/>
                  <a:moveTo>
                    <a:pt x="7582" y="8353"/>
                  </a:moveTo>
                  <a:lnTo>
                    <a:pt x="7582" y="8353"/>
                  </a:lnTo>
                  <a:cubicBezTo>
                    <a:pt x="7569" y="8398"/>
                    <a:pt x="7556" y="8442"/>
                    <a:pt x="7537" y="8480"/>
                  </a:cubicBezTo>
                  <a:cubicBezTo>
                    <a:pt x="7556" y="8436"/>
                    <a:pt x="7569" y="8398"/>
                    <a:pt x="7582" y="8353"/>
                  </a:cubicBezTo>
                  <a:close/>
                  <a:moveTo>
                    <a:pt x="7696" y="8223"/>
                  </a:moveTo>
                  <a:cubicBezTo>
                    <a:pt x="7703" y="8318"/>
                    <a:pt x="7709" y="8412"/>
                    <a:pt x="7709" y="8506"/>
                  </a:cubicBezTo>
                  <a:lnTo>
                    <a:pt x="7702" y="8506"/>
                  </a:lnTo>
                  <a:cubicBezTo>
                    <a:pt x="7709" y="8412"/>
                    <a:pt x="7703" y="8318"/>
                    <a:pt x="7696" y="8223"/>
                  </a:cubicBezTo>
                  <a:close/>
                  <a:moveTo>
                    <a:pt x="2536" y="7934"/>
                  </a:moveTo>
                  <a:cubicBezTo>
                    <a:pt x="2561" y="8169"/>
                    <a:pt x="2600" y="8404"/>
                    <a:pt x="2650" y="8633"/>
                  </a:cubicBezTo>
                  <a:cubicBezTo>
                    <a:pt x="2593" y="8404"/>
                    <a:pt x="2555" y="8169"/>
                    <a:pt x="2523" y="7940"/>
                  </a:cubicBezTo>
                  <a:lnTo>
                    <a:pt x="2536" y="7934"/>
                  </a:lnTo>
                  <a:close/>
                  <a:moveTo>
                    <a:pt x="5868" y="8605"/>
                  </a:moveTo>
                  <a:cubicBezTo>
                    <a:pt x="5848" y="8669"/>
                    <a:pt x="5821" y="8733"/>
                    <a:pt x="5786" y="8791"/>
                  </a:cubicBezTo>
                  <a:lnTo>
                    <a:pt x="5786" y="8791"/>
                  </a:lnTo>
                  <a:cubicBezTo>
                    <a:pt x="5819" y="8732"/>
                    <a:pt x="5847" y="8670"/>
                    <a:pt x="5868" y="8605"/>
                  </a:cubicBezTo>
                  <a:close/>
                  <a:moveTo>
                    <a:pt x="7302" y="8843"/>
                  </a:moveTo>
                  <a:cubicBezTo>
                    <a:pt x="7310" y="8855"/>
                    <a:pt x="7324" y="8862"/>
                    <a:pt x="7337" y="8862"/>
                  </a:cubicBezTo>
                  <a:cubicBezTo>
                    <a:pt x="7345" y="8862"/>
                    <a:pt x="7352" y="8860"/>
                    <a:pt x="7359" y="8855"/>
                  </a:cubicBezTo>
                  <a:lnTo>
                    <a:pt x="7359" y="8855"/>
                  </a:lnTo>
                  <a:cubicBezTo>
                    <a:pt x="7351" y="8861"/>
                    <a:pt x="7341" y="8864"/>
                    <a:pt x="7331" y="8864"/>
                  </a:cubicBezTo>
                  <a:cubicBezTo>
                    <a:pt x="7317" y="8864"/>
                    <a:pt x="7303" y="8857"/>
                    <a:pt x="7296" y="8843"/>
                  </a:cubicBezTo>
                  <a:close/>
                  <a:moveTo>
                    <a:pt x="3413" y="8760"/>
                  </a:moveTo>
                  <a:lnTo>
                    <a:pt x="3413" y="8760"/>
                  </a:lnTo>
                  <a:cubicBezTo>
                    <a:pt x="3432" y="8792"/>
                    <a:pt x="3451" y="8830"/>
                    <a:pt x="3470" y="8862"/>
                  </a:cubicBezTo>
                  <a:lnTo>
                    <a:pt x="3464" y="8868"/>
                  </a:lnTo>
                  <a:cubicBezTo>
                    <a:pt x="3445" y="8830"/>
                    <a:pt x="3426" y="8798"/>
                    <a:pt x="3413" y="8760"/>
                  </a:cubicBezTo>
                  <a:close/>
                  <a:moveTo>
                    <a:pt x="3254" y="8817"/>
                  </a:moveTo>
                  <a:lnTo>
                    <a:pt x="3254" y="8817"/>
                  </a:lnTo>
                  <a:cubicBezTo>
                    <a:pt x="3292" y="8849"/>
                    <a:pt x="3318" y="8887"/>
                    <a:pt x="3349" y="8919"/>
                  </a:cubicBezTo>
                  <a:lnTo>
                    <a:pt x="3343" y="8919"/>
                  </a:lnTo>
                  <a:cubicBezTo>
                    <a:pt x="3305" y="8881"/>
                    <a:pt x="3286" y="8855"/>
                    <a:pt x="3254" y="8817"/>
                  </a:cubicBezTo>
                  <a:close/>
                  <a:moveTo>
                    <a:pt x="6355" y="8544"/>
                  </a:moveTo>
                  <a:cubicBezTo>
                    <a:pt x="6333" y="8675"/>
                    <a:pt x="6303" y="8804"/>
                    <a:pt x="6265" y="8932"/>
                  </a:cubicBezTo>
                  <a:lnTo>
                    <a:pt x="6260" y="8932"/>
                  </a:lnTo>
                  <a:cubicBezTo>
                    <a:pt x="6298" y="8804"/>
                    <a:pt x="6330" y="8671"/>
                    <a:pt x="6355" y="8544"/>
                  </a:cubicBezTo>
                  <a:close/>
                  <a:moveTo>
                    <a:pt x="2720" y="8957"/>
                  </a:moveTo>
                  <a:lnTo>
                    <a:pt x="2720" y="8957"/>
                  </a:lnTo>
                  <a:cubicBezTo>
                    <a:pt x="2727" y="8970"/>
                    <a:pt x="2727" y="8982"/>
                    <a:pt x="2733" y="9001"/>
                  </a:cubicBezTo>
                  <a:cubicBezTo>
                    <a:pt x="2727" y="8989"/>
                    <a:pt x="2727" y="8970"/>
                    <a:pt x="2720" y="8957"/>
                  </a:cubicBezTo>
                  <a:close/>
                  <a:moveTo>
                    <a:pt x="2930" y="9021"/>
                  </a:moveTo>
                  <a:cubicBezTo>
                    <a:pt x="2943" y="9046"/>
                    <a:pt x="2955" y="9073"/>
                    <a:pt x="2968" y="9100"/>
                  </a:cubicBezTo>
                  <a:lnTo>
                    <a:pt x="2968" y="9100"/>
                  </a:lnTo>
                  <a:lnTo>
                    <a:pt x="2930" y="9021"/>
                  </a:lnTo>
                  <a:close/>
                  <a:moveTo>
                    <a:pt x="5049" y="8109"/>
                  </a:moveTo>
                  <a:cubicBezTo>
                    <a:pt x="4983" y="8355"/>
                    <a:pt x="4941" y="8607"/>
                    <a:pt x="4925" y="8862"/>
                  </a:cubicBezTo>
                  <a:cubicBezTo>
                    <a:pt x="4913" y="8988"/>
                    <a:pt x="4913" y="9109"/>
                    <a:pt x="4913" y="9235"/>
                  </a:cubicBezTo>
                  <a:lnTo>
                    <a:pt x="4913" y="9235"/>
                  </a:lnTo>
                  <a:cubicBezTo>
                    <a:pt x="4913" y="9109"/>
                    <a:pt x="4913" y="8988"/>
                    <a:pt x="4919" y="8862"/>
                  </a:cubicBezTo>
                  <a:cubicBezTo>
                    <a:pt x="4938" y="8607"/>
                    <a:pt x="4981" y="8355"/>
                    <a:pt x="5049" y="8109"/>
                  </a:cubicBezTo>
                  <a:close/>
                  <a:moveTo>
                    <a:pt x="6292" y="9275"/>
                  </a:moveTo>
                  <a:cubicBezTo>
                    <a:pt x="6292" y="9275"/>
                    <a:pt x="6298" y="9281"/>
                    <a:pt x="6298" y="9287"/>
                  </a:cubicBezTo>
                  <a:lnTo>
                    <a:pt x="6298" y="9294"/>
                  </a:lnTo>
                  <a:lnTo>
                    <a:pt x="6292" y="9275"/>
                  </a:lnTo>
                  <a:close/>
                  <a:moveTo>
                    <a:pt x="3731" y="9287"/>
                  </a:moveTo>
                  <a:lnTo>
                    <a:pt x="3731" y="9287"/>
                  </a:lnTo>
                  <a:cubicBezTo>
                    <a:pt x="3743" y="9294"/>
                    <a:pt x="3743" y="9306"/>
                    <a:pt x="3756" y="9313"/>
                  </a:cubicBezTo>
                  <a:lnTo>
                    <a:pt x="3750" y="9319"/>
                  </a:lnTo>
                  <a:cubicBezTo>
                    <a:pt x="3743" y="9306"/>
                    <a:pt x="3737" y="9300"/>
                    <a:pt x="3731" y="9287"/>
                  </a:cubicBezTo>
                  <a:close/>
                  <a:moveTo>
                    <a:pt x="4737" y="9306"/>
                  </a:moveTo>
                  <a:cubicBezTo>
                    <a:pt x="4751" y="9306"/>
                    <a:pt x="4765" y="9313"/>
                    <a:pt x="4773" y="9326"/>
                  </a:cubicBezTo>
                  <a:lnTo>
                    <a:pt x="4767" y="9332"/>
                  </a:lnTo>
                  <a:cubicBezTo>
                    <a:pt x="4757" y="9318"/>
                    <a:pt x="4744" y="9310"/>
                    <a:pt x="4730" y="9310"/>
                  </a:cubicBezTo>
                  <a:cubicBezTo>
                    <a:pt x="4725" y="9310"/>
                    <a:pt x="4720" y="9311"/>
                    <a:pt x="4716" y="9313"/>
                  </a:cubicBezTo>
                  <a:cubicBezTo>
                    <a:pt x="4722" y="9308"/>
                    <a:pt x="4730" y="9306"/>
                    <a:pt x="4737" y="9306"/>
                  </a:cubicBezTo>
                  <a:close/>
                  <a:moveTo>
                    <a:pt x="3966" y="9599"/>
                  </a:moveTo>
                  <a:lnTo>
                    <a:pt x="3966" y="9599"/>
                  </a:lnTo>
                  <a:cubicBezTo>
                    <a:pt x="4042" y="9675"/>
                    <a:pt x="4112" y="9751"/>
                    <a:pt x="4182" y="9828"/>
                  </a:cubicBezTo>
                  <a:lnTo>
                    <a:pt x="4176" y="9834"/>
                  </a:lnTo>
                  <a:cubicBezTo>
                    <a:pt x="4106" y="9758"/>
                    <a:pt x="4036" y="9681"/>
                    <a:pt x="3966" y="9599"/>
                  </a:cubicBezTo>
                  <a:close/>
                  <a:moveTo>
                    <a:pt x="6151" y="9562"/>
                  </a:moveTo>
                  <a:lnTo>
                    <a:pt x="6151" y="9562"/>
                  </a:lnTo>
                  <a:cubicBezTo>
                    <a:pt x="5948" y="9962"/>
                    <a:pt x="5669" y="10317"/>
                    <a:pt x="5326" y="10603"/>
                  </a:cubicBezTo>
                  <a:cubicBezTo>
                    <a:pt x="5262" y="10654"/>
                    <a:pt x="5199" y="10698"/>
                    <a:pt x="5129" y="10730"/>
                  </a:cubicBezTo>
                  <a:lnTo>
                    <a:pt x="5122" y="10730"/>
                  </a:lnTo>
                  <a:cubicBezTo>
                    <a:pt x="5192" y="10692"/>
                    <a:pt x="5256" y="10647"/>
                    <a:pt x="5313" y="10597"/>
                  </a:cubicBezTo>
                  <a:cubicBezTo>
                    <a:pt x="5662" y="10317"/>
                    <a:pt x="5948" y="9962"/>
                    <a:pt x="6151" y="9562"/>
                  </a:cubicBezTo>
                  <a:close/>
                  <a:moveTo>
                    <a:pt x="5538" y="10950"/>
                  </a:moveTo>
                  <a:cubicBezTo>
                    <a:pt x="5537" y="10950"/>
                    <a:pt x="5536" y="10951"/>
                    <a:pt x="5535" y="10952"/>
                  </a:cubicBezTo>
                  <a:cubicBezTo>
                    <a:pt x="5536" y="10951"/>
                    <a:pt x="5537" y="10950"/>
                    <a:pt x="5538" y="10950"/>
                  </a:cubicBezTo>
                  <a:close/>
                  <a:moveTo>
                    <a:pt x="4055" y="10933"/>
                  </a:moveTo>
                  <a:cubicBezTo>
                    <a:pt x="4118" y="10978"/>
                    <a:pt x="4176" y="11022"/>
                    <a:pt x="4239" y="11067"/>
                  </a:cubicBezTo>
                  <a:lnTo>
                    <a:pt x="4239" y="11073"/>
                  </a:lnTo>
                  <a:cubicBezTo>
                    <a:pt x="4176" y="11029"/>
                    <a:pt x="4112" y="10978"/>
                    <a:pt x="4055" y="10933"/>
                  </a:cubicBezTo>
                  <a:close/>
                  <a:moveTo>
                    <a:pt x="4239" y="11073"/>
                  </a:moveTo>
                  <a:cubicBezTo>
                    <a:pt x="4354" y="11155"/>
                    <a:pt x="4516" y="11246"/>
                    <a:pt x="4667" y="11246"/>
                  </a:cubicBezTo>
                  <a:cubicBezTo>
                    <a:pt x="4717" y="11246"/>
                    <a:pt x="4765" y="11237"/>
                    <a:pt x="4811" y="11213"/>
                  </a:cubicBezTo>
                  <a:lnTo>
                    <a:pt x="4811" y="11213"/>
                  </a:lnTo>
                  <a:cubicBezTo>
                    <a:pt x="4765" y="11238"/>
                    <a:pt x="4715" y="11249"/>
                    <a:pt x="4665" y="11249"/>
                  </a:cubicBezTo>
                  <a:cubicBezTo>
                    <a:pt x="4514" y="11249"/>
                    <a:pt x="4354" y="11154"/>
                    <a:pt x="4239" y="11073"/>
                  </a:cubicBezTo>
                  <a:close/>
                  <a:moveTo>
                    <a:pt x="4334" y="11645"/>
                  </a:moveTo>
                  <a:cubicBezTo>
                    <a:pt x="4341" y="11645"/>
                    <a:pt x="4353" y="11651"/>
                    <a:pt x="4353" y="11651"/>
                  </a:cubicBezTo>
                  <a:lnTo>
                    <a:pt x="4334" y="11645"/>
                  </a:lnTo>
                  <a:close/>
                  <a:moveTo>
                    <a:pt x="4811" y="11664"/>
                  </a:moveTo>
                  <a:cubicBezTo>
                    <a:pt x="4811" y="11677"/>
                    <a:pt x="4811" y="11690"/>
                    <a:pt x="4817" y="11702"/>
                  </a:cubicBezTo>
                  <a:lnTo>
                    <a:pt x="4811" y="11702"/>
                  </a:lnTo>
                  <a:cubicBezTo>
                    <a:pt x="4805" y="11690"/>
                    <a:pt x="4805" y="11677"/>
                    <a:pt x="4811" y="11664"/>
                  </a:cubicBezTo>
                  <a:close/>
                  <a:moveTo>
                    <a:pt x="4698" y="11779"/>
                  </a:moveTo>
                  <a:lnTo>
                    <a:pt x="4698" y="11779"/>
                  </a:lnTo>
                  <a:cubicBezTo>
                    <a:pt x="4710" y="11782"/>
                    <a:pt x="4722" y="11783"/>
                    <a:pt x="4734" y="11783"/>
                  </a:cubicBezTo>
                  <a:lnTo>
                    <a:pt x="4734" y="11783"/>
                  </a:lnTo>
                  <a:cubicBezTo>
                    <a:pt x="4734" y="11783"/>
                    <a:pt x="4734" y="11783"/>
                    <a:pt x="4734" y="11783"/>
                  </a:cubicBezTo>
                  <a:cubicBezTo>
                    <a:pt x="4722" y="11783"/>
                    <a:pt x="4710" y="11782"/>
                    <a:pt x="4698" y="11779"/>
                  </a:cubicBezTo>
                  <a:close/>
                  <a:moveTo>
                    <a:pt x="6381" y="11759"/>
                  </a:moveTo>
                  <a:cubicBezTo>
                    <a:pt x="6374" y="11791"/>
                    <a:pt x="6368" y="11823"/>
                    <a:pt x="6368" y="11861"/>
                  </a:cubicBezTo>
                  <a:cubicBezTo>
                    <a:pt x="6368" y="11823"/>
                    <a:pt x="6368" y="11791"/>
                    <a:pt x="6374" y="11759"/>
                  </a:cubicBezTo>
                  <a:close/>
                  <a:moveTo>
                    <a:pt x="5440" y="11842"/>
                  </a:moveTo>
                  <a:cubicBezTo>
                    <a:pt x="5406" y="11859"/>
                    <a:pt x="5367" y="11867"/>
                    <a:pt x="5327" y="11867"/>
                  </a:cubicBezTo>
                  <a:cubicBezTo>
                    <a:pt x="5327" y="11867"/>
                    <a:pt x="5327" y="11867"/>
                    <a:pt x="5326" y="11867"/>
                  </a:cubicBezTo>
                  <a:lnTo>
                    <a:pt x="5326" y="11867"/>
                  </a:lnTo>
                  <a:cubicBezTo>
                    <a:pt x="5364" y="11867"/>
                    <a:pt x="5402" y="11859"/>
                    <a:pt x="5440" y="11842"/>
                  </a:cubicBezTo>
                  <a:close/>
                  <a:moveTo>
                    <a:pt x="6368" y="11918"/>
                  </a:moveTo>
                  <a:lnTo>
                    <a:pt x="6368" y="11995"/>
                  </a:lnTo>
                  <a:cubicBezTo>
                    <a:pt x="6362" y="11969"/>
                    <a:pt x="6362" y="11944"/>
                    <a:pt x="6362" y="11918"/>
                  </a:cubicBezTo>
                  <a:close/>
                  <a:moveTo>
                    <a:pt x="7061" y="11810"/>
                  </a:moveTo>
                  <a:cubicBezTo>
                    <a:pt x="7061" y="11829"/>
                    <a:pt x="7073" y="11855"/>
                    <a:pt x="7073" y="11874"/>
                  </a:cubicBezTo>
                  <a:cubicBezTo>
                    <a:pt x="7080" y="11918"/>
                    <a:pt x="7086" y="11963"/>
                    <a:pt x="7099" y="12007"/>
                  </a:cubicBezTo>
                  <a:lnTo>
                    <a:pt x="7111" y="12090"/>
                  </a:lnTo>
                  <a:cubicBezTo>
                    <a:pt x="7086" y="12096"/>
                    <a:pt x="7061" y="12109"/>
                    <a:pt x="7029" y="12115"/>
                  </a:cubicBezTo>
                  <a:cubicBezTo>
                    <a:pt x="6978" y="12134"/>
                    <a:pt x="6927" y="12147"/>
                    <a:pt x="6870" y="12160"/>
                  </a:cubicBezTo>
                  <a:cubicBezTo>
                    <a:pt x="6819" y="12179"/>
                    <a:pt x="6768" y="12192"/>
                    <a:pt x="6711" y="12204"/>
                  </a:cubicBezTo>
                  <a:lnTo>
                    <a:pt x="6635" y="12230"/>
                  </a:lnTo>
                  <a:cubicBezTo>
                    <a:pt x="6794" y="12103"/>
                    <a:pt x="6934" y="11963"/>
                    <a:pt x="7061" y="11810"/>
                  </a:cubicBezTo>
                  <a:close/>
                  <a:moveTo>
                    <a:pt x="6381" y="12192"/>
                  </a:moveTo>
                  <a:cubicBezTo>
                    <a:pt x="6381" y="12205"/>
                    <a:pt x="6382" y="12219"/>
                    <a:pt x="6384" y="12233"/>
                  </a:cubicBezTo>
                  <a:lnTo>
                    <a:pt x="6384" y="12233"/>
                  </a:lnTo>
                  <a:cubicBezTo>
                    <a:pt x="6383" y="12230"/>
                    <a:pt x="6382" y="12226"/>
                    <a:pt x="6381" y="12223"/>
                  </a:cubicBezTo>
                  <a:cubicBezTo>
                    <a:pt x="6381" y="12198"/>
                    <a:pt x="6381" y="12204"/>
                    <a:pt x="6381" y="12192"/>
                  </a:cubicBezTo>
                  <a:close/>
                  <a:moveTo>
                    <a:pt x="5446" y="12210"/>
                  </a:moveTo>
                  <a:lnTo>
                    <a:pt x="5446" y="12210"/>
                  </a:lnTo>
                  <a:cubicBezTo>
                    <a:pt x="5445" y="12225"/>
                    <a:pt x="5444" y="12241"/>
                    <a:pt x="5444" y="12256"/>
                  </a:cubicBezTo>
                  <a:lnTo>
                    <a:pt x="5444" y="12256"/>
                  </a:lnTo>
                  <a:cubicBezTo>
                    <a:pt x="5444" y="12241"/>
                    <a:pt x="5445" y="12225"/>
                    <a:pt x="5446" y="12210"/>
                  </a:cubicBezTo>
                  <a:close/>
                  <a:moveTo>
                    <a:pt x="4926" y="12377"/>
                  </a:moveTo>
                  <a:lnTo>
                    <a:pt x="4926" y="12377"/>
                  </a:lnTo>
                  <a:cubicBezTo>
                    <a:pt x="4945" y="12389"/>
                    <a:pt x="4964" y="12400"/>
                    <a:pt x="4983" y="12414"/>
                  </a:cubicBezTo>
                  <a:lnTo>
                    <a:pt x="4976" y="12414"/>
                  </a:lnTo>
                  <a:cubicBezTo>
                    <a:pt x="4959" y="12401"/>
                    <a:pt x="4942" y="12388"/>
                    <a:pt x="4926" y="12377"/>
                  </a:cubicBezTo>
                  <a:close/>
                  <a:moveTo>
                    <a:pt x="4544" y="12268"/>
                  </a:moveTo>
                  <a:lnTo>
                    <a:pt x="4544" y="12268"/>
                  </a:lnTo>
                  <a:cubicBezTo>
                    <a:pt x="4563" y="12306"/>
                    <a:pt x="4582" y="12344"/>
                    <a:pt x="4601" y="12382"/>
                  </a:cubicBezTo>
                  <a:cubicBezTo>
                    <a:pt x="4610" y="12396"/>
                    <a:pt x="4616" y="12413"/>
                    <a:pt x="4624" y="12429"/>
                  </a:cubicBezTo>
                  <a:lnTo>
                    <a:pt x="4624" y="12429"/>
                  </a:lnTo>
                  <a:cubicBezTo>
                    <a:pt x="4595" y="12376"/>
                    <a:pt x="4567" y="12319"/>
                    <a:pt x="4544" y="12268"/>
                  </a:cubicBezTo>
                  <a:close/>
                  <a:moveTo>
                    <a:pt x="4671" y="12528"/>
                  </a:moveTo>
                  <a:cubicBezTo>
                    <a:pt x="4690" y="12579"/>
                    <a:pt x="4709" y="12630"/>
                    <a:pt x="4735" y="12675"/>
                  </a:cubicBezTo>
                  <a:cubicBezTo>
                    <a:pt x="4709" y="12630"/>
                    <a:pt x="4690" y="12579"/>
                    <a:pt x="4665" y="12528"/>
                  </a:cubicBezTo>
                  <a:close/>
                  <a:moveTo>
                    <a:pt x="6762" y="12643"/>
                  </a:moveTo>
                  <a:cubicBezTo>
                    <a:pt x="6800" y="12706"/>
                    <a:pt x="6838" y="12776"/>
                    <a:pt x="6870" y="12852"/>
                  </a:cubicBezTo>
                  <a:cubicBezTo>
                    <a:pt x="6825" y="12783"/>
                    <a:pt x="6794" y="12713"/>
                    <a:pt x="6756" y="12643"/>
                  </a:cubicBezTo>
                  <a:close/>
                  <a:moveTo>
                    <a:pt x="4767" y="12751"/>
                  </a:moveTo>
                  <a:cubicBezTo>
                    <a:pt x="4792" y="12802"/>
                    <a:pt x="4811" y="12859"/>
                    <a:pt x="4830" y="12910"/>
                  </a:cubicBezTo>
                  <a:cubicBezTo>
                    <a:pt x="4805" y="12859"/>
                    <a:pt x="4786" y="12808"/>
                    <a:pt x="4760" y="12751"/>
                  </a:cubicBezTo>
                  <a:close/>
                  <a:moveTo>
                    <a:pt x="5865" y="12749"/>
                  </a:moveTo>
                  <a:lnTo>
                    <a:pt x="5865" y="12749"/>
                  </a:lnTo>
                  <a:cubicBezTo>
                    <a:pt x="5860" y="12805"/>
                    <a:pt x="5860" y="12860"/>
                    <a:pt x="5860" y="12916"/>
                  </a:cubicBezTo>
                  <a:lnTo>
                    <a:pt x="5860" y="12910"/>
                  </a:lnTo>
                  <a:cubicBezTo>
                    <a:pt x="5860" y="12860"/>
                    <a:pt x="5860" y="12805"/>
                    <a:pt x="5865" y="12749"/>
                  </a:cubicBezTo>
                  <a:close/>
                  <a:moveTo>
                    <a:pt x="4474" y="12293"/>
                  </a:moveTo>
                  <a:cubicBezTo>
                    <a:pt x="4531" y="12439"/>
                    <a:pt x="4589" y="12579"/>
                    <a:pt x="4639" y="12725"/>
                  </a:cubicBezTo>
                  <a:lnTo>
                    <a:pt x="4207" y="12865"/>
                  </a:lnTo>
                  <a:cubicBezTo>
                    <a:pt x="4061" y="12910"/>
                    <a:pt x="3915" y="12960"/>
                    <a:pt x="3775" y="13018"/>
                  </a:cubicBezTo>
                  <a:cubicBezTo>
                    <a:pt x="3769" y="13018"/>
                    <a:pt x="3769" y="13024"/>
                    <a:pt x="3762" y="13024"/>
                  </a:cubicBezTo>
                  <a:lnTo>
                    <a:pt x="3756" y="13018"/>
                  </a:lnTo>
                  <a:lnTo>
                    <a:pt x="3750" y="13011"/>
                  </a:lnTo>
                  <a:cubicBezTo>
                    <a:pt x="3794" y="12973"/>
                    <a:pt x="3826" y="12929"/>
                    <a:pt x="3864" y="12897"/>
                  </a:cubicBezTo>
                  <a:cubicBezTo>
                    <a:pt x="3928" y="12840"/>
                    <a:pt x="3985" y="12776"/>
                    <a:pt x="4048" y="12713"/>
                  </a:cubicBezTo>
                  <a:cubicBezTo>
                    <a:pt x="4163" y="12592"/>
                    <a:pt x="4284" y="12471"/>
                    <a:pt x="4398" y="12344"/>
                  </a:cubicBezTo>
                  <a:cubicBezTo>
                    <a:pt x="4404" y="12331"/>
                    <a:pt x="4411" y="12312"/>
                    <a:pt x="4404" y="12300"/>
                  </a:cubicBezTo>
                  <a:lnTo>
                    <a:pt x="4404" y="12300"/>
                  </a:lnTo>
                  <a:cubicBezTo>
                    <a:pt x="4412" y="12301"/>
                    <a:pt x="4419" y="12302"/>
                    <a:pt x="4426" y="12302"/>
                  </a:cubicBezTo>
                  <a:cubicBezTo>
                    <a:pt x="4444" y="12302"/>
                    <a:pt x="4461" y="12298"/>
                    <a:pt x="4474" y="12293"/>
                  </a:cubicBezTo>
                  <a:close/>
                  <a:moveTo>
                    <a:pt x="6622" y="12923"/>
                  </a:moveTo>
                  <a:cubicBezTo>
                    <a:pt x="6635" y="12961"/>
                    <a:pt x="6641" y="12999"/>
                    <a:pt x="6654" y="13043"/>
                  </a:cubicBezTo>
                  <a:cubicBezTo>
                    <a:pt x="6641" y="13005"/>
                    <a:pt x="6635" y="12961"/>
                    <a:pt x="6622" y="12923"/>
                  </a:cubicBezTo>
                  <a:close/>
                  <a:moveTo>
                    <a:pt x="7022" y="13240"/>
                  </a:moveTo>
                  <a:cubicBezTo>
                    <a:pt x="7029" y="13259"/>
                    <a:pt x="7035" y="13278"/>
                    <a:pt x="7042" y="13297"/>
                  </a:cubicBezTo>
                  <a:cubicBezTo>
                    <a:pt x="7022" y="13278"/>
                    <a:pt x="7022" y="13259"/>
                    <a:pt x="7016" y="13240"/>
                  </a:cubicBezTo>
                  <a:close/>
                  <a:moveTo>
                    <a:pt x="6713" y="13254"/>
                  </a:moveTo>
                  <a:cubicBezTo>
                    <a:pt x="6718" y="13273"/>
                    <a:pt x="6723" y="13290"/>
                    <a:pt x="6724" y="13309"/>
                  </a:cubicBezTo>
                  <a:lnTo>
                    <a:pt x="6724" y="13309"/>
                  </a:lnTo>
                  <a:cubicBezTo>
                    <a:pt x="6720" y="13290"/>
                    <a:pt x="6717" y="13272"/>
                    <a:pt x="6713" y="13254"/>
                  </a:cubicBezTo>
                  <a:close/>
                  <a:moveTo>
                    <a:pt x="5129" y="13278"/>
                  </a:moveTo>
                  <a:cubicBezTo>
                    <a:pt x="5122" y="13348"/>
                    <a:pt x="5122" y="13412"/>
                    <a:pt x="5116" y="13482"/>
                  </a:cubicBezTo>
                  <a:cubicBezTo>
                    <a:pt x="5116" y="13412"/>
                    <a:pt x="5122" y="13348"/>
                    <a:pt x="5129" y="13278"/>
                  </a:cubicBezTo>
                  <a:close/>
                  <a:moveTo>
                    <a:pt x="7080" y="13437"/>
                  </a:moveTo>
                  <a:cubicBezTo>
                    <a:pt x="7086" y="13463"/>
                    <a:pt x="7092" y="13488"/>
                    <a:pt x="7099" y="13513"/>
                  </a:cubicBezTo>
                  <a:cubicBezTo>
                    <a:pt x="7086" y="13488"/>
                    <a:pt x="7080" y="13463"/>
                    <a:pt x="7073" y="13437"/>
                  </a:cubicBezTo>
                  <a:close/>
                  <a:moveTo>
                    <a:pt x="4983" y="13367"/>
                  </a:moveTo>
                  <a:cubicBezTo>
                    <a:pt x="5008" y="13443"/>
                    <a:pt x="5033" y="13526"/>
                    <a:pt x="5052" y="13602"/>
                  </a:cubicBezTo>
                  <a:cubicBezTo>
                    <a:pt x="5027" y="13532"/>
                    <a:pt x="5008" y="13450"/>
                    <a:pt x="4976" y="13367"/>
                  </a:cubicBezTo>
                  <a:close/>
                  <a:moveTo>
                    <a:pt x="6794" y="13564"/>
                  </a:moveTo>
                  <a:cubicBezTo>
                    <a:pt x="6800" y="13596"/>
                    <a:pt x="6806" y="13628"/>
                    <a:pt x="6813" y="13653"/>
                  </a:cubicBezTo>
                  <a:cubicBezTo>
                    <a:pt x="6800" y="13628"/>
                    <a:pt x="6794" y="13596"/>
                    <a:pt x="6787" y="13564"/>
                  </a:cubicBezTo>
                  <a:close/>
                  <a:moveTo>
                    <a:pt x="5834" y="13463"/>
                  </a:moveTo>
                  <a:lnTo>
                    <a:pt x="5834" y="13463"/>
                  </a:lnTo>
                  <a:cubicBezTo>
                    <a:pt x="5834" y="13571"/>
                    <a:pt x="5828" y="13685"/>
                    <a:pt x="5834" y="13799"/>
                  </a:cubicBezTo>
                  <a:cubicBezTo>
                    <a:pt x="5828" y="13685"/>
                    <a:pt x="5828" y="13571"/>
                    <a:pt x="5834" y="13463"/>
                  </a:cubicBezTo>
                  <a:close/>
                  <a:moveTo>
                    <a:pt x="6876" y="13984"/>
                  </a:moveTo>
                  <a:cubicBezTo>
                    <a:pt x="6883" y="14009"/>
                    <a:pt x="6889" y="14034"/>
                    <a:pt x="6889" y="14060"/>
                  </a:cubicBezTo>
                  <a:cubicBezTo>
                    <a:pt x="6883" y="14034"/>
                    <a:pt x="6876" y="14009"/>
                    <a:pt x="6870" y="13984"/>
                  </a:cubicBezTo>
                  <a:close/>
                  <a:moveTo>
                    <a:pt x="7010" y="14759"/>
                  </a:moveTo>
                  <a:cubicBezTo>
                    <a:pt x="7029" y="14854"/>
                    <a:pt x="7042" y="14950"/>
                    <a:pt x="7054" y="15045"/>
                  </a:cubicBezTo>
                  <a:cubicBezTo>
                    <a:pt x="7035" y="14950"/>
                    <a:pt x="7016" y="14854"/>
                    <a:pt x="7003" y="14759"/>
                  </a:cubicBezTo>
                  <a:close/>
                  <a:moveTo>
                    <a:pt x="7391" y="15070"/>
                  </a:moveTo>
                  <a:cubicBezTo>
                    <a:pt x="7391" y="15096"/>
                    <a:pt x="7397" y="15121"/>
                    <a:pt x="7404" y="15153"/>
                  </a:cubicBezTo>
                  <a:cubicBezTo>
                    <a:pt x="7391" y="15121"/>
                    <a:pt x="7391" y="15096"/>
                    <a:pt x="7385" y="15070"/>
                  </a:cubicBezTo>
                  <a:close/>
                  <a:moveTo>
                    <a:pt x="5269" y="14664"/>
                  </a:moveTo>
                  <a:cubicBezTo>
                    <a:pt x="5300" y="14867"/>
                    <a:pt x="5338" y="15070"/>
                    <a:pt x="5383" y="15267"/>
                  </a:cubicBezTo>
                  <a:lnTo>
                    <a:pt x="5383" y="15286"/>
                  </a:lnTo>
                  <a:cubicBezTo>
                    <a:pt x="5338" y="15077"/>
                    <a:pt x="5300" y="14873"/>
                    <a:pt x="5269" y="14664"/>
                  </a:cubicBezTo>
                  <a:close/>
                  <a:moveTo>
                    <a:pt x="5682" y="16418"/>
                  </a:moveTo>
                  <a:cubicBezTo>
                    <a:pt x="5685" y="16424"/>
                    <a:pt x="5686" y="16430"/>
                    <a:pt x="5688" y="16437"/>
                  </a:cubicBezTo>
                  <a:lnTo>
                    <a:pt x="5688" y="16437"/>
                  </a:lnTo>
                  <a:cubicBezTo>
                    <a:pt x="5685" y="16430"/>
                    <a:pt x="5682" y="16424"/>
                    <a:pt x="5682" y="16418"/>
                  </a:cubicBezTo>
                  <a:close/>
                  <a:moveTo>
                    <a:pt x="7207" y="16449"/>
                  </a:moveTo>
                  <a:cubicBezTo>
                    <a:pt x="7213" y="16449"/>
                    <a:pt x="7219" y="16456"/>
                    <a:pt x="7219" y="16462"/>
                  </a:cubicBezTo>
                  <a:cubicBezTo>
                    <a:pt x="7213" y="16456"/>
                    <a:pt x="7207" y="16449"/>
                    <a:pt x="7200" y="16449"/>
                  </a:cubicBezTo>
                  <a:close/>
                  <a:moveTo>
                    <a:pt x="7372" y="16526"/>
                  </a:moveTo>
                  <a:cubicBezTo>
                    <a:pt x="7372" y="16545"/>
                    <a:pt x="7366" y="16557"/>
                    <a:pt x="7359" y="16570"/>
                  </a:cubicBezTo>
                  <a:cubicBezTo>
                    <a:pt x="7353" y="16602"/>
                    <a:pt x="7347" y="16653"/>
                    <a:pt x="7321" y="16665"/>
                  </a:cubicBezTo>
                  <a:cubicBezTo>
                    <a:pt x="7347" y="16653"/>
                    <a:pt x="7347" y="16602"/>
                    <a:pt x="7353" y="16570"/>
                  </a:cubicBezTo>
                  <a:lnTo>
                    <a:pt x="7359" y="16570"/>
                  </a:lnTo>
                  <a:cubicBezTo>
                    <a:pt x="7366" y="16557"/>
                    <a:pt x="7366" y="16545"/>
                    <a:pt x="7372" y="16526"/>
                  </a:cubicBezTo>
                  <a:close/>
                  <a:moveTo>
                    <a:pt x="6495" y="17015"/>
                  </a:moveTo>
                  <a:cubicBezTo>
                    <a:pt x="6546" y="17129"/>
                    <a:pt x="6609" y="17244"/>
                    <a:pt x="6686" y="17352"/>
                  </a:cubicBezTo>
                  <a:cubicBezTo>
                    <a:pt x="6609" y="17244"/>
                    <a:pt x="6546" y="17136"/>
                    <a:pt x="6489" y="17015"/>
                  </a:cubicBezTo>
                  <a:close/>
                  <a:moveTo>
                    <a:pt x="6565" y="17390"/>
                  </a:moveTo>
                  <a:cubicBezTo>
                    <a:pt x="6603" y="17447"/>
                    <a:pt x="6641" y="17498"/>
                    <a:pt x="6686" y="17555"/>
                  </a:cubicBezTo>
                  <a:cubicBezTo>
                    <a:pt x="6635" y="17498"/>
                    <a:pt x="6597" y="17453"/>
                    <a:pt x="6559" y="17390"/>
                  </a:cubicBezTo>
                  <a:close/>
                  <a:moveTo>
                    <a:pt x="6876" y="17600"/>
                  </a:moveTo>
                  <a:cubicBezTo>
                    <a:pt x="6883" y="17606"/>
                    <a:pt x="6889" y="17619"/>
                    <a:pt x="6902" y="17625"/>
                  </a:cubicBezTo>
                  <a:cubicBezTo>
                    <a:pt x="6883" y="17619"/>
                    <a:pt x="6876" y="17612"/>
                    <a:pt x="6870" y="17600"/>
                  </a:cubicBezTo>
                  <a:close/>
                  <a:moveTo>
                    <a:pt x="7003" y="17593"/>
                  </a:moveTo>
                  <a:cubicBezTo>
                    <a:pt x="7003" y="17606"/>
                    <a:pt x="7003" y="17619"/>
                    <a:pt x="6997" y="17631"/>
                  </a:cubicBezTo>
                  <a:cubicBezTo>
                    <a:pt x="6997" y="17619"/>
                    <a:pt x="7003" y="17606"/>
                    <a:pt x="7003" y="17593"/>
                  </a:cubicBezTo>
                  <a:close/>
                  <a:moveTo>
                    <a:pt x="6984" y="17657"/>
                  </a:moveTo>
                  <a:cubicBezTo>
                    <a:pt x="6980" y="17661"/>
                    <a:pt x="6975" y="17666"/>
                    <a:pt x="6969" y="17666"/>
                  </a:cubicBezTo>
                  <a:cubicBezTo>
                    <a:pt x="6966" y="17666"/>
                    <a:pt x="6963" y="17665"/>
                    <a:pt x="6959" y="17663"/>
                  </a:cubicBezTo>
                  <a:cubicBezTo>
                    <a:pt x="6965" y="17663"/>
                    <a:pt x="6972" y="17663"/>
                    <a:pt x="6978" y="17657"/>
                  </a:cubicBezTo>
                  <a:close/>
                  <a:moveTo>
                    <a:pt x="6069" y="17504"/>
                  </a:moveTo>
                  <a:lnTo>
                    <a:pt x="6069" y="17504"/>
                  </a:lnTo>
                  <a:cubicBezTo>
                    <a:pt x="6152" y="17714"/>
                    <a:pt x="6228" y="17924"/>
                    <a:pt x="6311" y="18133"/>
                  </a:cubicBezTo>
                  <a:cubicBezTo>
                    <a:pt x="6228" y="17924"/>
                    <a:pt x="6146" y="17714"/>
                    <a:pt x="6069" y="17504"/>
                  </a:cubicBezTo>
                  <a:close/>
                  <a:moveTo>
                    <a:pt x="6311" y="18133"/>
                  </a:moveTo>
                  <a:lnTo>
                    <a:pt x="6311" y="18133"/>
                  </a:lnTo>
                  <a:cubicBezTo>
                    <a:pt x="6336" y="18203"/>
                    <a:pt x="6368" y="18292"/>
                    <a:pt x="6444" y="18318"/>
                  </a:cubicBezTo>
                  <a:cubicBezTo>
                    <a:pt x="6362" y="18292"/>
                    <a:pt x="6336" y="18203"/>
                    <a:pt x="6311" y="18133"/>
                  </a:cubicBezTo>
                  <a:close/>
                  <a:moveTo>
                    <a:pt x="4865" y="1"/>
                  </a:moveTo>
                  <a:cubicBezTo>
                    <a:pt x="4809" y="1"/>
                    <a:pt x="4754" y="14"/>
                    <a:pt x="4703" y="41"/>
                  </a:cubicBezTo>
                  <a:cubicBezTo>
                    <a:pt x="4690" y="48"/>
                    <a:pt x="4690" y="73"/>
                    <a:pt x="4703" y="86"/>
                  </a:cubicBezTo>
                  <a:cubicBezTo>
                    <a:pt x="4635" y="77"/>
                    <a:pt x="4567" y="73"/>
                    <a:pt x="4500" y="73"/>
                  </a:cubicBezTo>
                  <a:cubicBezTo>
                    <a:pt x="4365" y="73"/>
                    <a:pt x="4231" y="90"/>
                    <a:pt x="4099" y="124"/>
                  </a:cubicBezTo>
                  <a:cubicBezTo>
                    <a:pt x="3972" y="143"/>
                    <a:pt x="3851" y="200"/>
                    <a:pt x="3750" y="283"/>
                  </a:cubicBezTo>
                  <a:cubicBezTo>
                    <a:pt x="3737" y="289"/>
                    <a:pt x="3743" y="314"/>
                    <a:pt x="3762" y="321"/>
                  </a:cubicBezTo>
                  <a:cubicBezTo>
                    <a:pt x="3654" y="359"/>
                    <a:pt x="3546" y="410"/>
                    <a:pt x="3451" y="461"/>
                  </a:cubicBezTo>
                  <a:cubicBezTo>
                    <a:pt x="3375" y="499"/>
                    <a:pt x="3305" y="543"/>
                    <a:pt x="3235" y="588"/>
                  </a:cubicBezTo>
                  <a:cubicBezTo>
                    <a:pt x="3165" y="639"/>
                    <a:pt x="3095" y="696"/>
                    <a:pt x="3038" y="759"/>
                  </a:cubicBezTo>
                  <a:cubicBezTo>
                    <a:pt x="3027" y="775"/>
                    <a:pt x="3039" y="800"/>
                    <a:pt x="3058" y="800"/>
                  </a:cubicBezTo>
                  <a:cubicBezTo>
                    <a:pt x="3062" y="800"/>
                    <a:pt x="3066" y="799"/>
                    <a:pt x="3070" y="797"/>
                  </a:cubicBezTo>
                  <a:cubicBezTo>
                    <a:pt x="3146" y="759"/>
                    <a:pt x="3216" y="721"/>
                    <a:pt x="3286" y="670"/>
                  </a:cubicBezTo>
                  <a:cubicBezTo>
                    <a:pt x="3356" y="632"/>
                    <a:pt x="3426" y="594"/>
                    <a:pt x="3496" y="556"/>
                  </a:cubicBezTo>
                  <a:lnTo>
                    <a:pt x="3496" y="556"/>
                  </a:lnTo>
                  <a:cubicBezTo>
                    <a:pt x="3419" y="613"/>
                    <a:pt x="3343" y="677"/>
                    <a:pt x="3273" y="747"/>
                  </a:cubicBezTo>
                  <a:cubicBezTo>
                    <a:pt x="3089" y="944"/>
                    <a:pt x="2924" y="1217"/>
                    <a:pt x="2905" y="1496"/>
                  </a:cubicBezTo>
                  <a:cubicBezTo>
                    <a:pt x="2905" y="1503"/>
                    <a:pt x="2911" y="1509"/>
                    <a:pt x="2911" y="1509"/>
                  </a:cubicBezTo>
                  <a:cubicBezTo>
                    <a:pt x="2911" y="1522"/>
                    <a:pt x="2905" y="1535"/>
                    <a:pt x="2898" y="1547"/>
                  </a:cubicBezTo>
                  <a:cubicBezTo>
                    <a:pt x="2860" y="1643"/>
                    <a:pt x="2841" y="1744"/>
                    <a:pt x="2847" y="1846"/>
                  </a:cubicBezTo>
                  <a:cubicBezTo>
                    <a:pt x="2847" y="1859"/>
                    <a:pt x="2854" y="1871"/>
                    <a:pt x="2866" y="1871"/>
                  </a:cubicBezTo>
                  <a:cubicBezTo>
                    <a:pt x="2860" y="1922"/>
                    <a:pt x="2854" y="1973"/>
                    <a:pt x="2847" y="2024"/>
                  </a:cubicBezTo>
                  <a:cubicBezTo>
                    <a:pt x="2841" y="2100"/>
                    <a:pt x="2835" y="2183"/>
                    <a:pt x="2841" y="2259"/>
                  </a:cubicBezTo>
                  <a:cubicBezTo>
                    <a:pt x="2835" y="2310"/>
                    <a:pt x="2841" y="2361"/>
                    <a:pt x="2847" y="2412"/>
                  </a:cubicBezTo>
                  <a:cubicBezTo>
                    <a:pt x="2816" y="2513"/>
                    <a:pt x="2797" y="2615"/>
                    <a:pt x="2777" y="2723"/>
                  </a:cubicBezTo>
                  <a:cubicBezTo>
                    <a:pt x="2765" y="2805"/>
                    <a:pt x="2758" y="2888"/>
                    <a:pt x="2752" y="2971"/>
                  </a:cubicBezTo>
                  <a:cubicBezTo>
                    <a:pt x="2746" y="3047"/>
                    <a:pt x="2752" y="3130"/>
                    <a:pt x="2771" y="3206"/>
                  </a:cubicBezTo>
                  <a:cubicBezTo>
                    <a:pt x="2771" y="3212"/>
                    <a:pt x="2777" y="3212"/>
                    <a:pt x="2784" y="3219"/>
                  </a:cubicBezTo>
                  <a:cubicBezTo>
                    <a:pt x="2771" y="3263"/>
                    <a:pt x="2771" y="3314"/>
                    <a:pt x="2784" y="3358"/>
                  </a:cubicBezTo>
                  <a:cubicBezTo>
                    <a:pt x="2784" y="3358"/>
                    <a:pt x="2784" y="3365"/>
                    <a:pt x="2784" y="3365"/>
                  </a:cubicBezTo>
                  <a:cubicBezTo>
                    <a:pt x="2758" y="3422"/>
                    <a:pt x="2746" y="3479"/>
                    <a:pt x="2733" y="3536"/>
                  </a:cubicBezTo>
                  <a:cubicBezTo>
                    <a:pt x="2720" y="3587"/>
                    <a:pt x="2695" y="3663"/>
                    <a:pt x="2733" y="3708"/>
                  </a:cubicBezTo>
                  <a:cubicBezTo>
                    <a:pt x="2737" y="3712"/>
                    <a:pt x="2745" y="3715"/>
                    <a:pt x="2753" y="3715"/>
                  </a:cubicBezTo>
                  <a:cubicBezTo>
                    <a:pt x="2759" y="3715"/>
                    <a:pt x="2766" y="3713"/>
                    <a:pt x="2771" y="3708"/>
                  </a:cubicBezTo>
                  <a:cubicBezTo>
                    <a:pt x="2784" y="3702"/>
                    <a:pt x="2797" y="3682"/>
                    <a:pt x="2803" y="3670"/>
                  </a:cubicBezTo>
                  <a:lnTo>
                    <a:pt x="2803" y="3670"/>
                  </a:lnTo>
                  <a:cubicBezTo>
                    <a:pt x="2797" y="3689"/>
                    <a:pt x="2797" y="3708"/>
                    <a:pt x="2803" y="3727"/>
                  </a:cubicBezTo>
                  <a:lnTo>
                    <a:pt x="2803" y="3733"/>
                  </a:lnTo>
                  <a:cubicBezTo>
                    <a:pt x="2790" y="3822"/>
                    <a:pt x="2784" y="3911"/>
                    <a:pt x="2777" y="3994"/>
                  </a:cubicBezTo>
                  <a:cubicBezTo>
                    <a:pt x="2771" y="4108"/>
                    <a:pt x="2771" y="4223"/>
                    <a:pt x="2777" y="4337"/>
                  </a:cubicBezTo>
                  <a:cubicBezTo>
                    <a:pt x="2777" y="4394"/>
                    <a:pt x="2784" y="4451"/>
                    <a:pt x="2790" y="4509"/>
                  </a:cubicBezTo>
                  <a:cubicBezTo>
                    <a:pt x="2797" y="4572"/>
                    <a:pt x="2809" y="4629"/>
                    <a:pt x="2835" y="4687"/>
                  </a:cubicBezTo>
                  <a:lnTo>
                    <a:pt x="2841" y="4693"/>
                  </a:lnTo>
                  <a:lnTo>
                    <a:pt x="2841" y="4712"/>
                  </a:lnTo>
                  <a:cubicBezTo>
                    <a:pt x="2847" y="4814"/>
                    <a:pt x="2860" y="4915"/>
                    <a:pt x="2879" y="5017"/>
                  </a:cubicBezTo>
                  <a:cubicBezTo>
                    <a:pt x="2879" y="5042"/>
                    <a:pt x="2885" y="5068"/>
                    <a:pt x="2892" y="5093"/>
                  </a:cubicBezTo>
                  <a:cubicBezTo>
                    <a:pt x="2860" y="5157"/>
                    <a:pt x="2841" y="5227"/>
                    <a:pt x="2816" y="5290"/>
                  </a:cubicBezTo>
                  <a:cubicBezTo>
                    <a:pt x="2797" y="5341"/>
                    <a:pt x="2777" y="5392"/>
                    <a:pt x="2758" y="5443"/>
                  </a:cubicBezTo>
                  <a:lnTo>
                    <a:pt x="2733" y="5525"/>
                  </a:lnTo>
                  <a:cubicBezTo>
                    <a:pt x="2727" y="5538"/>
                    <a:pt x="2720" y="5557"/>
                    <a:pt x="2714" y="5570"/>
                  </a:cubicBezTo>
                  <a:cubicBezTo>
                    <a:pt x="2383" y="6110"/>
                    <a:pt x="2250" y="6745"/>
                    <a:pt x="2358" y="7375"/>
                  </a:cubicBezTo>
                  <a:lnTo>
                    <a:pt x="2358" y="7387"/>
                  </a:lnTo>
                  <a:lnTo>
                    <a:pt x="2358" y="7394"/>
                  </a:lnTo>
                  <a:cubicBezTo>
                    <a:pt x="2358" y="7483"/>
                    <a:pt x="2358" y="7572"/>
                    <a:pt x="2364" y="7654"/>
                  </a:cubicBezTo>
                  <a:cubicBezTo>
                    <a:pt x="2377" y="7832"/>
                    <a:pt x="2396" y="8004"/>
                    <a:pt x="2422" y="8175"/>
                  </a:cubicBezTo>
                  <a:cubicBezTo>
                    <a:pt x="2428" y="8213"/>
                    <a:pt x="2434" y="8252"/>
                    <a:pt x="2441" y="8296"/>
                  </a:cubicBezTo>
                  <a:cubicBezTo>
                    <a:pt x="2447" y="8379"/>
                    <a:pt x="2460" y="8455"/>
                    <a:pt x="2466" y="8538"/>
                  </a:cubicBezTo>
                  <a:cubicBezTo>
                    <a:pt x="2498" y="8747"/>
                    <a:pt x="2536" y="8963"/>
                    <a:pt x="2587" y="9173"/>
                  </a:cubicBezTo>
                  <a:cubicBezTo>
                    <a:pt x="2619" y="9281"/>
                    <a:pt x="2644" y="9383"/>
                    <a:pt x="2682" y="9484"/>
                  </a:cubicBezTo>
                  <a:cubicBezTo>
                    <a:pt x="2701" y="9567"/>
                    <a:pt x="2739" y="9643"/>
                    <a:pt x="2797" y="9707"/>
                  </a:cubicBezTo>
                  <a:cubicBezTo>
                    <a:pt x="2822" y="9732"/>
                    <a:pt x="2847" y="9751"/>
                    <a:pt x="2885" y="9764"/>
                  </a:cubicBezTo>
                  <a:cubicBezTo>
                    <a:pt x="2930" y="9955"/>
                    <a:pt x="2994" y="10139"/>
                    <a:pt x="3063" y="10317"/>
                  </a:cubicBezTo>
                  <a:cubicBezTo>
                    <a:pt x="3159" y="10546"/>
                    <a:pt x="3273" y="10768"/>
                    <a:pt x="3419" y="10978"/>
                  </a:cubicBezTo>
                  <a:cubicBezTo>
                    <a:pt x="3438" y="11029"/>
                    <a:pt x="3464" y="11079"/>
                    <a:pt x="3496" y="11137"/>
                  </a:cubicBezTo>
                  <a:cubicBezTo>
                    <a:pt x="3572" y="11283"/>
                    <a:pt x="3661" y="11429"/>
                    <a:pt x="3750" y="11569"/>
                  </a:cubicBezTo>
                  <a:cubicBezTo>
                    <a:pt x="3839" y="11702"/>
                    <a:pt x="3940" y="11836"/>
                    <a:pt x="4042" y="11963"/>
                  </a:cubicBezTo>
                  <a:cubicBezTo>
                    <a:pt x="4074" y="12001"/>
                    <a:pt x="4106" y="12039"/>
                    <a:pt x="4137" y="12071"/>
                  </a:cubicBezTo>
                  <a:cubicBezTo>
                    <a:pt x="4067" y="12122"/>
                    <a:pt x="4004" y="12185"/>
                    <a:pt x="3947" y="12249"/>
                  </a:cubicBezTo>
                  <a:cubicBezTo>
                    <a:pt x="3883" y="12319"/>
                    <a:pt x="3820" y="12382"/>
                    <a:pt x="3750" y="12446"/>
                  </a:cubicBezTo>
                  <a:cubicBezTo>
                    <a:pt x="3686" y="12516"/>
                    <a:pt x="3616" y="12579"/>
                    <a:pt x="3553" y="12643"/>
                  </a:cubicBezTo>
                  <a:lnTo>
                    <a:pt x="3464" y="12719"/>
                  </a:lnTo>
                  <a:cubicBezTo>
                    <a:pt x="3390" y="12671"/>
                    <a:pt x="3307" y="12644"/>
                    <a:pt x="3223" y="12644"/>
                  </a:cubicBezTo>
                  <a:cubicBezTo>
                    <a:pt x="3185" y="12644"/>
                    <a:pt x="3146" y="12650"/>
                    <a:pt x="3108" y="12662"/>
                  </a:cubicBezTo>
                  <a:cubicBezTo>
                    <a:pt x="2994" y="12706"/>
                    <a:pt x="2917" y="12808"/>
                    <a:pt x="2911" y="12929"/>
                  </a:cubicBezTo>
                  <a:lnTo>
                    <a:pt x="2905" y="12929"/>
                  </a:lnTo>
                  <a:cubicBezTo>
                    <a:pt x="2790" y="13011"/>
                    <a:pt x="2803" y="13170"/>
                    <a:pt x="2822" y="13297"/>
                  </a:cubicBezTo>
                  <a:cubicBezTo>
                    <a:pt x="2822" y="13304"/>
                    <a:pt x="2828" y="13310"/>
                    <a:pt x="2835" y="13323"/>
                  </a:cubicBezTo>
                  <a:lnTo>
                    <a:pt x="2752" y="13361"/>
                  </a:lnTo>
                  <a:lnTo>
                    <a:pt x="2466" y="13507"/>
                  </a:lnTo>
                  <a:lnTo>
                    <a:pt x="1875" y="13806"/>
                  </a:lnTo>
                  <a:cubicBezTo>
                    <a:pt x="1481" y="14003"/>
                    <a:pt x="1093" y="14200"/>
                    <a:pt x="699" y="14403"/>
                  </a:cubicBezTo>
                  <a:cubicBezTo>
                    <a:pt x="496" y="14505"/>
                    <a:pt x="293" y="14600"/>
                    <a:pt x="96" y="14721"/>
                  </a:cubicBezTo>
                  <a:cubicBezTo>
                    <a:pt x="93" y="14718"/>
                    <a:pt x="88" y="14716"/>
                    <a:pt x="83" y="14716"/>
                  </a:cubicBezTo>
                  <a:cubicBezTo>
                    <a:pt x="78" y="14716"/>
                    <a:pt x="74" y="14718"/>
                    <a:pt x="70" y="14721"/>
                  </a:cubicBezTo>
                  <a:lnTo>
                    <a:pt x="26" y="14746"/>
                  </a:lnTo>
                  <a:cubicBezTo>
                    <a:pt x="0" y="14765"/>
                    <a:pt x="19" y="14797"/>
                    <a:pt x="39" y="14797"/>
                  </a:cubicBezTo>
                  <a:cubicBezTo>
                    <a:pt x="45" y="14803"/>
                    <a:pt x="51" y="14803"/>
                    <a:pt x="58" y="14803"/>
                  </a:cubicBezTo>
                  <a:cubicBezTo>
                    <a:pt x="45" y="14854"/>
                    <a:pt x="32" y="14905"/>
                    <a:pt x="13" y="14950"/>
                  </a:cubicBezTo>
                  <a:cubicBezTo>
                    <a:pt x="2" y="14982"/>
                    <a:pt x="28" y="15010"/>
                    <a:pt x="56" y="15010"/>
                  </a:cubicBezTo>
                  <a:cubicBezTo>
                    <a:pt x="60" y="15010"/>
                    <a:pt x="65" y="15009"/>
                    <a:pt x="70" y="15007"/>
                  </a:cubicBezTo>
                  <a:cubicBezTo>
                    <a:pt x="534" y="14854"/>
                    <a:pt x="985" y="14676"/>
                    <a:pt x="1437" y="14498"/>
                  </a:cubicBezTo>
                  <a:cubicBezTo>
                    <a:pt x="1888" y="14320"/>
                    <a:pt x="2333" y="14130"/>
                    <a:pt x="2777" y="13926"/>
                  </a:cubicBezTo>
                  <a:cubicBezTo>
                    <a:pt x="3025" y="13818"/>
                    <a:pt x="3273" y="13704"/>
                    <a:pt x="3515" y="13583"/>
                  </a:cubicBezTo>
                  <a:lnTo>
                    <a:pt x="3515" y="13583"/>
                  </a:lnTo>
                  <a:cubicBezTo>
                    <a:pt x="3515" y="13628"/>
                    <a:pt x="3508" y="13666"/>
                    <a:pt x="3496" y="13710"/>
                  </a:cubicBezTo>
                  <a:cubicBezTo>
                    <a:pt x="3470" y="13780"/>
                    <a:pt x="3457" y="13857"/>
                    <a:pt x="3464" y="13939"/>
                  </a:cubicBezTo>
                  <a:cubicBezTo>
                    <a:pt x="3470" y="13996"/>
                    <a:pt x="3515" y="14047"/>
                    <a:pt x="3578" y="14066"/>
                  </a:cubicBezTo>
                  <a:cubicBezTo>
                    <a:pt x="3597" y="14072"/>
                    <a:pt x="3614" y="14074"/>
                    <a:pt x="3631" y="14074"/>
                  </a:cubicBezTo>
                  <a:cubicBezTo>
                    <a:pt x="3755" y="14074"/>
                    <a:pt x="3838" y="13944"/>
                    <a:pt x="3877" y="13837"/>
                  </a:cubicBezTo>
                  <a:cubicBezTo>
                    <a:pt x="3921" y="13723"/>
                    <a:pt x="3940" y="13596"/>
                    <a:pt x="3934" y="13475"/>
                  </a:cubicBezTo>
                  <a:cubicBezTo>
                    <a:pt x="4004" y="13456"/>
                    <a:pt x="4074" y="13431"/>
                    <a:pt x="4150" y="13405"/>
                  </a:cubicBezTo>
                  <a:cubicBezTo>
                    <a:pt x="4220" y="13380"/>
                    <a:pt x="4296" y="13348"/>
                    <a:pt x="4366" y="13323"/>
                  </a:cubicBezTo>
                  <a:cubicBezTo>
                    <a:pt x="4442" y="13297"/>
                    <a:pt x="4512" y="13272"/>
                    <a:pt x="4589" y="13253"/>
                  </a:cubicBezTo>
                  <a:cubicBezTo>
                    <a:pt x="4658" y="13234"/>
                    <a:pt x="4728" y="13208"/>
                    <a:pt x="4798" y="13177"/>
                  </a:cubicBezTo>
                  <a:cubicBezTo>
                    <a:pt x="4805" y="13196"/>
                    <a:pt x="4811" y="13215"/>
                    <a:pt x="4817" y="13234"/>
                  </a:cubicBezTo>
                  <a:cubicBezTo>
                    <a:pt x="4875" y="13418"/>
                    <a:pt x="4925" y="13609"/>
                    <a:pt x="4976" y="13793"/>
                  </a:cubicBezTo>
                  <a:cubicBezTo>
                    <a:pt x="4995" y="13895"/>
                    <a:pt x="5021" y="13990"/>
                    <a:pt x="5040" y="14092"/>
                  </a:cubicBezTo>
                  <a:cubicBezTo>
                    <a:pt x="5046" y="14123"/>
                    <a:pt x="5059" y="14162"/>
                    <a:pt x="5065" y="14200"/>
                  </a:cubicBezTo>
                  <a:lnTo>
                    <a:pt x="5065" y="14365"/>
                  </a:lnTo>
                  <a:cubicBezTo>
                    <a:pt x="5065" y="14536"/>
                    <a:pt x="5078" y="14702"/>
                    <a:pt x="5091" y="14873"/>
                  </a:cubicBezTo>
                  <a:cubicBezTo>
                    <a:pt x="5110" y="15210"/>
                    <a:pt x="5148" y="15553"/>
                    <a:pt x="5199" y="15890"/>
                  </a:cubicBezTo>
                  <a:cubicBezTo>
                    <a:pt x="5249" y="16227"/>
                    <a:pt x="5313" y="16551"/>
                    <a:pt x="5377" y="16881"/>
                  </a:cubicBezTo>
                  <a:cubicBezTo>
                    <a:pt x="5440" y="17199"/>
                    <a:pt x="5504" y="17523"/>
                    <a:pt x="5599" y="17835"/>
                  </a:cubicBezTo>
                  <a:cubicBezTo>
                    <a:pt x="5631" y="17987"/>
                    <a:pt x="5720" y="18127"/>
                    <a:pt x="5834" y="18229"/>
                  </a:cubicBezTo>
                  <a:cubicBezTo>
                    <a:pt x="5914" y="18291"/>
                    <a:pt x="6009" y="18325"/>
                    <a:pt x="6107" y="18325"/>
                  </a:cubicBezTo>
                  <a:cubicBezTo>
                    <a:pt x="6149" y="18325"/>
                    <a:pt x="6192" y="18318"/>
                    <a:pt x="6234" y="18305"/>
                  </a:cubicBezTo>
                  <a:lnTo>
                    <a:pt x="6241" y="18305"/>
                  </a:lnTo>
                  <a:cubicBezTo>
                    <a:pt x="6285" y="18381"/>
                    <a:pt x="6362" y="18438"/>
                    <a:pt x="6451" y="18451"/>
                  </a:cubicBezTo>
                  <a:cubicBezTo>
                    <a:pt x="6540" y="18451"/>
                    <a:pt x="6622" y="18394"/>
                    <a:pt x="6654" y="18305"/>
                  </a:cubicBezTo>
                  <a:cubicBezTo>
                    <a:pt x="6686" y="18197"/>
                    <a:pt x="6717" y="18089"/>
                    <a:pt x="6730" y="17974"/>
                  </a:cubicBezTo>
                  <a:cubicBezTo>
                    <a:pt x="6749" y="17879"/>
                    <a:pt x="6762" y="17777"/>
                    <a:pt x="6775" y="17682"/>
                  </a:cubicBezTo>
                  <a:lnTo>
                    <a:pt x="6775" y="17688"/>
                  </a:lnTo>
                  <a:cubicBezTo>
                    <a:pt x="6832" y="17803"/>
                    <a:pt x="6902" y="17917"/>
                    <a:pt x="6972" y="18025"/>
                  </a:cubicBezTo>
                  <a:cubicBezTo>
                    <a:pt x="7027" y="18126"/>
                    <a:pt x="7083" y="18236"/>
                    <a:pt x="7194" y="18236"/>
                  </a:cubicBezTo>
                  <a:cubicBezTo>
                    <a:pt x="7210" y="18236"/>
                    <a:pt x="7227" y="18233"/>
                    <a:pt x="7245" y="18229"/>
                  </a:cubicBezTo>
                  <a:cubicBezTo>
                    <a:pt x="7391" y="18197"/>
                    <a:pt x="7436" y="18063"/>
                    <a:pt x="7467" y="17949"/>
                  </a:cubicBezTo>
                  <a:cubicBezTo>
                    <a:pt x="7505" y="17803"/>
                    <a:pt x="7537" y="17657"/>
                    <a:pt x="7569" y="17511"/>
                  </a:cubicBezTo>
                  <a:cubicBezTo>
                    <a:pt x="7683" y="16913"/>
                    <a:pt x="7709" y="16303"/>
                    <a:pt x="7639" y="15699"/>
                  </a:cubicBezTo>
                  <a:cubicBezTo>
                    <a:pt x="7620" y="15528"/>
                    <a:pt x="7594" y="15356"/>
                    <a:pt x="7563" y="15191"/>
                  </a:cubicBezTo>
                  <a:cubicBezTo>
                    <a:pt x="7537" y="15064"/>
                    <a:pt x="7505" y="14937"/>
                    <a:pt x="7461" y="14816"/>
                  </a:cubicBezTo>
                  <a:cubicBezTo>
                    <a:pt x="7429" y="14594"/>
                    <a:pt x="7391" y="14371"/>
                    <a:pt x="7353" y="14149"/>
                  </a:cubicBezTo>
                  <a:cubicBezTo>
                    <a:pt x="7302" y="13812"/>
                    <a:pt x="7219" y="13482"/>
                    <a:pt x="7118" y="13164"/>
                  </a:cubicBezTo>
                  <a:cubicBezTo>
                    <a:pt x="7061" y="12986"/>
                    <a:pt x="6984" y="12814"/>
                    <a:pt x="6902" y="12649"/>
                  </a:cubicBezTo>
                  <a:lnTo>
                    <a:pt x="6889" y="12630"/>
                  </a:lnTo>
                  <a:lnTo>
                    <a:pt x="6921" y="12624"/>
                  </a:lnTo>
                  <a:lnTo>
                    <a:pt x="6984" y="12605"/>
                  </a:lnTo>
                  <a:lnTo>
                    <a:pt x="7010" y="12598"/>
                  </a:lnTo>
                  <a:lnTo>
                    <a:pt x="7029" y="12598"/>
                  </a:lnTo>
                  <a:cubicBezTo>
                    <a:pt x="7054" y="12598"/>
                    <a:pt x="7080" y="12592"/>
                    <a:pt x="7111" y="12586"/>
                  </a:cubicBezTo>
                  <a:lnTo>
                    <a:pt x="7156" y="12579"/>
                  </a:lnTo>
                  <a:cubicBezTo>
                    <a:pt x="7162" y="12617"/>
                    <a:pt x="7169" y="12655"/>
                    <a:pt x="7175" y="12694"/>
                  </a:cubicBezTo>
                  <a:cubicBezTo>
                    <a:pt x="7188" y="12789"/>
                    <a:pt x="7213" y="12884"/>
                    <a:pt x="7239" y="12980"/>
                  </a:cubicBezTo>
                  <a:cubicBezTo>
                    <a:pt x="7251" y="13049"/>
                    <a:pt x="7296" y="13113"/>
                    <a:pt x="7353" y="13157"/>
                  </a:cubicBezTo>
                  <a:cubicBezTo>
                    <a:pt x="7376" y="13169"/>
                    <a:pt x="7402" y="13175"/>
                    <a:pt x="7428" y="13175"/>
                  </a:cubicBezTo>
                  <a:cubicBezTo>
                    <a:pt x="7472" y="13175"/>
                    <a:pt x="7515" y="13158"/>
                    <a:pt x="7544" y="13126"/>
                  </a:cubicBezTo>
                  <a:cubicBezTo>
                    <a:pt x="7601" y="13056"/>
                    <a:pt x="7620" y="12973"/>
                    <a:pt x="7607" y="12884"/>
                  </a:cubicBezTo>
                  <a:cubicBezTo>
                    <a:pt x="7601" y="12789"/>
                    <a:pt x="7594" y="12694"/>
                    <a:pt x="7575" y="12598"/>
                  </a:cubicBezTo>
                  <a:cubicBezTo>
                    <a:pt x="7569" y="12560"/>
                    <a:pt x="7563" y="12528"/>
                    <a:pt x="7550" y="12490"/>
                  </a:cubicBezTo>
                  <a:cubicBezTo>
                    <a:pt x="7607" y="12478"/>
                    <a:pt x="7671" y="12465"/>
                    <a:pt x="7728" y="12446"/>
                  </a:cubicBezTo>
                  <a:cubicBezTo>
                    <a:pt x="8141" y="12414"/>
                    <a:pt x="8548" y="12344"/>
                    <a:pt x="8948" y="12223"/>
                  </a:cubicBezTo>
                  <a:cubicBezTo>
                    <a:pt x="9170" y="12160"/>
                    <a:pt x="9393" y="12084"/>
                    <a:pt x="9609" y="11995"/>
                  </a:cubicBezTo>
                  <a:cubicBezTo>
                    <a:pt x="9717" y="11950"/>
                    <a:pt x="9825" y="11906"/>
                    <a:pt x="9927" y="11861"/>
                  </a:cubicBezTo>
                  <a:cubicBezTo>
                    <a:pt x="10016" y="11829"/>
                    <a:pt x="10098" y="11778"/>
                    <a:pt x="10162" y="11709"/>
                  </a:cubicBezTo>
                  <a:cubicBezTo>
                    <a:pt x="10219" y="11626"/>
                    <a:pt x="10200" y="11518"/>
                    <a:pt x="10124" y="11461"/>
                  </a:cubicBezTo>
                  <a:cubicBezTo>
                    <a:pt x="10075" y="11431"/>
                    <a:pt x="10020" y="11416"/>
                    <a:pt x="9964" y="11416"/>
                  </a:cubicBezTo>
                  <a:cubicBezTo>
                    <a:pt x="9902" y="11416"/>
                    <a:pt x="9840" y="11434"/>
                    <a:pt x="9787" y="11467"/>
                  </a:cubicBezTo>
                  <a:cubicBezTo>
                    <a:pt x="9787" y="11473"/>
                    <a:pt x="9780" y="11473"/>
                    <a:pt x="9780" y="11480"/>
                  </a:cubicBezTo>
                  <a:lnTo>
                    <a:pt x="9672" y="11499"/>
                  </a:lnTo>
                  <a:cubicBezTo>
                    <a:pt x="9571" y="11524"/>
                    <a:pt x="9469" y="11543"/>
                    <a:pt x="9374" y="11569"/>
                  </a:cubicBezTo>
                  <a:cubicBezTo>
                    <a:pt x="9177" y="11620"/>
                    <a:pt x="8980" y="11670"/>
                    <a:pt x="8789" y="11728"/>
                  </a:cubicBezTo>
                  <a:cubicBezTo>
                    <a:pt x="8618" y="11778"/>
                    <a:pt x="8452" y="11836"/>
                    <a:pt x="8287" y="11893"/>
                  </a:cubicBezTo>
                  <a:cubicBezTo>
                    <a:pt x="8319" y="11848"/>
                    <a:pt x="8319" y="11785"/>
                    <a:pt x="8281" y="11734"/>
                  </a:cubicBezTo>
                  <a:cubicBezTo>
                    <a:pt x="8281" y="11728"/>
                    <a:pt x="8281" y="11715"/>
                    <a:pt x="8274" y="11709"/>
                  </a:cubicBezTo>
                  <a:cubicBezTo>
                    <a:pt x="8236" y="11632"/>
                    <a:pt x="8173" y="11575"/>
                    <a:pt x="8103" y="11537"/>
                  </a:cubicBezTo>
                  <a:cubicBezTo>
                    <a:pt x="8074" y="11531"/>
                    <a:pt x="8046" y="11527"/>
                    <a:pt x="8018" y="11527"/>
                  </a:cubicBezTo>
                  <a:cubicBezTo>
                    <a:pt x="7990" y="11527"/>
                    <a:pt x="7963" y="11531"/>
                    <a:pt x="7938" y="11537"/>
                  </a:cubicBezTo>
                  <a:cubicBezTo>
                    <a:pt x="7919" y="11531"/>
                    <a:pt x="7899" y="11524"/>
                    <a:pt x="7880" y="11518"/>
                  </a:cubicBezTo>
                  <a:cubicBezTo>
                    <a:pt x="7836" y="11499"/>
                    <a:pt x="7791" y="11493"/>
                    <a:pt x="7747" y="11486"/>
                  </a:cubicBezTo>
                  <a:cubicBezTo>
                    <a:pt x="7729" y="11484"/>
                    <a:pt x="7711" y="11482"/>
                    <a:pt x="7694" y="11482"/>
                  </a:cubicBezTo>
                  <a:cubicBezTo>
                    <a:pt x="7623" y="11482"/>
                    <a:pt x="7555" y="11503"/>
                    <a:pt x="7499" y="11543"/>
                  </a:cubicBezTo>
                  <a:cubicBezTo>
                    <a:pt x="7436" y="11588"/>
                    <a:pt x="7391" y="11651"/>
                    <a:pt x="7372" y="11721"/>
                  </a:cubicBezTo>
                  <a:cubicBezTo>
                    <a:pt x="7359" y="11753"/>
                    <a:pt x="7353" y="11785"/>
                    <a:pt x="7347" y="11810"/>
                  </a:cubicBezTo>
                  <a:lnTo>
                    <a:pt x="7340" y="11798"/>
                  </a:lnTo>
                  <a:cubicBezTo>
                    <a:pt x="7328" y="11753"/>
                    <a:pt x="7308" y="11709"/>
                    <a:pt x="7296" y="11664"/>
                  </a:cubicBezTo>
                  <a:cubicBezTo>
                    <a:pt x="7289" y="11626"/>
                    <a:pt x="7270" y="11588"/>
                    <a:pt x="7251" y="11550"/>
                  </a:cubicBezTo>
                  <a:cubicBezTo>
                    <a:pt x="7537" y="11105"/>
                    <a:pt x="7753" y="10622"/>
                    <a:pt x="7893" y="10107"/>
                  </a:cubicBezTo>
                  <a:cubicBezTo>
                    <a:pt x="7931" y="9974"/>
                    <a:pt x="7976" y="9834"/>
                    <a:pt x="8007" y="9700"/>
                  </a:cubicBezTo>
                  <a:cubicBezTo>
                    <a:pt x="8046" y="9561"/>
                    <a:pt x="8071" y="9421"/>
                    <a:pt x="8084" y="9281"/>
                  </a:cubicBezTo>
                  <a:cubicBezTo>
                    <a:pt x="8084" y="9253"/>
                    <a:pt x="8064" y="9235"/>
                    <a:pt x="8043" y="9235"/>
                  </a:cubicBezTo>
                  <a:cubicBezTo>
                    <a:pt x="8039" y="9235"/>
                    <a:pt x="8036" y="9236"/>
                    <a:pt x="8033" y="9237"/>
                  </a:cubicBezTo>
                  <a:cubicBezTo>
                    <a:pt x="8141" y="8925"/>
                    <a:pt x="8198" y="8607"/>
                    <a:pt x="8217" y="8283"/>
                  </a:cubicBezTo>
                  <a:cubicBezTo>
                    <a:pt x="8217" y="8163"/>
                    <a:pt x="8211" y="8048"/>
                    <a:pt x="8192" y="7934"/>
                  </a:cubicBezTo>
                  <a:cubicBezTo>
                    <a:pt x="8185" y="7832"/>
                    <a:pt x="8160" y="7737"/>
                    <a:pt x="8116" y="7648"/>
                  </a:cubicBezTo>
                  <a:cubicBezTo>
                    <a:pt x="8173" y="7495"/>
                    <a:pt x="8211" y="7336"/>
                    <a:pt x="8217" y="7171"/>
                  </a:cubicBezTo>
                  <a:cubicBezTo>
                    <a:pt x="8230" y="7063"/>
                    <a:pt x="8230" y="6955"/>
                    <a:pt x="8217" y="6847"/>
                  </a:cubicBezTo>
                  <a:cubicBezTo>
                    <a:pt x="8306" y="6409"/>
                    <a:pt x="8204" y="5938"/>
                    <a:pt x="8027" y="5544"/>
                  </a:cubicBezTo>
                  <a:cubicBezTo>
                    <a:pt x="7823" y="5119"/>
                    <a:pt x="7512" y="4756"/>
                    <a:pt x="7124" y="4502"/>
                  </a:cubicBezTo>
                  <a:cubicBezTo>
                    <a:pt x="6997" y="4420"/>
                    <a:pt x="6864" y="4343"/>
                    <a:pt x="6730" y="4286"/>
                  </a:cubicBezTo>
                  <a:cubicBezTo>
                    <a:pt x="6743" y="4267"/>
                    <a:pt x="6756" y="4242"/>
                    <a:pt x="6762" y="4223"/>
                  </a:cubicBezTo>
                  <a:cubicBezTo>
                    <a:pt x="6787" y="4178"/>
                    <a:pt x="6800" y="4127"/>
                    <a:pt x="6813" y="4076"/>
                  </a:cubicBezTo>
                  <a:cubicBezTo>
                    <a:pt x="6870" y="3987"/>
                    <a:pt x="6908" y="3892"/>
                    <a:pt x="6934" y="3790"/>
                  </a:cubicBezTo>
                  <a:cubicBezTo>
                    <a:pt x="7048" y="3651"/>
                    <a:pt x="7118" y="3485"/>
                    <a:pt x="7137" y="3308"/>
                  </a:cubicBezTo>
                  <a:cubicBezTo>
                    <a:pt x="7143" y="3308"/>
                    <a:pt x="7156" y="3301"/>
                    <a:pt x="7156" y="3295"/>
                  </a:cubicBezTo>
                  <a:cubicBezTo>
                    <a:pt x="7219" y="3123"/>
                    <a:pt x="7258" y="2945"/>
                    <a:pt x="7258" y="2761"/>
                  </a:cubicBezTo>
                  <a:cubicBezTo>
                    <a:pt x="7397" y="2755"/>
                    <a:pt x="7537" y="2729"/>
                    <a:pt x="7677" y="2697"/>
                  </a:cubicBezTo>
                  <a:cubicBezTo>
                    <a:pt x="7747" y="2678"/>
                    <a:pt x="7817" y="2659"/>
                    <a:pt x="7887" y="2634"/>
                  </a:cubicBezTo>
                  <a:cubicBezTo>
                    <a:pt x="7957" y="2615"/>
                    <a:pt x="8027" y="2583"/>
                    <a:pt x="8084" y="2539"/>
                  </a:cubicBezTo>
                  <a:cubicBezTo>
                    <a:pt x="8090" y="2526"/>
                    <a:pt x="8090" y="2513"/>
                    <a:pt x="8090" y="2500"/>
                  </a:cubicBezTo>
                  <a:cubicBezTo>
                    <a:pt x="8160" y="2500"/>
                    <a:pt x="8249" y="2450"/>
                    <a:pt x="8204" y="2367"/>
                  </a:cubicBezTo>
                  <a:cubicBezTo>
                    <a:pt x="8173" y="2323"/>
                    <a:pt x="8135" y="2291"/>
                    <a:pt x="8084" y="2265"/>
                  </a:cubicBezTo>
                  <a:cubicBezTo>
                    <a:pt x="8033" y="2221"/>
                    <a:pt x="7976" y="2183"/>
                    <a:pt x="7919" y="2151"/>
                  </a:cubicBezTo>
                  <a:cubicBezTo>
                    <a:pt x="7696" y="2011"/>
                    <a:pt x="7461" y="1897"/>
                    <a:pt x="7219" y="1801"/>
                  </a:cubicBezTo>
                  <a:cubicBezTo>
                    <a:pt x="7128" y="1750"/>
                    <a:pt x="7026" y="1724"/>
                    <a:pt x="6928" y="1724"/>
                  </a:cubicBezTo>
                  <a:cubicBezTo>
                    <a:pt x="6917" y="1724"/>
                    <a:pt x="6906" y="1725"/>
                    <a:pt x="6895" y="1725"/>
                  </a:cubicBezTo>
                  <a:cubicBezTo>
                    <a:pt x="6895" y="1725"/>
                    <a:pt x="6895" y="1719"/>
                    <a:pt x="6895" y="1719"/>
                  </a:cubicBezTo>
                  <a:cubicBezTo>
                    <a:pt x="6825" y="1554"/>
                    <a:pt x="6749" y="1395"/>
                    <a:pt x="6654" y="1236"/>
                  </a:cubicBezTo>
                  <a:cubicBezTo>
                    <a:pt x="6609" y="1166"/>
                    <a:pt x="6559" y="1090"/>
                    <a:pt x="6508" y="1020"/>
                  </a:cubicBezTo>
                  <a:cubicBezTo>
                    <a:pt x="6457" y="944"/>
                    <a:pt x="6400" y="874"/>
                    <a:pt x="6330" y="816"/>
                  </a:cubicBezTo>
                  <a:cubicBezTo>
                    <a:pt x="6323" y="810"/>
                    <a:pt x="6314" y="807"/>
                    <a:pt x="6304" y="807"/>
                  </a:cubicBezTo>
                  <a:cubicBezTo>
                    <a:pt x="6295" y="807"/>
                    <a:pt x="6285" y="810"/>
                    <a:pt x="6279" y="816"/>
                  </a:cubicBezTo>
                  <a:cubicBezTo>
                    <a:pt x="6285" y="804"/>
                    <a:pt x="6285" y="791"/>
                    <a:pt x="6279" y="778"/>
                  </a:cubicBezTo>
                  <a:cubicBezTo>
                    <a:pt x="6273" y="753"/>
                    <a:pt x="6254" y="727"/>
                    <a:pt x="6234" y="708"/>
                  </a:cubicBezTo>
                  <a:cubicBezTo>
                    <a:pt x="6215" y="683"/>
                    <a:pt x="6196" y="664"/>
                    <a:pt x="6171" y="651"/>
                  </a:cubicBezTo>
                  <a:cubicBezTo>
                    <a:pt x="6126" y="613"/>
                    <a:pt x="6082" y="581"/>
                    <a:pt x="6037" y="550"/>
                  </a:cubicBezTo>
                  <a:cubicBezTo>
                    <a:pt x="5987" y="524"/>
                    <a:pt x="5936" y="492"/>
                    <a:pt x="5885" y="473"/>
                  </a:cubicBezTo>
                  <a:cubicBezTo>
                    <a:pt x="5834" y="442"/>
                    <a:pt x="5777" y="429"/>
                    <a:pt x="5720" y="422"/>
                  </a:cubicBezTo>
                  <a:cubicBezTo>
                    <a:pt x="5701" y="403"/>
                    <a:pt x="5682" y="378"/>
                    <a:pt x="5656" y="353"/>
                  </a:cubicBezTo>
                  <a:cubicBezTo>
                    <a:pt x="5555" y="238"/>
                    <a:pt x="5427" y="149"/>
                    <a:pt x="5288" y="92"/>
                  </a:cubicBezTo>
                  <a:cubicBezTo>
                    <a:pt x="5284" y="90"/>
                    <a:pt x="5281" y="89"/>
                    <a:pt x="5277" y="89"/>
                  </a:cubicBezTo>
                  <a:cubicBezTo>
                    <a:pt x="5258" y="89"/>
                    <a:pt x="5247" y="119"/>
                    <a:pt x="5269" y="130"/>
                  </a:cubicBezTo>
                  <a:lnTo>
                    <a:pt x="5275" y="136"/>
                  </a:lnTo>
                  <a:lnTo>
                    <a:pt x="5237" y="111"/>
                  </a:lnTo>
                  <a:cubicBezTo>
                    <a:pt x="5154" y="67"/>
                    <a:pt x="5065" y="35"/>
                    <a:pt x="4970" y="16"/>
                  </a:cubicBezTo>
                  <a:cubicBezTo>
                    <a:pt x="4936" y="6"/>
                    <a:pt x="4900" y="1"/>
                    <a:pt x="4865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83" name="Google Shape;1083;p44"/>
            <p:cNvGrpSpPr/>
            <p:nvPr/>
          </p:nvGrpSpPr>
          <p:grpSpPr>
            <a:xfrm>
              <a:off x="1847731" y="1289554"/>
              <a:ext cx="1813913" cy="3273062"/>
              <a:chOff x="-434244" y="1289554"/>
              <a:chExt cx="1813913" cy="3273062"/>
            </a:xfrm>
          </p:grpSpPr>
          <p:sp>
            <p:nvSpPr>
              <p:cNvPr id="1084" name="Google Shape;1084;p44"/>
              <p:cNvSpPr/>
              <p:nvPr/>
            </p:nvSpPr>
            <p:spPr>
              <a:xfrm>
                <a:off x="572737" y="1709059"/>
                <a:ext cx="3015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51" extrusionOk="0">
                    <a:moveTo>
                      <a:pt x="109" y="1"/>
                    </a:moveTo>
                    <a:cubicBezTo>
                      <a:pt x="91" y="1"/>
                      <a:pt x="75" y="12"/>
                      <a:pt x="75" y="27"/>
                    </a:cubicBezTo>
                    <a:cubicBezTo>
                      <a:pt x="75" y="66"/>
                      <a:pt x="75" y="97"/>
                      <a:pt x="81" y="135"/>
                    </a:cubicBezTo>
                    <a:cubicBezTo>
                      <a:pt x="87" y="167"/>
                      <a:pt x="87" y="199"/>
                      <a:pt x="81" y="231"/>
                    </a:cubicBezTo>
                    <a:cubicBezTo>
                      <a:pt x="75" y="294"/>
                      <a:pt x="49" y="358"/>
                      <a:pt x="11" y="415"/>
                    </a:cubicBezTo>
                    <a:cubicBezTo>
                      <a:pt x="1" y="431"/>
                      <a:pt x="15" y="450"/>
                      <a:pt x="32" y="450"/>
                    </a:cubicBezTo>
                    <a:cubicBezTo>
                      <a:pt x="35" y="450"/>
                      <a:pt x="39" y="449"/>
                      <a:pt x="43" y="447"/>
                    </a:cubicBezTo>
                    <a:cubicBezTo>
                      <a:pt x="100" y="390"/>
                      <a:pt x="144" y="326"/>
                      <a:pt x="163" y="243"/>
                    </a:cubicBezTo>
                    <a:cubicBezTo>
                      <a:pt x="170" y="205"/>
                      <a:pt x="170" y="167"/>
                      <a:pt x="170" y="129"/>
                    </a:cubicBezTo>
                    <a:cubicBezTo>
                      <a:pt x="170" y="91"/>
                      <a:pt x="163" y="47"/>
                      <a:pt x="138" y="15"/>
                    </a:cubicBezTo>
                    <a:cubicBezTo>
                      <a:pt x="131" y="5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5" name="Google Shape;1085;p44"/>
              <p:cNvSpPr/>
              <p:nvPr/>
            </p:nvSpPr>
            <p:spPr>
              <a:xfrm>
                <a:off x="567770" y="1677840"/>
                <a:ext cx="21995" cy="17916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01" extrusionOk="0">
                    <a:moveTo>
                      <a:pt x="33" y="0"/>
                    </a:moveTo>
                    <a:cubicBezTo>
                      <a:pt x="20" y="0"/>
                      <a:pt x="14" y="0"/>
                      <a:pt x="7" y="6"/>
                    </a:cubicBezTo>
                    <a:cubicBezTo>
                      <a:pt x="1" y="13"/>
                      <a:pt x="1" y="19"/>
                      <a:pt x="7" y="26"/>
                    </a:cubicBezTo>
                    <a:cubicBezTo>
                      <a:pt x="14" y="32"/>
                      <a:pt x="20" y="38"/>
                      <a:pt x="20" y="45"/>
                    </a:cubicBezTo>
                    <a:lnTo>
                      <a:pt x="39" y="64"/>
                    </a:lnTo>
                    <a:lnTo>
                      <a:pt x="45" y="70"/>
                    </a:lnTo>
                    <a:lnTo>
                      <a:pt x="58" y="76"/>
                    </a:lnTo>
                    <a:lnTo>
                      <a:pt x="71" y="95"/>
                    </a:lnTo>
                    <a:cubicBezTo>
                      <a:pt x="76" y="99"/>
                      <a:pt x="81" y="100"/>
                      <a:pt x="86" y="100"/>
                    </a:cubicBezTo>
                    <a:cubicBezTo>
                      <a:pt x="110" y="100"/>
                      <a:pt x="124" y="67"/>
                      <a:pt x="103" y="51"/>
                    </a:cubicBezTo>
                    <a:lnTo>
                      <a:pt x="90" y="38"/>
                    </a:lnTo>
                    <a:lnTo>
                      <a:pt x="77" y="32"/>
                    </a:lnTo>
                    <a:lnTo>
                      <a:pt x="71" y="26"/>
                    </a:lnTo>
                    <a:lnTo>
                      <a:pt x="52" y="1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6" name="Google Shape;1086;p44"/>
              <p:cNvSpPr/>
              <p:nvPr/>
            </p:nvSpPr>
            <p:spPr>
              <a:xfrm>
                <a:off x="461875" y="1678018"/>
                <a:ext cx="117427" cy="119556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74" extrusionOk="0">
                    <a:moveTo>
                      <a:pt x="366" y="276"/>
                    </a:moveTo>
                    <a:cubicBezTo>
                      <a:pt x="380" y="276"/>
                      <a:pt x="394" y="279"/>
                      <a:pt x="407" y="285"/>
                    </a:cubicBezTo>
                    <a:cubicBezTo>
                      <a:pt x="426" y="298"/>
                      <a:pt x="445" y="317"/>
                      <a:pt x="452" y="336"/>
                    </a:cubicBezTo>
                    <a:cubicBezTo>
                      <a:pt x="452" y="349"/>
                      <a:pt x="445" y="361"/>
                      <a:pt x="433" y="368"/>
                    </a:cubicBezTo>
                    <a:cubicBezTo>
                      <a:pt x="414" y="387"/>
                      <a:pt x="382" y="393"/>
                      <a:pt x="356" y="393"/>
                    </a:cubicBezTo>
                    <a:cubicBezTo>
                      <a:pt x="350" y="393"/>
                      <a:pt x="350" y="387"/>
                      <a:pt x="344" y="387"/>
                    </a:cubicBezTo>
                    <a:cubicBezTo>
                      <a:pt x="337" y="380"/>
                      <a:pt x="331" y="380"/>
                      <a:pt x="331" y="374"/>
                    </a:cubicBezTo>
                    <a:cubicBezTo>
                      <a:pt x="331" y="375"/>
                      <a:pt x="331" y="376"/>
                      <a:pt x="330" y="376"/>
                    </a:cubicBezTo>
                    <a:cubicBezTo>
                      <a:pt x="328" y="376"/>
                      <a:pt x="323" y="366"/>
                      <a:pt x="318" y="361"/>
                    </a:cubicBezTo>
                    <a:cubicBezTo>
                      <a:pt x="318" y="361"/>
                      <a:pt x="318" y="355"/>
                      <a:pt x="312" y="349"/>
                    </a:cubicBezTo>
                    <a:cubicBezTo>
                      <a:pt x="312" y="342"/>
                      <a:pt x="312" y="336"/>
                      <a:pt x="312" y="330"/>
                    </a:cubicBezTo>
                    <a:cubicBezTo>
                      <a:pt x="312" y="330"/>
                      <a:pt x="312" y="310"/>
                      <a:pt x="312" y="304"/>
                    </a:cubicBezTo>
                    <a:cubicBezTo>
                      <a:pt x="312" y="305"/>
                      <a:pt x="312" y="306"/>
                      <a:pt x="312" y="306"/>
                    </a:cubicBezTo>
                    <a:cubicBezTo>
                      <a:pt x="312" y="306"/>
                      <a:pt x="313" y="298"/>
                      <a:pt x="318" y="298"/>
                    </a:cubicBezTo>
                    <a:cubicBezTo>
                      <a:pt x="321" y="291"/>
                      <a:pt x="321" y="291"/>
                      <a:pt x="321" y="291"/>
                    </a:cubicBezTo>
                    <a:cubicBezTo>
                      <a:pt x="321" y="291"/>
                      <a:pt x="321" y="291"/>
                      <a:pt x="325" y="285"/>
                    </a:cubicBezTo>
                    <a:cubicBezTo>
                      <a:pt x="337" y="279"/>
                      <a:pt x="352" y="276"/>
                      <a:pt x="366" y="276"/>
                    </a:cubicBezTo>
                    <a:close/>
                    <a:moveTo>
                      <a:pt x="350" y="1"/>
                    </a:moveTo>
                    <a:cubicBezTo>
                      <a:pt x="285" y="1"/>
                      <a:pt x="220" y="18"/>
                      <a:pt x="159" y="56"/>
                    </a:cubicBezTo>
                    <a:cubicBezTo>
                      <a:pt x="64" y="113"/>
                      <a:pt x="7" y="215"/>
                      <a:pt x="0" y="330"/>
                    </a:cubicBezTo>
                    <a:cubicBezTo>
                      <a:pt x="0" y="444"/>
                      <a:pt x="51" y="552"/>
                      <a:pt x="147" y="615"/>
                    </a:cubicBezTo>
                    <a:cubicBezTo>
                      <a:pt x="204" y="654"/>
                      <a:pt x="271" y="674"/>
                      <a:pt x="337" y="674"/>
                    </a:cubicBezTo>
                    <a:cubicBezTo>
                      <a:pt x="380" y="674"/>
                      <a:pt x="424" y="665"/>
                      <a:pt x="464" y="647"/>
                    </a:cubicBezTo>
                    <a:cubicBezTo>
                      <a:pt x="579" y="603"/>
                      <a:pt x="655" y="495"/>
                      <a:pt x="661" y="374"/>
                    </a:cubicBezTo>
                    <a:cubicBezTo>
                      <a:pt x="661" y="349"/>
                      <a:pt x="661" y="323"/>
                      <a:pt x="655" y="304"/>
                    </a:cubicBezTo>
                    <a:cubicBezTo>
                      <a:pt x="661" y="183"/>
                      <a:pt x="591" y="75"/>
                      <a:pt x="483" y="25"/>
                    </a:cubicBezTo>
                    <a:cubicBezTo>
                      <a:pt x="440" y="9"/>
                      <a:pt x="395" y="1"/>
                      <a:pt x="350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7" name="Google Shape;1087;p44"/>
              <p:cNvSpPr/>
              <p:nvPr/>
            </p:nvSpPr>
            <p:spPr>
              <a:xfrm>
                <a:off x="595974" y="1700368"/>
                <a:ext cx="177" cy="17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8" name="Google Shape;1088;p44"/>
              <p:cNvSpPr/>
              <p:nvPr/>
            </p:nvSpPr>
            <p:spPr>
              <a:xfrm>
                <a:off x="589233" y="1685645"/>
                <a:ext cx="31751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20" y="1"/>
                    </a:moveTo>
                    <a:cubicBezTo>
                      <a:pt x="7" y="1"/>
                      <a:pt x="1" y="13"/>
                      <a:pt x="1" y="20"/>
                    </a:cubicBezTo>
                    <a:cubicBezTo>
                      <a:pt x="1" y="32"/>
                      <a:pt x="7" y="39"/>
                      <a:pt x="7" y="45"/>
                    </a:cubicBezTo>
                    <a:lnTo>
                      <a:pt x="26" y="58"/>
                    </a:lnTo>
                    <a:lnTo>
                      <a:pt x="39" y="83"/>
                    </a:lnTo>
                    <a:lnTo>
                      <a:pt x="45" y="90"/>
                    </a:lnTo>
                    <a:cubicBezTo>
                      <a:pt x="45" y="90"/>
                      <a:pt x="51" y="96"/>
                      <a:pt x="51" y="102"/>
                    </a:cubicBezTo>
                    <a:cubicBezTo>
                      <a:pt x="51" y="109"/>
                      <a:pt x="58" y="115"/>
                      <a:pt x="58" y="115"/>
                    </a:cubicBezTo>
                    <a:lnTo>
                      <a:pt x="58" y="128"/>
                    </a:lnTo>
                    <a:cubicBezTo>
                      <a:pt x="58" y="140"/>
                      <a:pt x="70" y="153"/>
                      <a:pt x="90" y="153"/>
                    </a:cubicBezTo>
                    <a:lnTo>
                      <a:pt x="96" y="153"/>
                    </a:lnTo>
                    <a:cubicBezTo>
                      <a:pt x="96" y="159"/>
                      <a:pt x="96" y="172"/>
                      <a:pt x="96" y="179"/>
                    </a:cubicBezTo>
                    <a:cubicBezTo>
                      <a:pt x="102" y="179"/>
                      <a:pt x="102" y="185"/>
                      <a:pt x="102" y="191"/>
                    </a:cubicBezTo>
                    <a:cubicBezTo>
                      <a:pt x="115" y="210"/>
                      <a:pt x="121" y="236"/>
                      <a:pt x="128" y="255"/>
                    </a:cubicBezTo>
                    <a:cubicBezTo>
                      <a:pt x="132" y="264"/>
                      <a:pt x="140" y="270"/>
                      <a:pt x="149" y="270"/>
                    </a:cubicBezTo>
                    <a:cubicBezTo>
                      <a:pt x="153" y="270"/>
                      <a:pt x="156" y="269"/>
                      <a:pt x="159" y="267"/>
                    </a:cubicBezTo>
                    <a:cubicBezTo>
                      <a:pt x="172" y="261"/>
                      <a:pt x="179" y="248"/>
                      <a:pt x="172" y="236"/>
                    </a:cubicBezTo>
                    <a:lnTo>
                      <a:pt x="153" y="172"/>
                    </a:lnTo>
                    <a:lnTo>
                      <a:pt x="147" y="153"/>
                    </a:lnTo>
                    <a:cubicBezTo>
                      <a:pt x="147" y="153"/>
                      <a:pt x="147" y="147"/>
                      <a:pt x="140" y="147"/>
                    </a:cubicBezTo>
                    <a:lnTo>
                      <a:pt x="134" y="128"/>
                    </a:lnTo>
                    <a:cubicBezTo>
                      <a:pt x="128" y="121"/>
                      <a:pt x="121" y="115"/>
                      <a:pt x="115" y="115"/>
                    </a:cubicBezTo>
                    <a:lnTo>
                      <a:pt x="109" y="115"/>
                    </a:lnTo>
                    <a:cubicBezTo>
                      <a:pt x="102" y="90"/>
                      <a:pt x="96" y="70"/>
                      <a:pt x="83" y="51"/>
                    </a:cubicBezTo>
                    <a:cubicBezTo>
                      <a:pt x="77" y="39"/>
                      <a:pt x="70" y="32"/>
                      <a:pt x="58" y="20"/>
                    </a:cubicBezTo>
                    <a:lnTo>
                      <a:pt x="45" y="7"/>
                    </a:lnTo>
                    <a:cubicBezTo>
                      <a:pt x="39" y="7"/>
                      <a:pt x="32" y="1"/>
                      <a:pt x="20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9" name="Google Shape;1089;p44"/>
              <p:cNvSpPr/>
              <p:nvPr/>
            </p:nvSpPr>
            <p:spPr>
              <a:xfrm>
                <a:off x="438284" y="1739392"/>
                <a:ext cx="18093" cy="2767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56" extrusionOk="0">
                    <a:moveTo>
                      <a:pt x="21" y="1"/>
                    </a:moveTo>
                    <a:cubicBezTo>
                      <a:pt x="15" y="1"/>
                      <a:pt x="6" y="10"/>
                      <a:pt x="6" y="15"/>
                    </a:cubicBezTo>
                    <a:cubicBezTo>
                      <a:pt x="0" y="47"/>
                      <a:pt x="6" y="79"/>
                      <a:pt x="19" y="104"/>
                    </a:cubicBezTo>
                    <a:cubicBezTo>
                      <a:pt x="19" y="111"/>
                      <a:pt x="25" y="117"/>
                      <a:pt x="32" y="123"/>
                    </a:cubicBezTo>
                    <a:cubicBezTo>
                      <a:pt x="32" y="130"/>
                      <a:pt x="38" y="136"/>
                      <a:pt x="45" y="142"/>
                    </a:cubicBezTo>
                    <a:cubicBezTo>
                      <a:pt x="57" y="149"/>
                      <a:pt x="64" y="155"/>
                      <a:pt x="76" y="155"/>
                    </a:cubicBezTo>
                    <a:cubicBezTo>
                      <a:pt x="83" y="155"/>
                      <a:pt x="89" y="155"/>
                      <a:pt x="95" y="149"/>
                    </a:cubicBezTo>
                    <a:cubicBezTo>
                      <a:pt x="102" y="142"/>
                      <a:pt x="102" y="130"/>
                      <a:pt x="95" y="123"/>
                    </a:cubicBezTo>
                    <a:cubicBezTo>
                      <a:pt x="89" y="117"/>
                      <a:pt x="83" y="111"/>
                      <a:pt x="76" y="104"/>
                    </a:cubicBezTo>
                    <a:lnTo>
                      <a:pt x="64" y="92"/>
                    </a:lnTo>
                    <a:cubicBezTo>
                      <a:pt x="57" y="92"/>
                      <a:pt x="57" y="85"/>
                      <a:pt x="57" y="85"/>
                    </a:cubicBezTo>
                    <a:lnTo>
                      <a:pt x="51" y="79"/>
                    </a:lnTo>
                    <a:lnTo>
                      <a:pt x="45" y="66"/>
                    </a:lnTo>
                    <a:cubicBezTo>
                      <a:pt x="45" y="66"/>
                      <a:pt x="45" y="66"/>
                      <a:pt x="45" y="60"/>
                    </a:cubicBezTo>
                    <a:cubicBezTo>
                      <a:pt x="45" y="60"/>
                      <a:pt x="45" y="60"/>
                      <a:pt x="45" y="53"/>
                    </a:cubicBezTo>
                    <a:cubicBezTo>
                      <a:pt x="45" y="47"/>
                      <a:pt x="45" y="41"/>
                      <a:pt x="45" y="41"/>
                    </a:cubicBezTo>
                    <a:cubicBezTo>
                      <a:pt x="45" y="34"/>
                      <a:pt x="45" y="28"/>
                      <a:pt x="45" y="28"/>
                    </a:cubicBezTo>
                    <a:lnTo>
                      <a:pt x="45" y="22"/>
                    </a:lnTo>
                    <a:cubicBezTo>
                      <a:pt x="45" y="9"/>
                      <a:pt x="38" y="3"/>
                      <a:pt x="25" y="3"/>
                    </a:cubicBezTo>
                    <a:cubicBezTo>
                      <a:pt x="24" y="1"/>
                      <a:pt x="23" y="1"/>
                      <a:pt x="21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0" name="Google Shape;1090;p44"/>
              <p:cNvSpPr/>
              <p:nvPr/>
            </p:nvSpPr>
            <p:spPr>
              <a:xfrm>
                <a:off x="427996" y="1763870"/>
                <a:ext cx="58891" cy="6031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40" extrusionOk="0">
                    <a:moveTo>
                      <a:pt x="30" y="0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7" y="4"/>
                      <a:pt x="1" y="17"/>
                      <a:pt x="7" y="23"/>
                    </a:cubicBezTo>
                    <a:cubicBezTo>
                      <a:pt x="7" y="62"/>
                      <a:pt x="14" y="100"/>
                      <a:pt x="33" y="131"/>
                    </a:cubicBezTo>
                    <a:cubicBezTo>
                      <a:pt x="45" y="163"/>
                      <a:pt x="71" y="195"/>
                      <a:pt x="96" y="227"/>
                    </a:cubicBezTo>
                    <a:cubicBezTo>
                      <a:pt x="122" y="252"/>
                      <a:pt x="153" y="278"/>
                      <a:pt x="185" y="297"/>
                    </a:cubicBezTo>
                    <a:cubicBezTo>
                      <a:pt x="198" y="309"/>
                      <a:pt x="217" y="322"/>
                      <a:pt x="236" y="328"/>
                    </a:cubicBezTo>
                    <a:cubicBezTo>
                      <a:pt x="242" y="328"/>
                      <a:pt x="249" y="335"/>
                      <a:pt x="255" y="335"/>
                    </a:cubicBezTo>
                    <a:cubicBezTo>
                      <a:pt x="261" y="338"/>
                      <a:pt x="269" y="340"/>
                      <a:pt x="277" y="340"/>
                    </a:cubicBezTo>
                    <a:cubicBezTo>
                      <a:pt x="285" y="340"/>
                      <a:pt x="293" y="338"/>
                      <a:pt x="300" y="335"/>
                    </a:cubicBezTo>
                    <a:cubicBezTo>
                      <a:pt x="312" y="335"/>
                      <a:pt x="325" y="322"/>
                      <a:pt x="325" y="309"/>
                    </a:cubicBezTo>
                    <a:cubicBezTo>
                      <a:pt x="331" y="297"/>
                      <a:pt x="325" y="284"/>
                      <a:pt x="312" y="278"/>
                    </a:cubicBezTo>
                    <a:lnTo>
                      <a:pt x="306" y="271"/>
                    </a:lnTo>
                    <a:cubicBezTo>
                      <a:pt x="306" y="265"/>
                      <a:pt x="300" y="259"/>
                      <a:pt x="287" y="259"/>
                    </a:cubicBezTo>
                    <a:lnTo>
                      <a:pt x="268" y="246"/>
                    </a:lnTo>
                    <a:lnTo>
                      <a:pt x="255" y="240"/>
                    </a:lnTo>
                    <a:lnTo>
                      <a:pt x="242" y="233"/>
                    </a:lnTo>
                    <a:lnTo>
                      <a:pt x="236" y="227"/>
                    </a:lnTo>
                    <a:cubicBezTo>
                      <a:pt x="217" y="214"/>
                      <a:pt x="204" y="208"/>
                      <a:pt x="191" y="195"/>
                    </a:cubicBezTo>
                    <a:lnTo>
                      <a:pt x="172" y="182"/>
                    </a:lnTo>
                    <a:cubicBezTo>
                      <a:pt x="166" y="176"/>
                      <a:pt x="166" y="170"/>
                      <a:pt x="160" y="170"/>
                    </a:cubicBezTo>
                    <a:cubicBezTo>
                      <a:pt x="115" y="119"/>
                      <a:pt x="77" y="68"/>
                      <a:pt x="45" y="11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1" name="Google Shape;1091;p44"/>
              <p:cNvSpPr/>
              <p:nvPr/>
            </p:nvSpPr>
            <p:spPr>
              <a:xfrm>
                <a:off x="417885" y="1727152"/>
                <a:ext cx="15787" cy="31042"/>
              </a:xfrm>
              <a:custGeom>
                <a:avLst/>
                <a:gdLst/>
                <a:ahLst/>
                <a:cxnLst/>
                <a:rect l="l" t="t" r="r" b="b"/>
                <a:pathLst>
                  <a:path w="89" h="175" extrusionOk="0">
                    <a:moveTo>
                      <a:pt x="16" y="1"/>
                    </a:moveTo>
                    <a:cubicBezTo>
                      <a:pt x="8" y="1"/>
                      <a:pt x="1" y="7"/>
                      <a:pt x="1" y="21"/>
                    </a:cubicBezTo>
                    <a:cubicBezTo>
                      <a:pt x="1" y="46"/>
                      <a:pt x="7" y="72"/>
                      <a:pt x="20" y="97"/>
                    </a:cubicBezTo>
                    <a:cubicBezTo>
                      <a:pt x="20" y="110"/>
                      <a:pt x="26" y="122"/>
                      <a:pt x="32" y="141"/>
                    </a:cubicBezTo>
                    <a:cubicBezTo>
                      <a:pt x="39" y="148"/>
                      <a:pt x="51" y="161"/>
                      <a:pt x="64" y="173"/>
                    </a:cubicBezTo>
                    <a:cubicBezTo>
                      <a:pt x="65" y="174"/>
                      <a:pt x="67" y="175"/>
                      <a:pt x="69" y="175"/>
                    </a:cubicBezTo>
                    <a:cubicBezTo>
                      <a:pt x="77" y="175"/>
                      <a:pt x="88" y="165"/>
                      <a:pt x="83" y="154"/>
                    </a:cubicBezTo>
                    <a:cubicBezTo>
                      <a:pt x="83" y="141"/>
                      <a:pt x="77" y="129"/>
                      <a:pt x="71" y="116"/>
                    </a:cubicBezTo>
                    <a:cubicBezTo>
                      <a:pt x="64" y="103"/>
                      <a:pt x="58" y="97"/>
                      <a:pt x="51" y="84"/>
                    </a:cubicBezTo>
                    <a:cubicBezTo>
                      <a:pt x="45" y="59"/>
                      <a:pt x="39" y="40"/>
                      <a:pt x="32" y="14"/>
                    </a:cubicBezTo>
                    <a:cubicBezTo>
                      <a:pt x="29" y="6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2" name="Google Shape;1092;p44"/>
              <p:cNvSpPr/>
              <p:nvPr/>
            </p:nvSpPr>
            <p:spPr>
              <a:xfrm>
                <a:off x="608745" y="1736731"/>
                <a:ext cx="16674" cy="37960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69" y="0"/>
                    </a:moveTo>
                    <a:cubicBezTo>
                      <a:pt x="64" y="0"/>
                      <a:pt x="59" y="2"/>
                      <a:pt x="56" y="5"/>
                    </a:cubicBezTo>
                    <a:cubicBezTo>
                      <a:pt x="49" y="11"/>
                      <a:pt x="43" y="18"/>
                      <a:pt x="43" y="30"/>
                    </a:cubicBezTo>
                    <a:lnTo>
                      <a:pt x="37" y="49"/>
                    </a:lnTo>
                    <a:cubicBezTo>
                      <a:pt x="30" y="68"/>
                      <a:pt x="30" y="81"/>
                      <a:pt x="30" y="100"/>
                    </a:cubicBezTo>
                    <a:cubicBezTo>
                      <a:pt x="30" y="113"/>
                      <a:pt x="24" y="126"/>
                      <a:pt x="18" y="138"/>
                    </a:cubicBezTo>
                    <a:cubicBezTo>
                      <a:pt x="11" y="157"/>
                      <a:pt x="11" y="170"/>
                      <a:pt x="5" y="189"/>
                    </a:cubicBezTo>
                    <a:cubicBezTo>
                      <a:pt x="0" y="203"/>
                      <a:pt x="12" y="213"/>
                      <a:pt x="26" y="213"/>
                    </a:cubicBezTo>
                    <a:cubicBezTo>
                      <a:pt x="32" y="213"/>
                      <a:pt x="38" y="212"/>
                      <a:pt x="43" y="208"/>
                    </a:cubicBezTo>
                    <a:cubicBezTo>
                      <a:pt x="56" y="196"/>
                      <a:pt x="62" y="176"/>
                      <a:pt x="69" y="164"/>
                    </a:cubicBezTo>
                    <a:cubicBezTo>
                      <a:pt x="75" y="145"/>
                      <a:pt x="81" y="132"/>
                      <a:pt x="88" y="113"/>
                    </a:cubicBezTo>
                    <a:cubicBezTo>
                      <a:pt x="94" y="94"/>
                      <a:pt x="94" y="75"/>
                      <a:pt x="94" y="56"/>
                    </a:cubicBezTo>
                    <a:lnTo>
                      <a:pt x="94" y="30"/>
                    </a:lnTo>
                    <a:cubicBezTo>
                      <a:pt x="94" y="18"/>
                      <a:pt x="88" y="11"/>
                      <a:pt x="81" y="5"/>
                    </a:cubicBezTo>
                    <a:cubicBezTo>
                      <a:pt x="78" y="2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3" name="Google Shape;1093;p44"/>
              <p:cNvSpPr/>
              <p:nvPr/>
            </p:nvSpPr>
            <p:spPr>
              <a:xfrm>
                <a:off x="634288" y="1734425"/>
                <a:ext cx="14368" cy="34767"/>
              </a:xfrm>
              <a:custGeom>
                <a:avLst/>
                <a:gdLst/>
                <a:ahLst/>
                <a:cxnLst/>
                <a:rect l="l" t="t" r="r" b="b"/>
                <a:pathLst>
                  <a:path w="81" h="196" extrusionOk="0">
                    <a:moveTo>
                      <a:pt x="66" y="0"/>
                    </a:moveTo>
                    <a:cubicBezTo>
                      <a:pt x="60" y="0"/>
                      <a:pt x="54" y="4"/>
                      <a:pt x="52" y="12"/>
                    </a:cubicBezTo>
                    <a:cubicBezTo>
                      <a:pt x="45" y="24"/>
                      <a:pt x="39" y="37"/>
                      <a:pt x="39" y="50"/>
                    </a:cubicBezTo>
                    <a:cubicBezTo>
                      <a:pt x="33" y="56"/>
                      <a:pt x="26" y="62"/>
                      <a:pt x="26" y="75"/>
                    </a:cubicBezTo>
                    <a:lnTo>
                      <a:pt x="20" y="94"/>
                    </a:lnTo>
                    <a:lnTo>
                      <a:pt x="1" y="170"/>
                    </a:lnTo>
                    <a:cubicBezTo>
                      <a:pt x="1" y="183"/>
                      <a:pt x="7" y="189"/>
                      <a:pt x="20" y="196"/>
                    </a:cubicBezTo>
                    <a:cubicBezTo>
                      <a:pt x="26" y="196"/>
                      <a:pt x="39" y="189"/>
                      <a:pt x="45" y="183"/>
                    </a:cubicBezTo>
                    <a:cubicBezTo>
                      <a:pt x="52" y="158"/>
                      <a:pt x="58" y="126"/>
                      <a:pt x="71" y="100"/>
                    </a:cubicBezTo>
                    <a:cubicBezTo>
                      <a:pt x="71" y="94"/>
                      <a:pt x="71" y="88"/>
                      <a:pt x="71" y="81"/>
                    </a:cubicBezTo>
                    <a:cubicBezTo>
                      <a:pt x="71" y="75"/>
                      <a:pt x="71" y="69"/>
                      <a:pt x="71" y="62"/>
                    </a:cubicBezTo>
                    <a:cubicBezTo>
                      <a:pt x="71" y="43"/>
                      <a:pt x="77" y="37"/>
                      <a:pt x="77" y="18"/>
                    </a:cubicBezTo>
                    <a:cubicBezTo>
                      <a:pt x="81" y="7"/>
                      <a:pt x="74" y="0"/>
                      <a:pt x="66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4" name="Google Shape;1094;p44"/>
              <p:cNvSpPr/>
              <p:nvPr/>
            </p:nvSpPr>
            <p:spPr>
              <a:xfrm>
                <a:off x="321036" y="1781253"/>
                <a:ext cx="379953" cy="229178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292" extrusionOk="0">
                    <a:moveTo>
                      <a:pt x="2110" y="0"/>
                    </a:moveTo>
                    <a:cubicBezTo>
                      <a:pt x="2106" y="0"/>
                      <a:pt x="2102" y="1"/>
                      <a:pt x="2097" y="2"/>
                    </a:cubicBezTo>
                    <a:cubicBezTo>
                      <a:pt x="2072" y="2"/>
                      <a:pt x="2053" y="27"/>
                      <a:pt x="2034" y="46"/>
                    </a:cubicBezTo>
                    <a:cubicBezTo>
                      <a:pt x="2021" y="65"/>
                      <a:pt x="2008" y="72"/>
                      <a:pt x="1996" y="91"/>
                    </a:cubicBezTo>
                    <a:cubicBezTo>
                      <a:pt x="1957" y="122"/>
                      <a:pt x="1926" y="154"/>
                      <a:pt x="1887" y="180"/>
                    </a:cubicBezTo>
                    <a:cubicBezTo>
                      <a:pt x="1856" y="211"/>
                      <a:pt x="1837" y="218"/>
                      <a:pt x="1811" y="237"/>
                    </a:cubicBezTo>
                    <a:cubicBezTo>
                      <a:pt x="1805" y="230"/>
                      <a:pt x="1799" y="224"/>
                      <a:pt x="1786" y="224"/>
                    </a:cubicBezTo>
                    <a:cubicBezTo>
                      <a:pt x="1754" y="224"/>
                      <a:pt x="1735" y="256"/>
                      <a:pt x="1716" y="275"/>
                    </a:cubicBezTo>
                    <a:cubicBezTo>
                      <a:pt x="1691" y="294"/>
                      <a:pt x="1671" y="319"/>
                      <a:pt x="1652" y="339"/>
                    </a:cubicBezTo>
                    <a:cubicBezTo>
                      <a:pt x="1608" y="383"/>
                      <a:pt x="1563" y="421"/>
                      <a:pt x="1513" y="453"/>
                    </a:cubicBezTo>
                    <a:cubicBezTo>
                      <a:pt x="1474" y="485"/>
                      <a:pt x="1430" y="510"/>
                      <a:pt x="1385" y="536"/>
                    </a:cubicBezTo>
                    <a:lnTo>
                      <a:pt x="1392" y="529"/>
                    </a:lnTo>
                    <a:cubicBezTo>
                      <a:pt x="1417" y="497"/>
                      <a:pt x="1436" y="459"/>
                      <a:pt x="1443" y="421"/>
                    </a:cubicBezTo>
                    <a:cubicBezTo>
                      <a:pt x="1443" y="405"/>
                      <a:pt x="1428" y="388"/>
                      <a:pt x="1412" y="388"/>
                    </a:cubicBezTo>
                    <a:cubicBezTo>
                      <a:pt x="1410" y="388"/>
                      <a:pt x="1407" y="389"/>
                      <a:pt x="1405" y="389"/>
                    </a:cubicBezTo>
                    <a:cubicBezTo>
                      <a:pt x="1373" y="408"/>
                      <a:pt x="1347" y="434"/>
                      <a:pt x="1328" y="466"/>
                    </a:cubicBezTo>
                    <a:cubicBezTo>
                      <a:pt x="1303" y="491"/>
                      <a:pt x="1271" y="523"/>
                      <a:pt x="1246" y="548"/>
                    </a:cubicBezTo>
                    <a:cubicBezTo>
                      <a:pt x="1144" y="663"/>
                      <a:pt x="1030" y="752"/>
                      <a:pt x="903" y="828"/>
                    </a:cubicBezTo>
                    <a:cubicBezTo>
                      <a:pt x="915" y="815"/>
                      <a:pt x="922" y="802"/>
                      <a:pt x="928" y="783"/>
                    </a:cubicBezTo>
                    <a:cubicBezTo>
                      <a:pt x="945" y="762"/>
                      <a:pt x="924" y="746"/>
                      <a:pt x="903" y="746"/>
                    </a:cubicBezTo>
                    <a:cubicBezTo>
                      <a:pt x="893" y="746"/>
                      <a:pt x="883" y="750"/>
                      <a:pt x="877" y="758"/>
                    </a:cubicBezTo>
                    <a:cubicBezTo>
                      <a:pt x="782" y="860"/>
                      <a:pt x="680" y="949"/>
                      <a:pt x="572" y="1031"/>
                    </a:cubicBezTo>
                    <a:cubicBezTo>
                      <a:pt x="502" y="1076"/>
                      <a:pt x="426" y="1120"/>
                      <a:pt x="343" y="1152"/>
                    </a:cubicBezTo>
                    <a:lnTo>
                      <a:pt x="356" y="1146"/>
                    </a:lnTo>
                    <a:cubicBezTo>
                      <a:pt x="407" y="1107"/>
                      <a:pt x="451" y="1063"/>
                      <a:pt x="483" y="1012"/>
                    </a:cubicBezTo>
                    <a:cubicBezTo>
                      <a:pt x="528" y="961"/>
                      <a:pt x="553" y="904"/>
                      <a:pt x="566" y="841"/>
                    </a:cubicBezTo>
                    <a:cubicBezTo>
                      <a:pt x="566" y="828"/>
                      <a:pt x="555" y="821"/>
                      <a:pt x="546" y="821"/>
                    </a:cubicBezTo>
                    <a:cubicBezTo>
                      <a:pt x="541" y="821"/>
                      <a:pt x="536" y="823"/>
                      <a:pt x="534" y="828"/>
                    </a:cubicBezTo>
                    <a:cubicBezTo>
                      <a:pt x="496" y="872"/>
                      <a:pt x="470" y="923"/>
                      <a:pt x="439" y="968"/>
                    </a:cubicBezTo>
                    <a:cubicBezTo>
                      <a:pt x="407" y="1018"/>
                      <a:pt x="369" y="1057"/>
                      <a:pt x="324" y="1101"/>
                    </a:cubicBezTo>
                    <a:cubicBezTo>
                      <a:pt x="235" y="1177"/>
                      <a:pt x="134" y="1235"/>
                      <a:pt x="19" y="1260"/>
                    </a:cubicBezTo>
                    <a:cubicBezTo>
                      <a:pt x="0" y="1260"/>
                      <a:pt x="0" y="1292"/>
                      <a:pt x="19" y="1292"/>
                    </a:cubicBezTo>
                    <a:cubicBezTo>
                      <a:pt x="76" y="1279"/>
                      <a:pt x="134" y="1260"/>
                      <a:pt x="191" y="1241"/>
                    </a:cubicBezTo>
                    <a:cubicBezTo>
                      <a:pt x="197" y="1247"/>
                      <a:pt x="203" y="1254"/>
                      <a:pt x="216" y="1254"/>
                    </a:cubicBezTo>
                    <a:cubicBezTo>
                      <a:pt x="356" y="1228"/>
                      <a:pt x="496" y="1171"/>
                      <a:pt x="623" y="1095"/>
                    </a:cubicBezTo>
                    <a:cubicBezTo>
                      <a:pt x="667" y="1057"/>
                      <a:pt x="718" y="1025"/>
                      <a:pt x="763" y="987"/>
                    </a:cubicBezTo>
                    <a:cubicBezTo>
                      <a:pt x="890" y="942"/>
                      <a:pt x="1017" y="879"/>
                      <a:pt x="1125" y="790"/>
                    </a:cubicBezTo>
                    <a:cubicBezTo>
                      <a:pt x="1176" y="752"/>
                      <a:pt x="1227" y="707"/>
                      <a:pt x="1277" y="663"/>
                    </a:cubicBezTo>
                    <a:cubicBezTo>
                      <a:pt x="1379" y="637"/>
                      <a:pt x="1481" y="593"/>
                      <a:pt x="1570" y="529"/>
                    </a:cubicBezTo>
                    <a:cubicBezTo>
                      <a:pt x="1621" y="497"/>
                      <a:pt x="1671" y="459"/>
                      <a:pt x="1716" y="415"/>
                    </a:cubicBezTo>
                    <a:cubicBezTo>
                      <a:pt x="1729" y="396"/>
                      <a:pt x="1748" y="383"/>
                      <a:pt x="1760" y="364"/>
                    </a:cubicBezTo>
                    <a:cubicBezTo>
                      <a:pt x="1773" y="345"/>
                      <a:pt x="1805" y="339"/>
                      <a:pt x="1830" y="326"/>
                    </a:cubicBezTo>
                    <a:cubicBezTo>
                      <a:pt x="1868" y="300"/>
                      <a:pt x="1907" y="275"/>
                      <a:pt x="1945" y="250"/>
                    </a:cubicBezTo>
                    <a:cubicBezTo>
                      <a:pt x="1983" y="218"/>
                      <a:pt x="2015" y="186"/>
                      <a:pt x="2053" y="161"/>
                    </a:cubicBezTo>
                    <a:lnTo>
                      <a:pt x="2104" y="103"/>
                    </a:lnTo>
                    <a:cubicBezTo>
                      <a:pt x="2129" y="84"/>
                      <a:pt x="2142" y="59"/>
                      <a:pt x="2142" y="33"/>
                    </a:cubicBezTo>
                    <a:cubicBezTo>
                      <a:pt x="2142" y="12"/>
                      <a:pt x="2129" y="0"/>
                      <a:pt x="2110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5" name="Google Shape;1095;p44"/>
              <p:cNvSpPr/>
              <p:nvPr/>
            </p:nvSpPr>
            <p:spPr>
              <a:xfrm>
                <a:off x="593668" y="1797573"/>
                <a:ext cx="50909" cy="43104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43" extrusionOk="0">
                    <a:moveTo>
                      <a:pt x="249" y="0"/>
                    </a:moveTo>
                    <a:cubicBezTo>
                      <a:pt x="242" y="0"/>
                      <a:pt x="236" y="2"/>
                      <a:pt x="230" y="5"/>
                    </a:cubicBezTo>
                    <a:cubicBezTo>
                      <a:pt x="223" y="11"/>
                      <a:pt x="211" y="18"/>
                      <a:pt x="204" y="30"/>
                    </a:cubicBezTo>
                    <a:cubicBezTo>
                      <a:pt x="192" y="43"/>
                      <a:pt x="185" y="50"/>
                      <a:pt x="179" y="56"/>
                    </a:cubicBezTo>
                    <a:lnTo>
                      <a:pt x="166" y="75"/>
                    </a:lnTo>
                    <a:cubicBezTo>
                      <a:pt x="160" y="81"/>
                      <a:pt x="160" y="81"/>
                      <a:pt x="160" y="81"/>
                    </a:cubicBezTo>
                    <a:lnTo>
                      <a:pt x="134" y="107"/>
                    </a:lnTo>
                    <a:cubicBezTo>
                      <a:pt x="96" y="138"/>
                      <a:pt x="58" y="170"/>
                      <a:pt x="20" y="196"/>
                    </a:cubicBezTo>
                    <a:cubicBezTo>
                      <a:pt x="7" y="202"/>
                      <a:pt x="1" y="215"/>
                      <a:pt x="14" y="227"/>
                    </a:cubicBezTo>
                    <a:cubicBezTo>
                      <a:pt x="18" y="237"/>
                      <a:pt x="26" y="243"/>
                      <a:pt x="35" y="243"/>
                    </a:cubicBezTo>
                    <a:cubicBezTo>
                      <a:pt x="39" y="243"/>
                      <a:pt x="42" y="242"/>
                      <a:pt x="45" y="240"/>
                    </a:cubicBezTo>
                    <a:cubicBezTo>
                      <a:pt x="90" y="221"/>
                      <a:pt x="134" y="189"/>
                      <a:pt x="179" y="158"/>
                    </a:cubicBezTo>
                    <a:cubicBezTo>
                      <a:pt x="198" y="145"/>
                      <a:pt x="217" y="126"/>
                      <a:pt x="236" y="107"/>
                    </a:cubicBezTo>
                    <a:cubicBezTo>
                      <a:pt x="255" y="88"/>
                      <a:pt x="268" y="62"/>
                      <a:pt x="281" y="37"/>
                    </a:cubicBezTo>
                    <a:cubicBezTo>
                      <a:pt x="287" y="24"/>
                      <a:pt x="281" y="11"/>
                      <a:pt x="268" y="5"/>
                    </a:cubicBezTo>
                    <a:cubicBezTo>
                      <a:pt x="262" y="2"/>
                      <a:pt x="255" y="0"/>
                      <a:pt x="249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6" name="Google Shape;1096;p44"/>
              <p:cNvSpPr/>
              <p:nvPr/>
            </p:nvSpPr>
            <p:spPr>
              <a:xfrm>
                <a:off x="525022" y="1848836"/>
                <a:ext cx="33880" cy="32816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85" extrusionOk="0">
                    <a:moveTo>
                      <a:pt x="172" y="0"/>
                    </a:moveTo>
                    <a:cubicBezTo>
                      <a:pt x="170" y="0"/>
                      <a:pt x="168" y="1"/>
                      <a:pt x="166" y="2"/>
                    </a:cubicBezTo>
                    <a:cubicBezTo>
                      <a:pt x="159" y="2"/>
                      <a:pt x="153" y="8"/>
                      <a:pt x="140" y="15"/>
                    </a:cubicBezTo>
                    <a:cubicBezTo>
                      <a:pt x="134" y="15"/>
                      <a:pt x="134" y="21"/>
                      <a:pt x="127" y="27"/>
                    </a:cubicBezTo>
                    <a:cubicBezTo>
                      <a:pt x="115" y="34"/>
                      <a:pt x="96" y="59"/>
                      <a:pt x="83" y="72"/>
                    </a:cubicBezTo>
                    <a:cubicBezTo>
                      <a:pt x="58" y="97"/>
                      <a:pt x="38" y="123"/>
                      <a:pt x="13" y="142"/>
                    </a:cubicBezTo>
                    <a:cubicBezTo>
                      <a:pt x="0" y="155"/>
                      <a:pt x="0" y="167"/>
                      <a:pt x="13" y="180"/>
                    </a:cubicBezTo>
                    <a:cubicBezTo>
                      <a:pt x="16" y="183"/>
                      <a:pt x="21" y="185"/>
                      <a:pt x="27" y="185"/>
                    </a:cubicBezTo>
                    <a:cubicBezTo>
                      <a:pt x="32" y="185"/>
                      <a:pt x="38" y="183"/>
                      <a:pt x="45" y="180"/>
                    </a:cubicBezTo>
                    <a:lnTo>
                      <a:pt x="121" y="104"/>
                    </a:lnTo>
                    <a:cubicBezTo>
                      <a:pt x="134" y="91"/>
                      <a:pt x="147" y="78"/>
                      <a:pt x="159" y="66"/>
                    </a:cubicBezTo>
                    <a:lnTo>
                      <a:pt x="178" y="46"/>
                    </a:lnTo>
                    <a:cubicBezTo>
                      <a:pt x="185" y="40"/>
                      <a:pt x="185" y="27"/>
                      <a:pt x="191" y="21"/>
                    </a:cubicBezTo>
                    <a:cubicBezTo>
                      <a:pt x="191" y="11"/>
                      <a:pt x="183" y="0"/>
                      <a:pt x="172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7" name="Google Shape;1097;p44"/>
              <p:cNvSpPr/>
              <p:nvPr/>
            </p:nvSpPr>
            <p:spPr>
              <a:xfrm>
                <a:off x="450700" y="1893890"/>
                <a:ext cx="37073" cy="367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7" extrusionOk="0">
                    <a:moveTo>
                      <a:pt x="191" y="1"/>
                    </a:moveTo>
                    <a:cubicBezTo>
                      <a:pt x="189" y="1"/>
                      <a:pt x="186" y="1"/>
                      <a:pt x="184" y="2"/>
                    </a:cubicBezTo>
                    <a:cubicBezTo>
                      <a:pt x="172" y="9"/>
                      <a:pt x="165" y="9"/>
                      <a:pt x="152" y="15"/>
                    </a:cubicBezTo>
                    <a:lnTo>
                      <a:pt x="133" y="40"/>
                    </a:lnTo>
                    <a:cubicBezTo>
                      <a:pt x="114" y="53"/>
                      <a:pt x="102" y="66"/>
                      <a:pt x="83" y="85"/>
                    </a:cubicBezTo>
                    <a:cubicBezTo>
                      <a:pt x="70" y="98"/>
                      <a:pt x="57" y="110"/>
                      <a:pt x="44" y="129"/>
                    </a:cubicBezTo>
                    <a:cubicBezTo>
                      <a:pt x="25" y="142"/>
                      <a:pt x="13" y="161"/>
                      <a:pt x="6" y="180"/>
                    </a:cubicBezTo>
                    <a:cubicBezTo>
                      <a:pt x="1" y="191"/>
                      <a:pt x="10" y="207"/>
                      <a:pt x="24" y="207"/>
                    </a:cubicBezTo>
                    <a:cubicBezTo>
                      <a:pt x="27" y="207"/>
                      <a:pt x="29" y="206"/>
                      <a:pt x="32" y="206"/>
                    </a:cubicBezTo>
                    <a:cubicBezTo>
                      <a:pt x="51" y="193"/>
                      <a:pt x="63" y="180"/>
                      <a:pt x="83" y="167"/>
                    </a:cubicBezTo>
                    <a:lnTo>
                      <a:pt x="127" y="123"/>
                    </a:lnTo>
                    <a:cubicBezTo>
                      <a:pt x="140" y="110"/>
                      <a:pt x="152" y="91"/>
                      <a:pt x="172" y="78"/>
                    </a:cubicBezTo>
                    <a:lnTo>
                      <a:pt x="191" y="53"/>
                    </a:lnTo>
                    <a:cubicBezTo>
                      <a:pt x="197" y="47"/>
                      <a:pt x="203" y="34"/>
                      <a:pt x="203" y="28"/>
                    </a:cubicBezTo>
                    <a:cubicBezTo>
                      <a:pt x="209" y="12"/>
                      <a:pt x="201" y="1"/>
                      <a:pt x="191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8" name="Google Shape;1098;p44"/>
              <p:cNvSpPr/>
              <p:nvPr/>
            </p:nvSpPr>
            <p:spPr>
              <a:xfrm>
                <a:off x="213190" y="2558714"/>
                <a:ext cx="217294" cy="33206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872" extrusionOk="0">
                    <a:moveTo>
                      <a:pt x="28" y="0"/>
                    </a:moveTo>
                    <a:cubicBezTo>
                      <a:pt x="15" y="0"/>
                      <a:pt x="0" y="10"/>
                      <a:pt x="4" y="23"/>
                    </a:cubicBezTo>
                    <a:cubicBezTo>
                      <a:pt x="87" y="442"/>
                      <a:pt x="246" y="842"/>
                      <a:pt x="456" y="1205"/>
                    </a:cubicBezTo>
                    <a:cubicBezTo>
                      <a:pt x="557" y="1395"/>
                      <a:pt x="678" y="1567"/>
                      <a:pt x="805" y="1732"/>
                    </a:cubicBezTo>
                    <a:cubicBezTo>
                      <a:pt x="862" y="1815"/>
                      <a:pt x="945" y="1859"/>
                      <a:pt x="1034" y="1872"/>
                    </a:cubicBezTo>
                    <a:cubicBezTo>
                      <a:pt x="1123" y="1859"/>
                      <a:pt x="1186" y="1789"/>
                      <a:pt x="1193" y="1707"/>
                    </a:cubicBezTo>
                    <a:cubicBezTo>
                      <a:pt x="1218" y="1586"/>
                      <a:pt x="1225" y="1459"/>
                      <a:pt x="1212" y="1338"/>
                    </a:cubicBezTo>
                    <a:cubicBezTo>
                      <a:pt x="1212" y="1205"/>
                      <a:pt x="1193" y="1071"/>
                      <a:pt x="1148" y="944"/>
                    </a:cubicBezTo>
                    <a:cubicBezTo>
                      <a:pt x="1143" y="933"/>
                      <a:pt x="1131" y="928"/>
                      <a:pt x="1119" y="928"/>
                    </a:cubicBezTo>
                    <a:cubicBezTo>
                      <a:pt x="1102" y="928"/>
                      <a:pt x="1085" y="938"/>
                      <a:pt x="1085" y="957"/>
                    </a:cubicBezTo>
                    <a:cubicBezTo>
                      <a:pt x="1078" y="1058"/>
                      <a:pt x="1091" y="1160"/>
                      <a:pt x="1097" y="1255"/>
                    </a:cubicBezTo>
                    <a:cubicBezTo>
                      <a:pt x="1104" y="1363"/>
                      <a:pt x="1104" y="1465"/>
                      <a:pt x="1097" y="1567"/>
                    </a:cubicBezTo>
                    <a:cubicBezTo>
                      <a:pt x="1097" y="1613"/>
                      <a:pt x="1103" y="1755"/>
                      <a:pt x="1031" y="1755"/>
                    </a:cubicBezTo>
                    <a:cubicBezTo>
                      <a:pt x="1024" y="1755"/>
                      <a:pt x="1017" y="1754"/>
                      <a:pt x="1008" y="1751"/>
                    </a:cubicBezTo>
                    <a:cubicBezTo>
                      <a:pt x="926" y="1732"/>
                      <a:pt x="875" y="1643"/>
                      <a:pt x="824" y="1580"/>
                    </a:cubicBezTo>
                    <a:cubicBezTo>
                      <a:pt x="602" y="1275"/>
                      <a:pt x="411" y="950"/>
                      <a:pt x="265" y="601"/>
                    </a:cubicBezTo>
                    <a:cubicBezTo>
                      <a:pt x="182" y="410"/>
                      <a:pt x="106" y="213"/>
                      <a:pt x="43" y="10"/>
                    </a:cubicBezTo>
                    <a:cubicBezTo>
                      <a:pt x="40" y="3"/>
                      <a:pt x="34" y="0"/>
                      <a:pt x="28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9" name="Google Shape;1099;p44"/>
              <p:cNvSpPr/>
              <p:nvPr/>
            </p:nvSpPr>
            <p:spPr>
              <a:xfrm>
                <a:off x="884569" y="3343092"/>
                <a:ext cx="69002" cy="5942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35" extrusionOk="0">
                    <a:moveTo>
                      <a:pt x="275" y="1"/>
                    </a:moveTo>
                    <a:cubicBezTo>
                      <a:pt x="220" y="1"/>
                      <a:pt x="167" y="19"/>
                      <a:pt x="121" y="49"/>
                    </a:cubicBezTo>
                    <a:cubicBezTo>
                      <a:pt x="77" y="87"/>
                      <a:pt x="45" y="144"/>
                      <a:pt x="32" y="201"/>
                    </a:cubicBezTo>
                    <a:cubicBezTo>
                      <a:pt x="20" y="233"/>
                      <a:pt x="13" y="259"/>
                      <a:pt x="7" y="290"/>
                    </a:cubicBezTo>
                    <a:cubicBezTo>
                      <a:pt x="7" y="303"/>
                      <a:pt x="7" y="322"/>
                      <a:pt x="1" y="335"/>
                    </a:cubicBezTo>
                    <a:cubicBezTo>
                      <a:pt x="51" y="278"/>
                      <a:pt x="109" y="227"/>
                      <a:pt x="166" y="176"/>
                    </a:cubicBezTo>
                    <a:cubicBezTo>
                      <a:pt x="236" y="119"/>
                      <a:pt x="312" y="68"/>
                      <a:pt x="388" y="17"/>
                    </a:cubicBezTo>
                    <a:cubicBezTo>
                      <a:pt x="363" y="11"/>
                      <a:pt x="344" y="4"/>
                      <a:pt x="318" y="4"/>
                    </a:cubicBezTo>
                    <a:cubicBezTo>
                      <a:pt x="304" y="2"/>
                      <a:pt x="289" y="1"/>
                      <a:pt x="2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0" name="Google Shape;1100;p44"/>
              <p:cNvSpPr/>
              <p:nvPr/>
            </p:nvSpPr>
            <p:spPr>
              <a:xfrm>
                <a:off x="713221" y="3028241"/>
                <a:ext cx="243724" cy="42394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390" extrusionOk="0">
                    <a:moveTo>
                      <a:pt x="1373" y="0"/>
                    </a:moveTo>
                    <a:lnTo>
                      <a:pt x="1373" y="0"/>
                    </a:lnTo>
                    <a:cubicBezTo>
                      <a:pt x="1278" y="242"/>
                      <a:pt x="1151" y="477"/>
                      <a:pt x="909" y="578"/>
                    </a:cubicBezTo>
                    <a:cubicBezTo>
                      <a:pt x="906" y="579"/>
                      <a:pt x="903" y="580"/>
                      <a:pt x="899" y="580"/>
                    </a:cubicBezTo>
                    <a:cubicBezTo>
                      <a:pt x="878" y="580"/>
                      <a:pt x="859" y="562"/>
                      <a:pt x="865" y="540"/>
                    </a:cubicBezTo>
                    <a:lnTo>
                      <a:pt x="865" y="534"/>
                    </a:lnTo>
                    <a:cubicBezTo>
                      <a:pt x="757" y="769"/>
                      <a:pt x="611" y="992"/>
                      <a:pt x="439" y="1188"/>
                    </a:cubicBezTo>
                    <a:lnTo>
                      <a:pt x="414" y="1214"/>
                    </a:lnTo>
                    <a:cubicBezTo>
                      <a:pt x="382" y="1290"/>
                      <a:pt x="344" y="1366"/>
                      <a:pt x="293" y="1436"/>
                    </a:cubicBezTo>
                    <a:cubicBezTo>
                      <a:pt x="236" y="1525"/>
                      <a:pt x="172" y="1614"/>
                      <a:pt x="109" y="1697"/>
                    </a:cubicBezTo>
                    <a:cubicBezTo>
                      <a:pt x="77" y="1741"/>
                      <a:pt x="39" y="1779"/>
                      <a:pt x="7" y="1818"/>
                    </a:cubicBezTo>
                    <a:cubicBezTo>
                      <a:pt x="1" y="2008"/>
                      <a:pt x="7" y="2199"/>
                      <a:pt x="26" y="2390"/>
                    </a:cubicBezTo>
                    <a:cubicBezTo>
                      <a:pt x="191" y="2269"/>
                      <a:pt x="337" y="2123"/>
                      <a:pt x="471" y="1970"/>
                    </a:cubicBezTo>
                    <a:cubicBezTo>
                      <a:pt x="744" y="1633"/>
                      <a:pt x="954" y="1252"/>
                      <a:pt x="1106" y="852"/>
                    </a:cubicBezTo>
                    <a:cubicBezTo>
                      <a:pt x="1189" y="623"/>
                      <a:pt x="1265" y="388"/>
                      <a:pt x="1329" y="153"/>
                    </a:cubicBezTo>
                    <a:cubicBezTo>
                      <a:pt x="1348" y="102"/>
                      <a:pt x="1361" y="51"/>
                      <a:pt x="137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1" name="Google Shape;1101;p44"/>
              <p:cNvSpPr/>
              <p:nvPr/>
            </p:nvSpPr>
            <p:spPr>
              <a:xfrm>
                <a:off x="753841" y="3449698"/>
                <a:ext cx="79113" cy="3512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98" extrusionOk="0">
                    <a:moveTo>
                      <a:pt x="432" y="1"/>
                    </a:moveTo>
                    <a:lnTo>
                      <a:pt x="363" y="26"/>
                    </a:lnTo>
                    <a:cubicBezTo>
                      <a:pt x="312" y="39"/>
                      <a:pt x="255" y="58"/>
                      <a:pt x="197" y="71"/>
                    </a:cubicBezTo>
                    <a:cubicBezTo>
                      <a:pt x="147" y="83"/>
                      <a:pt x="89" y="96"/>
                      <a:pt x="32" y="109"/>
                    </a:cubicBezTo>
                    <a:lnTo>
                      <a:pt x="0" y="115"/>
                    </a:lnTo>
                    <a:cubicBezTo>
                      <a:pt x="19" y="141"/>
                      <a:pt x="38" y="166"/>
                      <a:pt x="58" y="198"/>
                    </a:cubicBezTo>
                    <a:cubicBezTo>
                      <a:pt x="77" y="185"/>
                      <a:pt x="102" y="172"/>
                      <a:pt x="127" y="166"/>
                    </a:cubicBezTo>
                    <a:cubicBezTo>
                      <a:pt x="166" y="147"/>
                      <a:pt x="204" y="134"/>
                      <a:pt x="248" y="122"/>
                    </a:cubicBezTo>
                    <a:cubicBezTo>
                      <a:pt x="286" y="109"/>
                      <a:pt x="324" y="96"/>
                      <a:pt x="363" y="83"/>
                    </a:cubicBezTo>
                    <a:cubicBezTo>
                      <a:pt x="388" y="71"/>
                      <a:pt x="420" y="58"/>
                      <a:pt x="445" y="52"/>
                    </a:cubicBezTo>
                    <a:cubicBezTo>
                      <a:pt x="439" y="39"/>
                      <a:pt x="439" y="20"/>
                      <a:pt x="4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2" name="Google Shape;1102;p44"/>
              <p:cNvSpPr/>
              <p:nvPr/>
            </p:nvSpPr>
            <p:spPr>
              <a:xfrm>
                <a:off x="550919" y="3176886"/>
                <a:ext cx="185010" cy="293568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655" extrusionOk="0">
                    <a:moveTo>
                      <a:pt x="916" y="1"/>
                    </a:moveTo>
                    <a:lnTo>
                      <a:pt x="916" y="1"/>
                    </a:lnTo>
                    <a:cubicBezTo>
                      <a:pt x="884" y="52"/>
                      <a:pt x="852" y="103"/>
                      <a:pt x="820" y="147"/>
                    </a:cubicBezTo>
                    <a:cubicBezTo>
                      <a:pt x="712" y="306"/>
                      <a:pt x="598" y="465"/>
                      <a:pt x="483" y="617"/>
                    </a:cubicBezTo>
                    <a:cubicBezTo>
                      <a:pt x="375" y="770"/>
                      <a:pt x="255" y="910"/>
                      <a:pt x="128" y="1050"/>
                    </a:cubicBezTo>
                    <a:cubicBezTo>
                      <a:pt x="121" y="1056"/>
                      <a:pt x="115" y="1062"/>
                      <a:pt x="109" y="1069"/>
                    </a:cubicBezTo>
                    <a:cubicBezTo>
                      <a:pt x="64" y="1247"/>
                      <a:pt x="1" y="1418"/>
                      <a:pt x="1" y="1609"/>
                    </a:cubicBezTo>
                    <a:cubicBezTo>
                      <a:pt x="1" y="1621"/>
                      <a:pt x="1" y="1647"/>
                      <a:pt x="7" y="1653"/>
                    </a:cubicBezTo>
                    <a:cubicBezTo>
                      <a:pt x="8" y="1654"/>
                      <a:pt x="9" y="1654"/>
                      <a:pt x="11" y="1654"/>
                    </a:cubicBezTo>
                    <a:cubicBezTo>
                      <a:pt x="26" y="1654"/>
                      <a:pt x="58" y="1627"/>
                      <a:pt x="64" y="1621"/>
                    </a:cubicBezTo>
                    <a:cubicBezTo>
                      <a:pt x="96" y="1596"/>
                      <a:pt x="128" y="1577"/>
                      <a:pt x="153" y="1552"/>
                    </a:cubicBezTo>
                    <a:cubicBezTo>
                      <a:pt x="217" y="1501"/>
                      <a:pt x="280" y="1450"/>
                      <a:pt x="344" y="1399"/>
                    </a:cubicBezTo>
                    <a:cubicBezTo>
                      <a:pt x="471" y="1291"/>
                      <a:pt x="585" y="1177"/>
                      <a:pt x="700" y="1050"/>
                    </a:cubicBezTo>
                    <a:cubicBezTo>
                      <a:pt x="808" y="935"/>
                      <a:pt x="903" y="808"/>
                      <a:pt x="998" y="675"/>
                    </a:cubicBezTo>
                    <a:cubicBezTo>
                      <a:pt x="1011" y="656"/>
                      <a:pt x="1030" y="636"/>
                      <a:pt x="1043" y="617"/>
                    </a:cubicBezTo>
                    <a:cubicBezTo>
                      <a:pt x="1030" y="617"/>
                      <a:pt x="1024" y="624"/>
                      <a:pt x="1017" y="624"/>
                    </a:cubicBezTo>
                    <a:cubicBezTo>
                      <a:pt x="1006" y="626"/>
                      <a:pt x="995" y="627"/>
                      <a:pt x="984" y="627"/>
                    </a:cubicBezTo>
                    <a:cubicBezTo>
                      <a:pt x="877" y="627"/>
                      <a:pt x="814" y="517"/>
                      <a:pt x="820" y="408"/>
                    </a:cubicBezTo>
                    <a:cubicBezTo>
                      <a:pt x="827" y="338"/>
                      <a:pt x="846" y="268"/>
                      <a:pt x="865" y="198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3" name="Google Shape;1103;p44"/>
              <p:cNvSpPr/>
              <p:nvPr/>
            </p:nvSpPr>
            <p:spPr>
              <a:xfrm>
                <a:off x="710915" y="1719525"/>
                <a:ext cx="267315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249" extrusionOk="0">
                    <a:moveTo>
                      <a:pt x="1418" y="108"/>
                    </a:moveTo>
                    <a:cubicBezTo>
                      <a:pt x="1348" y="134"/>
                      <a:pt x="1278" y="153"/>
                      <a:pt x="1202" y="172"/>
                    </a:cubicBezTo>
                    <a:cubicBezTo>
                      <a:pt x="1062" y="210"/>
                      <a:pt x="922" y="229"/>
                      <a:pt x="776" y="242"/>
                    </a:cubicBezTo>
                    <a:cubicBezTo>
                      <a:pt x="636" y="248"/>
                      <a:pt x="490" y="242"/>
                      <a:pt x="344" y="223"/>
                    </a:cubicBezTo>
                    <a:cubicBezTo>
                      <a:pt x="274" y="210"/>
                      <a:pt x="211" y="197"/>
                      <a:pt x="141" y="184"/>
                    </a:cubicBezTo>
                    <a:cubicBezTo>
                      <a:pt x="96" y="172"/>
                      <a:pt x="45" y="159"/>
                      <a:pt x="1" y="153"/>
                    </a:cubicBezTo>
                    <a:cubicBezTo>
                      <a:pt x="242" y="51"/>
                      <a:pt x="503" y="0"/>
                      <a:pt x="763" y="13"/>
                    </a:cubicBezTo>
                    <a:cubicBezTo>
                      <a:pt x="910" y="13"/>
                      <a:pt x="1056" y="26"/>
                      <a:pt x="1196" y="38"/>
                    </a:cubicBezTo>
                    <a:cubicBezTo>
                      <a:pt x="1304" y="45"/>
                      <a:pt x="1405" y="57"/>
                      <a:pt x="1507" y="70"/>
                    </a:cubicBezTo>
                    <a:cubicBezTo>
                      <a:pt x="1482" y="83"/>
                      <a:pt x="1450" y="96"/>
                      <a:pt x="1418" y="1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4" name="Google Shape;1104;p44"/>
              <p:cNvSpPr/>
              <p:nvPr/>
            </p:nvSpPr>
            <p:spPr>
              <a:xfrm>
                <a:off x="723332" y="1610081"/>
                <a:ext cx="284344" cy="11636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6" extrusionOk="0">
                    <a:moveTo>
                      <a:pt x="477" y="14"/>
                    </a:moveTo>
                    <a:cubicBezTo>
                      <a:pt x="585" y="39"/>
                      <a:pt x="687" y="77"/>
                      <a:pt x="782" y="128"/>
                    </a:cubicBezTo>
                    <a:cubicBezTo>
                      <a:pt x="986" y="211"/>
                      <a:pt x="1183" y="312"/>
                      <a:pt x="1367" y="427"/>
                    </a:cubicBezTo>
                    <a:cubicBezTo>
                      <a:pt x="1412" y="452"/>
                      <a:pt x="1456" y="484"/>
                      <a:pt x="1501" y="516"/>
                    </a:cubicBezTo>
                    <a:cubicBezTo>
                      <a:pt x="1520" y="528"/>
                      <a:pt x="1539" y="541"/>
                      <a:pt x="1564" y="560"/>
                    </a:cubicBezTo>
                    <a:cubicBezTo>
                      <a:pt x="1570" y="566"/>
                      <a:pt x="1583" y="573"/>
                      <a:pt x="1589" y="579"/>
                    </a:cubicBezTo>
                    <a:lnTo>
                      <a:pt x="1602" y="592"/>
                    </a:lnTo>
                    <a:lnTo>
                      <a:pt x="1602" y="592"/>
                    </a:lnTo>
                    <a:cubicBezTo>
                      <a:pt x="1570" y="611"/>
                      <a:pt x="1507" y="592"/>
                      <a:pt x="1475" y="592"/>
                    </a:cubicBezTo>
                    <a:lnTo>
                      <a:pt x="1284" y="573"/>
                    </a:lnTo>
                    <a:cubicBezTo>
                      <a:pt x="1056" y="547"/>
                      <a:pt x="827" y="535"/>
                      <a:pt x="598" y="535"/>
                    </a:cubicBezTo>
                    <a:cubicBezTo>
                      <a:pt x="395" y="541"/>
                      <a:pt x="191" y="579"/>
                      <a:pt x="1" y="655"/>
                    </a:cubicBezTo>
                    <a:cubicBezTo>
                      <a:pt x="83" y="560"/>
                      <a:pt x="223" y="509"/>
                      <a:pt x="287" y="401"/>
                    </a:cubicBezTo>
                    <a:cubicBezTo>
                      <a:pt x="319" y="338"/>
                      <a:pt x="319" y="261"/>
                      <a:pt x="293" y="198"/>
                    </a:cubicBezTo>
                    <a:cubicBezTo>
                      <a:pt x="306" y="160"/>
                      <a:pt x="306" y="115"/>
                      <a:pt x="293" y="71"/>
                    </a:cubicBezTo>
                    <a:cubicBezTo>
                      <a:pt x="299" y="58"/>
                      <a:pt x="306" y="52"/>
                      <a:pt x="319" y="45"/>
                    </a:cubicBezTo>
                    <a:cubicBezTo>
                      <a:pt x="363" y="14"/>
                      <a:pt x="420" y="1"/>
                      <a:pt x="477" y="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5" name="Google Shape;1105;p44"/>
              <p:cNvSpPr/>
              <p:nvPr/>
            </p:nvSpPr>
            <p:spPr>
              <a:xfrm>
                <a:off x="170973" y="1431990"/>
                <a:ext cx="1419" cy="141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1"/>
                    </a:moveTo>
                    <a:cubicBezTo>
                      <a:pt x="1" y="1"/>
                      <a:pt x="1" y="7"/>
                      <a:pt x="1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6" name="Google Shape;1106;p44"/>
              <p:cNvSpPr/>
              <p:nvPr/>
            </p:nvSpPr>
            <p:spPr>
              <a:xfrm>
                <a:off x="87605" y="2219916"/>
                <a:ext cx="4789" cy="5854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 extrusionOk="0">
                    <a:moveTo>
                      <a:pt x="13" y="1"/>
                    </a:moveTo>
                    <a:lnTo>
                      <a:pt x="1" y="33"/>
                    </a:lnTo>
                    <a:lnTo>
                      <a:pt x="1" y="33"/>
                    </a:lnTo>
                    <a:lnTo>
                      <a:pt x="26" y="7"/>
                    </a:lnTo>
                    <a:cubicBezTo>
                      <a:pt x="20" y="7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7" name="Google Shape;1107;p44"/>
              <p:cNvSpPr/>
              <p:nvPr/>
            </p:nvSpPr>
            <p:spPr>
              <a:xfrm>
                <a:off x="229686" y="3304423"/>
                <a:ext cx="131973" cy="14776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" y="76"/>
                      <a:pt x="102" y="153"/>
                      <a:pt x="159" y="229"/>
                    </a:cubicBezTo>
                    <a:cubicBezTo>
                      <a:pt x="261" y="375"/>
                      <a:pt x="369" y="508"/>
                      <a:pt x="477" y="642"/>
                    </a:cubicBezTo>
                    <a:lnTo>
                      <a:pt x="566" y="737"/>
                    </a:lnTo>
                    <a:cubicBezTo>
                      <a:pt x="591" y="775"/>
                      <a:pt x="630" y="801"/>
                      <a:pt x="668" y="826"/>
                    </a:cubicBezTo>
                    <a:cubicBezTo>
                      <a:pt x="674" y="833"/>
                      <a:pt x="680" y="833"/>
                      <a:pt x="687" y="833"/>
                    </a:cubicBezTo>
                    <a:cubicBezTo>
                      <a:pt x="680" y="813"/>
                      <a:pt x="668" y="788"/>
                      <a:pt x="661" y="769"/>
                    </a:cubicBezTo>
                    <a:cubicBezTo>
                      <a:pt x="653" y="744"/>
                      <a:pt x="672" y="728"/>
                      <a:pt x="689" y="728"/>
                    </a:cubicBezTo>
                    <a:cubicBezTo>
                      <a:pt x="699" y="728"/>
                      <a:pt x="708" y="732"/>
                      <a:pt x="712" y="744"/>
                    </a:cubicBezTo>
                    <a:cubicBezTo>
                      <a:pt x="718" y="763"/>
                      <a:pt x="725" y="775"/>
                      <a:pt x="738" y="788"/>
                    </a:cubicBezTo>
                    <a:cubicBezTo>
                      <a:pt x="744" y="737"/>
                      <a:pt x="744" y="686"/>
                      <a:pt x="738" y="629"/>
                    </a:cubicBezTo>
                    <a:cubicBezTo>
                      <a:pt x="738" y="629"/>
                      <a:pt x="738" y="623"/>
                      <a:pt x="738" y="616"/>
                    </a:cubicBezTo>
                    <a:cubicBezTo>
                      <a:pt x="706" y="572"/>
                      <a:pt x="674" y="534"/>
                      <a:pt x="642" y="496"/>
                    </a:cubicBezTo>
                    <a:cubicBezTo>
                      <a:pt x="636" y="483"/>
                      <a:pt x="642" y="464"/>
                      <a:pt x="655" y="451"/>
                    </a:cubicBezTo>
                    <a:cubicBezTo>
                      <a:pt x="413" y="343"/>
                      <a:pt x="185" y="191"/>
                      <a:pt x="0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8" name="Google Shape;1108;p44"/>
              <p:cNvSpPr/>
              <p:nvPr/>
            </p:nvSpPr>
            <p:spPr>
              <a:xfrm>
                <a:off x="104634" y="3550096"/>
                <a:ext cx="64390" cy="25011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1" extrusionOk="0">
                    <a:moveTo>
                      <a:pt x="212" y="0"/>
                    </a:moveTo>
                    <a:cubicBezTo>
                      <a:pt x="184" y="0"/>
                      <a:pt x="155" y="4"/>
                      <a:pt x="127" y="13"/>
                    </a:cubicBezTo>
                    <a:cubicBezTo>
                      <a:pt x="64" y="32"/>
                      <a:pt x="19" y="83"/>
                      <a:pt x="0" y="140"/>
                    </a:cubicBezTo>
                    <a:cubicBezTo>
                      <a:pt x="25" y="134"/>
                      <a:pt x="57" y="134"/>
                      <a:pt x="89" y="128"/>
                    </a:cubicBezTo>
                    <a:cubicBezTo>
                      <a:pt x="133" y="128"/>
                      <a:pt x="178" y="121"/>
                      <a:pt x="222" y="121"/>
                    </a:cubicBezTo>
                    <a:cubicBezTo>
                      <a:pt x="233" y="119"/>
                      <a:pt x="243" y="119"/>
                      <a:pt x="254" y="119"/>
                    </a:cubicBezTo>
                    <a:cubicBezTo>
                      <a:pt x="284" y="119"/>
                      <a:pt x="315" y="125"/>
                      <a:pt x="343" y="134"/>
                    </a:cubicBezTo>
                    <a:cubicBezTo>
                      <a:pt x="337" y="121"/>
                      <a:pt x="337" y="115"/>
                      <a:pt x="337" y="102"/>
                    </a:cubicBezTo>
                    <a:cubicBezTo>
                      <a:pt x="337" y="83"/>
                      <a:pt x="350" y="58"/>
                      <a:pt x="362" y="45"/>
                    </a:cubicBezTo>
                    <a:cubicBezTo>
                      <a:pt x="316" y="16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9" name="Google Shape;1109;p44"/>
              <p:cNvSpPr/>
              <p:nvPr/>
            </p:nvSpPr>
            <p:spPr>
              <a:xfrm>
                <a:off x="-411717" y="3637367"/>
                <a:ext cx="571704" cy="293923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657" extrusionOk="0">
                    <a:moveTo>
                      <a:pt x="3041" y="0"/>
                    </a:moveTo>
                    <a:cubicBezTo>
                      <a:pt x="3011" y="0"/>
                      <a:pt x="2980" y="4"/>
                      <a:pt x="2949" y="10"/>
                    </a:cubicBezTo>
                    <a:cubicBezTo>
                      <a:pt x="2975" y="23"/>
                      <a:pt x="2987" y="49"/>
                      <a:pt x="2968" y="68"/>
                    </a:cubicBezTo>
                    <a:cubicBezTo>
                      <a:pt x="2930" y="112"/>
                      <a:pt x="2879" y="144"/>
                      <a:pt x="2822" y="163"/>
                    </a:cubicBezTo>
                    <a:lnTo>
                      <a:pt x="2663" y="246"/>
                    </a:lnTo>
                    <a:lnTo>
                      <a:pt x="2320" y="404"/>
                    </a:lnTo>
                    <a:lnTo>
                      <a:pt x="1138" y="983"/>
                    </a:lnTo>
                    <a:lnTo>
                      <a:pt x="541" y="1275"/>
                    </a:lnTo>
                    <a:cubicBezTo>
                      <a:pt x="369" y="1358"/>
                      <a:pt x="198" y="1447"/>
                      <a:pt x="20" y="1523"/>
                    </a:cubicBezTo>
                    <a:cubicBezTo>
                      <a:pt x="26" y="1529"/>
                      <a:pt x="26" y="1542"/>
                      <a:pt x="26" y="1548"/>
                    </a:cubicBezTo>
                    <a:lnTo>
                      <a:pt x="1" y="1656"/>
                    </a:lnTo>
                    <a:cubicBezTo>
                      <a:pt x="229" y="1536"/>
                      <a:pt x="458" y="1415"/>
                      <a:pt x="693" y="1300"/>
                    </a:cubicBezTo>
                    <a:cubicBezTo>
                      <a:pt x="1119" y="1084"/>
                      <a:pt x="1557" y="875"/>
                      <a:pt x="1990" y="659"/>
                    </a:cubicBezTo>
                    <a:lnTo>
                      <a:pt x="2638" y="341"/>
                    </a:lnTo>
                    <a:cubicBezTo>
                      <a:pt x="2835" y="246"/>
                      <a:pt x="3025" y="150"/>
                      <a:pt x="3222" y="61"/>
                    </a:cubicBezTo>
                    <a:lnTo>
                      <a:pt x="3203" y="42"/>
                    </a:lnTo>
                    <a:cubicBezTo>
                      <a:pt x="3153" y="13"/>
                      <a:pt x="3098" y="0"/>
                      <a:pt x="3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0" name="Google Shape;1110;p44"/>
              <p:cNvSpPr/>
              <p:nvPr/>
            </p:nvSpPr>
            <p:spPr>
              <a:xfrm>
                <a:off x="-358681" y="3659362"/>
                <a:ext cx="548999" cy="253834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1431" extrusionOk="0">
                    <a:moveTo>
                      <a:pt x="3000" y="1"/>
                    </a:moveTo>
                    <a:cubicBezTo>
                      <a:pt x="2765" y="122"/>
                      <a:pt x="2523" y="230"/>
                      <a:pt x="2288" y="344"/>
                    </a:cubicBezTo>
                    <a:cubicBezTo>
                      <a:pt x="1849" y="554"/>
                      <a:pt x="1417" y="763"/>
                      <a:pt x="985" y="973"/>
                    </a:cubicBezTo>
                    <a:cubicBezTo>
                      <a:pt x="655" y="1126"/>
                      <a:pt x="331" y="1285"/>
                      <a:pt x="0" y="1431"/>
                    </a:cubicBezTo>
                    <a:cubicBezTo>
                      <a:pt x="134" y="1386"/>
                      <a:pt x="267" y="1335"/>
                      <a:pt x="401" y="1291"/>
                    </a:cubicBezTo>
                    <a:cubicBezTo>
                      <a:pt x="1309" y="948"/>
                      <a:pt x="2199" y="554"/>
                      <a:pt x="3070" y="122"/>
                    </a:cubicBezTo>
                    <a:cubicBezTo>
                      <a:pt x="3074" y="122"/>
                      <a:pt x="3078" y="119"/>
                      <a:pt x="3084" y="119"/>
                    </a:cubicBezTo>
                    <a:cubicBezTo>
                      <a:pt x="3087" y="119"/>
                      <a:pt x="3091" y="119"/>
                      <a:pt x="3095" y="122"/>
                    </a:cubicBezTo>
                    <a:cubicBezTo>
                      <a:pt x="3089" y="77"/>
                      <a:pt x="3082" y="39"/>
                      <a:pt x="3070" y="1"/>
                    </a:cubicBezTo>
                    <a:cubicBezTo>
                      <a:pt x="3060" y="10"/>
                      <a:pt x="3048" y="16"/>
                      <a:pt x="3036" y="16"/>
                    </a:cubicBezTo>
                    <a:cubicBezTo>
                      <a:pt x="3032" y="16"/>
                      <a:pt x="3028" y="15"/>
                      <a:pt x="3025" y="14"/>
                    </a:cubicBezTo>
                    <a:cubicBezTo>
                      <a:pt x="3012" y="7"/>
                      <a:pt x="3006" y="7"/>
                      <a:pt x="30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1" name="Google Shape;1111;p44"/>
              <p:cNvSpPr/>
              <p:nvPr/>
            </p:nvSpPr>
            <p:spPr>
              <a:xfrm>
                <a:off x="83171" y="3439587"/>
                <a:ext cx="250464" cy="32798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849" extrusionOk="0">
                    <a:moveTo>
                      <a:pt x="1271" y="1"/>
                    </a:moveTo>
                    <a:cubicBezTo>
                      <a:pt x="1227" y="77"/>
                      <a:pt x="1170" y="147"/>
                      <a:pt x="1106" y="204"/>
                    </a:cubicBezTo>
                    <a:cubicBezTo>
                      <a:pt x="1042" y="274"/>
                      <a:pt x="979" y="337"/>
                      <a:pt x="915" y="407"/>
                    </a:cubicBezTo>
                    <a:cubicBezTo>
                      <a:pt x="845" y="477"/>
                      <a:pt x="782" y="541"/>
                      <a:pt x="712" y="611"/>
                    </a:cubicBezTo>
                    <a:lnTo>
                      <a:pt x="617" y="693"/>
                    </a:lnTo>
                    <a:cubicBezTo>
                      <a:pt x="617" y="706"/>
                      <a:pt x="604" y="712"/>
                      <a:pt x="591" y="719"/>
                    </a:cubicBezTo>
                    <a:cubicBezTo>
                      <a:pt x="572" y="751"/>
                      <a:pt x="534" y="770"/>
                      <a:pt x="490" y="776"/>
                    </a:cubicBezTo>
                    <a:cubicBezTo>
                      <a:pt x="483" y="776"/>
                      <a:pt x="477" y="770"/>
                      <a:pt x="471" y="770"/>
                    </a:cubicBezTo>
                    <a:cubicBezTo>
                      <a:pt x="477" y="776"/>
                      <a:pt x="471" y="782"/>
                      <a:pt x="464" y="789"/>
                    </a:cubicBezTo>
                    <a:cubicBezTo>
                      <a:pt x="432" y="808"/>
                      <a:pt x="401" y="820"/>
                      <a:pt x="362" y="827"/>
                    </a:cubicBezTo>
                    <a:cubicBezTo>
                      <a:pt x="324" y="833"/>
                      <a:pt x="286" y="839"/>
                      <a:pt x="248" y="846"/>
                    </a:cubicBezTo>
                    <a:cubicBezTo>
                      <a:pt x="204" y="846"/>
                      <a:pt x="153" y="852"/>
                      <a:pt x="108" y="865"/>
                    </a:cubicBezTo>
                    <a:cubicBezTo>
                      <a:pt x="102" y="890"/>
                      <a:pt x="89" y="903"/>
                      <a:pt x="64" y="909"/>
                    </a:cubicBezTo>
                    <a:lnTo>
                      <a:pt x="45" y="909"/>
                    </a:lnTo>
                    <a:cubicBezTo>
                      <a:pt x="13" y="954"/>
                      <a:pt x="0" y="1011"/>
                      <a:pt x="7" y="1068"/>
                    </a:cubicBezTo>
                    <a:cubicBezTo>
                      <a:pt x="79" y="1018"/>
                      <a:pt x="162" y="997"/>
                      <a:pt x="245" y="997"/>
                    </a:cubicBezTo>
                    <a:cubicBezTo>
                      <a:pt x="257" y="997"/>
                      <a:pt x="268" y="998"/>
                      <a:pt x="280" y="998"/>
                    </a:cubicBezTo>
                    <a:cubicBezTo>
                      <a:pt x="343" y="1005"/>
                      <a:pt x="407" y="1024"/>
                      <a:pt x="464" y="1062"/>
                    </a:cubicBezTo>
                    <a:cubicBezTo>
                      <a:pt x="490" y="1075"/>
                      <a:pt x="515" y="1094"/>
                      <a:pt x="540" y="1119"/>
                    </a:cubicBezTo>
                    <a:lnTo>
                      <a:pt x="547" y="1125"/>
                    </a:lnTo>
                    <a:cubicBezTo>
                      <a:pt x="542" y="1103"/>
                      <a:pt x="563" y="1081"/>
                      <a:pt x="585" y="1081"/>
                    </a:cubicBezTo>
                    <a:cubicBezTo>
                      <a:pt x="594" y="1081"/>
                      <a:pt x="603" y="1084"/>
                      <a:pt x="610" y="1094"/>
                    </a:cubicBezTo>
                    <a:cubicBezTo>
                      <a:pt x="699" y="1233"/>
                      <a:pt x="731" y="1399"/>
                      <a:pt x="699" y="1564"/>
                    </a:cubicBezTo>
                    <a:cubicBezTo>
                      <a:pt x="687" y="1640"/>
                      <a:pt x="636" y="1729"/>
                      <a:pt x="661" y="1799"/>
                    </a:cubicBezTo>
                    <a:cubicBezTo>
                      <a:pt x="671" y="1835"/>
                      <a:pt x="690" y="1848"/>
                      <a:pt x="713" y="1848"/>
                    </a:cubicBezTo>
                    <a:cubicBezTo>
                      <a:pt x="750" y="1848"/>
                      <a:pt x="796" y="1812"/>
                      <a:pt x="820" y="1780"/>
                    </a:cubicBezTo>
                    <a:cubicBezTo>
                      <a:pt x="896" y="1659"/>
                      <a:pt x="928" y="1513"/>
                      <a:pt x="915" y="1367"/>
                    </a:cubicBezTo>
                    <a:cubicBezTo>
                      <a:pt x="903" y="1221"/>
                      <a:pt x="852" y="1081"/>
                      <a:pt x="763" y="960"/>
                    </a:cubicBezTo>
                    <a:lnTo>
                      <a:pt x="763" y="954"/>
                    </a:lnTo>
                    <a:cubicBezTo>
                      <a:pt x="761" y="954"/>
                      <a:pt x="758" y="955"/>
                      <a:pt x="756" y="955"/>
                    </a:cubicBezTo>
                    <a:cubicBezTo>
                      <a:pt x="734" y="955"/>
                      <a:pt x="719" y="927"/>
                      <a:pt x="731" y="909"/>
                    </a:cubicBezTo>
                    <a:cubicBezTo>
                      <a:pt x="782" y="839"/>
                      <a:pt x="833" y="770"/>
                      <a:pt x="896" y="706"/>
                    </a:cubicBezTo>
                    <a:cubicBezTo>
                      <a:pt x="947" y="649"/>
                      <a:pt x="998" y="585"/>
                      <a:pt x="1055" y="528"/>
                    </a:cubicBezTo>
                    <a:cubicBezTo>
                      <a:pt x="1170" y="401"/>
                      <a:pt x="1278" y="274"/>
                      <a:pt x="1398" y="153"/>
                    </a:cubicBezTo>
                    <a:lnTo>
                      <a:pt x="1411" y="140"/>
                    </a:lnTo>
                    <a:cubicBezTo>
                      <a:pt x="1373" y="109"/>
                      <a:pt x="1335" y="77"/>
                      <a:pt x="1303" y="32"/>
                    </a:cubicBezTo>
                    <a:lnTo>
                      <a:pt x="12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2" name="Google Shape;1112;p44"/>
              <p:cNvSpPr/>
              <p:nvPr/>
            </p:nvSpPr>
            <p:spPr>
              <a:xfrm>
                <a:off x="242102" y="3562512"/>
                <a:ext cx="171529" cy="10164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573" extrusionOk="0">
                    <a:moveTo>
                      <a:pt x="865" y="0"/>
                    </a:moveTo>
                    <a:lnTo>
                      <a:pt x="426" y="140"/>
                    </a:lnTo>
                    <a:cubicBezTo>
                      <a:pt x="286" y="191"/>
                      <a:pt x="146" y="235"/>
                      <a:pt x="0" y="267"/>
                    </a:cubicBezTo>
                    <a:cubicBezTo>
                      <a:pt x="19" y="305"/>
                      <a:pt x="38" y="337"/>
                      <a:pt x="57" y="375"/>
                    </a:cubicBezTo>
                    <a:cubicBezTo>
                      <a:pt x="108" y="350"/>
                      <a:pt x="166" y="331"/>
                      <a:pt x="223" y="318"/>
                    </a:cubicBezTo>
                    <a:lnTo>
                      <a:pt x="439" y="261"/>
                    </a:lnTo>
                    <a:cubicBezTo>
                      <a:pt x="509" y="242"/>
                      <a:pt x="585" y="216"/>
                      <a:pt x="655" y="197"/>
                    </a:cubicBezTo>
                    <a:cubicBezTo>
                      <a:pt x="718" y="166"/>
                      <a:pt x="788" y="146"/>
                      <a:pt x="858" y="140"/>
                    </a:cubicBezTo>
                    <a:cubicBezTo>
                      <a:pt x="890" y="146"/>
                      <a:pt x="903" y="185"/>
                      <a:pt x="877" y="204"/>
                    </a:cubicBezTo>
                    <a:cubicBezTo>
                      <a:pt x="845" y="223"/>
                      <a:pt x="814" y="242"/>
                      <a:pt x="782" y="248"/>
                    </a:cubicBezTo>
                    <a:lnTo>
                      <a:pt x="674" y="280"/>
                    </a:lnTo>
                    <a:lnTo>
                      <a:pt x="464" y="337"/>
                    </a:lnTo>
                    <a:cubicBezTo>
                      <a:pt x="394" y="363"/>
                      <a:pt x="324" y="382"/>
                      <a:pt x="254" y="394"/>
                    </a:cubicBezTo>
                    <a:cubicBezTo>
                      <a:pt x="197" y="413"/>
                      <a:pt x="140" y="426"/>
                      <a:pt x="77" y="432"/>
                    </a:cubicBezTo>
                    <a:cubicBezTo>
                      <a:pt x="96" y="477"/>
                      <a:pt x="108" y="528"/>
                      <a:pt x="115" y="572"/>
                    </a:cubicBezTo>
                    <a:cubicBezTo>
                      <a:pt x="185" y="540"/>
                      <a:pt x="248" y="515"/>
                      <a:pt x="318" y="490"/>
                    </a:cubicBezTo>
                    <a:cubicBezTo>
                      <a:pt x="388" y="464"/>
                      <a:pt x="464" y="439"/>
                      <a:pt x="540" y="407"/>
                    </a:cubicBezTo>
                    <a:cubicBezTo>
                      <a:pt x="610" y="382"/>
                      <a:pt x="687" y="363"/>
                      <a:pt x="757" y="337"/>
                    </a:cubicBezTo>
                    <a:cubicBezTo>
                      <a:pt x="826" y="312"/>
                      <a:pt x="896" y="293"/>
                      <a:pt x="966" y="274"/>
                    </a:cubicBezTo>
                    <a:cubicBezTo>
                      <a:pt x="934" y="185"/>
                      <a:pt x="896" y="89"/>
                      <a:pt x="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3" name="Google Shape;1113;p44"/>
              <p:cNvSpPr/>
              <p:nvPr/>
            </p:nvSpPr>
            <p:spPr>
              <a:xfrm>
                <a:off x="487772" y="3924369"/>
                <a:ext cx="178269" cy="597069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3366" extrusionOk="0">
                    <a:moveTo>
                      <a:pt x="1" y="0"/>
                    </a:moveTo>
                    <a:cubicBezTo>
                      <a:pt x="1" y="26"/>
                      <a:pt x="7" y="51"/>
                      <a:pt x="7" y="76"/>
                    </a:cubicBezTo>
                    <a:cubicBezTo>
                      <a:pt x="71" y="706"/>
                      <a:pt x="166" y="1335"/>
                      <a:pt x="287" y="1951"/>
                    </a:cubicBezTo>
                    <a:cubicBezTo>
                      <a:pt x="350" y="2263"/>
                      <a:pt x="414" y="2568"/>
                      <a:pt x="496" y="2879"/>
                    </a:cubicBezTo>
                    <a:cubicBezTo>
                      <a:pt x="522" y="3012"/>
                      <a:pt x="579" y="3133"/>
                      <a:pt x="662" y="3241"/>
                    </a:cubicBezTo>
                    <a:cubicBezTo>
                      <a:pt x="726" y="3321"/>
                      <a:pt x="823" y="3366"/>
                      <a:pt x="923" y="3366"/>
                    </a:cubicBezTo>
                    <a:cubicBezTo>
                      <a:pt x="950" y="3366"/>
                      <a:pt x="977" y="3362"/>
                      <a:pt x="1005" y="3356"/>
                    </a:cubicBezTo>
                    <a:lnTo>
                      <a:pt x="1005" y="3349"/>
                    </a:lnTo>
                    <a:cubicBezTo>
                      <a:pt x="979" y="3292"/>
                      <a:pt x="960" y="3228"/>
                      <a:pt x="935" y="3171"/>
                    </a:cubicBezTo>
                    <a:cubicBezTo>
                      <a:pt x="897" y="3070"/>
                      <a:pt x="859" y="2962"/>
                      <a:pt x="820" y="2860"/>
                    </a:cubicBezTo>
                    <a:cubicBezTo>
                      <a:pt x="744" y="2657"/>
                      <a:pt x="668" y="2460"/>
                      <a:pt x="598" y="2256"/>
                    </a:cubicBezTo>
                    <a:cubicBezTo>
                      <a:pt x="452" y="1843"/>
                      <a:pt x="318" y="1430"/>
                      <a:pt x="210" y="1011"/>
                    </a:cubicBezTo>
                    <a:cubicBezTo>
                      <a:pt x="121" y="674"/>
                      <a:pt x="51" y="33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4" name="Google Shape;1114;p44"/>
              <p:cNvSpPr/>
              <p:nvPr/>
            </p:nvSpPr>
            <p:spPr>
              <a:xfrm>
                <a:off x="797831" y="4112571"/>
                <a:ext cx="112815" cy="393612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219" extrusionOk="0">
                    <a:moveTo>
                      <a:pt x="617" y="0"/>
                    </a:moveTo>
                    <a:cubicBezTo>
                      <a:pt x="610" y="153"/>
                      <a:pt x="598" y="306"/>
                      <a:pt x="572" y="458"/>
                    </a:cubicBezTo>
                    <a:cubicBezTo>
                      <a:pt x="553" y="553"/>
                      <a:pt x="534" y="642"/>
                      <a:pt x="509" y="731"/>
                    </a:cubicBezTo>
                    <a:cubicBezTo>
                      <a:pt x="490" y="801"/>
                      <a:pt x="439" y="852"/>
                      <a:pt x="375" y="865"/>
                    </a:cubicBezTo>
                    <a:cubicBezTo>
                      <a:pt x="369" y="866"/>
                      <a:pt x="362" y="866"/>
                      <a:pt x="355" y="866"/>
                    </a:cubicBezTo>
                    <a:cubicBezTo>
                      <a:pt x="322" y="866"/>
                      <a:pt x="288" y="854"/>
                      <a:pt x="267" y="833"/>
                    </a:cubicBezTo>
                    <a:cubicBezTo>
                      <a:pt x="261" y="916"/>
                      <a:pt x="261" y="998"/>
                      <a:pt x="254" y="1074"/>
                    </a:cubicBezTo>
                    <a:cubicBezTo>
                      <a:pt x="242" y="1265"/>
                      <a:pt x="223" y="1449"/>
                      <a:pt x="191" y="1634"/>
                    </a:cubicBezTo>
                    <a:cubicBezTo>
                      <a:pt x="184" y="1704"/>
                      <a:pt x="159" y="1780"/>
                      <a:pt x="115" y="1837"/>
                    </a:cubicBezTo>
                    <a:cubicBezTo>
                      <a:pt x="88" y="1858"/>
                      <a:pt x="58" y="1870"/>
                      <a:pt x="23" y="1870"/>
                    </a:cubicBezTo>
                    <a:cubicBezTo>
                      <a:pt x="15" y="1870"/>
                      <a:pt x="8" y="1870"/>
                      <a:pt x="0" y="1869"/>
                    </a:cubicBezTo>
                    <a:lnTo>
                      <a:pt x="0" y="1869"/>
                    </a:lnTo>
                    <a:cubicBezTo>
                      <a:pt x="51" y="1939"/>
                      <a:pt x="96" y="2015"/>
                      <a:pt x="140" y="2085"/>
                    </a:cubicBezTo>
                    <a:cubicBezTo>
                      <a:pt x="172" y="2129"/>
                      <a:pt x="210" y="2218"/>
                      <a:pt x="267" y="2218"/>
                    </a:cubicBezTo>
                    <a:cubicBezTo>
                      <a:pt x="343" y="2218"/>
                      <a:pt x="388" y="2136"/>
                      <a:pt x="407" y="2079"/>
                    </a:cubicBezTo>
                    <a:cubicBezTo>
                      <a:pt x="445" y="1951"/>
                      <a:pt x="477" y="1824"/>
                      <a:pt x="502" y="1691"/>
                    </a:cubicBezTo>
                    <a:cubicBezTo>
                      <a:pt x="534" y="1557"/>
                      <a:pt x="559" y="1418"/>
                      <a:pt x="578" y="1278"/>
                    </a:cubicBezTo>
                    <a:cubicBezTo>
                      <a:pt x="617" y="1005"/>
                      <a:pt x="636" y="731"/>
                      <a:pt x="636" y="458"/>
                    </a:cubicBezTo>
                    <a:cubicBezTo>
                      <a:pt x="636" y="306"/>
                      <a:pt x="629" y="153"/>
                      <a:pt x="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5" name="Google Shape;1115;p44"/>
              <p:cNvSpPr/>
              <p:nvPr/>
            </p:nvSpPr>
            <p:spPr>
              <a:xfrm>
                <a:off x="-1439" y="1310307"/>
                <a:ext cx="1009129" cy="3230667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8213" extrusionOk="0">
                    <a:moveTo>
                      <a:pt x="397" y="3452"/>
                    </a:moveTo>
                    <a:cubicBezTo>
                      <a:pt x="396" y="3456"/>
                      <a:pt x="395" y="3460"/>
                      <a:pt x="395" y="3464"/>
                    </a:cubicBezTo>
                    <a:cubicBezTo>
                      <a:pt x="396" y="3460"/>
                      <a:pt x="396" y="3456"/>
                      <a:pt x="397" y="3452"/>
                    </a:cubicBezTo>
                    <a:close/>
                    <a:moveTo>
                      <a:pt x="2371" y="0"/>
                    </a:moveTo>
                    <a:cubicBezTo>
                      <a:pt x="2517" y="26"/>
                      <a:pt x="2663" y="77"/>
                      <a:pt x="2790" y="153"/>
                    </a:cubicBezTo>
                    <a:cubicBezTo>
                      <a:pt x="2820" y="165"/>
                      <a:pt x="2805" y="204"/>
                      <a:pt x="2777" y="204"/>
                    </a:cubicBezTo>
                    <a:cubicBezTo>
                      <a:pt x="2775" y="204"/>
                      <a:pt x="2773" y="204"/>
                      <a:pt x="2771" y="204"/>
                    </a:cubicBezTo>
                    <a:cubicBezTo>
                      <a:pt x="2682" y="172"/>
                      <a:pt x="2593" y="147"/>
                      <a:pt x="2504" y="121"/>
                    </a:cubicBezTo>
                    <a:cubicBezTo>
                      <a:pt x="2444" y="130"/>
                      <a:pt x="2383" y="136"/>
                      <a:pt x="2323" y="136"/>
                    </a:cubicBezTo>
                    <a:cubicBezTo>
                      <a:pt x="2301" y="136"/>
                      <a:pt x="2279" y="136"/>
                      <a:pt x="2257" y="134"/>
                    </a:cubicBezTo>
                    <a:cubicBezTo>
                      <a:pt x="2168" y="140"/>
                      <a:pt x="2079" y="147"/>
                      <a:pt x="2002" y="159"/>
                    </a:cubicBezTo>
                    <a:cubicBezTo>
                      <a:pt x="1863" y="172"/>
                      <a:pt x="1723" y="204"/>
                      <a:pt x="1589" y="242"/>
                    </a:cubicBezTo>
                    <a:cubicBezTo>
                      <a:pt x="1596" y="255"/>
                      <a:pt x="1589" y="274"/>
                      <a:pt x="1570" y="280"/>
                    </a:cubicBezTo>
                    <a:lnTo>
                      <a:pt x="1539" y="293"/>
                    </a:lnTo>
                    <a:cubicBezTo>
                      <a:pt x="1558" y="305"/>
                      <a:pt x="1558" y="325"/>
                      <a:pt x="1551" y="344"/>
                    </a:cubicBezTo>
                    <a:cubicBezTo>
                      <a:pt x="1526" y="369"/>
                      <a:pt x="1494" y="394"/>
                      <a:pt x="1456" y="407"/>
                    </a:cubicBezTo>
                    <a:cubicBezTo>
                      <a:pt x="1424" y="426"/>
                      <a:pt x="1386" y="439"/>
                      <a:pt x="1348" y="458"/>
                    </a:cubicBezTo>
                    <a:cubicBezTo>
                      <a:pt x="1284" y="490"/>
                      <a:pt x="1221" y="528"/>
                      <a:pt x="1157" y="566"/>
                    </a:cubicBezTo>
                    <a:cubicBezTo>
                      <a:pt x="1119" y="591"/>
                      <a:pt x="1081" y="617"/>
                      <a:pt x="1036" y="649"/>
                    </a:cubicBezTo>
                    <a:cubicBezTo>
                      <a:pt x="1062" y="649"/>
                      <a:pt x="1075" y="674"/>
                      <a:pt x="1062" y="693"/>
                    </a:cubicBezTo>
                    <a:cubicBezTo>
                      <a:pt x="1030" y="725"/>
                      <a:pt x="998" y="763"/>
                      <a:pt x="973" y="795"/>
                    </a:cubicBezTo>
                    <a:lnTo>
                      <a:pt x="986" y="795"/>
                    </a:lnTo>
                    <a:lnTo>
                      <a:pt x="986" y="801"/>
                    </a:lnTo>
                    <a:lnTo>
                      <a:pt x="967" y="801"/>
                    </a:lnTo>
                    <a:cubicBezTo>
                      <a:pt x="808" y="1004"/>
                      <a:pt x="687" y="1233"/>
                      <a:pt x="604" y="1481"/>
                    </a:cubicBezTo>
                    <a:cubicBezTo>
                      <a:pt x="560" y="1621"/>
                      <a:pt x="528" y="1773"/>
                      <a:pt x="515" y="1920"/>
                    </a:cubicBezTo>
                    <a:cubicBezTo>
                      <a:pt x="509" y="1958"/>
                      <a:pt x="503" y="2002"/>
                      <a:pt x="503" y="2040"/>
                    </a:cubicBezTo>
                    <a:cubicBezTo>
                      <a:pt x="617" y="1767"/>
                      <a:pt x="782" y="1526"/>
                      <a:pt x="979" y="1316"/>
                    </a:cubicBezTo>
                    <a:cubicBezTo>
                      <a:pt x="987" y="1308"/>
                      <a:pt x="995" y="1305"/>
                      <a:pt x="1002" y="1305"/>
                    </a:cubicBezTo>
                    <a:cubicBezTo>
                      <a:pt x="1019" y="1305"/>
                      <a:pt x="1031" y="1323"/>
                      <a:pt x="1017" y="1341"/>
                    </a:cubicBezTo>
                    <a:cubicBezTo>
                      <a:pt x="814" y="1589"/>
                      <a:pt x="655" y="1869"/>
                      <a:pt x="554" y="2174"/>
                    </a:cubicBezTo>
                    <a:cubicBezTo>
                      <a:pt x="534" y="2218"/>
                      <a:pt x="522" y="2263"/>
                      <a:pt x="509" y="2314"/>
                    </a:cubicBezTo>
                    <a:cubicBezTo>
                      <a:pt x="509" y="2326"/>
                      <a:pt x="503" y="2339"/>
                      <a:pt x="496" y="2352"/>
                    </a:cubicBezTo>
                    <a:cubicBezTo>
                      <a:pt x="471" y="2447"/>
                      <a:pt x="452" y="2536"/>
                      <a:pt x="439" y="2625"/>
                    </a:cubicBezTo>
                    <a:cubicBezTo>
                      <a:pt x="433" y="2663"/>
                      <a:pt x="433" y="2695"/>
                      <a:pt x="426" y="2733"/>
                    </a:cubicBezTo>
                    <a:cubicBezTo>
                      <a:pt x="477" y="2600"/>
                      <a:pt x="547" y="2472"/>
                      <a:pt x="636" y="2364"/>
                    </a:cubicBezTo>
                    <a:cubicBezTo>
                      <a:pt x="640" y="2359"/>
                      <a:pt x="645" y="2357"/>
                      <a:pt x="649" y="2357"/>
                    </a:cubicBezTo>
                    <a:cubicBezTo>
                      <a:pt x="660" y="2357"/>
                      <a:pt x="671" y="2370"/>
                      <a:pt x="662" y="2383"/>
                    </a:cubicBezTo>
                    <a:cubicBezTo>
                      <a:pt x="579" y="2530"/>
                      <a:pt x="515" y="2682"/>
                      <a:pt x="477" y="2841"/>
                    </a:cubicBezTo>
                    <a:cubicBezTo>
                      <a:pt x="465" y="2911"/>
                      <a:pt x="452" y="2981"/>
                      <a:pt x="445" y="3051"/>
                    </a:cubicBezTo>
                    <a:cubicBezTo>
                      <a:pt x="465" y="3013"/>
                      <a:pt x="484" y="2974"/>
                      <a:pt x="509" y="2936"/>
                    </a:cubicBezTo>
                    <a:cubicBezTo>
                      <a:pt x="642" y="2733"/>
                      <a:pt x="820" y="2568"/>
                      <a:pt x="1036" y="2453"/>
                    </a:cubicBezTo>
                    <a:cubicBezTo>
                      <a:pt x="1040" y="2451"/>
                      <a:pt x="1043" y="2450"/>
                      <a:pt x="1045" y="2450"/>
                    </a:cubicBezTo>
                    <a:cubicBezTo>
                      <a:pt x="1059" y="2450"/>
                      <a:pt x="1066" y="2473"/>
                      <a:pt x="1056" y="2479"/>
                    </a:cubicBezTo>
                    <a:cubicBezTo>
                      <a:pt x="865" y="2619"/>
                      <a:pt x="706" y="2790"/>
                      <a:pt x="585" y="2987"/>
                    </a:cubicBezTo>
                    <a:cubicBezTo>
                      <a:pt x="541" y="3063"/>
                      <a:pt x="503" y="3146"/>
                      <a:pt x="471" y="3229"/>
                    </a:cubicBezTo>
                    <a:cubicBezTo>
                      <a:pt x="458" y="3254"/>
                      <a:pt x="452" y="3273"/>
                      <a:pt x="439" y="3299"/>
                    </a:cubicBezTo>
                    <a:cubicBezTo>
                      <a:pt x="421" y="3352"/>
                      <a:pt x="409" y="3399"/>
                      <a:pt x="397" y="3452"/>
                    </a:cubicBezTo>
                    <a:lnTo>
                      <a:pt x="397" y="3452"/>
                    </a:lnTo>
                    <a:cubicBezTo>
                      <a:pt x="404" y="3424"/>
                      <a:pt x="415" y="3397"/>
                      <a:pt x="426" y="3375"/>
                    </a:cubicBezTo>
                    <a:cubicBezTo>
                      <a:pt x="445" y="3318"/>
                      <a:pt x="465" y="3267"/>
                      <a:pt x="490" y="3216"/>
                    </a:cubicBezTo>
                    <a:lnTo>
                      <a:pt x="490" y="3210"/>
                    </a:lnTo>
                    <a:cubicBezTo>
                      <a:pt x="496" y="3197"/>
                      <a:pt x="503" y="3197"/>
                      <a:pt x="515" y="3197"/>
                    </a:cubicBezTo>
                    <a:cubicBezTo>
                      <a:pt x="515" y="3203"/>
                      <a:pt x="522" y="3203"/>
                      <a:pt x="522" y="3203"/>
                    </a:cubicBezTo>
                    <a:lnTo>
                      <a:pt x="534" y="3184"/>
                    </a:lnTo>
                    <a:cubicBezTo>
                      <a:pt x="566" y="3140"/>
                      <a:pt x="598" y="3095"/>
                      <a:pt x="636" y="3057"/>
                    </a:cubicBezTo>
                    <a:cubicBezTo>
                      <a:pt x="782" y="2905"/>
                      <a:pt x="967" y="2790"/>
                      <a:pt x="1176" y="2739"/>
                    </a:cubicBezTo>
                    <a:cubicBezTo>
                      <a:pt x="1202" y="2739"/>
                      <a:pt x="1208" y="2771"/>
                      <a:pt x="1189" y="2777"/>
                    </a:cubicBezTo>
                    <a:cubicBezTo>
                      <a:pt x="1075" y="2822"/>
                      <a:pt x="973" y="2885"/>
                      <a:pt x="878" y="2962"/>
                    </a:cubicBezTo>
                    <a:cubicBezTo>
                      <a:pt x="814" y="3013"/>
                      <a:pt x="757" y="3070"/>
                      <a:pt x="706" y="3127"/>
                    </a:cubicBezTo>
                    <a:cubicBezTo>
                      <a:pt x="642" y="3203"/>
                      <a:pt x="585" y="3279"/>
                      <a:pt x="541" y="3368"/>
                    </a:cubicBezTo>
                    <a:cubicBezTo>
                      <a:pt x="522" y="3407"/>
                      <a:pt x="503" y="3445"/>
                      <a:pt x="490" y="3483"/>
                    </a:cubicBezTo>
                    <a:cubicBezTo>
                      <a:pt x="465" y="3623"/>
                      <a:pt x="452" y="3756"/>
                      <a:pt x="439" y="3896"/>
                    </a:cubicBezTo>
                    <a:cubicBezTo>
                      <a:pt x="433" y="3991"/>
                      <a:pt x="433" y="4087"/>
                      <a:pt x="439" y="4188"/>
                    </a:cubicBezTo>
                    <a:cubicBezTo>
                      <a:pt x="452" y="4125"/>
                      <a:pt x="465" y="4055"/>
                      <a:pt x="484" y="3991"/>
                    </a:cubicBezTo>
                    <a:cubicBezTo>
                      <a:pt x="486" y="3977"/>
                      <a:pt x="498" y="3970"/>
                      <a:pt x="510" y="3970"/>
                    </a:cubicBezTo>
                    <a:cubicBezTo>
                      <a:pt x="524" y="3970"/>
                      <a:pt x="538" y="3980"/>
                      <a:pt x="534" y="3998"/>
                    </a:cubicBezTo>
                    <a:cubicBezTo>
                      <a:pt x="503" y="4201"/>
                      <a:pt x="496" y="4398"/>
                      <a:pt x="515" y="4601"/>
                    </a:cubicBezTo>
                    <a:cubicBezTo>
                      <a:pt x="515" y="4639"/>
                      <a:pt x="522" y="4684"/>
                      <a:pt x="522" y="4722"/>
                    </a:cubicBezTo>
                    <a:cubicBezTo>
                      <a:pt x="547" y="4570"/>
                      <a:pt x="585" y="4423"/>
                      <a:pt x="649" y="4284"/>
                    </a:cubicBezTo>
                    <a:cubicBezTo>
                      <a:pt x="654" y="4274"/>
                      <a:pt x="662" y="4270"/>
                      <a:pt x="670" y="4270"/>
                    </a:cubicBezTo>
                    <a:cubicBezTo>
                      <a:pt x="684" y="4270"/>
                      <a:pt x="697" y="4283"/>
                      <a:pt x="693" y="4303"/>
                    </a:cubicBezTo>
                    <a:cubicBezTo>
                      <a:pt x="649" y="4442"/>
                      <a:pt x="623" y="4589"/>
                      <a:pt x="611" y="4735"/>
                    </a:cubicBezTo>
                    <a:lnTo>
                      <a:pt x="611" y="4754"/>
                    </a:lnTo>
                    <a:cubicBezTo>
                      <a:pt x="623" y="4754"/>
                      <a:pt x="630" y="4760"/>
                      <a:pt x="636" y="4773"/>
                    </a:cubicBezTo>
                    <a:cubicBezTo>
                      <a:pt x="642" y="4830"/>
                      <a:pt x="649" y="4887"/>
                      <a:pt x="662" y="4938"/>
                    </a:cubicBezTo>
                    <a:cubicBezTo>
                      <a:pt x="668" y="4932"/>
                      <a:pt x="668" y="4925"/>
                      <a:pt x="668" y="4919"/>
                    </a:cubicBezTo>
                    <a:cubicBezTo>
                      <a:pt x="681" y="4862"/>
                      <a:pt x="700" y="4811"/>
                      <a:pt x="719" y="4760"/>
                    </a:cubicBezTo>
                    <a:cubicBezTo>
                      <a:pt x="744" y="4697"/>
                      <a:pt x="776" y="4633"/>
                      <a:pt x="814" y="4576"/>
                    </a:cubicBezTo>
                    <a:cubicBezTo>
                      <a:pt x="833" y="4538"/>
                      <a:pt x="859" y="4500"/>
                      <a:pt x="878" y="4474"/>
                    </a:cubicBezTo>
                    <a:cubicBezTo>
                      <a:pt x="883" y="4467"/>
                      <a:pt x="890" y="4464"/>
                      <a:pt x="898" y="4464"/>
                    </a:cubicBezTo>
                    <a:cubicBezTo>
                      <a:pt x="915" y="4464"/>
                      <a:pt x="931" y="4482"/>
                      <a:pt x="922" y="4500"/>
                    </a:cubicBezTo>
                    <a:cubicBezTo>
                      <a:pt x="871" y="4595"/>
                      <a:pt x="827" y="4690"/>
                      <a:pt x="795" y="4792"/>
                    </a:cubicBezTo>
                    <a:cubicBezTo>
                      <a:pt x="789" y="4805"/>
                      <a:pt x="782" y="4817"/>
                      <a:pt x="782" y="4824"/>
                    </a:cubicBezTo>
                    <a:cubicBezTo>
                      <a:pt x="782" y="4830"/>
                      <a:pt x="776" y="4836"/>
                      <a:pt x="776" y="4843"/>
                    </a:cubicBezTo>
                    <a:cubicBezTo>
                      <a:pt x="808" y="4792"/>
                      <a:pt x="846" y="4754"/>
                      <a:pt x="884" y="4709"/>
                    </a:cubicBezTo>
                    <a:cubicBezTo>
                      <a:pt x="973" y="4608"/>
                      <a:pt x="1094" y="4538"/>
                      <a:pt x="1227" y="4500"/>
                    </a:cubicBezTo>
                    <a:cubicBezTo>
                      <a:pt x="1229" y="4499"/>
                      <a:pt x="1232" y="4499"/>
                      <a:pt x="1234" y="4499"/>
                    </a:cubicBezTo>
                    <a:cubicBezTo>
                      <a:pt x="1255" y="4499"/>
                      <a:pt x="1264" y="4527"/>
                      <a:pt x="1246" y="4544"/>
                    </a:cubicBezTo>
                    <a:cubicBezTo>
                      <a:pt x="1138" y="4608"/>
                      <a:pt x="1030" y="4678"/>
                      <a:pt x="935" y="4767"/>
                    </a:cubicBezTo>
                    <a:cubicBezTo>
                      <a:pt x="884" y="4811"/>
                      <a:pt x="839" y="4868"/>
                      <a:pt x="801" y="4925"/>
                    </a:cubicBezTo>
                    <a:cubicBezTo>
                      <a:pt x="801" y="4925"/>
                      <a:pt x="801" y="4938"/>
                      <a:pt x="801" y="4944"/>
                    </a:cubicBezTo>
                    <a:lnTo>
                      <a:pt x="763" y="4983"/>
                    </a:lnTo>
                    <a:cubicBezTo>
                      <a:pt x="744" y="5008"/>
                      <a:pt x="731" y="5040"/>
                      <a:pt x="719" y="5072"/>
                    </a:cubicBezTo>
                    <a:cubicBezTo>
                      <a:pt x="712" y="5078"/>
                      <a:pt x="712" y="5078"/>
                      <a:pt x="706" y="5084"/>
                    </a:cubicBezTo>
                    <a:cubicBezTo>
                      <a:pt x="712" y="5097"/>
                      <a:pt x="719" y="5116"/>
                      <a:pt x="725" y="5129"/>
                    </a:cubicBezTo>
                    <a:cubicBezTo>
                      <a:pt x="738" y="5148"/>
                      <a:pt x="744" y="5167"/>
                      <a:pt x="744" y="5186"/>
                    </a:cubicBezTo>
                    <a:cubicBezTo>
                      <a:pt x="749" y="5221"/>
                      <a:pt x="719" y="5247"/>
                      <a:pt x="691" y="5247"/>
                    </a:cubicBezTo>
                    <a:cubicBezTo>
                      <a:pt x="678" y="5247"/>
                      <a:pt x="665" y="5242"/>
                      <a:pt x="655" y="5230"/>
                    </a:cubicBezTo>
                    <a:cubicBezTo>
                      <a:pt x="636" y="5211"/>
                      <a:pt x="630" y="5186"/>
                      <a:pt x="623" y="5167"/>
                    </a:cubicBezTo>
                    <a:cubicBezTo>
                      <a:pt x="617" y="5186"/>
                      <a:pt x="598" y="5199"/>
                      <a:pt x="579" y="5199"/>
                    </a:cubicBezTo>
                    <a:cubicBezTo>
                      <a:pt x="528" y="5262"/>
                      <a:pt x="484" y="5326"/>
                      <a:pt x="439" y="5389"/>
                    </a:cubicBezTo>
                    <a:cubicBezTo>
                      <a:pt x="433" y="5408"/>
                      <a:pt x="420" y="5434"/>
                      <a:pt x="414" y="5459"/>
                    </a:cubicBezTo>
                    <a:cubicBezTo>
                      <a:pt x="407" y="5485"/>
                      <a:pt x="395" y="5510"/>
                      <a:pt x="382" y="5535"/>
                    </a:cubicBezTo>
                    <a:cubicBezTo>
                      <a:pt x="372" y="5550"/>
                      <a:pt x="359" y="5557"/>
                      <a:pt x="345" y="5557"/>
                    </a:cubicBezTo>
                    <a:cubicBezTo>
                      <a:pt x="341" y="5557"/>
                      <a:pt x="336" y="5556"/>
                      <a:pt x="331" y="5555"/>
                    </a:cubicBezTo>
                    <a:cubicBezTo>
                      <a:pt x="140" y="5898"/>
                      <a:pt x="26" y="6273"/>
                      <a:pt x="7" y="6660"/>
                    </a:cubicBezTo>
                    <a:cubicBezTo>
                      <a:pt x="1" y="6787"/>
                      <a:pt x="1" y="6921"/>
                      <a:pt x="13" y="7048"/>
                    </a:cubicBezTo>
                    <a:cubicBezTo>
                      <a:pt x="20" y="7048"/>
                      <a:pt x="26" y="7054"/>
                      <a:pt x="26" y="7061"/>
                    </a:cubicBezTo>
                    <a:cubicBezTo>
                      <a:pt x="32" y="7067"/>
                      <a:pt x="39" y="7080"/>
                      <a:pt x="39" y="7092"/>
                    </a:cubicBezTo>
                    <a:cubicBezTo>
                      <a:pt x="39" y="6978"/>
                      <a:pt x="45" y="6870"/>
                      <a:pt x="64" y="6762"/>
                    </a:cubicBezTo>
                    <a:cubicBezTo>
                      <a:pt x="67" y="6748"/>
                      <a:pt x="78" y="6741"/>
                      <a:pt x="88" y="6741"/>
                    </a:cubicBezTo>
                    <a:cubicBezTo>
                      <a:pt x="102" y="6741"/>
                      <a:pt x="115" y="6751"/>
                      <a:pt x="115" y="6768"/>
                    </a:cubicBezTo>
                    <a:cubicBezTo>
                      <a:pt x="109" y="6953"/>
                      <a:pt x="128" y="7137"/>
                      <a:pt x="172" y="7315"/>
                    </a:cubicBezTo>
                    <a:cubicBezTo>
                      <a:pt x="261" y="7633"/>
                      <a:pt x="401" y="7931"/>
                      <a:pt x="598" y="8198"/>
                    </a:cubicBezTo>
                    <a:cubicBezTo>
                      <a:pt x="687" y="8332"/>
                      <a:pt x="789" y="8459"/>
                      <a:pt x="897" y="8586"/>
                    </a:cubicBezTo>
                    <a:cubicBezTo>
                      <a:pt x="941" y="8637"/>
                      <a:pt x="992" y="8694"/>
                      <a:pt x="1043" y="8751"/>
                    </a:cubicBezTo>
                    <a:cubicBezTo>
                      <a:pt x="1017" y="8707"/>
                      <a:pt x="998" y="8675"/>
                      <a:pt x="979" y="8630"/>
                    </a:cubicBezTo>
                    <a:cubicBezTo>
                      <a:pt x="871" y="8433"/>
                      <a:pt x="789" y="8224"/>
                      <a:pt x="738" y="8007"/>
                    </a:cubicBezTo>
                    <a:cubicBezTo>
                      <a:pt x="734" y="7993"/>
                      <a:pt x="743" y="7986"/>
                      <a:pt x="754" y="7986"/>
                    </a:cubicBezTo>
                    <a:cubicBezTo>
                      <a:pt x="762" y="7986"/>
                      <a:pt x="771" y="7990"/>
                      <a:pt x="776" y="7995"/>
                    </a:cubicBezTo>
                    <a:cubicBezTo>
                      <a:pt x="878" y="8192"/>
                      <a:pt x="960" y="8401"/>
                      <a:pt x="1068" y="8598"/>
                    </a:cubicBezTo>
                    <a:cubicBezTo>
                      <a:pt x="1259" y="8948"/>
                      <a:pt x="1500" y="9272"/>
                      <a:pt x="1774" y="9564"/>
                    </a:cubicBezTo>
                    <a:cubicBezTo>
                      <a:pt x="1844" y="9634"/>
                      <a:pt x="1920" y="9704"/>
                      <a:pt x="1990" y="9774"/>
                    </a:cubicBezTo>
                    <a:cubicBezTo>
                      <a:pt x="2028" y="9807"/>
                      <a:pt x="2097" y="9869"/>
                      <a:pt x="2159" y="9869"/>
                    </a:cubicBezTo>
                    <a:cubicBezTo>
                      <a:pt x="2181" y="9869"/>
                      <a:pt x="2201" y="9862"/>
                      <a:pt x="2218" y="9844"/>
                    </a:cubicBezTo>
                    <a:cubicBezTo>
                      <a:pt x="2244" y="9812"/>
                      <a:pt x="2257" y="9768"/>
                      <a:pt x="2257" y="9723"/>
                    </a:cubicBezTo>
                    <a:cubicBezTo>
                      <a:pt x="2263" y="9672"/>
                      <a:pt x="2269" y="9615"/>
                      <a:pt x="2269" y="9558"/>
                    </a:cubicBezTo>
                    <a:cubicBezTo>
                      <a:pt x="2269" y="9450"/>
                      <a:pt x="2257" y="9342"/>
                      <a:pt x="2269" y="9228"/>
                    </a:cubicBezTo>
                    <a:cubicBezTo>
                      <a:pt x="2269" y="9205"/>
                      <a:pt x="2289" y="9192"/>
                      <a:pt x="2307" y="9192"/>
                    </a:cubicBezTo>
                    <a:cubicBezTo>
                      <a:pt x="2321" y="9192"/>
                      <a:pt x="2334" y="9199"/>
                      <a:pt x="2339" y="9215"/>
                    </a:cubicBezTo>
                    <a:cubicBezTo>
                      <a:pt x="2390" y="9355"/>
                      <a:pt x="2403" y="9495"/>
                      <a:pt x="2390" y="9641"/>
                    </a:cubicBezTo>
                    <a:cubicBezTo>
                      <a:pt x="2390" y="9742"/>
                      <a:pt x="2384" y="9882"/>
                      <a:pt x="2288" y="9958"/>
                    </a:cubicBezTo>
                    <a:cubicBezTo>
                      <a:pt x="2247" y="9989"/>
                      <a:pt x="2205" y="10002"/>
                      <a:pt x="2164" y="10002"/>
                    </a:cubicBezTo>
                    <a:cubicBezTo>
                      <a:pt x="2005" y="10002"/>
                      <a:pt x="1850" y="9818"/>
                      <a:pt x="1755" y="9717"/>
                    </a:cubicBezTo>
                    <a:cubicBezTo>
                      <a:pt x="1596" y="9558"/>
                      <a:pt x="1456" y="9386"/>
                      <a:pt x="1322" y="9202"/>
                    </a:cubicBezTo>
                    <a:cubicBezTo>
                      <a:pt x="1272" y="9132"/>
                      <a:pt x="1227" y="9062"/>
                      <a:pt x="1183" y="8992"/>
                    </a:cubicBezTo>
                    <a:cubicBezTo>
                      <a:pt x="1173" y="9002"/>
                      <a:pt x="1157" y="9008"/>
                      <a:pt x="1144" y="9008"/>
                    </a:cubicBezTo>
                    <a:cubicBezTo>
                      <a:pt x="1140" y="9008"/>
                      <a:pt x="1135" y="9007"/>
                      <a:pt x="1132" y="9005"/>
                    </a:cubicBezTo>
                    <a:cubicBezTo>
                      <a:pt x="1049" y="8948"/>
                      <a:pt x="979" y="8884"/>
                      <a:pt x="922" y="8808"/>
                    </a:cubicBezTo>
                    <a:cubicBezTo>
                      <a:pt x="859" y="8738"/>
                      <a:pt x="789" y="8668"/>
                      <a:pt x="731" y="8586"/>
                    </a:cubicBezTo>
                    <a:cubicBezTo>
                      <a:pt x="503" y="8332"/>
                      <a:pt x="325" y="8039"/>
                      <a:pt x="185" y="7728"/>
                    </a:cubicBezTo>
                    <a:cubicBezTo>
                      <a:pt x="128" y="7588"/>
                      <a:pt x="83" y="7436"/>
                      <a:pt x="58" y="7283"/>
                    </a:cubicBezTo>
                    <a:lnTo>
                      <a:pt x="58" y="7334"/>
                    </a:lnTo>
                    <a:cubicBezTo>
                      <a:pt x="58" y="7340"/>
                      <a:pt x="58" y="7340"/>
                      <a:pt x="58" y="7340"/>
                    </a:cubicBezTo>
                    <a:cubicBezTo>
                      <a:pt x="102" y="7556"/>
                      <a:pt x="191" y="7753"/>
                      <a:pt x="248" y="7963"/>
                    </a:cubicBezTo>
                    <a:cubicBezTo>
                      <a:pt x="257" y="7983"/>
                      <a:pt x="239" y="7996"/>
                      <a:pt x="220" y="7996"/>
                    </a:cubicBezTo>
                    <a:cubicBezTo>
                      <a:pt x="210" y="7996"/>
                      <a:pt x="198" y="7991"/>
                      <a:pt x="191" y="7982"/>
                    </a:cubicBezTo>
                    <a:cubicBezTo>
                      <a:pt x="153" y="7938"/>
                      <a:pt x="121" y="7880"/>
                      <a:pt x="96" y="7823"/>
                    </a:cubicBezTo>
                    <a:lnTo>
                      <a:pt x="96" y="7823"/>
                    </a:lnTo>
                    <a:cubicBezTo>
                      <a:pt x="121" y="8090"/>
                      <a:pt x="166" y="8357"/>
                      <a:pt x="229" y="8618"/>
                    </a:cubicBezTo>
                    <a:cubicBezTo>
                      <a:pt x="274" y="8783"/>
                      <a:pt x="318" y="8948"/>
                      <a:pt x="369" y="9107"/>
                    </a:cubicBezTo>
                    <a:cubicBezTo>
                      <a:pt x="395" y="9189"/>
                      <a:pt x="426" y="9272"/>
                      <a:pt x="452" y="9355"/>
                    </a:cubicBezTo>
                    <a:cubicBezTo>
                      <a:pt x="477" y="9412"/>
                      <a:pt x="496" y="9475"/>
                      <a:pt x="503" y="9545"/>
                    </a:cubicBezTo>
                    <a:cubicBezTo>
                      <a:pt x="507" y="9546"/>
                      <a:pt x="512" y="9546"/>
                      <a:pt x="517" y="9546"/>
                    </a:cubicBezTo>
                    <a:cubicBezTo>
                      <a:pt x="559" y="9546"/>
                      <a:pt x="610" y="9521"/>
                      <a:pt x="604" y="9475"/>
                    </a:cubicBezTo>
                    <a:cubicBezTo>
                      <a:pt x="599" y="9455"/>
                      <a:pt x="615" y="9434"/>
                      <a:pt x="635" y="9434"/>
                    </a:cubicBezTo>
                    <a:cubicBezTo>
                      <a:pt x="640" y="9434"/>
                      <a:pt x="644" y="9435"/>
                      <a:pt x="649" y="9437"/>
                    </a:cubicBezTo>
                    <a:cubicBezTo>
                      <a:pt x="547" y="9209"/>
                      <a:pt x="458" y="8980"/>
                      <a:pt x="382" y="8751"/>
                    </a:cubicBezTo>
                    <a:cubicBezTo>
                      <a:pt x="374" y="8731"/>
                      <a:pt x="386" y="8718"/>
                      <a:pt x="400" y="8718"/>
                    </a:cubicBezTo>
                    <a:cubicBezTo>
                      <a:pt x="407" y="8718"/>
                      <a:pt x="415" y="8723"/>
                      <a:pt x="420" y="8732"/>
                    </a:cubicBezTo>
                    <a:cubicBezTo>
                      <a:pt x="528" y="8954"/>
                      <a:pt x="636" y="9183"/>
                      <a:pt x="751" y="9406"/>
                    </a:cubicBezTo>
                    <a:cubicBezTo>
                      <a:pt x="928" y="9780"/>
                      <a:pt x="1157" y="10130"/>
                      <a:pt x="1430" y="10441"/>
                    </a:cubicBezTo>
                    <a:cubicBezTo>
                      <a:pt x="1558" y="10588"/>
                      <a:pt x="1704" y="10721"/>
                      <a:pt x="1863" y="10835"/>
                    </a:cubicBezTo>
                    <a:cubicBezTo>
                      <a:pt x="1986" y="10923"/>
                      <a:pt x="2134" y="11010"/>
                      <a:pt x="2287" y="11010"/>
                    </a:cubicBezTo>
                    <a:cubicBezTo>
                      <a:pt x="2323" y="11010"/>
                      <a:pt x="2360" y="11005"/>
                      <a:pt x="2396" y="10994"/>
                    </a:cubicBezTo>
                    <a:cubicBezTo>
                      <a:pt x="2401" y="10993"/>
                      <a:pt x="2405" y="10992"/>
                      <a:pt x="2408" y="10992"/>
                    </a:cubicBezTo>
                    <a:cubicBezTo>
                      <a:pt x="2441" y="10992"/>
                      <a:pt x="2463" y="11035"/>
                      <a:pt x="2435" y="11058"/>
                    </a:cubicBezTo>
                    <a:cubicBezTo>
                      <a:pt x="2375" y="11108"/>
                      <a:pt x="2307" y="11127"/>
                      <a:pt x="2238" y="11127"/>
                    </a:cubicBezTo>
                    <a:cubicBezTo>
                      <a:pt x="2086" y="11127"/>
                      <a:pt x="1925" y="11033"/>
                      <a:pt x="1812" y="10950"/>
                    </a:cubicBezTo>
                    <a:cubicBezTo>
                      <a:pt x="1303" y="10594"/>
                      <a:pt x="948" y="10073"/>
                      <a:pt x="687" y="9507"/>
                    </a:cubicBezTo>
                    <a:cubicBezTo>
                      <a:pt x="681" y="9564"/>
                      <a:pt x="649" y="9609"/>
                      <a:pt x="598" y="9634"/>
                    </a:cubicBezTo>
                    <a:cubicBezTo>
                      <a:pt x="579" y="9647"/>
                      <a:pt x="554" y="9660"/>
                      <a:pt x="528" y="9660"/>
                    </a:cubicBezTo>
                    <a:cubicBezTo>
                      <a:pt x="592" y="9831"/>
                      <a:pt x="655" y="10003"/>
                      <a:pt x="731" y="10168"/>
                    </a:cubicBezTo>
                    <a:cubicBezTo>
                      <a:pt x="795" y="10308"/>
                      <a:pt x="865" y="10441"/>
                      <a:pt x="941" y="10575"/>
                    </a:cubicBezTo>
                    <a:cubicBezTo>
                      <a:pt x="948" y="10588"/>
                      <a:pt x="960" y="10600"/>
                      <a:pt x="967" y="10619"/>
                    </a:cubicBezTo>
                    <a:cubicBezTo>
                      <a:pt x="1094" y="10829"/>
                      <a:pt x="1253" y="11020"/>
                      <a:pt x="1430" y="11191"/>
                    </a:cubicBezTo>
                    <a:cubicBezTo>
                      <a:pt x="1577" y="11325"/>
                      <a:pt x="1736" y="11433"/>
                      <a:pt x="1907" y="11528"/>
                    </a:cubicBezTo>
                    <a:cubicBezTo>
                      <a:pt x="1996" y="11573"/>
                      <a:pt x="2085" y="11611"/>
                      <a:pt x="2180" y="11636"/>
                    </a:cubicBezTo>
                    <a:cubicBezTo>
                      <a:pt x="2219" y="11655"/>
                      <a:pt x="2262" y="11664"/>
                      <a:pt x="2302" y="11664"/>
                    </a:cubicBezTo>
                    <a:cubicBezTo>
                      <a:pt x="2315" y="11664"/>
                      <a:pt x="2327" y="11663"/>
                      <a:pt x="2339" y="11661"/>
                    </a:cubicBezTo>
                    <a:cubicBezTo>
                      <a:pt x="2371" y="11649"/>
                      <a:pt x="2403" y="11611"/>
                      <a:pt x="2384" y="11579"/>
                    </a:cubicBezTo>
                    <a:cubicBezTo>
                      <a:pt x="2361" y="11542"/>
                      <a:pt x="2397" y="11513"/>
                      <a:pt x="2433" y="11513"/>
                    </a:cubicBezTo>
                    <a:cubicBezTo>
                      <a:pt x="2447" y="11513"/>
                      <a:pt x="2462" y="11517"/>
                      <a:pt x="2473" y="11528"/>
                    </a:cubicBezTo>
                    <a:cubicBezTo>
                      <a:pt x="2543" y="11623"/>
                      <a:pt x="2492" y="11757"/>
                      <a:pt x="2377" y="11782"/>
                    </a:cubicBezTo>
                    <a:cubicBezTo>
                      <a:pt x="2351" y="11790"/>
                      <a:pt x="2325" y="11794"/>
                      <a:pt x="2297" y="11794"/>
                    </a:cubicBezTo>
                    <a:cubicBezTo>
                      <a:pt x="2198" y="11794"/>
                      <a:pt x="2094" y="11747"/>
                      <a:pt x="2009" y="11712"/>
                    </a:cubicBezTo>
                    <a:lnTo>
                      <a:pt x="2009" y="11712"/>
                    </a:lnTo>
                    <a:cubicBezTo>
                      <a:pt x="2168" y="11871"/>
                      <a:pt x="2339" y="12024"/>
                      <a:pt x="2530" y="12157"/>
                    </a:cubicBezTo>
                    <a:cubicBezTo>
                      <a:pt x="2555" y="12176"/>
                      <a:pt x="2581" y="12195"/>
                      <a:pt x="2606" y="12208"/>
                    </a:cubicBezTo>
                    <a:cubicBezTo>
                      <a:pt x="2612" y="12214"/>
                      <a:pt x="2616" y="12217"/>
                      <a:pt x="2620" y="12217"/>
                    </a:cubicBezTo>
                    <a:cubicBezTo>
                      <a:pt x="2625" y="12217"/>
                      <a:pt x="2628" y="12212"/>
                      <a:pt x="2632" y="12202"/>
                    </a:cubicBezTo>
                    <a:cubicBezTo>
                      <a:pt x="2638" y="12144"/>
                      <a:pt x="2638" y="12094"/>
                      <a:pt x="2632" y="12043"/>
                    </a:cubicBezTo>
                    <a:cubicBezTo>
                      <a:pt x="2625" y="11979"/>
                      <a:pt x="2612" y="11922"/>
                      <a:pt x="2600" y="11865"/>
                    </a:cubicBezTo>
                    <a:cubicBezTo>
                      <a:pt x="2581" y="11808"/>
                      <a:pt x="2568" y="11757"/>
                      <a:pt x="2562" y="11700"/>
                    </a:cubicBezTo>
                    <a:cubicBezTo>
                      <a:pt x="2562" y="11680"/>
                      <a:pt x="2577" y="11664"/>
                      <a:pt x="2593" y="11664"/>
                    </a:cubicBezTo>
                    <a:cubicBezTo>
                      <a:pt x="2597" y="11664"/>
                      <a:pt x="2602" y="11665"/>
                      <a:pt x="2606" y="11668"/>
                    </a:cubicBezTo>
                    <a:cubicBezTo>
                      <a:pt x="2689" y="11763"/>
                      <a:pt x="2733" y="11884"/>
                      <a:pt x="2740" y="12011"/>
                    </a:cubicBezTo>
                    <a:cubicBezTo>
                      <a:pt x="2746" y="12094"/>
                      <a:pt x="2765" y="12233"/>
                      <a:pt x="2689" y="12297"/>
                    </a:cubicBezTo>
                    <a:cubicBezTo>
                      <a:pt x="2670" y="12313"/>
                      <a:pt x="2644" y="12321"/>
                      <a:pt x="2619" y="12321"/>
                    </a:cubicBezTo>
                    <a:cubicBezTo>
                      <a:pt x="2593" y="12321"/>
                      <a:pt x="2568" y="12313"/>
                      <a:pt x="2549" y="12297"/>
                    </a:cubicBezTo>
                    <a:cubicBezTo>
                      <a:pt x="2504" y="12265"/>
                      <a:pt x="2460" y="12233"/>
                      <a:pt x="2415" y="12195"/>
                    </a:cubicBezTo>
                    <a:cubicBezTo>
                      <a:pt x="2327" y="12132"/>
                      <a:pt x="2244" y="12055"/>
                      <a:pt x="2168" y="11979"/>
                    </a:cubicBezTo>
                    <a:cubicBezTo>
                      <a:pt x="2168" y="12024"/>
                      <a:pt x="2161" y="12068"/>
                      <a:pt x="2136" y="12106"/>
                    </a:cubicBezTo>
                    <a:cubicBezTo>
                      <a:pt x="2123" y="12119"/>
                      <a:pt x="2117" y="12132"/>
                      <a:pt x="2104" y="12144"/>
                    </a:cubicBezTo>
                    <a:lnTo>
                      <a:pt x="2161" y="12265"/>
                    </a:lnTo>
                    <a:cubicBezTo>
                      <a:pt x="2288" y="12532"/>
                      <a:pt x="2403" y="12805"/>
                      <a:pt x="2492" y="13091"/>
                    </a:cubicBezTo>
                    <a:cubicBezTo>
                      <a:pt x="2555" y="13276"/>
                      <a:pt x="2606" y="13466"/>
                      <a:pt x="2657" y="13663"/>
                    </a:cubicBezTo>
                    <a:cubicBezTo>
                      <a:pt x="2663" y="13676"/>
                      <a:pt x="2663" y="13695"/>
                      <a:pt x="2670" y="13708"/>
                    </a:cubicBezTo>
                    <a:cubicBezTo>
                      <a:pt x="2663" y="13530"/>
                      <a:pt x="2670" y="13346"/>
                      <a:pt x="2682" y="13161"/>
                    </a:cubicBezTo>
                    <a:cubicBezTo>
                      <a:pt x="2685" y="13147"/>
                      <a:pt x="2695" y="13140"/>
                      <a:pt x="2704" y="13140"/>
                    </a:cubicBezTo>
                    <a:cubicBezTo>
                      <a:pt x="2715" y="13140"/>
                      <a:pt x="2727" y="13150"/>
                      <a:pt x="2727" y="13168"/>
                    </a:cubicBezTo>
                    <a:cubicBezTo>
                      <a:pt x="2727" y="13625"/>
                      <a:pt x="2765" y="14089"/>
                      <a:pt x="2835" y="14547"/>
                    </a:cubicBezTo>
                    <a:cubicBezTo>
                      <a:pt x="2867" y="14750"/>
                      <a:pt x="2898" y="14947"/>
                      <a:pt x="2943" y="15150"/>
                    </a:cubicBezTo>
                    <a:cubicBezTo>
                      <a:pt x="3070" y="15735"/>
                      <a:pt x="3242" y="16320"/>
                      <a:pt x="3439" y="16885"/>
                    </a:cubicBezTo>
                    <a:cubicBezTo>
                      <a:pt x="3578" y="17266"/>
                      <a:pt x="3718" y="17641"/>
                      <a:pt x="3864" y="18016"/>
                    </a:cubicBezTo>
                    <a:cubicBezTo>
                      <a:pt x="3896" y="18086"/>
                      <a:pt x="3928" y="18175"/>
                      <a:pt x="3998" y="18207"/>
                    </a:cubicBezTo>
                    <a:cubicBezTo>
                      <a:pt x="4011" y="18211"/>
                      <a:pt x="4023" y="18213"/>
                      <a:pt x="4033" y="18213"/>
                    </a:cubicBezTo>
                    <a:cubicBezTo>
                      <a:pt x="4104" y="18213"/>
                      <a:pt x="4121" y="18128"/>
                      <a:pt x="4138" y="18067"/>
                    </a:cubicBezTo>
                    <a:cubicBezTo>
                      <a:pt x="4188" y="17870"/>
                      <a:pt x="4220" y="17673"/>
                      <a:pt x="4233" y="17470"/>
                    </a:cubicBezTo>
                    <a:cubicBezTo>
                      <a:pt x="4233" y="17457"/>
                      <a:pt x="4239" y="17451"/>
                      <a:pt x="4246" y="17438"/>
                    </a:cubicBezTo>
                    <a:cubicBezTo>
                      <a:pt x="4201" y="17387"/>
                      <a:pt x="4163" y="17330"/>
                      <a:pt x="4125" y="17266"/>
                    </a:cubicBezTo>
                    <a:cubicBezTo>
                      <a:pt x="4036" y="17133"/>
                      <a:pt x="3960" y="16987"/>
                      <a:pt x="3896" y="16834"/>
                    </a:cubicBezTo>
                    <a:cubicBezTo>
                      <a:pt x="3763" y="16517"/>
                      <a:pt x="3655" y="16192"/>
                      <a:pt x="3572" y="15862"/>
                    </a:cubicBezTo>
                    <a:cubicBezTo>
                      <a:pt x="3477" y="15506"/>
                      <a:pt x="3413" y="15150"/>
                      <a:pt x="3369" y="14794"/>
                    </a:cubicBezTo>
                    <a:cubicBezTo>
                      <a:pt x="3312" y="14362"/>
                      <a:pt x="3286" y="13937"/>
                      <a:pt x="3299" y="13504"/>
                    </a:cubicBezTo>
                    <a:cubicBezTo>
                      <a:pt x="3305" y="13212"/>
                      <a:pt x="3337" y="12920"/>
                      <a:pt x="3388" y="12627"/>
                    </a:cubicBezTo>
                    <a:cubicBezTo>
                      <a:pt x="3388" y="12613"/>
                      <a:pt x="3398" y="12607"/>
                      <a:pt x="3409" y="12607"/>
                    </a:cubicBezTo>
                    <a:cubicBezTo>
                      <a:pt x="3422" y="12607"/>
                      <a:pt x="3436" y="12616"/>
                      <a:pt x="3432" y="12634"/>
                    </a:cubicBezTo>
                    <a:cubicBezTo>
                      <a:pt x="3426" y="12716"/>
                      <a:pt x="3426" y="12805"/>
                      <a:pt x="3420" y="12894"/>
                    </a:cubicBezTo>
                    <a:cubicBezTo>
                      <a:pt x="3400" y="13161"/>
                      <a:pt x="3394" y="13434"/>
                      <a:pt x="3394" y="13701"/>
                    </a:cubicBezTo>
                    <a:cubicBezTo>
                      <a:pt x="3400" y="14470"/>
                      <a:pt x="3515" y="15239"/>
                      <a:pt x="3725" y="15983"/>
                    </a:cubicBezTo>
                    <a:cubicBezTo>
                      <a:pt x="3807" y="16301"/>
                      <a:pt x="3915" y="16606"/>
                      <a:pt x="4055" y="16904"/>
                    </a:cubicBezTo>
                    <a:cubicBezTo>
                      <a:pt x="4119" y="17044"/>
                      <a:pt x="4201" y="17184"/>
                      <a:pt x="4290" y="17311"/>
                    </a:cubicBezTo>
                    <a:cubicBezTo>
                      <a:pt x="4335" y="17374"/>
                      <a:pt x="4385" y="17432"/>
                      <a:pt x="4436" y="17489"/>
                    </a:cubicBezTo>
                    <a:cubicBezTo>
                      <a:pt x="4455" y="17508"/>
                      <a:pt x="4487" y="17546"/>
                      <a:pt x="4519" y="17552"/>
                    </a:cubicBezTo>
                    <a:cubicBezTo>
                      <a:pt x="4521" y="17553"/>
                      <a:pt x="4523" y="17553"/>
                      <a:pt x="4525" y="17553"/>
                    </a:cubicBezTo>
                    <a:cubicBezTo>
                      <a:pt x="4557" y="17553"/>
                      <a:pt x="4557" y="17506"/>
                      <a:pt x="4563" y="17483"/>
                    </a:cubicBezTo>
                    <a:cubicBezTo>
                      <a:pt x="4627" y="17133"/>
                      <a:pt x="4652" y="16777"/>
                      <a:pt x="4633" y="16421"/>
                    </a:cubicBezTo>
                    <a:cubicBezTo>
                      <a:pt x="4608" y="15716"/>
                      <a:pt x="4481" y="15017"/>
                      <a:pt x="4360" y="14318"/>
                    </a:cubicBezTo>
                    <a:cubicBezTo>
                      <a:pt x="4335" y="14172"/>
                      <a:pt x="4309" y="14032"/>
                      <a:pt x="4284" y="13886"/>
                    </a:cubicBezTo>
                    <a:cubicBezTo>
                      <a:pt x="4246" y="13689"/>
                      <a:pt x="4208" y="13492"/>
                      <a:pt x="4157" y="13301"/>
                    </a:cubicBezTo>
                    <a:cubicBezTo>
                      <a:pt x="4119" y="13129"/>
                      <a:pt x="4074" y="12964"/>
                      <a:pt x="4023" y="12799"/>
                    </a:cubicBezTo>
                    <a:cubicBezTo>
                      <a:pt x="3972" y="12634"/>
                      <a:pt x="3915" y="12475"/>
                      <a:pt x="3871" y="12310"/>
                    </a:cubicBezTo>
                    <a:cubicBezTo>
                      <a:pt x="3859" y="12268"/>
                      <a:pt x="3893" y="12244"/>
                      <a:pt x="3928" y="12244"/>
                    </a:cubicBezTo>
                    <a:cubicBezTo>
                      <a:pt x="3951" y="12244"/>
                      <a:pt x="3975" y="12255"/>
                      <a:pt x="3985" y="12278"/>
                    </a:cubicBezTo>
                    <a:cubicBezTo>
                      <a:pt x="4030" y="12354"/>
                      <a:pt x="4061" y="12443"/>
                      <a:pt x="4093" y="12526"/>
                    </a:cubicBezTo>
                    <a:cubicBezTo>
                      <a:pt x="4163" y="12729"/>
                      <a:pt x="4220" y="12932"/>
                      <a:pt x="4277" y="13136"/>
                    </a:cubicBezTo>
                    <a:cubicBezTo>
                      <a:pt x="4405" y="13631"/>
                      <a:pt x="4487" y="14140"/>
                      <a:pt x="4570" y="14642"/>
                    </a:cubicBezTo>
                    <a:cubicBezTo>
                      <a:pt x="4671" y="15201"/>
                      <a:pt x="4735" y="15767"/>
                      <a:pt x="4767" y="16332"/>
                    </a:cubicBezTo>
                    <a:cubicBezTo>
                      <a:pt x="4773" y="16339"/>
                      <a:pt x="4779" y="16351"/>
                      <a:pt x="4779" y="16358"/>
                    </a:cubicBezTo>
                    <a:cubicBezTo>
                      <a:pt x="4773" y="16409"/>
                      <a:pt x="4779" y="16453"/>
                      <a:pt x="4792" y="16504"/>
                    </a:cubicBezTo>
                    <a:cubicBezTo>
                      <a:pt x="4797" y="16529"/>
                      <a:pt x="4830" y="16554"/>
                      <a:pt x="4856" y="16554"/>
                    </a:cubicBezTo>
                    <a:cubicBezTo>
                      <a:pt x="4863" y="16554"/>
                      <a:pt x="4869" y="16552"/>
                      <a:pt x="4875" y="16548"/>
                    </a:cubicBezTo>
                    <a:cubicBezTo>
                      <a:pt x="4900" y="16536"/>
                      <a:pt x="4913" y="16485"/>
                      <a:pt x="4919" y="16453"/>
                    </a:cubicBezTo>
                    <a:cubicBezTo>
                      <a:pt x="4932" y="16409"/>
                      <a:pt x="4938" y="16358"/>
                      <a:pt x="4951" y="16307"/>
                    </a:cubicBezTo>
                    <a:cubicBezTo>
                      <a:pt x="4983" y="16123"/>
                      <a:pt x="5002" y="15932"/>
                      <a:pt x="5002" y="15741"/>
                    </a:cubicBezTo>
                    <a:cubicBezTo>
                      <a:pt x="5002" y="15398"/>
                      <a:pt x="4970" y="15055"/>
                      <a:pt x="4913" y="14712"/>
                    </a:cubicBezTo>
                    <a:cubicBezTo>
                      <a:pt x="4868" y="14400"/>
                      <a:pt x="4811" y="14095"/>
                      <a:pt x="4748" y="13790"/>
                    </a:cubicBezTo>
                    <a:cubicBezTo>
                      <a:pt x="4735" y="13733"/>
                      <a:pt x="4729" y="13676"/>
                      <a:pt x="4710" y="13619"/>
                    </a:cubicBezTo>
                    <a:cubicBezTo>
                      <a:pt x="4659" y="13384"/>
                      <a:pt x="4595" y="13155"/>
                      <a:pt x="4506" y="12926"/>
                    </a:cubicBezTo>
                    <a:cubicBezTo>
                      <a:pt x="4455" y="12786"/>
                      <a:pt x="4392" y="12653"/>
                      <a:pt x="4316" y="12526"/>
                    </a:cubicBezTo>
                    <a:cubicBezTo>
                      <a:pt x="4252" y="12405"/>
                      <a:pt x="4163" y="12297"/>
                      <a:pt x="4093" y="12183"/>
                    </a:cubicBezTo>
                    <a:lnTo>
                      <a:pt x="4049" y="12214"/>
                    </a:lnTo>
                    <a:cubicBezTo>
                      <a:pt x="4039" y="12222"/>
                      <a:pt x="4027" y="12226"/>
                      <a:pt x="4015" y="12226"/>
                    </a:cubicBezTo>
                    <a:cubicBezTo>
                      <a:pt x="3989" y="12226"/>
                      <a:pt x="3964" y="12209"/>
                      <a:pt x="3960" y="12183"/>
                    </a:cubicBezTo>
                    <a:cubicBezTo>
                      <a:pt x="3953" y="12157"/>
                      <a:pt x="3953" y="12132"/>
                      <a:pt x="3947" y="12106"/>
                    </a:cubicBezTo>
                    <a:cubicBezTo>
                      <a:pt x="3922" y="11941"/>
                      <a:pt x="3922" y="11776"/>
                      <a:pt x="3941" y="11611"/>
                    </a:cubicBezTo>
                    <a:lnTo>
                      <a:pt x="3941" y="11611"/>
                    </a:lnTo>
                    <a:cubicBezTo>
                      <a:pt x="3756" y="11820"/>
                      <a:pt x="3553" y="12005"/>
                      <a:pt x="3331" y="12170"/>
                    </a:cubicBezTo>
                    <a:cubicBezTo>
                      <a:pt x="3266" y="12211"/>
                      <a:pt x="3195" y="12286"/>
                      <a:pt x="3114" y="12286"/>
                    </a:cubicBezTo>
                    <a:cubicBezTo>
                      <a:pt x="3108" y="12286"/>
                      <a:pt x="3102" y="12285"/>
                      <a:pt x="3095" y="12284"/>
                    </a:cubicBezTo>
                    <a:cubicBezTo>
                      <a:pt x="3006" y="12265"/>
                      <a:pt x="2994" y="12164"/>
                      <a:pt x="3006" y="12087"/>
                    </a:cubicBezTo>
                    <a:cubicBezTo>
                      <a:pt x="3013" y="11947"/>
                      <a:pt x="3045" y="11808"/>
                      <a:pt x="3102" y="11681"/>
                    </a:cubicBezTo>
                    <a:lnTo>
                      <a:pt x="3102" y="11681"/>
                    </a:lnTo>
                    <a:cubicBezTo>
                      <a:pt x="3035" y="11727"/>
                      <a:pt x="2961" y="11748"/>
                      <a:pt x="2888" y="11748"/>
                    </a:cubicBezTo>
                    <a:cubicBezTo>
                      <a:pt x="2870" y="11748"/>
                      <a:pt x="2852" y="11747"/>
                      <a:pt x="2835" y="11744"/>
                    </a:cubicBezTo>
                    <a:cubicBezTo>
                      <a:pt x="2809" y="11744"/>
                      <a:pt x="2790" y="11719"/>
                      <a:pt x="2790" y="11693"/>
                    </a:cubicBezTo>
                    <a:cubicBezTo>
                      <a:pt x="2829" y="11388"/>
                      <a:pt x="2930" y="11096"/>
                      <a:pt x="3089" y="10835"/>
                    </a:cubicBezTo>
                    <a:cubicBezTo>
                      <a:pt x="3095" y="10828"/>
                      <a:pt x="3102" y="10825"/>
                      <a:pt x="3110" y="10825"/>
                    </a:cubicBezTo>
                    <a:cubicBezTo>
                      <a:pt x="3126" y="10825"/>
                      <a:pt x="3142" y="10841"/>
                      <a:pt x="3134" y="10854"/>
                    </a:cubicBezTo>
                    <a:cubicBezTo>
                      <a:pt x="3006" y="11102"/>
                      <a:pt x="2924" y="11376"/>
                      <a:pt x="2892" y="11649"/>
                    </a:cubicBezTo>
                    <a:cubicBezTo>
                      <a:pt x="3038" y="11636"/>
                      <a:pt x="3159" y="11503"/>
                      <a:pt x="3242" y="11395"/>
                    </a:cubicBezTo>
                    <a:cubicBezTo>
                      <a:pt x="3458" y="11115"/>
                      <a:pt x="3667" y="10829"/>
                      <a:pt x="3858" y="10537"/>
                    </a:cubicBezTo>
                    <a:cubicBezTo>
                      <a:pt x="3953" y="10397"/>
                      <a:pt x="4030" y="10251"/>
                      <a:pt x="4080" y="10092"/>
                    </a:cubicBezTo>
                    <a:cubicBezTo>
                      <a:pt x="4125" y="9927"/>
                      <a:pt x="4138" y="9761"/>
                      <a:pt x="4125" y="9596"/>
                    </a:cubicBezTo>
                    <a:cubicBezTo>
                      <a:pt x="4121" y="9565"/>
                      <a:pt x="4146" y="9546"/>
                      <a:pt x="4170" y="9546"/>
                    </a:cubicBezTo>
                    <a:cubicBezTo>
                      <a:pt x="4185" y="9546"/>
                      <a:pt x="4200" y="9554"/>
                      <a:pt x="4208" y="9571"/>
                    </a:cubicBezTo>
                    <a:cubicBezTo>
                      <a:pt x="4316" y="9755"/>
                      <a:pt x="4265" y="9990"/>
                      <a:pt x="4201" y="10181"/>
                    </a:cubicBezTo>
                    <a:cubicBezTo>
                      <a:pt x="4188" y="10206"/>
                      <a:pt x="4182" y="10232"/>
                      <a:pt x="4169" y="10251"/>
                    </a:cubicBezTo>
                    <a:cubicBezTo>
                      <a:pt x="4157" y="10333"/>
                      <a:pt x="4144" y="10403"/>
                      <a:pt x="4125" y="10492"/>
                    </a:cubicBezTo>
                    <a:cubicBezTo>
                      <a:pt x="4099" y="10581"/>
                      <a:pt x="4080" y="10670"/>
                      <a:pt x="4061" y="10759"/>
                    </a:cubicBezTo>
                    <a:cubicBezTo>
                      <a:pt x="4042" y="10829"/>
                      <a:pt x="4030" y="10899"/>
                      <a:pt x="4030" y="10969"/>
                    </a:cubicBezTo>
                    <a:cubicBezTo>
                      <a:pt x="4035" y="11022"/>
                      <a:pt x="4056" y="11042"/>
                      <a:pt x="4084" y="11042"/>
                    </a:cubicBezTo>
                    <a:cubicBezTo>
                      <a:pt x="4154" y="11042"/>
                      <a:pt x="4267" y="10922"/>
                      <a:pt x="4303" y="10886"/>
                    </a:cubicBezTo>
                    <a:cubicBezTo>
                      <a:pt x="4398" y="10785"/>
                      <a:pt x="4481" y="10683"/>
                      <a:pt x="4557" y="10568"/>
                    </a:cubicBezTo>
                    <a:cubicBezTo>
                      <a:pt x="4703" y="10340"/>
                      <a:pt x="4824" y="10092"/>
                      <a:pt x="4907" y="9831"/>
                    </a:cubicBezTo>
                    <a:cubicBezTo>
                      <a:pt x="5002" y="9545"/>
                      <a:pt x="5065" y="9247"/>
                      <a:pt x="5097" y="8948"/>
                    </a:cubicBezTo>
                    <a:cubicBezTo>
                      <a:pt x="5116" y="8789"/>
                      <a:pt x="5123" y="8630"/>
                      <a:pt x="5129" y="8471"/>
                    </a:cubicBezTo>
                    <a:cubicBezTo>
                      <a:pt x="5135" y="8395"/>
                      <a:pt x="5135" y="8313"/>
                      <a:pt x="5142" y="8236"/>
                    </a:cubicBezTo>
                    <a:lnTo>
                      <a:pt x="5142" y="8236"/>
                    </a:lnTo>
                    <a:cubicBezTo>
                      <a:pt x="5097" y="8401"/>
                      <a:pt x="5027" y="8560"/>
                      <a:pt x="4945" y="8713"/>
                    </a:cubicBezTo>
                    <a:cubicBezTo>
                      <a:pt x="4934" y="8735"/>
                      <a:pt x="4915" y="8746"/>
                      <a:pt x="4896" y="8746"/>
                    </a:cubicBezTo>
                    <a:cubicBezTo>
                      <a:pt x="4881" y="8746"/>
                      <a:pt x="4867" y="8739"/>
                      <a:pt x="4856" y="8726"/>
                    </a:cubicBezTo>
                    <a:cubicBezTo>
                      <a:pt x="4799" y="8643"/>
                      <a:pt x="4760" y="8541"/>
                      <a:pt x="4748" y="8440"/>
                    </a:cubicBezTo>
                    <a:cubicBezTo>
                      <a:pt x="4678" y="8649"/>
                      <a:pt x="4563" y="8846"/>
                      <a:pt x="4417" y="9012"/>
                    </a:cubicBezTo>
                    <a:cubicBezTo>
                      <a:pt x="4347" y="9094"/>
                      <a:pt x="4265" y="9164"/>
                      <a:pt x="4182" y="9228"/>
                    </a:cubicBezTo>
                    <a:cubicBezTo>
                      <a:pt x="4131" y="9259"/>
                      <a:pt x="4068" y="9290"/>
                      <a:pt x="4009" y="9290"/>
                    </a:cubicBezTo>
                    <a:cubicBezTo>
                      <a:pt x="3973" y="9290"/>
                      <a:pt x="3938" y="9278"/>
                      <a:pt x="3909" y="9247"/>
                    </a:cubicBezTo>
                    <a:cubicBezTo>
                      <a:pt x="3883" y="9221"/>
                      <a:pt x="3864" y="9189"/>
                      <a:pt x="3864" y="9151"/>
                    </a:cubicBezTo>
                    <a:cubicBezTo>
                      <a:pt x="3655" y="9672"/>
                      <a:pt x="3324" y="10130"/>
                      <a:pt x="2892" y="10486"/>
                    </a:cubicBezTo>
                    <a:cubicBezTo>
                      <a:pt x="2805" y="10558"/>
                      <a:pt x="2693" y="10650"/>
                      <a:pt x="2573" y="10650"/>
                    </a:cubicBezTo>
                    <a:cubicBezTo>
                      <a:pt x="2545" y="10650"/>
                      <a:pt x="2515" y="10644"/>
                      <a:pt x="2485" y="10632"/>
                    </a:cubicBezTo>
                    <a:cubicBezTo>
                      <a:pt x="2365" y="10581"/>
                      <a:pt x="2333" y="10435"/>
                      <a:pt x="2333" y="10321"/>
                    </a:cubicBezTo>
                    <a:cubicBezTo>
                      <a:pt x="2339" y="10143"/>
                      <a:pt x="2371" y="9971"/>
                      <a:pt x="2415" y="9806"/>
                    </a:cubicBezTo>
                    <a:cubicBezTo>
                      <a:pt x="2447" y="9660"/>
                      <a:pt x="2498" y="9520"/>
                      <a:pt x="2549" y="9380"/>
                    </a:cubicBezTo>
                    <a:cubicBezTo>
                      <a:pt x="2485" y="9310"/>
                      <a:pt x="2485" y="9202"/>
                      <a:pt x="2485" y="9113"/>
                    </a:cubicBezTo>
                    <a:cubicBezTo>
                      <a:pt x="2485" y="8992"/>
                      <a:pt x="2485" y="8865"/>
                      <a:pt x="2498" y="8745"/>
                    </a:cubicBezTo>
                    <a:cubicBezTo>
                      <a:pt x="2530" y="8236"/>
                      <a:pt x="2663" y="7734"/>
                      <a:pt x="2892" y="7277"/>
                    </a:cubicBezTo>
                    <a:cubicBezTo>
                      <a:pt x="2896" y="7268"/>
                      <a:pt x="2903" y="7265"/>
                      <a:pt x="2911" y="7265"/>
                    </a:cubicBezTo>
                    <a:cubicBezTo>
                      <a:pt x="2925" y="7265"/>
                      <a:pt x="2941" y="7279"/>
                      <a:pt x="2937" y="7296"/>
                    </a:cubicBezTo>
                    <a:cubicBezTo>
                      <a:pt x="2848" y="7537"/>
                      <a:pt x="2771" y="7779"/>
                      <a:pt x="2714" y="8027"/>
                    </a:cubicBezTo>
                    <a:cubicBezTo>
                      <a:pt x="2663" y="8249"/>
                      <a:pt x="2632" y="8471"/>
                      <a:pt x="2612" y="8700"/>
                    </a:cubicBezTo>
                    <a:cubicBezTo>
                      <a:pt x="2600" y="8808"/>
                      <a:pt x="2600" y="8923"/>
                      <a:pt x="2600" y="9037"/>
                    </a:cubicBezTo>
                    <a:cubicBezTo>
                      <a:pt x="2606" y="9088"/>
                      <a:pt x="2606" y="9145"/>
                      <a:pt x="2606" y="9196"/>
                    </a:cubicBezTo>
                    <a:cubicBezTo>
                      <a:pt x="2606" y="9228"/>
                      <a:pt x="2612" y="9253"/>
                      <a:pt x="2625" y="9285"/>
                    </a:cubicBezTo>
                    <a:cubicBezTo>
                      <a:pt x="2632" y="9285"/>
                      <a:pt x="2638" y="9291"/>
                      <a:pt x="2638" y="9298"/>
                    </a:cubicBezTo>
                    <a:cubicBezTo>
                      <a:pt x="2645" y="9303"/>
                      <a:pt x="2652" y="9305"/>
                      <a:pt x="2661" y="9305"/>
                    </a:cubicBezTo>
                    <a:cubicBezTo>
                      <a:pt x="2724" y="9305"/>
                      <a:pt x="2826" y="9172"/>
                      <a:pt x="2854" y="9139"/>
                    </a:cubicBezTo>
                    <a:cubicBezTo>
                      <a:pt x="2924" y="9062"/>
                      <a:pt x="2987" y="8980"/>
                      <a:pt x="3051" y="8897"/>
                    </a:cubicBezTo>
                    <a:cubicBezTo>
                      <a:pt x="3115" y="8815"/>
                      <a:pt x="3172" y="8726"/>
                      <a:pt x="3223" y="8630"/>
                    </a:cubicBezTo>
                    <a:cubicBezTo>
                      <a:pt x="3273" y="8541"/>
                      <a:pt x="3324" y="8452"/>
                      <a:pt x="3381" y="8363"/>
                    </a:cubicBezTo>
                    <a:cubicBezTo>
                      <a:pt x="3390" y="8352"/>
                      <a:pt x="3402" y="8348"/>
                      <a:pt x="3415" y="8348"/>
                    </a:cubicBezTo>
                    <a:cubicBezTo>
                      <a:pt x="3439" y="8348"/>
                      <a:pt x="3464" y="8366"/>
                      <a:pt x="3464" y="8395"/>
                    </a:cubicBezTo>
                    <a:cubicBezTo>
                      <a:pt x="3432" y="8529"/>
                      <a:pt x="3375" y="8649"/>
                      <a:pt x="3305" y="8757"/>
                    </a:cubicBezTo>
                    <a:cubicBezTo>
                      <a:pt x="3229" y="8878"/>
                      <a:pt x="3153" y="8986"/>
                      <a:pt x="3064" y="9094"/>
                    </a:cubicBezTo>
                    <a:cubicBezTo>
                      <a:pt x="2994" y="9183"/>
                      <a:pt x="2911" y="9272"/>
                      <a:pt x="2829" y="9348"/>
                    </a:cubicBezTo>
                    <a:cubicBezTo>
                      <a:pt x="2784" y="9398"/>
                      <a:pt x="2723" y="9424"/>
                      <a:pt x="2660" y="9424"/>
                    </a:cubicBezTo>
                    <a:cubicBezTo>
                      <a:pt x="2642" y="9424"/>
                      <a:pt x="2624" y="9422"/>
                      <a:pt x="2606" y="9418"/>
                    </a:cubicBezTo>
                    <a:cubicBezTo>
                      <a:pt x="2562" y="9571"/>
                      <a:pt x="2530" y="9723"/>
                      <a:pt x="2504" y="9876"/>
                    </a:cubicBezTo>
                    <a:cubicBezTo>
                      <a:pt x="2485" y="9965"/>
                      <a:pt x="2473" y="10047"/>
                      <a:pt x="2466" y="10136"/>
                    </a:cubicBezTo>
                    <a:cubicBezTo>
                      <a:pt x="2454" y="10213"/>
                      <a:pt x="2447" y="10295"/>
                      <a:pt x="2454" y="10371"/>
                    </a:cubicBezTo>
                    <a:cubicBezTo>
                      <a:pt x="2454" y="10422"/>
                      <a:pt x="2479" y="10473"/>
                      <a:pt x="2517" y="10505"/>
                    </a:cubicBezTo>
                    <a:cubicBezTo>
                      <a:pt x="2533" y="10515"/>
                      <a:pt x="2549" y="10520"/>
                      <a:pt x="2566" y="10520"/>
                    </a:cubicBezTo>
                    <a:cubicBezTo>
                      <a:pt x="2611" y="10520"/>
                      <a:pt x="2658" y="10490"/>
                      <a:pt x="2695" y="10467"/>
                    </a:cubicBezTo>
                    <a:cubicBezTo>
                      <a:pt x="2803" y="10384"/>
                      <a:pt x="2905" y="10295"/>
                      <a:pt x="3006" y="10200"/>
                    </a:cubicBezTo>
                    <a:cubicBezTo>
                      <a:pt x="3394" y="9819"/>
                      <a:pt x="3680" y="9336"/>
                      <a:pt x="3833" y="8808"/>
                    </a:cubicBezTo>
                    <a:cubicBezTo>
                      <a:pt x="3871" y="8681"/>
                      <a:pt x="3902" y="8548"/>
                      <a:pt x="3922" y="8414"/>
                    </a:cubicBezTo>
                    <a:cubicBezTo>
                      <a:pt x="3947" y="8281"/>
                      <a:pt x="3966" y="8141"/>
                      <a:pt x="3991" y="8001"/>
                    </a:cubicBezTo>
                    <a:cubicBezTo>
                      <a:pt x="3995" y="7982"/>
                      <a:pt x="4011" y="7973"/>
                      <a:pt x="4027" y="7973"/>
                    </a:cubicBezTo>
                    <a:cubicBezTo>
                      <a:pt x="4044" y="7973"/>
                      <a:pt x="4061" y="7982"/>
                      <a:pt x="4068" y="8001"/>
                    </a:cubicBezTo>
                    <a:cubicBezTo>
                      <a:pt x="4080" y="8084"/>
                      <a:pt x="4080" y="8173"/>
                      <a:pt x="4080" y="8255"/>
                    </a:cubicBezTo>
                    <a:cubicBezTo>
                      <a:pt x="4074" y="8344"/>
                      <a:pt x="4061" y="8427"/>
                      <a:pt x="4049" y="8510"/>
                    </a:cubicBezTo>
                    <a:cubicBezTo>
                      <a:pt x="4030" y="8624"/>
                      <a:pt x="3998" y="8732"/>
                      <a:pt x="3966" y="8846"/>
                    </a:cubicBezTo>
                    <a:cubicBezTo>
                      <a:pt x="3966" y="8878"/>
                      <a:pt x="3960" y="8916"/>
                      <a:pt x="3960" y="8954"/>
                    </a:cubicBezTo>
                    <a:cubicBezTo>
                      <a:pt x="3953" y="9012"/>
                      <a:pt x="3953" y="9075"/>
                      <a:pt x="3953" y="9132"/>
                    </a:cubicBezTo>
                    <a:cubicBezTo>
                      <a:pt x="3960" y="9171"/>
                      <a:pt x="3981" y="9184"/>
                      <a:pt x="4006" y="9184"/>
                    </a:cubicBezTo>
                    <a:cubicBezTo>
                      <a:pt x="4027" y="9184"/>
                      <a:pt x="4051" y="9175"/>
                      <a:pt x="4074" y="9164"/>
                    </a:cubicBezTo>
                    <a:cubicBezTo>
                      <a:pt x="4157" y="9107"/>
                      <a:pt x="4227" y="9043"/>
                      <a:pt x="4290" y="8973"/>
                    </a:cubicBezTo>
                    <a:cubicBezTo>
                      <a:pt x="4354" y="8904"/>
                      <a:pt x="4417" y="8821"/>
                      <a:pt x="4468" y="8738"/>
                    </a:cubicBezTo>
                    <a:cubicBezTo>
                      <a:pt x="4570" y="8573"/>
                      <a:pt x="4640" y="8395"/>
                      <a:pt x="4684" y="8204"/>
                    </a:cubicBezTo>
                    <a:cubicBezTo>
                      <a:pt x="4735" y="7976"/>
                      <a:pt x="4760" y="7747"/>
                      <a:pt x="4754" y="7518"/>
                    </a:cubicBezTo>
                    <a:cubicBezTo>
                      <a:pt x="4748" y="7397"/>
                      <a:pt x="4741" y="7277"/>
                      <a:pt x="4735" y="7162"/>
                    </a:cubicBezTo>
                    <a:cubicBezTo>
                      <a:pt x="4722" y="7042"/>
                      <a:pt x="4716" y="6927"/>
                      <a:pt x="4716" y="6806"/>
                    </a:cubicBezTo>
                    <a:cubicBezTo>
                      <a:pt x="4720" y="6785"/>
                      <a:pt x="4737" y="6773"/>
                      <a:pt x="4756" y="6773"/>
                    </a:cubicBezTo>
                    <a:cubicBezTo>
                      <a:pt x="4770" y="6773"/>
                      <a:pt x="4784" y="6780"/>
                      <a:pt x="4792" y="6794"/>
                    </a:cubicBezTo>
                    <a:cubicBezTo>
                      <a:pt x="4837" y="6946"/>
                      <a:pt x="4862" y="7099"/>
                      <a:pt x="4868" y="7258"/>
                    </a:cubicBezTo>
                    <a:cubicBezTo>
                      <a:pt x="4881" y="7410"/>
                      <a:pt x="4887" y="7563"/>
                      <a:pt x="4881" y="7715"/>
                    </a:cubicBezTo>
                    <a:cubicBezTo>
                      <a:pt x="4875" y="7887"/>
                      <a:pt x="4856" y="8052"/>
                      <a:pt x="4818" y="8224"/>
                    </a:cubicBezTo>
                    <a:cubicBezTo>
                      <a:pt x="4830" y="8224"/>
                      <a:pt x="4837" y="8243"/>
                      <a:pt x="4837" y="8255"/>
                    </a:cubicBezTo>
                    <a:cubicBezTo>
                      <a:pt x="4830" y="8370"/>
                      <a:pt x="4849" y="8484"/>
                      <a:pt x="4900" y="8592"/>
                    </a:cubicBezTo>
                    <a:cubicBezTo>
                      <a:pt x="5034" y="8306"/>
                      <a:pt x="5110" y="8001"/>
                      <a:pt x="5129" y="7690"/>
                    </a:cubicBezTo>
                    <a:cubicBezTo>
                      <a:pt x="5135" y="7518"/>
                      <a:pt x="5129" y="7353"/>
                      <a:pt x="5104" y="7181"/>
                    </a:cubicBezTo>
                    <a:cubicBezTo>
                      <a:pt x="5091" y="7099"/>
                      <a:pt x="5072" y="7010"/>
                      <a:pt x="5053" y="6927"/>
                    </a:cubicBezTo>
                    <a:cubicBezTo>
                      <a:pt x="5027" y="6851"/>
                      <a:pt x="5008" y="6768"/>
                      <a:pt x="5002" y="6692"/>
                    </a:cubicBezTo>
                    <a:cubicBezTo>
                      <a:pt x="5002" y="6677"/>
                      <a:pt x="5013" y="6671"/>
                      <a:pt x="5024" y="6671"/>
                    </a:cubicBezTo>
                    <a:cubicBezTo>
                      <a:pt x="5033" y="6671"/>
                      <a:pt x="5041" y="6674"/>
                      <a:pt x="5046" y="6679"/>
                    </a:cubicBezTo>
                    <a:cubicBezTo>
                      <a:pt x="5097" y="6749"/>
                      <a:pt x="5129" y="6825"/>
                      <a:pt x="5154" y="6908"/>
                    </a:cubicBezTo>
                    <a:cubicBezTo>
                      <a:pt x="5180" y="6997"/>
                      <a:pt x="5199" y="7080"/>
                      <a:pt x="5212" y="7169"/>
                    </a:cubicBezTo>
                    <a:cubicBezTo>
                      <a:pt x="5243" y="7347"/>
                      <a:pt x="5250" y="7518"/>
                      <a:pt x="5243" y="7696"/>
                    </a:cubicBezTo>
                    <a:cubicBezTo>
                      <a:pt x="5237" y="7734"/>
                      <a:pt x="5237" y="7772"/>
                      <a:pt x="5231" y="7810"/>
                    </a:cubicBezTo>
                    <a:cubicBezTo>
                      <a:pt x="5250" y="7810"/>
                      <a:pt x="5262" y="7823"/>
                      <a:pt x="5262" y="7836"/>
                    </a:cubicBezTo>
                    <a:cubicBezTo>
                      <a:pt x="5256" y="7887"/>
                      <a:pt x="5243" y="7969"/>
                      <a:pt x="5288" y="8007"/>
                    </a:cubicBezTo>
                    <a:cubicBezTo>
                      <a:pt x="5299" y="8017"/>
                      <a:pt x="5309" y="8021"/>
                      <a:pt x="5318" y="8021"/>
                    </a:cubicBezTo>
                    <a:cubicBezTo>
                      <a:pt x="5344" y="8021"/>
                      <a:pt x="5361" y="7985"/>
                      <a:pt x="5370" y="7957"/>
                    </a:cubicBezTo>
                    <a:cubicBezTo>
                      <a:pt x="5396" y="7868"/>
                      <a:pt x="5415" y="7779"/>
                      <a:pt x="5428" y="7690"/>
                    </a:cubicBezTo>
                    <a:cubicBezTo>
                      <a:pt x="5472" y="7359"/>
                      <a:pt x="5453" y="7022"/>
                      <a:pt x="5351" y="6705"/>
                    </a:cubicBezTo>
                    <a:cubicBezTo>
                      <a:pt x="5307" y="6552"/>
                      <a:pt x="5237" y="6400"/>
                      <a:pt x="5161" y="6260"/>
                    </a:cubicBezTo>
                    <a:cubicBezTo>
                      <a:pt x="5123" y="6190"/>
                      <a:pt x="5078" y="6120"/>
                      <a:pt x="5034" y="6050"/>
                    </a:cubicBezTo>
                    <a:cubicBezTo>
                      <a:pt x="4983" y="5987"/>
                      <a:pt x="4938" y="5923"/>
                      <a:pt x="4894" y="5853"/>
                    </a:cubicBezTo>
                    <a:cubicBezTo>
                      <a:pt x="4879" y="5829"/>
                      <a:pt x="4902" y="5809"/>
                      <a:pt x="4924" y="5809"/>
                    </a:cubicBezTo>
                    <a:cubicBezTo>
                      <a:pt x="4931" y="5809"/>
                      <a:pt x="4939" y="5811"/>
                      <a:pt x="4945" y="5815"/>
                    </a:cubicBezTo>
                    <a:cubicBezTo>
                      <a:pt x="5034" y="5879"/>
                      <a:pt x="5110" y="5968"/>
                      <a:pt x="5173" y="6057"/>
                    </a:cubicBezTo>
                    <a:cubicBezTo>
                      <a:pt x="5231" y="6152"/>
                      <a:pt x="5288" y="6247"/>
                      <a:pt x="5339" y="6343"/>
                    </a:cubicBezTo>
                    <a:cubicBezTo>
                      <a:pt x="5510" y="6698"/>
                      <a:pt x="5587" y="7092"/>
                      <a:pt x="5561" y="7486"/>
                    </a:cubicBezTo>
                    <a:cubicBezTo>
                      <a:pt x="5555" y="7588"/>
                      <a:pt x="5542" y="7690"/>
                      <a:pt x="5523" y="7785"/>
                    </a:cubicBezTo>
                    <a:cubicBezTo>
                      <a:pt x="5510" y="7880"/>
                      <a:pt x="5485" y="7969"/>
                      <a:pt x="5440" y="8052"/>
                    </a:cubicBezTo>
                    <a:cubicBezTo>
                      <a:pt x="5419" y="8095"/>
                      <a:pt x="5374" y="8121"/>
                      <a:pt x="5327" y="8121"/>
                    </a:cubicBezTo>
                    <a:cubicBezTo>
                      <a:pt x="5305" y="8121"/>
                      <a:pt x="5283" y="8115"/>
                      <a:pt x="5262" y="8103"/>
                    </a:cubicBezTo>
                    <a:lnTo>
                      <a:pt x="5262" y="8103"/>
                    </a:lnTo>
                    <a:cubicBezTo>
                      <a:pt x="5275" y="8268"/>
                      <a:pt x="5275" y="8433"/>
                      <a:pt x="5262" y="8592"/>
                    </a:cubicBezTo>
                    <a:cubicBezTo>
                      <a:pt x="5250" y="8789"/>
                      <a:pt x="5231" y="8986"/>
                      <a:pt x="5205" y="9177"/>
                    </a:cubicBezTo>
                    <a:cubicBezTo>
                      <a:pt x="5154" y="9501"/>
                      <a:pt x="5065" y="9819"/>
                      <a:pt x="4938" y="10117"/>
                    </a:cubicBezTo>
                    <a:cubicBezTo>
                      <a:pt x="4945" y="10124"/>
                      <a:pt x="4951" y="10130"/>
                      <a:pt x="4951" y="10143"/>
                    </a:cubicBezTo>
                    <a:lnTo>
                      <a:pt x="4951" y="10168"/>
                    </a:lnTo>
                    <a:cubicBezTo>
                      <a:pt x="5072" y="10066"/>
                      <a:pt x="5167" y="9933"/>
                      <a:pt x="5231" y="9787"/>
                    </a:cubicBezTo>
                    <a:cubicBezTo>
                      <a:pt x="5301" y="9628"/>
                      <a:pt x="5358" y="9463"/>
                      <a:pt x="5409" y="9298"/>
                    </a:cubicBezTo>
                    <a:cubicBezTo>
                      <a:pt x="5472" y="9101"/>
                      <a:pt x="5536" y="8904"/>
                      <a:pt x="5574" y="8700"/>
                    </a:cubicBezTo>
                    <a:cubicBezTo>
                      <a:pt x="5618" y="8503"/>
                      <a:pt x="5644" y="8300"/>
                      <a:pt x="5644" y="8096"/>
                    </a:cubicBezTo>
                    <a:cubicBezTo>
                      <a:pt x="5644" y="8001"/>
                      <a:pt x="5637" y="7899"/>
                      <a:pt x="5618" y="7804"/>
                    </a:cubicBezTo>
                    <a:cubicBezTo>
                      <a:pt x="5612" y="7772"/>
                      <a:pt x="5606" y="7734"/>
                      <a:pt x="5593" y="7715"/>
                    </a:cubicBezTo>
                    <a:cubicBezTo>
                      <a:pt x="5593" y="7715"/>
                      <a:pt x="5587" y="7728"/>
                      <a:pt x="5587" y="7728"/>
                    </a:cubicBezTo>
                    <a:cubicBezTo>
                      <a:pt x="5582" y="7734"/>
                      <a:pt x="5576" y="7737"/>
                      <a:pt x="5570" y="7737"/>
                    </a:cubicBezTo>
                    <a:cubicBezTo>
                      <a:pt x="5558" y="7737"/>
                      <a:pt x="5546" y="7726"/>
                      <a:pt x="5555" y="7709"/>
                    </a:cubicBezTo>
                    <a:cubicBezTo>
                      <a:pt x="5561" y="7677"/>
                      <a:pt x="5567" y="7652"/>
                      <a:pt x="5574" y="7626"/>
                    </a:cubicBezTo>
                    <a:cubicBezTo>
                      <a:pt x="5574" y="7601"/>
                      <a:pt x="5574" y="7569"/>
                      <a:pt x="5574" y="7544"/>
                    </a:cubicBezTo>
                    <a:cubicBezTo>
                      <a:pt x="5580" y="7518"/>
                      <a:pt x="5593" y="7505"/>
                      <a:pt x="5612" y="7499"/>
                    </a:cubicBezTo>
                    <a:cubicBezTo>
                      <a:pt x="5663" y="7321"/>
                      <a:pt x="5688" y="7131"/>
                      <a:pt x="5682" y="6946"/>
                    </a:cubicBezTo>
                    <a:cubicBezTo>
                      <a:pt x="5656" y="6482"/>
                      <a:pt x="5517" y="6037"/>
                      <a:pt x="5269" y="5650"/>
                    </a:cubicBezTo>
                    <a:cubicBezTo>
                      <a:pt x="5142" y="5453"/>
                      <a:pt x="5008" y="5262"/>
                      <a:pt x="4856" y="5078"/>
                    </a:cubicBezTo>
                    <a:cubicBezTo>
                      <a:pt x="4703" y="4906"/>
                      <a:pt x="4557" y="4716"/>
                      <a:pt x="4424" y="4525"/>
                    </a:cubicBezTo>
                    <a:cubicBezTo>
                      <a:pt x="4409" y="4501"/>
                      <a:pt x="4424" y="4472"/>
                      <a:pt x="4447" y="4472"/>
                    </a:cubicBezTo>
                    <a:cubicBezTo>
                      <a:pt x="4454" y="4472"/>
                      <a:pt x="4461" y="4475"/>
                      <a:pt x="4468" y="4481"/>
                    </a:cubicBezTo>
                    <a:cubicBezTo>
                      <a:pt x="4678" y="4658"/>
                      <a:pt x="4868" y="4862"/>
                      <a:pt x="5034" y="5091"/>
                    </a:cubicBezTo>
                    <a:cubicBezTo>
                      <a:pt x="5307" y="5421"/>
                      <a:pt x="5523" y="5796"/>
                      <a:pt x="5669" y="6203"/>
                    </a:cubicBezTo>
                    <a:cubicBezTo>
                      <a:pt x="5663" y="6158"/>
                      <a:pt x="5656" y="6114"/>
                      <a:pt x="5650" y="6076"/>
                    </a:cubicBezTo>
                    <a:cubicBezTo>
                      <a:pt x="5567" y="5618"/>
                      <a:pt x="5364" y="5199"/>
                      <a:pt x="5053" y="4855"/>
                    </a:cubicBezTo>
                    <a:cubicBezTo>
                      <a:pt x="4913" y="4697"/>
                      <a:pt x="4748" y="4557"/>
                      <a:pt x="4570" y="4442"/>
                    </a:cubicBezTo>
                    <a:cubicBezTo>
                      <a:pt x="4379" y="4334"/>
                      <a:pt x="4182" y="4233"/>
                      <a:pt x="3985" y="4144"/>
                    </a:cubicBezTo>
                    <a:lnTo>
                      <a:pt x="3979" y="4137"/>
                    </a:lnTo>
                    <a:cubicBezTo>
                      <a:pt x="3966" y="4125"/>
                      <a:pt x="3979" y="4099"/>
                      <a:pt x="3998" y="4099"/>
                    </a:cubicBezTo>
                    <a:cubicBezTo>
                      <a:pt x="4074" y="4106"/>
                      <a:pt x="4144" y="4125"/>
                      <a:pt x="4214" y="4150"/>
                    </a:cubicBezTo>
                    <a:lnTo>
                      <a:pt x="4220" y="4137"/>
                    </a:lnTo>
                    <a:cubicBezTo>
                      <a:pt x="4233" y="4118"/>
                      <a:pt x="4246" y="4099"/>
                      <a:pt x="4258" y="4080"/>
                    </a:cubicBezTo>
                    <a:cubicBezTo>
                      <a:pt x="4271" y="4048"/>
                      <a:pt x="4277" y="4017"/>
                      <a:pt x="4284" y="3985"/>
                    </a:cubicBezTo>
                    <a:cubicBezTo>
                      <a:pt x="4284" y="3979"/>
                      <a:pt x="4290" y="3972"/>
                      <a:pt x="4290" y="3959"/>
                    </a:cubicBezTo>
                    <a:cubicBezTo>
                      <a:pt x="4296" y="3921"/>
                      <a:pt x="4296" y="3877"/>
                      <a:pt x="4290" y="3839"/>
                    </a:cubicBezTo>
                    <a:cubicBezTo>
                      <a:pt x="4284" y="3813"/>
                      <a:pt x="4277" y="3794"/>
                      <a:pt x="4277" y="3769"/>
                    </a:cubicBezTo>
                    <a:cubicBezTo>
                      <a:pt x="4271" y="3750"/>
                      <a:pt x="4265" y="3731"/>
                      <a:pt x="4265" y="3705"/>
                    </a:cubicBezTo>
                    <a:cubicBezTo>
                      <a:pt x="4269" y="3692"/>
                      <a:pt x="4284" y="3681"/>
                      <a:pt x="4299" y="3681"/>
                    </a:cubicBezTo>
                    <a:cubicBezTo>
                      <a:pt x="4304" y="3681"/>
                      <a:pt x="4310" y="3683"/>
                      <a:pt x="4316" y="3686"/>
                    </a:cubicBezTo>
                    <a:cubicBezTo>
                      <a:pt x="4335" y="3705"/>
                      <a:pt x="4354" y="3724"/>
                      <a:pt x="4360" y="3756"/>
                    </a:cubicBezTo>
                    <a:cubicBezTo>
                      <a:pt x="4373" y="3775"/>
                      <a:pt x="4379" y="3801"/>
                      <a:pt x="4379" y="3826"/>
                    </a:cubicBezTo>
                    <a:cubicBezTo>
                      <a:pt x="4385" y="3845"/>
                      <a:pt x="4385" y="3858"/>
                      <a:pt x="4385" y="3877"/>
                    </a:cubicBezTo>
                    <a:cubicBezTo>
                      <a:pt x="4405" y="3839"/>
                      <a:pt x="4417" y="3794"/>
                      <a:pt x="4430" y="3756"/>
                    </a:cubicBezTo>
                    <a:cubicBezTo>
                      <a:pt x="4417" y="3750"/>
                      <a:pt x="4411" y="3737"/>
                      <a:pt x="4417" y="3724"/>
                    </a:cubicBezTo>
                    <a:cubicBezTo>
                      <a:pt x="4430" y="3705"/>
                      <a:pt x="4443" y="3693"/>
                      <a:pt x="4455" y="3673"/>
                    </a:cubicBezTo>
                    <a:cubicBezTo>
                      <a:pt x="4455" y="3667"/>
                      <a:pt x="4455" y="3661"/>
                      <a:pt x="4455" y="3661"/>
                    </a:cubicBezTo>
                    <a:cubicBezTo>
                      <a:pt x="4468" y="3604"/>
                      <a:pt x="4474" y="3553"/>
                      <a:pt x="4481" y="3502"/>
                    </a:cubicBezTo>
                    <a:cubicBezTo>
                      <a:pt x="4487" y="3451"/>
                      <a:pt x="4481" y="3394"/>
                      <a:pt x="4487" y="3343"/>
                    </a:cubicBezTo>
                    <a:cubicBezTo>
                      <a:pt x="4491" y="3336"/>
                      <a:pt x="4498" y="3331"/>
                      <a:pt x="4505" y="3331"/>
                    </a:cubicBezTo>
                    <a:cubicBezTo>
                      <a:pt x="4511" y="3331"/>
                      <a:pt x="4516" y="3334"/>
                      <a:pt x="4519" y="3343"/>
                    </a:cubicBezTo>
                    <a:cubicBezTo>
                      <a:pt x="4532" y="3394"/>
                      <a:pt x="4538" y="3445"/>
                      <a:pt x="4538" y="3502"/>
                    </a:cubicBezTo>
                    <a:lnTo>
                      <a:pt x="4538" y="3521"/>
                    </a:lnTo>
                    <a:cubicBezTo>
                      <a:pt x="4621" y="3337"/>
                      <a:pt x="4652" y="3133"/>
                      <a:pt x="4627" y="2930"/>
                    </a:cubicBezTo>
                    <a:cubicBezTo>
                      <a:pt x="4614" y="2866"/>
                      <a:pt x="4602" y="2809"/>
                      <a:pt x="4576" y="2752"/>
                    </a:cubicBezTo>
                    <a:cubicBezTo>
                      <a:pt x="4564" y="2715"/>
                      <a:pt x="4594" y="2686"/>
                      <a:pt x="4623" y="2686"/>
                    </a:cubicBezTo>
                    <a:cubicBezTo>
                      <a:pt x="4638" y="2686"/>
                      <a:pt x="4652" y="2694"/>
                      <a:pt x="4659" y="2714"/>
                    </a:cubicBezTo>
                    <a:cubicBezTo>
                      <a:pt x="4697" y="2816"/>
                      <a:pt x="4716" y="2924"/>
                      <a:pt x="4716" y="3032"/>
                    </a:cubicBezTo>
                    <a:cubicBezTo>
                      <a:pt x="4741" y="2911"/>
                      <a:pt x="4748" y="2784"/>
                      <a:pt x="4741" y="2663"/>
                    </a:cubicBezTo>
                    <a:lnTo>
                      <a:pt x="4741" y="2663"/>
                    </a:lnTo>
                    <a:cubicBezTo>
                      <a:pt x="4719" y="2664"/>
                      <a:pt x="4696" y="2665"/>
                      <a:pt x="4673" y="2665"/>
                    </a:cubicBezTo>
                    <a:cubicBezTo>
                      <a:pt x="4567" y="2665"/>
                      <a:pt x="4458" y="2653"/>
                      <a:pt x="4354" y="2638"/>
                    </a:cubicBezTo>
                    <a:cubicBezTo>
                      <a:pt x="4284" y="2631"/>
                      <a:pt x="4214" y="2612"/>
                      <a:pt x="4144" y="2600"/>
                    </a:cubicBezTo>
                    <a:cubicBezTo>
                      <a:pt x="4099" y="2587"/>
                      <a:pt x="4061" y="2574"/>
                      <a:pt x="4023" y="2561"/>
                    </a:cubicBezTo>
                    <a:lnTo>
                      <a:pt x="4017" y="2561"/>
                    </a:lnTo>
                    <a:cubicBezTo>
                      <a:pt x="3979" y="2555"/>
                      <a:pt x="3947" y="2536"/>
                      <a:pt x="3934" y="2504"/>
                    </a:cubicBezTo>
                    <a:cubicBezTo>
                      <a:pt x="3922" y="2472"/>
                      <a:pt x="3915" y="2434"/>
                      <a:pt x="3928" y="2403"/>
                    </a:cubicBezTo>
                    <a:cubicBezTo>
                      <a:pt x="3941" y="2314"/>
                      <a:pt x="4023" y="2263"/>
                      <a:pt x="4087" y="2206"/>
                    </a:cubicBezTo>
                    <a:cubicBezTo>
                      <a:pt x="4144" y="2148"/>
                      <a:pt x="4195" y="2078"/>
                      <a:pt x="4227" y="2002"/>
                    </a:cubicBezTo>
                    <a:cubicBezTo>
                      <a:pt x="4239" y="1964"/>
                      <a:pt x="4252" y="1926"/>
                      <a:pt x="4258" y="1888"/>
                    </a:cubicBezTo>
                    <a:lnTo>
                      <a:pt x="4258" y="1869"/>
                    </a:lnTo>
                    <a:cubicBezTo>
                      <a:pt x="4246" y="1856"/>
                      <a:pt x="4246" y="1837"/>
                      <a:pt x="4258" y="1831"/>
                    </a:cubicBezTo>
                    <a:cubicBezTo>
                      <a:pt x="4258" y="1805"/>
                      <a:pt x="4258" y="1780"/>
                      <a:pt x="4271" y="1754"/>
                    </a:cubicBezTo>
                    <a:cubicBezTo>
                      <a:pt x="4277" y="1742"/>
                      <a:pt x="4284" y="1735"/>
                      <a:pt x="4296" y="1729"/>
                    </a:cubicBezTo>
                    <a:cubicBezTo>
                      <a:pt x="4309" y="1710"/>
                      <a:pt x="4322" y="1697"/>
                      <a:pt x="4335" y="1684"/>
                    </a:cubicBezTo>
                    <a:cubicBezTo>
                      <a:pt x="4328" y="1678"/>
                      <a:pt x="4322" y="1672"/>
                      <a:pt x="4322" y="1659"/>
                    </a:cubicBezTo>
                    <a:cubicBezTo>
                      <a:pt x="4303" y="1602"/>
                      <a:pt x="4284" y="1545"/>
                      <a:pt x="4265" y="1494"/>
                    </a:cubicBezTo>
                    <a:cubicBezTo>
                      <a:pt x="4220" y="1392"/>
                      <a:pt x="4176" y="1290"/>
                      <a:pt x="4119" y="1195"/>
                    </a:cubicBezTo>
                    <a:cubicBezTo>
                      <a:pt x="4074" y="1119"/>
                      <a:pt x="4030" y="1043"/>
                      <a:pt x="3979" y="966"/>
                    </a:cubicBezTo>
                    <a:cubicBezTo>
                      <a:pt x="3966" y="954"/>
                      <a:pt x="3960" y="947"/>
                      <a:pt x="3947" y="928"/>
                    </a:cubicBezTo>
                    <a:cubicBezTo>
                      <a:pt x="3934" y="916"/>
                      <a:pt x="3922" y="896"/>
                      <a:pt x="3909" y="884"/>
                    </a:cubicBezTo>
                    <a:cubicBezTo>
                      <a:pt x="3902" y="871"/>
                      <a:pt x="3890" y="858"/>
                      <a:pt x="3877" y="846"/>
                    </a:cubicBezTo>
                    <a:lnTo>
                      <a:pt x="3877" y="846"/>
                    </a:lnTo>
                    <a:cubicBezTo>
                      <a:pt x="3909" y="896"/>
                      <a:pt x="3922" y="960"/>
                      <a:pt x="3909" y="1024"/>
                    </a:cubicBezTo>
                    <a:cubicBezTo>
                      <a:pt x="3904" y="1033"/>
                      <a:pt x="3893" y="1039"/>
                      <a:pt x="3882" y="1039"/>
                    </a:cubicBezTo>
                    <a:cubicBezTo>
                      <a:pt x="3878" y="1039"/>
                      <a:pt x="3874" y="1038"/>
                      <a:pt x="3871" y="1036"/>
                    </a:cubicBezTo>
                    <a:cubicBezTo>
                      <a:pt x="3845" y="1011"/>
                      <a:pt x="3826" y="979"/>
                      <a:pt x="3814" y="947"/>
                    </a:cubicBezTo>
                    <a:cubicBezTo>
                      <a:pt x="3807" y="916"/>
                      <a:pt x="3794" y="884"/>
                      <a:pt x="3775" y="858"/>
                    </a:cubicBezTo>
                    <a:cubicBezTo>
                      <a:pt x="3750" y="795"/>
                      <a:pt x="3712" y="738"/>
                      <a:pt x="3674" y="680"/>
                    </a:cubicBezTo>
                    <a:lnTo>
                      <a:pt x="3642" y="642"/>
                    </a:lnTo>
                    <a:cubicBezTo>
                      <a:pt x="3604" y="610"/>
                      <a:pt x="3566" y="579"/>
                      <a:pt x="3528" y="553"/>
                    </a:cubicBezTo>
                    <a:cubicBezTo>
                      <a:pt x="3489" y="528"/>
                      <a:pt x="3445" y="502"/>
                      <a:pt x="3407" y="477"/>
                    </a:cubicBezTo>
                    <a:lnTo>
                      <a:pt x="3407" y="477"/>
                    </a:lnTo>
                    <a:cubicBezTo>
                      <a:pt x="3439" y="515"/>
                      <a:pt x="3458" y="572"/>
                      <a:pt x="3464" y="623"/>
                    </a:cubicBezTo>
                    <a:cubicBezTo>
                      <a:pt x="3464" y="642"/>
                      <a:pt x="3445" y="649"/>
                      <a:pt x="3432" y="649"/>
                    </a:cubicBezTo>
                    <a:cubicBezTo>
                      <a:pt x="3375" y="604"/>
                      <a:pt x="3331" y="547"/>
                      <a:pt x="3292" y="490"/>
                    </a:cubicBezTo>
                    <a:cubicBezTo>
                      <a:pt x="3280" y="464"/>
                      <a:pt x="3261" y="439"/>
                      <a:pt x="3242" y="420"/>
                    </a:cubicBezTo>
                    <a:cubicBezTo>
                      <a:pt x="3238" y="427"/>
                      <a:pt x="3230" y="430"/>
                      <a:pt x="3221" y="430"/>
                    </a:cubicBezTo>
                    <a:cubicBezTo>
                      <a:pt x="3215" y="430"/>
                      <a:pt x="3209" y="429"/>
                      <a:pt x="3203" y="426"/>
                    </a:cubicBezTo>
                    <a:cubicBezTo>
                      <a:pt x="3070" y="312"/>
                      <a:pt x="2924" y="204"/>
                      <a:pt x="2771" y="115"/>
                    </a:cubicBezTo>
                    <a:cubicBezTo>
                      <a:pt x="2701" y="70"/>
                      <a:pt x="2619" y="39"/>
                      <a:pt x="2536" y="19"/>
                    </a:cubicBezTo>
                    <a:cubicBezTo>
                      <a:pt x="2492" y="13"/>
                      <a:pt x="2454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6" name="Google Shape;1116;p44"/>
              <p:cNvSpPr/>
              <p:nvPr/>
            </p:nvSpPr>
            <p:spPr>
              <a:xfrm>
                <a:off x="770692" y="3475773"/>
                <a:ext cx="66696" cy="41862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36" extrusionOk="0">
                    <a:moveTo>
                      <a:pt x="357" y="0"/>
                    </a:moveTo>
                    <a:lnTo>
                      <a:pt x="293" y="19"/>
                    </a:lnTo>
                    <a:lnTo>
                      <a:pt x="172" y="57"/>
                    </a:lnTo>
                    <a:cubicBezTo>
                      <a:pt x="134" y="70"/>
                      <a:pt x="96" y="83"/>
                      <a:pt x="52" y="95"/>
                    </a:cubicBezTo>
                    <a:cubicBezTo>
                      <a:pt x="32" y="102"/>
                      <a:pt x="20" y="108"/>
                      <a:pt x="1" y="108"/>
                    </a:cubicBezTo>
                    <a:cubicBezTo>
                      <a:pt x="26" y="153"/>
                      <a:pt x="52" y="191"/>
                      <a:pt x="77" y="235"/>
                    </a:cubicBezTo>
                    <a:cubicBezTo>
                      <a:pt x="96" y="229"/>
                      <a:pt x="109" y="222"/>
                      <a:pt x="128" y="216"/>
                    </a:cubicBezTo>
                    <a:lnTo>
                      <a:pt x="185" y="197"/>
                    </a:lnTo>
                    <a:lnTo>
                      <a:pt x="249" y="184"/>
                    </a:lnTo>
                    <a:lnTo>
                      <a:pt x="280" y="172"/>
                    </a:lnTo>
                    <a:cubicBezTo>
                      <a:pt x="293" y="165"/>
                      <a:pt x="306" y="165"/>
                      <a:pt x="325" y="165"/>
                    </a:cubicBezTo>
                    <a:lnTo>
                      <a:pt x="331" y="165"/>
                    </a:lnTo>
                    <a:cubicBezTo>
                      <a:pt x="350" y="159"/>
                      <a:pt x="363" y="159"/>
                      <a:pt x="376" y="159"/>
                    </a:cubicBezTo>
                    <a:lnTo>
                      <a:pt x="369" y="95"/>
                    </a:lnTo>
                    <a:cubicBezTo>
                      <a:pt x="363" y="70"/>
                      <a:pt x="363" y="32"/>
                      <a:pt x="3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7" name="Google Shape;1117;p44"/>
              <p:cNvSpPr/>
              <p:nvPr/>
            </p:nvSpPr>
            <p:spPr>
              <a:xfrm>
                <a:off x="830469" y="3353912"/>
                <a:ext cx="192992" cy="25348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429" extrusionOk="0">
                    <a:moveTo>
                      <a:pt x="70" y="1"/>
                    </a:moveTo>
                    <a:cubicBezTo>
                      <a:pt x="51" y="32"/>
                      <a:pt x="26" y="64"/>
                      <a:pt x="0" y="96"/>
                    </a:cubicBezTo>
                    <a:cubicBezTo>
                      <a:pt x="13" y="134"/>
                      <a:pt x="26" y="179"/>
                      <a:pt x="32" y="217"/>
                    </a:cubicBezTo>
                    <a:cubicBezTo>
                      <a:pt x="45" y="261"/>
                      <a:pt x="58" y="306"/>
                      <a:pt x="64" y="357"/>
                    </a:cubicBezTo>
                    <a:cubicBezTo>
                      <a:pt x="70" y="382"/>
                      <a:pt x="77" y="414"/>
                      <a:pt x="83" y="446"/>
                    </a:cubicBezTo>
                    <a:cubicBezTo>
                      <a:pt x="89" y="452"/>
                      <a:pt x="96" y="458"/>
                      <a:pt x="96" y="465"/>
                    </a:cubicBezTo>
                    <a:cubicBezTo>
                      <a:pt x="109" y="471"/>
                      <a:pt x="115" y="477"/>
                      <a:pt x="115" y="490"/>
                    </a:cubicBezTo>
                    <a:cubicBezTo>
                      <a:pt x="128" y="566"/>
                      <a:pt x="134" y="649"/>
                      <a:pt x="134" y="725"/>
                    </a:cubicBezTo>
                    <a:cubicBezTo>
                      <a:pt x="134" y="801"/>
                      <a:pt x="140" y="878"/>
                      <a:pt x="153" y="948"/>
                    </a:cubicBezTo>
                    <a:cubicBezTo>
                      <a:pt x="159" y="1024"/>
                      <a:pt x="172" y="1100"/>
                      <a:pt x="191" y="1170"/>
                    </a:cubicBezTo>
                    <a:cubicBezTo>
                      <a:pt x="204" y="1240"/>
                      <a:pt x="223" y="1310"/>
                      <a:pt x="255" y="1373"/>
                    </a:cubicBezTo>
                    <a:cubicBezTo>
                      <a:pt x="273" y="1406"/>
                      <a:pt x="299" y="1428"/>
                      <a:pt x="325" y="1428"/>
                    </a:cubicBezTo>
                    <a:cubicBezTo>
                      <a:pt x="344" y="1428"/>
                      <a:pt x="362" y="1416"/>
                      <a:pt x="375" y="1386"/>
                    </a:cubicBezTo>
                    <a:cubicBezTo>
                      <a:pt x="394" y="1310"/>
                      <a:pt x="394" y="1240"/>
                      <a:pt x="382" y="1164"/>
                    </a:cubicBezTo>
                    <a:cubicBezTo>
                      <a:pt x="375" y="1087"/>
                      <a:pt x="363" y="1011"/>
                      <a:pt x="350" y="935"/>
                    </a:cubicBezTo>
                    <a:cubicBezTo>
                      <a:pt x="331" y="865"/>
                      <a:pt x="293" y="789"/>
                      <a:pt x="318" y="725"/>
                    </a:cubicBezTo>
                    <a:cubicBezTo>
                      <a:pt x="322" y="708"/>
                      <a:pt x="338" y="700"/>
                      <a:pt x="354" y="700"/>
                    </a:cubicBezTo>
                    <a:cubicBezTo>
                      <a:pt x="361" y="700"/>
                      <a:pt x="369" y="702"/>
                      <a:pt x="375" y="706"/>
                    </a:cubicBezTo>
                    <a:cubicBezTo>
                      <a:pt x="375" y="712"/>
                      <a:pt x="382" y="712"/>
                      <a:pt x="388" y="719"/>
                    </a:cubicBezTo>
                    <a:cubicBezTo>
                      <a:pt x="394" y="700"/>
                      <a:pt x="401" y="681"/>
                      <a:pt x="407" y="662"/>
                    </a:cubicBezTo>
                    <a:cubicBezTo>
                      <a:pt x="426" y="611"/>
                      <a:pt x="445" y="560"/>
                      <a:pt x="471" y="509"/>
                    </a:cubicBezTo>
                    <a:cubicBezTo>
                      <a:pt x="522" y="414"/>
                      <a:pt x="591" y="337"/>
                      <a:pt x="680" y="280"/>
                    </a:cubicBezTo>
                    <a:cubicBezTo>
                      <a:pt x="750" y="236"/>
                      <a:pt x="827" y="210"/>
                      <a:pt x="905" y="210"/>
                    </a:cubicBezTo>
                    <a:cubicBezTo>
                      <a:pt x="928" y="210"/>
                      <a:pt x="950" y="213"/>
                      <a:pt x="973" y="217"/>
                    </a:cubicBezTo>
                    <a:cubicBezTo>
                      <a:pt x="984" y="217"/>
                      <a:pt x="1006" y="220"/>
                      <a:pt x="1028" y="220"/>
                    </a:cubicBezTo>
                    <a:cubicBezTo>
                      <a:pt x="1058" y="220"/>
                      <a:pt x="1087" y="214"/>
                      <a:pt x="1087" y="185"/>
                    </a:cubicBezTo>
                    <a:cubicBezTo>
                      <a:pt x="1087" y="166"/>
                      <a:pt x="1068" y="147"/>
                      <a:pt x="1055" y="134"/>
                    </a:cubicBezTo>
                    <a:cubicBezTo>
                      <a:pt x="1036" y="121"/>
                      <a:pt x="1030" y="109"/>
                      <a:pt x="1030" y="90"/>
                    </a:cubicBezTo>
                    <a:cubicBezTo>
                      <a:pt x="1005" y="45"/>
                      <a:pt x="966" y="13"/>
                      <a:pt x="922" y="1"/>
                    </a:cubicBezTo>
                    <a:cubicBezTo>
                      <a:pt x="846" y="1"/>
                      <a:pt x="769" y="26"/>
                      <a:pt x="712" y="77"/>
                    </a:cubicBezTo>
                    <a:cubicBezTo>
                      <a:pt x="642" y="121"/>
                      <a:pt x="579" y="172"/>
                      <a:pt x="515" y="223"/>
                    </a:cubicBezTo>
                    <a:cubicBezTo>
                      <a:pt x="452" y="274"/>
                      <a:pt x="388" y="331"/>
                      <a:pt x="325" y="382"/>
                    </a:cubicBezTo>
                    <a:cubicBezTo>
                      <a:pt x="318" y="382"/>
                      <a:pt x="312" y="382"/>
                      <a:pt x="312" y="388"/>
                    </a:cubicBezTo>
                    <a:cubicBezTo>
                      <a:pt x="318" y="401"/>
                      <a:pt x="318" y="420"/>
                      <a:pt x="318" y="433"/>
                    </a:cubicBezTo>
                    <a:cubicBezTo>
                      <a:pt x="313" y="458"/>
                      <a:pt x="293" y="475"/>
                      <a:pt x="272" y="475"/>
                    </a:cubicBezTo>
                    <a:cubicBezTo>
                      <a:pt x="266" y="475"/>
                      <a:pt x="260" y="474"/>
                      <a:pt x="255" y="471"/>
                    </a:cubicBezTo>
                    <a:cubicBezTo>
                      <a:pt x="204" y="446"/>
                      <a:pt x="191" y="382"/>
                      <a:pt x="172" y="337"/>
                    </a:cubicBezTo>
                    <a:cubicBezTo>
                      <a:pt x="159" y="287"/>
                      <a:pt x="140" y="242"/>
                      <a:pt x="128" y="198"/>
                    </a:cubicBezTo>
                    <a:cubicBezTo>
                      <a:pt x="109" y="153"/>
                      <a:pt x="96" y="102"/>
                      <a:pt x="83" y="52"/>
                    </a:cubicBezTo>
                    <a:cubicBezTo>
                      <a:pt x="83" y="39"/>
                      <a:pt x="77" y="20"/>
                      <a:pt x="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8" name="Google Shape;1118;p44"/>
              <p:cNvSpPr/>
              <p:nvPr/>
            </p:nvSpPr>
            <p:spPr>
              <a:xfrm>
                <a:off x="936364" y="3409078"/>
                <a:ext cx="71308" cy="3068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73" extrusionOk="0">
                    <a:moveTo>
                      <a:pt x="309" y="1"/>
                    </a:moveTo>
                    <a:cubicBezTo>
                      <a:pt x="276" y="1"/>
                      <a:pt x="242" y="6"/>
                      <a:pt x="211" y="14"/>
                    </a:cubicBezTo>
                    <a:cubicBezTo>
                      <a:pt x="128" y="46"/>
                      <a:pt x="52" y="96"/>
                      <a:pt x="1" y="173"/>
                    </a:cubicBezTo>
                    <a:cubicBezTo>
                      <a:pt x="64" y="141"/>
                      <a:pt x="134" y="115"/>
                      <a:pt x="198" y="90"/>
                    </a:cubicBezTo>
                    <a:cubicBezTo>
                      <a:pt x="268" y="65"/>
                      <a:pt x="338" y="33"/>
                      <a:pt x="401" y="7"/>
                    </a:cubicBezTo>
                    <a:lnTo>
                      <a:pt x="369" y="7"/>
                    </a:lnTo>
                    <a:cubicBezTo>
                      <a:pt x="350" y="3"/>
                      <a:pt x="330" y="1"/>
                      <a:pt x="309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9" name="Google Shape;1119;p44"/>
              <p:cNvSpPr/>
              <p:nvPr/>
            </p:nvSpPr>
            <p:spPr>
              <a:xfrm>
                <a:off x="911708" y="3347172"/>
                <a:ext cx="386694" cy="142261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802" extrusionOk="0">
                    <a:moveTo>
                      <a:pt x="2180" y="1"/>
                    </a:moveTo>
                    <a:lnTo>
                      <a:pt x="2103" y="13"/>
                    </a:lnTo>
                    <a:cubicBezTo>
                      <a:pt x="2008" y="32"/>
                      <a:pt x="1906" y="58"/>
                      <a:pt x="1805" y="83"/>
                    </a:cubicBezTo>
                    <a:cubicBezTo>
                      <a:pt x="1614" y="128"/>
                      <a:pt x="1417" y="178"/>
                      <a:pt x="1227" y="236"/>
                    </a:cubicBezTo>
                    <a:cubicBezTo>
                      <a:pt x="1036" y="287"/>
                      <a:pt x="852" y="350"/>
                      <a:pt x="661" y="414"/>
                    </a:cubicBezTo>
                    <a:cubicBezTo>
                      <a:pt x="566" y="445"/>
                      <a:pt x="470" y="484"/>
                      <a:pt x="375" y="515"/>
                    </a:cubicBezTo>
                    <a:cubicBezTo>
                      <a:pt x="280" y="553"/>
                      <a:pt x="191" y="585"/>
                      <a:pt x="95" y="611"/>
                    </a:cubicBezTo>
                    <a:lnTo>
                      <a:pt x="89" y="611"/>
                    </a:lnTo>
                    <a:cubicBezTo>
                      <a:pt x="70" y="649"/>
                      <a:pt x="45" y="693"/>
                      <a:pt x="32" y="719"/>
                    </a:cubicBezTo>
                    <a:cubicBezTo>
                      <a:pt x="25" y="744"/>
                      <a:pt x="13" y="776"/>
                      <a:pt x="0" y="801"/>
                    </a:cubicBezTo>
                    <a:lnTo>
                      <a:pt x="121" y="782"/>
                    </a:lnTo>
                    <a:cubicBezTo>
                      <a:pt x="159" y="769"/>
                      <a:pt x="197" y="763"/>
                      <a:pt x="229" y="750"/>
                    </a:cubicBezTo>
                    <a:cubicBezTo>
                      <a:pt x="324" y="725"/>
                      <a:pt x="419" y="693"/>
                      <a:pt x="508" y="661"/>
                    </a:cubicBezTo>
                    <a:cubicBezTo>
                      <a:pt x="852" y="547"/>
                      <a:pt x="1188" y="426"/>
                      <a:pt x="1525" y="293"/>
                    </a:cubicBezTo>
                    <a:cubicBezTo>
                      <a:pt x="1690" y="223"/>
                      <a:pt x="1856" y="153"/>
                      <a:pt x="2021" y="77"/>
                    </a:cubicBezTo>
                    <a:lnTo>
                      <a:pt x="2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0" name="Google Shape;1120;p44"/>
              <p:cNvSpPr/>
              <p:nvPr/>
            </p:nvSpPr>
            <p:spPr>
              <a:xfrm>
                <a:off x="1039067" y="3339367"/>
                <a:ext cx="324787" cy="129667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31" extrusionOk="0">
                    <a:moveTo>
                      <a:pt x="1760" y="0"/>
                    </a:moveTo>
                    <a:cubicBezTo>
                      <a:pt x="1691" y="45"/>
                      <a:pt x="1621" y="83"/>
                      <a:pt x="1544" y="121"/>
                    </a:cubicBezTo>
                    <a:cubicBezTo>
                      <a:pt x="1449" y="159"/>
                      <a:pt x="1354" y="203"/>
                      <a:pt x="1265" y="248"/>
                    </a:cubicBezTo>
                    <a:cubicBezTo>
                      <a:pt x="934" y="394"/>
                      <a:pt x="597" y="521"/>
                      <a:pt x="261" y="642"/>
                    </a:cubicBezTo>
                    <a:cubicBezTo>
                      <a:pt x="172" y="674"/>
                      <a:pt x="89" y="705"/>
                      <a:pt x="0" y="731"/>
                    </a:cubicBezTo>
                    <a:cubicBezTo>
                      <a:pt x="375" y="655"/>
                      <a:pt x="744" y="547"/>
                      <a:pt x="1106" y="413"/>
                    </a:cubicBezTo>
                    <a:cubicBezTo>
                      <a:pt x="1297" y="343"/>
                      <a:pt x="1481" y="261"/>
                      <a:pt x="1659" y="178"/>
                    </a:cubicBezTo>
                    <a:cubicBezTo>
                      <a:pt x="1710" y="146"/>
                      <a:pt x="1830" y="95"/>
                      <a:pt x="1786" y="32"/>
                    </a:cubicBezTo>
                    <a:cubicBezTo>
                      <a:pt x="1779" y="19"/>
                      <a:pt x="1773" y="6"/>
                      <a:pt x="1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1" name="Google Shape;1121;p44"/>
              <p:cNvSpPr/>
              <p:nvPr/>
            </p:nvSpPr>
            <p:spPr>
              <a:xfrm>
                <a:off x="74124" y="2352597"/>
                <a:ext cx="20399" cy="5942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35" extrusionOk="0">
                    <a:moveTo>
                      <a:pt x="82" y="1"/>
                    </a:moveTo>
                    <a:cubicBezTo>
                      <a:pt x="71" y="1"/>
                      <a:pt x="58" y="12"/>
                      <a:pt x="58" y="28"/>
                    </a:cubicBezTo>
                    <a:cubicBezTo>
                      <a:pt x="45" y="73"/>
                      <a:pt x="32" y="123"/>
                      <a:pt x="19" y="174"/>
                    </a:cubicBezTo>
                    <a:cubicBezTo>
                      <a:pt x="7" y="219"/>
                      <a:pt x="0" y="270"/>
                      <a:pt x="7" y="320"/>
                    </a:cubicBezTo>
                    <a:cubicBezTo>
                      <a:pt x="7" y="330"/>
                      <a:pt x="13" y="335"/>
                      <a:pt x="20" y="335"/>
                    </a:cubicBezTo>
                    <a:cubicBezTo>
                      <a:pt x="27" y="335"/>
                      <a:pt x="35" y="330"/>
                      <a:pt x="39" y="320"/>
                    </a:cubicBezTo>
                    <a:cubicBezTo>
                      <a:pt x="58" y="276"/>
                      <a:pt x="77" y="225"/>
                      <a:pt x="89" y="174"/>
                    </a:cubicBezTo>
                    <a:lnTo>
                      <a:pt x="115" y="28"/>
                    </a:lnTo>
                    <a:cubicBezTo>
                      <a:pt x="115" y="15"/>
                      <a:pt x="108" y="3"/>
                      <a:pt x="89" y="3"/>
                    </a:cubicBezTo>
                    <a:cubicBezTo>
                      <a:pt x="87" y="1"/>
                      <a:pt x="85" y="1"/>
                      <a:pt x="82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2" name="Google Shape;1122;p44"/>
              <p:cNvSpPr/>
              <p:nvPr/>
            </p:nvSpPr>
            <p:spPr>
              <a:xfrm>
                <a:off x="42551" y="2267987"/>
                <a:ext cx="71130" cy="143148"/>
              </a:xfrm>
              <a:custGeom>
                <a:avLst/>
                <a:gdLst/>
                <a:ahLst/>
                <a:cxnLst/>
                <a:rect l="l" t="t" r="r" b="b"/>
                <a:pathLst>
                  <a:path w="401" h="807" extrusionOk="0">
                    <a:moveTo>
                      <a:pt x="359" y="0"/>
                    </a:moveTo>
                    <a:cubicBezTo>
                      <a:pt x="351" y="0"/>
                      <a:pt x="344" y="3"/>
                      <a:pt x="337" y="9"/>
                    </a:cubicBezTo>
                    <a:cubicBezTo>
                      <a:pt x="236" y="105"/>
                      <a:pt x="159" y="225"/>
                      <a:pt x="102" y="353"/>
                    </a:cubicBezTo>
                    <a:cubicBezTo>
                      <a:pt x="70" y="416"/>
                      <a:pt x="51" y="480"/>
                      <a:pt x="32" y="550"/>
                    </a:cubicBezTo>
                    <a:cubicBezTo>
                      <a:pt x="13" y="613"/>
                      <a:pt x="0" y="689"/>
                      <a:pt x="7" y="759"/>
                    </a:cubicBezTo>
                    <a:cubicBezTo>
                      <a:pt x="10" y="791"/>
                      <a:pt x="34" y="807"/>
                      <a:pt x="58" y="807"/>
                    </a:cubicBezTo>
                    <a:cubicBezTo>
                      <a:pt x="82" y="807"/>
                      <a:pt x="105" y="791"/>
                      <a:pt x="109" y="759"/>
                    </a:cubicBezTo>
                    <a:cubicBezTo>
                      <a:pt x="128" y="696"/>
                      <a:pt x="128" y="632"/>
                      <a:pt x="140" y="569"/>
                    </a:cubicBezTo>
                    <a:cubicBezTo>
                      <a:pt x="153" y="505"/>
                      <a:pt x="172" y="441"/>
                      <a:pt x="197" y="384"/>
                    </a:cubicBezTo>
                    <a:cubicBezTo>
                      <a:pt x="242" y="264"/>
                      <a:pt x="306" y="149"/>
                      <a:pt x="382" y="47"/>
                    </a:cubicBezTo>
                    <a:cubicBezTo>
                      <a:pt x="401" y="24"/>
                      <a:pt x="381" y="0"/>
                      <a:pt x="359" y="0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3" name="Google Shape;1123;p44"/>
              <p:cNvSpPr/>
              <p:nvPr/>
            </p:nvSpPr>
            <p:spPr>
              <a:xfrm>
                <a:off x="707013" y="2106747"/>
                <a:ext cx="94367" cy="8443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76" extrusionOk="0">
                    <a:moveTo>
                      <a:pt x="48" y="1"/>
                    </a:moveTo>
                    <a:cubicBezTo>
                      <a:pt x="22" y="1"/>
                      <a:pt x="1" y="32"/>
                      <a:pt x="23" y="54"/>
                    </a:cubicBezTo>
                    <a:cubicBezTo>
                      <a:pt x="55" y="86"/>
                      <a:pt x="86" y="118"/>
                      <a:pt x="118" y="156"/>
                    </a:cubicBezTo>
                    <a:cubicBezTo>
                      <a:pt x="150" y="188"/>
                      <a:pt x="182" y="219"/>
                      <a:pt x="214" y="251"/>
                    </a:cubicBezTo>
                    <a:cubicBezTo>
                      <a:pt x="252" y="289"/>
                      <a:pt x="277" y="315"/>
                      <a:pt x="315" y="353"/>
                    </a:cubicBezTo>
                    <a:lnTo>
                      <a:pt x="360" y="404"/>
                    </a:lnTo>
                    <a:cubicBezTo>
                      <a:pt x="379" y="423"/>
                      <a:pt x="398" y="442"/>
                      <a:pt x="417" y="461"/>
                    </a:cubicBezTo>
                    <a:cubicBezTo>
                      <a:pt x="430" y="470"/>
                      <a:pt x="444" y="475"/>
                      <a:pt x="458" y="475"/>
                    </a:cubicBezTo>
                    <a:cubicBezTo>
                      <a:pt x="472" y="475"/>
                      <a:pt x="487" y="470"/>
                      <a:pt x="499" y="461"/>
                    </a:cubicBezTo>
                    <a:cubicBezTo>
                      <a:pt x="525" y="442"/>
                      <a:pt x="531" y="410"/>
                      <a:pt x="519" y="385"/>
                    </a:cubicBezTo>
                    <a:cubicBezTo>
                      <a:pt x="487" y="340"/>
                      <a:pt x="449" y="296"/>
                      <a:pt x="411" y="264"/>
                    </a:cubicBezTo>
                    <a:cubicBezTo>
                      <a:pt x="372" y="232"/>
                      <a:pt x="341" y="194"/>
                      <a:pt x="302" y="162"/>
                    </a:cubicBezTo>
                    <a:cubicBezTo>
                      <a:pt x="226" y="105"/>
                      <a:pt x="150" y="54"/>
                      <a:pt x="61" y="3"/>
                    </a:cubicBezTo>
                    <a:cubicBezTo>
                      <a:pt x="57" y="2"/>
                      <a:pt x="52" y="1"/>
                      <a:pt x="48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4" name="Google Shape;1124;p44"/>
              <p:cNvSpPr/>
              <p:nvPr/>
            </p:nvSpPr>
            <p:spPr>
              <a:xfrm>
                <a:off x="703111" y="1974066"/>
                <a:ext cx="25011" cy="3618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04" extrusionOk="0">
                    <a:moveTo>
                      <a:pt x="34" y="1"/>
                    </a:moveTo>
                    <a:cubicBezTo>
                      <a:pt x="29" y="1"/>
                      <a:pt x="24" y="3"/>
                      <a:pt x="19" y="8"/>
                    </a:cubicBezTo>
                    <a:cubicBezTo>
                      <a:pt x="0" y="14"/>
                      <a:pt x="0" y="33"/>
                      <a:pt x="13" y="46"/>
                    </a:cubicBezTo>
                    <a:cubicBezTo>
                      <a:pt x="19" y="59"/>
                      <a:pt x="32" y="71"/>
                      <a:pt x="45" y="84"/>
                    </a:cubicBezTo>
                    <a:lnTo>
                      <a:pt x="51" y="90"/>
                    </a:lnTo>
                    <a:cubicBezTo>
                      <a:pt x="51" y="97"/>
                      <a:pt x="58" y="103"/>
                      <a:pt x="58" y="116"/>
                    </a:cubicBezTo>
                    <a:cubicBezTo>
                      <a:pt x="64" y="122"/>
                      <a:pt x="70" y="141"/>
                      <a:pt x="77" y="154"/>
                    </a:cubicBezTo>
                    <a:cubicBezTo>
                      <a:pt x="83" y="167"/>
                      <a:pt x="77" y="160"/>
                      <a:pt x="77" y="167"/>
                    </a:cubicBezTo>
                    <a:cubicBezTo>
                      <a:pt x="83" y="179"/>
                      <a:pt x="83" y="186"/>
                      <a:pt x="89" y="192"/>
                    </a:cubicBezTo>
                    <a:lnTo>
                      <a:pt x="102" y="198"/>
                    </a:lnTo>
                    <a:cubicBezTo>
                      <a:pt x="105" y="202"/>
                      <a:pt x="110" y="203"/>
                      <a:pt x="115" y="203"/>
                    </a:cubicBezTo>
                    <a:cubicBezTo>
                      <a:pt x="120" y="203"/>
                      <a:pt x="124" y="202"/>
                      <a:pt x="127" y="198"/>
                    </a:cubicBezTo>
                    <a:cubicBezTo>
                      <a:pt x="134" y="186"/>
                      <a:pt x="140" y="173"/>
                      <a:pt x="140" y="160"/>
                    </a:cubicBezTo>
                    <a:cubicBezTo>
                      <a:pt x="140" y="154"/>
                      <a:pt x="140" y="148"/>
                      <a:pt x="134" y="141"/>
                    </a:cubicBezTo>
                    <a:cubicBezTo>
                      <a:pt x="127" y="122"/>
                      <a:pt x="121" y="109"/>
                      <a:pt x="115" y="90"/>
                    </a:cubicBezTo>
                    <a:cubicBezTo>
                      <a:pt x="102" y="65"/>
                      <a:pt x="83" y="33"/>
                      <a:pt x="58" y="14"/>
                    </a:cubicBezTo>
                    <a:cubicBezTo>
                      <a:pt x="50" y="6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5" name="Google Shape;1125;p44"/>
              <p:cNvSpPr/>
              <p:nvPr/>
            </p:nvSpPr>
            <p:spPr>
              <a:xfrm>
                <a:off x="797831" y="1663118"/>
                <a:ext cx="26075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90" extrusionOk="0">
                    <a:moveTo>
                      <a:pt x="32" y="0"/>
                    </a:moveTo>
                    <a:cubicBezTo>
                      <a:pt x="19" y="0"/>
                      <a:pt x="13" y="7"/>
                      <a:pt x="7" y="20"/>
                    </a:cubicBezTo>
                    <a:cubicBezTo>
                      <a:pt x="0" y="32"/>
                      <a:pt x="7" y="45"/>
                      <a:pt x="19" y="51"/>
                    </a:cubicBezTo>
                    <a:cubicBezTo>
                      <a:pt x="32" y="64"/>
                      <a:pt x="45" y="70"/>
                      <a:pt x="64" y="83"/>
                    </a:cubicBezTo>
                    <a:lnTo>
                      <a:pt x="70" y="89"/>
                    </a:lnTo>
                    <a:lnTo>
                      <a:pt x="134" y="89"/>
                    </a:lnTo>
                    <a:cubicBezTo>
                      <a:pt x="140" y="83"/>
                      <a:pt x="140" y="77"/>
                      <a:pt x="146" y="70"/>
                    </a:cubicBezTo>
                    <a:cubicBezTo>
                      <a:pt x="146" y="64"/>
                      <a:pt x="146" y="64"/>
                      <a:pt x="146" y="58"/>
                    </a:cubicBezTo>
                    <a:cubicBezTo>
                      <a:pt x="146" y="45"/>
                      <a:pt x="140" y="39"/>
                      <a:pt x="134" y="32"/>
                    </a:cubicBezTo>
                    <a:cubicBezTo>
                      <a:pt x="127" y="32"/>
                      <a:pt x="121" y="26"/>
                      <a:pt x="115" y="20"/>
                    </a:cubicBezTo>
                    <a:lnTo>
                      <a:pt x="115" y="20"/>
                    </a:lnTo>
                    <a:lnTo>
                      <a:pt x="121" y="26"/>
                    </a:lnTo>
                    <a:cubicBezTo>
                      <a:pt x="115" y="20"/>
                      <a:pt x="108" y="13"/>
                      <a:pt x="102" y="13"/>
                    </a:cubicBezTo>
                    <a:lnTo>
                      <a:pt x="89" y="13"/>
                    </a:lnTo>
                    <a:lnTo>
                      <a:pt x="70" y="7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9E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6" name="Google Shape;1126;p44"/>
              <p:cNvSpPr/>
              <p:nvPr/>
            </p:nvSpPr>
            <p:spPr>
              <a:xfrm>
                <a:off x="68448" y="1877217"/>
                <a:ext cx="17029" cy="45410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6" extrusionOk="0">
                    <a:moveTo>
                      <a:pt x="96" y="1"/>
                    </a:moveTo>
                    <a:lnTo>
                      <a:pt x="77" y="14"/>
                    </a:lnTo>
                    <a:cubicBezTo>
                      <a:pt x="64" y="39"/>
                      <a:pt x="58" y="64"/>
                      <a:pt x="45" y="90"/>
                    </a:cubicBezTo>
                    <a:cubicBezTo>
                      <a:pt x="27" y="137"/>
                      <a:pt x="15" y="190"/>
                      <a:pt x="3" y="244"/>
                    </a:cubicBezTo>
                    <a:lnTo>
                      <a:pt x="3" y="244"/>
                    </a:lnTo>
                    <a:cubicBezTo>
                      <a:pt x="10" y="216"/>
                      <a:pt x="21" y="188"/>
                      <a:pt x="32" y="160"/>
                    </a:cubicBezTo>
                    <a:cubicBezTo>
                      <a:pt x="51" y="109"/>
                      <a:pt x="71" y="52"/>
                      <a:pt x="96" y="1"/>
                    </a:cubicBezTo>
                    <a:close/>
                    <a:moveTo>
                      <a:pt x="3" y="244"/>
                    </a:moveTo>
                    <a:cubicBezTo>
                      <a:pt x="2" y="248"/>
                      <a:pt x="1" y="251"/>
                      <a:pt x="1" y="255"/>
                    </a:cubicBezTo>
                    <a:cubicBezTo>
                      <a:pt x="1" y="251"/>
                      <a:pt x="2" y="248"/>
                      <a:pt x="3" y="244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7" name="Google Shape;1127;p44"/>
              <p:cNvSpPr/>
              <p:nvPr/>
            </p:nvSpPr>
            <p:spPr>
              <a:xfrm>
                <a:off x="89911" y="1872782"/>
                <a:ext cx="3548" cy="2483"/>
              </a:xfrm>
              <a:custGeom>
                <a:avLst/>
                <a:gdLst/>
                <a:ahLst/>
                <a:cxnLst/>
                <a:rect l="l" t="t" r="r" b="b"/>
                <a:pathLst>
                  <a:path w="20" h="14" extrusionOk="0">
                    <a:moveTo>
                      <a:pt x="19" y="0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8" name="Google Shape;1128;p44"/>
              <p:cNvSpPr/>
              <p:nvPr/>
            </p:nvSpPr>
            <p:spPr>
              <a:xfrm>
                <a:off x="75189" y="1785333"/>
                <a:ext cx="312548" cy="398756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248" extrusionOk="0">
                    <a:moveTo>
                      <a:pt x="937" y="1"/>
                    </a:moveTo>
                    <a:cubicBezTo>
                      <a:pt x="827" y="1"/>
                      <a:pt x="718" y="27"/>
                      <a:pt x="617" y="74"/>
                    </a:cubicBezTo>
                    <a:lnTo>
                      <a:pt x="503" y="144"/>
                    </a:lnTo>
                    <a:cubicBezTo>
                      <a:pt x="433" y="195"/>
                      <a:pt x="369" y="252"/>
                      <a:pt x="312" y="316"/>
                    </a:cubicBezTo>
                    <a:cubicBezTo>
                      <a:pt x="236" y="398"/>
                      <a:pt x="172" y="481"/>
                      <a:pt x="122" y="576"/>
                    </a:cubicBezTo>
                    <a:cubicBezTo>
                      <a:pt x="102" y="621"/>
                      <a:pt x="83" y="659"/>
                      <a:pt x="64" y="697"/>
                    </a:cubicBezTo>
                    <a:cubicBezTo>
                      <a:pt x="39" y="843"/>
                      <a:pt x="20" y="989"/>
                      <a:pt x="7" y="1135"/>
                    </a:cubicBezTo>
                    <a:cubicBezTo>
                      <a:pt x="1" y="1237"/>
                      <a:pt x="1" y="1339"/>
                      <a:pt x="7" y="1447"/>
                    </a:cubicBezTo>
                    <a:cubicBezTo>
                      <a:pt x="20" y="1377"/>
                      <a:pt x="33" y="1307"/>
                      <a:pt x="52" y="1237"/>
                    </a:cubicBezTo>
                    <a:cubicBezTo>
                      <a:pt x="58" y="1222"/>
                      <a:pt x="74" y="1214"/>
                      <a:pt x="88" y="1214"/>
                    </a:cubicBezTo>
                    <a:cubicBezTo>
                      <a:pt x="104" y="1214"/>
                      <a:pt x="118" y="1223"/>
                      <a:pt x="115" y="1243"/>
                    </a:cubicBezTo>
                    <a:cubicBezTo>
                      <a:pt x="77" y="1459"/>
                      <a:pt x="71" y="1675"/>
                      <a:pt x="90" y="1885"/>
                    </a:cubicBezTo>
                    <a:cubicBezTo>
                      <a:pt x="90" y="1930"/>
                      <a:pt x="96" y="1968"/>
                      <a:pt x="102" y="2012"/>
                    </a:cubicBezTo>
                    <a:cubicBezTo>
                      <a:pt x="128" y="1853"/>
                      <a:pt x="172" y="1695"/>
                      <a:pt x="242" y="1548"/>
                    </a:cubicBezTo>
                    <a:cubicBezTo>
                      <a:pt x="247" y="1537"/>
                      <a:pt x="256" y="1532"/>
                      <a:pt x="265" y="1532"/>
                    </a:cubicBezTo>
                    <a:cubicBezTo>
                      <a:pt x="280" y="1532"/>
                      <a:pt x="297" y="1547"/>
                      <a:pt x="293" y="1567"/>
                    </a:cubicBezTo>
                    <a:cubicBezTo>
                      <a:pt x="242" y="1720"/>
                      <a:pt x="210" y="1872"/>
                      <a:pt x="204" y="2031"/>
                    </a:cubicBezTo>
                    <a:lnTo>
                      <a:pt x="204" y="2050"/>
                    </a:lnTo>
                    <a:cubicBezTo>
                      <a:pt x="217" y="2050"/>
                      <a:pt x="223" y="2063"/>
                      <a:pt x="230" y="2069"/>
                    </a:cubicBezTo>
                    <a:cubicBezTo>
                      <a:pt x="236" y="2133"/>
                      <a:pt x="249" y="2190"/>
                      <a:pt x="261" y="2247"/>
                    </a:cubicBezTo>
                    <a:cubicBezTo>
                      <a:pt x="261" y="2241"/>
                      <a:pt x="268" y="2235"/>
                      <a:pt x="268" y="2222"/>
                    </a:cubicBezTo>
                    <a:cubicBezTo>
                      <a:pt x="280" y="2171"/>
                      <a:pt x="306" y="2114"/>
                      <a:pt x="325" y="2063"/>
                    </a:cubicBezTo>
                    <a:cubicBezTo>
                      <a:pt x="376" y="1955"/>
                      <a:pt x="433" y="1847"/>
                      <a:pt x="503" y="1752"/>
                    </a:cubicBezTo>
                    <a:cubicBezTo>
                      <a:pt x="508" y="1744"/>
                      <a:pt x="516" y="1741"/>
                      <a:pt x="525" y="1741"/>
                    </a:cubicBezTo>
                    <a:cubicBezTo>
                      <a:pt x="546" y="1741"/>
                      <a:pt x="569" y="1761"/>
                      <a:pt x="560" y="1783"/>
                    </a:cubicBezTo>
                    <a:cubicBezTo>
                      <a:pt x="496" y="1879"/>
                      <a:pt x="446" y="1987"/>
                      <a:pt x="407" y="2095"/>
                    </a:cubicBezTo>
                    <a:lnTo>
                      <a:pt x="395" y="2127"/>
                    </a:lnTo>
                    <a:cubicBezTo>
                      <a:pt x="693" y="1803"/>
                      <a:pt x="1030" y="1504"/>
                      <a:pt x="1399" y="1256"/>
                    </a:cubicBezTo>
                    <a:cubicBezTo>
                      <a:pt x="1501" y="1192"/>
                      <a:pt x="1589" y="1116"/>
                      <a:pt x="1672" y="1027"/>
                    </a:cubicBezTo>
                    <a:cubicBezTo>
                      <a:pt x="1742" y="938"/>
                      <a:pt x="1761" y="818"/>
                      <a:pt x="1717" y="710"/>
                    </a:cubicBezTo>
                    <a:cubicBezTo>
                      <a:pt x="1698" y="671"/>
                      <a:pt x="1672" y="646"/>
                      <a:pt x="1640" y="621"/>
                    </a:cubicBezTo>
                    <a:cubicBezTo>
                      <a:pt x="1698" y="582"/>
                      <a:pt x="1704" y="506"/>
                      <a:pt x="1659" y="455"/>
                    </a:cubicBezTo>
                    <a:cubicBezTo>
                      <a:pt x="1608" y="404"/>
                      <a:pt x="1526" y="397"/>
                      <a:pt x="1451" y="397"/>
                    </a:cubicBezTo>
                    <a:cubicBezTo>
                      <a:pt x="1424" y="397"/>
                      <a:pt x="1397" y="398"/>
                      <a:pt x="1373" y="398"/>
                    </a:cubicBezTo>
                    <a:lnTo>
                      <a:pt x="1284" y="398"/>
                    </a:lnTo>
                    <a:lnTo>
                      <a:pt x="1291" y="392"/>
                    </a:lnTo>
                    <a:cubicBezTo>
                      <a:pt x="1338" y="357"/>
                      <a:pt x="1314" y="289"/>
                      <a:pt x="1260" y="289"/>
                    </a:cubicBezTo>
                    <a:cubicBezTo>
                      <a:pt x="1256" y="289"/>
                      <a:pt x="1251" y="289"/>
                      <a:pt x="1246" y="290"/>
                    </a:cubicBezTo>
                    <a:cubicBezTo>
                      <a:pt x="1183" y="290"/>
                      <a:pt x="1126" y="303"/>
                      <a:pt x="1068" y="309"/>
                    </a:cubicBezTo>
                    <a:cubicBezTo>
                      <a:pt x="1113" y="277"/>
                      <a:pt x="1145" y="252"/>
                      <a:pt x="1189" y="201"/>
                    </a:cubicBezTo>
                    <a:cubicBezTo>
                      <a:pt x="1235" y="155"/>
                      <a:pt x="1177" y="104"/>
                      <a:pt x="1128" y="104"/>
                    </a:cubicBezTo>
                    <a:cubicBezTo>
                      <a:pt x="1123" y="104"/>
                      <a:pt x="1118" y="105"/>
                      <a:pt x="1113" y="106"/>
                    </a:cubicBezTo>
                    <a:lnTo>
                      <a:pt x="1107" y="106"/>
                    </a:lnTo>
                    <a:cubicBezTo>
                      <a:pt x="1143" y="69"/>
                      <a:pt x="1110" y="4"/>
                      <a:pt x="1057" y="4"/>
                    </a:cubicBezTo>
                    <a:cubicBezTo>
                      <a:pt x="1054" y="4"/>
                      <a:pt x="1052" y="4"/>
                      <a:pt x="1049" y="4"/>
                    </a:cubicBezTo>
                    <a:cubicBezTo>
                      <a:pt x="1037" y="10"/>
                      <a:pt x="1018" y="17"/>
                      <a:pt x="998" y="17"/>
                    </a:cubicBezTo>
                    <a:lnTo>
                      <a:pt x="1005" y="4"/>
                    </a:lnTo>
                    <a:cubicBezTo>
                      <a:pt x="982" y="2"/>
                      <a:pt x="960" y="1"/>
                      <a:pt x="93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9" name="Google Shape;1129;p44"/>
              <p:cNvSpPr/>
              <p:nvPr/>
            </p:nvSpPr>
            <p:spPr>
              <a:xfrm>
                <a:off x="548613" y="1800588"/>
                <a:ext cx="275298" cy="243724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74" extrusionOk="0">
                    <a:moveTo>
                      <a:pt x="1399" y="1"/>
                    </a:moveTo>
                    <a:lnTo>
                      <a:pt x="1373" y="477"/>
                    </a:lnTo>
                    <a:cubicBezTo>
                      <a:pt x="1373" y="547"/>
                      <a:pt x="1361" y="611"/>
                      <a:pt x="1323" y="668"/>
                    </a:cubicBezTo>
                    <a:cubicBezTo>
                      <a:pt x="1280" y="716"/>
                      <a:pt x="1221" y="741"/>
                      <a:pt x="1158" y="741"/>
                    </a:cubicBezTo>
                    <a:cubicBezTo>
                      <a:pt x="1145" y="741"/>
                      <a:pt x="1132" y="740"/>
                      <a:pt x="1119" y="738"/>
                    </a:cubicBezTo>
                    <a:cubicBezTo>
                      <a:pt x="1043" y="725"/>
                      <a:pt x="973" y="693"/>
                      <a:pt x="910" y="655"/>
                    </a:cubicBezTo>
                    <a:lnTo>
                      <a:pt x="910" y="655"/>
                    </a:lnTo>
                    <a:cubicBezTo>
                      <a:pt x="941" y="782"/>
                      <a:pt x="967" y="935"/>
                      <a:pt x="871" y="1030"/>
                    </a:cubicBezTo>
                    <a:cubicBezTo>
                      <a:pt x="807" y="1077"/>
                      <a:pt x="728" y="1107"/>
                      <a:pt x="646" y="1107"/>
                    </a:cubicBezTo>
                    <a:cubicBezTo>
                      <a:pt x="639" y="1107"/>
                      <a:pt x="631" y="1107"/>
                      <a:pt x="624" y="1106"/>
                    </a:cubicBezTo>
                    <a:lnTo>
                      <a:pt x="1" y="1138"/>
                    </a:lnTo>
                    <a:lnTo>
                      <a:pt x="878" y="1361"/>
                    </a:lnTo>
                    <a:cubicBezTo>
                      <a:pt x="861" y="1344"/>
                      <a:pt x="869" y="1322"/>
                      <a:pt x="889" y="1322"/>
                    </a:cubicBezTo>
                    <a:cubicBezTo>
                      <a:pt x="892" y="1322"/>
                      <a:pt x="894" y="1322"/>
                      <a:pt x="897" y="1323"/>
                    </a:cubicBezTo>
                    <a:cubicBezTo>
                      <a:pt x="967" y="1329"/>
                      <a:pt x="1043" y="1348"/>
                      <a:pt x="1113" y="1373"/>
                    </a:cubicBezTo>
                    <a:lnTo>
                      <a:pt x="1119" y="1354"/>
                    </a:lnTo>
                    <a:cubicBezTo>
                      <a:pt x="1132" y="1335"/>
                      <a:pt x="1145" y="1323"/>
                      <a:pt x="1151" y="1297"/>
                    </a:cubicBezTo>
                    <a:cubicBezTo>
                      <a:pt x="1170" y="1265"/>
                      <a:pt x="1183" y="1221"/>
                      <a:pt x="1183" y="1183"/>
                    </a:cubicBezTo>
                    <a:cubicBezTo>
                      <a:pt x="1189" y="1138"/>
                      <a:pt x="1189" y="1100"/>
                      <a:pt x="1183" y="1056"/>
                    </a:cubicBezTo>
                    <a:cubicBezTo>
                      <a:pt x="1183" y="1037"/>
                      <a:pt x="1176" y="1011"/>
                      <a:pt x="1170" y="992"/>
                    </a:cubicBezTo>
                    <a:cubicBezTo>
                      <a:pt x="1164" y="967"/>
                      <a:pt x="1164" y="948"/>
                      <a:pt x="1164" y="929"/>
                    </a:cubicBezTo>
                    <a:cubicBezTo>
                      <a:pt x="1164" y="912"/>
                      <a:pt x="1175" y="900"/>
                      <a:pt x="1188" y="900"/>
                    </a:cubicBezTo>
                    <a:cubicBezTo>
                      <a:pt x="1195" y="900"/>
                      <a:pt x="1202" y="903"/>
                      <a:pt x="1208" y="909"/>
                    </a:cubicBezTo>
                    <a:cubicBezTo>
                      <a:pt x="1234" y="922"/>
                      <a:pt x="1246" y="948"/>
                      <a:pt x="1259" y="973"/>
                    </a:cubicBezTo>
                    <a:cubicBezTo>
                      <a:pt x="1265" y="998"/>
                      <a:pt x="1272" y="1018"/>
                      <a:pt x="1278" y="1043"/>
                    </a:cubicBezTo>
                    <a:cubicBezTo>
                      <a:pt x="1284" y="1062"/>
                      <a:pt x="1284" y="1081"/>
                      <a:pt x="1284" y="1094"/>
                    </a:cubicBezTo>
                    <a:cubicBezTo>
                      <a:pt x="1297" y="1056"/>
                      <a:pt x="1310" y="1018"/>
                      <a:pt x="1323" y="979"/>
                    </a:cubicBezTo>
                    <a:cubicBezTo>
                      <a:pt x="1310" y="973"/>
                      <a:pt x="1304" y="954"/>
                      <a:pt x="1316" y="948"/>
                    </a:cubicBezTo>
                    <a:cubicBezTo>
                      <a:pt x="1329" y="929"/>
                      <a:pt x="1335" y="909"/>
                      <a:pt x="1348" y="890"/>
                    </a:cubicBezTo>
                    <a:cubicBezTo>
                      <a:pt x="1348" y="884"/>
                      <a:pt x="1348" y="884"/>
                      <a:pt x="1354" y="878"/>
                    </a:cubicBezTo>
                    <a:cubicBezTo>
                      <a:pt x="1361" y="827"/>
                      <a:pt x="1367" y="776"/>
                      <a:pt x="1373" y="725"/>
                    </a:cubicBezTo>
                    <a:cubicBezTo>
                      <a:pt x="1380" y="674"/>
                      <a:pt x="1380" y="617"/>
                      <a:pt x="1386" y="566"/>
                    </a:cubicBezTo>
                    <a:cubicBezTo>
                      <a:pt x="1386" y="555"/>
                      <a:pt x="1395" y="548"/>
                      <a:pt x="1403" y="548"/>
                    </a:cubicBezTo>
                    <a:cubicBezTo>
                      <a:pt x="1409" y="548"/>
                      <a:pt x="1415" y="552"/>
                      <a:pt x="1418" y="560"/>
                    </a:cubicBezTo>
                    <a:cubicBezTo>
                      <a:pt x="1431" y="611"/>
                      <a:pt x="1437" y="668"/>
                      <a:pt x="1431" y="719"/>
                    </a:cubicBezTo>
                    <a:lnTo>
                      <a:pt x="1431" y="744"/>
                    </a:lnTo>
                    <a:cubicBezTo>
                      <a:pt x="1520" y="560"/>
                      <a:pt x="1551" y="350"/>
                      <a:pt x="1520" y="153"/>
                    </a:cubicBezTo>
                    <a:cubicBezTo>
                      <a:pt x="1494" y="96"/>
                      <a:pt x="1450" y="39"/>
                      <a:pt x="139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0" name="Google Shape;1130;p44"/>
              <p:cNvSpPr/>
              <p:nvPr/>
            </p:nvSpPr>
            <p:spPr>
              <a:xfrm>
                <a:off x="106762" y="2119696"/>
                <a:ext cx="36363" cy="6439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63" extrusionOk="0">
                    <a:moveTo>
                      <a:pt x="204" y="0"/>
                    </a:moveTo>
                    <a:lnTo>
                      <a:pt x="204" y="0"/>
                    </a:lnTo>
                    <a:cubicBezTo>
                      <a:pt x="134" y="51"/>
                      <a:pt x="64" y="102"/>
                      <a:pt x="1" y="165"/>
                    </a:cubicBezTo>
                    <a:lnTo>
                      <a:pt x="1" y="178"/>
                    </a:lnTo>
                    <a:cubicBezTo>
                      <a:pt x="13" y="178"/>
                      <a:pt x="20" y="191"/>
                      <a:pt x="20" y="204"/>
                    </a:cubicBezTo>
                    <a:cubicBezTo>
                      <a:pt x="26" y="254"/>
                      <a:pt x="39" y="312"/>
                      <a:pt x="52" y="362"/>
                    </a:cubicBezTo>
                    <a:cubicBezTo>
                      <a:pt x="52" y="356"/>
                      <a:pt x="58" y="350"/>
                      <a:pt x="58" y="343"/>
                    </a:cubicBezTo>
                    <a:cubicBezTo>
                      <a:pt x="71" y="292"/>
                      <a:pt x="90" y="242"/>
                      <a:pt x="109" y="191"/>
                    </a:cubicBezTo>
                    <a:cubicBezTo>
                      <a:pt x="134" y="121"/>
                      <a:pt x="166" y="57"/>
                      <a:pt x="204" y="0"/>
                    </a:cubicBezTo>
                    <a:close/>
                  </a:path>
                </a:pathLst>
              </a:custGeom>
              <a:solidFill>
                <a:srgbClr val="E5C1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1" name="Google Shape;1131;p44"/>
              <p:cNvSpPr/>
              <p:nvPr/>
            </p:nvSpPr>
            <p:spPr>
              <a:xfrm>
                <a:off x="-2503" y="1983645"/>
                <a:ext cx="1010193" cy="1526022"/>
              </a:xfrm>
              <a:custGeom>
                <a:avLst/>
                <a:gdLst/>
                <a:ahLst/>
                <a:cxnLst/>
                <a:rect l="l" t="t" r="r" b="b"/>
                <a:pathLst>
                  <a:path w="5695" h="8603" extrusionOk="0">
                    <a:moveTo>
                      <a:pt x="3179" y="0"/>
                    </a:moveTo>
                    <a:cubicBezTo>
                      <a:pt x="2400" y="0"/>
                      <a:pt x="1614" y="258"/>
                      <a:pt x="928" y="704"/>
                    </a:cubicBezTo>
                    <a:cubicBezTo>
                      <a:pt x="877" y="799"/>
                      <a:pt x="833" y="894"/>
                      <a:pt x="795" y="996"/>
                    </a:cubicBezTo>
                    <a:cubicBezTo>
                      <a:pt x="795" y="1009"/>
                      <a:pt x="788" y="1021"/>
                      <a:pt x="788" y="1028"/>
                    </a:cubicBezTo>
                    <a:cubicBezTo>
                      <a:pt x="782" y="1034"/>
                      <a:pt x="782" y="1040"/>
                      <a:pt x="782" y="1047"/>
                    </a:cubicBezTo>
                    <a:cubicBezTo>
                      <a:pt x="814" y="1002"/>
                      <a:pt x="845" y="958"/>
                      <a:pt x="890" y="920"/>
                    </a:cubicBezTo>
                    <a:cubicBezTo>
                      <a:pt x="979" y="818"/>
                      <a:pt x="1100" y="742"/>
                      <a:pt x="1233" y="704"/>
                    </a:cubicBezTo>
                    <a:cubicBezTo>
                      <a:pt x="1259" y="704"/>
                      <a:pt x="1271" y="729"/>
                      <a:pt x="1252" y="748"/>
                    </a:cubicBezTo>
                    <a:cubicBezTo>
                      <a:pt x="1138" y="812"/>
                      <a:pt x="1036" y="888"/>
                      <a:pt x="941" y="971"/>
                    </a:cubicBezTo>
                    <a:cubicBezTo>
                      <a:pt x="890" y="1015"/>
                      <a:pt x="845" y="1072"/>
                      <a:pt x="801" y="1129"/>
                    </a:cubicBezTo>
                    <a:cubicBezTo>
                      <a:pt x="807" y="1136"/>
                      <a:pt x="807" y="1142"/>
                      <a:pt x="801" y="1148"/>
                    </a:cubicBezTo>
                    <a:lnTo>
                      <a:pt x="769" y="1187"/>
                    </a:lnTo>
                    <a:cubicBezTo>
                      <a:pt x="750" y="1218"/>
                      <a:pt x="737" y="1244"/>
                      <a:pt x="718" y="1276"/>
                    </a:cubicBezTo>
                    <a:cubicBezTo>
                      <a:pt x="718" y="1282"/>
                      <a:pt x="712" y="1282"/>
                      <a:pt x="712" y="1288"/>
                    </a:cubicBezTo>
                    <a:cubicBezTo>
                      <a:pt x="718" y="1307"/>
                      <a:pt x="725" y="1320"/>
                      <a:pt x="731" y="1339"/>
                    </a:cubicBezTo>
                    <a:cubicBezTo>
                      <a:pt x="737" y="1352"/>
                      <a:pt x="744" y="1371"/>
                      <a:pt x="750" y="1396"/>
                    </a:cubicBezTo>
                    <a:cubicBezTo>
                      <a:pt x="754" y="1430"/>
                      <a:pt x="728" y="1453"/>
                      <a:pt x="698" y="1453"/>
                    </a:cubicBezTo>
                    <a:cubicBezTo>
                      <a:pt x="683" y="1453"/>
                      <a:pt x="668" y="1447"/>
                      <a:pt x="655" y="1434"/>
                    </a:cubicBezTo>
                    <a:cubicBezTo>
                      <a:pt x="642" y="1415"/>
                      <a:pt x="636" y="1396"/>
                      <a:pt x="629" y="1371"/>
                    </a:cubicBezTo>
                    <a:cubicBezTo>
                      <a:pt x="624" y="1387"/>
                      <a:pt x="609" y="1404"/>
                      <a:pt x="593" y="1404"/>
                    </a:cubicBezTo>
                    <a:cubicBezTo>
                      <a:pt x="590" y="1404"/>
                      <a:pt x="587" y="1404"/>
                      <a:pt x="585" y="1403"/>
                    </a:cubicBezTo>
                    <a:cubicBezTo>
                      <a:pt x="534" y="1466"/>
                      <a:pt x="490" y="1530"/>
                      <a:pt x="445" y="1593"/>
                    </a:cubicBezTo>
                    <a:cubicBezTo>
                      <a:pt x="432" y="1619"/>
                      <a:pt x="426" y="1638"/>
                      <a:pt x="420" y="1663"/>
                    </a:cubicBezTo>
                    <a:cubicBezTo>
                      <a:pt x="413" y="1689"/>
                      <a:pt x="401" y="1720"/>
                      <a:pt x="388" y="1739"/>
                    </a:cubicBezTo>
                    <a:cubicBezTo>
                      <a:pt x="375" y="1759"/>
                      <a:pt x="356" y="1765"/>
                      <a:pt x="337" y="1765"/>
                    </a:cubicBezTo>
                    <a:cubicBezTo>
                      <a:pt x="146" y="2102"/>
                      <a:pt x="32" y="2477"/>
                      <a:pt x="13" y="2871"/>
                    </a:cubicBezTo>
                    <a:cubicBezTo>
                      <a:pt x="0" y="2998"/>
                      <a:pt x="7" y="3125"/>
                      <a:pt x="19" y="3252"/>
                    </a:cubicBezTo>
                    <a:cubicBezTo>
                      <a:pt x="26" y="3258"/>
                      <a:pt x="26" y="3258"/>
                      <a:pt x="32" y="3265"/>
                    </a:cubicBezTo>
                    <a:cubicBezTo>
                      <a:pt x="38" y="3277"/>
                      <a:pt x="38" y="3284"/>
                      <a:pt x="45" y="3296"/>
                    </a:cubicBezTo>
                    <a:cubicBezTo>
                      <a:pt x="45" y="3182"/>
                      <a:pt x="51" y="3074"/>
                      <a:pt x="70" y="2966"/>
                    </a:cubicBezTo>
                    <a:cubicBezTo>
                      <a:pt x="73" y="2952"/>
                      <a:pt x="84" y="2945"/>
                      <a:pt x="94" y="2945"/>
                    </a:cubicBezTo>
                    <a:cubicBezTo>
                      <a:pt x="108" y="2945"/>
                      <a:pt x="121" y="2955"/>
                      <a:pt x="121" y="2972"/>
                    </a:cubicBezTo>
                    <a:cubicBezTo>
                      <a:pt x="108" y="3157"/>
                      <a:pt x="127" y="3341"/>
                      <a:pt x="178" y="3519"/>
                    </a:cubicBezTo>
                    <a:cubicBezTo>
                      <a:pt x="261" y="3837"/>
                      <a:pt x="407" y="4135"/>
                      <a:pt x="604" y="4402"/>
                    </a:cubicBezTo>
                    <a:cubicBezTo>
                      <a:pt x="693" y="4536"/>
                      <a:pt x="795" y="4663"/>
                      <a:pt x="903" y="4790"/>
                    </a:cubicBezTo>
                    <a:cubicBezTo>
                      <a:pt x="947" y="4847"/>
                      <a:pt x="998" y="4904"/>
                      <a:pt x="1049" y="4961"/>
                    </a:cubicBezTo>
                    <a:cubicBezTo>
                      <a:pt x="1023" y="4917"/>
                      <a:pt x="1004" y="4879"/>
                      <a:pt x="979" y="4834"/>
                    </a:cubicBezTo>
                    <a:cubicBezTo>
                      <a:pt x="871" y="4637"/>
                      <a:pt x="795" y="4428"/>
                      <a:pt x="744" y="4211"/>
                    </a:cubicBezTo>
                    <a:cubicBezTo>
                      <a:pt x="740" y="4200"/>
                      <a:pt x="749" y="4194"/>
                      <a:pt x="760" y="4194"/>
                    </a:cubicBezTo>
                    <a:cubicBezTo>
                      <a:pt x="768" y="4194"/>
                      <a:pt x="777" y="4197"/>
                      <a:pt x="782" y="4205"/>
                    </a:cubicBezTo>
                    <a:cubicBezTo>
                      <a:pt x="884" y="4402"/>
                      <a:pt x="966" y="4605"/>
                      <a:pt x="1074" y="4802"/>
                    </a:cubicBezTo>
                    <a:cubicBezTo>
                      <a:pt x="1265" y="5152"/>
                      <a:pt x="1500" y="5476"/>
                      <a:pt x="1780" y="5768"/>
                    </a:cubicBezTo>
                    <a:cubicBezTo>
                      <a:pt x="1850" y="5838"/>
                      <a:pt x="1919" y="5908"/>
                      <a:pt x="1996" y="5978"/>
                    </a:cubicBezTo>
                    <a:cubicBezTo>
                      <a:pt x="2034" y="6012"/>
                      <a:pt x="2107" y="6076"/>
                      <a:pt x="2170" y="6076"/>
                    </a:cubicBezTo>
                    <a:cubicBezTo>
                      <a:pt x="2189" y="6076"/>
                      <a:pt x="2208" y="6069"/>
                      <a:pt x="2224" y="6054"/>
                    </a:cubicBezTo>
                    <a:cubicBezTo>
                      <a:pt x="2250" y="6016"/>
                      <a:pt x="2263" y="5972"/>
                      <a:pt x="2263" y="5927"/>
                    </a:cubicBezTo>
                    <a:cubicBezTo>
                      <a:pt x="2263" y="5876"/>
                      <a:pt x="2269" y="5819"/>
                      <a:pt x="2269" y="5768"/>
                    </a:cubicBezTo>
                    <a:cubicBezTo>
                      <a:pt x="2275" y="5654"/>
                      <a:pt x="2263" y="5546"/>
                      <a:pt x="2269" y="5432"/>
                    </a:cubicBezTo>
                    <a:cubicBezTo>
                      <a:pt x="2272" y="5411"/>
                      <a:pt x="2291" y="5400"/>
                      <a:pt x="2309" y="5400"/>
                    </a:cubicBezTo>
                    <a:cubicBezTo>
                      <a:pt x="2324" y="5400"/>
                      <a:pt x="2339" y="5408"/>
                      <a:pt x="2345" y="5425"/>
                    </a:cubicBezTo>
                    <a:cubicBezTo>
                      <a:pt x="2390" y="5559"/>
                      <a:pt x="2409" y="5699"/>
                      <a:pt x="2396" y="5845"/>
                    </a:cubicBezTo>
                    <a:cubicBezTo>
                      <a:pt x="2390" y="5953"/>
                      <a:pt x="2390" y="6093"/>
                      <a:pt x="2294" y="6162"/>
                    </a:cubicBezTo>
                    <a:cubicBezTo>
                      <a:pt x="2253" y="6193"/>
                      <a:pt x="2211" y="6206"/>
                      <a:pt x="2170" y="6206"/>
                    </a:cubicBezTo>
                    <a:cubicBezTo>
                      <a:pt x="2011" y="6206"/>
                      <a:pt x="1855" y="6022"/>
                      <a:pt x="1754" y="5921"/>
                    </a:cubicBezTo>
                    <a:cubicBezTo>
                      <a:pt x="1602" y="5762"/>
                      <a:pt x="1456" y="5590"/>
                      <a:pt x="1328" y="5413"/>
                    </a:cubicBezTo>
                    <a:cubicBezTo>
                      <a:pt x="1278" y="5343"/>
                      <a:pt x="1233" y="5273"/>
                      <a:pt x="1189" y="5196"/>
                    </a:cubicBezTo>
                    <a:cubicBezTo>
                      <a:pt x="1181" y="5209"/>
                      <a:pt x="1167" y="5213"/>
                      <a:pt x="1156" y="5213"/>
                    </a:cubicBezTo>
                    <a:cubicBezTo>
                      <a:pt x="1149" y="5213"/>
                      <a:pt x="1142" y="5212"/>
                      <a:pt x="1138" y="5209"/>
                    </a:cubicBezTo>
                    <a:cubicBezTo>
                      <a:pt x="1055" y="5152"/>
                      <a:pt x="985" y="5088"/>
                      <a:pt x="928" y="5012"/>
                    </a:cubicBezTo>
                    <a:cubicBezTo>
                      <a:pt x="858" y="4942"/>
                      <a:pt x="795" y="4872"/>
                      <a:pt x="731" y="4790"/>
                    </a:cubicBezTo>
                    <a:cubicBezTo>
                      <a:pt x="509" y="4536"/>
                      <a:pt x="331" y="4250"/>
                      <a:pt x="191" y="3938"/>
                    </a:cubicBezTo>
                    <a:cubicBezTo>
                      <a:pt x="134" y="3792"/>
                      <a:pt x="89" y="3640"/>
                      <a:pt x="64" y="3487"/>
                    </a:cubicBezTo>
                    <a:lnTo>
                      <a:pt x="64" y="3544"/>
                    </a:lnTo>
                    <a:cubicBezTo>
                      <a:pt x="108" y="3760"/>
                      <a:pt x="197" y="3957"/>
                      <a:pt x="254" y="4167"/>
                    </a:cubicBezTo>
                    <a:cubicBezTo>
                      <a:pt x="259" y="4189"/>
                      <a:pt x="240" y="4204"/>
                      <a:pt x="221" y="4204"/>
                    </a:cubicBezTo>
                    <a:cubicBezTo>
                      <a:pt x="212" y="4204"/>
                      <a:pt x="203" y="4201"/>
                      <a:pt x="197" y="4192"/>
                    </a:cubicBezTo>
                    <a:cubicBezTo>
                      <a:pt x="159" y="4142"/>
                      <a:pt x="127" y="4084"/>
                      <a:pt x="102" y="4034"/>
                    </a:cubicBezTo>
                    <a:lnTo>
                      <a:pt x="102" y="4034"/>
                    </a:lnTo>
                    <a:cubicBezTo>
                      <a:pt x="127" y="4300"/>
                      <a:pt x="172" y="4561"/>
                      <a:pt x="235" y="4828"/>
                    </a:cubicBezTo>
                    <a:cubicBezTo>
                      <a:pt x="274" y="4987"/>
                      <a:pt x="324" y="5152"/>
                      <a:pt x="375" y="5311"/>
                    </a:cubicBezTo>
                    <a:cubicBezTo>
                      <a:pt x="401" y="5393"/>
                      <a:pt x="426" y="5482"/>
                      <a:pt x="458" y="5559"/>
                    </a:cubicBezTo>
                    <a:cubicBezTo>
                      <a:pt x="483" y="5616"/>
                      <a:pt x="502" y="5679"/>
                      <a:pt x="509" y="5749"/>
                    </a:cubicBezTo>
                    <a:cubicBezTo>
                      <a:pt x="516" y="5751"/>
                      <a:pt x="524" y="5753"/>
                      <a:pt x="532" y="5753"/>
                    </a:cubicBezTo>
                    <a:cubicBezTo>
                      <a:pt x="571" y="5753"/>
                      <a:pt x="609" y="5727"/>
                      <a:pt x="604" y="5679"/>
                    </a:cubicBezTo>
                    <a:cubicBezTo>
                      <a:pt x="604" y="5657"/>
                      <a:pt x="623" y="5640"/>
                      <a:pt x="645" y="5640"/>
                    </a:cubicBezTo>
                    <a:cubicBezTo>
                      <a:pt x="648" y="5640"/>
                      <a:pt x="651" y="5640"/>
                      <a:pt x="655" y="5641"/>
                    </a:cubicBezTo>
                    <a:cubicBezTo>
                      <a:pt x="553" y="5413"/>
                      <a:pt x="464" y="5184"/>
                      <a:pt x="382" y="4955"/>
                    </a:cubicBezTo>
                    <a:cubicBezTo>
                      <a:pt x="377" y="4938"/>
                      <a:pt x="393" y="4924"/>
                      <a:pt x="407" y="4924"/>
                    </a:cubicBezTo>
                    <a:cubicBezTo>
                      <a:pt x="415" y="4924"/>
                      <a:pt x="422" y="4927"/>
                      <a:pt x="426" y="4936"/>
                    </a:cubicBezTo>
                    <a:cubicBezTo>
                      <a:pt x="534" y="5158"/>
                      <a:pt x="642" y="5387"/>
                      <a:pt x="750" y="5610"/>
                    </a:cubicBezTo>
                    <a:cubicBezTo>
                      <a:pt x="934" y="5984"/>
                      <a:pt x="1163" y="6334"/>
                      <a:pt x="1430" y="6652"/>
                    </a:cubicBezTo>
                    <a:cubicBezTo>
                      <a:pt x="1564" y="6798"/>
                      <a:pt x="1710" y="6925"/>
                      <a:pt x="1869" y="7039"/>
                    </a:cubicBezTo>
                    <a:cubicBezTo>
                      <a:pt x="1991" y="7126"/>
                      <a:pt x="2133" y="7216"/>
                      <a:pt x="2286" y="7216"/>
                    </a:cubicBezTo>
                    <a:cubicBezTo>
                      <a:pt x="2324" y="7216"/>
                      <a:pt x="2363" y="7211"/>
                      <a:pt x="2402" y="7198"/>
                    </a:cubicBezTo>
                    <a:cubicBezTo>
                      <a:pt x="2407" y="7197"/>
                      <a:pt x="2411" y="7196"/>
                      <a:pt x="2414" y="7196"/>
                    </a:cubicBezTo>
                    <a:cubicBezTo>
                      <a:pt x="2447" y="7196"/>
                      <a:pt x="2469" y="7239"/>
                      <a:pt x="2441" y="7262"/>
                    </a:cubicBezTo>
                    <a:cubicBezTo>
                      <a:pt x="2381" y="7314"/>
                      <a:pt x="2313" y="7334"/>
                      <a:pt x="2244" y="7334"/>
                    </a:cubicBezTo>
                    <a:cubicBezTo>
                      <a:pt x="2092" y="7334"/>
                      <a:pt x="1931" y="7237"/>
                      <a:pt x="1818" y="7154"/>
                    </a:cubicBezTo>
                    <a:cubicBezTo>
                      <a:pt x="1303" y="6798"/>
                      <a:pt x="954" y="6277"/>
                      <a:pt x="693" y="5718"/>
                    </a:cubicBezTo>
                    <a:cubicBezTo>
                      <a:pt x="687" y="5768"/>
                      <a:pt x="655" y="5819"/>
                      <a:pt x="604" y="5845"/>
                    </a:cubicBezTo>
                    <a:cubicBezTo>
                      <a:pt x="579" y="5857"/>
                      <a:pt x="553" y="5864"/>
                      <a:pt x="528" y="5864"/>
                    </a:cubicBezTo>
                    <a:cubicBezTo>
                      <a:pt x="591" y="6035"/>
                      <a:pt x="661" y="6207"/>
                      <a:pt x="737" y="6372"/>
                    </a:cubicBezTo>
                    <a:cubicBezTo>
                      <a:pt x="795" y="6512"/>
                      <a:pt x="865" y="6645"/>
                      <a:pt x="947" y="6779"/>
                    </a:cubicBezTo>
                    <a:cubicBezTo>
                      <a:pt x="954" y="6792"/>
                      <a:pt x="966" y="6811"/>
                      <a:pt x="973" y="6823"/>
                    </a:cubicBezTo>
                    <a:cubicBezTo>
                      <a:pt x="1100" y="7033"/>
                      <a:pt x="1259" y="7224"/>
                      <a:pt x="1436" y="7395"/>
                    </a:cubicBezTo>
                    <a:cubicBezTo>
                      <a:pt x="1576" y="7529"/>
                      <a:pt x="1742" y="7643"/>
                      <a:pt x="1913" y="7732"/>
                    </a:cubicBezTo>
                    <a:cubicBezTo>
                      <a:pt x="2002" y="7777"/>
                      <a:pt x="2091" y="7815"/>
                      <a:pt x="2186" y="7846"/>
                    </a:cubicBezTo>
                    <a:cubicBezTo>
                      <a:pt x="2224" y="7861"/>
                      <a:pt x="2266" y="7868"/>
                      <a:pt x="2306" y="7868"/>
                    </a:cubicBezTo>
                    <a:cubicBezTo>
                      <a:pt x="2319" y="7868"/>
                      <a:pt x="2333" y="7867"/>
                      <a:pt x="2345" y="7865"/>
                    </a:cubicBezTo>
                    <a:cubicBezTo>
                      <a:pt x="2377" y="7859"/>
                      <a:pt x="2409" y="7821"/>
                      <a:pt x="2390" y="7789"/>
                    </a:cubicBezTo>
                    <a:cubicBezTo>
                      <a:pt x="2367" y="7748"/>
                      <a:pt x="2403" y="7717"/>
                      <a:pt x="2440" y="7717"/>
                    </a:cubicBezTo>
                    <a:cubicBezTo>
                      <a:pt x="2454" y="7717"/>
                      <a:pt x="2468" y="7721"/>
                      <a:pt x="2479" y="7732"/>
                    </a:cubicBezTo>
                    <a:cubicBezTo>
                      <a:pt x="2549" y="7827"/>
                      <a:pt x="2498" y="7967"/>
                      <a:pt x="2383" y="7986"/>
                    </a:cubicBezTo>
                    <a:cubicBezTo>
                      <a:pt x="2357" y="7994"/>
                      <a:pt x="2331" y="7998"/>
                      <a:pt x="2303" y="7998"/>
                    </a:cubicBezTo>
                    <a:cubicBezTo>
                      <a:pt x="2204" y="7998"/>
                      <a:pt x="2100" y="7951"/>
                      <a:pt x="2015" y="7916"/>
                    </a:cubicBezTo>
                    <a:lnTo>
                      <a:pt x="2015" y="7916"/>
                    </a:lnTo>
                    <a:cubicBezTo>
                      <a:pt x="2174" y="8082"/>
                      <a:pt x="2345" y="8228"/>
                      <a:pt x="2530" y="8361"/>
                    </a:cubicBezTo>
                    <a:cubicBezTo>
                      <a:pt x="2561" y="8380"/>
                      <a:pt x="2587" y="8399"/>
                      <a:pt x="2612" y="8412"/>
                    </a:cubicBezTo>
                    <a:cubicBezTo>
                      <a:pt x="2618" y="8418"/>
                      <a:pt x="2622" y="8421"/>
                      <a:pt x="2625" y="8421"/>
                    </a:cubicBezTo>
                    <a:cubicBezTo>
                      <a:pt x="2629" y="8421"/>
                      <a:pt x="2631" y="8416"/>
                      <a:pt x="2631" y="8406"/>
                    </a:cubicBezTo>
                    <a:cubicBezTo>
                      <a:pt x="2644" y="8355"/>
                      <a:pt x="2644" y="8298"/>
                      <a:pt x="2631" y="8247"/>
                    </a:cubicBezTo>
                    <a:cubicBezTo>
                      <a:pt x="2631" y="8190"/>
                      <a:pt x="2618" y="8126"/>
                      <a:pt x="2606" y="8069"/>
                    </a:cubicBezTo>
                    <a:cubicBezTo>
                      <a:pt x="2587" y="8018"/>
                      <a:pt x="2574" y="7961"/>
                      <a:pt x="2568" y="7904"/>
                    </a:cubicBezTo>
                    <a:cubicBezTo>
                      <a:pt x="2563" y="7885"/>
                      <a:pt x="2578" y="7870"/>
                      <a:pt x="2594" y="7870"/>
                    </a:cubicBezTo>
                    <a:cubicBezTo>
                      <a:pt x="2600" y="7870"/>
                      <a:pt x="2607" y="7873"/>
                      <a:pt x="2612" y="7878"/>
                    </a:cubicBezTo>
                    <a:cubicBezTo>
                      <a:pt x="2695" y="7967"/>
                      <a:pt x="2739" y="8094"/>
                      <a:pt x="2739" y="8215"/>
                    </a:cubicBezTo>
                    <a:cubicBezTo>
                      <a:pt x="2752" y="8298"/>
                      <a:pt x="2765" y="8437"/>
                      <a:pt x="2695" y="8501"/>
                    </a:cubicBezTo>
                    <a:cubicBezTo>
                      <a:pt x="2672" y="8517"/>
                      <a:pt x="2647" y="8525"/>
                      <a:pt x="2622" y="8525"/>
                    </a:cubicBezTo>
                    <a:cubicBezTo>
                      <a:pt x="2596" y="8525"/>
                      <a:pt x="2571" y="8517"/>
                      <a:pt x="2549" y="8501"/>
                    </a:cubicBezTo>
                    <a:cubicBezTo>
                      <a:pt x="2504" y="8469"/>
                      <a:pt x="2460" y="8437"/>
                      <a:pt x="2421" y="8406"/>
                    </a:cubicBezTo>
                    <a:cubicBezTo>
                      <a:pt x="2333" y="8336"/>
                      <a:pt x="2250" y="8266"/>
                      <a:pt x="2167" y="8183"/>
                    </a:cubicBezTo>
                    <a:lnTo>
                      <a:pt x="2167" y="8183"/>
                    </a:lnTo>
                    <a:cubicBezTo>
                      <a:pt x="2174" y="8228"/>
                      <a:pt x="2161" y="8272"/>
                      <a:pt x="2136" y="8310"/>
                    </a:cubicBezTo>
                    <a:cubicBezTo>
                      <a:pt x="2129" y="8323"/>
                      <a:pt x="2116" y="8336"/>
                      <a:pt x="2110" y="8348"/>
                    </a:cubicBezTo>
                    <a:lnTo>
                      <a:pt x="2167" y="8469"/>
                    </a:lnTo>
                    <a:cubicBezTo>
                      <a:pt x="2396" y="8558"/>
                      <a:pt x="2644" y="8603"/>
                      <a:pt x="2892" y="8603"/>
                    </a:cubicBezTo>
                    <a:cubicBezTo>
                      <a:pt x="3267" y="8596"/>
                      <a:pt x="3629" y="8495"/>
                      <a:pt x="3953" y="8310"/>
                    </a:cubicBezTo>
                    <a:cubicBezTo>
                      <a:pt x="3928" y="8145"/>
                      <a:pt x="3928" y="7980"/>
                      <a:pt x="3947" y="7815"/>
                    </a:cubicBezTo>
                    <a:lnTo>
                      <a:pt x="3947" y="7815"/>
                    </a:lnTo>
                    <a:cubicBezTo>
                      <a:pt x="3762" y="8024"/>
                      <a:pt x="3559" y="8209"/>
                      <a:pt x="3337" y="8374"/>
                    </a:cubicBezTo>
                    <a:cubicBezTo>
                      <a:pt x="3272" y="8415"/>
                      <a:pt x="3201" y="8490"/>
                      <a:pt x="3120" y="8490"/>
                    </a:cubicBezTo>
                    <a:cubicBezTo>
                      <a:pt x="3114" y="8490"/>
                      <a:pt x="3108" y="8489"/>
                      <a:pt x="3101" y="8488"/>
                    </a:cubicBezTo>
                    <a:cubicBezTo>
                      <a:pt x="3012" y="8469"/>
                      <a:pt x="3000" y="8368"/>
                      <a:pt x="3012" y="8291"/>
                    </a:cubicBezTo>
                    <a:cubicBezTo>
                      <a:pt x="3019" y="8151"/>
                      <a:pt x="3051" y="8012"/>
                      <a:pt x="3108" y="7885"/>
                    </a:cubicBezTo>
                    <a:lnTo>
                      <a:pt x="3108" y="7885"/>
                    </a:lnTo>
                    <a:cubicBezTo>
                      <a:pt x="3041" y="7931"/>
                      <a:pt x="2967" y="7952"/>
                      <a:pt x="2894" y="7952"/>
                    </a:cubicBezTo>
                    <a:cubicBezTo>
                      <a:pt x="2876" y="7952"/>
                      <a:pt x="2858" y="7951"/>
                      <a:pt x="2841" y="7948"/>
                    </a:cubicBezTo>
                    <a:cubicBezTo>
                      <a:pt x="2815" y="7948"/>
                      <a:pt x="2796" y="7923"/>
                      <a:pt x="2796" y="7897"/>
                    </a:cubicBezTo>
                    <a:cubicBezTo>
                      <a:pt x="2835" y="7592"/>
                      <a:pt x="2936" y="7300"/>
                      <a:pt x="3095" y="7039"/>
                    </a:cubicBezTo>
                    <a:cubicBezTo>
                      <a:pt x="3101" y="7032"/>
                      <a:pt x="3108" y="7029"/>
                      <a:pt x="3116" y="7029"/>
                    </a:cubicBezTo>
                    <a:cubicBezTo>
                      <a:pt x="3132" y="7029"/>
                      <a:pt x="3148" y="7045"/>
                      <a:pt x="3140" y="7058"/>
                    </a:cubicBezTo>
                    <a:cubicBezTo>
                      <a:pt x="3012" y="7306"/>
                      <a:pt x="2930" y="7580"/>
                      <a:pt x="2898" y="7853"/>
                    </a:cubicBezTo>
                    <a:cubicBezTo>
                      <a:pt x="3044" y="7840"/>
                      <a:pt x="3165" y="7707"/>
                      <a:pt x="3248" y="7599"/>
                    </a:cubicBezTo>
                    <a:cubicBezTo>
                      <a:pt x="3464" y="7319"/>
                      <a:pt x="3673" y="7033"/>
                      <a:pt x="3864" y="6741"/>
                    </a:cubicBezTo>
                    <a:cubicBezTo>
                      <a:pt x="3959" y="6601"/>
                      <a:pt x="4036" y="6455"/>
                      <a:pt x="4086" y="6296"/>
                    </a:cubicBezTo>
                    <a:cubicBezTo>
                      <a:pt x="4131" y="6131"/>
                      <a:pt x="4144" y="5965"/>
                      <a:pt x="4131" y="5800"/>
                    </a:cubicBezTo>
                    <a:cubicBezTo>
                      <a:pt x="4127" y="5769"/>
                      <a:pt x="4152" y="5750"/>
                      <a:pt x="4176" y="5750"/>
                    </a:cubicBezTo>
                    <a:cubicBezTo>
                      <a:pt x="4191" y="5750"/>
                      <a:pt x="4206" y="5758"/>
                      <a:pt x="4214" y="5775"/>
                    </a:cubicBezTo>
                    <a:cubicBezTo>
                      <a:pt x="4322" y="5959"/>
                      <a:pt x="4271" y="6194"/>
                      <a:pt x="4207" y="6385"/>
                    </a:cubicBezTo>
                    <a:cubicBezTo>
                      <a:pt x="4194" y="6410"/>
                      <a:pt x="4188" y="6436"/>
                      <a:pt x="4175" y="6455"/>
                    </a:cubicBezTo>
                    <a:cubicBezTo>
                      <a:pt x="4163" y="6537"/>
                      <a:pt x="4150" y="6607"/>
                      <a:pt x="4131" y="6696"/>
                    </a:cubicBezTo>
                    <a:cubicBezTo>
                      <a:pt x="4105" y="6785"/>
                      <a:pt x="4086" y="6874"/>
                      <a:pt x="4067" y="6963"/>
                    </a:cubicBezTo>
                    <a:cubicBezTo>
                      <a:pt x="4048" y="7033"/>
                      <a:pt x="4036" y="7103"/>
                      <a:pt x="4036" y="7173"/>
                    </a:cubicBezTo>
                    <a:cubicBezTo>
                      <a:pt x="4041" y="7226"/>
                      <a:pt x="4062" y="7246"/>
                      <a:pt x="4090" y="7246"/>
                    </a:cubicBezTo>
                    <a:cubicBezTo>
                      <a:pt x="4160" y="7246"/>
                      <a:pt x="4273" y="7126"/>
                      <a:pt x="4309" y="7090"/>
                    </a:cubicBezTo>
                    <a:cubicBezTo>
                      <a:pt x="4404" y="6989"/>
                      <a:pt x="4487" y="6887"/>
                      <a:pt x="4563" y="6772"/>
                    </a:cubicBezTo>
                    <a:cubicBezTo>
                      <a:pt x="4709" y="6544"/>
                      <a:pt x="4830" y="6296"/>
                      <a:pt x="4913" y="6035"/>
                    </a:cubicBezTo>
                    <a:cubicBezTo>
                      <a:pt x="5008" y="5749"/>
                      <a:pt x="5071" y="5451"/>
                      <a:pt x="5103" y="5152"/>
                    </a:cubicBezTo>
                    <a:cubicBezTo>
                      <a:pt x="5122" y="4993"/>
                      <a:pt x="5129" y="4834"/>
                      <a:pt x="5135" y="4675"/>
                    </a:cubicBezTo>
                    <a:cubicBezTo>
                      <a:pt x="5141" y="4599"/>
                      <a:pt x="5141" y="4517"/>
                      <a:pt x="5148" y="4440"/>
                    </a:cubicBezTo>
                    <a:lnTo>
                      <a:pt x="5148" y="4440"/>
                    </a:lnTo>
                    <a:cubicBezTo>
                      <a:pt x="5103" y="4605"/>
                      <a:pt x="5033" y="4764"/>
                      <a:pt x="4951" y="4917"/>
                    </a:cubicBezTo>
                    <a:cubicBezTo>
                      <a:pt x="4940" y="4939"/>
                      <a:pt x="4921" y="4950"/>
                      <a:pt x="4902" y="4950"/>
                    </a:cubicBezTo>
                    <a:cubicBezTo>
                      <a:pt x="4887" y="4950"/>
                      <a:pt x="4873" y="4943"/>
                      <a:pt x="4862" y="4930"/>
                    </a:cubicBezTo>
                    <a:cubicBezTo>
                      <a:pt x="4805" y="4847"/>
                      <a:pt x="4766" y="4745"/>
                      <a:pt x="4754" y="4644"/>
                    </a:cubicBezTo>
                    <a:cubicBezTo>
                      <a:pt x="4684" y="4853"/>
                      <a:pt x="4569" y="5050"/>
                      <a:pt x="4423" y="5216"/>
                    </a:cubicBezTo>
                    <a:cubicBezTo>
                      <a:pt x="4353" y="5298"/>
                      <a:pt x="4271" y="5368"/>
                      <a:pt x="4188" y="5432"/>
                    </a:cubicBezTo>
                    <a:cubicBezTo>
                      <a:pt x="4137" y="5463"/>
                      <a:pt x="4074" y="5494"/>
                      <a:pt x="4015" y="5494"/>
                    </a:cubicBezTo>
                    <a:cubicBezTo>
                      <a:pt x="3979" y="5494"/>
                      <a:pt x="3944" y="5482"/>
                      <a:pt x="3915" y="5451"/>
                    </a:cubicBezTo>
                    <a:cubicBezTo>
                      <a:pt x="3889" y="5425"/>
                      <a:pt x="3870" y="5393"/>
                      <a:pt x="3870" y="5355"/>
                    </a:cubicBezTo>
                    <a:cubicBezTo>
                      <a:pt x="3661" y="5876"/>
                      <a:pt x="3330" y="6334"/>
                      <a:pt x="2898" y="6690"/>
                    </a:cubicBezTo>
                    <a:cubicBezTo>
                      <a:pt x="2811" y="6762"/>
                      <a:pt x="2699" y="6854"/>
                      <a:pt x="2579" y="6854"/>
                    </a:cubicBezTo>
                    <a:cubicBezTo>
                      <a:pt x="2551" y="6854"/>
                      <a:pt x="2521" y="6848"/>
                      <a:pt x="2491" y="6836"/>
                    </a:cubicBezTo>
                    <a:cubicBezTo>
                      <a:pt x="2371" y="6785"/>
                      <a:pt x="2339" y="6639"/>
                      <a:pt x="2339" y="6525"/>
                    </a:cubicBezTo>
                    <a:cubicBezTo>
                      <a:pt x="2345" y="6347"/>
                      <a:pt x="2377" y="6175"/>
                      <a:pt x="2421" y="6010"/>
                    </a:cubicBezTo>
                    <a:cubicBezTo>
                      <a:pt x="2453" y="5864"/>
                      <a:pt x="2504" y="5724"/>
                      <a:pt x="2555" y="5584"/>
                    </a:cubicBezTo>
                    <a:cubicBezTo>
                      <a:pt x="2491" y="5514"/>
                      <a:pt x="2491" y="5406"/>
                      <a:pt x="2491" y="5317"/>
                    </a:cubicBezTo>
                    <a:cubicBezTo>
                      <a:pt x="2491" y="5196"/>
                      <a:pt x="2491" y="5069"/>
                      <a:pt x="2504" y="4949"/>
                    </a:cubicBezTo>
                    <a:cubicBezTo>
                      <a:pt x="2536" y="4440"/>
                      <a:pt x="2669" y="3938"/>
                      <a:pt x="2898" y="3481"/>
                    </a:cubicBezTo>
                    <a:cubicBezTo>
                      <a:pt x="2902" y="3472"/>
                      <a:pt x="2909" y="3469"/>
                      <a:pt x="2917" y="3469"/>
                    </a:cubicBezTo>
                    <a:cubicBezTo>
                      <a:pt x="2931" y="3469"/>
                      <a:pt x="2947" y="3483"/>
                      <a:pt x="2943" y="3500"/>
                    </a:cubicBezTo>
                    <a:cubicBezTo>
                      <a:pt x="2854" y="3741"/>
                      <a:pt x="2777" y="3983"/>
                      <a:pt x="2720" y="4231"/>
                    </a:cubicBezTo>
                    <a:cubicBezTo>
                      <a:pt x="2669" y="4453"/>
                      <a:pt x="2638" y="4675"/>
                      <a:pt x="2618" y="4904"/>
                    </a:cubicBezTo>
                    <a:cubicBezTo>
                      <a:pt x="2606" y="5012"/>
                      <a:pt x="2606" y="5127"/>
                      <a:pt x="2606" y="5241"/>
                    </a:cubicBezTo>
                    <a:cubicBezTo>
                      <a:pt x="2612" y="5292"/>
                      <a:pt x="2612" y="5349"/>
                      <a:pt x="2612" y="5400"/>
                    </a:cubicBezTo>
                    <a:cubicBezTo>
                      <a:pt x="2612" y="5432"/>
                      <a:pt x="2618" y="5457"/>
                      <a:pt x="2631" y="5489"/>
                    </a:cubicBezTo>
                    <a:cubicBezTo>
                      <a:pt x="2638" y="5489"/>
                      <a:pt x="2644" y="5495"/>
                      <a:pt x="2644" y="5502"/>
                    </a:cubicBezTo>
                    <a:cubicBezTo>
                      <a:pt x="2651" y="5507"/>
                      <a:pt x="2658" y="5509"/>
                      <a:pt x="2667" y="5509"/>
                    </a:cubicBezTo>
                    <a:cubicBezTo>
                      <a:pt x="2730" y="5509"/>
                      <a:pt x="2832" y="5376"/>
                      <a:pt x="2860" y="5343"/>
                    </a:cubicBezTo>
                    <a:cubicBezTo>
                      <a:pt x="2930" y="5266"/>
                      <a:pt x="2993" y="5184"/>
                      <a:pt x="3057" y="5101"/>
                    </a:cubicBezTo>
                    <a:cubicBezTo>
                      <a:pt x="3121" y="5019"/>
                      <a:pt x="3178" y="4930"/>
                      <a:pt x="3229" y="4834"/>
                    </a:cubicBezTo>
                    <a:cubicBezTo>
                      <a:pt x="3279" y="4745"/>
                      <a:pt x="3330" y="4656"/>
                      <a:pt x="3387" y="4567"/>
                    </a:cubicBezTo>
                    <a:cubicBezTo>
                      <a:pt x="3396" y="4556"/>
                      <a:pt x="3408" y="4552"/>
                      <a:pt x="3421" y="4552"/>
                    </a:cubicBezTo>
                    <a:cubicBezTo>
                      <a:pt x="3445" y="4552"/>
                      <a:pt x="3470" y="4570"/>
                      <a:pt x="3470" y="4599"/>
                    </a:cubicBezTo>
                    <a:cubicBezTo>
                      <a:pt x="3438" y="4733"/>
                      <a:pt x="3381" y="4853"/>
                      <a:pt x="3311" y="4961"/>
                    </a:cubicBezTo>
                    <a:cubicBezTo>
                      <a:pt x="3235" y="5082"/>
                      <a:pt x="3159" y="5190"/>
                      <a:pt x="3070" y="5298"/>
                    </a:cubicBezTo>
                    <a:cubicBezTo>
                      <a:pt x="3000" y="5387"/>
                      <a:pt x="2917" y="5476"/>
                      <a:pt x="2835" y="5552"/>
                    </a:cubicBezTo>
                    <a:cubicBezTo>
                      <a:pt x="2790" y="5602"/>
                      <a:pt x="2729" y="5628"/>
                      <a:pt x="2666" y="5628"/>
                    </a:cubicBezTo>
                    <a:cubicBezTo>
                      <a:pt x="2648" y="5628"/>
                      <a:pt x="2630" y="5626"/>
                      <a:pt x="2612" y="5622"/>
                    </a:cubicBezTo>
                    <a:cubicBezTo>
                      <a:pt x="2568" y="5775"/>
                      <a:pt x="2536" y="5927"/>
                      <a:pt x="2510" y="6080"/>
                    </a:cubicBezTo>
                    <a:cubicBezTo>
                      <a:pt x="2491" y="6169"/>
                      <a:pt x="2479" y="6251"/>
                      <a:pt x="2472" y="6340"/>
                    </a:cubicBezTo>
                    <a:cubicBezTo>
                      <a:pt x="2460" y="6417"/>
                      <a:pt x="2453" y="6499"/>
                      <a:pt x="2460" y="6575"/>
                    </a:cubicBezTo>
                    <a:cubicBezTo>
                      <a:pt x="2460" y="6626"/>
                      <a:pt x="2485" y="6677"/>
                      <a:pt x="2523" y="6709"/>
                    </a:cubicBezTo>
                    <a:cubicBezTo>
                      <a:pt x="2539" y="6719"/>
                      <a:pt x="2555" y="6724"/>
                      <a:pt x="2572" y="6724"/>
                    </a:cubicBezTo>
                    <a:cubicBezTo>
                      <a:pt x="2617" y="6724"/>
                      <a:pt x="2664" y="6694"/>
                      <a:pt x="2701" y="6671"/>
                    </a:cubicBezTo>
                    <a:cubicBezTo>
                      <a:pt x="2809" y="6588"/>
                      <a:pt x="2911" y="6499"/>
                      <a:pt x="3012" y="6404"/>
                    </a:cubicBezTo>
                    <a:cubicBezTo>
                      <a:pt x="3400" y="6023"/>
                      <a:pt x="3686" y="5540"/>
                      <a:pt x="3839" y="5012"/>
                    </a:cubicBezTo>
                    <a:cubicBezTo>
                      <a:pt x="3877" y="4885"/>
                      <a:pt x="3908" y="4752"/>
                      <a:pt x="3928" y="4618"/>
                    </a:cubicBezTo>
                    <a:cubicBezTo>
                      <a:pt x="3953" y="4485"/>
                      <a:pt x="3972" y="4345"/>
                      <a:pt x="3997" y="4205"/>
                    </a:cubicBezTo>
                    <a:cubicBezTo>
                      <a:pt x="4001" y="4186"/>
                      <a:pt x="4017" y="4177"/>
                      <a:pt x="4033" y="4177"/>
                    </a:cubicBezTo>
                    <a:cubicBezTo>
                      <a:pt x="4050" y="4177"/>
                      <a:pt x="4067" y="4186"/>
                      <a:pt x="4074" y="4205"/>
                    </a:cubicBezTo>
                    <a:cubicBezTo>
                      <a:pt x="4086" y="4288"/>
                      <a:pt x="4086" y="4377"/>
                      <a:pt x="4086" y="4459"/>
                    </a:cubicBezTo>
                    <a:cubicBezTo>
                      <a:pt x="4080" y="4548"/>
                      <a:pt x="4067" y="4631"/>
                      <a:pt x="4055" y="4714"/>
                    </a:cubicBezTo>
                    <a:cubicBezTo>
                      <a:pt x="4036" y="4828"/>
                      <a:pt x="4004" y="4936"/>
                      <a:pt x="3972" y="5050"/>
                    </a:cubicBezTo>
                    <a:cubicBezTo>
                      <a:pt x="3972" y="5082"/>
                      <a:pt x="3966" y="5120"/>
                      <a:pt x="3966" y="5158"/>
                    </a:cubicBezTo>
                    <a:cubicBezTo>
                      <a:pt x="3959" y="5216"/>
                      <a:pt x="3959" y="5279"/>
                      <a:pt x="3959" y="5336"/>
                    </a:cubicBezTo>
                    <a:cubicBezTo>
                      <a:pt x="3966" y="5375"/>
                      <a:pt x="3987" y="5388"/>
                      <a:pt x="4012" y="5388"/>
                    </a:cubicBezTo>
                    <a:cubicBezTo>
                      <a:pt x="4033" y="5388"/>
                      <a:pt x="4057" y="5379"/>
                      <a:pt x="4080" y="5368"/>
                    </a:cubicBezTo>
                    <a:cubicBezTo>
                      <a:pt x="4163" y="5311"/>
                      <a:pt x="4233" y="5247"/>
                      <a:pt x="4296" y="5177"/>
                    </a:cubicBezTo>
                    <a:cubicBezTo>
                      <a:pt x="4360" y="5108"/>
                      <a:pt x="4423" y="5025"/>
                      <a:pt x="4474" y="4942"/>
                    </a:cubicBezTo>
                    <a:cubicBezTo>
                      <a:pt x="4576" y="4777"/>
                      <a:pt x="4646" y="4599"/>
                      <a:pt x="4690" y="4408"/>
                    </a:cubicBezTo>
                    <a:cubicBezTo>
                      <a:pt x="4741" y="4180"/>
                      <a:pt x="4766" y="3951"/>
                      <a:pt x="4760" y="3722"/>
                    </a:cubicBezTo>
                    <a:cubicBezTo>
                      <a:pt x="4754" y="3601"/>
                      <a:pt x="4747" y="3481"/>
                      <a:pt x="4741" y="3366"/>
                    </a:cubicBezTo>
                    <a:cubicBezTo>
                      <a:pt x="4728" y="3246"/>
                      <a:pt x="4722" y="3131"/>
                      <a:pt x="4722" y="3010"/>
                    </a:cubicBezTo>
                    <a:cubicBezTo>
                      <a:pt x="4726" y="2989"/>
                      <a:pt x="4743" y="2977"/>
                      <a:pt x="4762" y="2977"/>
                    </a:cubicBezTo>
                    <a:cubicBezTo>
                      <a:pt x="4776" y="2977"/>
                      <a:pt x="4790" y="2984"/>
                      <a:pt x="4798" y="2998"/>
                    </a:cubicBezTo>
                    <a:cubicBezTo>
                      <a:pt x="4843" y="3150"/>
                      <a:pt x="4868" y="3303"/>
                      <a:pt x="4874" y="3462"/>
                    </a:cubicBezTo>
                    <a:cubicBezTo>
                      <a:pt x="4887" y="3614"/>
                      <a:pt x="4893" y="3767"/>
                      <a:pt x="4887" y="3919"/>
                    </a:cubicBezTo>
                    <a:cubicBezTo>
                      <a:pt x="4881" y="4091"/>
                      <a:pt x="4862" y="4256"/>
                      <a:pt x="4824" y="4428"/>
                    </a:cubicBezTo>
                    <a:cubicBezTo>
                      <a:pt x="4836" y="4428"/>
                      <a:pt x="4843" y="4447"/>
                      <a:pt x="4843" y="4459"/>
                    </a:cubicBezTo>
                    <a:cubicBezTo>
                      <a:pt x="4836" y="4574"/>
                      <a:pt x="4855" y="4688"/>
                      <a:pt x="4906" y="4796"/>
                    </a:cubicBezTo>
                    <a:cubicBezTo>
                      <a:pt x="5040" y="4510"/>
                      <a:pt x="5116" y="4205"/>
                      <a:pt x="5135" y="3894"/>
                    </a:cubicBezTo>
                    <a:cubicBezTo>
                      <a:pt x="5141" y="3722"/>
                      <a:pt x="5135" y="3557"/>
                      <a:pt x="5110" y="3385"/>
                    </a:cubicBezTo>
                    <a:cubicBezTo>
                      <a:pt x="5097" y="3303"/>
                      <a:pt x="5078" y="3214"/>
                      <a:pt x="5059" y="3131"/>
                    </a:cubicBezTo>
                    <a:cubicBezTo>
                      <a:pt x="5033" y="3055"/>
                      <a:pt x="5014" y="2972"/>
                      <a:pt x="5008" y="2896"/>
                    </a:cubicBezTo>
                    <a:cubicBezTo>
                      <a:pt x="5008" y="2881"/>
                      <a:pt x="5019" y="2875"/>
                      <a:pt x="5030" y="2875"/>
                    </a:cubicBezTo>
                    <a:cubicBezTo>
                      <a:pt x="5039" y="2875"/>
                      <a:pt x="5047" y="2878"/>
                      <a:pt x="5052" y="2883"/>
                    </a:cubicBezTo>
                    <a:cubicBezTo>
                      <a:pt x="5103" y="2953"/>
                      <a:pt x="5135" y="3029"/>
                      <a:pt x="5160" y="3112"/>
                    </a:cubicBezTo>
                    <a:cubicBezTo>
                      <a:pt x="5186" y="3201"/>
                      <a:pt x="5205" y="3284"/>
                      <a:pt x="5218" y="3373"/>
                    </a:cubicBezTo>
                    <a:cubicBezTo>
                      <a:pt x="5249" y="3551"/>
                      <a:pt x="5256" y="3722"/>
                      <a:pt x="5249" y="3900"/>
                    </a:cubicBezTo>
                    <a:cubicBezTo>
                      <a:pt x="5243" y="3938"/>
                      <a:pt x="5243" y="3976"/>
                      <a:pt x="5237" y="4014"/>
                    </a:cubicBezTo>
                    <a:cubicBezTo>
                      <a:pt x="5256" y="4014"/>
                      <a:pt x="5268" y="4027"/>
                      <a:pt x="5268" y="4040"/>
                    </a:cubicBezTo>
                    <a:cubicBezTo>
                      <a:pt x="5262" y="4091"/>
                      <a:pt x="5249" y="4173"/>
                      <a:pt x="5294" y="4211"/>
                    </a:cubicBezTo>
                    <a:cubicBezTo>
                      <a:pt x="5305" y="4221"/>
                      <a:pt x="5315" y="4225"/>
                      <a:pt x="5324" y="4225"/>
                    </a:cubicBezTo>
                    <a:cubicBezTo>
                      <a:pt x="5350" y="4225"/>
                      <a:pt x="5367" y="4189"/>
                      <a:pt x="5376" y="4161"/>
                    </a:cubicBezTo>
                    <a:cubicBezTo>
                      <a:pt x="5402" y="4072"/>
                      <a:pt x="5421" y="3983"/>
                      <a:pt x="5434" y="3894"/>
                    </a:cubicBezTo>
                    <a:cubicBezTo>
                      <a:pt x="5478" y="3563"/>
                      <a:pt x="5459" y="3226"/>
                      <a:pt x="5357" y="2909"/>
                    </a:cubicBezTo>
                    <a:cubicBezTo>
                      <a:pt x="5313" y="2756"/>
                      <a:pt x="5243" y="2604"/>
                      <a:pt x="5167" y="2464"/>
                    </a:cubicBezTo>
                    <a:cubicBezTo>
                      <a:pt x="5129" y="2394"/>
                      <a:pt x="5084" y="2324"/>
                      <a:pt x="5040" y="2254"/>
                    </a:cubicBezTo>
                    <a:cubicBezTo>
                      <a:pt x="4989" y="2191"/>
                      <a:pt x="4944" y="2127"/>
                      <a:pt x="4900" y="2057"/>
                    </a:cubicBezTo>
                    <a:cubicBezTo>
                      <a:pt x="4885" y="2033"/>
                      <a:pt x="4908" y="2013"/>
                      <a:pt x="4930" y="2013"/>
                    </a:cubicBezTo>
                    <a:cubicBezTo>
                      <a:pt x="4937" y="2013"/>
                      <a:pt x="4945" y="2015"/>
                      <a:pt x="4951" y="2019"/>
                    </a:cubicBezTo>
                    <a:cubicBezTo>
                      <a:pt x="5040" y="2083"/>
                      <a:pt x="5116" y="2172"/>
                      <a:pt x="5179" y="2261"/>
                    </a:cubicBezTo>
                    <a:cubicBezTo>
                      <a:pt x="5237" y="2356"/>
                      <a:pt x="5294" y="2451"/>
                      <a:pt x="5345" y="2547"/>
                    </a:cubicBezTo>
                    <a:cubicBezTo>
                      <a:pt x="5516" y="2902"/>
                      <a:pt x="5593" y="3296"/>
                      <a:pt x="5567" y="3690"/>
                    </a:cubicBezTo>
                    <a:cubicBezTo>
                      <a:pt x="5561" y="3792"/>
                      <a:pt x="5548" y="3894"/>
                      <a:pt x="5529" y="3989"/>
                    </a:cubicBezTo>
                    <a:cubicBezTo>
                      <a:pt x="5516" y="4084"/>
                      <a:pt x="5491" y="4173"/>
                      <a:pt x="5446" y="4256"/>
                    </a:cubicBezTo>
                    <a:cubicBezTo>
                      <a:pt x="5425" y="4299"/>
                      <a:pt x="5380" y="4325"/>
                      <a:pt x="5333" y="4325"/>
                    </a:cubicBezTo>
                    <a:cubicBezTo>
                      <a:pt x="5311" y="4325"/>
                      <a:pt x="5289" y="4319"/>
                      <a:pt x="5268" y="4307"/>
                    </a:cubicBezTo>
                    <a:lnTo>
                      <a:pt x="5268" y="4307"/>
                    </a:lnTo>
                    <a:cubicBezTo>
                      <a:pt x="5281" y="4472"/>
                      <a:pt x="5281" y="4637"/>
                      <a:pt x="5268" y="4796"/>
                    </a:cubicBezTo>
                    <a:cubicBezTo>
                      <a:pt x="5256" y="4993"/>
                      <a:pt x="5237" y="5190"/>
                      <a:pt x="5211" y="5381"/>
                    </a:cubicBezTo>
                    <a:cubicBezTo>
                      <a:pt x="5160" y="5705"/>
                      <a:pt x="5071" y="6023"/>
                      <a:pt x="4944" y="6321"/>
                    </a:cubicBezTo>
                    <a:cubicBezTo>
                      <a:pt x="4951" y="6328"/>
                      <a:pt x="4957" y="6334"/>
                      <a:pt x="4957" y="6347"/>
                    </a:cubicBezTo>
                    <a:lnTo>
                      <a:pt x="4957" y="6372"/>
                    </a:lnTo>
                    <a:cubicBezTo>
                      <a:pt x="5078" y="6270"/>
                      <a:pt x="5173" y="6137"/>
                      <a:pt x="5237" y="5991"/>
                    </a:cubicBezTo>
                    <a:cubicBezTo>
                      <a:pt x="5307" y="5832"/>
                      <a:pt x="5364" y="5667"/>
                      <a:pt x="5415" y="5502"/>
                    </a:cubicBezTo>
                    <a:cubicBezTo>
                      <a:pt x="5478" y="5305"/>
                      <a:pt x="5542" y="5108"/>
                      <a:pt x="5580" y="4904"/>
                    </a:cubicBezTo>
                    <a:cubicBezTo>
                      <a:pt x="5624" y="4707"/>
                      <a:pt x="5650" y="4504"/>
                      <a:pt x="5650" y="4300"/>
                    </a:cubicBezTo>
                    <a:cubicBezTo>
                      <a:pt x="5650" y="4205"/>
                      <a:pt x="5643" y="4103"/>
                      <a:pt x="5624" y="4008"/>
                    </a:cubicBezTo>
                    <a:cubicBezTo>
                      <a:pt x="5618" y="3976"/>
                      <a:pt x="5612" y="3938"/>
                      <a:pt x="5599" y="3913"/>
                    </a:cubicBezTo>
                    <a:cubicBezTo>
                      <a:pt x="5593" y="3919"/>
                      <a:pt x="5593" y="3926"/>
                      <a:pt x="5593" y="3926"/>
                    </a:cubicBezTo>
                    <a:cubicBezTo>
                      <a:pt x="5588" y="3933"/>
                      <a:pt x="5580" y="3936"/>
                      <a:pt x="5573" y="3936"/>
                    </a:cubicBezTo>
                    <a:cubicBezTo>
                      <a:pt x="5561" y="3936"/>
                      <a:pt x="5550" y="3926"/>
                      <a:pt x="5554" y="3906"/>
                    </a:cubicBezTo>
                    <a:cubicBezTo>
                      <a:pt x="5567" y="3875"/>
                      <a:pt x="5573" y="3856"/>
                      <a:pt x="5580" y="3830"/>
                    </a:cubicBezTo>
                    <a:cubicBezTo>
                      <a:pt x="5573" y="3798"/>
                      <a:pt x="5573" y="3767"/>
                      <a:pt x="5580" y="3741"/>
                    </a:cubicBezTo>
                    <a:cubicBezTo>
                      <a:pt x="5586" y="3722"/>
                      <a:pt x="5599" y="3703"/>
                      <a:pt x="5618" y="3703"/>
                    </a:cubicBezTo>
                    <a:cubicBezTo>
                      <a:pt x="5669" y="3519"/>
                      <a:pt x="5694" y="3335"/>
                      <a:pt x="5688" y="3144"/>
                    </a:cubicBezTo>
                    <a:cubicBezTo>
                      <a:pt x="5662" y="2686"/>
                      <a:pt x="5516" y="2241"/>
                      <a:pt x="5268" y="1854"/>
                    </a:cubicBezTo>
                    <a:cubicBezTo>
                      <a:pt x="5148" y="1650"/>
                      <a:pt x="5008" y="1460"/>
                      <a:pt x="4862" y="1282"/>
                    </a:cubicBezTo>
                    <a:cubicBezTo>
                      <a:pt x="4703" y="1104"/>
                      <a:pt x="4557" y="920"/>
                      <a:pt x="4423" y="723"/>
                    </a:cubicBezTo>
                    <a:cubicBezTo>
                      <a:pt x="4408" y="703"/>
                      <a:pt x="4429" y="671"/>
                      <a:pt x="4451" y="671"/>
                    </a:cubicBezTo>
                    <a:cubicBezTo>
                      <a:pt x="4456" y="671"/>
                      <a:pt x="4462" y="673"/>
                      <a:pt x="4468" y="678"/>
                    </a:cubicBezTo>
                    <a:cubicBezTo>
                      <a:pt x="4684" y="856"/>
                      <a:pt x="4868" y="1066"/>
                      <a:pt x="5033" y="1288"/>
                    </a:cubicBezTo>
                    <a:cubicBezTo>
                      <a:pt x="5307" y="1619"/>
                      <a:pt x="5523" y="1994"/>
                      <a:pt x="5669" y="2400"/>
                    </a:cubicBezTo>
                    <a:cubicBezTo>
                      <a:pt x="5662" y="2356"/>
                      <a:pt x="5656" y="2318"/>
                      <a:pt x="5650" y="2273"/>
                    </a:cubicBezTo>
                    <a:cubicBezTo>
                      <a:pt x="5573" y="1822"/>
                      <a:pt x="5364" y="1396"/>
                      <a:pt x="5059" y="1059"/>
                    </a:cubicBezTo>
                    <a:cubicBezTo>
                      <a:pt x="4913" y="901"/>
                      <a:pt x="4747" y="761"/>
                      <a:pt x="4569" y="640"/>
                    </a:cubicBezTo>
                    <a:cubicBezTo>
                      <a:pt x="4385" y="532"/>
                      <a:pt x="4188" y="430"/>
                      <a:pt x="3991" y="341"/>
                    </a:cubicBezTo>
                    <a:lnTo>
                      <a:pt x="3985" y="341"/>
                    </a:lnTo>
                    <a:cubicBezTo>
                      <a:pt x="3966" y="322"/>
                      <a:pt x="3978" y="297"/>
                      <a:pt x="4004" y="297"/>
                    </a:cubicBezTo>
                    <a:cubicBezTo>
                      <a:pt x="4074" y="310"/>
                      <a:pt x="4150" y="329"/>
                      <a:pt x="4220" y="348"/>
                    </a:cubicBezTo>
                    <a:lnTo>
                      <a:pt x="4226" y="335"/>
                    </a:lnTo>
                    <a:cubicBezTo>
                      <a:pt x="4239" y="316"/>
                      <a:pt x="4252" y="303"/>
                      <a:pt x="4258" y="278"/>
                    </a:cubicBezTo>
                    <a:cubicBezTo>
                      <a:pt x="4271" y="252"/>
                      <a:pt x="4283" y="221"/>
                      <a:pt x="4290" y="189"/>
                    </a:cubicBezTo>
                    <a:cubicBezTo>
                      <a:pt x="3929" y="60"/>
                      <a:pt x="3555" y="0"/>
                      <a:pt x="3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2" name="Google Shape;1132;p44"/>
              <p:cNvSpPr/>
              <p:nvPr/>
            </p:nvSpPr>
            <p:spPr>
              <a:xfrm>
                <a:off x="422497" y="2799952"/>
                <a:ext cx="219954" cy="377115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126" extrusionOk="0">
                    <a:moveTo>
                      <a:pt x="207" y="0"/>
                    </a:moveTo>
                    <a:cubicBezTo>
                      <a:pt x="181" y="0"/>
                      <a:pt x="156" y="16"/>
                      <a:pt x="153" y="48"/>
                    </a:cubicBezTo>
                    <a:cubicBezTo>
                      <a:pt x="95" y="270"/>
                      <a:pt x="95" y="499"/>
                      <a:pt x="146" y="715"/>
                    </a:cubicBezTo>
                    <a:cubicBezTo>
                      <a:pt x="127" y="804"/>
                      <a:pt x="159" y="893"/>
                      <a:pt x="235" y="938"/>
                    </a:cubicBezTo>
                    <a:cubicBezTo>
                      <a:pt x="114" y="1154"/>
                      <a:pt x="38" y="1395"/>
                      <a:pt x="13" y="1649"/>
                    </a:cubicBezTo>
                    <a:lnTo>
                      <a:pt x="13" y="1656"/>
                    </a:lnTo>
                    <a:cubicBezTo>
                      <a:pt x="0" y="1732"/>
                      <a:pt x="0" y="1815"/>
                      <a:pt x="6" y="1897"/>
                    </a:cubicBezTo>
                    <a:cubicBezTo>
                      <a:pt x="13" y="1967"/>
                      <a:pt x="45" y="2037"/>
                      <a:pt x="95" y="2088"/>
                    </a:cubicBezTo>
                    <a:cubicBezTo>
                      <a:pt x="128" y="2114"/>
                      <a:pt x="165" y="2125"/>
                      <a:pt x="202" y="2125"/>
                    </a:cubicBezTo>
                    <a:cubicBezTo>
                      <a:pt x="273" y="2125"/>
                      <a:pt x="346" y="2083"/>
                      <a:pt x="388" y="2024"/>
                    </a:cubicBezTo>
                    <a:lnTo>
                      <a:pt x="419" y="2005"/>
                    </a:lnTo>
                    <a:cubicBezTo>
                      <a:pt x="458" y="1986"/>
                      <a:pt x="502" y="1961"/>
                      <a:pt x="534" y="1935"/>
                    </a:cubicBezTo>
                    <a:lnTo>
                      <a:pt x="566" y="1904"/>
                    </a:lnTo>
                    <a:cubicBezTo>
                      <a:pt x="585" y="1891"/>
                      <a:pt x="604" y="1878"/>
                      <a:pt x="623" y="1859"/>
                    </a:cubicBezTo>
                    <a:lnTo>
                      <a:pt x="648" y="1827"/>
                    </a:lnTo>
                    <a:cubicBezTo>
                      <a:pt x="674" y="1827"/>
                      <a:pt x="693" y="1808"/>
                      <a:pt x="693" y="1789"/>
                    </a:cubicBezTo>
                    <a:lnTo>
                      <a:pt x="718" y="1770"/>
                    </a:lnTo>
                    <a:cubicBezTo>
                      <a:pt x="750" y="1732"/>
                      <a:pt x="788" y="1700"/>
                      <a:pt x="820" y="1662"/>
                    </a:cubicBezTo>
                    <a:cubicBezTo>
                      <a:pt x="852" y="1649"/>
                      <a:pt x="871" y="1630"/>
                      <a:pt x="890" y="1611"/>
                    </a:cubicBezTo>
                    <a:cubicBezTo>
                      <a:pt x="909" y="1586"/>
                      <a:pt x="934" y="1567"/>
                      <a:pt x="953" y="1541"/>
                    </a:cubicBezTo>
                    <a:cubicBezTo>
                      <a:pt x="991" y="1497"/>
                      <a:pt x="1030" y="1452"/>
                      <a:pt x="1061" y="1402"/>
                    </a:cubicBezTo>
                    <a:cubicBezTo>
                      <a:pt x="1131" y="1306"/>
                      <a:pt x="1182" y="1198"/>
                      <a:pt x="1227" y="1084"/>
                    </a:cubicBezTo>
                    <a:cubicBezTo>
                      <a:pt x="1239" y="1058"/>
                      <a:pt x="1227" y="1027"/>
                      <a:pt x="1201" y="1014"/>
                    </a:cubicBezTo>
                    <a:cubicBezTo>
                      <a:pt x="1191" y="1006"/>
                      <a:pt x="1179" y="1003"/>
                      <a:pt x="1167" y="1003"/>
                    </a:cubicBezTo>
                    <a:cubicBezTo>
                      <a:pt x="1150" y="1003"/>
                      <a:pt x="1133" y="1011"/>
                      <a:pt x="1125" y="1027"/>
                    </a:cubicBezTo>
                    <a:cubicBezTo>
                      <a:pt x="1055" y="1135"/>
                      <a:pt x="979" y="1236"/>
                      <a:pt x="890" y="1332"/>
                    </a:cubicBezTo>
                    <a:cubicBezTo>
                      <a:pt x="883" y="1330"/>
                      <a:pt x="877" y="1329"/>
                      <a:pt x="871" y="1329"/>
                    </a:cubicBezTo>
                    <a:cubicBezTo>
                      <a:pt x="852" y="1329"/>
                      <a:pt x="834" y="1336"/>
                      <a:pt x="820" y="1351"/>
                    </a:cubicBezTo>
                    <a:cubicBezTo>
                      <a:pt x="767" y="1414"/>
                      <a:pt x="666" y="1521"/>
                      <a:pt x="570" y="1521"/>
                    </a:cubicBezTo>
                    <a:cubicBezTo>
                      <a:pt x="540" y="1521"/>
                      <a:pt x="510" y="1510"/>
                      <a:pt x="483" y="1484"/>
                    </a:cubicBezTo>
                    <a:cubicBezTo>
                      <a:pt x="400" y="1402"/>
                      <a:pt x="432" y="1224"/>
                      <a:pt x="451" y="1122"/>
                    </a:cubicBezTo>
                    <a:cubicBezTo>
                      <a:pt x="502" y="836"/>
                      <a:pt x="661" y="582"/>
                      <a:pt x="820" y="347"/>
                    </a:cubicBezTo>
                    <a:cubicBezTo>
                      <a:pt x="826" y="334"/>
                      <a:pt x="833" y="328"/>
                      <a:pt x="833" y="315"/>
                    </a:cubicBezTo>
                    <a:lnTo>
                      <a:pt x="852" y="289"/>
                    </a:lnTo>
                    <a:cubicBezTo>
                      <a:pt x="883" y="264"/>
                      <a:pt x="909" y="232"/>
                      <a:pt x="928" y="200"/>
                    </a:cubicBezTo>
                    <a:cubicBezTo>
                      <a:pt x="962" y="150"/>
                      <a:pt x="921" y="89"/>
                      <a:pt x="867" y="89"/>
                    </a:cubicBezTo>
                    <a:cubicBezTo>
                      <a:pt x="860" y="89"/>
                      <a:pt x="853" y="90"/>
                      <a:pt x="845" y="92"/>
                    </a:cubicBezTo>
                    <a:cubicBezTo>
                      <a:pt x="833" y="86"/>
                      <a:pt x="820" y="86"/>
                      <a:pt x="807" y="86"/>
                    </a:cubicBezTo>
                    <a:cubicBezTo>
                      <a:pt x="737" y="99"/>
                      <a:pt x="699" y="181"/>
                      <a:pt x="648" y="232"/>
                    </a:cubicBezTo>
                    <a:cubicBezTo>
                      <a:pt x="604" y="283"/>
                      <a:pt x="534" y="315"/>
                      <a:pt x="464" y="321"/>
                    </a:cubicBezTo>
                    <a:cubicBezTo>
                      <a:pt x="381" y="321"/>
                      <a:pt x="311" y="264"/>
                      <a:pt x="292" y="188"/>
                    </a:cubicBezTo>
                    <a:cubicBezTo>
                      <a:pt x="299" y="156"/>
                      <a:pt x="305" y="118"/>
                      <a:pt x="311" y="92"/>
                    </a:cubicBezTo>
                    <a:cubicBezTo>
                      <a:pt x="311" y="74"/>
                      <a:pt x="298" y="62"/>
                      <a:pt x="281" y="62"/>
                    </a:cubicBezTo>
                    <a:cubicBezTo>
                      <a:pt x="274" y="62"/>
                      <a:pt x="267" y="64"/>
                      <a:pt x="261" y="67"/>
                    </a:cubicBezTo>
                    <a:lnTo>
                      <a:pt x="261" y="48"/>
                    </a:lnTo>
                    <a:cubicBezTo>
                      <a:pt x="257" y="16"/>
                      <a:pt x="232" y="0"/>
                      <a:pt x="2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3" name="Google Shape;1133;p44"/>
              <p:cNvSpPr/>
              <p:nvPr/>
            </p:nvSpPr>
            <p:spPr>
              <a:xfrm>
                <a:off x="267113" y="2704166"/>
                <a:ext cx="164434" cy="178802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008" extrusionOk="0">
                    <a:moveTo>
                      <a:pt x="81" y="1"/>
                    </a:moveTo>
                    <a:cubicBezTo>
                      <a:pt x="39" y="1"/>
                      <a:pt x="0" y="30"/>
                      <a:pt x="12" y="80"/>
                    </a:cubicBezTo>
                    <a:cubicBezTo>
                      <a:pt x="88" y="378"/>
                      <a:pt x="260" y="652"/>
                      <a:pt x="501" y="849"/>
                    </a:cubicBezTo>
                    <a:cubicBezTo>
                      <a:pt x="533" y="893"/>
                      <a:pt x="565" y="931"/>
                      <a:pt x="609" y="969"/>
                    </a:cubicBezTo>
                    <a:cubicBezTo>
                      <a:pt x="638" y="994"/>
                      <a:pt x="675" y="1008"/>
                      <a:pt x="712" y="1008"/>
                    </a:cubicBezTo>
                    <a:cubicBezTo>
                      <a:pt x="733" y="1008"/>
                      <a:pt x="754" y="1004"/>
                      <a:pt x="774" y="995"/>
                    </a:cubicBezTo>
                    <a:cubicBezTo>
                      <a:pt x="819" y="963"/>
                      <a:pt x="851" y="918"/>
                      <a:pt x="863" y="868"/>
                    </a:cubicBezTo>
                    <a:cubicBezTo>
                      <a:pt x="927" y="594"/>
                      <a:pt x="914" y="308"/>
                      <a:pt x="832" y="41"/>
                    </a:cubicBezTo>
                    <a:cubicBezTo>
                      <a:pt x="823" y="17"/>
                      <a:pt x="804" y="6"/>
                      <a:pt x="783" y="6"/>
                    </a:cubicBezTo>
                    <a:cubicBezTo>
                      <a:pt x="755" y="6"/>
                      <a:pt x="724" y="25"/>
                      <a:pt x="717" y="54"/>
                    </a:cubicBezTo>
                    <a:cubicBezTo>
                      <a:pt x="717" y="61"/>
                      <a:pt x="717" y="61"/>
                      <a:pt x="717" y="67"/>
                    </a:cubicBezTo>
                    <a:cubicBezTo>
                      <a:pt x="692" y="73"/>
                      <a:pt x="673" y="99"/>
                      <a:pt x="673" y="124"/>
                    </a:cubicBezTo>
                    <a:lnTo>
                      <a:pt x="673" y="207"/>
                    </a:lnTo>
                    <a:cubicBezTo>
                      <a:pt x="647" y="270"/>
                      <a:pt x="641" y="334"/>
                      <a:pt x="641" y="397"/>
                    </a:cubicBezTo>
                    <a:cubicBezTo>
                      <a:pt x="635" y="429"/>
                      <a:pt x="622" y="455"/>
                      <a:pt x="603" y="480"/>
                    </a:cubicBezTo>
                    <a:cubicBezTo>
                      <a:pt x="596" y="493"/>
                      <a:pt x="584" y="505"/>
                      <a:pt x="577" y="518"/>
                    </a:cubicBezTo>
                    <a:cubicBezTo>
                      <a:pt x="546" y="505"/>
                      <a:pt x="514" y="486"/>
                      <a:pt x="488" y="467"/>
                    </a:cubicBezTo>
                    <a:cubicBezTo>
                      <a:pt x="349" y="346"/>
                      <a:pt x="228" y="200"/>
                      <a:pt x="152" y="41"/>
                    </a:cubicBezTo>
                    <a:cubicBezTo>
                      <a:pt x="136" y="14"/>
                      <a:pt x="108" y="1"/>
                      <a:pt x="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4" name="Google Shape;1134;p44"/>
              <p:cNvSpPr/>
              <p:nvPr/>
            </p:nvSpPr>
            <p:spPr>
              <a:xfrm>
                <a:off x="159799" y="2767669"/>
                <a:ext cx="251528" cy="289133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630" extrusionOk="0">
                    <a:moveTo>
                      <a:pt x="47" y="1"/>
                    </a:moveTo>
                    <a:cubicBezTo>
                      <a:pt x="36" y="1"/>
                      <a:pt x="24" y="8"/>
                      <a:pt x="19" y="20"/>
                    </a:cubicBezTo>
                    <a:cubicBezTo>
                      <a:pt x="0" y="84"/>
                      <a:pt x="7" y="154"/>
                      <a:pt x="32" y="211"/>
                    </a:cubicBezTo>
                    <a:cubicBezTo>
                      <a:pt x="58" y="274"/>
                      <a:pt x="83" y="344"/>
                      <a:pt x="121" y="402"/>
                    </a:cubicBezTo>
                    <a:cubicBezTo>
                      <a:pt x="185" y="529"/>
                      <a:pt x="267" y="649"/>
                      <a:pt x="356" y="757"/>
                    </a:cubicBezTo>
                    <a:cubicBezTo>
                      <a:pt x="407" y="821"/>
                      <a:pt x="464" y="878"/>
                      <a:pt x="515" y="935"/>
                    </a:cubicBezTo>
                    <a:cubicBezTo>
                      <a:pt x="515" y="954"/>
                      <a:pt x="515" y="973"/>
                      <a:pt x="528" y="993"/>
                    </a:cubicBezTo>
                    <a:cubicBezTo>
                      <a:pt x="636" y="1132"/>
                      <a:pt x="750" y="1266"/>
                      <a:pt x="877" y="1387"/>
                    </a:cubicBezTo>
                    <a:cubicBezTo>
                      <a:pt x="941" y="1450"/>
                      <a:pt x="1011" y="1507"/>
                      <a:pt x="1081" y="1564"/>
                    </a:cubicBezTo>
                    <a:cubicBezTo>
                      <a:pt x="1123" y="1598"/>
                      <a:pt x="1180" y="1629"/>
                      <a:pt x="1233" y="1629"/>
                    </a:cubicBezTo>
                    <a:cubicBezTo>
                      <a:pt x="1260" y="1629"/>
                      <a:pt x="1286" y="1622"/>
                      <a:pt x="1309" y="1603"/>
                    </a:cubicBezTo>
                    <a:cubicBezTo>
                      <a:pt x="1367" y="1545"/>
                      <a:pt x="1398" y="1476"/>
                      <a:pt x="1405" y="1399"/>
                    </a:cubicBezTo>
                    <a:cubicBezTo>
                      <a:pt x="1418" y="1317"/>
                      <a:pt x="1418" y="1234"/>
                      <a:pt x="1411" y="1158"/>
                    </a:cubicBezTo>
                    <a:cubicBezTo>
                      <a:pt x="1398" y="999"/>
                      <a:pt x="1341" y="846"/>
                      <a:pt x="1252" y="713"/>
                    </a:cubicBezTo>
                    <a:cubicBezTo>
                      <a:pt x="1240" y="697"/>
                      <a:pt x="1221" y="689"/>
                      <a:pt x="1201" y="689"/>
                    </a:cubicBezTo>
                    <a:cubicBezTo>
                      <a:pt x="1182" y="689"/>
                      <a:pt x="1163" y="697"/>
                      <a:pt x="1151" y="713"/>
                    </a:cubicBezTo>
                    <a:cubicBezTo>
                      <a:pt x="1093" y="796"/>
                      <a:pt x="1100" y="891"/>
                      <a:pt x="1074" y="980"/>
                    </a:cubicBezTo>
                    <a:cubicBezTo>
                      <a:pt x="1036" y="999"/>
                      <a:pt x="1011" y="1037"/>
                      <a:pt x="998" y="1082"/>
                    </a:cubicBezTo>
                    <a:lnTo>
                      <a:pt x="960" y="1082"/>
                    </a:lnTo>
                    <a:cubicBezTo>
                      <a:pt x="896" y="1062"/>
                      <a:pt x="846" y="1037"/>
                      <a:pt x="801" y="993"/>
                    </a:cubicBezTo>
                    <a:cubicBezTo>
                      <a:pt x="757" y="967"/>
                      <a:pt x="712" y="935"/>
                      <a:pt x="674" y="897"/>
                    </a:cubicBezTo>
                    <a:cubicBezTo>
                      <a:pt x="604" y="827"/>
                      <a:pt x="534" y="757"/>
                      <a:pt x="477" y="681"/>
                    </a:cubicBezTo>
                    <a:cubicBezTo>
                      <a:pt x="388" y="579"/>
                      <a:pt x="312" y="465"/>
                      <a:pt x="248" y="351"/>
                    </a:cubicBezTo>
                    <a:cubicBezTo>
                      <a:pt x="216" y="294"/>
                      <a:pt x="191" y="230"/>
                      <a:pt x="159" y="166"/>
                    </a:cubicBezTo>
                    <a:cubicBezTo>
                      <a:pt x="140" y="109"/>
                      <a:pt x="108" y="52"/>
                      <a:pt x="64" y="8"/>
                    </a:cubicBezTo>
                    <a:cubicBezTo>
                      <a:pt x="59" y="3"/>
                      <a:pt x="53" y="1"/>
                      <a:pt x="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5" name="Google Shape;1135;p44"/>
              <p:cNvSpPr/>
              <p:nvPr/>
            </p:nvSpPr>
            <p:spPr>
              <a:xfrm>
                <a:off x="687501" y="2545410"/>
                <a:ext cx="288601" cy="393967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2221" extrusionOk="0">
                    <a:moveTo>
                      <a:pt x="927" y="949"/>
                    </a:moveTo>
                    <a:lnTo>
                      <a:pt x="946" y="956"/>
                    </a:lnTo>
                    <a:cubicBezTo>
                      <a:pt x="940" y="981"/>
                      <a:pt x="934" y="1006"/>
                      <a:pt x="927" y="1032"/>
                    </a:cubicBezTo>
                    <a:cubicBezTo>
                      <a:pt x="927" y="1006"/>
                      <a:pt x="927" y="975"/>
                      <a:pt x="927" y="949"/>
                    </a:cubicBezTo>
                    <a:close/>
                    <a:moveTo>
                      <a:pt x="1547" y="1"/>
                    </a:moveTo>
                    <a:cubicBezTo>
                      <a:pt x="1516" y="1"/>
                      <a:pt x="1484" y="20"/>
                      <a:pt x="1474" y="53"/>
                    </a:cubicBezTo>
                    <a:cubicBezTo>
                      <a:pt x="1442" y="193"/>
                      <a:pt x="1404" y="333"/>
                      <a:pt x="1366" y="473"/>
                    </a:cubicBezTo>
                    <a:cubicBezTo>
                      <a:pt x="1347" y="542"/>
                      <a:pt x="1328" y="612"/>
                      <a:pt x="1302" y="676"/>
                    </a:cubicBezTo>
                    <a:cubicBezTo>
                      <a:pt x="1302" y="682"/>
                      <a:pt x="1296" y="682"/>
                      <a:pt x="1296" y="689"/>
                    </a:cubicBezTo>
                    <a:cubicBezTo>
                      <a:pt x="1296" y="600"/>
                      <a:pt x="1296" y="517"/>
                      <a:pt x="1289" y="434"/>
                    </a:cubicBezTo>
                    <a:cubicBezTo>
                      <a:pt x="1282" y="396"/>
                      <a:pt x="1252" y="377"/>
                      <a:pt x="1223" y="377"/>
                    </a:cubicBezTo>
                    <a:cubicBezTo>
                      <a:pt x="1198" y="377"/>
                      <a:pt x="1174" y="390"/>
                      <a:pt x="1162" y="415"/>
                    </a:cubicBezTo>
                    <a:cubicBezTo>
                      <a:pt x="1112" y="530"/>
                      <a:pt x="1067" y="638"/>
                      <a:pt x="1023" y="752"/>
                    </a:cubicBezTo>
                    <a:cubicBezTo>
                      <a:pt x="1016" y="771"/>
                      <a:pt x="1010" y="790"/>
                      <a:pt x="997" y="803"/>
                    </a:cubicBezTo>
                    <a:cubicBezTo>
                      <a:pt x="991" y="813"/>
                      <a:pt x="991" y="816"/>
                      <a:pt x="990" y="816"/>
                    </a:cubicBezTo>
                    <a:cubicBezTo>
                      <a:pt x="989" y="816"/>
                      <a:pt x="988" y="813"/>
                      <a:pt x="978" y="809"/>
                    </a:cubicBezTo>
                    <a:cubicBezTo>
                      <a:pt x="940" y="803"/>
                      <a:pt x="959" y="701"/>
                      <a:pt x="959" y="676"/>
                    </a:cubicBezTo>
                    <a:cubicBezTo>
                      <a:pt x="952" y="640"/>
                      <a:pt x="920" y="620"/>
                      <a:pt x="890" y="620"/>
                    </a:cubicBezTo>
                    <a:cubicBezTo>
                      <a:pt x="866" y="620"/>
                      <a:pt x="843" y="632"/>
                      <a:pt x="832" y="657"/>
                    </a:cubicBezTo>
                    <a:cubicBezTo>
                      <a:pt x="806" y="720"/>
                      <a:pt x="762" y="771"/>
                      <a:pt x="730" y="828"/>
                    </a:cubicBezTo>
                    <a:cubicBezTo>
                      <a:pt x="705" y="886"/>
                      <a:pt x="679" y="943"/>
                      <a:pt x="654" y="1006"/>
                    </a:cubicBezTo>
                    <a:cubicBezTo>
                      <a:pt x="609" y="1127"/>
                      <a:pt x="571" y="1254"/>
                      <a:pt x="527" y="1381"/>
                    </a:cubicBezTo>
                    <a:cubicBezTo>
                      <a:pt x="489" y="1502"/>
                      <a:pt x="432" y="1616"/>
                      <a:pt x="368" y="1731"/>
                    </a:cubicBezTo>
                    <a:cubicBezTo>
                      <a:pt x="355" y="1750"/>
                      <a:pt x="343" y="1769"/>
                      <a:pt x="324" y="1788"/>
                    </a:cubicBezTo>
                    <a:cubicBezTo>
                      <a:pt x="309" y="1792"/>
                      <a:pt x="293" y="1794"/>
                      <a:pt x="278" y="1794"/>
                    </a:cubicBezTo>
                    <a:cubicBezTo>
                      <a:pt x="247" y="1794"/>
                      <a:pt x="215" y="1786"/>
                      <a:pt x="190" y="1769"/>
                    </a:cubicBezTo>
                    <a:cubicBezTo>
                      <a:pt x="184" y="1756"/>
                      <a:pt x="171" y="1744"/>
                      <a:pt x="158" y="1737"/>
                    </a:cubicBezTo>
                    <a:cubicBezTo>
                      <a:pt x="146" y="1718"/>
                      <a:pt x="127" y="1705"/>
                      <a:pt x="107" y="1705"/>
                    </a:cubicBezTo>
                    <a:cubicBezTo>
                      <a:pt x="96" y="1700"/>
                      <a:pt x="85" y="1697"/>
                      <a:pt x="74" y="1697"/>
                    </a:cubicBezTo>
                    <a:cubicBezTo>
                      <a:pt x="35" y="1697"/>
                      <a:pt x="1" y="1730"/>
                      <a:pt x="6" y="1775"/>
                    </a:cubicBezTo>
                    <a:lnTo>
                      <a:pt x="6" y="1788"/>
                    </a:lnTo>
                    <a:cubicBezTo>
                      <a:pt x="6" y="1794"/>
                      <a:pt x="6" y="1807"/>
                      <a:pt x="6" y="1813"/>
                    </a:cubicBezTo>
                    <a:cubicBezTo>
                      <a:pt x="6" y="1858"/>
                      <a:pt x="12" y="1902"/>
                      <a:pt x="18" y="1947"/>
                    </a:cubicBezTo>
                    <a:cubicBezTo>
                      <a:pt x="18" y="1960"/>
                      <a:pt x="25" y="1972"/>
                      <a:pt x="38" y="1979"/>
                    </a:cubicBezTo>
                    <a:cubicBezTo>
                      <a:pt x="38" y="2010"/>
                      <a:pt x="38" y="2042"/>
                      <a:pt x="38" y="2074"/>
                    </a:cubicBezTo>
                    <a:cubicBezTo>
                      <a:pt x="38" y="2153"/>
                      <a:pt x="96" y="2221"/>
                      <a:pt x="179" y="2221"/>
                    </a:cubicBezTo>
                    <a:cubicBezTo>
                      <a:pt x="183" y="2221"/>
                      <a:pt x="186" y="2220"/>
                      <a:pt x="190" y="2220"/>
                    </a:cubicBezTo>
                    <a:cubicBezTo>
                      <a:pt x="273" y="2207"/>
                      <a:pt x="336" y="2125"/>
                      <a:pt x="393" y="2068"/>
                    </a:cubicBezTo>
                    <a:cubicBezTo>
                      <a:pt x="457" y="1991"/>
                      <a:pt x="521" y="1921"/>
                      <a:pt x="578" y="1839"/>
                    </a:cubicBezTo>
                    <a:cubicBezTo>
                      <a:pt x="718" y="1661"/>
                      <a:pt x="826" y="1458"/>
                      <a:pt x="889" y="1241"/>
                    </a:cubicBezTo>
                    <a:lnTo>
                      <a:pt x="889" y="1241"/>
                    </a:lnTo>
                    <a:cubicBezTo>
                      <a:pt x="883" y="1311"/>
                      <a:pt x="883" y="1388"/>
                      <a:pt x="895" y="1458"/>
                    </a:cubicBezTo>
                    <a:cubicBezTo>
                      <a:pt x="895" y="1502"/>
                      <a:pt x="915" y="1540"/>
                      <a:pt x="946" y="1578"/>
                    </a:cubicBezTo>
                    <a:cubicBezTo>
                      <a:pt x="951" y="1597"/>
                      <a:pt x="969" y="1609"/>
                      <a:pt x="991" y="1609"/>
                    </a:cubicBezTo>
                    <a:cubicBezTo>
                      <a:pt x="999" y="1609"/>
                      <a:pt x="1008" y="1607"/>
                      <a:pt x="1016" y="1604"/>
                    </a:cubicBezTo>
                    <a:lnTo>
                      <a:pt x="1023" y="1604"/>
                    </a:lnTo>
                    <a:cubicBezTo>
                      <a:pt x="1105" y="1597"/>
                      <a:pt x="1131" y="1502"/>
                      <a:pt x="1150" y="1438"/>
                    </a:cubicBezTo>
                    <a:cubicBezTo>
                      <a:pt x="1162" y="1369"/>
                      <a:pt x="1175" y="1318"/>
                      <a:pt x="1188" y="1254"/>
                    </a:cubicBezTo>
                    <a:cubicBezTo>
                      <a:pt x="1226" y="1153"/>
                      <a:pt x="1251" y="1044"/>
                      <a:pt x="1270" y="936"/>
                    </a:cubicBezTo>
                    <a:cubicBezTo>
                      <a:pt x="1277" y="949"/>
                      <a:pt x="1283" y="956"/>
                      <a:pt x="1296" y="956"/>
                    </a:cubicBezTo>
                    <a:cubicBezTo>
                      <a:pt x="1296" y="975"/>
                      <a:pt x="1302" y="987"/>
                      <a:pt x="1309" y="1000"/>
                    </a:cubicBezTo>
                    <a:cubicBezTo>
                      <a:pt x="1324" y="1037"/>
                      <a:pt x="1362" y="1060"/>
                      <a:pt x="1399" y="1060"/>
                    </a:cubicBezTo>
                    <a:cubicBezTo>
                      <a:pt x="1407" y="1060"/>
                      <a:pt x="1415" y="1059"/>
                      <a:pt x="1423" y="1057"/>
                    </a:cubicBezTo>
                    <a:cubicBezTo>
                      <a:pt x="1448" y="1051"/>
                      <a:pt x="1474" y="1032"/>
                      <a:pt x="1493" y="1013"/>
                    </a:cubicBezTo>
                    <a:cubicBezTo>
                      <a:pt x="1550" y="987"/>
                      <a:pt x="1569" y="879"/>
                      <a:pt x="1582" y="822"/>
                    </a:cubicBezTo>
                    <a:cubicBezTo>
                      <a:pt x="1594" y="739"/>
                      <a:pt x="1601" y="663"/>
                      <a:pt x="1607" y="581"/>
                    </a:cubicBezTo>
                    <a:cubicBezTo>
                      <a:pt x="1626" y="409"/>
                      <a:pt x="1626" y="231"/>
                      <a:pt x="1607" y="53"/>
                    </a:cubicBezTo>
                    <a:cubicBezTo>
                      <a:pt x="1601" y="17"/>
                      <a:pt x="1575" y="1"/>
                      <a:pt x="15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6" name="Google Shape;1136;p44"/>
              <p:cNvSpPr/>
              <p:nvPr/>
            </p:nvSpPr>
            <p:spPr>
              <a:xfrm>
                <a:off x="52129" y="2877113"/>
                <a:ext cx="376051" cy="391661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208" extrusionOk="0">
                    <a:moveTo>
                      <a:pt x="138" y="1"/>
                    </a:moveTo>
                    <a:cubicBezTo>
                      <a:pt x="101" y="1"/>
                      <a:pt x="62" y="27"/>
                      <a:pt x="74" y="71"/>
                    </a:cubicBezTo>
                    <a:cubicBezTo>
                      <a:pt x="93" y="179"/>
                      <a:pt x="99" y="287"/>
                      <a:pt x="93" y="401"/>
                    </a:cubicBezTo>
                    <a:lnTo>
                      <a:pt x="55" y="350"/>
                    </a:lnTo>
                    <a:cubicBezTo>
                      <a:pt x="49" y="343"/>
                      <a:pt x="42" y="340"/>
                      <a:pt x="35" y="340"/>
                    </a:cubicBezTo>
                    <a:cubicBezTo>
                      <a:pt x="18" y="340"/>
                      <a:pt x="1" y="359"/>
                      <a:pt x="10" y="382"/>
                    </a:cubicBezTo>
                    <a:cubicBezTo>
                      <a:pt x="16" y="407"/>
                      <a:pt x="29" y="426"/>
                      <a:pt x="42" y="452"/>
                    </a:cubicBezTo>
                    <a:cubicBezTo>
                      <a:pt x="23" y="471"/>
                      <a:pt x="16" y="496"/>
                      <a:pt x="23" y="522"/>
                    </a:cubicBezTo>
                    <a:cubicBezTo>
                      <a:pt x="42" y="592"/>
                      <a:pt x="86" y="655"/>
                      <a:pt x="150" y="693"/>
                    </a:cubicBezTo>
                    <a:cubicBezTo>
                      <a:pt x="171" y="705"/>
                      <a:pt x="195" y="711"/>
                      <a:pt x="220" y="711"/>
                    </a:cubicBezTo>
                    <a:cubicBezTo>
                      <a:pt x="263" y="711"/>
                      <a:pt x="306" y="694"/>
                      <a:pt x="334" y="662"/>
                    </a:cubicBezTo>
                    <a:cubicBezTo>
                      <a:pt x="372" y="611"/>
                      <a:pt x="385" y="541"/>
                      <a:pt x="360" y="477"/>
                    </a:cubicBezTo>
                    <a:lnTo>
                      <a:pt x="360" y="477"/>
                    </a:lnTo>
                    <a:cubicBezTo>
                      <a:pt x="487" y="731"/>
                      <a:pt x="633" y="973"/>
                      <a:pt x="798" y="1195"/>
                    </a:cubicBezTo>
                    <a:cubicBezTo>
                      <a:pt x="836" y="1250"/>
                      <a:pt x="880" y="1308"/>
                      <a:pt x="925" y="1367"/>
                    </a:cubicBezTo>
                    <a:lnTo>
                      <a:pt x="925" y="1367"/>
                    </a:lnTo>
                    <a:cubicBezTo>
                      <a:pt x="886" y="1316"/>
                      <a:pt x="847" y="1267"/>
                      <a:pt x="811" y="1214"/>
                    </a:cubicBezTo>
                    <a:cubicBezTo>
                      <a:pt x="805" y="1209"/>
                      <a:pt x="799" y="1207"/>
                      <a:pt x="794" y="1207"/>
                    </a:cubicBezTo>
                    <a:cubicBezTo>
                      <a:pt x="780" y="1207"/>
                      <a:pt x="768" y="1222"/>
                      <a:pt x="773" y="1240"/>
                    </a:cubicBezTo>
                    <a:cubicBezTo>
                      <a:pt x="925" y="1583"/>
                      <a:pt x="1192" y="1869"/>
                      <a:pt x="1522" y="2047"/>
                    </a:cubicBezTo>
                    <a:cubicBezTo>
                      <a:pt x="1605" y="2091"/>
                      <a:pt x="1688" y="2136"/>
                      <a:pt x="1770" y="2168"/>
                    </a:cubicBezTo>
                    <a:cubicBezTo>
                      <a:pt x="1820" y="2189"/>
                      <a:pt x="1873" y="2208"/>
                      <a:pt x="1923" y="2208"/>
                    </a:cubicBezTo>
                    <a:cubicBezTo>
                      <a:pt x="1964" y="2208"/>
                      <a:pt x="2003" y="2195"/>
                      <a:pt x="2037" y="2161"/>
                    </a:cubicBezTo>
                    <a:cubicBezTo>
                      <a:pt x="2056" y="2142"/>
                      <a:pt x="2069" y="2123"/>
                      <a:pt x="2082" y="2104"/>
                    </a:cubicBezTo>
                    <a:cubicBezTo>
                      <a:pt x="2107" y="2060"/>
                      <a:pt x="2120" y="2002"/>
                      <a:pt x="2113" y="1952"/>
                    </a:cubicBezTo>
                    <a:cubicBezTo>
                      <a:pt x="2075" y="1761"/>
                      <a:pt x="1999" y="1583"/>
                      <a:pt x="1897" y="1424"/>
                    </a:cubicBezTo>
                    <a:cubicBezTo>
                      <a:pt x="1886" y="1402"/>
                      <a:pt x="1868" y="1393"/>
                      <a:pt x="1849" y="1393"/>
                    </a:cubicBezTo>
                    <a:cubicBezTo>
                      <a:pt x="1813" y="1393"/>
                      <a:pt x="1774" y="1423"/>
                      <a:pt x="1770" y="1456"/>
                    </a:cubicBezTo>
                    <a:cubicBezTo>
                      <a:pt x="1745" y="1574"/>
                      <a:pt x="1640" y="1620"/>
                      <a:pt x="1534" y="1620"/>
                    </a:cubicBezTo>
                    <a:cubicBezTo>
                      <a:pt x="1481" y="1620"/>
                      <a:pt x="1427" y="1608"/>
                      <a:pt x="1383" y="1589"/>
                    </a:cubicBezTo>
                    <a:cubicBezTo>
                      <a:pt x="1211" y="1519"/>
                      <a:pt x="1084" y="1361"/>
                      <a:pt x="976" y="1221"/>
                    </a:cubicBezTo>
                    <a:cubicBezTo>
                      <a:pt x="728" y="922"/>
                      <a:pt x="544" y="579"/>
                      <a:pt x="321" y="261"/>
                    </a:cubicBezTo>
                    <a:cubicBezTo>
                      <a:pt x="315" y="255"/>
                      <a:pt x="309" y="248"/>
                      <a:pt x="302" y="248"/>
                    </a:cubicBezTo>
                    <a:cubicBezTo>
                      <a:pt x="290" y="229"/>
                      <a:pt x="264" y="217"/>
                      <a:pt x="245" y="217"/>
                    </a:cubicBezTo>
                    <a:cubicBezTo>
                      <a:pt x="226" y="153"/>
                      <a:pt x="207" y="96"/>
                      <a:pt x="188" y="32"/>
                    </a:cubicBezTo>
                    <a:cubicBezTo>
                      <a:pt x="181" y="11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7" name="Google Shape;1137;p44"/>
              <p:cNvSpPr/>
              <p:nvPr/>
            </p:nvSpPr>
            <p:spPr>
              <a:xfrm>
                <a:off x="365736" y="3374489"/>
                <a:ext cx="118846" cy="10767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07" extrusionOk="0">
                    <a:moveTo>
                      <a:pt x="456" y="1"/>
                    </a:moveTo>
                    <a:cubicBezTo>
                      <a:pt x="418" y="1"/>
                      <a:pt x="378" y="43"/>
                      <a:pt x="396" y="88"/>
                    </a:cubicBezTo>
                    <a:cubicBezTo>
                      <a:pt x="396" y="88"/>
                      <a:pt x="396" y="94"/>
                      <a:pt x="396" y="94"/>
                    </a:cubicBezTo>
                    <a:cubicBezTo>
                      <a:pt x="390" y="107"/>
                      <a:pt x="384" y="120"/>
                      <a:pt x="384" y="133"/>
                    </a:cubicBezTo>
                    <a:lnTo>
                      <a:pt x="371" y="133"/>
                    </a:lnTo>
                    <a:cubicBezTo>
                      <a:pt x="333" y="133"/>
                      <a:pt x="307" y="152"/>
                      <a:pt x="288" y="177"/>
                    </a:cubicBezTo>
                    <a:cubicBezTo>
                      <a:pt x="244" y="158"/>
                      <a:pt x="206" y="133"/>
                      <a:pt x="161" y="107"/>
                    </a:cubicBezTo>
                    <a:cubicBezTo>
                      <a:pt x="151" y="99"/>
                      <a:pt x="140" y="96"/>
                      <a:pt x="129" y="96"/>
                    </a:cubicBezTo>
                    <a:cubicBezTo>
                      <a:pt x="105" y="96"/>
                      <a:pt x="81" y="113"/>
                      <a:pt x="72" y="139"/>
                    </a:cubicBezTo>
                    <a:lnTo>
                      <a:pt x="60" y="126"/>
                    </a:lnTo>
                    <a:cubicBezTo>
                      <a:pt x="55" y="123"/>
                      <a:pt x="49" y="121"/>
                      <a:pt x="44" y="121"/>
                    </a:cubicBezTo>
                    <a:cubicBezTo>
                      <a:pt x="22" y="121"/>
                      <a:pt x="1" y="149"/>
                      <a:pt x="21" y="164"/>
                    </a:cubicBezTo>
                    <a:cubicBezTo>
                      <a:pt x="91" y="260"/>
                      <a:pt x="180" y="342"/>
                      <a:pt x="269" y="412"/>
                    </a:cubicBezTo>
                    <a:cubicBezTo>
                      <a:pt x="371" y="482"/>
                      <a:pt x="473" y="546"/>
                      <a:pt x="574" y="603"/>
                    </a:cubicBezTo>
                    <a:cubicBezTo>
                      <a:pt x="581" y="605"/>
                      <a:pt x="588" y="606"/>
                      <a:pt x="594" y="606"/>
                    </a:cubicBezTo>
                    <a:cubicBezTo>
                      <a:pt x="625" y="606"/>
                      <a:pt x="652" y="583"/>
                      <a:pt x="657" y="552"/>
                    </a:cubicBezTo>
                    <a:cubicBezTo>
                      <a:pt x="663" y="495"/>
                      <a:pt x="670" y="431"/>
                      <a:pt x="663" y="374"/>
                    </a:cubicBezTo>
                    <a:cubicBezTo>
                      <a:pt x="663" y="368"/>
                      <a:pt x="663" y="361"/>
                      <a:pt x="663" y="355"/>
                    </a:cubicBezTo>
                    <a:cubicBezTo>
                      <a:pt x="657" y="330"/>
                      <a:pt x="651" y="310"/>
                      <a:pt x="644" y="285"/>
                    </a:cubicBezTo>
                    <a:cubicBezTo>
                      <a:pt x="619" y="190"/>
                      <a:pt x="568" y="101"/>
                      <a:pt x="498" y="24"/>
                    </a:cubicBezTo>
                    <a:cubicBezTo>
                      <a:pt x="487" y="8"/>
                      <a:pt x="472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8" name="Google Shape;1138;p44"/>
              <p:cNvSpPr/>
              <p:nvPr/>
            </p:nvSpPr>
            <p:spPr>
              <a:xfrm>
                <a:off x="709851" y="2793211"/>
                <a:ext cx="296584" cy="480174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2707" extrusionOk="0">
                    <a:moveTo>
                      <a:pt x="1561" y="0"/>
                    </a:moveTo>
                    <a:cubicBezTo>
                      <a:pt x="1537" y="0"/>
                      <a:pt x="1510" y="19"/>
                      <a:pt x="1507" y="41"/>
                    </a:cubicBezTo>
                    <a:cubicBezTo>
                      <a:pt x="1494" y="105"/>
                      <a:pt x="1494" y="169"/>
                      <a:pt x="1494" y="232"/>
                    </a:cubicBezTo>
                    <a:cubicBezTo>
                      <a:pt x="1494" y="302"/>
                      <a:pt x="1481" y="366"/>
                      <a:pt x="1475" y="435"/>
                    </a:cubicBezTo>
                    <a:cubicBezTo>
                      <a:pt x="1456" y="563"/>
                      <a:pt x="1424" y="690"/>
                      <a:pt x="1380" y="817"/>
                    </a:cubicBezTo>
                    <a:cubicBezTo>
                      <a:pt x="1341" y="938"/>
                      <a:pt x="1291" y="1058"/>
                      <a:pt x="1233" y="1166"/>
                    </a:cubicBezTo>
                    <a:cubicBezTo>
                      <a:pt x="1189" y="1249"/>
                      <a:pt x="1132" y="1357"/>
                      <a:pt x="1036" y="1382"/>
                    </a:cubicBezTo>
                    <a:cubicBezTo>
                      <a:pt x="1036" y="1376"/>
                      <a:pt x="1036" y="1370"/>
                      <a:pt x="1043" y="1363"/>
                    </a:cubicBezTo>
                    <a:cubicBezTo>
                      <a:pt x="1073" y="1351"/>
                      <a:pt x="1063" y="1299"/>
                      <a:pt x="1029" y="1299"/>
                    </a:cubicBezTo>
                    <a:cubicBezTo>
                      <a:pt x="1028" y="1299"/>
                      <a:pt x="1026" y="1299"/>
                      <a:pt x="1024" y="1300"/>
                    </a:cubicBezTo>
                    <a:lnTo>
                      <a:pt x="1036" y="1268"/>
                    </a:lnTo>
                    <a:cubicBezTo>
                      <a:pt x="1062" y="1185"/>
                      <a:pt x="1074" y="1096"/>
                      <a:pt x="1081" y="1007"/>
                    </a:cubicBezTo>
                    <a:cubicBezTo>
                      <a:pt x="1094" y="969"/>
                      <a:pt x="1094" y="931"/>
                      <a:pt x="1094" y="893"/>
                    </a:cubicBezTo>
                    <a:cubicBezTo>
                      <a:pt x="1086" y="865"/>
                      <a:pt x="1060" y="847"/>
                      <a:pt x="1036" y="847"/>
                    </a:cubicBezTo>
                    <a:cubicBezTo>
                      <a:pt x="1022" y="847"/>
                      <a:pt x="1008" y="853"/>
                      <a:pt x="998" y="868"/>
                    </a:cubicBezTo>
                    <a:cubicBezTo>
                      <a:pt x="966" y="912"/>
                      <a:pt x="941" y="963"/>
                      <a:pt x="935" y="1020"/>
                    </a:cubicBezTo>
                    <a:cubicBezTo>
                      <a:pt x="922" y="1046"/>
                      <a:pt x="916" y="1071"/>
                      <a:pt x="909" y="1103"/>
                    </a:cubicBezTo>
                    <a:cubicBezTo>
                      <a:pt x="890" y="1154"/>
                      <a:pt x="877" y="1204"/>
                      <a:pt x="858" y="1262"/>
                    </a:cubicBezTo>
                    <a:cubicBezTo>
                      <a:pt x="814" y="1395"/>
                      <a:pt x="757" y="1522"/>
                      <a:pt x="700" y="1649"/>
                    </a:cubicBezTo>
                    <a:cubicBezTo>
                      <a:pt x="636" y="1770"/>
                      <a:pt x="560" y="1884"/>
                      <a:pt x="477" y="1992"/>
                    </a:cubicBezTo>
                    <a:cubicBezTo>
                      <a:pt x="433" y="2043"/>
                      <a:pt x="382" y="2094"/>
                      <a:pt x="331" y="2139"/>
                    </a:cubicBezTo>
                    <a:cubicBezTo>
                      <a:pt x="286" y="2183"/>
                      <a:pt x="223" y="2208"/>
                      <a:pt x="159" y="2215"/>
                    </a:cubicBezTo>
                    <a:lnTo>
                      <a:pt x="153" y="2208"/>
                    </a:lnTo>
                    <a:cubicBezTo>
                      <a:pt x="153" y="2202"/>
                      <a:pt x="159" y="2202"/>
                      <a:pt x="159" y="2196"/>
                    </a:cubicBezTo>
                    <a:cubicBezTo>
                      <a:pt x="177" y="2178"/>
                      <a:pt x="157" y="2150"/>
                      <a:pt x="134" y="2150"/>
                    </a:cubicBezTo>
                    <a:cubicBezTo>
                      <a:pt x="132" y="2150"/>
                      <a:pt x="130" y="2151"/>
                      <a:pt x="128" y="2151"/>
                    </a:cubicBezTo>
                    <a:cubicBezTo>
                      <a:pt x="77" y="2170"/>
                      <a:pt x="45" y="2221"/>
                      <a:pt x="58" y="2272"/>
                    </a:cubicBezTo>
                    <a:cubicBezTo>
                      <a:pt x="26" y="2329"/>
                      <a:pt x="13" y="2393"/>
                      <a:pt x="7" y="2456"/>
                    </a:cubicBezTo>
                    <a:cubicBezTo>
                      <a:pt x="1" y="2526"/>
                      <a:pt x="1" y="2628"/>
                      <a:pt x="58" y="2685"/>
                    </a:cubicBezTo>
                    <a:cubicBezTo>
                      <a:pt x="76" y="2700"/>
                      <a:pt x="96" y="2706"/>
                      <a:pt x="116" y="2706"/>
                    </a:cubicBezTo>
                    <a:cubicBezTo>
                      <a:pt x="164" y="2706"/>
                      <a:pt x="212" y="2670"/>
                      <a:pt x="248" y="2634"/>
                    </a:cubicBezTo>
                    <a:cubicBezTo>
                      <a:pt x="299" y="2583"/>
                      <a:pt x="369" y="2513"/>
                      <a:pt x="426" y="2444"/>
                    </a:cubicBezTo>
                    <a:cubicBezTo>
                      <a:pt x="617" y="2208"/>
                      <a:pt x="769" y="1954"/>
                      <a:pt x="897" y="1681"/>
                    </a:cubicBezTo>
                    <a:cubicBezTo>
                      <a:pt x="903" y="1713"/>
                      <a:pt x="922" y="1745"/>
                      <a:pt x="954" y="1757"/>
                    </a:cubicBezTo>
                    <a:cubicBezTo>
                      <a:pt x="971" y="1765"/>
                      <a:pt x="989" y="1768"/>
                      <a:pt x="1006" y="1768"/>
                    </a:cubicBezTo>
                    <a:cubicBezTo>
                      <a:pt x="1032" y="1768"/>
                      <a:pt x="1058" y="1760"/>
                      <a:pt x="1081" y="1745"/>
                    </a:cubicBezTo>
                    <a:cubicBezTo>
                      <a:pt x="1106" y="1719"/>
                      <a:pt x="1132" y="1694"/>
                      <a:pt x="1151" y="1662"/>
                    </a:cubicBezTo>
                    <a:cubicBezTo>
                      <a:pt x="1176" y="1637"/>
                      <a:pt x="1195" y="1605"/>
                      <a:pt x="1208" y="1573"/>
                    </a:cubicBezTo>
                    <a:cubicBezTo>
                      <a:pt x="1246" y="1509"/>
                      <a:pt x="1278" y="1433"/>
                      <a:pt x="1303" y="1363"/>
                    </a:cubicBezTo>
                    <a:lnTo>
                      <a:pt x="1303" y="1351"/>
                    </a:lnTo>
                    <a:cubicBezTo>
                      <a:pt x="1310" y="1338"/>
                      <a:pt x="1310" y="1319"/>
                      <a:pt x="1303" y="1300"/>
                    </a:cubicBezTo>
                    <a:lnTo>
                      <a:pt x="1329" y="1255"/>
                    </a:lnTo>
                    <a:lnTo>
                      <a:pt x="1335" y="1249"/>
                    </a:lnTo>
                    <a:cubicBezTo>
                      <a:pt x="1354" y="1211"/>
                      <a:pt x="1373" y="1179"/>
                      <a:pt x="1392" y="1141"/>
                    </a:cubicBezTo>
                    <a:cubicBezTo>
                      <a:pt x="1468" y="988"/>
                      <a:pt x="1526" y="823"/>
                      <a:pt x="1570" y="658"/>
                    </a:cubicBezTo>
                    <a:cubicBezTo>
                      <a:pt x="1596" y="575"/>
                      <a:pt x="1615" y="486"/>
                      <a:pt x="1627" y="404"/>
                    </a:cubicBezTo>
                    <a:cubicBezTo>
                      <a:pt x="1634" y="321"/>
                      <a:pt x="1672" y="207"/>
                      <a:pt x="1634" y="143"/>
                    </a:cubicBezTo>
                    <a:cubicBezTo>
                      <a:pt x="1627" y="137"/>
                      <a:pt x="1621" y="130"/>
                      <a:pt x="1615" y="124"/>
                    </a:cubicBezTo>
                    <a:cubicBezTo>
                      <a:pt x="1608" y="92"/>
                      <a:pt x="1602" y="61"/>
                      <a:pt x="1596" y="29"/>
                    </a:cubicBezTo>
                    <a:cubicBezTo>
                      <a:pt x="1590" y="8"/>
                      <a:pt x="1576" y="0"/>
                      <a:pt x="1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9" name="Google Shape;1139;p44"/>
              <p:cNvSpPr/>
              <p:nvPr/>
            </p:nvSpPr>
            <p:spPr>
              <a:xfrm>
                <a:off x="500544" y="3040480"/>
                <a:ext cx="239999" cy="348557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965" extrusionOk="0">
                    <a:moveTo>
                      <a:pt x="1263" y="0"/>
                    </a:moveTo>
                    <a:cubicBezTo>
                      <a:pt x="1245" y="0"/>
                      <a:pt x="1228" y="10"/>
                      <a:pt x="1219" y="33"/>
                    </a:cubicBezTo>
                    <a:cubicBezTo>
                      <a:pt x="1123" y="255"/>
                      <a:pt x="1015" y="478"/>
                      <a:pt x="895" y="694"/>
                    </a:cubicBezTo>
                    <a:cubicBezTo>
                      <a:pt x="882" y="700"/>
                      <a:pt x="869" y="706"/>
                      <a:pt x="863" y="726"/>
                    </a:cubicBezTo>
                    <a:lnTo>
                      <a:pt x="825" y="783"/>
                    </a:lnTo>
                    <a:cubicBezTo>
                      <a:pt x="723" y="935"/>
                      <a:pt x="551" y="1024"/>
                      <a:pt x="405" y="1132"/>
                    </a:cubicBezTo>
                    <a:cubicBezTo>
                      <a:pt x="246" y="1253"/>
                      <a:pt x="100" y="1405"/>
                      <a:pt x="75" y="1609"/>
                    </a:cubicBezTo>
                    <a:cubicBezTo>
                      <a:pt x="68" y="1634"/>
                      <a:pt x="62" y="1660"/>
                      <a:pt x="62" y="1685"/>
                    </a:cubicBezTo>
                    <a:cubicBezTo>
                      <a:pt x="37" y="1755"/>
                      <a:pt x="18" y="1825"/>
                      <a:pt x="5" y="1895"/>
                    </a:cubicBezTo>
                    <a:cubicBezTo>
                      <a:pt x="0" y="1936"/>
                      <a:pt x="33" y="1965"/>
                      <a:pt x="68" y="1965"/>
                    </a:cubicBezTo>
                    <a:cubicBezTo>
                      <a:pt x="81" y="1965"/>
                      <a:pt x="94" y="1961"/>
                      <a:pt x="107" y="1952"/>
                    </a:cubicBezTo>
                    <a:cubicBezTo>
                      <a:pt x="151" y="1914"/>
                      <a:pt x="196" y="1876"/>
                      <a:pt x="234" y="1825"/>
                    </a:cubicBezTo>
                    <a:cubicBezTo>
                      <a:pt x="291" y="1787"/>
                      <a:pt x="342" y="1736"/>
                      <a:pt x="380" y="1679"/>
                    </a:cubicBezTo>
                    <a:cubicBezTo>
                      <a:pt x="539" y="1501"/>
                      <a:pt x="691" y="1316"/>
                      <a:pt x="831" y="1119"/>
                    </a:cubicBezTo>
                    <a:cubicBezTo>
                      <a:pt x="939" y="973"/>
                      <a:pt x="1034" y="821"/>
                      <a:pt x="1123" y="656"/>
                    </a:cubicBezTo>
                    <a:cubicBezTo>
                      <a:pt x="1225" y="503"/>
                      <a:pt x="1301" y="332"/>
                      <a:pt x="1352" y="154"/>
                    </a:cubicBezTo>
                    <a:cubicBezTo>
                      <a:pt x="1352" y="122"/>
                      <a:pt x="1327" y="96"/>
                      <a:pt x="1301" y="96"/>
                    </a:cubicBezTo>
                    <a:lnTo>
                      <a:pt x="1314" y="71"/>
                    </a:lnTo>
                    <a:cubicBezTo>
                      <a:pt x="1326" y="30"/>
                      <a:pt x="1294" y="0"/>
                      <a:pt x="1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0" name="Google Shape;1140;p44"/>
              <p:cNvSpPr/>
              <p:nvPr/>
            </p:nvSpPr>
            <p:spPr>
              <a:xfrm>
                <a:off x="891310" y="2159784"/>
                <a:ext cx="135520" cy="467226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634" extrusionOk="0">
                    <a:moveTo>
                      <a:pt x="47" y="1"/>
                    </a:moveTo>
                    <a:cubicBezTo>
                      <a:pt x="36" y="1"/>
                      <a:pt x="24" y="8"/>
                      <a:pt x="20" y="22"/>
                    </a:cubicBezTo>
                    <a:cubicBezTo>
                      <a:pt x="1" y="98"/>
                      <a:pt x="64" y="206"/>
                      <a:pt x="90" y="276"/>
                    </a:cubicBezTo>
                    <a:cubicBezTo>
                      <a:pt x="128" y="365"/>
                      <a:pt x="160" y="454"/>
                      <a:pt x="191" y="543"/>
                    </a:cubicBezTo>
                    <a:cubicBezTo>
                      <a:pt x="229" y="645"/>
                      <a:pt x="274" y="753"/>
                      <a:pt x="312" y="861"/>
                    </a:cubicBezTo>
                    <a:cubicBezTo>
                      <a:pt x="299" y="867"/>
                      <a:pt x="293" y="886"/>
                      <a:pt x="299" y="905"/>
                    </a:cubicBezTo>
                    <a:cubicBezTo>
                      <a:pt x="325" y="1039"/>
                      <a:pt x="357" y="1172"/>
                      <a:pt x="401" y="1299"/>
                    </a:cubicBezTo>
                    <a:cubicBezTo>
                      <a:pt x="414" y="1350"/>
                      <a:pt x="426" y="1401"/>
                      <a:pt x="439" y="1452"/>
                    </a:cubicBezTo>
                    <a:cubicBezTo>
                      <a:pt x="420" y="1693"/>
                      <a:pt x="420" y="1935"/>
                      <a:pt x="439" y="2176"/>
                    </a:cubicBezTo>
                    <a:cubicBezTo>
                      <a:pt x="420" y="2081"/>
                      <a:pt x="407" y="1986"/>
                      <a:pt x="414" y="1884"/>
                    </a:cubicBezTo>
                    <a:cubicBezTo>
                      <a:pt x="414" y="1867"/>
                      <a:pt x="398" y="1857"/>
                      <a:pt x="385" y="1857"/>
                    </a:cubicBezTo>
                    <a:cubicBezTo>
                      <a:pt x="373" y="1857"/>
                      <a:pt x="363" y="1863"/>
                      <a:pt x="363" y="1878"/>
                    </a:cubicBezTo>
                    <a:cubicBezTo>
                      <a:pt x="318" y="2113"/>
                      <a:pt x="350" y="2354"/>
                      <a:pt x="452" y="2570"/>
                    </a:cubicBezTo>
                    <a:cubicBezTo>
                      <a:pt x="458" y="2583"/>
                      <a:pt x="471" y="2596"/>
                      <a:pt x="484" y="2596"/>
                    </a:cubicBezTo>
                    <a:cubicBezTo>
                      <a:pt x="496" y="2621"/>
                      <a:pt x="520" y="2634"/>
                      <a:pt x="544" y="2634"/>
                    </a:cubicBezTo>
                    <a:cubicBezTo>
                      <a:pt x="568" y="2634"/>
                      <a:pt x="592" y="2621"/>
                      <a:pt x="604" y="2596"/>
                    </a:cubicBezTo>
                    <a:cubicBezTo>
                      <a:pt x="763" y="2272"/>
                      <a:pt x="725" y="1903"/>
                      <a:pt x="655" y="1560"/>
                    </a:cubicBezTo>
                    <a:cubicBezTo>
                      <a:pt x="655" y="1515"/>
                      <a:pt x="649" y="1477"/>
                      <a:pt x="636" y="1439"/>
                    </a:cubicBezTo>
                    <a:cubicBezTo>
                      <a:pt x="623" y="1376"/>
                      <a:pt x="611" y="1318"/>
                      <a:pt x="592" y="1255"/>
                    </a:cubicBezTo>
                    <a:cubicBezTo>
                      <a:pt x="566" y="1134"/>
                      <a:pt x="534" y="1013"/>
                      <a:pt x="496" y="905"/>
                    </a:cubicBezTo>
                    <a:cubicBezTo>
                      <a:pt x="484" y="874"/>
                      <a:pt x="471" y="842"/>
                      <a:pt x="465" y="810"/>
                    </a:cubicBezTo>
                    <a:cubicBezTo>
                      <a:pt x="433" y="708"/>
                      <a:pt x="401" y="607"/>
                      <a:pt x="363" y="511"/>
                    </a:cubicBezTo>
                    <a:cubicBezTo>
                      <a:pt x="331" y="410"/>
                      <a:pt x="287" y="314"/>
                      <a:pt x="223" y="225"/>
                    </a:cubicBezTo>
                    <a:lnTo>
                      <a:pt x="217" y="219"/>
                    </a:lnTo>
                    <a:lnTo>
                      <a:pt x="217" y="213"/>
                    </a:lnTo>
                    <a:cubicBezTo>
                      <a:pt x="212" y="203"/>
                      <a:pt x="201" y="197"/>
                      <a:pt x="190" y="197"/>
                    </a:cubicBezTo>
                    <a:cubicBezTo>
                      <a:pt x="186" y="197"/>
                      <a:pt x="182" y="198"/>
                      <a:pt x="179" y="200"/>
                    </a:cubicBezTo>
                    <a:cubicBezTo>
                      <a:pt x="153" y="130"/>
                      <a:pt x="121" y="41"/>
                      <a:pt x="58" y="3"/>
                    </a:cubicBezTo>
                    <a:cubicBezTo>
                      <a:pt x="55" y="1"/>
                      <a:pt x="51" y="1"/>
                      <a:pt x="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1" name="Google Shape;1141;p44"/>
              <p:cNvSpPr/>
              <p:nvPr/>
            </p:nvSpPr>
            <p:spPr>
              <a:xfrm>
                <a:off x="36875" y="2794808"/>
                <a:ext cx="64035" cy="178624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007" extrusionOk="0">
                    <a:moveTo>
                      <a:pt x="87" y="0"/>
                    </a:moveTo>
                    <a:cubicBezTo>
                      <a:pt x="73" y="0"/>
                      <a:pt x="60" y="7"/>
                      <a:pt x="52" y="20"/>
                    </a:cubicBezTo>
                    <a:cubicBezTo>
                      <a:pt x="1" y="90"/>
                      <a:pt x="32" y="185"/>
                      <a:pt x="52" y="261"/>
                    </a:cubicBezTo>
                    <a:cubicBezTo>
                      <a:pt x="64" y="344"/>
                      <a:pt x="83" y="433"/>
                      <a:pt x="109" y="515"/>
                    </a:cubicBezTo>
                    <a:cubicBezTo>
                      <a:pt x="153" y="687"/>
                      <a:pt x="217" y="846"/>
                      <a:pt x="306" y="992"/>
                    </a:cubicBezTo>
                    <a:cubicBezTo>
                      <a:pt x="310" y="1003"/>
                      <a:pt x="318" y="1007"/>
                      <a:pt x="326" y="1007"/>
                    </a:cubicBezTo>
                    <a:cubicBezTo>
                      <a:pt x="342" y="1007"/>
                      <a:pt x="361" y="990"/>
                      <a:pt x="357" y="973"/>
                    </a:cubicBezTo>
                    <a:cubicBezTo>
                      <a:pt x="331" y="808"/>
                      <a:pt x="274" y="649"/>
                      <a:pt x="242" y="477"/>
                    </a:cubicBezTo>
                    <a:cubicBezTo>
                      <a:pt x="223" y="401"/>
                      <a:pt x="204" y="318"/>
                      <a:pt x="191" y="242"/>
                    </a:cubicBezTo>
                    <a:cubicBezTo>
                      <a:pt x="172" y="160"/>
                      <a:pt x="172" y="64"/>
                      <a:pt x="109" y="7"/>
                    </a:cubicBezTo>
                    <a:cubicBezTo>
                      <a:pt x="102" y="3"/>
                      <a:pt x="94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2" name="Google Shape;1142;p44"/>
              <p:cNvSpPr/>
              <p:nvPr/>
            </p:nvSpPr>
            <p:spPr>
              <a:xfrm>
                <a:off x="363962" y="3367216"/>
                <a:ext cx="98093" cy="54989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10" extrusionOk="0">
                    <a:moveTo>
                      <a:pt x="473" y="0"/>
                    </a:moveTo>
                    <a:cubicBezTo>
                      <a:pt x="445" y="0"/>
                      <a:pt x="417" y="14"/>
                      <a:pt x="406" y="40"/>
                    </a:cubicBezTo>
                    <a:cubicBezTo>
                      <a:pt x="406" y="46"/>
                      <a:pt x="400" y="53"/>
                      <a:pt x="400" y="53"/>
                    </a:cubicBezTo>
                    <a:lnTo>
                      <a:pt x="400" y="59"/>
                    </a:lnTo>
                    <a:lnTo>
                      <a:pt x="400" y="72"/>
                    </a:lnTo>
                    <a:cubicBezTo>
                      <a:pt x="400" y="78"/>
                      <a:pt x="394" y="91"/>
                      <a:pt x="387" y="97"/>
                    </a:cubicBezTo>
                    <a:lnTo>
                      <a:pt x="381" y="110"/>
                    </a:lnTo>
                    <a:cubicBezTo>
                      <a:pt x="375" y="116"/>
                      <a:pt x="368" y="123"/>
                      <a:pt x="362" y="135"/>
                    </a:cubicBezTo>
                    <a:lnTo>
                      <a:pt x="355" y="142"/>
                    </a:lnTo>
                    <a:cubicBezTo>
                      <a:pt x="349" y="148"/>
                      <a:pt x="336" y="154"/>
                      <a:pt x="330" y="161"/>
                    </a:cubicBezTo>
                    <a:lnTo>
                      <a:pt x="324" y="167"/>
                    </a:lnTo>
                    <a:lnTo>
                      <a:pt x="311" y="167"/>
                    </a:lnTo>
                    <a:lnTo>
                      <a:pt x="292" y="180"/>
                    </a:lnTo>
                    <a:lnTo>
                      <a:pt x="286" y="180"/>
                    </a:lnTo>
                    <a:cubicBezTo>
                      <a:pt x="267" y="183"/>
                      <a:pt x="249" y="185"/>
                      <a:pt x="232" y="185"/>
                    </a:cubicBezTo>
                    <a:cubicBezTo>
                      <a:pt x="214" y="185"/>
                      <a:pt x="197" y="183"/>
                      <a:pt x="178" y="180"/>
                    </a:cubicBezTo>
                    <a:cubicBezTo>
                      <a:pt x="165" y="174"/>
                      <a:pt x="146" y="161"/>
                      <a:pt x="127" y="154"/>
                    </a:cubicBezTo>
                    <a:cubicBezTo>
                      <a:pt x="108" y="142"/>
                      <a:pt x="89" y="129"/>
                      <a:pt x="70" y="116"/>
                    </a:cubicBezTo>
                    <a:cubicBezTo>
                      <a:pt x="63" y="114"/>
                      <a:pt x="56" y="113"/>
                      <a:pt x="50" y="113"/>
                    </a:cubicBezTo>
                    <a:cubicBezTo>
                      <a:pt x="21" y="113"/>
                      <a:pt x="1" y="136"/>
                      <a:pt x="6" y="167"/>
                    </a:cubicBezTo>
                    <a:cubicBezTo>
                      <a:pt x="25" y="224"/>
                      <a:pt x="76" y="269"/>
                      <a:pt x="133" y="288"/>
                    </a:cubicBezTo>
                    <a:cubicBezTo>
                      <a:pt x="176" y="302"/>
                      <a:pt x="222" y="309"/>
                      <a:pt x="267" y="309"/>
                    </a:cubicBezTo>
                    <a:cubicBezTo>
                      <a:pt x="282" y="309"/>
                      <a:pt x="297" y="309"/>
                      <a:pt x="311" y="307"/>
                    </a:cubicBezTo>
                    <a:cubicBezTo>
                      <a:pt x="368" y="294"/>
                      <a:pt x="419" y="262"/>
                      <a:pt x="457" y="224"/>
                    </a:cubicBezTo>
                    <a:cubicBezTo>
                      <a:pt x="483" y="205"/>
                      <a:pt x="495" y="180"/>
                      <a:pt x="514" y="161"/>
                    </a:cubicBezTo>
                    <a:cubicBezTo>
                      <a:pt x="533" y="129"/>
                      <a:pt x="546" y="97"/>
                      <a:pt x="552" y="59"/>
                    </a:cubicBezTo>
                    <a:cubicBezTo>
                      <a:pt x="546" y="27"/>
                      <a:pt x="521" y="2"/>
                      <a:pt x="489" y="2"/>
                    </a:cubicBezTo>
                    <a:cubicBezTo>
                      <a:pt x="484" y="1"/>
                      <a:pt x="478" y="0"/>
                      <a:pt x="47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3" name="Google Shape;1143;p44"/>
              <p:cNvSpPr/>
              <p:nvPr/>
            </p:nvSpPr>
            <p:spPr>
              <a:xfrm>
                <a:off x="520410" y="3705659"/>
                <a:ext cx="231307" cy="835649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4711" extrusionOk="0">
                    <a:moveTo>
                      <a:pt x="357" y="0"/>
                    </a:moveTo>
                    <a:cubicBezTo>
                      <a:pt x="325" y="0"/>
                      <a:pt x="306" y="32"/>
                      <a:pt x="306" y="58"/>
                    </a:cubicBezTo>
                    <a:cubicBezTo>
                      <a:pt x="331" y="464"/>
                      <a:pt x="350" y="871"/>
                      <a:pt x="370" y="1278"/>
                    </a:cubicBezTo>
                    <a:cubicBezTo>
                      <a:pt x="382" y="1481"/>
                      <a:pt x="389" y="1684"/>
                      <a:pt x="401" y="1888"/>
                    </a:cubicBezTo>
                    <a:cubicBezTo>
                      <a:pt x="414" y="1977"/>
                      <a:pt x="414" y="2072"/>
                      <a:pt x="408" y="2167"/>
                    </a:cubicBezTo>
                    <a:cubicBezTo>
                      <a:pt x="408" y="2193"/>
                      <a:pt x="408" y="2225"/>
                      <a:pt x="370" y="2244"/>
                    </a:cubicBezTo>
                    <a:cubicBezTo>
                      <a:pt x="365" y="2245"/>
                      <a:pt x="361" y="2246"/>
                      <a:pt x="357" y="2246"/>
                    </a:cubicBezTo>
                    <a:cubicBezTo>
                      <a:pt x="325" y="2246"/>
                      <a:pt x="298" y="2202"/>
                      <a:pt x="281" y="2174"/>
                    </a:cubicBezTo>
                    <a:cubicBezTo>
                      <a:pt x="223" y="2091"/>
                      <a:pt x="179" y="1989"/>
                      <a:pt x="134" y="1894"/>
                    </a:cubicBezTo>
                    <a:lnTo>
                      <a:pt x="1" y="1646"/>
                    </a:lnTo>
                    <a:lnTo>
                      <a:pt x="1" y="1646"/>
                    </a:lnTo>
                    <a:cubicBezTo>
                      <a:pt x="128" y="2237"/>
                      <a:pt x="300" y="2816"/>
                      <a:pt x="503" y="3381"/>
                    </a:cubicBezTo>
                    <a:cubicBezTo>
                      <a:pt x="636" y="3762"/>
                      <a:pt x="776" y="4137"/>
                      <a:pt x="929" y="4512"/>
                    </a:cubicBezTo>
                    <a:cubicBezTo>
                      <a:pt x="954" y="4582"/>
                      <a:pt x="986" y="4671"/>
                      <a:pt x="1062" y="4703"/>
                    </a:cubicBezTo>
                    <a:cubicBezTo>
                      <a:pt x="1076" y="4708"/>
                      <a:pt x="1088" y="4711"/>
                      <a:pt x="1099" y="4711"/>
                    </a:cubicBezTo>
                    <a:cubicBezTo>
                      <a:pt x="1163" y="4711"/>
                      <a:pt x="1179" y="4623"/>
                      <a:pt x="1196" y="4563"/>
                    </a:cubicBezTo>
                    <a:cubicBezTo>
                      <a:pt x="1246" y="4366"/>
                      <a:pt x="1278" y="4169"/>
                      <a:pt x="1291" y="3966"/>
                    </a:cubicBezTo>
                    <a:cubicBezTo>
                      <a:pt x="1291" y="3959"/>
                      <a:pt x="1297" y="3947"/>
                      <a:pt x="1304" y="3940"/>
                    </a:cubicBezTo>
                    <a:cubicBezTo>
                      <a:pt x="1266" y="3883"/>
                      <a:pt x="1221" y="3826"/>
                      <a:pt x="1183" y="3769"/>
                    </a:cubicBezTo>
                    <a:cubicBezTo>
                      <a:pt x="1094" y="3629"/>
                      <a:pt x="1018" y="3483"/>
                      <a:pt x="954" y="3330"/>
                    </a:cubicBezTo>
                    <a:cubicBezTo>
                      <a:pt x="821" y="3013"/>
                      <a:pt x="713" y="2688"/>
                      <a:pt x="630" y="2358"/>
                    </a:cubicBezTo>
                    <a:cubicBezTo>
                      <a:pt x="535" y="2002"/>
                      <a:pt x="471" y="1646"/>
                      <a:pt x="427" y="1290"/>
                    </a:cubicBezTo>
                    <a:cubicBezTo>
                      <a:pt x="370" y="858"/>
                      <a:pt x="344" y="426"/>
                      <a:pt x="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4" name="Google Shape;1144;p44"/>
              <p:cNvSpPr/>
              <p:nvPr/>
            </p:nvSpPr>
            <p:spPr>
              <a:xfrm>
                <a:off x="601650" y="3739539"/>
                <a:ext cx="222260" cy="68345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38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" y="775"/>
                      <a:pt x="115" y="1544"/>
                      <a:pt x="325" y="2288"/>
                    </a:cubicBezTo>
                    <a:cubicBezTo>
                      <a:pt x="407" y="2599"/>
                      <a:pt x="515" y="2904"/>
                      <a:pt x="655" y="3203"/>
                    </a:cubicBezTo>
                    <a:cubicBezTo>
                      <a:pt x="725" y="3343"/>
                      <a:pt x="801" y="3482"/>
                      <a:pt x="890" y="3610"/>
                    </a:cubicBezTo>
                    <a:cubicBezTo>
                      <a:pt x="935" y="3673"/>
                      <a:pt x="985" y="3730"/>
                      <a:pt x="1036" y="3788"/>
                    </a:cubicBezTo>
                    <a:cubicBezTo>
                      <a:pt x="1055" y="3813"/>
                      <a:pt x="1087" y="3845"/>
                      <a:pt x="1125" y="3851"/>
                    </a:cubicBezTo>
                    <a:cubicBezTo>
                      <a:pt x="1128" y="3852"/>
                      <a:pt x="1131" y="3853"/>
                      <a:pt x="1134" y="3853"/>
                    </a:cubicBezTo>
                    <a:cubicBezTo>
                      <a:pt x="1157" y="3853"/>
                      <a:pt x="1158" y="3804"/>
                      <a:pt x="1163" y="3781"/>
                    </a:cubicBezTo>
                    <a:cubicBezTo>
                      <a:pt x="1227" y="3432"/>
                      <a:pt x="1252" y="3076"/>
                      <a:pt x="1240" y="2726"/>
                    </a:cubicBezTo>
                    <a:cubicBezTo>
                      <a:pt x="1208" y="2015"/>
                      <a:pt x="1081" y="1315"/>
                      <a:pt x="966" y="616"/>
                    </a:cubicBezTo>
                    <a:cubicBezTo>
                      <a:pt x="941" y="477"/>
                      <a:pt x="916" y="330"/>
                      <a:pt x="884" y="191"/>
                    </a:cubicBezTo>
                    <a:lnTo>
                      <a:pt x="884" y="191"/>
                    </a:lnTo>
                    <a:cubicBezTo>
                      <a:pt x="896" y="400"/>
                      <a:pt x="884" y="616"/>
                      <a:pt x="846" y="833"/>
                    </a:cubicBezTo>
                    <a:cubicBezTo>
                      <a:pt x="833" y="909"/>
                      <a:pt x="801" y="979"/>
                      <a:pt x="750" y="1042"/>
                    </a:cubicBezTo>
                    <a:cubicBezTo>
                      <a:pt x="720" y="1062"/>
                      <a:pt x="686" y="1071"/>
                      <a:pt x="652" y="1071"/>
                    </a:cubicBezTo>
                    <a:cubicBezTo>
                      <a:pt x="609" y="1071"/>
                      <a:pt x="566" y="1055"/>
                      <a:pt x="534" y="1023"/>
                    </a:cubicBezTo>
                    <a:cubicBezTo>
                      <a:pt x="458" y="960"/>
                      <a:pt x="388" y="883"/>
                      <a:pt x="344" y="801"/>
                    </a:cubicBezTo>
                    <a:cubicBezTo>
                      <a:pt x="286" y="712"/>
                      <a:pt x="236" y="616"/>
                      <a:pt x="191" y="527"/>
                    </a:cubicBezTo>
                    <a:cubicBezTo>
                      <a:pt x="109" y="356"/>
                      <a:pt x="45" y="18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5" name="Google Shape;1145;p44"/>
              <p:cNvSpPr/>
              <p:nvPr/>
            </p:nvSpPr>
            <p:spPr>
              <a:xfrm>
                <a:off x="757211" y="3640205"/>
                <a:ext cx="129844" cy="60718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34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8" y="496"/>
                      <a:pt x="210" y="1005"/>
                      <a:pt x="293" y="1513"/>
                    </a:cubicBezTo>
                    <a:cubicBezTo>
                      <a:pt x="394" y="2066"/>
                      <a:pt x="464" y="2632"/>
                      <a:pt x="490" y="3197"/>
                    </a:cubicBezTo>
                    <a:cubicBezTo>
                      <a:pt x="496" y="3204"/>
                      <a:pt x="502" y="3216"/>
                      <a:pt x="502" y="3223"/>
                    </a:cubicBezTo>
                    <a:cubicBezTo>
                      <a:pt x="496" y="3274"/>
                      <a:pt x="502" y="3324"/>
                      <a:pt x="515" y="3369"/>
                    </a:cubicBezTo>
                    <a:cubicBezTo>
                      <a:pt x="526" y="3396"/>
                      <a:pt x="559" y="3423"/>
                      <a:pt x="589" y="3423"/>
                    </a:cubicBezTo>
                    <a:cubicBezTo>
                      <a:pt x="594" y="3423"/>
                      <a:pt x="599" y="3422"/>
                      <a:pt x="604" y="3420"/>
                    </a:cubicBezTo>
                    <a:cubicBezTo>
                      <a:pt x="630" y="3401"/>
                      <a:pt x="636" y="3350"/>
                      <a:pt x="642" y="3324"/>
                    </a:cubicBezTo>
                    <a:cubicBezTo>
                      <a:pt x="655" y="3274"/>
                      <a:pt x="668" y="3223"/>
                      <a:pt x="674" y="3172"/>
                    </a:cubicBezTo>
                    <a:cubicBezTo>
                      <a:pt x="712" y="2988"/>
                      <a:pt x="731" y="2797"/>
                      <a:pt x="731" y="2613"/>
                    </a:cubicBezTo>
                    <a:cubicBezTo>
                      <a:pt x="725" y="2263"/>
                      <a:pt x="699" y="1920"/>
                      <a:pt x="636" y="1583"/>
                    </a:cubicBezTo>
                    <a:cubicBezTo>
                      <a:pt x="591" y="1272"/>
                      <a:pt x="541" y="967"/>
                      <a:pt x="477" y="655"/>
                    </a:cubicBezTo>
                    <a:cubicBezTo>
                      <a:pt x="464" y="598"/>
                      <a:pt x="452" y="541"/>
                      <a:pt x="439" y="484"/>
                    </a:cubicBezTo>
                    <a:cubicBezTo>
                      <a:pt x="420" y="503"/>
                      <a:pt x="407" y="522"/>
                      <a:pt x="413" y="547"/>
                    </a:cubicBezTo>
                    <a:cubicBezTo>
                      <a:pt x="426" y="636"/>
                      <a:pt x="413" y="725"/>
                      <a:pt x="388" y="808"/>
                    </a:cubicBezTo>
                    <a:cubicBezTo>
                      <a:pt x="223" y="579"/>
                      <a:pt x="108" y="325"/>
                      <a:pt x="45" y="52"/>
                    </a:cubicBezTo>
                    <a:cubicBezTo>
                      <a:pt x="39" y="26"/>
                      <a:pt x="19" y="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6" name="Google Shape;1146;p44"/>
              <p:cNvSpPr/>
              <p:nvPr/>
            </p:nvSpPr>
            <p:spPr>
              <a:xfrm>
                <a:off x="59402" y="1505071"/>
                <a:ext cx="716093" cy="496494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799" extrusionOk="0">
                    <a:moveTo>
                      <a:pt x="3031" y="1"/>
                    </a:moveTo>
                    <a:cubicBezTo>
                      <a:pt x="2161" y="1"/>
                      <a:pt x="1327" y="354"/>
                      <a:pt x="725" y="980"/>
                    </a:cubicBezTo>
                    <a:cubicBezTo>
                      <a:pt x="395" y="1324"/>
                      <a:pt x="153" y="1737"/>
                      <a:pt x="20" y="2194"/>
                    </a:cubicBezTo>
                    <a:cubicBezTo>
                      <a:pt x="0" y="2243"/>
                      <a:pt x="40" y="2302"/>
                      <a:pt x="89" y="2302"/>
                    </a:cubicBezTo>
                    <a:cubicBezTo>
                      <a:pt x="104" y="2302"/>
                      <a:pt x="119" y="2297"/>
                      <a:pt x="134" y="2283"/>
                    </a:cubicBezTo>
                    <a:cubicBezTo>
                      <a:pt x="357" y="2080"/>
                      <a:pt x="611" y="1908"/>
                      <a:pt x="884" y="1787"/>
                    </a:cubicBezTo>
                    <a:lnTo>
                      <a:pt x="884" y="1787"/>
                    </a:lnTo>
                    <a:lnTo>
                      <a:pt x="814" y="1889"/>
                    </a:lnTo>
                    <a:cubicBezTo>
                      <a:pt x="789" y="1940"/>
                      <a:pt x="827" y="2010"/>
                      <a:pt x="884" y="2010"/>
                    </a:cubicBezTo>
                    <a:lnTo>
                      <a:pt x="1393" y="1965"/>
                    </a:lnTo>
                    <a:lnTo>
                      <a:pt x="1393" y="1965"/>
                    </a:lnTo>
                    <a:cubicBezTo>
                      <a:pt x="1335" y="2099"/>
                      <a:pt x="1304" y="2251"/>
                      <a:pt x="1297" y="2398"/>
                    </a:cubicBezTo>
                    <a:cubicBezTo>
                      <a:pt x="1297" y="2442"/>
                      <a:pt x="1335" y="2480"/>
                      <a:pt x="1380" y="2480"/>
                    </a:cubicBezTo>
                    <a:cubicBezTo>
                      <a:pt x="1437" y="2474"/>
                      <a:pt x="1501" y="2461"/>
                      <a:pt x="1558" y="2436"/>
                    </a:cubicBezTo>
                    <a:lnTo>
                      <a:pt x="1558" y="2436"/>
                    </a:lnTo>
                    <a:cubicBezTo>
                      <a:pt x="1539" y="2467"/>
                      <a:pt x="1526" y="2506"/>
                      <a:pt x="1520" y="2537"/>
                    </a:cubicBezTo>
                    <a:lnTo>
                      <a:pt x="1501" y="2588"/>
                    </a:lnTo>
                    <a:lnTo>
                      <a:pt x="1475" y="2652"/>
                    </a:lnTo>
                    <a:cubicBezTo>
                      <a:pt x="1469" y="2664"/>
                      <a:pt x="1469" y="2677"/>
                      <a:pt x="1475" y="2696"/>
                    </a:cubicBezTo>
                    <a:cubicBezTo>
                      <a:pt x="1475" y="2703"/>
                      <a:pt x="1469" y="2715"/>
                      <a:pt x="1469" y="2722"/>
                    </a:cubicBezTo>
                    <a:cubicBezTo>
                      <a:pt x="1451" y="2757"/>
                      <a:pt x="1483" y="2799"/>
                      <a:pt x="1519" y="2799"/>
                    </a:cubicBezTo>
                    <a:cubicBezTo>
                      <a:pt x="1521" y="2799"/>
                      <a:pt x="1523" y="2798"/>
                      <a:pt x="1526" y="2798"/>
                    </a:cubicBezTo>
                    <a:cubicBezTo>
                      <a:pt x="1799" y="2760"/>
                      <a:pt x="2053" y="2633"/>
                      <a:pt x="2250" y="2442"/>
                    </a:cubicBezTo>
                    <a:cubicBezTo>
                      <a:pt x="2314" y="2404"/>
                      <a:pt x="2378" y="2366"/>
                      <a:pt x="2441" y="2328"/>
                    </a:cubicBezTo>
                    <a:cubicBezTo>
                      <a:pt x="2447" y="2331"/>
                      <a:pt x="2454" y="2332"/>
                      <a:pt x="2460" y="2332"/>
                    </a:cubicBezTo>
                    <a:cubicBezTo>
                      <a:pt x="2466" y="2332"/>
                      <a:pt x="2473" y="2331"/>
                      <a:pt x="2479" y="2328"/>
                    </a:cubicBezTo>
                    <a:cubicBezTo>
                      <a:pt x="2854" y="2188"/>
                      <a:pt x="3191" y="1965"/>
                      <a:pt x="3471" y="1679"/>
                    </a:cubicBezTo>
                    <a:cubicBezTo>
                      <a:pt x="3486" y="1701"/>
                      <a:pt x="3506" y="1713"/>
                      <a:pt x="3531" y="1713"/>
                    </a:cubicBezTo>
                    <a:cubicBezTo>
                      <a:pt x="3536" y="1713"/>
                      <a:pt x="3541" y="1712"/>
                      <a:pt x="3547" y="1711"/>
                    </a:cubicBezTo>
                    <a:cubicBezTo>
                      <a:pt x="3648" y="1692"/>
                      <a:pt x="3725" y="1616"/>
                      <a:pt x="3737" y="1521"/>
                    </a:cubicBezTo>
                    <a:cubicBezTo>
                      <a:pt x="3750" y="1463"/>
                      <a:pt x="3756" y="1406"/>
                      <a:pt x="3763" y="1349"/>
                    </a:cubicBezTo>
                    <a:cubicBezTo>
                      <a:pt x="3769" y="1298"/>
                      <a:pt x="3788" y="1241"/>
                      <a:pt x="3820" y="1197"/>
                    </a:cubicBezTo>
                    <a:cubicBezTo>
                      <a:pt x="3884" y="1120"/>
                      <a:pt x="3934" y="1031"/>
                      <a:pt x="3985" y="942"/>
                    </a:cubicBezTo>
                    <a:cubicBezTo>
                      <a:pt x="4023" y="853"/>
                      <a:pt x="4036" y="758"/>
                      <a:pt x="4030" y="663"/>
                    </a:cubicBezTo>
                    <a:cubicBezTo>
                      <a:pt x="3998" y="472"/>
                      <a:pt x="3896" y="294"/>
                      <a:pt x="3737" y="186"/>
                    </a:cubicBezTo>
                    <a:cubicBezTo>
                      <a:pt x="3553" y="65"/>
                      <a:pt x="3337" y="2"/>
                      <a:pt x="3121" y="2"/>
                    </a:cubicBezTo>
                    <a:cubicBezTo>
                      <a:pt x="3091" y="1"/>
                      <a:pt x="3061" y="1"/>
                      <a:pt x="30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7" name="Google Shape;1147;p44"/>
              <p:cNvSpPr/>
              <p:nvPr/>
            </p:nvSpPr>
            <p:spPr>
              <a:xfrm>
                <a:off x="510300" y="1710478"/>
                <a:ext cx="43104" cy="42927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42" extrusionOk="0">
                    <a:moveTo>
                      <a:pt x="96" y="0"/>
                    </a:moveTo>
                    <a:cubicBezTo>
                      <a:pt x="83" y="7"/>
                      <a:pt x="71" y="7"/>
                      <a:pt x="58" y="19"/>
                    </a:cubicBezTo>
                    <a:cubicBezTo>
                      <a:pt x="45" y="26"/>
                      <a:pt x="33" y="32"/>
                      <a:pt x="26" y="45"/>
                    </a:cubicBezTo>
                    <a:cubicBezTo>
                      <a:pt x="20" y="51"/>
                      <a:pt x="13" y="58"/>
                      <a:pt x="7" y="70"/>
                    </a:cubicBezTo>
                    <a:cubicBezTo>
                      <a:pt x="7" y="77"/>
                      <a:pt x="1" y="89"/>
                      <a:pt x="1" y="96"/>
                    </a:cubicBezTo>
                    <a:cubicBezTo>
                      <a:pt x="1" y="96"/>
                      <a:pt x="1" y="102"/>
                      <a:pt x="1" y="108"/>
                    </a:cubicBezTo>
                    <a:cubicBezTo>
                      <a:pt x="1" y="115"/>
                      <a:pt x="1" y="127"/>
                      <a:pt x="1" y="140"/>
                    </a:cubicBezTo>
                    <a:cubicBezTo>
                      <a:pt x="1" y="153"/>
                      <a:pt x="7" y="159"/>
                      <a:pt x="13" y="172"/>
                    </a:cubicBezTo>
                    <a:cubicBezTo>
                      <a:pt x="13" y="185"/>
                      <a:pt x="20" y="191"/>
                      <a:pt x="26" y="197"/>
                    </a:cubicBezTo>
                    <a:cubicBezTo>
                      <a:pt x="39" y="210"/>
                      <a:pt x="45" y="216"/>
                      <a:pt x="52" y="223"/>
                    </a:cubicBezTo>
                    <a:cubicBezTo>
                      <a:pt x="71" y="229"/>
                      <a:pt x="83" y="235"/>
                      <a:pt x="102" y="242"/>
                    </a:cubicBezTo>
                    <a:lnTo>
                      <a:pt x="134" y="242"/>
                    </a:lnTo>
                    <a:cubicBezTo>
                      <a:pt x="191" y="235"/>
                      <a:pt x="230" y="191"/>
                      <a:pt x="242" y="140"/>
                    </a:cubicBezTo>
                    <a:cubicBezTo>
                      <a:pt x="242" y="134"/>
                      <a:pt x="242" y="127"/>
                      <a:pt x="242" y="127"/>
                    </a:cubicBezTo>
                    <a:cubicBezTo>
                      <a:pt x="242" y="115"/>
                      <a:pt x="242" y="108"/>
                      <a:pt x="236" y="96"/>
                    </a:cubicBezTo>
                    <a:cubicBezTo>
                      <a:pt x="236" y="83"/>
                      <a:pt x="230" y="64"/>
                      <a:pt x="217" y="51"/>
                    </a:cubicBezTo>
                    <a:cubicBezTo>
                      <a:pt x="210" y="45"/>
                      <a:pt x="204" y="32"/>
                      <a:pt x="198" y="26"/>
                    </a:cubicBezTo>
                    <a:cubicBezTo>
                      <a:pt x="185" y="19"/>
                      <a:pt x="179" y="13"/>
                      <a:pt x="166" y="7"/>
                    </a:cubicBezTo>
                    <a:cubicBezTo>
                      <a:pt x="160" y="7"/>
                      <a:pt x="153" y="0"/>
                      <a:pt x="1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8" name="Google Shape;1148;p44"/>
              <p:cNvSpPr/>
              <p:nvPr/>
            </p:nvSpPr>
            <p:spPr>
              <a:xfrm>
                <a:off x="65078" y="1900986"/>
                <a:ext cx="143857" cy="29356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655" extrusionOk="0">
                    <a:moveTo>
                      <a:pt x="179" y="1"/>
                    </a:moveTo>
                    <a:cubicBezTo>
                      <a:pt x="169" y="1"/>
                      <a:pt x="158" y="7"/>
                      <a:pt x="153" y="19"/>
                    </a:cubicBezTo>
                    <a:cubicBezTo>
                      <a:pt x="90" y="172"/>
                      <a:pt x="45" y="337"/>
                      <a:pt x="26" y="502"/>
                    </a:cubicBezTo>
                    <a:cubicBezTo>
                      <a:pt x="7" y="668"/>
                      <a:pt x="1" y="839"/>
                      <a:pt x="13" y="1004"/>
                    </a:cubicBezTo>
                    <a:cubicBezTo>
                      <a:pt x="13" y="1023"/>
                      <a:pt x="32" y="1043"/>
                      <a:pt x="51" y="1043"/>
                    </a:cubicBezTo>
                    <a:cubicBezTo>
                      <a:pt x="51" y="1087"/>
                      <a:pt x="51" y="1131"/>
                      <a:pt x="58" y="1170"/>
                    </a:cubicBezTo>
                    <a:lnTo>
                      <a:pt x="58" y="1271"/>
                    </a:lnTo>
                    <a:cubicBezTo>
                      <a:pt x="58" y="1297"/>
                      <a:pt x="70" y="1309"/>
                      <a:pt x="90" y="1316"/>
                    </a:cubicBezTo>
                    <a:lnTo>
                      <a:pt x="109" y="1354"/>
                    </a:lnTo>
                    <a:cubicBezTo>
                      <a:pt x="115" y="1379"/>
                      <a:pt x="140" y="1392"/>
                      <a:pt x="166" y="1392"/>
                    </a:cubicBezTo>
                    <a:cubicBezTo>
                      <a:pt x="166" y="1417"/>
                      <a:pt x="172" y="1437"/>
                      <a:pt x="179" y="1462"/>
                    </a:cubicBezTo>
                    <a:cubicBezTo>
                      <a:pt x="187" y="1482"/>
                      <a:pt x="205" y="1495"/>
                      <a:pt x="225" y="1495"/>
                    </a:cubicBezTo>
                    <a:cubicBezTo>
                      <a:pt x="237" y="1495"/>
                      <a:pt x="249" y="1490"/>
                      <a:pt x="261" y="1481"/>
                    </a:cubicBezTo>
                    <a:lnTo>
                      <a:pt x="261" y="1481"/>
                    </a:lnTo>
                    <a:cubicBezTo>
                      <a:pt x="255" y="1532"/>
                      <a:pt x="261" y="1576"/>
                      <a:pt x="274" y="1621"/>
                    </a:cubicBezTo>
                    <a:cubicBezTo>
                      <a:pt x="283" y="1644"/>
                      <a:pt x="301" y="1654"/>
                      <a:pt x="320" y="1654"/>
                    </a:cubicBezTo>
                    <a:cubicBezTo>
                      <a:pt x="342" y="1654"/>
                      <a:pt x="365" y="1641"/>
                      <a:pt x="376" y="1621"/>
                    </a:cubicBezTo>
                    <a:cubicBezTo>
                      <a:pt x="484" y="1411"/>
                      <a:pt x="617" y="1220"/>
                      <a:pt x="770" y="1043"/>
                    </a:cubicBezTo>
                    <a:cubicBezTo>
                      <a:pt x="811" y="1001"/>
                      <a:pt x="768" y="951"/>
                      <a:pt x="723" y="951"/>
                    </a:cubicBezTo>
                    <a:cubicBezTo>
                      <a:pt x="713" y="951"/>
                      <a:pt x="703" y="954"/>
                      <a:pt x="693" y="960"/>
                    </a:cubicBezTo>
                    <a:cubicBezTo>
                      <a:pt x="636" y="1004"/>
                      <a:pt x="579" y="1043"/>
                      <a:pt x="528" y="1093"/>
                    </a:cubicBezTo>
                    <a:cubicBezTo>
                      <a:pt x="534" y="1081"/>
                      <a:pt x="541" y="1068"/>
                      <a:pt x="547" y="1055"/>
                    </a:cubicBezTo>
                    <a:cubicBezTo>
                      <a:pt x="553" y="1023"/>
                      <a:pt x="541" y="992"/>
                      <a:pt x="509" y="979"/>
                    </a:cubicBezTo>
                    <a:cubicBezTo>
                      <a:pt x="497" y="970"/>
                      <a:pt x="484" y="965"/>
                      <a:pt x="471" y="965"/>
                    </a:cubicBezTo>
                    <a:cubicBezTo>
                      <a:pt x="448" y="965"/>
                      <a:pt x="426" y="978"/>
                      <a:pt x="414" y="998"/>
                    </a:cubicBezTo>
                    <a:lnTo>
                      <a:pt x="395" y="1030"/>
                    </a:lnTo>
                    <a:cubicBezTo>
                      <a:pt x="376" y="1043"/>
                      <a:pt x="356" y="1055"/>
                      <a:pt x="337" y="1074"/>
                    </a:cubicBezTo>
                    <a:cubicBezTo>
                      <a:pt x="344" y="1062"/>
                      <a:pt x="344" y="1043"/>
                      <a:pt x="350" y="1030"/>
                    </a:cubicBezTo>
                    <a:cubicBezTo>
                      <a:pt x="363" y="1011"/>
                      <a:pt x="356" y="985"/>
                      <a:pt x="344" y="973"/>
                    </a:cubicBezTo>
                    <a:cubicBezTo>
                      <a:pt x="363" y="903"/>
                      <a:pt x="376" y="826"/>
                      <a:pt x="376" y="750"/>
                    </a:cubicBezTo>
                    <a:cubicBezTo>
                      <a:pt x="383" y="716"/>
                      <a:pt x="356" y="695"/>
                      <a:pt x="328" y="695"/>
                    </a:cubicBezTo>
                    <a:cubicBezTo>
                      <a:pt x="310" y="695"/>
                      <a:pt x="290" y="704"/>
                      <a:pt x="280" y="725"/>
                    </a:cubicBezTo>
                    <a:cubicBezTo>
                      <a:pt x="255" y="782"/>
                      <a:pt x="229" y="839"/>
                      <a:pt x="204" y="896"/>
                    </a:cubicBezTo>
                    <a:lnTo>
                      <a:pt x="204" y="858"/>
                    </a:lnTo>
                    <a:cubicBezTo>
                      <a:pt x="210" y="744"/>
                      <a:pt x="217" y="623"/>
                      <a:pt x="223" y="509"/>
                    </a:cubicBezTo>
                    <a:cubicBezTo>
                      <a:pt x="223" y="484"/>
                      <a:pt x="204" y="467"/>
                      <a:pt x="184" y="467"/>
                    </a:cubicBezTo>
                    <a:cubicBezTo>
                      <a:pt x="173" y="467"/>
                      <a:pt x="162" y="472"/>
                      <a:pt x="153" y="483"/>
                    </a:cubicBezTo>
                    <a:cubicBezTo>
                      <a:pt x="140" y="496"/>
                      <a:pt x="121" y="515"/>
                      <a:pt x="115" y="540"/>
                    </a:cubicBezTo>
                    <a:lnTo>
                      <a:pt x="115" y="502"/>
                    </a:lnTo>
                    <a:cubicBezTo>
                      <a:pt x="134" y="343"/>
                      <a:pt x="166" y="185"/>
                      <a:pt x="204" y="32"/>
                    </a:cubicBezTo>
                    <a:cubicBezTo>
                      <a:pt x="208" y="13"/>
                      <a:pt x="193" y="1"/>
                      <a:pt x="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9" name="Google Shape;1149;p44"/>
              <p:cNvSpPr/>
              <p:nvPr/>
            </p:nvSpPr>
            <p:spPr>
              <a:xfrm>
                <a:off x="76076" y="1335141"/>
                <a:ext cx="644076" cy="39840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2246" extrusionOk="0">
                    <a:moveTo>
                      <a:pt x="2416" y="1"/>
                    </a:moveTo>
                    <a:cubicBezTo>
                      <a:pt x="2369" y="1"/>
                      <a:pt x="2333" y="66"/>
                      <a:pt x="2379" y="102"/>
                    </a:cubicBezTo>
                    <a:lnTo>
                      <a:pt x="2385" y="115"/>
                    </a:lnTo>
                    <a:cubicBezTo>
                      <a:pt x="2379" y="127"/>
                      <a:pt x="2385" y="146"/>
                      <a:pt x="2398" y="159"/>
                    </a:cubicBezTo>
                    <a:lnTo>
                      <a:pt x="2442" y="210"/>
                    </a:lnTo>
                    <a:cubicBezTo>
                      <a:pt x="2436" y="216"/>
                      <a:pt x="2430" y="229"/>
                      <a:pt x="2423" y="235"/>
                    </a:cubicBezTo>
                    <a:lnTo>
                      <a:pt x="2334" y="178"/>
                    </a:lnTo>
                    <a:cubicBezTo>
                      <a:pt x="2330" y="176"/>
                      <a:pt x="2326" y="176"/>
                      <a:pt x="2321" y="176"/>
                    </a:cubicBezTo>
                    <a:cubicBezTo>
                      <a:pt x="2295" y="176"/>
                      <a:pt x="2274" y="206"/>
                      <a:pt x="2296" y="223"/>
                    </a:cubicBezTo>
                    <a:cubicBezTo>
                      <a:pt x="2417" y="312"/>
                      <a:pt x="2525" y="413"/>
                      <a:pt x="2639" y="515"/>
                    </a:cubicBezTo>
                    <a:cubicBezTo>
                      <a:pt x="2747" y="610"/>
                      <a:pt x="2849" y="718"/>
                      <a:pt x="2951" y="833"/>
                    </a:cubicBezTo>
                    <a:cubicBezTo>
                      <a:pt x="2925" y="820"/>
                      <a:pt x="2906" y="807"/>
                      <a:pt x="2887" y="795"/>
                    </a:cubicBezTo>
                    <a:cubicBezTo>
                      <a:pt x="2862" y="782"/>
                      <a:pt x="2849" y="776"/>
                      <a:pt x="2830" y="763"/>
                    </a:cubicBezTo>
                    <a:cubicBezTo>
                      <a:pt x="2792" y="731"/>
                      <a:pt x="2754" y="693"/>
                      <a:pt x="2716" y="661"/>
                    </a:cubicBezTo>
                    <a:cubicBezTo>
                      <a:pt x="2589" y="553"/>
                      <a:pt x="2436" y="477"/>
                      <a:pt x="2277" y="426"/>
                    </a:cubicBezTo>
                    <a:cubicBezTo>
                      <a:pt x="2264" y="426"/>
                      <a:pt x="2252" y="426"/>
                      <a:pt x="2239" y="439"/>
                    </a:cubicBezTo>
                    <a:cubicBezTo>
                      <a:pt x="2087" y="356"/>
                      <a:pt x="1921" y="293"/>
                      <a:pt x="1750" y="248"/>
                    </a:cubicBezTo>
                    <a:cubicBezTo>
                      <a:pt x="1747" y="247"/>
                      <a:pt x="1745" y="247"/>
                      <a:pt x="1742" y="247"/>
                    </a:cubicBezTo>
                    <a:cubicBezTo>
                      <a:pt x="1726" y="247"/>
                      <a:pt x="1712" y="263"/>
                      <a:pt x="1718" y="280"/>
                    </a:cubicBezTo>
                    <a:cubicBezTo>
                      <a:pt x="1578" y="235"/>
                      <a:pt x="1438" y="216"/>
                      <a:pt x="1299" y="216"/>
                    </a:cubicBezTo>
                    <a:cubicBezTo>
                      <a:pt x="1260" y="216"/>
                      <a:pt x="1267" y="273"/>
                      <a:pt x="1299" y="280"/>
                    </a:cubicBezTo>
                    <a:cubicBezTo>
                      <a:pt x="1356" y="293"/>
                      <a:pt x="1407" y="299"/>
                      <a:pt x="1464" y="318"/>
                    </a:cubicBezTo>
                    <a:cubicBezTo>
                      <a:pt x="1407" y="305"/>
                      <a:pt x="1349" y="299"/>
                      <a:pt x="1292" y="293"/>
                    </a:cubicBezTo>
                    <a:cubicBezTo>
                      <a:pt x="1235" y="293"/>
                      <a:pt x="1159" y="286"/>
                      <a:pt x="1089" y="286"/>
                    </a:cubicBezTo>
                    <a:cubicBezTo>
                      <a:pt x="1025" y="286"/>
                      <a:pt x="955" y="293"/>
                      <a:pt x="885" y="312"/>
                    </a:cubicBezTo>
                    <a:cubicBezTo>
                      <a:pt x="822" y="312"/>
                      <a:pt x="758" y="318"/>
                      <a:pt x="701" y="337"/>
                    </a:cubicBezTo>
                    <a:cubicBezTo>
                      <a:pt x="657" y="356"/>
                      <a:pt x="644" y="413"/>
                      <a:pt x="682" y="445"/>
                    </a:cubicBezTo>
                    <a:lnTo>
                      <a:pt x="631" y="458"/>
                    </a:lnTo>
                    <a:cubicBezTo>
                      <a:pt x="606" y="458"/>
                      <a:pt x="593" y="496"/>
                      <a:pt x="619" y="515"/>
                    </a:cubicBezTo>
                    <a:cubicBezTo>
                      <a:pt x="606" y="515"/>
                      <a:pt x="593" y="521"/>
                      <a:pt x="580" y="528"/>
                    </a:cubicBezTo>
                    <a:cubicBezTo>
                      <a:pt x="568" y="540"/>
                      <a:pt x="555" y="559"/>
                      <a:pt x="568" y="585"/>
                    </a:cubicBezTo>
                    <a:cubicBezTo>
                      <a:pt x="498" y="591"/>
                      <a:pt x="428" y="604"/>
                      <a:pt x="358" y="623"/>
                    </a:cubicBezTo>
                    <a:cubicBezTo>
                      <a:pt x="267" y="641"/>
                      <a:pt x="286" y="770"/>
                      <a:pt x="371" y="770"/>
                    </a:cubicBezTo>
                    <a:cubicBezTo>
                      <a:pt x="375" y="770"/>
                      <a:pt x="379" y="770"/>
                      <a:pt x="383" y="769"/>
                    </a:cubicBezTo>
                    <a:cubicBezTo>
                      <a:pt x="612" y="756"/>
                      <a:pt x="841" y="750"/>
                      <a:pt x="1070" y="744"/>
                    </a:cubicBezTo>
                    <a:lnTo>
                      <a:pt x="1070" y="744"/>
                    </a:lnTo>
                    <a:cubicBezTo>
                      <a:pt x="974" y="756"/>
                      <a:pt x="873" y="782"/>
                      <a:pt x="777" y="807"/>
                    </a:cubicBezTo>
                    <a:cubicBezTo>
                      <a:pt x="739" y="814"/>
                      <a:pt x="746" y="864"/>
                      <a:pt x="784" y="864"/>
                    </a:cubicBezTo>
                    <a:cubicBezTo>
                      <a:pt x="1025" y="833"/>
                      <a:pt x="1260" y="814"/>
                      <a:pt x="1502" y="814"/>
                    </a:cubicBezTo>
                    <a:cubicBezTo>
                      <a:pt x="1445" y="826"/>
                      <a:pt x="1387" y="833"/>
                      <a:pt x="1337" y="852"/>
                    </a:cubicBezTo>
                    <a:cubicBezTo>
                      <a:pt x="1300" y="858"/>
                      <a:pt x="1304" y="916"/>
                      <a:pt x="1338" y="916"/>
                    </a:cubicBezTo>
                    <a:cubicBezTo>
                      <a:pt x="1339" y="916"/>
                      <a:pt x="1341" y="916"/>
                      <a:pt x="1343" y="915"/>
                    </a:cubicBezTo>
                    <a:cubicBezTo>
                      <a:pt x="1503" y="892"/>
                      <a:pt x="1663" y="881"/>
                      <a:pt x="1823" y="881"/>
                    </a:cubicBezTo>
                    <a:cubicBezTo>
                      <a:pt x="1930" y="881"/>
                      <a:pt x="2037" y="886"/>
                      <a:pt x="2144" y="896"/>
                    </a:cubicBezTo>
                    <a:lnTo>
                      <a:pt x="2182" y="909"/>
                    </a:lnTo>
                    <a:lnTo>
                      <a:pt x="2239" y="941"/>
                    </a:lnTo>
                    <a:lnTo>
                      <a:pt x="2220" y="941"/>
                    </a:lnTo>
                    <a:cubicBezTo>
                      <a:pt x="2169" y="941"/>
                      <a:pt x="2125" y="934"/>
                      <a:pt x="2074" y="928"/>
                    </a:cubicBezTo>
                    <a:cubicBezTo>
                      <a:pt x="2004" y="923"/>
                      <a:pt x="1935" y="920"/>
                      <a:pt x="1867" y="920"/>
                    </a:cubicBezTo>
                    <a:cubicBezTo>
                      <a:pt x="1595" y="920"/>
                      <a:pt x="1327" y="960"/>
                      <a:pt x="1063" y="1036"/>
                    </a:cubicBezTo>
                    <a:cubicBezTo>
                      <a:pt x="1027" y="1048"/>
                      <a:pt x="1043" y="1106"/>
                      <a:pt x="1083" y="1106"/>
                    </a:cubicBezTo>
                    <a:cubicBezTo>
                      <a:pt x="1085" y="1106"/>
                      <a:pt x="1087" y="1106"/>
                      <a:pt x="1089" y="1106"/>
                    </a:cubicBezTo>
                    <a:cubicBezTo>
                      <a:pt x="1127" y="1100"/>
                      <a:pt x="1184" y="1087"/>
                      <a:pt x="1235" y="1081"/>
                    </a:cubicBezTo>
                    <a:lnTo>
                      <a:pt x="1235" y="1081"/>
                    </a:lnTo>
                    <a:cubicBezTo>
                      <a:pt x="1114" y="1112"/>
                      <a:pt x="993" y="1150"/>
                      <a:pt x="879" y="1201"/>
                    </a:cubicBezTo>
                    <a:cubicBezTo>
                      <a:pt x="841" y="1220"/>
                      <a:pt x="860" y="1278"/>
                      <a:pt x="905" y="1278"/>
                    </a:cubicBezTo>
                    <a:lnTo>
                      <a:pt x="962" y="1258"/>
                    </a:lnTo>
                    <a:lnTo>
                      <a:pt x="962" y="1258"/>
                    </a:lnTo>
                    <a:cubicBezTo>
                      <a:pt x="892" y="1284"/>
                      <a:pt x="822" y="1309"/>
                      <a:pt x="752" y="1335"/>
                    </a:cubicBezTo>
                    <a:cubicBezTo>
                      <a:pt x="676" y="1360"/>
                      <a:pt x="599" y="1398"/>
                      <a:pt x="530" y="1443"/>
                    </a:cubicBezTo>
                    <a:cubicBezTo>
                      <a:pt x="511" y="1455"/>
                      <a:pt x="511" y="1487"/>
                      <a:pt x="530" y="1500"/>
                    </a:cubicBezTo>
                    <a:cubicBezTo>
                      <a:pt x="504" y="1506"/>
                      <a:pt x="472" y="1513"/>
                      <a:pt x="441" y="1513"/>
                    </a:cubicBezTo>
                    <a:cubicBezTo>
                      <a:pt x="409" y="1519"/>
                      <a:pt x="402" y="1564"/>
                      <a:pt x="434" y="1576"/>
                    </a:cubicBezTo>
                    <a:cubicBezTo>
                      <a:pt x="460" y="1583"/>
                      <a:pt x="479" y="1589"/>
                      <a:pt x="504" y="1589"/>
                    </a:cubicBezTo>
                    <a:cubicBezTo>
                      <a:pt x="460" y="1614"/>
                      <a:pt x="415" y="1646"/>
                      <a:pt x="371" y="1678"/>
                    </a:cubicBezTo>
                    <a:cubicBezTo>
                      <a:pt x="347" y="1696"/>
                      <a:pt x="362" y="1729"/>
                      <a:pt x="384" y="1729"/>
                    </a:cubicBezTo>
                    <a:cubicBezTo>
                      <a:pt x="386" y="1729"/>
                      <a:pt x="388" y="1729"/>
                      <a:pt x="390" y="1729"/>
                    </a:cubicBezTo>
                    <a:lnTo>
                      <a:pt x="390" y="1729"/>
                    </a:lnTo>
                    <a:cubicBezTo>
                      <a:pt x="307" y="1773"/>
                      <a:pt x="231" y="1830"/>
                      <a:pt x="161" y="1888"/>
                    </a:cubicBezTo>
                    <a:cubicBezTo>
                      <a:pt x="139" y="1909"/>
                      <a:pt x="155" y="1955"/>
                      <a:pt x="184" y="1955"/>
                    </a:cubicBezTo>
                    <a:cubicBezTo>
                      <a:pt x="189" y="1955"/>
                      <a:pt x="194" y="1954"/>
                      <a:pt x="199" y="1951"/>
                    </a:cubicBezTo>
                    <a:lnTo>
                      <a:pt x="275" y="1913"/>
                    </a:lnTo>
                    <a:lnTo>
                      <a:pt x="275" y="1913"/>
                    </a:lnTo>
                    <a:cubicBezTo>
                      <a:pt x="180" y="1996"/>
                      <a:pt x="91" y="2085"/>
                      <a:pt x="15" y="2193"/>
                    </a:cubicBezTo>
                    <a:cubicBezTo>
                      <a:pt x="0" y="2217"/>
                      <a:pt x="19" y="2245"/>
                      <a:pt x="47" y="2245"/>
                    </a:cubicBezTo>
                    <a:cubicBezTo>
                      <a:pt x="55" y="2245"/>
                      <a:pt x="63" y="2243"/>
                      <a:pt x="72" y="2237"/>
                    </a:cubicBezTo>
                    <a:cubicBezTo>
                      <a:pt x="225" y="2116"/>
                      <a:pt x="358" y="1977"/>
                      <a:pt x="517" y="1856"/>
                    </a:cubicBezTo>
                    <a:cubicBezTo>
                      <a:pt x="612" y="1780"/>
                      <a:pt x="708" y="1710"/>
                      <a:pt x="809" y="1646"/>
                    </a:cubicBezTo>
                    <a:cubicBezTo>
                      <a:pt x="911" y="1608"/>
                      <a:pt x="1013" y="1570"/>
                      <a:pt x="1121" y="1532"/>
                    </a:cubicBezTo>
                    <a:cubicBezTo>
                      <a:pt x="1279" y="1481"/>
                      <a:pt x="1445" y="1443"/>
                      <a:pt x="1616" y="1417"/>
                    </a:cubicBezTo>
                    <a:cubicBezTo>
                      <a:pt x="1693" y="1405"/>
                      <a:pt x="1775" y="1392"/>
                      <a:pt x="1851" y="1386"/>
                    </a:cubicBezTo>
                    <a:cubicBezTo>
                      <a:pt x="1940" y="1379"/>
                      <a:pt x="2023" y="1367"/>
                      <a:pt x="2099" y="1341"/>
                    </a:cubicBezTo>
                    <a:cubicBezTo>
                      <a:pt x="2131" y="1328"/>
                      <a:pt x="2131" y="1284"/>
                      <a:pt x="2099" y="1271"/>
                    </a:cubicBezTo>
                    <a:cubicBezTo>
                      <a:pt x="2080" y="1265"/>
                      <a:pt x="2061" y="1258"/>
                      <a:pt x="2042" y="1258"/>
                    </a:cubicBezTo>
                    <a:lnTo>
                      <a:pt x="2175" y="1258"/>
                    </a:lnTo>
                    <a:cubicBezTo>
                      <a:pt x="2207" y="1263"/>
                      <a:pt x="2239" y="1265"/>
                      <a:pt x="2270" y="1265"/>
                    </a:cubicBezTo>
                    <a:cubicBezTo>
                      <a:pt x="2327" y="1265"/>
                      <a:pt x="2383" y="1258"/>
                      <a:pt x="2436" y="1246"/>
                    </a:cubicBezTo>
                    <a:cubicBezTo>
                      <a:pt x="2461" y="1233"/>
                      <a:pt x="2474" y="1208"/>
                      <a:pt x="2468" y="1182"/>
                    </a:cubicBezTo>
                    <a:cubicBezTo>
                      <a:pt x="2506" y="1182"/>
                      <a:pt x="2550" y="1176"/>
                      <a:pt x="2595" y="1170"/>
                    </a:cubicBezTo>
                    <a:cubicBezTo>
                      <a:pt x="2652" y="1189"/>
                      <a:pt x="2716" y="1208"/>
                      <a:pt x="2779" y="1227"/>
                    </a:cubicBezTo>
                    <a:cubicBezTo>
                      <a:pt x="2811" y="1239"/>
                      <a:pt x="2849" y="1252"/>
                      <a:pt x="2881" y="1265"/>
                    </a:cubicBezTo>
                    <a:cubicBezTo>
                      <a:pt x="2900" y="1271"/>
                      <a:pt x="2919" y="1278"/>
                      <a:pt x="2938" y="1278"/>
                    </a:cubicBezTo>
                    <a:cubicBezTo>
                      <a:pt x="2951" y="1278"/>
                      <a:pt x="2963" y="1275"/>
                      <a:pt x="2976" y="1275"/>
                    </a:cubicBezTo>
                    <a:cubicBezTo>
                      <a:pt x="2983" y="1275"/>
                      <a:pt x="2989" y="1275"/>
                      <a:pt x="2995" y="1278"/>
                    </a:cubicBezTo>
                    <a:cubicBezTo>
                      <a:pt x="3033" y="1278"/>
                      <a:pt x="3052" y="1233"/>
                      <a:pt x="3021" y="1208"/>
                    </a:cubicBezTo>
                    <a:cubicBezTo>
                      <a:pt x="3008" y="1195"/>
                      <a:pt x="3002" y="1176"/>
                      <a:pt x="2989" y="1163"/>
                    </a:cubicBezTo>
                    <a:cubicBezTo>
                      <a:pt x="2970" y="1150"/>
                      <a:pt x="2957" y="1144"/>
                      <a:pt x="2938" y="1131"/>
                    </a:cubicBezTo>
                    <a:cubicBezTo>
                      <a:pt x="2900" y="1112"/>
                      <a:pt x="2855" y="1100"/>
                      <a:pt x="2817" y="1081"/>
                    </a:cubicBezTo>
                    <a:cubicBezTo>
                      <a:pt x="2735" y="1055"/>
                      <a:pt x="2658" y="1036"/>
                      <a:pt x="2582" y="1011"/>
                    </a:cubicBezTo>
                    <a:cubicBezTo>
                      <a:pt x="2608" y="1011"/>
                      <a:pt x="2639" y="1004"/>
                      <a:pt x="2665" y="998"/>
                    </a:cubicBezTo>
                    <a:cubicBezTo>
                      <a:pt x="2811" y="1036"/>
                      <a:pt x="2957" y="1093"/>
                      <a:pt x="3103" y="1163"/>
                    </a:cubicBezTo>
                    <a:lnTo>
                      <a:pt x="3249" y="1227"/>
                    </a:lnTo>
                    <a:lnTo>
                      <a:pt x="3249" y="1239"/>
                    </a:lnTo>
                    <a:cubicBezTo>
                      <a:pt x="3275" y="1297"/>
                      <a:pt x="3300" y="1354"/>
                      <a:pt x="3332" y="1411"/>
                    </a:cubicBezTo>
                    <a:cubicBezTo>
                      <a:pt x="3338" y="1417"/>
                      <a:pt x="3338" y="1424"/>
                      <a:pt x="3345" y="1430"/>
                    </a:cubicBezTo>
                    <a:cubicBezTo>
                      <a:pt x="3351" y="1436"/>
                      <a:pt x="3364" y="1449"/>
                      <a:pt x="3377" y="1449"/>
                    </a:cubicBezTo>
                    <a:cubicBezTo>
                      <a:pt x="3396" y="1487"/>
                      <a:pt x="3421" y="1525"/>
                      <a:pt x="3453" y="1551"/>
                    </a:cubicBezTo>
                    <a:cubicBezTo>
                      <a:pt x="3466" y="1561"/>
                      <a:pt x="3480" y="1566"/>
                      <a:pt x="3492" y="1566"/>
                    </a:cubicBezTo>
                    <a:cubicBezTo>
                      <a:pt x="3533" y="1566"/>
                      <a:pt x="3563" y="1520"/>
                      <a:pt x="3548" y="1481"/>
                    </a:cubicBezTo>
                    <a:cubicBezTo>
                      <a:pt x="3548" y="1475"/>
                      <a:pt x="3548" y="1468"/>
                      <a:pt x="3542" y="1462"/>
                    </a:cubicBezTo>
                    <a:lnTo>
                      <a:pt x="3542" y="1462"/>
                    </a:lnTo>
                    <a:cubicBezTo>
                      <a:pt x="3555" y="1472"/>
                      <a:pt x="3572" y="1479"/>
                      <a:pt x="3588" y="1479"/>
                    </a:cubicBezTo>
                    <a:cubicBezTo>
                      <a:pt x="3611" y="1479"/>
                      <a:pt x="3631" y="1466"/>
                      <a:pt x="3631" y="1436"/>
                    </a:cubicBezTo>
                    <a:cubicBezTo>
                      <a:pt x="3631" y="1354"/>
                      <a:pt x="3612" y="1271"/>
                      <a:pt x="3580" y="1201"/>
                    </a:cubicBezTo>
                    <a:cubicBezTo>
                      <a:pt x="3548" y="1119"/>
                      <a:pt x="3516" y="1042"/>
                      <a:pt x="3478" y="966"/>
                    </a:cubicBezTo>
                    <a:cubicBezTo>
                      <a:pt x="3459" y="915"/>
                      <a:pt x="3427" y="864"/>
                      <a:pt x="3402" y="814"/>
                    </a:cubicBezTo>
                    <a:cubicBezTo>
                      <a:pt x="3307" y="617"/>
                      <a:pt x="3167" y="445"/>
                      <a:pt x="2995" y="305"/>
                    </a:cubicBezTo>
                    <a:cubicBezTo>
                      <a:pt x="2983" y="297"/>
                      <a:pt x="2971" y="294"/>
                      <a:pt x="2959" y="294"/>
                    </a:cubicBezTo>
                    <a:cubicBezTo>
                      <a:pt x="2932" y="294"/>
                      <a:pt x="2909" y="311"/>
                      <a:pt x="2900" y="337"/>
                    </a:cubicBezTo>
                    <a:cubicBezTo>
                      <a:pt x="2881" y="324"/>
                      <a:pt x="2862" y="312"/>
                      <a:pt x="2836" y="299"/>
                    </a:cubicBezTo>
                    <a:cubicBezTo>
                      <a:pt x="2824" y="293"/>
                      <a:pt x="2811" y="293"/>
                      <a:pt x="2798" y="293"/>
                    </a:cubicBezTo>
                    <a:lnTo>
                      <a:pt x="2658" y="159"/>
                    </a:lnTo>
                    <a:cubicBezTo>
                      <a:pt x="2649" y="150"/>
                      <a:pt x="2636" y="144"/>
                      <a:pt x="2625" y="144"/>
                    </a:cubicBezTo>
                    <a:cubicBezTo>
                      <a:pt x="2621" y="144"/>
                      <a:pt x="2617" y="145"/>
                      <a:pt x="2614" y="146"/>
                    </a:cubicBezTo>
                    <a:cubicBezTo>
                      <a:pt x="2557" y="102"/>
                      <a:pt x="2506" y="57"/>
                      <a:pt x="2449" y="13"/>
                    </a:cubicBezTo>
                    <a:cubicBezTo>
                      <a:pt x="2438" y="4"/>
                      <a:pt x="2426" y="1"/>
                      <a:pt x="2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0" name="Google Shape;1150;p44"/>
              <p:cNvSpPr/>
              <p:nvPr/>
            </p:nvSpPr>
            <p:spPr>
              <a:xfrm>
                <a:off x="428350" y="1339752"/>
                <a:ext cx="189267" cy="15787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890" extrusionOk="0">
                    <a:moveTo>
                      <a:pt x="268" y="0"/>
                    </a:moveTo>
                    <a:cubicBezTo>
                      <a:pt x="254" y="0"/>
                      <a:pt x="238" y="22"/>
                      <a:pt x="253" y="31"/>
                    </a:cubicBezTo>
                    <a:lnTo>
                      <a:pt x="374" y="165"/>
                    </a:lnTo>
                    <a:cubicBezTo>
                      <a:pt x="369" y="162"/>
                      <a:pt x="364" y="161"/>
                      <a:pt x="360" y="161"/>
                    </a:cubicBezTo>
                    <a:cubicBezTo>
                      <a:pt x="340" y="161"/>
                      <a:pt x="326" y="181"/>
                      <a:pt x="342" y="197"/>
                    </a:cubicBezTo>
                    <a:cubicBezTo>
                      <a:pt x="380" y="254"/>
                      <a:pt x="431" y="298"/>
                      <a:pt x="482" y="343"/>
                    </a:cubicBezTo>
                    <a:lnTo>
                      <a:pt x="501" y="362"/>
                    </a:lnTo>
                    <a:cubicBezTo>
                      <a:pt x="355" y="279"/>
                      <a:pt x="202" y="216"/>
                      <a:pt x="43" y="165"/>
                    </a:cubicBezTo>
                    <a:cubicBezTo>
                      <a:pt x="41" y="164"/>
                      <a:pt x="39" y="164"/>
                      <a:pt x="38" y="164"/>
                    </a:cubicBezTo>
                    <a:cubicBezTo>
                      <a:pt x="15" y="164"/>
                      <a:pt x="1" y="198"/>
                      <a:pt x="24" y="209"/>
                    </a:cubicBezTo>
                    <a:cubicBezTo>
                      <a:pt x="209" y="298"/>
                      <a:pt x="380" y="400"/>
                      <a:pt x="545" y="514"/>
                    </a:cubicBezTo>
                    <a:cubicBezTo>
                      <a:pt x="628" y="572"/>
                      <a:pt x="704" y="635"/>
                      <a:pt x="780" y="699"/>
                    </a:cubicBezTo>
                    <a:cubicBezTo>
                      <a:pt x="819" y="730"/>
                      <a:pt x="850" y="762"/>
                      <a:pt x="889" y="800"/>
                    </a:cubicBezTo>
                    <a:cubicBezTo>
                      <a:pt x="920" y="838"/>
                      <a:pt x="958" y="864"/>
                      <a:pt x="1003" y="889"/>
                    </a:cubicBezTo>
                    <a:cubicBezTo>
                      <a:pt x="1035" y="889"/>
                      <a:pt x="1066" y="877"/>
                      <a:pt x="1060" y="845"/>
                    </a:cubicBezTo>
                    <a:cubicBezTo>
                      <a:pt x="1041" y="794"/>
                      <a:pt x="1016" y="750"/>
                      <a:pt x="971" y="711"/>
                    </a:cubicBezTo>
                    <a:cubicBezTo>
                      <a:pt x="946" y="654"/>
                      <a:pt x="901" y="603"/>
                      <a:pt x="850" y="565"/>
                    </a:cubicBezTo>
                    <a:lnTo>
                      <a:pt x="692" y="425"/>
                    </a:lnTo>
                    <a:cubicBezTo>
                      <a:pt x="660" y="394"/>
                      <a:pt x="622" y="362"/>
                      <a:pt x="583" y="330"/>
                    </a:cubicBezTo>
                    <a:cubicBezTo>
                      <a:pt x="590" y="330"/>
                      <a:pt x="590" y="324"/>
                      <a:pt x="583" y="324"/>
                    </a:cubicBezTo>
                    <a:cubicBezTo>
                      <a:pt x="577" y="305"/>
                      <a:pt x="564" y="292"/>
                      <a:pt x="552" y="279"/>
                    </a:cubicBezTo>
                    <a:lnTo>
                      <a:pt x="520" y="235"/>
                    </a:lnTo>
                    <a:cubicBezTo>
                      <a:pt x="495" y="209"/>
                      <a:pt x="469" y="184"/>
                      <a:pt x="437" y="159"/>
                    </a:cubicBezTo>
                    <a:cubicBezTo>
                      <a:pt x="386" y="108"/>
                      <a:pt x="336" y="57"/>
                      <a:pt x="278" y="6"/>
                    </a:cubicBezTo>
                    <a:cubicBezTo>
                      <a:pt x="276" y="2"/>
                      <a:pt x="272" y="0"/>
                      <a:pt x="26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1" name="Google Shape;1151;p44"/>
              <p:cNvSpPr/>
              <p:nvPr/>
            </p:nvSpPr>
            <p:spPr>
              <a:xfrm>
                <a:off x="261259" y="1441924"/>
                <a:ext cx="222260" cy="76274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430" extrusionOk="0">
                    <a:moveTo>
                      <a:pt x="62" y="1"/>
                    </a:moveTo>
                    <a:cubicBezTo>
                      <a:pt x="50" y="1"/>
                      <a:pt x="38" y="1"/>
                      <a:pt x="26" y="2"/>
                    </a:cubicBezTo>
                    <a:cubicBezTo>
                      <a:pt x="0" y="2"/>
                      <a:pt x="0" y="46"/>
                      <a:pt x="26" y="46"/>
                    </a:cubicBezTo>
                    <a:cubicBezTo>
                      <a:pt x="83" y="46"/>
                      <a:pt x="140" y="53"/>
                      <a:pt x="191" y="65"/>
                    </a:cubicBezTo>
                    <a:lnTo>
                      <a:pt x="255" y="85"/>
                    </a:lnTo>
                    <a:cubicBezTo>
                      <a:pt x="216" y="85"/>
                      <a:pt x="172" y="91"/>
                      <a:pt x="134" y="104"/>
                    </a:cubicBezTo>
                    <a:cubicBezTo>
                      <a:pt x="121" y="104"/>
                      <a:pt x="115" y="129"/>
                      <a:pt x="134" y="135"/>
                    </a:cubicBezTo>
                    <a:cubicBezTo>
                      <a:pt x="229" y="135"/>
                      <a:pt x="318" y="142"/>
                      <a:pt x="413" y="154"/>
                    </a:cubicBezTo>
                    <a:lnTo>
                      <a:pt x="439" y="161"/>
                    </a:lnTo>
                    <a:cubicBezTo>
                      <a:pt x="407" y="161"/>
                      <a:pt x="382" y="161"/>
                      <a:pt x="350" y="167"/>
                    </a:cubicBezTo>
                    <a:cubicBezTo>
                      <a:pt x="261" y="186"/>
                      <a:pt x="172" y="205"/>
                      <a:pt x="89" y="243"/>
                    </a:cubicBezTo>
                    <a:cubicBezTo>
                      <a:pt x="64" y="256"/>
                      <a:pt x="77" y="288"/>
                      <a:pt x="102" y="288"/>
                    </a:cubicBezTo>
                    <a:cubicBezTo>
                      <a:pt x="191" y="269"/>
                      <a:pt x="286" y="262"/>
                      <a:pt x="382" y="256"/>
                    </a:cubicBezTo>
                    <a:lnTo>
                      <a:pt x="382" y="256"/>
                    </a:lnTo>
                    <a:cubicBezTo>
                      <a:pt x="356" y="262"/>
                      <a:pt x="324" y="275"/>
                      <a:pt x="299" y="288"/>
                    </a:cubicBezTo>
                    <a:cubicBezTo>
                      <a:pt x="280" y="294"/>
                      <a:pt x="286" y="332"/>
                      <a:pt x="305" y="332"/>
                    </a:cubicBezTo>
                    <a:cubicBezTo>
                      <a:pt x="350" y="340"/>
                      <a:pt x="397" y="343"/>
                      <a:pt x="443" y="343"/>
                    </a:cubicBezTo>
                    <a:cubicBezTo>
                      <a:pt x="476" y="343"/>
                      <a:pt x="509" y="341"/>
                      <a:pt x="540" y="339"/>
                    </a:cubicBezTo>
                    <a:cubicBezTo>
                      <a:pt x="617" y="339"/>
                      <a:pt x="699" y="345"/>
                      <a:pt x="776" y="358"/>
                    </a:cubicBezTo>
                    <a:cubicBezTo>
                      <a:pt x="852" y="364"/>
                      <a:pt x="934" y="377"/>
                      <a:pt x="1011" y="396"/>
                    </a:cubicBezTo>
                    <a:cubicBezTo>
                      <a:pt x="1054" y="406"/>
                      <a:pt x="1123" y="430"/>
                      <a:pt x="1179" y="430"/>
                    </a:cubicBezTo>
                    <a:cubicBezTo>
                      <a:pt x="1197" y="430"/>
                      <a:pt x="1213" y="427"/>
                      <a:pt x="1227" y="421"/>
                    </a:cubicBezTo>
                    <a:cubicBezTo>
                      <a:pt x="1240" y="415"/>
                      <a:pt x="1252" y="396"/>
                      <a:pt x="1246" y="377"/>
                    </a:cubicBezTo>
                    <a:cubicBezTo>
                      <a:pt x="1208" y="339"/>
                      <a:pt x="1163" y="307"/>
                      <a:pt x="1106" y="301"/>
                    </a:cubicBezTo>
                    <a:cubicBezTo>
                      <a:pt x="1043" y="256"/>
                      <a:pt x="966" y="224"/>
                      <a:pt x="890" y="212"/>
                    </a:cubicBezTo>
                    <a:cubicBezTo>
                      <a:pt x="820" y="193"/>
                      <a:pt x="744" y="180"/>
                      <a:pt x="674" y="174"/>
                    </a:cubicBezTo>
                    <a:cubicBezTo>
                      <a:pt x="642" y="148"/>
                      <a:pt x="604" y="135"/>
                      <a:pt x="572" y="129"/>
                    </a:cubicBezTo>
                    <a:cubicBezTo>
                      <a:pt x="521" y="116"/>
                      <a:pt x="477" y="104"/>
                      <a:pt x="432" y="97"/>
                    </a:cubicBezTo>
                    <a:lnTo>
                      <a:pt x="375" y="91"/>
                    </a:lnTo>
                    <a:cubicBezTo>
                      <a:pt x="369" y="85"/>
                      <a:pt x="369" y="85"/>
                      <a:pt x="369" y="85"/>
                    </a:cubicBezTo>
                    <a:cubicBezTo>
                      <a:pt x="277" y="27"/>
                      <a:pt x="170" y="1"/>
                      <a:pt x="6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2" name="Google Shape;1152;p44"/>
              <p:cNvSpPr/>
              <p:nvPr/>
            </p:nvSpPr>
            <p:spPr>
              <a:xfrm>
                <a:off x="765016" y="1626045"/>
                <a:ext cx="181817" cy="8691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490" extrusionOk="0">
                    <a:moveTo>
                      <a:pt x="124" y="1"/>
                    </a:moveTo>
                    <a:cubicBezTo>
                      <a:pt x="82" y="1"/>
                      <a:pt x="46" y="15"/>
                      <a:pt x="26" y="57"/>
                    </a:cubicBezTo>
                    <a:cubicBezTo>
                      <a:pt x="20" y="82"/>
                      <a:pt x="20" y="114"/>
                      <a:pt x="33" y="140"/>
                    </a:cubicBezTo>
                    <a:cubicBezTo>
                      <a:pt x="7" y="146"/>
                      <a:pt x="1" y="184"/>
                      <a:pt x="20" y="197"/>
                    </a:cubicBezTo>
                    <a:cubicBezTo>
                      <a:pt x="90" y="248"/>
                      <a:pt x="160" y="286"/>
                      <a:pt x="242" y="311"/>
                    </a:cubicBezTo>
                    <a:cubicBezTo>
                      <a:pt x="312" y="337"/>
                      <a:pt x="389" y="362"/>
                      <a:pt x="465" y="381"/>
                    </a:cubicBezTo>
                    <a:cubicBezTo>
                      <a:pt x="624" y="432"/>
                      <a:pt x="783" y="464"/>
                      <a:pt x="941" y="489"/>
                    </a:cubicBezTo>
                    <a:cubicBezTo>
                      <a:pt x="992" y="489"/>
                      <a:pt x="1024" y="426"/>
                      <a:pt x="986" y="387"/>
                    </a:cubicBezTo>
                    <a:cubicBezTo>
                      <a:pt x="776" y="248"/>
                      <a:pt x="547" y="133"/>
                      <a:pt x="312" y="51"/>
                    </a:cubicBezTo>
                    <a:cubicBezTo>
                      <a:pt x="266" y="35"/>
                      <a:pt x="189" y="1"/>
                      <a:pt x="1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3" name="Google Shape;1153;p44"/>
              <p:cNvSpPr/>
              <p:nvPr/>
            </p:nvSpPr>
            <p:spPr>
              <a:xfrm>
                <a:off x="49291" y="2276501"/>
                <a:ext cx="160886" cy="396982"/>
              </a:xfrm>
              <a:custGeom>
                <a:avLst/>
                <a:gdLst/>
                <a:ahLst/>
                <a:cxnLst/>
                <a:rect l="l" t="t" r="r" b="b"/>
                <a:pathLst>
                  <a:path w="907" h="2238" extrusionOk="0">
                    <a:moveTo>
                      <a:pt x="257" y="1"/>
                    </a:moveTo>
                    <a:cubicBezTo>
                      <a:pt x="243" y="1"/>
                      <a:pt x="229" y="11"/>
                      <a:pt x="229" y="25"/>
                    </a:cubicBezTo>
                    <a:cubicBezTo>
                      <a:pt x="223" y="31"/>
                      <a:pt x="223" y="38"/>
                      <a:pt x="223" y="44"/>
                    </a:cubicBezTo>
                    <a:cubicBezTo>
                      <a:pt x="214" y="41"/>
                      <a:pt x="204" y="39"/>
                      <a:pt x="194" y="39"/>
                    </a:cubicBezTo>
                    <a:cubicBezTo>
                      <a:pt x="165" y="39"/>
                      <a:pt x="137" y="54"/>
                      <a:pt x="128" y="82"/>
                    </a:cubicBezTo>
                    <a:cubicBezTo>
                      <a:pt x="32" y="311"/>
                      <a:pt x="1" y="559"/>
                      <a:pt x="45" y="807"/>
                    </a:cubicBezTo>
                    <a:cubicBezTo>
                      <a:pt x="45" y="1004"/>
                      <a:pt x="71" y="1201"/>
                      <a:pt x="128" y="1385"/>
                    </a:cubicBezTo>
                    <a:cubicBezTo>
                      <a:pt x="179" y="1556"/>
                      <a:pt x="261" y="1709"/>
                      <a:pt x="376" y="1842"/>
                    </a:cubicBezTo>
                    <a:cubicBezTo>
                      <a:pt x="471" y="1989"/>
                      <a:pt x="579" y="2116"/>
                      <a:pt x="712" y="2224"/>
                    </a:cubicBezTo>
                    <a:cubicBezTo>
                      <a:pt x="724" y="2233"/>
                      <a:pt x="737" y="2238"/>
                      <a:pt x="750" y="2238"/>
                    </a:cubicBezTo>
                    <a:cubicBezTo>
                      <a:pt x="781" y="2238"/>
                      <a:pt x="810" y="2215"/>
                      <a:pt x="814" y="2179"/>
                    </a:cubicBezTo>
                    <a:cubicBezTo>
                      <a:pt x="819" y="2180"/>
                      <a:pt x="824" y="2181"/>
                      <a:pt x="829" y="2181"/>
                    </a:cubicBezTo>
                    <a:cubicBezTo>
                      <a:pt x="877" y="2181"/>
                      <a:pt x="907" y="2124"/>
                      <a:pt x="878" y="2084"/>
                    </a:cubicBezTo>
                    <a:cubicBezTo>
                      <a:pt x="865" y="2065"/>
                      <a:pt x="859" y="2052"/>
                      <a:pt x="846" y="2039"/>
                    </a:cubicBezTo>
                    <a:cubicBezTo>
                      <a:pt x="859" y="2014"/>
                      <a:pt x="859" y="1982"/>
                      <a:pt x="846" y="1957"/>
                    </a:cubicBezTo>
                    <a:cubicBezTo>
                      <a:pt x="509" y="1404"/>
                      <a:pt x="153" y="768"/>
                      <a:pt x="363" y="101"/>
                    </a:cubicBezTo>
                    <a:cubicBezTo>
                      <a:pt x="374" y="50"/>
                      <a:pt x="340" y="4"/>
                      <a:pt x="291" y="4"/>
                    </a:cubicBezTo>
                    <a:cubicBezTo>
                      <a:pt x="286" y="4"/>
                      <a:pt x="280" y="5"/>
                      <a:pt x="274" y="6"/>
                    </a:cubicBezTo>
                    <a:cubicBezTo>
                      <a:pt x="269" y="2"/>
                      <a:pt x="263" y="1"/>
                      <a:pt x="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4" name="Google Shape;1154;p44"/>
              <p:cNvSpPr/>
              <p:nvPr/>
            </p:nvSpPr>
            <p:spPr>
              <a:xfrm>
                <a:off x="664797" y="2463283"/>
                <a:ext cx="115121" cy="19317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9" extrusionOk="0">
                    <a:moveTo>
                      <a:pt x="185" y="942"/>
                    </a:moveTo>
                    <a:cubicBezTo>
                      <a:pt x="169" y="958"/>
                      <a:pt x="153" y="969"/>
                      <a:pt x="141" y="969"/>
                    </a:cubicBezTo>
                    <a:cubicBezTo>
                      <a:pt x="138" y="969"/>
                      <a:pt x="136" y="968"/>
                      <a:pt x="134" y="967"/>
                    </a:cubicBezTo>
                    <a:lnTo>
                      <a:pt x="166" y="942"/>
                    </a:lnTo>
                    <a:close/>
                    <a:moveTo>
                      <a:pt x="571" y="1"/>
                    </a:moveTo>
                    <a:cubicBezTo>
                      <a:pt x="541" y="1"/>
                      <a:pt x="511" y="19"/>
                      <a:pt x="502" y="59"/>
                    </a:cubicBezTo>
                    <a:lnTo>
                      <a:pt x="502" y="78"/>
                    </a:lnTo>
                    <a:cubicBezTo>
                      <a:pt x="496" y="84"/>
                      <a:pt x="490" y="90"/>
                      <a:pt x="490" y="97"/>
                    </a:cubicBezTo>
                    <a:cubicBezTo>
                      <a:pt x="464" y="167"/>
                      <a:pt x="445" y="243"/>
                      <a:pt x="432" y="319"/>
                    </a:cubicBezTo>
                    <a:cubicBezTo>
                      <a:pt x="432" y="319"/>
                      <a:pt x="432" y="319"/>
                      <a:pt x="432" y="325"/>
                    </a:cubicBezTo>
                    <a:cubicBezTo>
                      <a:pt x="350" y="484"/>
                      <a:pt x="235" y="637"/>
                      <a:pt x="102" y="764"/>
                    </a:cubicBezTo>
                    <a:cubicBezTo>
                      <a:pt x="96" y="707"/>
                      <a:pt x="96" y="656"/>
                      <a:pt x="89" y="599"/>
                    </a:cubicBezTo>
                    <a:cubicBezTo>
                      <a:pt x="89" y="583"/>
                      <a:pt x="77" y="575"/>
                      <a:pt x="63" y="575"/>
                    </a:cubicBezTo>
                    <a:cubicBezTo>
                      <a:pt x="50" y="575"/>
                      <a:pt x="35" y="583"/>
                      <a:pt x="32" y="599"/>
                    </a:cubicBezTo>
                    <a:cubicBezTo>
                      <a:pt x="19" y="681"/>
                      <a:pt x="13" y="770"/>
                      <a:pt x="13" y="853"/>
                    </a:cubicBezTo>
                    <a:cubicBezTo>
                      <a:pt x="0" y="916"/>
                      <a:pt x="19" y="986"/>
                      <a:pt x="51" y="1044"/>
                    </a:cubicBezTo>
                    <a:cubicBezTo>
                      <a:pt x="79" y="1076"/>
                      <a:pt x="108" y="1089"/>
                      <a:pt x="138" y="1089"/>
                    </a:cubicBezTo>
                    <a:cubicBezTo>
                      <a:pt x="226" y="1089"/>
                      <a:pt x="315" y="978"/>
                      <a:pt x="363" y="916"/>
                    </a:cubicBezTo>
                    <a:cubicBezTo>
                      <a:pt x="528" y="681"/>
                      <a:pt x="629" y="414"/>
                      <a:pt x="649" y="128"/>
                    </a:cubicBezTo>
                    <a:cubicBezTo>
                      <a:pt x="649" y="116"/>
                      <a:pt x="649" y="103"/>
                      <a:pt x="642" y="97"/>
                    </a:cubicBezTo>
                    <a:lnTo>
                      <a:pt x="642" y="78"/>
                    </a:lnTo>
                    <a:cubicBezTo>
                      <a:pt x="646" y="28"/>
                      <a:pt x="608" y="1"/>
                      <a:pt x="5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5" name="Google Shape;1155;p44"/>
              <p:cNvSpPr/>
              <p:nvPr/>
            </p:nvSpPr>
            <p:spPr>
              <a:xfrm>
                <a:off x="312522" y="2488648"/>
                <a:ext cx="149356" cy="8904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502" extrusionOk="0">
                    <a:moveTo>
                      <a:pt x="102" y="1"/>
                    </a:moveTo>
                    <a:cubicBezTo>
                      <a:pt x="50" y="1"/>
                      <a:pt x="0" y="63"/>
                      <a:pt x="42" y="119"/>
                    </a:cubicBezTo>
                    <a:cubicBezTo>
                      <a:pt x="54" y="132"/>
                      <a:pt x="67" y="151"/>
                      <a:pt x="74" y="163"/>
                    </a:cubicBezTo>
                    <a:cubicBezTo>
                      <a:pt x="86" y="176"/>
                      <a:pt x="80" y="176"/>
                      <a:pt x="80" y="182"/>
                    </a:cubicBezTo>
                    <a:cubicBezTo>
                      <a:pt x="105" y="233"/>
                      <a:pt x="131" y="278"/>
                      <a:pt x="163" y="316"/>
                    </a:cubicBezTo>
                    <a:cubicBezTo>
                      <a:pt x="226" y="399"/>
                      <a:pt x="315" y="462"/>
                      <a:pt x="410" y="488"/>
                    </a:cubicBezTo>
                    <a:cubicBezTo>
                      <a:pt x="444" y="497"/>
                      <a:pt x="477" y="502"/>
                      <a:pt x="509" y="502"/>
                    </a:cubicBezTo>
                    <a:cubicBezTo>
                      <a:pt x="669" y="502"/>
                      <a:pt x="810" y="391"/>
                      <a:pt x="836" y="227"/>
                    </a:cubicBezTo>
                    <a:cubicBezTo>
                      <a:pt x="842" y="186"/>
                      <a:pt x="810" y="150"/>
                      <a:pt x="770" y="150"/>
                    </a:cubicBezTo>
                    <a:cubicBezTo>
                      <a:pt x="766" y="150"/>
                      <a:pt x="763" y="150"/>
                      <a:pt x="760" y="151"/>
                    </a:cubicBezTo>
                    <a:cubicBezTo>
                      <a:pt x="681" y="161"/>
                      <a:pt x="594" y="172"/>
                      <a:pt x="508" y="172"/>
                    </a:cubicBezTo>
                    <a:cubicBezTo>
                      <a:pt x="373" y="172"/>
                      <a:pt x="242" y="143"/>
                      <a:pt x="156" y="30"/>
                    </a:cubicBezTo>
                    <a:cubicBezTo>
                      <a:pt x="141" y="9"/>
                      <a:pt x="121" y="1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6" name="Google Shape;1156;p44"/>
              <p:cNvSpPr/>
              <p:nvPr/>
            </p:nvSpPr>
            <p:spPr>
              <a:xfrm>
                <a:off x="328309" y="1767063"/>
                <a:ext cx="401594" cy="23591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330" extrusionOk="0">
                    <a:moveTo>
                      <a:pt x="2092" y="1"/>
                    </a:moveTo>
                    <a:cubicBezTo>
                      <a:pt x="2074" y="1"/>
                      <a:pt x="2056" y="9"/>
                      <a:pt x="2043" y="25"/>
                    </a:cubicBezTo>
                    <a:lnTo>
                      <a:pt x="2024" y="44"/>
                    </a:lnTo>
                    <a:cubicBezTo>
                      <a:pt x="2018" y="39"/>
                      <a:pt x="2010" y="37"/>
                      <a:pt x="2003" y="37"/>
                    </a:cubicBezTo>
                    <a:cubicBezTo>
                      <a:pt x="1989" y="37"/>
                      <a:pt x="1975" y="44"/>
                      <a:pt x="1967" y="56"/>
                    </a:cubicBezTo>
                    <a:lnTo>
                      <a:pt x="1802" y="196"/>
                    </a:lnTo>
                    <a:cubicBezTo>
                      <a:pt x="1815" y="157"/>
                      <a:pt x="1783" y="123"/>
                      <a:pt x="1747" y="123"/>
                    </a:cubicBezTo>
                    <a:cubicBezTo>
                      <a:pt x="1731" y="123"/>
                      <a:pt x="1714" y="130"/>
                      <a:pt x="1700" y="145"/>
                    </a:cubicBezTo>
                    <a:cubicBezTo>
                      <a:pt x="1656" y="202"/>
                      <a:pt x="1611" y="266"/>
                      <a:pt x="1561" y="323"/>
                    </a:cubicBezTo>
                    <a:cubicBezTo>
                      <a:pt x="1561" y="317"/>
                      <a:pt x="1561" y="310"/>
                      <a:pt x="1561" y="310"/>
                    </a:cubicBezTo>
                    <a:cubicBezTo>
                      <a:pt x="1561" y="283"/>
                      <a:pt x="1537" y="262"/>
                      <a:pt x="1515" y="262"/>
                    </a:cubicBezTo>
                    <a:cubicBezTo>
                      <a:pt x="1506" y="262"/>
                      <a:pt x="1498" y="265"/>
                      <a:pt x="1491" y="272"/>
                    </a:cubicBezTo>
                    <a:cubicBezTo>
                      <a:pt x="1421" y="330"/>
                      <a:pt x="1364" y="393"/>
                      <a:pt x="1319" y="469"/>
                    </a:cubicBezTo>
                    <a:cubicBezTo>
                      <a:pt x="1268" y="539"/>
                      <a:pt x="1205" y="603"/>
                      <a:pt x="1141" y="660"/>
                    </a:cubicBezTo>
                    <a:cubicBezTo>
                      <a:pt x="1078" y="717"/>
                      <a:pt x="1008" y="774"/>
                      <a:pt x="938" y="819"/>
                    </a:cubicBezTo>
                    <a:cubicBezTo>
                      <a:pt x="919" y="832"/>
                      <a:pt x="906" y="844"/>
                      <a:pt x="887" y="857"/>
                    </a:cubicBezTo>
                    <a:cubicBezTo>
                      <a:pt x="906" y="832"/>
                      <a:pt x="925" y="800"/>
                      <a:pt x="944" y="774"/>
                    </a:cubicBezTo>
                    <a:cubicBezTo>
                      <a:pt x="982" y="724"/>
                      <a:pt x="1008" y="654"/>
                      <a:pt x="1008" y="590"/>
                    </a:cubicBezTo>
                    <a:cubicBezTo>
                      <a:pt x="1008" y="553"/>
                      <a:pt x="977" y="530"/>
                      <a:pt x="949" y="530"/>
                    </a:cubicBezTo>
                    <a:cubicBezTo>
                      <a:pt x="943" y="530"/>
                      <a:pt x="937" y="531"/>
                      <a:pt x="931" y="533"/>
                    </a:cubicBezTo>
                    <a:cubicBezTo>
                      <a:pt x="900" y="552"/>
                      <a:pt x="874" y="584"/>
                      <a:pt x="862" y="616"/>
                    </a:cubicBezTo>
                    <a:cubicBezTo>
                      <a:pt x="811" y="717"/>
                      <a:pt x="747" y="806"/>
                      <a:pt x="671" y="889"/>
                    </a:cubicBezTo>
                    <a:cubicBezTo>
                      <a:pt x="620" y="940"/>
                      <a:pt x="569" y="978"/>
                      <a:pt x="512" y="1022"/>
                    </a:cubicBezTo>
                    <a:lnTo>
                      <a:pt x="474" y="1054"/>
                    </a:lnTo>
                    <a:lnTo>
                      <a:pt x="480" y="1048"/>
                    </a:lnTo>
                    <a:cubicBezTo>
                      <a:pt x="537" y="984"/>
                      <a:pt x="588" y="914"/>
                      <a:pt x="633" y="838"/>
                    </a:cubicBezTo>
                    <a:cubicBezTo>
                      <a:pt x="652" y="806"/>
                      <a:pt x="671" y="762"/>
                      <a:pt x="690" y="724"/>
                    </a:cubicBezTo>
                    <a:cubicBezTo>
                      <a:pt x="715" y="685"/>
                      <a:pt x="722" y="635"/>
                      <a:pt x="709" y="590"/>
                    </a:cubicBezTo>
                    <a:cubicBezTo>
                      <a:pt x="704" y="576"/>
                      <a:pt x="690" y="566"/>
                      <a:pt x="675" y="566"/>
                    </a:cubicBezTo>
                    <a:cubicBezTo>
                      <a:pt x="669" y="566"/>
                      <a:pt x="663" y="567"/>
                      <a:pt x="658" y="571"/>
                    </a:cubicBezTo>
                    <a:cubicBezTo>
                      <a:pt x="614" y="584"/>
                      <a:pt x="601" y="628"/>
                      <a:pt x="582" y="666"/>
                    </a:cubicBezTo>
                    <a:cubicBezTo>
                      <a:pt x="563" y="711"/>
                      <a:pt x="550" y="736"/>
                      <a:pt x="531" y="774"/>
                    </a:cubicBezTo>
                    <a:cubicBezTo>
                      <a:pt x="493" y="844"/>
                      <a:pt x="448" y="908"/>
                      <a:pt x="398" y="971"/>
                    </a:cubicBezTo>
                    <a:cubicBezTo>
                      <a:pt x="283" y="1086"/>
                      <a:pt x="162" y="1187"/>
                      <a:pt x="23" y="1270"/>
                    </a:cubicBezTo>
                    <a:cubicBezTo>
                      <a:pt x="0" y="1287"/>
                      <a:pt x="13" y="1329"/>
                      <a:pt x="38" y="1329"/>
                    </a:cubicBezTo>
                    <a:cubicBezTo>
                      <a:pt x="41" y="1329"/>
                      <a:pt x="45" y="1329"/>
                      <a:pt x="48" y="1327"/>
                    </a:cubicBezTo>
                    <a:cubicBezTo>
                      <a:pt x="150" y="1295"/>
                      <a:pt x="251" y="1245"/>
                      <a:pt x="334" y="1181"/>
                    </a:cubicBezTo>
                    <a:cubicBezTo>
                      <a:pt x="339" y="1190"/>
                      <a:pt x="347" y="1196"/>
                      <a:pt x="356" y="1196"/>
                    </a:cubicBezTo>
                    <a:cubicBezTo>
                      <a:pt x="359" y="1196"/>
                      <a:pt x="362" y="1196"/>
                      <a:pt x="366" y="1194"/>
                    </a:cubicBezTo>
                    <a:cubicBezTo>
                      <a:pt x="423" y="1181"/>
                      <a:pt x="487" y="1168"/>
                      <a:pt x="544" y="1143"/>
                    </a:cubicBezTo>
                    <a:cubicBezTo>
                      <a:pt x="601" y="1124"/>
                      <a:pt x="652" y="1086"/>
                      <a:pt x="703" y="1048"/>
                    </a:cubicBezTo>
                    <a:lnTo>
                      <a:pt x="722" y="1029"/>
                    </a:lnTo>
                    <a:lnTo>
                      <a:pt x="728" y="1029"/>
                    </a:lnTo>
                    <a:cubicBezTo>
                      <a:pt x="817" y="1010"/>
                      <a:pt x="906" y="978"/>
                      <a:pt x="989" y="933"/>
                    </a:cubicBezTo>
                    <a:cubicBezTo>
                      <a:pt x="1078" y="889"/>
                      <a:pt x="1154" y="838"/>
                      <a:pt x="1230" y="774"/>
                    </a:cubicBezTo>
                    <a:cubicBezTo>
                      <a:pt x="1275" y="736"/>
                      <a:pt x="1319" y="692"/>
                      <a:pt x="1364" y="647"/>
                    </a:cubicBezTo>
                    <a:cubicBezTo>
                      <a:pt x="1453" y="584"/>
                      <a:pt x="1535" y="507"/>
                      <a:pt x="1611" y="431"/>
                    </a:cubicBezTo>
                    <a:cubicBezTo>
                      <a:pt x="1619" y="451"/>
                      <a:pt x="1640" y="464"/>
                      <a:pt x="1662" y="464"/>
                    </a:cubicBezTo>
                    <a:cubicBezTo>
                      <a:pt x="1675" y="464"/>
                      <a:pt x="1689" y="460"/>
                      <a:pt x="1700" y="450"/>
                    </a:cubicBezTo>
                    <a:lnTo>
                      <a:pt x="1910" y="272"/>
                    </a:lnTo>
                    <a:cubicBezTo>
                      <a:pt x="1920" y="279"/>
                      <a:pt x="1932" y="282"/>
                      <a:pt x="1945" y="282"/>
                    </a:cubicBezTo>
                    <a:cubicBezTo>
                      <a:pt x="1958" y="282"/>
                      <a:pt x="1970" y="279"/>
                      <a:pt x="1980" y="272"/>
                    </a:cubicBezTo>
                    <a:cubicBezTo>
                      <a:pt x="2012" y="247"/>
                      <a:pt x="2037" y="222"/>
                      <a:pt x="2063" y="196"/>
                    </a:cubicBezTo>
                    <a:cubicBezTo>
                      <a:pt x="2075" y="202"/>
                      <a:pt x="2088" y="206"/>
                      <a:pt x="2100" y="206"/>
                    </a:cubicBezTo>
                    <a:cubicBezTo>
                      <a:pt x="2112" y="206"/>
                      <a:pt x="2123" y="202"/>
                      <a:pt x="2132" y="196"/>
                    </a:cubicBezTo>
                    <a:lnTo>
                      <a:pt x="2215" y="139"/>
                    </a:lnTo>
                    <a:cubicBezTo>
                      <a:pt x="2264" y="90"/>
                      <a:pt x="2225" y="18"/>
                      <a:pt x="2172" y="18"/>
                    </a:cubicBezTo>
                    <a:cubicBezTo>
                      <a:pt x="2164" y="18"/>
                      <a:pt x="2154" y="20"/>
                      <a:pt x="2145" y="25"/>
                    </a:cubicBezTo>
                    <a:cubicBezTo>
                      <a:pt x="2129" y="9"/>
                      <a:pt x="2110" y="1"/>
                      <a:pt x="2092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7" name="Google Shape;1157;p44"/>
              <p:cNvSpPr/>
              <p:nvPr/>
            </p:nvSpPr>
            <p:spPr>
              <a:xfrm>
                <a:off x="350304" y="2798710"/>
                <a:ext cx="74501" cy="74146"/>
              </a:xfrm>
              <a:custGeom>
                <a:avLst/>
                <a:gdLst/>
                <a:ahLst/>
                <a:cxnLst/>
                <a:rect l="l" t="t" r="r" b="b"/>
                <a:pathLst>
                  <a:path w="420" h="418" extrusionOk="0">
                    <a:moveTo>
                      <a:pt x="308" y="1"/>
                    </a:moveTo>
                    <a:cubicBezTo>
                      <a:pt x="292" y="1"/>
                      <a:pt x="274" y="8"/>
                      <a:pt x="261" y="23"/>
                    </a:cubicBezTo>
                    <a:lnTo>
                      <a:pt x="178" y="131"/>
                    </a:lnTo>
                    <a:lnTo>
                      <a:pt x="147" y="131"/>
                    </a:lnTo>
                    <a:cubicBezTo>
                      <a:pt x="144" y="131"/>
                      <a:pt x="139" y="130"/>
                      <a:pt x="136" y="129"/>
                    </a:cubicBezTo>
                    <a:lnTo>
                      <a:pt x="136" y="129"/>
                    </a:lnTo>
                    <a:cubicBezTo>
                      <a:pt x="130" y="127"/>
                      <a:pt x="125" y="126"/>
                      <a:pt x="119" y="126"/>
                    </a:cubicBezTo>
                    <a:cubicBezTo>
                      <a:pt x="99" y="126"/>
                      <a:pt x="80" y="138"/>
                      <a:pt x="70" y="157"/>
                    </a:cubicBezTo>
                    <a:cubicBezTo>
                      <a:pt x="61" y="152"/>
                      <a:pt x="52" y="148"/>
                      <a:pt x="43" y="148"/>
                    </a:cubicBezTo>
                    <a:cubicBezTo>
                      <a:pt x="40" y="148"/>
                      <a:pt x="36" y="148"/>
                      <a:pt x="32" y="150"/>
                    </a:cubicBezTo>
                    <a:cubicBezTo>
                      <a:pt x="13" y="150"/>
                      <a:pt x="0" y="169"/>
                      <a:pt x="0" y="188"/>
                    </a:cubicBezTo>
                    <a:cubicBezTo>
                      <a:pt x="7" y="246"/>
                      <a:pt x="38" y="290"/>
                      <a:pt x="83" y="322"/>
                    </a:cubicBezTo>
                    <a:lnTo>
                      <a:pt x="96" y="328"/>
                    </a:lnTo>
                    <a:cubicBezTo>
                      <a:pt x="124" y="368"/>
                      <a:pt x="168" y="393"/>
                      <a:pt x="214" y="393"/>
                    </a:cubicBezTo>
                    <a:cubicBezTo>
                      <a:pt x="219" y="393"/>
                      <a:pt x="224" y="392"/>
                      <a:pt x="229" y="392"/>
                    </a:cubicBezTo>
                    <a:lnTo>
                      <a:pt x="242" y="392"/>
                    </a:lnTo>
                    <a:cubicBezTo>
                      <a:pt x="255" y="404"/>
                      <a:pt x="274" y="411"/>
                      <a:pt x="293" y="417"/>
                    </a:cubicBezTo>
                    <a:cubicBezTo>
                      <a:pt x="356" y="417"/>
                      <a:pt x="413" y="373"/>
                      <a:pt x="420" y="303"/>
                    </a:cubicBezTo>
                    <a:cubicBezTo>
                      <a:pt x="420" y="265"/>
                      <a:pt x="407" y="227"/>
                      <a:pt x="382" y="201"/>
                    </a:cubicBezTo>
                    <a:cubicBezTo>
                      <a:pt x="382" y="195"/>
                      <a:pt x="382" y="188"/>
                      <a:pt x="382" y="182"/>
                    </a:cubicBezTo>
                    <a:cubicBezTo>
                      <a:pt x="388" y="144"/>
                      <a:pt x="382" y="106"/>
                      <a:pt x="369" y="74"/>
                    </a:cubicBezTo>
                    <a:cubicBezTo>
                      <a:pt x="369" y="68"/>
                      <a:pt x="369" y="68"/>
                      <a:pt x="363" y="61"/>
                    </a:cubicBezTo>
                    <a:cubicBezTo>
                      <a:pt x="367" y="24"/>
                      <a:pt x="339" y="1"/>
                      <a:pt x="308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8" name="Google Shape;1158;p44"/>
              <p:cNvSpPr/>
              <p:nvPr/>
            </p:nvSpPr>
            <p:spPr>
              <a:xfrm>
                <a:off x="447153" y="2883498"/>
                <a:ext cx="105010" cy="7219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407" extrusionOk="0">
                    <a:moveTo>
                      <a:pt x="518" y="1"/>
                    </a:moveTo>
                    <a:cubicBezTo>
                      <a:pt x="498" y="1"/>
                      <a:pt x="479" y="11"/>
                      <a:pt x="465" y="28"/>
                    </a:cubicBezTo>
                    <a:cubicBezTo>
                      <a:pt x="414" y="79"/>
                      <a:pt x="350" y="111"/>
                      <a:pt x="280" y="130"/>
                    </a:cubicBezTo>
                    <a:cubicBezTo>
                      <a:pt x="211" y="136"/>
                      <a:pt x="147" y="143"/>
                      <a:pt x="77" y="162"/>
                    </a:cubicBezTo>
                    <a:cubicBezTo>
                      <a:pt x="71" y="149"/>
                      <a:pt x="64" y="130"/>
                      <a:pt x="58" y="111"/>
                    </a:cubicBezTo>
                    <a:cubicBezTo>
                      <a:pt x="53" y="101"/>
                      <a:pt x="45" y="97"/>
                      <a:pt x="37" y="97"/>
                    </a:cubicBezTo>
                    <a:cubicBezTo>
                      <a:pt x="22" y="97"/>
                      <a:pt x="7" y="110"/>
                      <a:pt x="7" y="130"/>
                    </a:cubicBezTo>
                    <a:cubicBezTo>
                      <a:pt x="7" y="155"/>
                      <a:pt x="7" y="187"/>
                      <a:pt x="14" y="212"/>
                    </a:cubicBezTo>
                    <a:cubicBezTo>
                      <a:pt x="14" y="219"/>
                      <a:pt x="14" y="225"/>
                      <a:pt x="20" y="232"/>
                    </a:cubicBezTo>
                    <a:cubicBezTo>
                      <a:pt x="1" y="295"/>
                      <a:pt x="33" y="365"/>
                      <a:pt x="90" y="390"/>
                    </a:cubicBezTo>
                    <a:cubicBezTo>
                      <a:pt x="112" y="402"/>
                      <a:pt x="135" y="406"/>
                      <a:pt x="158" y="406"/>
                    </a:cubicBezTo>
                    <a:cubicBezTo>
                      <a:pt x="225" y="406"/>
                      <a:pt x="292" y="365"/>
                      <a:pt x="344" y="327"/>
                    </a:cubicBezTo>
                    <a:cubicBezTo>
                      <a:pt x="401" y="282"/>
                      <a:pt x="458" y="225"/>
                      <a:pt x="503" y="168"/>
                    </a:cubicBezTo>
                    <a:cubicBezTo>
                      <a:pt x="522" y="155"/>
                      <a:pt x="541" y="136"/>
                      <a:pt x="560" y="123"/>
                    </a:cubicBezTo>
                    <a:cubicBezTo>
                      <a:pt x="592" y="98"/>
                      <a:pt x="592" y="47"/>
                      <a:pt x="560" y="22"/>
                    </a:cubicBezTo>
                    <a:cubicBezTo>
                      <a:pt x="549" y="7"/>
                      <a:pt x="533" y="1"/>
                      <a:pt x="518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9" name="Google Shape;1159;p44"/>
              <p:cNvSpPr/>
              <p:nvPr/>
            </p:nvSpPr>
            <p:spPr>
              <a:xfrm>
                <a:off x="415579" y="3087486"/>
                <a:ext cx="150775" cy="89046"/>
              </a:xfrm>
              <a:custGeom>
                <a:avLst/>
                <a:gdLst/>
                <a:ahLst/>
                <a:cxnLst/>
                <a:rect l="l" t="t" r="r" b="b"/>
                <a:pathLst>
                  <a:path w="850" h="502" extrusionOk="0">
                    <a:moveTo>
                      <a:pt x="759" y="1"/>
                    </a:moveTo>
                    <a:cubicBezTo>
                      <a:pt x="745" y="1"/>
                      <a:pt x="731" y="5"/>
                      <a:pt x="719" y="16"/>
                    </a:cubicBezTo>
                    <a:cubicBezTo>
                      <a:pt x="706" y="28"/>
                      <a:pt x="694" y="41"/>
                      <a:pt x="675" y="54"/>
                    </a:cubicBezTo>
                    <a:cubicBezTo>
                      <a:pt x="662" y="54"/>
                      <a:pt x="649" y="54"/>
                      <a:pt x="636" y="67"/>
                    </a:cubicBezTo>
                    <a:cubicBezTo>
                      <a:pt x="611" y="86"/>
                      <a:pt x="586" y="111"/>
                      <a:pt x="560" y="130"/>
                    </a:cubicBezTo>
                    <a:cubicBezTo>
                      <a:pt x="509" y="155"/>
                      <a:pt x="465" y="181"/>
                      <a:pt x="420" y="200"/>
                    </a:cubicBezTo>
                    <a:cubicBezTo>
                      <a:pt x="374" y="218"/>
                      <a:pt x="302" y="245"/>
                      <a:pt x="244" y="245"/>
                    </a:cubicBezTo>
                    <a:cubicBezTo>
                      <a:pt x="197" y="245"/>
                      <a:pt x="158" y="228"/>
                      <a:pt x="147" y="175"/>
                    </a:cubicBezTo>
                    <a:cubicBezTo>
                      <a:pt x="140" y="155"/>
                      <a:pt x="125" y="145"/>
                      <a:pt x="110" y="145"/>
                    </a:cubicBezTo>
                    <a:cubicBezTo>
                      <a:pt x="97" y="145"/>
                      <a:pt x="83" y="153"/>
                      <a:pt x="77" y="168"/>
                    </a:cubicBezTo>
                    <a:cubicBezTo>
                      <a:pt x="71" y="181"/>
                      <a:pt x="64" y="194"/>
                      <a:pt x="64" y="206"/>
                    </a:cubicBezTo>
                    <a:cubicBezTo>
                      <a:pt x="52" y="213"/>
                      <a:pt x="39" y="225"/>
                      <a:pt x="33" y="244"/>
                    </a:cubicBezTo>
                    <a:cubicBezTo>
                      <a:pt x="1" y="340"/>
                      <a:pt x="45" y="441"/>
                      <a:pt x="141" y="480"/>
                    </a:cubicBezTo>
                    <a:cubicBezTo>
                      <a:pt x="176" y="495"/>
                      <a:pt x="214" y="502"/>
                      <a:pt x="252" y="502"/>
                    </a:cubicBezTo>
                    <a:cubicBezTo>
                      <a:pt x="311" y="502"/>
                      <a:pt x="370" y="485"/>
                      <a:pt x="420" y="454"/>
                    </a:cubicBezTo>
                    <a:cubicBezTo>
                      <a:pt x="586" y="372"/>
                      <a:pt x="725" y="251"/>
                      <a:pt x="821" y="98"/>
                    </a:cubicBezTo>
                    <a:cubicBezTo>
                      <a:pt x="850" y="50"/>
                      <a:pt x="804" y="1"/>
                      <a:pt x="759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0" name="Google Shape;1160;p44"/>
              <p:cNvSpPr/>
              <p:nvPr/>
            </p:nvSpPr>
            <p:spPr>
              <a:xfrm>
                <a:off x="501253" y="3253870"/>
                <a:ext cx="128602" cy="12203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688" extrusionOk="0">
                    <a:moveTo>
                      <a:pt x="647" y="1"/>
                    </a:moveTo>
                    <a:cubicBezTo>
                      <a:pt x="631" y="1"/>
                      <a:pt x="616" y="8"/>
                      <a:pt x="605" y="25"/>
                    </a:cubicBezTo>
                    <a:cubicBezTo>
                      <a:pt x="541" y="120"/>
                      <a:pt x="458" y="209"/>
                      <a:pt x="376" y="279"/>
                    </a:cubicBezTo>
                    <a:cubicBezTo>
                      <a:pt x="331" y="317"/>
                      <a:pt x="287" y="349"/>
                      <a:pt x="236" y="374"/>
                    </a:cubicBezTo>
                    <a:lnTo>
                      <a:pt x="223" y="380"/>
                    </a:lnTo>
                    <a:cubicBezTo>
                      <a:pt x="207" y="377"/>
                      <a:pt x="192" y="376"/>
                      <a:pt x="176" y="376"/>
                    </a:cubicBezTo>
                    <a:cubicBezTo>
                      <a:pt x="161" y="376"/>
                      <a:pt x="147" y="377"/>
                      <a:pt x="134" y="380"/>
                    </a:cubicBezTo>
                    <a:cubicBezTo>
                      <a:pt x="128" y="374"/>
                      <a:pt x="122" y="368"/>
                      <a:pt x="122" y="355"/>
                    </a:cubicBezTo>
                    <a:cubicBezTo>
                      <a:pt x="118" y="345"/>
                      <a:pt x="108" y="338"/>
                      <a:pt x="97" y="338"/>
                    </a:cubicBezTo>
                    <a:cubicBezTo>
                      <a:pt x="89" y="338"/>
                      <a:pt x="80" y="343"/>
                      <a:pt x="77" y="355"/>
                    </a:cubicBezTo>
                    <a:cubicBezTo>
                      <a:pt x="71" y="374"/>
                      <a:pt x="71" y="393"/>
                      <a:pt x="77" y="412"/>
                    </a:cubicBezTo>
                    <a:cubicBezTo>
                      <a:pt x="58" y="425"/>
                      <a:pt x="45" y="444"/>
                      <a:pt x="33" y="469"/>
                    </a:cubicBezTo>
                    <a:cubicBezTo>
                      <a:pt x="1" y="565"/>
                      <a:pt x="58" y="666"/>
                      <a:pt x="153" y="685"/>
                    </a:cubicBezTo>
                    <a:cubicBezTo>
                      <a:pt x="161" y="687"/>
                      <a:pt x="169" y="687"/>
                      <a:pt x="176" y="687"/>
                    </a:cubicBezTo>
                    <a:cubicBezTo>
                      <a:pt x="255" y="687"/>
                      <a:pt x="320" y="627"/>
                      <a:pt x="331" y="546"/>
                    </a:cubicBezTo>
                    <a:lnTo>
                      <a:pt x="389" y="495"/>
                    </a:lnTo>
                    <a:cubicBezTo>
                      <a:pt x="528" y="387"/>
                      <a:pt x="636" y="247"/>
                      <a:pt x="706" y="88"/>
                    </a:cubicBezTo>
                    <a:cubicBezTo>
                      <a:pt x="724" y="43"/>
                      <a:pt x="685" y="1"/>
                      <a:pt x="64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1" name="Google Shape;1161;p44"/>
              <p:cNvSpPr/>
              <p:nvPr/>
            </p:nvSpPr>
            <p:spPr>
              <a:xfrm>
                <a:off x="241393" y="2424082"/>
                <a:ext cx="36896" cy="43813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47" extrusionOk="0">
                    <a:moveTo>
                      <a:pt x="30" y="1"/>
                    </a:moveTo>
                    <a:cubicBezTo>
                      <a:pt x="16" y="1"/>
                      <a:pt x="0" y="15"/>
                      <a:pt x="4" y="32"/>
                    </a:cubicBezTo>
                    <a:cubicBezTo>
                      <a:pt x="23" y="76"/>
                      <a:pt x="42" y="121"/>
                      <a:pt x="74" y="159"/>
                    </a:cubicBezTo>
                    <a:cubicBezTo>
                      <a:pt x="87" y="178"/>
                      <a:pt x="100" y="197"/>
                      <a:pt x="119" y="210"/>
                    </a:cubicBezTo>
                    <a:lnTo>
                      <a:pt x="144" y="229"/>
                    </a:lnTo>
                    <a:lnTo>
                      <a:pt x="163" y="241"/>
                    </a:lnTo>
                    <a:cubicBezTo>
                      <a:pt x="166" y="245"/>
                      <a:pt x="170" y="246"/>
                      <a:pt x="173" y="246"/>
                    </a:cubicBezTo>
                    <a:cubicBezTo>
                      <a:pt x="177" y="246"/>
                      <a:pt x="182" y="245"/>
                      <a:pt x="189" y="241"/>
                    </a:cubicBezTo>
                    <a:cubicBezTo>
                      <a:pt x="195" y="241"/>
                      <a:pt x="208" y="229"/>
                      <a:pt x="201" y="222"/>
                    </a:cubicBezTo>
                    <a:cubicBezTo>
                      <a:pt x="201" y="216"/>
                      <a:pt x="201" y="210"/>
                      <a:pt x="201" y="203"/>
                    </a:cubicBezTo>
                    <a:cubicBezTo>
                      <a:pt x="195" y="197"/>
                      <a:pt x="189" y="191"/>
                      <a:pt x="182" y="184"/>
                    </a:cubicBezTo>
                    <a:cubicBezTo>
                      <a:pt x="176" y="178"/>
                      <a:pt x="170" y="172"/>
                      <a:pt x="163" y="165"/>
                    </a:cubicBezTo>
                    <a:cubicBezTo>
                      <a:pt x="163" y="165"/>
                      <a:pt x="163" y="165"/>
                      <a:pt x="157" y="159"/>
                    </a:cubicBezTo>
                    <a:lnTo>
                      <a:pt x="150" y="152"/>
                    </a:lnTo>
                    <a:lnTo>
                      <a:pt x="138" y="146"/>
                    </a:lnTo>
                    <a:lnTo>
                      <a:pt x="119" y="121"/>
                    </a:lnTo>
                    <a:cubicBezTo>
                      <a:pt x="93" y="89"/>
                      <a:pt x="68" y="51"/>
                      <a:pt x="49" y="13"/>
                    </a:cubicBezTo>
                    <a:cubicBezTo>
                      <a:pt x="45" y="4"/>
                      <a:pt x="37" y="1"/>
                      <a:pt x="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2" name="Google Shape;1162;p44"/>
              <p:cNvSpPr/>
              <p:nvPr/>
            </p:nvSpPr>
            <p:spPr>
              <a:xfrm>
                <a:off x="213899" y="2410423"/>
                <a:ext cx="74501" cy="10501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92" extrusionOk="0">
                    <a:moveTo>
                      <a:pt x="38" y="1"/>
                    </a:moveTo>
                    <a:cubicBezTo>
                      <a:pt x="27" y="1"/>
                      <a:pt x="16" y="7"/>
                      <a:pt x="13" y="20"/>
                    </a:cubicBezTo>
                    <a:cubicBezTo>
                      <a:pt x="0" y="141"/>
                      <a:pt x="32" y="255"/>
                      <a:pt x="96" y="357"/>
                    </a:cubicBezTo>
                    <a:cubicBezTo>
                      <a:pt x="121" y="407"/>
                      <a:pt x="159" y="452"/>
                      <a:pt x="204" y="490"/>
                    </a:cubicBezTo>
                    <a:cubicBezTo>
                      <a:pt x="223" y="509"/>
                      <a:pt x="242" y="528"/>
                      <a:pt x="261" y="547"/>
                    </a:cubicBezTo>
                    <a:cubicBezTo>
                      <a:pt x="286" y="566"/>
                      <a:pt x="318" y="585"/>
                      <a:pt x="356" y="592"/>
                    </a:cubicBezTo>
                    <a:cubicBezTo>
                      <a:pt x="394" y="592"/>
                      <a:pt x="420" y="547"/>
                      <a:pt x="394" y="515"/>
                    </a:cubicBezTo>
                    <a:cubicBezTo>
                      <a:pt x="375" y="490"/>
                      <a:pt x="356" y="471"/>
                      <a:pt x="331" y="458"/>
                    </a:cubicBezTo>
                    <a:cubicBezTo>
                      <a:pt x="312" y="446"/>
                      <a:pt x="293" y="433"/>
                      <a:pt x="274" y="414"/>
                    </a:cubicBezTo>
                    <a:cubicBezTo>
                      <a:pt x="236" y="382"/>
                      <a:pt x="204" y="344"/>
                      <a:pt x="172" y="299"/>
                    </a:cubicBezTo>
                    <a:cubicBezTo>
                      <a:pt x="121" y="217"/>
                      <a:pt x="83" y="121"/>
                      <a:pt x="58" y="20"/>
                    </a:cubicBezTo>
                    <a:cubicBezTo>
                      <a:pt x="58" y="7"/>
                      <a:pt x="48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3" name="Google Shape;1163;p44"/>
              <p:cNvSpPr/>
              <p:nvPr/>
            </p:nvSpPr>
            <p:spPr>
              <a:xfrm>
                <a:off x="567770" y="2436321"/>
                <a:ext cx="23947" cy="2164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22" extrusionOk="0">
                    <a:moveTo>
                      <a:pt x="103" y="1"/>
                    </a:moveTo>
                    <a:cubicBezTo>
                      <a:pt x="96" y="7"/>
                      <a:pt x="90" y="7"/>
                      <a:pt x="83" y="14"/>
                    </a:cubicBezTo>
                    <a:cubicBezTo>
                      <a:pt x="71" y="14"/>
                      <a:pt x="64" y="20"/>
                      <a:pt x="58" y="33"/>
                    </a:cubicBezTo>
                    <a:lnTo>
                      <a:pt x="20" y="64"/>
                    </a:lnTo>
                    <a:cubicBezTo>
                      <a:pt x="7" y="71"/>
                      <a:pt x="7" y="77"/>
                      <a:pt x="7" y="83"/>
                    </a:cubicBezTo>
                    <a:cubicBezTo>
                      <a:pt x="1" y="96"/>
                      <a:pt x="7" y="103"/>
                      <a:pt x="14" y="109"/>
                    </a:cubicBezTo>
                    <a:cubicBezTo>
                      <a:pt x="14" y="115"/>
                      <a:pt x="26" y="122"/>
                      <a:pt x="33" y="122"/>
                    </a:cubicBezTo>
                    <a:cubicBezTo>
                      <a:pt x="39" y="122"/>
                      <a:pt x="52" y="122"/>
                      <a:pt x="58" y="115"/>
                    </a:cubicBezTo>
                    <a:lnTo>
                      <a:pt x="96" y="77"/>
                    </a:lnTo>
                    <a:lnTo>
                      <a:pt x="103" y="71"/>
                    </a:lnTo>
                    <a:cubicBezTo>
                      <a:pt x="109" y="64"/>
                      <a:pt x="115" y="64"/>
                      <a:pt x="122" y="58"/>
                    </a:cubicBezTo>
                    <a:cubicBezTo>
                      <a:pt x="122" y="52"/>
                      <a:pt x="128" y="39"/>
                      <a:pt x="134" y="33"/>
                    </a:cubicBezTo>
                    <a:cubicBezTo>
                      <a:pt x="134" y="20"/>
                      <a:pt x="134" y="14"/>
                      <a:pt x="128" y="7"/>
                    </a:cubicBezTo>
                    <a:cubicBezTo>
                      <a:pt x="122" y="1"/>
                      <a:pt x="115" y="1"/>
                      <a:pt x="1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4" name="Google Shape;1164;p44"/>
              <p:cNvSpPr/>
              <p:nvPr/>
            </p:nvSpPr>
            <p:spPr>
              <a:xfrm>
                <a:off x="532827" y="2434547"/>
                <a:ext cx="103946" cy="80886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56" extrusionOk="0">
                    <a:moveTo>
                      <a:pt x="525" y="0"/>
                    </a:moveTo>
                    <a:cubicBezTo>
                      <a:pt x="515" y="0"/>
                      <a:pt x="506" y="4"/>
                      <a:pt x="497" y="11"/>
                    </a:cubicBezTo>
                    <a:cubicBezTo>
                      <a:pt x="471" y="49"/>
                      <a:pt x="446" y="87"/>
                      <a:pt x="439" y="132"/>
                    </a:cubicBezTo>
                    <a:cubicBezTo>
                      <a:pt x="427" y="163"/>
                      <a:pt x="414" y="195"/>
                      <a:pt x="395" y="227"/>
                    </a:cubicBezTo>
                    <a:cubicBezTo>
                      <a:pt x="369" y="284"/>
                      <a:pt x="312" y="329"/>
                      <a:pt x="255" y="341"/>
                    </a:cubicBezTo>
                    <a:cubicBezTo>
                      <a:pt x="245" y="344"/>
                      <a:pt x="235" y="345"/>
                      <a:pt x="226" y="345"/>
                    </a:cubicBezTo>
                    <a:cubicBezTo>
                      <a:pt x="179" y="345"/>
                      <a:pt x="136" y="320"/>
                      <a:pt x="115" y="278"/>
                    </a:cubicBezTo>
                    <a:cubicBezTo>
                      <a:pt x="83" y="221"/>
                      <a:pt x="64" y="157"/>
                      <a:pt x="64" y="93"/>
                    </a:cubicBezTo>
                    <a:cubicBezTo>
                      <a:pt x="64" y="75"/>
                      <a:pt x="51" y="67"/>
                      <a:pt x="38" y="67"/>
                    </a:cubicBezTo>
                    <a:cubicBezTo>
                      <a:pt x="23" y="67"/>
                      <a:pt x="7" y="77"/>
                      <a:pt x="7" y="93"/>
                    </a:cubicBezTo>
                    <a:cubicBezTo>
                      <a:pt x="1" y="221"/>
                      <a:pt x="14" y="367"/>
                      <a:pt x="141" y="430"/>
                    </a:cubicBezTo>
                    <a:cubicBezTo>
                      <a:pt x="170" y="448"/>
                      <a:pt x="203" y="455"/>
                      <a:pt x="236" y="455"/>
                    </a:cubicBezTo>
                    <a:cubicBezTo>
                      <a:pt x="337" y="455"/>
                      <a:pt x="444" y="385"/>
                      <a:pt x="497" y="303"/>
                    </a:cubicBezTo>
                    <a:cubicBezTo>
                      <a:pt x="522" y="265"/>
                      <a:pt x="541" y="221"/>
                      <a:pt x="554" y="182"/>
                    </a:cubicBezTo>
                    <a:cubicBezTo>
                      <a:pt x="573" y="138"/>
                      <a:pt x="585" y="93"/>
                      <a:pt x="579" y="43"/>
                    </a:cubicBezTo>
                    <a:cubicBezTo>
                      <a:pt x="570" y="20"/>
                      <a:pt x="548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5" name="Google Shape;1165;p44"/>
              <p:cNvSpPr/>
              <p:nvPr/>
            </p:nvSpPr>
            <p:spPr>
              <a:xfrm>
                <a:off x="739119" y="2359693"/>
                <a:ext cx="14900" cy="50909"/>
              </a:xfrm>
              <a:custGeom>
                <a:avLst/>
                <a:gdLst/>
                <a:ahLst/>
                <a:cxnLst/>
                <a:rect l="l" t="t" r="r" b="b"/>
                <a:pathLst>
                  <a:path w="84" h="287" extrusionOk="0">
                    <a:moveTo>
                      <a:pt x="52" y="0"/>
                    </a:moveTo>
                    <a:cubicBezTo>
                      <a:pt x="47" y="0"/>
                      <a:pt x="41" y="2"/>
                      <a:pt x="39" y="7"/>
                    </a:cubicBezTo>
                    <a:cubicBezTo>
                      <a:pt x="33" y="20"/>
                      <a:pt x="26" y="33"/>
                      <a:pt x="20" y="45"/>
                    </a:cubicBezTo>
                    <a:cubicBezTo>
                      <a:pt x="20" y="52"/>
                      <a:pt x="20" y="58"/>
                      <a:pt x="20" y="71"/>
                    </a:cubicBezTo>
                    <a:cubicBezTo>
                      <a:pt x="13" y="77"/>
                      <a:pt x="13" y="109"/>
                      <a:pt x="13" y="128"/>
                    </a:cubicBezTo>
                    <a:cubicBezTo>
                      <a:pt x="13" y="172"/>
                      <a:pt x="7" y="210"/>
                      <a:pt x="1" y="249"/>
                    </a:cubicBezTo>
                    <a:cubicBezTo>
                      <a:pt x="1" y="268"/>
                      <a:pt x="13" y="280"/>
                      <a:pt x="26" y="287"/>
                    </a:cubicBezTo>
                    <a:cubicBezTo>
                      <a:pt x="45" y="287"/>
                      <a:pt x="58" y="274"/>
                      <a:pt x="58" y="261"/>
                    </a:cubicBezTo>
                    <a:cubicBezTo>
                      <a:pt x="64" y="217"/>
                      <a:pt x="71" y="179"/>
                      <a:pt x="77" y="141"/>
                    </a:cubicBezTo>
                    <a:cubicBezTo>
                      <a:pt x="83" y="121"/>
                      <a:pt x="83" y="102"/>
                      <a:pt x="83" y="77"/>
                    </a:cubicBezTo>
                    <a:lnTo>
                      <a:pt x="83" y="52"/>
                    </a:lnTo>
                    <a:cubicBezTo>
                      <a:pt x="83" y="39"/>
                      <a:pt x="77" y="26"/>
                      <a:pt x="77" y="13"/>
                    </a:cubicBezTo>
                    <a:cubicBezTo>
                      <a:pt x="73" y="6"/>
                      <a:pt x="62" y="0"/>
                      <a:pt x="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6" name="Google Shape;1166;p44"/>
              <p:cNvSpPr/>
              <p:nvPr/>
            </p:nvSpPr>
            <p:spPr>
              <a:xfrm>
                <a:off x="747988" y="2332199"/>
                <a:ext cx="44346" cy="130376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35" extrusionOk="0">
                    <a:moveTo>
                      <a:pt x="143" y="1"/>
                    </a:moveTo>
                    <a:cubicBezTo>
                      <a:pt x="134" y="1"/>
                      <a:pt x="127" y="5"/>
                      <a:pt x="122" y="10"/>
                    </a:cubicBezTo>
                    <a:cubicBezTo>
                      <a:pt x="129" y="6"/>
                      <a:pt x="132" y="5"/>
                      <a:pt x="133" y="5"/>
                    </a:cubicBezTo>
                    <a:lnTo>
                      <a:pt x="133" y="5"/>
                    </a:lnTo>
                    <a:cubicBezTo>
                      <a:pt x="133" y="5"/>
                      <a:pt x="132" y="6"/>
                      <a:pt x="129" y="10"/>
                    </a:cubicBezTo>
                    <a:lnTo>
                      <a:pt x="116" y="16"/>
                    </a:lnTo>
                    <a:cubicBezTo>
                      <a:pt x="97" y="29"/>
                      <a:pt x="91" y="54"/>
                      <a:pt x="97" y="73"/>
                    </a:cubicBezTo>
                    <a:cubicBezTo>
                      <a:pt x="103" y="124"/>
                      <a:pt x="116" y="175"/>
                      <a:pt x="122" y="232"/>
                    </a:cubicBezTo>
                    <a:cubicBezTo>
                      <a:pt x="129" y="391"/>
                      <a:pt x="91" y="550"/>
                      <a:pt x="14" y="690"/>
                    </a:cubicBezTo>
                    <a:cubicBezTo>
                      <a:pt x="1" y="712"/>
                      <a:pt x="25" y="734"/>
                      <a:pt x="48" y="734"/>
                    </a:cubicBezTo>
                    <a:cubicBezTo>
                      <a:pt x="57" y="734"/>
                      <a:pt x="66" y="731"/>
                      <a:pt x="71" y="721"/>
                    </a:cubicBezTo>
                    <a:cubicBezTo>
                      <a:pt x="148" y="626"/>
                      <a:pt x="199" y="518"/>
                      <a:pt x="224" y="397"/>
                    </a:cubicBezTo>
                    <a:cubicBezTo>
                      <a:pt x="249" y="276"/>
                      <a:pt x="243" y="156"/>
                      <a:pt x="205" y="35"/>
                    </a:cubicBezTo>
                    <a:cubicBezTo>
                      <a:pt x="199" y="16"/>
                      <a:pt x="180" y="3"/>
                      <a:pt x="160" y="3"/>
                    </a:cubicBezTo>
                    <a:lnTo>
                      <a:pt x="154" y="3"/>
                    </a:lnTo>
                    <a:cubicBezTo>
                      <a:pt x="150" y="1"/>
                      <a:pt x="147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7" name="Google Shape;1167;p44"/>
              <p:cNvSpPr/>
              <p:nvPr/>
            </p:nvSpPr>
            <p:spPr>
              <a:xfrm>
                <a:off x="406710" y="2225238"/>
                <a:ext cx="63148" cy="71308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02" extrusionOk="0">
                    <a:moveTo>
                      <a:pt x="304" y="0"/>
                    </a:moveTo>
                    <a:cubicBezTo>
                      <a:pt x="272" y="0"/>
                      <a:pt x="247" y="37"/>
                      <a:pt x="242" y="60"/>
                    </a:cubicBezTo>
                    <a:cubicBezTo>
                      <a:pt x="229" y="85"/>
                      <a:pt x="216" y="117"/>
                      <a:pt x="210" y="142"/>
                    </a:cubicBezTo>
                    <a:cubicBezTo>
                      <a:pt x="203" y="168"/>
                      <a:pt x="191" y="200"/>
                      <a:pt x="184" y="225"/>
                    </a:cubicBezTo>
                    <a:cubicBezTo>
                      <a:pt x="178" y="238"/>
                      <a:pt x="178" y="250"/>
                      <a:pt x="172" y="263"/>
                    </a:cubicBezTo>
                    <a:lnTo>
                      <a:pt x="165" y="276"/>
                    </a:lnTo>
                    <a:lnTo>
                      <a:pt x="165" y="282"/>
                    </a:lnTo>
                    <a:lnTo>
                      <a:pt x="159" y="288"/>
                    </a:lnTo>
                    <a:lnTo>
                      <a:pt x="153" y="295"/>
                    </a:lnTo>
                    <a:lnTo>
                      <a:pt x="146" y="301"/>
                    </a:lnTo>
                    <a:lnTo>
                      <a:pt x="140" y="295"/>
                    </a:lnTo>
                    <a:lnTo>
                      <a:pt x="134" y="282"/>
                    </a:lnTo>
                    <a:cubicBezTo>
                      <a:pt x="114" y="257"/>
                      <a:pt x="102" y="231"/>
                      <a:pt x="95" y="206"/>
                    </a:cubicBezTo>
                    <a:cubicBezTo>
                      <a:pt x="70" y="149"/>
                      <a:pt x="57" y="91"/>
                      <a:pt x="51" y="34"/>
                    </a:cubicBezTo>
                    <a:cubicBezTo>
                      <a:pt x="51" y="18"/>
                      <a:pt x="38" y="10"/>
                      <a:pt x="26" y="10"/>
                    </a:cubicBezTo>
                    <a:cubicBezTo>
                      <a:pt x="13" y="10"/>
                      <a:pt x="0" y="18"/>
                      <a:pt x="0" y="34"/>
                    </a:cubicBezTo>
                    <a:cubicBezTo>
                      <a:pt x="0" y="85"/>
                      <a:pt x="0" y="142"/>
                      <a:pt x="13" y="193"/>
                    </a:cubicBezTo>
                    <a:cubicBezTo>
                      <a:pt x="19" y="244"/>
                      <a:pt x="45" y="301"/>
                      <a:pt x="70" y="346"/>
                    </a:cubicBezTo>
                    <a:cubicBezTo>
                      <a:pt x="92" y="381"/>
                      <a:pt x="127" y="401"/>
                      <a:pt x="163" y="401"/>
                    </a:cubicBezTo>
                    <a:cubicBezTo>
                      <a:pt x="179" y="401"/>
                      <a:pt x="195" y="398"/>
                      <a:pt x="210" y="390"/>
                    </a:cubicBezTo>
                    <a:cubicBezTo>
                      <a:pt x="254" y="365"/>
                      <a:pt x="280" y="320"/>
                      <a:pt x="292" y="269"/>
                    </a:cubicBezTo>
                    <a:cubicBezTo>
                      <a:pt x="311" y="212"/>
                      <a:pt x="337" y="155"/>
                      <a:pt x="350" y="104"/>
                    </a:cubicBezTo>
                    <a:cubicBezTo>
                      <a:pt x="350" y="72"/>
                      <a:pt x="356" y="22"/>
                      <a:pt x="318" y="3"/>
                    </a:cubicBezTo>
                    <a:cubicBezTo>
                      <a:pt x="313" y="1"/>
                      <a:pt x="309" y="0"/>
                      <a:pt x="3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8" name="Google Shape;1168;p44"/>
              <p:cNvSpPr/>
              <p:nvPr/>
            </p:nvSpPr>
            <p:spPr>
              <a:xfrm>
                <a:off x="488837" y="2257699"/>
                <a:ext cx="34057" cy="4647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62" extrusionOk="0">
                    <a:moveTo>
                      <a:pt x="145" y="1"/>
                    </a:moveTo>
                    <a:cubicBezTo>
                      <a:pt x="138" y="1"/>
                      <a:pt x="131" y="4"/>
                      <a:pt x="128" y="10"/>
                    </a:cubicBezTo>
                    <a:cubicBezTo>
                      <a:pt x="122" y="17"/>
                      <a:pt x="115" y="29"/>
                      <a:pt x="109" y="42"/>
                    </a:cubicBezTo>
                    <a:lnTo>
                      <a:pt x="109" y="61"/>
                    </a:lnTo>
                    <a:lnTo>
                      <a:pt x="109" y="67"/>
                    </a:lnTo>
                    <a:cubicBezTo>
                      <a:pt x="103" y="86"/>
                      <a:pt x="96" y="105"/>
                      <a:pt x="90" y="125"/>
                    </a:cubicBezTo>
                    <a:lnTo>
                      <a:pt x="90" y="131"/>
                    </a:lnTo>
                    <a:lnTo>
                      <a:pt x="90" y="137"/>
                    </a:lnTo>
                    <a:cubicBezTo>
                      <a:pt x="90" y="137"/>
                      <a:pt x="84" y="144"/>
                      <a:pt x="84" y="144"/>
                    </a:cubicBezTo>
                    <a:cubicBezTo>
                      <a:pt x="77" y="156"/>
                      <a:pt x="71" y="163"/>
                      <a:pt x="65" y="169"/>
                    </a:cubicBezTo>
                    <a:lnTo>
                      <a:pt x="58" y="175"/>
                    </a:lnTo>
                    <a:lnTo>
                      <a:pt x="45" y="182"/>
                    </a:lnTo>
                    <a:lnTo>
                      <a:pt x="20" y="207"/>
                    </a:lnTo>
                    <a:cubicBezTo>
                      <a:pt x="7" y="214"/>
                      <a:pt x="1" y="233"/>
                      <a:pt x="14" y="245"/>
                    </a:cubicBezTo>
                    <a:cubicBezTo>
                      <a:pt x="18" y="257"/>
                      <a:pt x="27" y="262"/>
                      <a:pt x="36" y="262"/>
                    </a:cubicBezTo>
                    <a:cubicBezTo>
                      <a:pt x="42" y="262"/>
                      <a:pt x="47" y="260"/>
                      <a:pt x="52" y="258"/>
                    </a:cubicBezTo>
                    <a:cubicBezTo>
                      <a:pt x="96" y="239"/>
                      <a:pt x="134" y="201"/>
                      <a:pt x="160" y="163"/>
                    </a:cubicBezTo>
                    <a:cubicBezTo>
                      <a:pt x="173" y="137"/>
                      <a:pt x="185" y="112"/>
                      <a:pt x="192" y="80"/>
                    </a:cubicBezTo>
                    <a:cubicBezTo>
                      <a:pt x="192" y="55"/>
                      <a:pt x="185" y="29"/>
                      <a:pt x="166" y="10"/>
                    </a:cubicBezTo>
                    <a:cubicBezTo>
                      <a:pt x="160" y="4"/>
                      <a:pt x="152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9" name="Google Shape;1169;p44"/>
              <p:cNvSpPr/>
              <p:nvPr/>
            </p:nvSpPr>
            <p:spPr>
              <a:xfrm>
                <a:off x="214963" y="2217788"/>
                <a:ext cx="55521" cy="9560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539" extrusionOk="0">
                    <a:moveTo>
                      <a:pt x="129" y="1"/>
                    </a:moveTo>
                    <a:cubicBezTo>
                      <a:pt x="121" y="1"/>
                      <a:pt x="113" y="5"/>
                      <a:pt x="109" y="13"/>
                    </a:cubicBezTo>
                    <a:cubicBezTo>
                      <a:pt x="45" y="121"/>
                      <a:pt x="13" y="242"/>
                      <a:pt x="7" y="369"/>
                    </a:cubicBezTo>
                    <a:cubicBezTo>
                      <a:pt x="1" y="426"/>
                      <a:pt x="20" y="483"/>
                      <a:pt x="64" y="521"/>
                    </a:cubicBezTo>
                    <a:cubicBezTo>
                      <a:pt x="87" y="533"/>
                      <a:pt x="113" y="539"/>
                      <a:pt x="138" y="539"/>
                    </a:cubicBezTo>
                    <a:cubicBezTo>
                      <a:pt x="168" y="539"/>
                      <a:pt x="199" y="529"/>
                      <a:pt x="223" y="508"/>
                    </a:cubicBezTo>
                    <a:cubicBezTo>
                      <a:pt x="274" y="477"/>
                      <a:pt x="299" y="419"/>
                      <a:pt x="306" y="362"/>
                    </a:cubicBezTo>
                    <a:cubicBezTo>
                      <a:pt x="312" y="324"/>
                      <a:pt x="306" y="292"/>
                      <a:pt x="287" y="261"/>
                    </a:cubicBezTo>
                    <a:cubicBezTo>
                      <a:pt x="278" y="249"/>
                      <a:pt x="263" y="242"/>
                      <a:pt x="248" y="242"/>
                    </a:cubicBezTo>
                    <a:cubicBezTo>
                      <a:pt x="231" y="242"/>
                      <a:pt x="214" y="250"/>
                      <a:pt x="204" y="267"/>
                    </a:cubicBezTo>
                    <a:cubicBezTo>
                      <a:pt x="191" y="292"/>
                      <a:pt x="198" y="330"/>
                      <a:pt x="191" y="362"/>
                    </a:cubicBezTo>
                    <a:cubicBezTo>
                      <a:pt x="191" y="381"/>
                      <a:pt x="179" y="400"/>
                      <a:pt x="166" y="419"/>
                    </a:cubicBezTo>
                    <a:cubicBezTo>
                      <a:pt x="166" y="419"/>
                      <a:pt x="160" y="426"/>
                      <a:pt x="153" y="432"/>
                    </a:cubicBezTo>
                    <a:cubicBezTo>
                      <a:pt x="153" y="432"/>
                      <a:pt x="145" y="435"/>
                      <a:pt x="141" y="435"/>
                    </a:cubicBezTo>
                    <a:cubicBezTo>
                      <a:pt x="139" y="435"/>
                      <a:pt x="138" y="434"/>
                      <a:pt x="141" y="432"/>
                    </a:cubicBezTo>
                    <a:lnTo>
                      <a:pt x="122" y="432"/>
                    </a:lnTo>
                    <a:cubicBezTo>
                      <a:pt x="115" y="426"/>
                      <a:pt x="109" y="419"/>
                      <a:pt x="109" y="413"/>
                    </a:cubicBezTo>
                    <a:cubicBezTo>
                      <a:pt x="102" y="388"/>
                      <a:pt x="96" y="362"/>
                      <a:pt x="96" y="337"/>
                    </a:cubicBezTo>
                    <a:cubicBezTo>
                      <a:pt x="96" y="305"/>
                      <a:pt x="102" y="273"/>
                      <a:pt x="102" y="235"/>
                    </a:cubicBezTo>
                    <a:cubicBezTo>
                      <a:pt x="109" y="165"/>
                      <a:pt x="128" y="102"/>
                      <a:pt x="153" y="38"/>
                    </a:cubicBezTo>
                    <a:cubicBezTo>
                      <a:pt x="166" y="17"/>
                      <a:pt x="147" y="1"/>
                      <a:pt x="1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0" name="Google Shape;1170;p44"/>
              <p:cNvSpPr/>
              <p:nvPr/>
            </p:nvSpPr>
            <p:spPr>
              <a:xfrm>
                <a:off x="166539" y="2432241"/>
                <a:ext cx="50554" cy="118846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0" extrusionOk="0">
                    <a:moveTo>
                      <a:pt x="36" y="1"/>
                    </a:moveTo>
                    <a:cubicBezTo>
                      <a:pt x="29" y="1"/>
                      <a:pt x="23" y="4"/>
                      <a:pt x="20" y="11"/>
                    </a:cubicBezTo>
                    <a:cubicBezTo>
                      <a:pt x="1" y="30"/>
                      <a:pt x="7" y="62"/>
                      <a:pt x="13" y="87"/>
                    </a:cubicBezTo>
                    <a:cubicBezTo>
                      <a:pt x="13" y="119"/>
                      <a:pt x="20" y="145"/>
                      <a:pt x="32" y="176"/>
                    </a:cubicBezTo>
                    <a:cubicBezTo>
                      <a:pt x="45" y="234"/>
                      <a:pt x="64" y="291"/>
                      <a:pt x="83" y="348"/>
                    </a:cubicBezTo>
                    <a:cubicBezTo>
                      <a:pt x="121" y="456"/>
                      <a:pt x="178" y="564"/>
                      <a:pt x="242" y="666"/>
                    </a:cubicBezTo>
                    <a:cubicBezTo>
                      <a:pt x="243" y="668"/>
                      <a:pt x="245" y="669"/>
                      <a:pt x="248" y="669"/>
                    </a:cubicBezTo>
                    <a:cubicBezTo>
                      <a:pt x="261" y="669"/>
                      <a:pt x="284" y="649"/>
                      <a:pt x="274" y="634"/>
                    </a:cubicBezTo>
                    <a:cubicBezTo>
                      <a:pt x="223" y="526"/>
                      <a:pt x="185" y="418"/>
                      <a:pt x="153" y="310"/>
                    </a:cubicBezTo>
                    <a:cubicBezTo>
                      <a:pt x="134" y="259"/>
                      <a:pt x="121" y="202"/>
                      <a:pt x="109" y="151"/>
                    </a:cubicBezTo>
                    <a:cubicBezTo>
                      <a:pt x="102" y="119"/>
                      <a:pt x="96" y="94"/>
                      <a:pt x="89" y="62"/>
                    </a:cubicBezTo>
                    <a:cubicBezTo>
                      <a:pt x="83" y="37"/>
                      <a:pt x="77" y="18"/>
                      <a:pt x="51" y="5"/>
                    </a:cubicBezTo>
                    <a:cubicBezTo>
                      <a:pt x="46" y="2"/>
                      <a:pt x="41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1" name="Google Shape;1171;p44"/>
              <p:cNvSpPr/>
              <p:nvPr/>
            </p:nvSpPr>
            <p:spPr>
              <a:xfrm>
                <a:off x="123791" y="2649710"/>
                <a:ext cx="17561" cy="5658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19" extrusionOk="0">
                    <a:moveTo>
                      <a:pt x="16" y="1"/>
                    </a:moveTo>
                    <a:cubicBezTo>
                      <a:pt x="10" y="1"/>
                      <a:pt x="3" y="2"/>
                      <a:pt x="0" y="5"/>
                    </a:cubicBezTo>
                    <a:cubicBezTo>
                      <a:pt x="0" y="56"/>
                      <a:pt x="6" y="107"/>
                      <a:pt x="19" y="151"/>
                    </a:cubicBezTo>
                    <a:lnTo>
                      <a:pt x="51" y="298"/>
                    </a:lnTo>
                    <a:cubicBezTo>
                      <a:pt x="54" y="312"/>
                      <a:pt x="64" y="318"/>
                      <a:pt x="75" y="318"/>
                    </a:cubicBezTo>
                    <a:cubicBezTo>
                      <a:pt x="87" y="318"/>
                      <a:pt x="99" y="309"/>
                      <a:pt x="95" y="291"/>
                    </a:cubicBezTo>
                    <a:cubicBezTo>
                      <a:pt x="83" y="253"/>
                      <a:pt x="76" y="202"/>
                      <a:pt x="70" y="151"/>
                    </a:cubicBezTo>
                    <a:cubicBezTo>
                      <a:pt x="64" y="126"/>
                      <a:pt x="57" y="101"/>
                      <a:pt x="51" y="82"/>
                    </a:cubicBezTo>
                    <a:cubicBezTo>
                      <a:pt x="45" y="56"/>
                      <a:pt x="38" y="31"/>
                      <a:pt x="32" y="5"/>
                    </a:cubicBezTo>
                    <a:cubicBezTo>
                      <a:pt x="29" y="2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2" name="Google Shape;1172;p44"/>
              <p:cNvSpPr/>
              <p:nvPr/>
            </p:nvSpPr>
            <p:spPr>
              <a:xfrm>
                <a:off x="159089" y="2714632"/>
                <a:ext cx="114589" cy="166207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37" extrusionOk="0">
                    <a:moveTo>
                      <a:pt x="30" y="0"/>
                    </a:moveTo>
                    <a:cubicBezTo>
                      <a:pt x="16" y="0"/>
                      <a:pt x="0" y="11"/>
                      <a:pt x="4" y="27"/>
                    </a:cubicBezTo>
                    <a:cubicBezTo>
                      <a:pt x="49" y="211"/>
                      <a:pt x="125" y="383"/>
                      <a:pt x="227" y="542"/>
                    </a:cubicBezTo>
                    <a:cubicBezTo>
                      <a:pt x="278" y="624"/>
                      <a:pt x="335" y="701"/>
                      <a:pt x="392" y="770"/>
                    </a:cubicBezTo>
                    <a:cubicBezTo>
                      <a:pt x="456" y="834"/>
                      <a:pt x="519" y="923"/>
                      <a:pt x="608" y="936"/>
                    </a:cubicBezTo>
                    <a:cubicBezTo>
                      <a:pt x="611" y="936"/>
                      <a:pt x="613" y="937"/>
                      <a:pt x="616" y="937"/>
                    </a:cubicBezTo>
                    <a:cubicBezTo>
                      <a:pt x="636" y="937"/>
                      <a:pt x="646" y="915"/>
                      <a:pt x="640" y="898"/>
                    </a:cubicBezTo>
                    <a:cubicBezTo>
                      <a:pt x="614" y="821"/>
                      <a:pt x="532" y="758"/>
                      <a:pt x="475" y="694"/>
                    </a:cubicBezTo>
                    <a:cubicBezTo>
                      <a:pt x="297" y="497"/>
                      <a:pt x="151" y="268"/>
                      <a:pt x="49" y="14"/>
                    </a:cubicBezTo>
                    <a:cubicBezTo>
                      <a:pt x="46" y="5"/>
                      <a:pt x="38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3" name="Google Shape;1173;p44"/>
              <p:cNvSpPr/>
              <p:nvPr/>
            </p:nvSpPr>
            <p:spPr>
              <a:xfrm>
                <a:off x="487772" y="2623458"/>
                <a:ext cx="54279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19" extrusionOk="0">
                    <a:moveTo>
                      <a:pt x="245" y="1"/>
                    </a:moveTo>
                    <a:cubicBezTo>
                      <a:pt x="214" y="1"/>
                      <a:pt x="180" y="40"/>
                      <a:pt x="166" y="64"/>
                    </a:cubicBezTo>
                    <a:cubicBezTo>
                      <a:pt x="128" y="141"/>
                      <a:pt x="90" y="223"/>
                      <a:pt x="64" y="306"/>
                    </a:cubicBezTo>
                    <a:cubicBezTo>
                      <a:pt x="39" y="395"/>
                      <a:pt x="20" y="490"/>
                      <a:pt x="1" y="592"/>
                    </a:cubicBezTo>
                    <a:cubicBezTo>
                      <a:pt x="1" y="607"/>
                      <a:pt x="18" y="618"/>
                      <a:pt x="34" y="618"/>
                    </a:cubicBezTo>
                    <a:cubicBezTo>
                      <a:pt x="43" y="618"/>
                      <a:pt x="53" y="614"/>
                      <a:pt x="58" y="604"/>
                    </a:cubicBezTo>
                    <a:cubicBezTo>
                      <a:pt x="83" y="522"/>
                      <a:pt x="121" y="446"/>
                      <a:pt x="153" y="363"/>
                    </a:cubicBezTo>
                    <a:cubicBezTo>
                      <a:pt x="191" y="287"/>
                      <a:pt x="223" y="204"/>
                      <a:pt x="261" y="134"/>
                    </a:cubicBezTo>
                    <a:cubicBezTo>
                      <a:pt x="280" y="102"/>
                      <a:pt x="306" y="45"/>
                      <a:pt x="274" y="13"/>
                    </a:cubicBezTo>
                    <a:cubicBezTo>
                      <a:pt x="265" y="5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4" name="Google Shape;1174;p44"/>
              <p:cNvSpPr/>
              <p:nvPr/>
            </p:nvSpPr>
            <p:spPr>
              <a:xfrm>
                <a:off x="806877" y="2291046"/>
                <a:ext cx="51973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31" extrusionOk="0">
                    <a:moveTo>
                      <a:pt x="45" y="0"/>
                    </a:moveTo>
                    <a:cubicBezTo>
                      <a:pt x="25" y="0"/>
                      <a:pt x="6" y="13"/>
                      <a:pt x="0" y="32"/>
                    </a:cubicBezTo>
                    <a:cubicBezTo>
                      <a:pt x="0" y="51"/>
                      <a:pt x="13" y="70"/>
                      <a:pt x="32" y="70"/>
                    </a:cubicBezTo>
                    <a:lnTo>
                      <a:pt x="57" y="70"/>
                    </a:lnTo>
                    <a:lnTo>
                      <a:pt x="95" y="83"/>
                    </a:lnTo>
                    <a:lnTo>
                      <a:pt x="102" y="89"/>
                    </a:lnTo>
                    <a:cubicBezTo>
                      <a:pt x="108" y="95"/>
                      <a:pt x="114" y="95"/>
                      <a:pt x="121" y="102"/>
                    </a:cubicBezTo>
                    <a:lnTo>
                      <a:pt x="127" y="108"/>
                    </a:lnTo>
                    <a:lnTo>
                      <a:pt x="146" y="114"/>
                    </a:lnTo>
                    <a:lnTo>
                      <a:pt x="172" y="140"/>
                    </a:lnTo>
                    <a:lnTo>
                      <a:pt x="178" y="140"/>
                    </a:lnTo>
                    <a:lnTo>
                      <a:pt x="191" y="153"/>
                    </a:lnTo>
                    <a:lnTo>
                      <a:pt x="197" y="165"/>
                    </a:lnTo>
                    <a:lnTo>
                      <a:pt x="203" y="178"/>
                    </a:lnTo>
                    <a:cubicBezTo>
                      <a:pt x="210" y="184"/>
                      <a:pt x="216" y="197"/>
                      <a:pt x="222" y="210"/>
                    </a:cubicBezTo>
                    <a:cubicBezTo>
                      <a:pt x="228" y="220"/>
                      <a:pt x="237" y="231"/>
                      <a:pt x="251" y="231"/>
                    </a:cubicBezTo>
                    <a:cubicBezTo>
                      <a:pt x="254" y="231"/>
                      <a:pt x="257" y="230"/>
                      <a:pt x="261" y="229"/>
                    </a:cubicBezTo>
                    <a:cubicBezTo>
                      <a:pt x="273" y="229"/>
                      <a:pt x="286" y="223"/>
                      <a:pt x="292" y="210"/>
                    </a:cubicBezTo>
                    <a:cubicBezTo>
                      <a:pt x="280" y="146"/>
                      <a:pt x="248" y="95"/>
                      <a:pt x="203" y="57"/>
                    </a:cubicBezTo>
                    <a:cubicBezTo>
                      <a:pt x="191" y="51"/>
                      <a:pt x="184" y="38"/>
                      <a:pt x="172" y="38"/>
                    </a:cubicBezTo>
                    <a:cubicBezTo>
                      <a:pt x="159" y="26"/>
                      <a:pt x="140" y="19"/>
                      <a:pt x="127" y="13"/>
                    </a:cubicBezTo>
                    <a:cubicBezTo>
                      <a:pt x="102" y="6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5" name="Google Shape;1175;p44"/>
              <p:cNvSpPr/>
              <p:nvPr/>
            </p:nvSpPr>
            <p:spPr>
              <a:xfrm>
                <a:off x="200418" y="3455729"/>
                <a:ext cx="139955" cy="150953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1" extrusionOk="0">
                    <a:moveTo>
                      <a:pt x="704" y="1"/>
                    </a:moveTo>
                    <a:cubicBezTo>
                      <a:pt x="681" y="1"/>
                      <a:pt x="658" y="11"/>
                      <a:pt x="642" y="30"/>
                    </a:cubicBezTo>
                    <a:cubicBezTo>
                      <a:pt x="528" y="157"/>
                      <a:pt x="413" y="285"/>
                      <a:pt x="305" y="418"/>
                    </a:cubicBezTo>
                    <a:cubicBezTo>
                      <a:pt x="248" y="482"/>
                      <a:pt x="197" y="545"/>
                      <a:pt x="146" y="609"/>
                    </a:cubicBezTo>
                    <a:cubicBezTo>
                      <a:pt x="115" y="647"/>
                      <a:pt x="89" y="679"/>
                      <a:pt x="57" y="710"/>
                    </a:cubicBezTo>
                    <a:cubicBezTo>
                      <a:pt x="32" y="742"/>
                      <a:pt x="13" y="780"/>
                      <a:pt x="0" y="818"/>
                    </a:cubicBezTo>
                    <a:cubicBezTo>
                      <a:pt x="0" y="837"/>
                      <a:pt x="13" y="850"/>
                      <a:pt x="32" y="850"/>
                    </a:cubicBezTo>
                    <a:cubicBezTo>
                      <a:pt x="108" y="825"/>
                      <a:pt x="165" y="748"/>
                      <a:pt x="216" y="691"/>
                    </a:cubicBezTo>
                    <a:cubicBezTo>
                      <a:pt x="267" y="640"/>
                      <a:pt x="343" y="564"/>
                      <a:pt x="401" y="501"/>
                    </a:cubicBezTo>
                    <a:cubicBezTo>
                      <a:pt x="521" y="374"/>
                      <a:pt x="642" y="246"/>
                      <a:pt x="763" y="119"/>
                    </a:cubicBezTo>
                    <a:cubicBezTo>
                      <a:pt x="788" y="81"/>
                      <a:pt x="775" y="37"/>
                      <a:pt x="744" y="11"/>
                    </a:cubicBezTo>
                    <a:cubicBezTo>
                      <a:pt x="732" y="4"/>
                      <a:pt x="718" y="1"/>
                      <a:pt x="70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6" name="Google Shape;1176;p44"/>
              <p:cNvSpPr/>
              <p:nvPr/>
            </p:nvSpPr>
            <p:spPr>
              <a:xfrm>
                <a:off x="828163" y="3361717"/>
                <a:ext cx="70421" cy="246739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391" extrusionOk="0">
                    <a:moveTo>
                      <a:pt x="37" y="1"/>
                    </a:moveTo>
                    <a:cubicBezTo>
                      <a:pt x="27" y="1"/>
                      <a:pt x="18" y="8"/>
                      <a:pt x="13" y="20"/>
                    </a:cubicBezTo>
                    <a:cubicBezTo>
                      <a:pt x="1" y="128"/>
                      <a:pt x="13" y="236"/>
                      <a:pt x="39" y="344"/>
                    </a:cubicBezTo>
                    <a:cubicBezTo>
                      <a:pt x="58" y="459"/>
                      <a:pt x="83" y="567"/>
                      <a:pt x="109" y="675"/>
                    </a:cubicBezTo>
                    <a:cubicBezTo>
                      <a:pt x="153" y="897"/>
                      <a:pt x="204" y="1120"/>
                      <a:pt x="255" y="1342"/>
                    </a:cubicBezTo>
                    <a:cubicBezTo>
                      <a:pt x="266" y="1375"/>
                      <a:pt x="297" y="1391"/>
                      <a:pt x="326" y="1391"/>
                    </a:cubicBezTo>
                    <a:cubicBezTo>
                      <a:pt x="363" y="1391"/>
                      <a:pt x="396" y="1366"/>
                      <a:pt x="382" y="1323"/>
                    </a:cubicBezTo>
                    <a:cubicBezTo>
                      <a:pt x="319" y="1101"/>
                      <a:pt x="261" y="878"/>
                      <a:pt x="217" y="649"/>
                    </a:cubicBezTo>
                    <a:cubicBezTo>
                      <a:pt x="191" y="541"/>
                      <a:pt x="166" y="427"/>
                      <a:pt x="141" y="319"/>
                    </a:cubicBezTo>
                    <a:cubicBezTo>
                      <a:pt x="128" y="211"/>
                      <a:pt x="96" y="109"/>
                      <a:pt x="52" y="8"/>
                    </a:cubicBezTo>
                    <a:cubicBezTo>
                      <a:pt x="47" y="3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7" name="Google Shape;1177;p44"/>
              <p:cNvSpPr/>
              <p:nvPr/>
            </p:nvSpPr>
            <p:spPr>
              <a:xfrm>
                <a:off x="572737" y="1709059"/>
                <a:ext cx="3015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51" extrusionOk="0">
                    <a:moveTo>
                      <a:pt x="109" y="1"/>
                    </a:moveTo>
                    <a:cubicBezTo>
                      <a:pt x="91" y="1"/>
                      <a:pt x="75" y="12"/>
                      <a:pt x="75" y="27"/>
                    </a:cubicBezTo>
                    <a:cubicBezTo>
                      <a:pt x="75" y="66"/>
                      <a:pt x="75" y="97"/>
                      <a:pt x="81" y="135"/>
                    </a:cubicBezTo>
                    <a:cubicBezTo>
                      <a:pt x="87" y="167"/>
                      <a:pt x="87" y="199"/>
                      <a:pt x="81" y="231"/>
                    </a:cubicBezTo>
                    <a:cubicBezTo>
                      <a:pt x="75" y="294"/>
                      <a:pt x="49" y="358"/>
                      <a:pt x="11" y="415"/>
                    </a:cubicBezTo>
                    <a:cubicBezTo>
                      <a:pt x="1" y="431"/>
                      <a:pt x="15" y="450"/>
                      <a:pt x="32" y="450"/>
                    </a:cubicBezTo>
                    <a:cubicBezTo>
                      <a:pt x="35" y="450"/>
                      <a:pt x="39" y="449"/>
                      <a:pt x="43" y="447"/>
                    </a:cubicBezTo>
                    <a:cubicBezTo>
                      <a:pt x="100" y="390"/>
                      <a:pt x="144" y="326"/>
                      <a:pt x="163" y="243"/>
                    </a:cubicBezTo>
                    <a:cubicBezTo>
                      <a:pt x="170" y="205"/>
                      <a:pt x="170" y="167"/>
                      <a:pt x="170" y="129"/>
                    </a:cubicBezTo>
                    <a:cubicBezTo>
                      <a:pt x="170" y="91"/>
                      <a:pt x="163" y="47"/>
                      <a:pt x="138" y="15"/>
                    </a:cubicBezTo>
                    <a:cubicBezTo>
                      <a:pt x="131" y="5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8" name="Google Shape;1178;p44"/>
              <p:cNvSpPr/>
              <p:nvPr/>
            </p:nvSpPr>
            <p:spPr>
              <a:xfrm>
                <a:off x="567770" y="1677840"/>
                <a:ext cx="21995" cy="17916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01" extrusionOk="0">
                    <a:moveTo>
                      <a:pt x="33" y="0"/>
                    </a:moveTo>
                    <a:cubicBezTo>
                      <a:pt x="20" y="0"/>
                      <a:pt x="14" y="0"/>
                      <a:pt x="7" y="6"/>
                    </a:cubicBezTo>
                    <a:cubicBezTo>
                      <a:pt x="1" y="13"/>
                      <a:pt x="1" y="19"/>
                      <a:pt x="7" y="26"/>
                    </a:cubicBezTo>
                    <a:cubicBezTo>
                      <a:pt x="14" y="32"/>
                      <a:pt x="20" y="38"/>
                      <a:pt x="20" y="45"/>
                    </a:cubicBezTo>
                    <a:lnTo>
                      <a:pt x="39" y="64"/>
                    </a:lnTo>
                    <a:lnTo>
                      <a:pt x="45" y="70"/>
                    </a:lnTo>
                    <a:lnTo>
                      <a:pt x="58" y="76"/>
                    </a:lnTo>
                    <a:lnTo>
                      <a:pt x="71" y="95"/>
                    </a:lnTo>
                    <a:cubicBezTo>
                      <a:pt x="76" y="99"/>
                      <a:pt x="81" y="100"/>
                      <a:pt x="86" y="100"/>
                    </a:cubicBezTo>
                    <a:cubicBezTo>
                      <a:pt x="110" y="100"/>
                      <a:pt x="124" y="67"/>
                      <a:pt x="103" y="51"/>
                    </a:cubicBezTo>
                    <a:lnTo>
                      <a:pt x="90" y="38"/>
                    </a:lnTo>
                    <a:lnTo>
                      <a:pt x="77" y="32"/>
                    </a:lnTo>
                    <a:lnTo>
                      <a:pt x="71" y="26"/>
                    </a:lnTo>
                    <a:lnTo>
                      <a:pt x="52" y="1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9" name="Google Shape;1179;p44"/>
              <p:cNvSpPr/>
              <p:nvPr/>
            </p:nvSpPr>
            <p:spPr>
              <a:xfrm>
                <a:off x="461875" y="1678018"/>
                <a:ext cx="117427" cy="119556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74" extrusionOk="0">
                    <a:moveTo>
                      <a:pt x="366" y="276"/>
                    </a:moveTo>
                    <a:cubicBezTo>
                      <a:pt x="380" y="276"/>
                      <a:pt x="394" y="279"/>
                      <a:pt x="407" y="285"/>
                    </a:cubicBezTo>
                    <a:cubicBezTo>
                      <a:pt x="426" y="298"/>
                      <a:pt x="445" y="317"/>
                      <a:pt x="452" y="336"/>
                    </a:cubicBezTo>
                    <a:cubicBezTo>
                      <a:pt x="452" y="349"/>
                      <a:pt x="445" y="361"/>
                      <a:pt x="433" y="368"/>
                    </a:cubicBezTo>
                    <a:cubicBezTo>
                      <a:pt x="414" y="387"/>
                      <a:pt x="382" y="393"/>
                      <a:pt x="356" y="393"/>
                    </a:cubicBezTo>
                    <a:cubicBezTo>
                      <a:pt x="350" y="393"/>
                      <a:pt x="350" y="387"/>
                      <a:pt x="344" y="387"/>
                    </a:cubicBezTo>
                    <a:cubicBezTo>
                      <a:pt x="337" y="380"/>
                      <a:pt x="331" y="380"/>
                      <a:pt x="331" y="374"/>
                    </a:cubicBezTo>
                    <a:cubicBezTo>
                      <a:pt x="331" y="375"/>
                      <a:pt x="331" y="376"/>
                      <a:pt x="330" y="376"/>
                    </a:cubicBezTo>
                    <a:cubicBezTo>
                      <a:pt x="328" y="376"/>
                      <a:pt x="323" y="366"/>
                      <a:pt x="318" y="361"/>
                    </a:cubicBezTo>
                    <a:cubicBezTo>
                      <a:pt x="318" y="361"/>
                      <a:pt x="318" y="355"/>
                      <a:pt x="312" y="349"/>
                    </a:cubicBezTo>
                    <a:cubicBezTo>
                      <a:pt x="312" y="342"/>
                      <a:pt x="312" y="336"/>
                      <a:pt x="312" y="330"/>
                    </a:cubicBezTo>
                    <a:cubicBezTo>
                      <a:pt x="312" y="330"/>
                      <a:pt x="312" y="310"/>
                      <a:pt x="312" y="304"/>
                    </a:cubicBezTo>
                    <a:cubicBezTo>
                      <a:pt x="312" y="305"/>
                      <a:pt x="312" y="306"/>
                      <a:pt x="312" y="306"/>
                    </a:cubicBezTo>
                    <a:cubicBezTo>
                      <a:pt x="312" y="306"/>
                      <a:pt x="313" y="298"/>
                      <a:pt x="318" y="298"/>
                    </a:cubicBezTo>
                    <a:cubicBezTo>
                      <a:pt x="321" y="291"/>
                      <a:pt x="321" y="291"/>
                      <a:pt x="321" y="291"/>
                    </a:cubicBezTo>
                    <a:cubicBezTo>
                      <a:pt x="321" y="291"/>
                      <a:pt x="321" y="291"/>
                      <a:pt x="325" y="285"/>
                    </a:cubicBezTo>
                    <a:cubicBezTo>
                      <a:pt x="337" y="279"/>
                      <a:pt x="352" y="276"/>
                      <a:pt x="366" y="276"/>
                    </a:cubicBezTo>
                    <a:close/>
                    <a:moveTo>
                      <a:pt x="350" y="1"/>
                    </a:moveTo>
                    <a:cubicBezTo>
                      <a:pt x="285" y="1"/>
                      <a:pt x="220" y="18"/>
                      <a:pt x="159" y="56"/>
                    </a:cubicBezTo>
                    <a:cubicBezTo>
                      <a:pt x="64" y="113"/>
                      <a:pt x="7" y="215"/>
                      <a:pt x="0" y="330"/>
                    </a:cubicBezTo>
                    <a:cubicBezTo>
                      <a:pt x="0" y="444"/>
                      <a:pt x="51" y="552"/>
                      <a:pt x="147" y="615"/>
                    </a:cubicBezTo>
                    <a:cubicBezTo>
                      <a:pt x="204" y="654"/>
                      <a:pt x="271" y="674"/>
                      <a:pt x="337" y="674"/>
                    </a:cubicBezTo>
                    <a:cubicBezTo>
                      <a:pt x="380" y="674"/>
                      <a:pt x="424" y="665"/>
                      <a:pt x="464" y="647"/>
                    </a:cubicBezTo>
                    <a:cubicBezTo>
                      <a:pt x="579" y="603"/>
                      <a:pt x="655" y="495"/>
                      <a:pt x="661" y="374"/>
                    </a:cubicBezTo>
                    <a:cubicBezTo>
                      <a:pt x="661" y="349"/>
                      <a:pt x="661" y="323"/>
                      <a:pt x="655" y="304"/>
                    </a:cubicBezTo>
                    <a:cubicBezTo>
                      <a:pt x="661" y="183"/>
                      <a:pt x="591" y="75"/>
                      <a:pt x="483" y="25"/>
                    </a:cubicBezTo>
                    <a:cubicBezTo>
                      <a:pt x="440" y="9"/>
                      <a:pt x="395" y="1"/>
                      <a:pt x="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0" name="Google Shape;1180;p44"/>
              <p:cNvSpPr/>
              <p:nvPr/>
            </p:nvSpPr>
            <p:spPr>
              <a:xfrm>
                <a:off x="595974" y="1700368"/>
                <a:ext cx="177" cy="17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82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1" name="Google Shape;1181;p44"/>
              <p:cNvSpPr/>
              <p:nvPr/>
            </p:nvSpPr>
            <p:spPr>
              <a:xfrm>
                <a:off x="589233" y="1685645"/>
                <a:ext cx="31751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20" y="1"/>
                    </a:moveTo>
                    <a:cubicBezTo>
                      <a:pt x="7" y="1"/>
                      <a:pt x="1" y="13"/>
                      <a:pt x="1" y="20"/>
                    </a:cubicBezTo>
                    <a:cubicBezTo>
                      <a:pt x="1" y="32"/>
                      <a:pt x="7" y="39"/>
                      <a:pt x="7" y="45"/>
                    </a:cubicBezTo>
                    <a:lnTo>
                      <a:pt x="26" y="58"/>
                    </a:lnTo>
                    <a:lnTo>
                      <a:pt x="39" y="83"/>
                    </a:lnTo>
                    <a:lnTo>
                      <a:pt x="45" y="90"/>
                    </a:lnTo>
                    <a:cubicBezTo>
                      <a:pt x="45" y="90"/>
                      <a:pt x="51" y="96"/>
                      <a:pt x="51" y="102"/>
                    </a:cubicBezTo>
                    <a:cubicBezTo>
                      <a:pt x="51" y="109"/>
                      <a:pt x="58" y="115"/>
                      <a:pt x="58" y="115"/>
                    </a:cubicBezTo>
                    <a:lnTo>
                      <a:pt x="58" y="128"/>
                    </a:lnTo>
                    <a:cubicBezTo>
                      <a:pt x="58" y="140"/>
                      <a:pt x="70" y="153"/>
                      <a:pt x="90" y="153"/>
                    </a:cubicBezTo>
                    <a:lnTo>
                      <a:pt x="96" y="153"/>
                    </a:lnTo>
                    <a:cubicBezTo>
                      <a:pt x="96" y="159"/>
                      <a:pt x="96" y="172"/>
                      <a:pt x="96" y="179"/>
                    </a:cubicBezTo>
                    <a:cubicBezTo>
                      <a:pt x="102" y="179"/>
                      <a:pt x="102" y="185"/>
                      <a:pt x="102" y="191"/>
                    </a:cubicBezTo>
                    <a:cubicBezTo>
                      <a:pt x="115" y="210"/>
                      <a:pt x="121" y="236"/>
                      <a:pt x="128" y="255"/>
                    </a:cubicBezTo>
                    <a:cubicBezTo>
                      <a:pt x="132" y="264"/>
                      <a:pt x="140" y="270"/>
                      <a:pt x="149" y="270"/>
                    </a:cubicBezTo>
                    <a:cubicBezTo>
                      <a:pt x="153" y="270"/>
                      <a:pt x="156" y="269"/>
                      <a:pt x="159" y="267"/>
                    </a:cubicBezTo>
                    <a:cubicBezTo>
                      <a:pt x="172" y="261"/>
                      <a:pt x="179" y="248"/>
                      <a:pt x="172" y="236"/>
                    </a:cubicBezTo>
                    <a:lnTo>
                      <a:pt x="153" y="172"/>
                    </a:lnTo>
                    <a:lnTo>
                      <a:pt x="147" y="153"/>
                    </a:lnTo>
                    <a:cubicBezTo>
                      <a:pt x="147" y="153"/>
                      <a:pt x="147" y="147"/>
                      <a:pt x="140" y="147"/>
                    </a:cubicBezTo>
                    <a:lnTo>
                      <a:pt x="134" y="128"/>
                    </a:lnTo>
                    <a:cubicBezTo>
                      <a:pt x="128" y="121"/>
                      <a:pt x="121" y="115"/>
                      <a:pt x="115" y="115"/>
                    </a:cubicBezTo>
                    <a:lnTo>
                      <a:pt x="109" y="115"/>
                    </a:lnTo>
                    <a:cubicBezTo>
                      <a:pt x="102" y="90"/>
                      <a:pt x="96" y="70"/>
                      <a:pt x="83" y="51"/>
                    </a:cubicBezTo>
                    <a:cubicBezTo>
                      <a:pt x="77" y="39"/>
                      <a:pt x="70" y="32"/>
                      <a:pt x="58" y="20"/>
                    </a:cubicBezTo>
                    <a:lnTo>
                      <a:pt x="45" y="7"/>
                    </a:lnTo>
                    <a:cubicBezTo>
                      <a:pt x="39" y="7"/>
                      <a:pt x="32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2" name="Google Shape;1182;p44"/>
              <p:cNvSpPr/>
              <p:nvPr/>
            </p:nvSpPr>
            <p:spPr>
              <a:xfrm>
                <a:off x="438284" y="1739392"/>
                <a:ext cx="18093" cy="2767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56" extrusionOk="0">
                    <a:moveTo>
                      <a:pt x="21" y="1"/>
                    </a:moveTo>
                    <a:cubicBezTo>
                      <a:pt x="15" y="1"/>
                      <a:pt x="6" y="10"/>
                      <a:pt x="6" y="15"/>
                    </a:cubicBezTo>
                    <a:cubicBezTo>
                      <a:pt x="0" y="47"/>
                      <a:pt x="6" y="79"/>
                      <a:pt x="19" y="104"/>
                    </a:cubicBezTo>
                    <a:cubicBezTo>
                      <a:pt x="19" y="111"/>
                      <a:pt x="25" y="117"/>
                      <a:pt x="32" y="123"/>
                    </a:cubicBezTo>
                    <a:cubicBezTo>
                      <a:pt x="32" y="130"/>
                      <a:pt x="38" y="136"/>
                      <a:pt x="45" y="142"/>
                    </a:cubicBezTo>
                    <a:cubicBezTo>
                      <a:pt x="57" y="149"/>
                      <a:pt x="64" y="155"/>
                      <a:pt x="76" y="155"/>
                    </a:cubicBezTo>
                    <a:cubicBezTo>
                      <a:pt x="83" y="155"/>
                      <a:pt x="89" y="155"/>
                      <a:pt x="95" y="149"/>
                    </a:cubicBezTo>
                    <a:cubicBezTo>
                      <a:pt x="102" y="142"/>
                      <a:pt x="102" y="130"/>
                      <a:pt x="95" y="123"/>
                    </a:cubicBezTo>
                    <a:cubicBezTo>
                      <a:pt x="89" y="117"/>
                      <a:pt x="83" y="111"/>
                      <a:pt x="76" y="104"/>
                    </a:cubicBezTo>
                    <a:lnTo>
                      <a:pt x="64" y="92"/>
                    </a:lnTo>
                    <a:cubicBezTo>
                      <a:pt x="57" y="92"/>
                      <a:pt x="57" y="85"/>
                      <a:pt x="57" y="85"/>
                    </a:cubicBezTo>
                    <a:lnTo>
                      <a:pt x="51" y="79"/>
                    </a:lnTo>
                    <a:lnTo>
                      <a:pt x="45" y="66"/>
                    </a:lnTo>
                    <a:cubicBezTo>
                      <a:pt x="45" y="66"/>
                      <a:pt x="45" y="66"/>
                      <a:pt x="45" y="60"/>
                    </a:cubicBezTo>
                    <a:cubicBezTo>
                      <a:pt x="45" y="60"/>
                      <a:pt x="45" y="60"/>
                      <a:pt x="45" y="53"/>
                    </a:cubicBezTo>
                    <a:cubicBezTo>
                      <a:pt x="45" y="47"/>
                      <a:pt x="45" y="41"/>
                      <a:pt x="45" y="41"/>
                    </a:cubicBezTo>
                    <a:cubicBezTo>
                      <a:pt x="45" y="34"/>
                      <a:pt x="45" y="28"/>
                      <a:pt x="45" y="28"/>
                    </a:cubicBezTo>
                    <a:lnTo>
                      <a:pt x="45" y="22"/>
                    </a:lnTo>
                    <a:cubicBezTo>
                      <a:pt x="45" y="9"/>
                      <a:pt x="38" y="3"/>
                      <a:pt x="25" y="3"/>
                    </a:cubicBezTo>
                    <a:cubicBezTo>
                      <a:pt x="24" y="1"/>
                      <a:pt x="23" y="1"/>
                      <a:pt x="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3" name="Google Shape;1183;p44"/>
              <p:cNvSpPr/>
              <p:nvPr/>
            </p:nvSpPr>
            <p:spPr>
              <a:xfrm>
                <a:off x="427996" y="1763870"/>
                <a:ext cx="58891" cy="6031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40" extrusionOk="0">
                    <a:moveTo>
                      <a:pt x="30" y="0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7" y="4"/>
                      <a:pt x="1" y="17"/>
                      <a:pt x="7" y="23"/>
                    </a:cubicBezTo>
                    <a:cubicBezTo>
                      <a:pt x="7" y="62"/>
                      <a:pt x="14" y="100"/>
                      <a:pt x="33" y="131"/>
                    </a:cubicBezTo>
                    <a:cubicBezTo>
                      <a:pt x="45" y="163"/>
                      <a:pt x="71" y="195"/>
                      <a:pt x="96" y="227"/>
                    </a:cubicBezTo>
                    <a:cubicBezTo>
                      <a:pt x="122" y="252"/>
                      <a:pt x="153" y="278"/>
                      <a:pt x="185" y="297"/>
                    </a:cubicBezTo>
                    <a:cubicBezTo>
                      <a:pt x="198" y="309"/>
                      <a:pt x="217" y="322"/>
                      <a:pt x="236" y="328"/>
                    </a:cubicBezTo>
                    <a:cubicBezTo>
                      <a:pt x="242" y="328"/>
                      <a:pt x="249" y="335"/>
                      <a:pt x="255" y="335"/>
                    </a:cubicBezTo>
                    <a:cubicBezTo>
                      <a:pt x="261" y="338"/>
                      <a:pt x="269" y="340"/>
                      <a:pt x="277" y="340"/>
                    </a:cubicBezTo>
                    <a:cubicBezTo>
                      <a:pt x="285" y="340"/>
                      <a:pt x="293" y="338"/>
                      <a:pt x="300" y="335"/>
                    </a:cubicBezTo>
                    <a:cubicBezTo>
                      <a:pt x="312" y="335"/>
                      <a:pt x="325" y="322"/>
                      <a:pt x="325" y="309"/>
                    </a:cubicBezTo>
                    <a:cubicBezTo>
                      <a:pt x="331" y="297"/>
                      <a:pt x="325" y="284"/>
                      <a:pt x="312" y="278"/>
                    </a:cubicBezTo>
                    <a:lnTo>
                      <a:pt x="306" y="271"/>
                    </a:lnTo>
                    <a:cubicBezTo>
                      <a:pt x="306" y="265"/>
                      <a:pt x="300" y="259"/>
                      <a:pt x="287" y="259"/>
                    </a:cubicBezTo>
                    <a:lnTo>
                      <a:pt x="268" y="246"/>
                    </a:lnTo>
                    <a:lnTo>
                      <a:pt x="255" y="240"/>
                    </a:lnTo>
                    <a:lnTo>
                      <a:pt x="242" y="233"/>
                    </a:lnTo>
                    <a:lnTo>
                      <a:pt x="236" y="227"/>
                    </a:lnTo>
                    <a:cubicBezTo>
                      <a:pt x="217" y="214"/>
                      <a:pt x="204" y="208"/>
                      <a:pt x="191" y="195"/>
                    </a:cubicBezTo>
                    <a:lnTo>
                      <a:pt x="172" y="182"/>
                    </a:lnTo>
                    <a:cubicBezTo>
                      <a:pt x="166" y="176"/>
                      <a:pt x="166" y="170"/>
                      <a:pt x="160" y="170"/>
                    </a:cubicBezTo>
                    <a:cubicBezTo>
                      <a:pt x="115" y="119"/>
                      <a:pt x="77" y="68"/>
                      <a:pt x="45" y="11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4" name="Google Shape;1184;p44"/>
              <p:cNvSpPr/>
              <p:nvPr/>
            </p:nvSpPr>
            <p:spPr>
              <a:xfrm>
                <a:off x="417885" y="1727152"/>
                <a:ext cx="15787" cy="31042"/>
              </a:xfrm>
              <a:custGeom>
                <a:avLst/>
                <a:gdLst/>
                <a:ahLst/>
                <a:cxnLst/>
                <a:rect l="l" t="t" r="r" b="b"/>
                <a:pathLst>
                  <a:path w="89" h="175" extrusionOk="0">
                    <a:moveTo>
                      <a:pt x="16" y="1"/>
                    </a:moveTo>
                    <a:cubicBezTo>
                      <a:pt x="8" y="1"/>
                      <a:pt x="1" y="7"/>
                      <a:pt x="1" y="21"/>
                    </a:cubicBezTo>
                    <a:cubicBezTo>
                      <a:pt x="1" y="46"/>
                      <a:pt x="7" y="72"/>
                      <a:pt x="20" y="97"/>
                    </a:cubicBezTo>
                    <a:cubicBezTo>
                      <a:pt x="20" y="110"/>
                      <a:pt x="26" y="122"/>
                      <a:pt x="32" y="141"/>
                    </a:cubicBezTo>
                    <a:cubicBezTo>
                      <a:pt x="39" y="148"/>
                      <a:pt x="51" y="161"/>
                      <a:pt x="64" y="173"/>
                    </a:cubicBezTo>
                    <a:cubicBezTo>
                      <a:pt x="65" y="174"/>
                      <a:pt x="67" y="175"/>
                      <a:pt x="69" y="175"/>
                    </a:cubicBezTo>
                    <a:cubicBezTo>
                      <a:pt x="77" y="175"/>
                      <a:pt x="88" y="165"/>
                      <a:pt x="83" y="154"/>
                    </a:cubicBezTo>
                    <a:cubicBezTo>
                      <a:pt x="83" y="141"/>
                      <a:pt x="77" y="129"/>
                      <a:pt x="71" y="116"/>
                    </a:cubicBezTo>
                    <a:cubicBezTo>
                      <a:pt x="64" y="103"/>
                      <a:pt x="58" y="97"/>
                      <a:pt x="51" y="84"/>
                    </a:cubicBezTo>
                    <a:cubicBezTo>
                      <a:pt x="45" y="59"/>
                      <a:pt x="39" y="40"/>
                      <a:pt x="32" y="14"/>
                    </a:cubicBezTo>
                    <a:cubicBezTo>
                      <a:pt x="29" y="6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5" name="Google Shape;1185;p44"/>
              <p:cNvSpPr/>
              <p:nvPr/>
            </p:nvSpPr>
            <p:spPr>
              <a:xfrm>
                <a:off x="608745" y="1736731"/>
                <a:ext cx="16674" cy="37960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69" y="0"/>
                    </a:moveTo>
                    <a:cubicBezTo>
                      <a:pt x="64" y="0"/>
                      <a:pt x="59" y="2"/>
                      <a:pt x="56" y="5"/>
                    </a:cubicBezTo>
                    <a:cubicBezTo>
                      <a:pt x="49" y="11"/>
                      <a:pt x="43" y="18"/>
                      <a:pt x="43" y="30"/>
                    </a:cubicBezTo>
                    <a:lnTo>
                      <a:pt x="37" y="49"/>
                    </a:lnTo>
                    <a:cubicBezTo>
                      <a:pt x="30" y="68"/>
                      <a:pt x="30" y="81"/>
                      <a:pt x="30" y="100"/>
                    </a:cubicBezTo>
                    <a:cubicBezTo>
                      <a:pt x="30" y="113"/>
                      <a:pt x="24" y="126"/>
                      <a:pt x="18" y="138"/>
                    </a:cubicBezTo>
                    <a:cubicBezTo>
                      <a:pt x="11" y="157"/>
                      <a:pt x="11" y="170"/>
                      <a:pt x="5" y="189"/>
                    </a:cubicBezTo>
                    <a:cubicBezTo>
                      <a:pt x="0" y="203"/>
                      <a:pt x="12" y="213"/>
                      <a:pt x="26" y="213"/>
                    </a:cubicBezTo>
                    <a:cubicBezTo>
                      <a:pt x="32" y="213"/>
                      <a:pt x="38" y="212"/>
                      <a:pt x="43" y="208"/>
                    </a:cubicBezTo>
                    <a:cubicBezTo>
                      <a:pt x="56" y="196"/>
                      <a:pt x="62" y="176"/>
                      <a:pt x="69" y="164"/>
                    </a:cubicBezTo>
                    <a:cubicBezTo>
                      <a:pt x="75" y="145"/>
                      <a:pt x="81" y="132"/>
                      <a:pt x="88" y="113"/>
                    </a:cubicBezTo>
                    <a:cubicBezTo>
                      <a:pt x="94" y="94"/>
                      <a:pt x="94" y="75"/>
                      <a:pt x="94" y="56"/>
                    </a:cubicBezTo>
                    <a:lnTo>
                      <a:pt x="94" y="30"/>
                    </a:lnTo>
                    <a:cubicBezTo>
                      <a:pt x="94" y="18"/>
                      <a:pt x="88" y="11"/>
                      <a:pt x="81" y="5"/>
                    </a:cubicBezTo>
                    <a:cubicBezTo>
                      <a:pt x="78" y="2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6" name="Google Shape;1186;p44"/>
              <p:cNvSpPr/>
              <p:nvPr/>
            </p:nvSpPr>
            <p:spPr>
              <a:xfrm>
                <a:off x="634288" y="1734425"/>
                <a:ext cx="14368" cy="34767"/>
              </a:xfrm>
              <a:custGeom>
                <a:avLst/>
                <a:gdLst/>
                <a:ahLst/>
                <a:cxnLst/>
                <a:rect l="l" t="t" r="r" b="b"/>
                <a:pathLst>
                  <a:path w="81" h="196" extrusionOk="0">
                    <a:moveTo>
                      <a:pt x="66" y="0"/>
                    </a:moveTo>
                    <a:cubicBezTo>
                      <a:pt x="60" y="0"/>
                      <a:pt x="54" y="4"/>
                      <a:pt x="52" y="12"/>
                    </a:cubicBezTo>
                    <a:cubicBezTo>
                      <a:pt x="45" y="24"/>
                      <a:pt x="39" y="37"/>
                      <a:pt x="39" y="50"/>
                    </a:cubicBezTo>
                    <a:cubicBezTo>
                      <a:pt x="33" y="56"/>
                      <a:pt x="26" y="62"/>
                      <a:pt x="26" y="75"/>
                    </a:cubicBezTo>
                    <a:lnTo>
                      <a:pt x="20" y="94"/>
                    </a:lnTo>
                    <a:lnTo>
                      <a:pt x="1" y="170"/>
                    </a:lnTo>
                    <a:cubicBezTo>
                      <a:pt x="1" y="183"/>
                      <a:pt x="7" y="189"/>
                      <a:pt x="20" y="196"/>
                    </a:cubicBezTo>
                    <a:cubicBezTo>
                      <a:pt x="26" y="196"/>
                      <a:pt x="39" y="189"/>
                      <a:pt x="45" y="183"/>
                    </a:cubicBezTo>
                    <a:cubicBezTo>
                      <a:pt x="52" y="158"/>
                      <a:pt x="58" y="126"/>
                      <a:pt x="71" y="100"/>
                    </a:cubicBezTo>
                    <a:cubicBezTo>
                      <a:pt x="71" y="94"/>
                      <a:pt x="71" y="88"/>
                      <a:pt x="71" y="81"/>
                    </a:cubicBezTo>
                    <a:cubicBezTo>
                      <a:pt x="71" y="75"/>
                      <a:pt x="71" y="69"/>
                      <a:pt x="71" y="62"/>
                    </a:cubicBezTo>
                    <a:cubicBezTo>
                      <a:pt x="71" y="43"/>
                      <a:pt x="77" y="37"/>
                      <a:pt x="77" y="18"/>
                    </a:cubicBezTo>
                    <a:cubicBezTo>
                      <a:pt x="81" y="7"/>
                      <a:pt x="74" y="0"/>
                      <a:pt x="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7" name="Google Shape;1187;p44"/>
              <p:cNvSpPr/>
              <p:nvPr/>
            </p:nvSpPr>
            <p:spPr>
              <a:xfrm>
                <a:off x="321036" y="1781253"/>
                <a:ext cx="379953" cy="229178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292" extrusionOk="0">
                    <a:moveTo>
                      <a:pt x="2110" y="0"/>
                    </a:moveTo>
                    <a:cubicBezTo>
                      <a:pt x="2106" y="0"/>
                      <a:pt x="2102" y="1"/>
                      <a:pt x="2097" y="2"/>
                    </a:cubicBezTo>
                    <a:cubicBezTo>
                      <a:pt x="2072" y="2"/>
                      <a:pt x="2053" y="27"/>
                      <a:pt x="2034" y="46"/>
                    </a:cubicBezTo>
                    <a:cubicBezTo>
                      <a:pt x="2021" y="65"/>
                      <a:pt x="2008" y="72"/>
                      <a:pt x="1996" y="91"/>
                    </a:cubicBezTo>
                    <a:cubicBezTo>
                      <a:pt x="1957" y="122"/>
                      <a:pt x="1926" y="154"/>
                      <a:pt x="1887" y="180"/>
                    </a:cubicBezTo>
                    <a:cubicBezTo>
                      <a:pt x="1856" y="211"/>
                      <a:pt x="1837" y="218"/>
                      <a:pt x="1811" y="237"/>
                    </a:cubicBezTo>
                    <a:cubicBezTo>
                      <a:pt x="1805" y="230"/>
                      <a:pt x="1799" y="224"/>
                      <a:pt x="1786" y="224"/>
                    </a:cubicBezTo>
                    <a:cubicBezTo>
                      <a:pt x="1754" y="224"/>
                      <a:pt x="1735" y="256"/>
                      <a:pt x="1716" y="275"/>
                    </a:cubicBezTo>
                    <a:cubicBezTo>
                      <a:pt x="1691" y="294"/>
                      <a:pt x="1671" y="319"/>
                      <a:pt x="1652" y="339"/>
                    </a:cubicBezTo>
                    <a:cubicBezTo>
                      <a:pt x="1608" y="383"/>
                      <a:pt x="1563" y="421"/>
                      <a:pt x="1513" y="453"/>
                    </a:cubicBezTo>
                    <a:cubicBezTo>
                      <a:pt x="1474" y="485"/>
                      <a:pt x="1430" y="510"/>
                      <a:pt x="1385" y="536"/>
                    </a:cubicBezTo>
                    <a:lnTo>
                      <a:pt x="1392" y="529"/>
                    </a:lnTo>
                    <a:cubicBezTo>
                      <a:pt x="1417" y="497"/>
                      <a:pt x="1436" y="459"/>
                      <a:pt x="1443" y="421"/>
                    </a:cubicBezTo>
                    <a:cubicBezTo>
                      <a:pt x="1443" y="405"/>
                      <a:pt x="1428" y="388"/>
                      <a:pt x="1412" y="388"/>
                    </a:cubicBezTo>
                    <a:cubicBezTo>
                      <a:pt x="1410" y="388"/>
                      <a:pt x="1407" y="389"/>
                      <a:pt x="1405" y="389"/>
                    </a:cubicBezTo>
                    <a:cubicBezTo>
                      <a:pt x="1373" y="408"/>
                      <a:pt x="1347" y="434"/>
                      <a:pt x="1328" y="466"/>
                    </a:cubicBezTo>
                    <a:cubicBezTo>
                      <a:pt x="1303" y="491"/>
                      <a:pt x="1271" y="523"/>
                      <a:pt x="1246" y="548"/>
                    </a:cubicBezTo>
                    <a:cubicBezTo>
                      <a:pt x="1144" y="663"/>
                      <a:pt x="1030" y="752"/>
                      <a:pt x="903" y="828"/>
                    </a:cubicBezTo>
                    <a:cubicBezTo>
                      <a:pt x="915" y="815"/>
                      <a:pt x="922" y="802"/>
                      <a:pt x="928" y="783"/>
                    </a:cubicBezTo>
                    <a:cubicBezTo>
                      <a:pt x="945" y="762"/>
                      <a:pt x="924" y="746"/>
                      <a:pt x="903" y="746"/>
                    </a:cubicBezTo>
                    <a:cubicBezTo>
                      <a:pt x="893" y="746"/>
                      <a:pt x="883" y="750"/>
                      <a:pt x="877" y="758"/>
                    </a:cubicBezTo>
                    <a:cubicBezTo>
                      <a:pt x="782" y="860"/>
                      <a:pt x="680" y="949"/>
                      <a:pt x="572" y="1031"/>
                    </a:cubicBezTo>
                    <a:cubicBezTo>
                      <a:pt x="502" y="1076"/>
                      <a:pt x="426" y="1120"/>
                      <a:pt x="343" y="1152"/>
                    </a:cubicBezTo>
                    <a:lnTo>
                      <a:pt x="356" y="1146"/>
                    </a:lnTo>
                    <a:cubicBezTo>
                      <a:pt x="407" y="1107"/>
                      <a:pt x="451" y="1063"/>
                      <a:pt x="483" y="1012"/>
                    </a:cubicBezTo>
                    <a:cubicBezTo>
                      <a:pt x="528" y="961"/>
                      <a:pt x="553" y="904"/>
                      <a:pt x="566" y="841"/>
                    </a:cubicBezTo>
                    <a:cubicBezTo>
                      <a:pt x="566" y="828"/>
                      <a:pt x="555" y="821"/>
                      <a:pt x="546" y="821"/>
                    </a:cubicBezTo>
                    <a:cubicBezTo>
                      <a:pt x="541" y="821"/>
                      <a:pt x="536" y="823"/>
                      <a:pt x="534" y="828"/>
                    </a:cubicBezTo>
                    <a:cubicBezTo>
                      <a:pt x="496" y="872"/>
                      <a:pt x="470" y="923"/>
                      <a:pt x="439" y="968"/>
                    </a:cubicBezTo>
                    <a:cubicBezTo>
                      <a:pt x="407" y="1018"/>
                      <a:pt x="369" y="1057"/>
                      <a:pt x="324" y="1101"/>
                    </a:cubicBezTo>
                    <a:cubicBezTo>
                      <a:pt x="235" y="1177"/>
                      <a:pt x="134" y="1235"/>
                      <a:pt x="19" y="1260"/>
                    </a:cubicBezTo>
                    <a:cubicBezTo>
                      <a:pt x="0" y="1260"/>
                      <a:pt x="0" y="1292"/>
                      <a:pt x="19" y="1292"/>
                    </a:cubicBezTo>
                    <a:cubicBezTo>
                      <a:pt x="76" y="1279"/>
                      <a:pt x="134" y="1260"/>
                      <a:pt x="191" y="1241"/>
                    </a:cubicBezTo>
                    <a:cubicBezTo>
                      <a:pt x="197" y="1247"/>
                      <a:pt x="203" y="1254"/>
                      <a:pt x="216" y="1254"/>
                    </a:cubicBezTo>
                    <a:cubicBezTo>
                      <a:pt x="356" y="1228"/>
                      <a:pt x="496" y="1171"/>
                      <a:pt x="623" y="1095"/>
                    </a:cubicBezTo>
                    <a:cubicBezTo>
                      <a:pt x="667" y="1057"/>
                      <a:pt x="718" y="1025"/>
                      <a:pt x="763" y="987"/>
                    </a:cubicBezTo>
                    <a:cubicBezTo>
                      <a:pt x="890" y="942"/>
                      <a:pt x="1017" y="879"/>
                      <a:pt x="1125" y="790"/>
                    </a:cubicBezTo>
                    <a:cubicBezTo>
                      <a:pt x="1176" y="752"/>
                      <a:pt x="1227" y="707"/>
                      <a:pt x="1277" y="663"/>
                    </a:cubicBezTo>
                    <a:cubicBezTo>
                      <a:pt x="1379" y="637"/>
                      <a:pt x="1481" y="593"/>
                      <a:pt x="1570" y="529"/>
                    </a:cubicBezTo>
                    <a:cubicBezTo>
                      <a:pt x="1621" y="497"/>
                      <a:pt x="1671" y="459"/>
                      <a:pt x="1716" y="415"/>
                    </a:cubicBezTo>
                    <a:cubicBezTo>
                      <a:pt x="1729" y="396"/>
                      <a:pt x="1748" y="383"/>
                      <a:pt x="1760" y="364"/>
                    </a:cubicBezTo>
                    <a:cubicBezTo>
                      <a:pt x="1773" y="345"/>
                      <a:pt x="1805" y="339"/>
                      <a:pt x="1830" y="326"/>
                    </a:cubicBezTo>
                    <a:cubicBezTo>
                      <a:pt x="1868" y="300"/>
                      <a:pt x="1907" y="275"/>
                      <a:pt x="1945" y="250"/>
                    </a:cubicBezTo>
                    <a:cubicBezTo>
                      <a:pt x="1983" y="218"/>
                      <a:pt x="2015" y="186"/>
                      <a:pt x="2053" y="161"/>
                    </a:cubicBezTo>
                    <a:lnTo>
                      <a:pt x="2104" y="103"/>
                    </a:lnTo>
                    <a:cubicBezTo>
                      <a:pt x="2129" y="84"/>
                      <a:pt x="2142" y="59"/>
                      <a:pt x="2142" y="33"/>
                    </a:cubicBezTo>
                    <a:cubicBezTo>
                      <a:pt x="2142" y="12"/>
                      <a:pt x="2129" y="0"/>
                      <a:pt x="21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8" name="Google Shape;1188;p44"/>
              <p:cNvSpPr/>
              <p:nvPr/>
            </p:nvSpPr>
            <p:spPr>
              <a:xfrm>
                <a:off x="593668" y="1797573"/>
                <a:ext cx="50909" cy="43104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43" extrusionOk="0">
                    <a:moveTo>
                      <a:pt x="249" y="0"/>
                    </a:moveTo>
                    <a:cubicBezTo>
                      <a:pt x="242" y="0"/>
                      <a:pt x="236" y="2"/>
                      <a:pt x="230" y="5"/>
                    </a:cubicBezTo>
                    <a:cubicBezTo>
                      <a:pt x="223" y="11"/>
                      <a:pt x="211" y="18"/>
                      <a:pt x="204" y="30"/>
                    </a:cubicBezTo>
                    <a:cubicBezTo>
                      <a:pt x="192" y="43"/>
                      <a:pt x="185" y="50"/>
                      <a:pt x="179" y="56"/>
                    </a:cubicBezTo>
                    <a:lnTo>
                      <a:pt x="166" y="75"/>
                    </a:lnTo>
                    <a:cubicBezTo>
                      <a:pt x="160" y="81"/>
                      <a:pt x="160" y="81"/>
                      <a:pt x="160" y="81"/>
                    </a:cubicBezTo>
                    <a:lnTo>
                      <a:pt x="134" y="107"/>
                    </a:lnTo>
                    <a:cubicBezTo>
                      <a:pt x="96" y="138"/>
                      <a:pt x="58" y="170"/>
                      <a:pt x="20" y="196"/>
                    </a:cubicBezTo>
                    <a:cubicBezTo>
                      <a:pt x="7" y="202"/>
                      <a:pt x="1" y="215"/>
                      <a:pt x="14" y="227"/>
                    </a:cubicBezTo>
                    <a:cubicBezTo>
                      <a:pt x="18" y="237"/>
                      <a:pt x="26" y="243"/>
                      <a:pt x="35" y="243"/>
                    </a:cubicBezTo>
                    <a:cubicBezTo>
                      <a:pt x="39" y="243"/>
                      <a:pt x="42" y="242"/>
                      <a:pt x="45" y="240"/>
                    </a:cubicBezTo>
                    <a:cubicBezTo>
                      <a:pt x="90" y="221"/>
                      <a:pt x="134" y="189"/>
                      <a:pt x="179" y="158"/>
                    </a:cubicBezTo>
                    <a:cubicBezTo>
                      <a:pt x="198" y="145"/>
                      <a:pt x="217" y="126"/>
                      <a:pt x="236" y="107"/>
                    </a:cubicBezTo>
                    <a:cubicBezTo>
                      <a:pt x="255" y="88"/>
                      <a:pt x="268" y="62"/>
                      <a:pt x="281" y="37"/>
                    </a:cubicBezTo>
                    <a:cubicBezTo>
                      <a:pt x="287" y="24"/>
                      <a:pt x="281" y="11"/>
                      <a:pt x="268" y="5"/>
                    </a:cubicBezTo>
                    <a:cubicBezTo>
                      <a:pt x="262" y="2"/>
                      <a:pt x="255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9" name="Google Shape;1189;p44"/>
              <p:cNvSpPr/>
              <p:nvPr/>
            </p:nvSpPr>
            <p:spPr>
              <a:xfrm>
                <a:off x="525022" y="1848836"/>
                <a:ext cx="33880" cy="32816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85" extrusionOk="0">
                    <a:moveTo>
                      <a:pt x="172" y="0"/>
                    </a:moveTo>
                    <a:cubicBezTo>
                      <a:pt x="170" y="0"/>
                      <a:pt x="168" y="1"/>
                      <a:pt x="166" y="2"/>
                    </a:cubicBezTo>
                    <a:cubicBezTo>
                      <a:pt x="159" y="2"/>
                      <a:pt x="153" y="8"/>
                      <a:pt x="140" y="15"/>
                    </a:cubicBezTo>
                    <a:cubicBezTo>
                      <a:pt x="134" y="15"/>
                      <a:pt x="134" y="21"/>
                      <a:pt x="127" y="27"/>
                    </a:cubicBezTo>
                    <a:cubicBezTo>
                      <a:pt x="115" y="34"/>
                      <a:pt x="96" y="59"/>
                      <a:pt x="83" y="72"/>
                    </a:cubicBezTo>
                    <a:cubicBezTo>
                      <a:pt x="58" y="97"/>
                      <a:pt x="38" y="123"/>
                      <a:pt x="13" y="142"/>
                    </a:cubicBezTo>
                    <a:cubicBezTo>
                      <a:pt x="0" y="155"/>
                      <a:pt x="0" y="167"/>
                      <a:pt x="13" y="180"/>
                    </a:cubicBezTo>
                    <a:cubicBezTo>
                      <a:pt x="16" y="183"/>
                      <a:pt x="21" y="185"/>
                      <a:pt x="27" y="185"/>
                    </a:cubicBezTo>
                    <a:cubicBezTo>
                      <a:pt x="32" y="185"/>
                      <a:pt x="38" y="183"/>
                      <a:pt x="45" y="180"/>
                    </a:cubicBezTo>
                    <a:lnTo>
                      <a:pt x="121" y="104"/>
                    </a:lnTo>
                    <a:cubicBezTo>
                      <a:pt x="134" y="91"/>
                      <a:pt x="147" y="78"/>
                      <a:pt x="159" y="66"/>
                    </a:cubicBezTo>
                    <a:lnTo>
                      <a:pt x="178" y="46"/>
                    </a:lnTo>
                    <a:cubicBezTo>
                      <a:pt x="185" y="40"/>
                      <a:pt x="185" y="27"/>
                      <a:pt x="191" y="21"/>
                    </a:cubicBezTo>
                    <a:cubicBezTo>
                      <a:pt x="191" y="11"/>
                      <a:pt x="183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0" name="Google Shape;1190;p44"/>
              <p:cNvSpPr/>
              <p:nvPr/>
            </p:nvSpPr>
            <p:spPr>
              <a:xfrm>
                <a:off x="450700" y="1893890"/>
                <a:ext cx="37073" cy="367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7" extrusionOk="0">
                    <a:moveTo>
                      <a:pt x="191" y="1"/>
                    </a:moveTo>
                    <a:cubicBezTo>
                      <a:pt x="189" y="1"/>
                      <a:pt x="186" y="1"/>
                      <a:pt x="184" y="2"/>
                    </a:cubicBezTo>
                    <a:cubicBezTo>
                      <a:pt x="172" y="9"/>
                      <a:pt x="165" y="9"/>
                      <a:pt x="152" y="15"/>
                    </a:cubicBezTo>
                    <a:lnTo>
                      <a:pt x="133" y="40"/>
                    </a:lnTo>
                    <a:cubicBezTo>
                      <a:pt x="114" y="53"/>
                      <a:pt x="102" y="66"/>
                      <a:pt x="83" y="85"/>
                    </a:cubicBezTo>
                    <a:cubicBezTo>
                      <a:pt x="70" y="98"/>
                      <a:pt x="57" y="110"/>
                      <a:pt x="44" y="129"/>
                    </a:cubicBezTo>
                    <a:cubicBezTo>
                      <a:pt x="25" y="142"/>
                      <a:pt x="13" y="161"/>
                      <a:pt x="6" y="180"/>
                    </a:cubicBezTo>
                    <a:cubicBezTo>
                      <a:pt x="1" y="191"/>
                      <a:pt x="10" y="207"/>
                      <a:pt x="24" y="207"/>
                    </a:cubicBezTo>
                    <a:cubicBezTo>
                      <a:pt x="27" y="207"/>
                      <a:pt x="29" y="206"/>
                      <a:pt x="32" y="206"/>
                    </a:cubicBezTo>
                    <a:cubicBezTo>
                      <a:pt x="51" y="193"/>
                      <a:pt x="63" y="180"/>
                      <a:pt x="83" y="167"/>
                    </a:cubicBezTo>
                    <a:lnTo>
                      <a:pt x="127" y="123"/>
                    </a:lnTo>
                    <a:cubicBezTo>
                      <a:pt x="140" y="110"/>
                      <a:pt x="152" y="91"/>
                      <a:pt x="172" y="78"/>
                    </a:cubicBezTo>
                    <a:lnTo>
                      <a:pt x="191" y="53"/>
                    </a:lnTo>
                    <a:cubicBezTo>
                      <a:pt x="197" y="47"/>
                      <a:pt x="203" y="34"/>
                      <a:pt x="203" y="28"/>
                    </a:cubicBezTo>
                    <a:cubicBezTo>
                      <a:pt x="209" y="12"/>
                      <a:pt x="201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1" name="Google Shape;1191;p44"/>
              <p:cNvSpPr/>
              <p:nvPr/>
            </p:nvSpPr>
            <p:spPr>
              <a:xfrm>
                <a:off x="213190" y="2558714"/>
                <a:ext cx="217294" cy="33206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872" extrusionOk="0">
                    <a:moveTo>
                      <a:pt x="28" y="0"/>
                    </a:moveTo>
                    <a:cubicBezTo>
                      <a:pt x="15" y="0"/>
                      <a:pt x="0" y="10"/>
                      <a:pt x="4" y="23"/>
                    </a:cubicBezTo>
                    <a:cubicBezTo>
                      <a:pt x="87" y="442"/>
                      <a:pt x="246" y="842"/>
                      <a:pt x="456" y="1205"/>
                    </a:cubicBezTo>
                    <a:cubicBezTo>
                      <a:pt x="557" y="1395"/>
                      <a:pt x="678" y="1567"/>
                      <a:pt x="805" y="1732"/>
                    </a:cubicBezTo>
                    <a:cubicBezTo>
                      <a:pt x="862" y="1815"/>
                      <a:pt x="945" y="1859"/>
                      <a:pt x="1034" y="1872"/>
                    </a:cubicBezTo>
                    <a:cubicBezTo>
                      <a:pt x="1123" y="1859"/>
                      <a:pt x="1186" y="1789"/>
                      <a:pt x="1193" y="1707"/>
                    </a:cubicBezTo>
                    <a:cubicBezTo>
                      <a:pt x="1218" y="1586"/>
                      <a:pt x="1225" y="1459"/>
                      <a:pt x="1212" y="1338"/>
                    </a:cubicBezTo>
                    <a:cubicBezTo>
                      <a:pt x="1212" y="1205"/>
                      <a:pt x="1193" y="1071"/>
                      <a:pt x="1148" y="944"/>
                    </a:cubicBezTo>
                    <a:cubicBezTo>
                      <a:pt x="1143" y="933"/>
                      <a:pt x="1131" y="928"/>
                      <a:pt x="1119" y="928"/>
                    </a:cubicBezTo>
                    <a:cubicBezTo>
                      <a:pt x="1102" y="928"/>
                      <a:pt x="1085" y="938"/>
                      <a:pt x="1085" y="957"/>
                    </a:cubicBezTo>
                    <a:cubicBezTo>
                      <a:pt x="1078" y="1058"/>
                      <a:pt x="1091" y="1160"/>
                      <a:pt x="1097" y="1255"/>
                    </a:cubicBezTo>
                    <a:cubicBezTo>
                      <a:pt x="1104" y="1363"/>
                      <a:pt x="1104" y="1465"/>
                      <a:pt x="1097" y="1567"/>
                    </a:cubicBezTo>
                    <a:cubicBezTo>
                      <a:pt x="1097" y="1613"/>
                      <a:pt x="1103" y="1755"/>
                      <a:pt x="1031" y="1755"/>
                    </a:cubicBezTo>
                    <a:cubicBezTo>
                      <a:pt x="1024" y="1755"/>
                      <a:pt x="1017" y="1754"/>
                      <a:pt x="1008" y="1751"/>
                    </a:cubicBezTo>
                    <a:cubicBezTo>
                      <a:pt x="926" y="1732"/>
                      <a:pt x="875" y="1643"/>
                      <a:pt x="824" y="1580"/>
                    </a:cubicBezTo>
                    <a:cubicBezTo>
                      <a:pt x="602" y="1275"/>
                      <a:pt x="411" y="950"/>
                      <a:pt x="265" y="601"/>
                    </a:cubicBezTo>
                    <a:cubicBezTo>
                      <a:pt x="182" y="410"/>
                      <a:pt x="106" y="213"/>
                      <a:pt x="43" y="10"/>
                    </a:cubicBezTo>
                    <a:cubicBezTo>
                      <a:pt x="40" y="3"/>
                      <a:pt x="34" y="0"/>
                      <a:pt x="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2" name="Google Shape;1192;p44"/>
              <p:cNvSpPr/>
              <p:nvPr/>
            </p:nvSpPr>
            <p:spPr>
              <a:xfrm>
                <a:off x="-434244" y="1289554"/>
                <a:ext cx="1813913" cy="3273062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18452" extrusionOk="0">
                    <a:moveTo>
                      <a:pt x="3426" y="785"/>
                    </a:moveTo>
                    <a:lnTo>
                      <a:pt x="3415" y="799"/>
                    </a:lnTo>
                    <a:lnTo>
                      <a:pt x="3415" y="799"/>
                    </a:lnTo>
                    <a:lnTo>
                      <a:pt x="3413" y="797"/>
                    </a:lnTo>
                    <a:lnTo>
                      <a:pt x="3426" y="785"/>
                    </a:lnTo>
                    <a:close/>
                    <a:moveTo>
                      <a:pt x="3411" y="804"/>
                    </a:moveTo>
                    <a:lnTo>
                      <a:pt x="3407" y="810"/>
                    </a:lnTo>
                    <a:cubicBezTo>
                      <a:pt x="3407" y="807"/>
                      <a:pt x="3408" y="805"/>
                      <a:pt x="3411" y="804"/>
                    </a:cubicBezTo>
                    <a:close/>
                    <a:moveTo>
                      <a:pt x="6947" y="1812"/>
                    </a:moveTo>
                    <a:cubicBezTo>
                      <a:pt x="6966" y="1812"/>
                      <a:pt x="6985" y="1814"/>
                      <a:pt x="7003" y="1821"/>
                    </a:cubicBezTo>
                    <a:lnTo>
                      <a:pt x="6997" y="1821"/>
                    </a:lnTo>
                    <a:cubicBezTo>
                      <a:pt x="7105" y="1846"/>
                      <a:pt x="7207" y="1884"/>
                      <a:pt x="7302" y="1929"/>
                    </a:cubicBezTo>
                    <a:cubicBezTo>
                      <a:pt x="7505" y="2018"/>
                      <a:pt x="7702" y="2113"/>
                      <a:pt x="7887" y="2227"/>
                    </a:cubicBezTo>
                    <a:cubicBezTo>
                      <a:pt x="7931" y="2259"/>
                      <a:pt x="7976" y="2284"/>
                      <a:pt x="8020" y="2316"/>
                    </a:cubicBezTo>
                    <a:cubicBezTo>
                      <a:pt x="8039" y="2329"/>
                      <a:pt x="8058" y="2348"/>
                      <a:pt x="8077" y="2361"/>
                    </a:cubicBezTo>
                    <a:cubicBezTo>
                      <a:pt x="8090" y="2367"/>
                      <a:pt x="8103" y="2380"/>
                      <a:pt x="8109" y="2386"/>
                    </a:cubicBezTo>
                    <a:lnTo>
                      <a:pt x="8122" y="2392"/>
                    </a:lnTo>
                    <a:cubicBezTo>
                      <a:pt x="8111" y="2399"/>
                      <a:pt x="8096" y="2401"/>
                      <a:pt x="8080" y="2401"/>
                    </a:cubicBezTo>
                    <a:cubicBezTo>
                      <a:pt x="8048" y="2401"/>
                      <a:pt x="8012" y="2392"/>
                      <a:pt x="7995" y="2392"/>
                    </a:cubicBezTo>
                    <a:lnTo>
                      <a:pt x="7798" y="2373"/>
                    </a:lnTo>
                    <a:cubicBezTo>
                      <a:pt x="7613" y="2352"/>
                      <a:pt x="7425" y="2340"/>
                      <a:pt x="7236" y="2340"/>
                    </a:cubicBezTo>
                    <a:cubicBezTo>
                      <a:pt x="7196" y="2340"/>
                      <a:pt x="7157" y="2341"/>
                      <a:pt x="7118" y="2342"/>
                    </a:cubicBezTo>
                    <a:cubicBezTo>
                      <a:pt x="6914" y="2342"/>
                      <a:pt x="6711" y="2386"/>
                      <a:pt x="6520" y="2456"/>
                    </a:cubicBezTo>
                    <a:cubicBezTo>
                      <a:pt x="6603" y="2367"/>
                      <a:pt x="6743" y="2316"/>
                      <a:pt x="6800" y="2202"/>
                    </a:cubicBezTo>
                    <a:cubicBezTo>
                      <a:pt x="6838" y="2138"/>
                      <a:pt x="6838" y="2068"/>
                      <a:pt x="6813" y="2005"/>
                    </a:cubicBezTo>
                    <a:cubicBezTo>
                      <a:pt x="6819" y="1960"/>
                      <a:pt x="6819" y="1916"/>
                      <a:pt x="6813" y="1871"/>
                    </a:cubicBezTo>
                    <a:cubicBezTo>
                      <a:pt x="6819" y="1865"/>
                      <a:pt x="6825" y="1859"/>
                      <a:pt x="6838" y="1846"/>
                    </a:cubicBezTo>
                    <a:cubicBezTo>
                      <a:pt x="6868" y="1824"/>
                      <a:pt x="6907" y="1812"/>
                      <a:pt x="6947" y="1812"/>
                    </a:cubicBezTo>
                    <a:close/>
                    <a:moveTo>
                      <a:pt x="7141" y="2435"/>
                    </a:moveTo>
                    <a:cubicBezTo>
                      <a:pt x="7167" y="2435"/>
                      <a:pt x="7193" y="2436"/>
                      <a:pt x="7219" y="2437"/>
                    </a:cubicBezTo>
                    <a:cubicBezTo>
                      <a:pt x="7366" y="2437"/>
                      <a:pt x="7512" y="2450"/>
                      <a:pt x="7652" y="2462"/>
                    </a:cubicBezTo>
                    <a:cubicBezTo>
                      <a:pt x="7760" y="2469"/>
                      <a:pt x="7861" y="2481"/>
                      <a:pt x="7963" y="2494"/>
                    </a:cubicBezTo>
                    <a:cubicBezTo>
                      <a:pt x="7938" y="2507"/>
                      <a:pt x="7906" y="2520"/>
                      <a:pt x="7874" y="2532"/>
                    </a:cubicBezTo>
                    <a:cubicBezTo>
                      <a:pt x="7804" y="2558"/>
                      <a:pt x="7734" y="2577"/>
                      <a:pt x="7658" y="2596"/>
                    </a:cubicBezTo>
                    <a:cubicBezTo>
                      <a:pt x="7518" y="2634"/>
                      <a:pt x="7378" y="2653"/>
                      <a:pt x="7232" y="2666"/>
                    </a:cubicBezTo>
                    <a:cubicBezTo>
                      <a:pt x="7197" y="2667"/>
                      <a:pt x="7162" y="2668"/>
                      <a:pt x="7126" y="2668"/>
                    </a:cubicBezTo>
                    <a:cubicBezTo>
                      <a:pt x="7019" y="2668"/>
                      <a:pt x="6910" y="2661"/>
                      <a:pt x="6800" y="2647"/>
                    </a:cubicBezTo>
                    <a:cubicBezTo>
                      <a:pt x="6730" y="2634"/>
                      <a:pt x="6667" y="2621"/>
                      <a:pt x="6597" y="2608"/>
                    </a:cubicBezTo>
                    <a:cubicBezTo>
                      <a:pt x="6552" y="2596"/>
                      <a:pt x="6501" y="2583"/>
                      <a:pt x="6457" y="2577"/>
                    </a:cubicBezTo>
                    <a:cubicBezTo>
                      <a:pt x="6674" y="2485"/>
                      <a:pt x="6906" y="2435"/>
                      <a:pt x="7141" y="2435"/>
                    </a:cubicBezTo>
                    <a:close/>
                    <a:moveTo>
                      <a:pt x="2949" y="5239"/>
                    </a:moveTo>
                    <a:cubicBezTo>
                      <a:pt x="2949" y="5246"/>
                      <a:pt x="2955" y="5246"/>
                      <a:pt x="2955" y="5252"/>
                    </a:cubicBezTo>
                    <a:lnTo>
                      <a:pt x="2936" y="5278"/>
                    </a:lnTo>
                    <a:lnTo>
                      <a:pt x="2949" y="5239"/>
                    </a:lnTo>
                    <a:close/>
                    <a:moveTo>
                      <a:pt x="7710" y="11578"/>
                    </a:moveTo>
                    <a:cubicBezTo>
                      <a:pt x="7724" y="11578"/>
                      <a:pt x="7739" y="11579"/>
                      <a:pt x="7753" y="11581"/>
                    </a:cubicBezTo>
                    <a:cubicBezTo>
                      <a:pt x="7779" y="11581"/>
                      <a:pt x="7798" y="11588"/>
                      <a:pt x="7823" y="11594"/>
                    </a:cubicBezTo>
                    <a:cubicBezTo>
                      <a:pt x="7747" y="11645"/>
                      <a:pt x="7671" y="11696"/>
                      <a:pt x="7601" y="11753"/>
                    </a:cubicBezTo>
                    <a:cubicBezTo>
                      <a:pt x="7544" y="11804"/>
                      <a:pt x="7486" y="11855"/>
                      <a:pt x="7436" y="11912"/>
                    </a:cubicBezTo>
                    <a:cubicBezTo>
                      <a:pt x="7442" y="11899"/>
                      <a:pt x="7442" y="11880"/>
                      <a:pt x="7442" y="11867"/>
                    </a:cubicBezTo>
                    <a:cubicBezTo>
                      <a:pt x="7448" y="11836"/>
                      <a:pt x="7455" y="11810"/>
                      <a:pt x="7467" y="11778"/>
                    </a:cubicBezTo>
                    <a:cubicBezTo>
                      <a:pt x="7480" y="11721"/>
                      <a:pt x="7512" y="11664"/>
                      <a:pt x="7556" y="11626"/>
                    </a:cubicBezTo>
                    <a:cubicBezTo>
                      <a:pt x="7602" y="11596"/>
                      <a:pt x="7655" y="11578"/>
                      <a:pt x="7710" y="11578"/>
                    </a:cubicBezTo>
                    <a:close/>
                    <a:moveTo>
                      <a:pt x="3743" y="11359"/>
                    </a:moveTo>
                    <a:lnTo>
                      <a:pt x="3743" y="11359"/>
                    </a:lnTo>
                    <a:cubicBezTo>
                      <a:pt x="3928" y="11550"/>
                      <a:pt x="4156" y="11702"/>
                      <a:pt x="4398" y="11810"/>
                    </a:cubicBezTo>
                    <a:cubicBezTo>
                      <a:pt x="4385" y="11823"/>
                      <a:pt x="4379" y="11842"/>
                      <a:pt x="4385" y="11855"/>
                    </a:cubicBezTo>
                    <a:cubicBezTo>
                      <a:pt x="4417" y="11893"/>
                      <a:pt x="4449" y="11931"/>
                      <a:pt x="4481" y="11975"/>
                    </a:cubicBezTo>
                    <a:cubicBezTo>
                      <a:pt x="4481" y="11982"/>
                      <a:pt x="4481" y="11988"/>
                      <a:pt x="4481" y="11988"/>
                    </a:cubicBezTo>
                    <a:cubicBezTo>
                      <a:pt x="4487" y="12045"/>
                      <a:pt x="4487" y="12096"/>
                      <a:pt x="4481" y="12147"/>
                    </a:cubicBezTo>
                    <a:cubicBezTo>
                      <a:pt x="4468" y="12134"/>
                      <a:pt x="4461" y="12122"/>
                      <a:pt x="4455" y="12103"/>
                    </a:cubicBezTo>
                    <a:cubicBezTo>
                      <a:pt x="4451" y="12091"/>
                      <a:pt x="4442" y="12087"/>
                      <a:pt x="4432" y="12087"/>
                    </a:cubicBezTo>
                    <a:cubicBezTo>
                      <a:pt x="4415" y="12087"/>
                      <a:pt x="4396" y="12103"/>
                      <a:pt x="4404" y="12128"/>
                    </a:cubicBezTo>
                    <a:cubicBezTo>
                      <a:pt x="4411" y="12147"/>
                      <a:pt x="4423" y="12172"/>
                      <a:pt x="4430" y="12192"/>
                    </a:cubicBezTo>
                    <a:cubicBezTo>
                      <a:pt x="4423" y="12192"/>
                      <a:pt x="4417" y="12192"/>
                      <a:pt x="4411" y="12185"/>
                    </a:cubicBezTo>
                    <a:cubicBezTo>
                      <a:pt x="4373" y="12160"/>
                      <a:pt x="4334" y="12134"/>
                      <a:pt x="4309" y="12096"/>
                    </a:cubicBezTo>
                    <a:lnTo>
                      <a:pt x="4220" y="12001"/>
                    </a:lnTo>
                    <a:cubicBezTo>
                      <a:pt x="4112" y="11867"/>
                      <a:pt x="4004" y="11734"/>
                      <a:pt x="3902" y="11588"/>
                    </a:cubicBezTo>
                    <a:cubicBezTo>
                      <a:pt x="3845" y="11512"/>
                      <a:pt x="3794" y="11435"/>
                      <a:pt x="3743" y="11359"/>
                    </a:cubicBezTo>
                    <a:close/>
                    <a:moveTo>
                      <a:pt x="7842" y="9809"/>
                    </a:moveTo>
                    <a:cubicBezTo>
                      <a:pt x="7830" y="9853"/>
                      <a:pt x="7817" y="9904"/>
                      <a:pt x="7798" y="9955"/>
                    </a:cubicBezTo>
                    <a:lnTo>
                      <a:pt x="7798" y="9961"/>
                    </a:lnTo>
                    <a:cubicBezTo>
                      <a:pt x="7734" y="10196"/>
                      <a:pt x="7658" y="10425"/>
                      <a:pt x="7575" y="10654"/>
                    </a:cubicBezTo>
                    <a:cubicBezTo>
                      <a:pt x="7423" y="11060"/>
                      <a:pt x="7213" y="11435"/>
                      <a:pt x="6940" y="11772"/>
                    </a:cubicBezTo>
                    <a:cubicBezTo>
                      <a:pt x="6806" y="11931"/>
                      <a:pt x="6660" y="12071"/>
                      <a:pt x="6495" y="12198"/>
                    </a:cubicBezTo>
                    <a:cubicBezTo>
                      <a:pt x="6476" y="12007"/>
                      <a:pt x="6470" y="11817"/>
                      <a:pt x="6476" y="11626"/>
                    </a:cubicBezTo>
                    <a:cubicBezTo>
                      <a:pt x="6508" y="11588"/>
                      <a:pt x="6546" y="11543"/>
                      <a:pt x="6578" y="11505"/>
                    </a:cubicBezTo>
                    <a:cubicBezTo>
                      <a:pt x="6641" y="11416"/>
                      <a:pt x="6705" y="11327"/>
                      <a:pt x="6762" y="11238"/>
                    </a:cubicBezTo>
                    <a:cubicBezTo>
                      <a:pt x="6813" y="11175"/>
                      <a:pt x="6851" y="11099"/>
                      <a:pt x="6883" y="11022"/>
                    </a:cubicBezTo>
                    <a:lnTo>
                      <a:pt x="6908" y="10997"/>
                    </a:lnTo>
                    <a:cubicBezTo>
                      <a:pt x="7080" y="10800"/>
                      <a:pt x="7226" y="10577"/>
                      <a:pt x="7334" y="10336"/>
                    </a:cubicBezTo>
                    <a:lnTo>
                      <a:pt x="7334" y="10349"/>
                    </a:lnTo>
                    <a:cubicBezTo>
                      <a:pt x="7329" y="10369"/>
                      <a:pt x="7343" y="10384"/>
                      <a:pt x="7362" y="10384"/>
                    </a:cubicBezTo>
                    <a:cubicBezTo>
                      <a:pt x="7367" y="10384"/>
                      <a:pt x="7373" y="10383"/>
                      <a:pt x="7378" y="10380"/>
                    </a:cubicBezTo>
                    <a:cubicBezTo>
                      <a:pt x="7620" y="10285"/>
                      <a:pt x="7747" y="10044"/>
                      <a:pt x="7842" y="9809"/>
                    </a:cubicBezTo>
                    <a:close/>
                    <a:moveTo>
                      <a:pt x="7067" y="11810"/>
                    </a:moveTo>
                    <a:cubicBezTo>
                      <a:pt x="7067" y="11836"/>
                      <a:pt x="7073" y="11855"/>
                      <a:pt x="7080" y="11874"/>
                    </a:cubicBezTo>
                    <a:cubicBezTo>
                      <a:pt x="7086" y="11925"/>
                      <a:pt x="7092" y="11969"/>
                      <a:pt x="7099" y="12014"/>
                    </a:cubicBezTo>
                    <a:lnTo>
                      <a:pt x="7118" y="12090"/>
                    </a:lnTo>
                    <a:cubicBezTo>
                      <a:pt x="7092" y="12096"/>
                      <a:pt x="7061" y="12103"/>
                      <a:pt x="7042" y="12115"/>
                    </a:cubicBezTo>
                    <a:cubicBezTo>
                      <a:pt x="6984" y="12134"/>
                      <a:pt x="6933" y="12147"/>
                      <a:pt x="6883" y="12166"/>
                    </a:cubicBezTo>
                    <a:cubicBezTo>
                      <a:pt x="6825" y="12179"/>
                      <a:pt x="6775" y="12192"/>
                      <a:pt x="6724" y="12204"/>
                    </a:cubicBezTo>
                    <a:lnTo>
                      <a:pt x="6641" y="12230"/>
                    </a:lnTo>
                    <a:cubicBezTo>
                      <a:pt x="6794" y="12103"/>
                      <a:pt x="6940" y="11963"/>
                      <a:pt x="7067" y="11810"/>
                    </a:cubicBezTo>
                    <a:close/>
                    <a:moveTo>
                      <a:pt x="10066" y="11550"/>
                    </a:moveTo>
                    <a:cubicBezTo>
                      <a:pt x="10079" y="11556"/>
                      <a:pt x="10085" y="11569"/>
                      <a:pt x="10092" y="11581"/>
                    </a:cubicBezTo>
                    <a:cubicBezTo>
                      <a:pt x="10136" y="11651"/>
                      <a:pt x="10016" y="11702"/>
                      <a:pt x="9965" y="11734"/>
                    </a:cubicBezTo>
                    <a:lnTo>
                      <a:pt x="9965" y="11728"/>
                    </a:lnTo>
                    <a:cubicBezTo>
                      <a:pt x="9787" y="11810"/>
                      <a:pt x="9596" y="11893"/>
                      <a:pt x="9412" y="11963"/>
                    </a:cubicBezTo>
                    <a:cubicBezTo>
                      <a:pt x="9050" y="12096"/>
                      <a:pt x="8681" y="12204"/>
                      <a:pt x="8306" y="12281"/>
                    </a:cubicBezTo>
                    <a:cubicBezTo>
                      <a:pt x="8389" y="12255"/>
                      <a:pt x="8478" y="12223"/>
                      <a:pt x="8567" y="12192"/>
                    </a:cubicBezTo>
                    <a:cubicBezTo>
                      <a:pt x="8903" y="12071"/>
                      <a:pt x="9240" y="11944"/>
                      <a:pt x="9571" y="11798"/>
                    </a:cubicBezTo>
                    <a:cubicBezTo>
                      <a:pt x="9660" y="11753"/>
                      <a:pt x="9755" y="11709"/>
                      <a:pt x="9844" y="11670"/>
                    </a:cubicBezTo>
                    <a:cubicBezTo>
                      <a:pt x="9920" y="11632"/>
                      <a:pt x="9997" y="11594"/>
                      <a:pt x="10066" y="11550"/>
                    </a:cubicBezTo>
                    <a:close/>
                    <a:moveTo>
                      <a:pt x="6470" y="10647"/>
                    </a:moveTo>
                    <a:lnTo>
                      <a:pt x="6419" y="10838"/>
                    </a:lnTo>
                    <a:cubicBezTo>
                      <a:pt x="6400" y="10908"/>
                      <a:pt x="6387" y="10978"/>
                      <a:pt x="6381" y="11054"/>
                    </a:cubicBezTo>
                    <a:cubicBezTo>
                      <a:pt x="6369" y="11158"/>
                      <a:pt x="6431" y="11267"/>
                      <a:pt x="6538" y="11267"/>
                    </a:cubicBezTo>
                    <a:cubicBezTo>
                      <a:pt x="6548" y="11267"/>
                      <a:pt x="6560" y="11266"/>
                      <a:pt x="6571" y="11264"/>
                    </a:cubicBezTo>
                    <a:lnTo>
                      <a:pt x="6578" y="11264"/>
                    </a:lnTo>
                    <a:cubicBezTo>
                      <a:pt x="6584" y="11264"/>
                      <a:pt x="6590" y="11264"/>
                      <a:pt x="6597" y="11257"/>
                    </a:cubicBezTo>
                    <a:lnTo>
                      <a:pt x="6597" y="11257"/>
                    </a:lnTo>
                    <a:cubicBezTo>
                      <a:pt x="6584" y="11283"/>
                      <a:pt x="6571" y="11302"/>
                      <a:pt x="6559" y="11321"/>
                    </a:cubicBezTo>
                    <a:cubicBezTo>
                      <a:pt x="6463" y="11448"/>
                      <a:pt x="6362" y="11575"/>
                      <a:pt x="6254" y="11696"/>
                    </a:cubicBezTo>
                    <a:cubicBezTo>
                      <a:pt x="6139" y="11817"/>
                      <a:pt x="6025" y="11931"/>
                      <a:pt x="5898" y="12039"/>
                    </a:cubicBezTo>
                    <a:cubicBezTo>
                      <a:pt x="5840" y="12096"/>
                      <a:pt x="5777" y="12147"/>
                      <a:pt x="5713" y="12198"/>
                    </a:cubicBezTo>
                    <a:cubicBezTo>
                      <a:pt x="5682" y="12217"/>
                      <a:pt x="5650" y="12242"/>
                      <a:pt x="5618" y="12268"/>
                    </a:cubicBezTo>
                    <a:cubicBezTo>
                      <a:pt x="5612" y="12268"/>
                      <a:pt x="5580" y="12294"/>
                      <a:pt x="5570" y="12294"/>
                    </a:cubicBezTo>
                    <a:cubicBezTo>
                      <a:pt x="5569" y="12294"/>
                      <a:pt x="5568" y="12294"/>
                      <a:pt x="5567" y="12293"/>
                    </a:cubicBezTo>
                    <a:cubicBezTo>
                      <a:pt x="5555" y="12293"/>
                      <a:pt x="5561" y="12261"/>
                      <a:pt x="5561" y="12255"/>
                    </a:cubicBezTo>
                    <a:cubicBezTo>
                      <a:pt x="5561" y="12064"/>
                      <a:pt x="5624" y="11893"/>
                      <a:pt x="5669" y="11709"/>
                    </a:cubicBezTo>
                    <a:cubicBezTo>
                      <a:pt x="5675" y="11702"/>
                      <a:pt x="5675" y="11696"/>
                      <a:pt x="5682" y="11690"/>
                    </a:cubicBezTo>
                    <a:cubicBezTo>
                      <a:pt x="5809" y="11556"/>
                      <a:pt x="5929" y="11410"/>
                      <a:pt x="6037" y="11257"/>
                    </a:cubicBezTo>
                    <a:cubicBezTo>
                      <a:pt x="6152" y="11105"/>
                      <a:pt x="6266" y="10946"/>
                      <a:pt x="6374" y="10787"/>
                    </a:cubicBezTo>
                    <a:cubicBezTo>
                      <a:pt x="6406" y="10743"/>
                      <a:pt x="6438" y="10698"/>
                      <a:pt x="6470" y="10647"/>
                    </a:cubicBezTo>
                    <a:close/>
                    <a:moveTo>
                      <a:pt x="7130" y="12185"/>
                    </a:moveTo>
                    <a:cubicBezTo>
                      <a:pt x="7137" y="12204"/>
                      <a:pt x="7137" y="12217"/>
                      <a:pt x="7143" y="12236"/>
                    </a:cubicBezTo>
                    <a:cubicBezTo>
                      <a:pt x="7118" y="12242"/>
                      <a:pt x="7086" y="12249"/>
                      <a:pt x="7061" y="12261"/>
                    </a:cubicBezTo>
                    <a:cubicBezTo>
                      <a:pt x="7022" y="12274"/>
                      <a:pt x="6984" y="12287"/>
                      <a:pt x="6946" y="12300"/>
                    </a:cubicBezTo>
                    <a:cubicBezTo>
                      <a:pt x="6902" y="12319"/>
                      <a:pt x="6864" y="12331"/>
                      <a:pt x="6825" y="12344"/>
                    </a:cubicBezTo>
                    <a:cubicBezTo>
                      <a:pt x="6800" y="12357"/>
                      <a:pt x="6775" y="12363"/>
                      <a:pt x="6756" y="12376"/>
                    </a:cubicBezTo>
                    <a:cubicBezTo>
                      <a:pt x="6736" y="12350"/>
                      <a:pt x="6717" y="12325"/>
                      <a:pt x="6698" y="12300"/>
                    </a:cubicBezTo>
                    <a:lnTo>
                      <a:pt x="6730" y="12287"/>
                    </a:lnTo>
                    <a:cubicBezTo>
                      <a:pt x="6787" y="12281"/>
                      <a:pt x="6845" y="12268"/>
                      <a:pt x="6902" y="12255"/>
                    </a:cubicBezTo>
                    <a:cubicBezTo>
                      <a:pt x="6953" y="12236"/>
                      <a:pt x="7010" y="12223"/>
                      <a:pt x="7061" y="12204"/>
                    </a:cubicBezTo>
                    <a:lnTo>
                      <a:pt x="7130" y="12185"/>
                    </a:lnTo>
                    <a:close/>
                    <a:moveTo>
                      <a:pt x="9768" y="11594"/>
                    </a:moveTo>
                    <a:lnTo>
                      <a:pt x="9609" y="11677"/>
                    </a:lnTo>
                    <a:cubicBezTo>
                      <a:pt x="9444" y="11747"/>
                      <a:pt x="9278" y="11817"/>
                      <a:pt x="9113" y="11887"/>
                    </a:cubicBezTo>
                    <a:cubicBezTo>
                      <a:pt x="8776" y="12026"/>
                      <a:pt x="8440" y="12147"/>
                      <a:pt x="8096" y="12261"/>
                    </a:cubicBezTo>
                    <a:cubicBezTo>
                      <a:pt x="8007" y="12293"/>
                      <a:pt x="7912" y="12325"/>
                      <a:pt x="7817" y="12350"/>
                    </a:cubicBezTo>
                    <a:cubicBezTo>
                      <a:pt x="7785" y="12357"/>
                      <a:pt x="7747" y="12369"/>
                      <a:pt x="7709" y="12382"/>
                    </a:cubicBezTo>
                    <a:lnTo>
                      <a:pt x="7588" y="12395"/>
                    </a:lnTo>
                    <a:cubicBezTo>
                      <a:pt x="7601" y="12369"/>
                      <a:pt x="7613" y="12344"/>
                      <a:pt x="7620" y="12319"/>
                    </a:cubicBezTo>
                    <a:cubicBezTo>
                      <a:pt x="7633" y="12293"/>
                      <a:pt x="7652" y="12242"/>
                      <a:pt x="7671" y="12211"/>
                    </a:cubicBezTo>
                    <a:lnTo>
                      <a:pt x="7683" y="12211"/>
                    </a:lnTo>
                    <a:cubicBezTo>
                      <a:pt x="7779" y="12179"/>
                      <a:pt x="7868" y="12147"/>
                      <a:pt x="7957" y="12109"/>
                    </a:cubicBezTo>
                    <a:cubicBezTo>
                      <a:pt x="8058" y="12077"/>
                      <a:pt x="8154" y="12045"/>
                      <a:pt x="8249" y="12007"/>
                    </a:cubicBezTo>
                    <a:cubicBezTo>
                      <a:pt x="8433" y="11944"/>
                      <a:pt x="8624" y="11887"/>
                      <a:pt x="8815" y="11829"/>
                    </a:cubicBezTo>
                    <a:cubicBezTo>
                      <a:pt x="9005" y="11778"/>
                      <a:pt x="9202" y="11728"/>
                      <a:pt x="9393" y="11677"/>
                    </a:cubicBezTo>
                    <a:cubicBezTo>
                      <a:pt x="9494" y="11651"/>
                      <a:pt x="9590" y="11632"/>
                      <a:pt x="9691" y="11613"/>
                    </a:cubicBezTo>
                    <a:lnTo>
                      <a:pt x="9768" y="11594"/>
                    </a:lnTo>
                    <a:close/>
                    <a:moveTo>
                      <a:pt x="7156" y="12319"/>
                    </a:moveTo>
                    <a:cubicBezTo>
                      <a:pt x="7156" y="12357"/>
                      <a:pt x="7156" y="12389"/>
                      <a:pt x="7162" y="12420"/>
                    </a:cubicBezTo>
                    <a:lnTo>
                      <a:pt x="7162" y="12478"/>
                    </a:lnTo>
                    <a:cubicBezTo>
                      <a:pt x="7156" y="12484"/>
                      <a:pt x="7143" y="12484"/>
                      <a:pt x="7124" y="12490"/>
                    </a:cubicBezTo>
                    <a:lnTo>
                      <a:pt x="7118" y="12490"/>
                    </a:lnTo>
                    <a:cubicBezTo>
                      <a:pt x="7112" y="12488"/>
                      <a:pt x="7107" y="12488"/>
                      <a:pt x="7102" y="12488"/>
                    </a:cubicBezTo>
                    <a:cubicBezTo>
                      <a:pt x="7091" y="12488"/>
                      <a:pt x="7080" y="12492"/>
                      <a:pt x="7067" y="12497"/>
                    </a:cubicBezTo>
                    <a:lnTo>
                      <a:pt x="7042" y="12503"/>
                    </a:lnTo>
                    <a:lnTo>
                      <a:pt x="6978" y="12522"/>
                    </a:lnTo>
                    <a:lnTo>
                      <a:pt x="6921" y="12541"/>
                    </a:lnTo>
                    <a:cubicBezTo>
                      <a:pt x="6902" y="12547"/>
                      <a:pt x="6883" y="12547"/>
                      <a:pt x="6870" y="12560"/>
                    </a:cubicBezTo>
                    <a:cubicBezTo>
                      <a:pt x="6845" y="12516"/>
                      <a:pt x="6819" y="12471"/>
                      <a:pt x="6787" y="12433"/>
                    </a:cubicBezTo>
                    <a:cubicBezTo>
                      <a:pt x="6806" y="12433"/>
                      <a:pt x="6825" y="12420"/>
                      <a:pt x="6845" y="12420"/>
                    </a:cubicBezTo>
                    <a:cubicBezTo>
                      <a:pt x="6883" y="12408"/>
                      <a:pt x="6927" y="12395"/>
                      <a:pt x="6965" y="12382"/>
                    </a:cubicBezTo>
                    <a:lnTo>
                      <a:pt x="7086" y="12344"/>
                    </a:lnTo>
                    <a:lnTo>
                      <a:pt x="7150" y="12319"/>
                    </a:lnTo>
                    <a:close/>
                    <a:moveTo>
                      <a:pt x="3245" y="12744"/>
                    </a:moveTo>
                    <a:cubicBezTo>
                      <a:pt x="3300" y="12744"/>
                      <a:pt x="3354" y="12760"/>
                      <a:pt x="3400" y="12789"/>
                    </a:cubicBezTo>
                    <a:cubicBezTo>
                      <a:pt x="3381" y="12802"/>
                      <a:pt x="3375" y="12827"/>
                      <a:pt x="3368" y="12846"/>
                    </a:cubicBezTo>
                    <a:cubicBezTo>
                      <a:pt x="3368" y="12859"/>
                      <a:pt x="3375" y="12865"/>
                      <a:pt x="3375" y="12878"/>
                    </a:cubicBezTo>
                    <a:cubicBezTo>
                      <a:pt x="3347" y="12869"/>
                      <a:pt x="3319" y="12863"/>
                      <a:pt x="3289" y="12863"/>
                    </a:cubicBezTo>
                    <a:cubicBezTo>
                      <a:pt x="3277" y="12863"/>
                      <a:pt x="3266" y="12863"/>
                      <a:pt x="3254" y="12865"/>
                    </a:cubicBezTo>
                    <a:cubicBezTo>
                      <a:pt x="3216" y="12865"/>
                      <a:pt x="3171" y="12872"/>
                      <a:pt x="3127" y="12872"/>
                    </a:cubicBezTo>
                    <a:cubicBezTo>
                      <a:pt x="3095" y="12878"/>
                      <a:pt x="3063" y="12878"/>
                      <a:pt x="3032" y="12884"/>
                    </a:cubicBezTo>
                    <a:cubicBezTo>
                      <a:pt x="3051" y="12827"/>
                      <a:pt x="3102" y="12776"/>
                      <a:pt x="3165" y="12757"/>
                    </a:cubicBezTo>
                    <a:lnTo>
                      <a:pt x="3159" y="12757"/>
                    </a:lnTo>
                    <a:cubicBezTo>
                      <a:pt x="3187" y="12748"/>
                      <a:pt x="3216" y="12744"/>
                      <a:pt x="3245" y="12744"/>
                    </a:cubicBezTo>
                    <a:close/>
                    <a:moveTo>
                      <a:pt x="4474" y="12300"/>
                    </a:moveTo>
                    <a:cubicBezTo>
                      <a:pt x="4538" y="12439"/>
                      <a:pt x="4589" y="12586"/>
                      <a:pt x="4646" y="12732"/>
                    </a:cubicBezTo>
                    <a:lnTo>
                      <a:pt x="4207" y="12872"/>
                    </a:lnTo>
                    <a:cubicBezTo>
                      <a:pt x="4061" y="12910"/>
                      <a:pt x="3921" y="12960"/>
                      <a:pt x="3782" y="13018"/>
                    </a:cubicBezTo>
                    <a:cubicBezTo>
                      <a:pt x="3775" y="13024"/>
                      <a:pt x="3775" y="13024"/>
                      <a:pt x="3769" y="13024"/>
                    </a:cubicBezTo>
                    <a:lnTo>
                      <a:pt x="3762" y="13018"/>
                    </a:lnTo>
                    <a:cubicBezTo>
                      <a:pt x="3762" y="13018"/>
                      <a:pt x="3756" y="13018"/>
                      <a:pt x="3756" y="13011"/>
                    </a:cubicBezTo>
                    <a:cubicBezTo>
                      <a:pt x="3794" y="12980"/>
                      <a:pt x="3832" y="12935"/>
                      <a:pt x="3870" y="12903"/>
                    </a:cubicBezTo>
                    <a:cubicBezTo>
                      <a:pt x="3928" y="12840"/>
                      <a:pt x="3991" y="12776"/>
                      <a:pt x="4048" y="12719"/>
                    </a:cubicBezTo>
                    <a:cubicBezTo>
                      <a:pt x="4169" y="12592"/>
                      <a:pt x="4290" y="12471"/>
                      <a:pt x="4404" y="12344"/>
                    </a:cubicBezTo>
                    <a:cubicBezTo>
                      <a:pt x="4411" y="12331"/>
                      <a:pt x="4417" y="12319"/>
                      <a:pt x="4417" y="12306"/>
                    </a:cubicBezTo>
                    <a:lnTo>
                      <a:pt x="4411" y="12306"/>
                    </a:lnTo>
                    <a:cubicBezTo>
                      <a:pt x="4430" y="12306"/>
                      <a:pt x="4455" y="12306"/>
                      <a:pt x="4474" y="12300"/>
                    </a:cubicBezTo>
                    <a:close/>
                    <a:moveTo>
                      <a:pt x="7200" y="11632"/>
                    </a:moveTo>
                    <a:cubicBezTo>
                      <a:pt x="7207" y="11651"/>
                      <a:pt x="7207" y="11670"/>
                      <a:pt x="7213" y="11690"/>
                    </a:cubicBezTo>
                    <a:cubicBezTo>
                      <a:pt x="7226" y="11740"/>
                      <a:pt x="7239" y="11785"/>
                      <a:pt x="7258" y="11829"/>
                    </a:cubicBezTo>
                    <a:cubicBezTo>
                      <a:pt x="7270" y="11880"/>
                      <a:pt x="7283" y="11925"/>
                      <a:pt x="7302" y="11969"/>
                    </a:cubicBezTo>
                    <a:cubicBezTo>
                      <a:pt x="7321" y="12014"/>
                      <a:pt x="7334" y="12084"/>
                      <a:pt x="7385" y="12103"/>
                    </a:cubicBezTo>
                    <a:cubicBezTo>
                      <a:pt x="7390" y="12105"/>
                      <a:pt x="7396" y="12107"/>
                      <a:pt x="7402" y="12107"/>
                    </a:cubicBezTo>
                    <a:cubicBezTo>
                      <a:pt x="7423" y="12107"/>
                      <a:pt x="7443" y="12091"/>
                      <a:pt x="7448" y="12071"/>
                    </a:cubicBezTo>
                    <a:cubicBezTo>
                      <a:pt x="7448" y="12052"/>
                      <a:pt x="7448" y="12033"/>
                      <a:pt x="7436" y="12020"/>
                    </a:cubicBezTo>
                    <a:cubicBezTo>
                      <a:pt x="7442" y="12020"/>
                      <a:pt x="7448" y="12020"/>
                      <a:pt x="7455" y="12014"/>
                    </a:cubicBezTo>
                    <a:cubicBezTo>
                      <a:pt x="7518" y="11963"/>
                      <a:pt x="7582" y="11912"/>
                      <a:pt x="7645" y="11855"/>
                    </a:cubicBezTo>
                    <a:cubicBezTo>
                      <a:pt x="7709" y="11804"/>
                      <a:pt x="7772" y="11753"/>
                      <a:pt x="7842" y="11709"/>
                    </a:cubicBezTo>
                    <a:cubicBezTo>
                      <a:pt x="7895" y="11668"/>
                      <a:pt x="7963" y="11638"/>
                      <a:pt x="8027" y="11638"/>
                    </a:cubicBezTo>
                    <a:cubicBezTo>
                      <a:pt x="8034" y="11638"/>
                      <a:pt x="8040" y="11638"/>
                      <a:pt x="8046" y="11639"/>
                    </a:cubicBezTo>
                    <a:cubicBezTo>
                      <a:pt x="8096" y="11651"/>
                      <a:pt x="8135" y="11683"/>
                      <a:pt x="8154" y="11721"/>
                    </a:cubicBezTo>
                    <a:cubicBezTo>
                      <a:pt x="8160" y="11740"/>
                      <a:pt x="8166" y="11759"/>
                      <a:pt x="8179" y="11772"/>
                    </a:cubicBezTo>
                    <a:cubicBezTo>
                      <a:pt x="8198" y="11785"/>
                      <a:pt x="8217" y="11804"/>
                      <a:pt x="8217" y="11823"/>
                    </a:cubicBezTo>
                    <a:cubicBezTo>
                      <a:pt x="8217" y="11848"/>
                      <a:pt x="8188" y="11855"/>
                      <a:pt x="8159" y="11855"/>
                    </a:cubicBezTo>
                    <a:cubicBezTo>
                      <a:pt x="8137" y="11855"/>
                      <a:pt x="8114" y="11851"/>
                      <a:pt x="8103" y="11848"/>
                    </a:cubicBezTo>
                    <a:cubicBezTo>
                      <a:pt x="8083" y="11846"/>
                      <a:pt x="8063" y="11845"/>
                      <a:pt x="8042" y="11845"/>
                    </a:cubicBezTo>
                    <a:cubicBezTo>
                      <a:pt x="7960" y="11845"/>
                      <a:pt x="7877" y="11866"/>
                      <a:pt x="7810" y="11912"/>
                    </a:cubicBezTo>
                    <a:cubicBezTo>
                      <a:pt x="7721" y="11969"/>
                      <a:pt x="7652" y="12052"/>
                      <a:pt x="7601" y="12141"/>
                    </a:cubicBezTo>
                    <a:cubicBezTo>
                      <a:pt x="7575" y="12192"/>
                      <a:pt x="7556" y="12249"/>
                      <a:pt x="7537" y="12300"/>
                    </a:cubicBezTo>
                    <a:cubicBezTo>
                      <a:pt x="7531" y="12312"/>
                      <a:pt x="7524" y="12338"/>
                      <a:pt x="7518" y="12357"/>
                    </a:cubicBezTo>
                    <a:cubicBezTo>
                      <a:pt x="7512" y="12350"/>
                      <a:pt x="7505" y="12344"/>
                      <a:pt x="7499" y="12344"/>
                    </a:cubicBezTo>
                    <a:cubicBezTo>
                      <a:pt x="7495" y="12340"/>
                      <a:pt x="7488" y="12337"/>
                      <a:pt x="7480" y="12337"/>
                    </a:cubicBezTo>
                    <a:cubicBezTo>
                      <a:pt x="7467" y="12337"/>
                      <a:pt x="7452" y="12344"/>
                      <a:pt x="7448" y="12357"/>
                    </a:cubicBezTo>
                    <a:cubicBezTo>
                      <a:pt x="7423" y="12427"/>
                      <a:pt x="7461" y="12503"/>
                      <a:pt x="7474" y="12566"/>
                    </a:cubicBezTo>
                    <a:cubicBezTo>
                      <a:pt x="7493" y="12643"/>
                      <a:pt x="7505" y="12719"/>
                      <a:pt x="7512" y="12795"/>
                    </a:cubicBezTo>
                    <a:cubicBezTo>
                      <a:pt x="7524" y="12872"/>
                      <a:pt x="7524" y="12948"/>
                      <a:pt x="7505" y="13018"/>
                    </a:cubicBezTo>
                    <a:cubicBezTo>
                      <a:pt x="7492" y="13048"/>
                      <a:pt x="7473" y="13061"/>
                      <a:pt x="7454" y="13061"/>
                    </a:cubicBezTo>
                    <a:cubicBezTo>
                      <a:pt x="7429" y="13061"/>
                      <a:pt x="7403" y="13040"/>
                      <a:pt x="7385" y="13011"/>
                    </a:cubicBezTo>
                    <a:cubicBezTo>
                      <a:pt x="7353" y="12941"/>
                      <a:pt x="7334" y="12878"/>
                      <a:pt x="7321" y="12802"/>
                    </a:cubicBezTo>
                    <a:cubicBezTo>
                      <a:pt x="7302" y="12732"/>
                      <a:pt x="7289" y="12655"/>
                      <a:pt x="7283" y="12586"/>
                    </a:cubicBezTo>
                    <a:cubicBezTo>
                      <a:pt x="7270" y="12509"/>
                      <a:pt x="7264" y="12439"/>
                      <a:pt x="7264" y="12363"/>
                    </a:cubicBezTo>
                    <a:cubicBezTo>
                      <a:pt x="7264" y="12281"/>
                      <a:pt x="7258" y="12204"/>
                      <a:pt x="7245" y="12122"/>
                    </a:cubicBezTo>
                    <a:cubicBezTo>
                      <a:pt x="7245" y="12115"/>
                      <a:pt x="7232" y="12103"/>
                      <a:pt x="7226" y="12096"/>
                    </a:cubicBezTo>
                    <a:cubicBezTo>
                      <a:pt x="7219" y="12090"/>
                      <a:pt x="7219" y="12090"/>
                      <a:pt x="7213" y="12084"/>
                    </a:cubicBezTo>
                    <a:cubicBezTo>
                      <a:pt x="7207" y="12052"/>
                      <a:pt x="7200" y="12020"/>
                      <a:pt x="7194" y="11988"/>
                    </a:cubicBezTo>
                    <a:cubicBezTo>
                      <a:pt x="7188" y="11944"/>
                      <a:pt x="7175" y="11899"/>
                      <a:pt x="7162" y="11855"/>
                    </a:cubicBezTo>
                    <a:cubicBezTo>
                      <a:pt x="7156" y="11810"/>
                      <a:pt x="7143" y="11772"/>
                      <a:pt x="7130" y="11728"/>
                    </a:cubicBezTo>
                    <a:cubicBezTo>
                      <a:pt x="7156" y="11696"/>
                      <a:pt x="7175" y="11664"/>
                      <a:pt x="7200" y="11632"/>
                    </a:cubicBezTo>
                    <a:close/>
                    <a:moveTo>
                      <a:pt x="4678" y="12814"/>
                    </a:moveTo>
                    <a:cubicBezTo>
                      <a:pt x="4709" y="12903"/>
                      <a:pt x="4741" y="12999"/>
                      <a:pt x="4773" y="13088"/>
                    </a:cubicBezTo>
                    <a:cubicBezTo>
                      <a:pt x="4703" y="13107"/>
                      <a:pt x="4639" y="13126"/>
                      <a:pt x="4570" y="13151"/>
                    </a:cubicBezTo>
                    <a:cubicBezTo>
                      <a:pt x="4493" y="13177"/>
                      <a:pt x="4423" y="13202"/>
                      <a:pt x="4347" y="13227"/>
                    </a:cubicBezTo>
                    <a:cubicBezTo>
                      <a:pt x="4277" y="13253"/>
                      <a:pt x="4201" y="13278"/>
                      <a:pt x="4131" y="13304"/>
                    </a:cubicBezTo>
                    <a:cubicBezTo>
                      <a:pt x="4061" y="13329"/>
                      <a:pt x="3991" y="13354"/>
                      <a:pt x="3928" y="13386"/>
                    </a:cubicBezTo>
                    <a:cubicBezTo>
                      <a:pt x="3921" y="13342"/>
                      <a:pt x="3909" y="13291"/>
                      <a:pt x="3890" y="13246"/>
                    </a:cubicBezTo>
                    <a:cubicBezTo>
                      <a:pt x="3947" y="13240"/>
                      <a:pt x="4004" y="13227"/>
                      <a:pt x="4061" y="13208"/>
                    </a:cubicBezTo>
                    <a:cubicBezTo>
                      <a:pt x="4131" y="13196"/>
                      <a:pt x="4207" y="13177"/>
                      <a:pt x="4277" y="13157"/>
                    </a:cubicBezTo>
                    <a:lnTo>
                      <a:pt x="4487" y="13094"/>
                    </a:lnTo>
                    <a:lnTo>
                      <a:pt x="4589" y="13062"/>
                    </a:lnTo>
                    <a:cubicBezTo>
                      <a:pt x="4627" y="13056"/>
                      <a:pt x="4658" y="13037"/>
                      <a:pt x="4684" y="13018"/>
                    </a:cubicBezTo>
                    <a:cubicBezTo>
                      <a:pt x="4709" y="12999"/>
                      <a:pt x="4697" y="12960"/>
                      <a:pt x="4671" y="12954"/>
                    </a:cubicBezTo>
                    <a:cubicBezTo>
                      <a:pt x="4601" y="12960"/>
                      <a:pt x="4531" y="12980"/>
                      <a:pt x="4468" y="13011"/>
                    </a:cubicBezTo>
                    <a:cubicBezTo>
                      <a:pt x="4392" y="13030"/>
                      <a:pt x="4322" y="13056"/>
                      <a:pt x="4245" y="13075"/>
                    </a:cubicBezTo>
                    <a:lnTo>
                      <a:pt x="4036" y="13132"/>
                    </a:lnTo>
                    <a:cubicBezTo>
                      <a:pt x="3979" y="13145"/>
                      <a:pt x="3921" y="13164"/>
                      <a:pt x="3864" y="13189"/>
                    </a:cubicBezTo>
                    <a:cubicBezTo>
                      <a:pt x="3851" y="13151"/>
                      <a:pt x="3832" y="13119"/>
                      <a:pt x="3807" y="13081"/>
                    </a:cubicBezTo>
                    <a:cubicBezTo>
                      <a:pt x="3953" y="13049"/>
                      <a:pt x="4099" y="13005"/>
                      <a:pt x="4233" y="12954"/>
                    </a:cubicBezTo>
                    <a:lnTo>
                      <a:pt x="4678" y="12814"/>
                    </a:lnTo>
                    <a:close/>
                    <a:moveTo>
                      <a:pt x="4188" y="12122"/>
                    </a:moveTo>
                    <a:lnTo>
                      <a:pt x="4214" y="12153"/>
                    </a:lnTo>
                    <a:cubicBezTo>
                      <a:pt x="4245" y="12198"/>
                      <a:pt x="4284" y="12230"/>
                      <a:pt x="4322" y="12261"/>
                    </a:cubicBezTo>
                    <a:lnTo>
                      <a:pt x="4309" y="12274"/>
                    </a:lnTo>
                    <a:cubicBezTo>
                      <a:pt x="4195" y="12395"/>
                      <a:pt x="4080" y="12522"/>
                      <a:pt x="3966" y="12649"/>
                    </a:cubicBezTo>
                    <a:cubicBezTo>
                      <a:pt x="3915" y="12706"/>
                      <a:pt x="3858" y="12770"/>
                      <a:pt x="3807" y="12827"/>
                    </a:cubicBezTo>
                    <a:cubicBezTo>
                      <a:pt x="3750" y="12891"/>
                      <a:pt x="3693" y="12960"/>
                      <a:pt x="3648" y="13030"/>
                    </a:cubicBezTo>
                    <a:cubicBezTo>
                      <a:pt x="3631" y="13048"/>
                      <a:pt x="3645" y="13076"/>
                      <a:pt x="3667" y="13076"/>
                    </a:cubicBezTo>
                    <a:cubicBezTo>
                      <a:pt x="3669" y="13076"/>
                      <a:pt x="3671" y="13075"/>
                      <a:pt x="3673" y="13075"/>
                    </a:cubicBezTo>
                    <a:lnTo>
                      <a:pt x="3673" y="13081"/>
                    </a:lnTo>
                    <a:cubicBezTo>
                      <a:pt x="3762" y="13202"/>
                      <a:pt x="3820" y="13342"/>
                      <a:pt x="3832" y="13488"/>
                    </a:cubicBezTo>
                    <a:cubicBezTo>
                      <a:pt x="3845" y="13634"/>
                      <a:pt x="3813" y="13780"/>
                      <a:pt x="3737" y="13901"/>
                    </a:cubicBezTo>
                    <a:lnTo>
                      <a:pt x="3731" y="13901"/>
                    </a:lnTo>
                    <a:cubicBezTo>
                      <a:pt x="3711" y="13933"/>
                      <a:pt x="3666" y="13969"/>
                      <a:pt x="3628" y="13969"/>
                    </a:cubicBezTo>
                    <a:cubicBezTo>
                      <a:pt x="3605" y="13969"/>
                      <a:pt x="3584" y="13956"/>
                      <a:pt x="3572" y="13920"/>
                    </a:cubicBezTo>
                    <a:cubicBezTo>
                      <a:pt x="3553" y="13850"/>
                      <a:pt x="3604" y="13761"/>
                      <a:pt x="3616" y="13685"/>
                    </a:cubicBezTo>
                    <a:cubicBezTo>
                      <a:pt x="3648" y="13520"/>
                      <a:pt x="3610" y="13354"/>
                      <a:pt x="3521" y="13215"/>
                    </a:cubicBezTo>
                    <a:cubicBezTo>
                      <a:pt x="3514" y="13205"/>
                      <a:pt x="3505" y="13202"/>
                      <a:pt x="3497" y="13202"/>
                    </a:cubicBezTo>
                    <a:cubicBezTo>
                      <a:pt x="3476" y="13202"/>
                      <a:pt x="3457" y="13224"/>
                      <a:pt x="3457" y="13246"/>
                    </a:cubicBezTo>
                    <a:lnTo>
                      <a:pt x="3451" y="13240"/>
                    </a:lnTo>
                    <a:cubicBezTo>
                      <a:pt x="3432" y="13215"/>
                      <a:pt x="3407" y="13196"/>
                      <a:pt x="3375" y="13183"/>
                    </a:cubicBezTo>
                    <a:cubicBezTo>
                      <a:pt x="3324" y="13145"/>
                      <a:pt x="3260" y="13126"/>
                      <a:pt x="3197" y="13119"/>
                    </a:cubicBezTo>
                    <a:cubicBezTo>
                      <a:pt x="3185" y="13119"/>
                      <a:pt x="3174" y="13118"/>
                      <a:pt x="3162" y="13118"/>
                    </a:cubicBezTo>
                    <a:cubicBezTo>
                      <a:pt x="3079" y="13118"/>
                      <a:pt x="2996" y="13139"/>
                      <a:pt x="2924" y="13189"/>
                    </a:cubicBezTo>
                    <a:cubicBezTo>
                      <a:pt x="2911" y="13132"/>
                      <a:pt x="2930" y="13075"/>
                      <a:pt x="2962" y="13030"/>
                    </a:cubicBezTo>
                    <a:lnTo>
                      <a:pt x="2981" y="13030"/>
                    </a:lnTo>
                    <a:cubicBezTo>
                      <a:pt x="3000" y="13024"/>
                      <a:pt x="3019" y="13011"/>
                      <a:pt x="3025" y="12986"/>
                    </a:cubicBezTo>
                    <a:cubicBezTo>
                      <a:pt x="3070" y="12973"/>
                      <a:pt x="3114" y="12967"/>
                      <a:pt x="3165" y="12967"/>
                    </a:cubicBezTo>
                    <a:cubicBezTo>
                      <a:pt x="3203" y="12960"/>
                      <a:pt x="3241" y="12954"/>
                      <a:pt x="3279" y="12948"/>
                    </a:cubicBezTo>
                    <a:cubicBezTo>
                      <a:pt x="3311" y="12941"/>
                      <a:pt x="3349" y="12929"/>
                      <a:pt x="3381" y="12910"/>
                    </a:cubicBezTo>
                    <a:cubicBezTo>
                      <a:pt x="3388" y="12903"/>
                      <a:pt x="3388" y="12897"/>
                      <a:pt x="3388" y="12891"/>
                    </a:cubicBezTo>
                    <a:cubicBezTo>
                      <a:pt x="3394" y="12891"/>
                      <a:pt x="3400" y="12897"/>
                      <a:pt x="3407" y="12897"/>
                    </a:cubicBezTo>
                    <a:cubicBezTo>
                      <a:pt x="3445" y="12891"/>
                      <a:pt x="3483" y="12872"/>
                      <a:pt x="3508" y="12840"/>
                    </a:cubicBezTo>
                    <a:cubicBezTo>
                      <a:pt x="3521" y="12833"/>
                      <a:pt x="3527" y="12827"/>
                      <a:pt x="3534" y="12814"/>
                    </a:cubicBezTo>
                    <a:lnTo>
                      <a:pt x="3623" y="12732"/>
                    </a:lnTo>
                    <a:cubicBezTo>
                      <a:pt x="3693" y="12662"/>
                      <a:pt x="3762" y="12598"/>
                      <a:pt x="3832" y="12528"/>
                    </a:cubicBezTo>
                    <a:cubicBezTo>
                      <a:pt x="3896" y="12458"/>
                      <a:pt x="3959" y="12395"/>
                      <a:pt x="4023" y="12331"/>
                    </a:cubicBezTo>
                    <a:cubicBezTo>
                      <a:pt x="4087" y="12268"/>
                      <a:pt x="4144" y="12198"/>
                      <a:pt x="4188" y="12122"/>
                    </a:cubicBezTo>
                    <a:close/>
                    <a:moveTo>
                      <a:pt x="3496" y="13361"/>
                    </a:moveTo>
                    <a:cubicBezTo>
                      <a:pt x="3502" y="13399"/>
                      <a:pt x="3508" y="13437"/>
                      <a:pt x="3515" y="13482"/>
                    </a:cubicBezTo>
                    <a:lnTo>
                      <a:pt x="3496" y="13482"/>
                    </a:lnTo>
                    <a:cubicBezTo>
                      <a:pt x="2619" y="13914"/>
                      <a:pt x="1729" y="14308"/>
                      <a:pt x="820" y="14651"/>
                    </a:cubicBezTo>
                    <a:cubicBezTo>
                      <a:pt x="687" y="14695"/>
                      <a:pt x="560" y="14746"/>
                      <a:pt x="426" y="14791"/>
                    </a:cubicBezTo>
                    <a:cubicBezTo>
                      <a:pt x="750" y="14645"/>
                      <a:pt x="1081" y="14486"/>
                      <a:pt x="1405" y="14333"/>
                    </a:cubicBezTo>
                    <a:cubicBezTo>
                      <a:pt x="1843" y="14123"/>
                      <a:pt x="2275" y="13914"/>
                      <a:pt x="2708" y="13704"/>
                    </a:cubicBezTo>
                    <a:cubicBezTo>
                      <a:pt x="2949" y="13590"/>
                      <a:pt x="3184" y="13482"/>
                      <a:pt x="3426" y="13361"/>
                    </a:cubicBezTo>
                    <a:cubicBezTo>
                      <a:pt x="3432" y="13367"/>
                      <a:pt x="3438" y="13367"/>
                      <a:pt x="3445" y="13374"/>
                    </a:cubicBezTo>
                    <a:cubicBezTo>
                      <a:pt x="3450" y="13375"/>
                      <a:pt x="3455" y="13376"/>
                      <a:pt x="3460" y="13376"/>
                    </a:cubicBezTo>
                    <a:cubicBezTo>
                      <a:pt x="3474" y="13376"/>
                      <a:pt x="3486" y="13370"/>
                      <a:pt x="3496" y="13361"/>
                    </a:cubicBezTo>
                    <a:close/>
                    <a:moveTo>
                      <a:pt x="3168" y="13236"/>
                    </a:moveTo>
                    <a:cubicBezTo>
                      <a:pt x="3225" y="13236"/>
                      <a:pt x="3280" y="13249"/>
                      <a:pt x="3330" y="13278"/>
                    </a:cubicBezTo>
                    <a:lnTo>
                      <a:pt x="3349" y="13297"/>
                    </a:lnTo>
                    <a:cubicBezTo>
                      <a:pt x="3152" y="13386"/>
                      <a:pt x="2962" y="13482"/>
                      <a:pt x="2765" y="13577"/>
                    </a:cubicBezTo>
                    <a:lnTo>
                      <a:pt x="2117" y="13895"/>
                    </a:lnTo>
                    <a:cubicBezTo>
                      <a:pt x="1684" y="14111"/>
                      <a:pt x="1246" y="14320"/>
                      <a:pt x="820" y="14536"/>
                    </a:cubicBezTo>
                    <a:cubicBezTo>
                      <a:pt x="585" y="14651"/>
                      <a:pt x="356" y="14772"/>
                      <a:pt x="128" y="14892"/>
                    </a:cubicBezTo>
                    <a:lnTo>
                      <a:pt x="153" y="14784"/>
                    </a:lnTo>
                    <a:cubicBezTo>
                      <a:pt x="153" y="14778"/>
                      <a:pt x="153" y="14765"/>
                      <a:pt x="147" y="14759"/>
                    </a:cubicBezTo>
                    <a:lnTo>
                      <a:pt x="140" y="14759"/>
                    </a:lnTo>
                    <a:cubicBezTo>
                      <a:pt x="318" y="14683"/>
                      <a:pt x="496" y="14594"/>
                      <a:pt x="668" y="14511"/>
                    </a:cubicBezTo>
                    <a:lnTo>
                      <a:pt x="1259" y="14219"/>
                    </a:lnTo>
                    <a:lnTo>
                      <a:pt x="2441" y="13640"/>
                    </a:lnTo>
                    <a:lnTo>
                      <a:pt x="2790" y="13482"/>
                    </a:lnTo>
                    <a:lnTo>
                      <a:pt x="2949" y="13399"/>
                    </a:lnTo>
                    <a:cubicBezTo>
                      <a:pt x="3006" y="13380"/>
                      <a:pt x="3057" y="13348"/>
                      <a:pt x="3095" y="13304"/>
                    </a:cubicBezTo>
                    <a:cubicBezTo>
                      <a:pt x="3114" y="13285"/>
                      <a:pt x="3102" y="13259"/>
                      <a:pt x="3076" y="13246"/>
                    </a:cubicBezTo>
                    <a:cubicBezTo>
                      <a:pt x="3107" y="13240"/>
                      <a:pt x="3138" y="13236"/>
                      <a:pt x="3168" y="13236"/>
                    </a:cubicBezTo>
                    <a:close/>
                    <a:moveTo>
                      <a:pt x="7563" y="15915"/>
                    </a:moveTo>
                    <a:cubicBezTo>
                      <a:pt x="7575" y="16068"/>
                      <a:pt x="7582" y="16221"/>
                      <a:pt x="7582" y="16373"/>
                    </a:cubicBezTo>
                    <a:cubicBezTo>
                      <a:pt x="7582" y="16646"/>
                      <a:pt x="7563" y="16920"/>
                      <a:pt x="7524" y="17193"/>
                    </a:cubicBezTo>
                    <a:cubicBezTo>
                      <a:pt x="7505" y="17333"/>
                      <a:pt x="7480" y="17472"/>
                      <a:pt x="7448" y="17606"/>
                    </a:cubicBezTo>
                    <a:cubicBezTo>
                      <a:pt x="7423" y="17739"/>
                      <a:pt x="7391" y="17866"/>
                      <a:pt x="7353" y="17994"/>
                    </a:cubicBezTo>
                    <a:cubicBezTo>
                      <a:pt x="7334" y="18051"/>
                      <a:pt x="7289" y="18133"/>
                      <a:pt x="7213" y="18133"/>
                    </a:cubicBezTo>
                    <a:cubicBezTo>
                      <a:pt x="7150" y="18133"/>
                      <a:pt x="7118" y="18044"/>
                      <a:pt x="7086" y="18000"/>
                    </a:cubicBezTo>
                    <a:cubicBezTo>
                      <a:pt x="7042" y="17930"/>
                      <a:pt x="6997" y="17854"/>
                      <a:pt x="6946" y="17784"/>
                    </a:cubicBezTo>
                    <a:lnTo>
                      <a:pt x="6946" y="17784"/>
                    </a:lnTo>
                    <a:cubicBezTo>
                      <a:pt x="6954" y="17785"/>
                      <a:pt x="6961" y="17785"/>
                      <a:pt x="6969" y="17785"/>
                    </a:cubicBezTo>
                    <a:cubicBezTo>
                      <a:pt x="7004" y="17785"/>
                      <a:pt x="7034" y="17773"/>
                      <a:pt x="7061" y="17752"/>
                    </a:cubicBezTo>
                    <a:cubicBezTo>
                      <a:pt x="7105" y="17695"/>
                      <a:pt x="7130" y="17619"/>
                      <a:pt x="7130" y="17549"/>
                    </a:cubicBezTo>
                    <a:cubicBezTo>
                      <a:pt x="7169" y="17364"/>
                      <a:pt x="7188" y="17180"/>
                      <a:pt x="7200" y="16989"/>
                    </a:cubicBezTo>
                    <a:cubicBezTo>
                      <a:pt x="7207" y="16913"/>
                      <a:pt x="7207" y="16831"/>
                      <a:pt x="7207" y="16748"/>
                    </a:cubicBezTo>
                    <a:cubicBezTo>
                      <a:pt x="7233" y="16769"/>
                      <a:pt x="7268" y="16781"/>
                      <a:pt x="7301" y="16781"/>
                    </a:cubicBezTo>
                    <a:cubicBezTo>
                      <a:pt x="7308" y="16781"/>
                      <a:pt x="7315" y="16781"/>
                      <a:pt x="7321" y="16780"/>
                    </a:cubicBezTo>
                    <a:cubicBezTo>
                      <a:pt x="7385" y="16767"/>
                      <a:pt x="7436" y="16716"/>
                      <a:pt x="7448" y="16646"/>
                    </a:cubicBezTo>
                    <a:cubicBezTo>
                      <a:pt x="7480" y="16557"/>
                      <a:pt x="7499" y="16468"/>
                      <a:pt x="7518" y="16373"/>
                    </a:cubicBezTo>
                    <a:cubicBezTo>
                      <a:pt x="7544" y="16221"/>
                      <a:pt x="7556" y="16068"/>
                      <a:pt x="7563" y="15915"/>
                    </a:cubicBezTo>
                    <a:close/>
                    <a:moveTo>
                      <a:pt x="5199" y="14854"/>
                    </a:moveTo>
                    <a:cubicBezTo>
                      <a:pt x="5249" y="15191"/>
                      <a:pt x="5319" y="15528"/>
                      <a:pt x="5408" y="15865"/>
                    </a:cubicBezTo>
                    <a:cubicBezTo>
                      <a:pt x="5516" y="16284"/>
                      <a:pt x="5650" y="16697"/>
                      <a:pt x="5796" y="17110"/>
                    </a:cubicBezTo>
                    <a:cubicBezTo>
                      <a:pt x="5866" y="17314"/>
                      <a:pt x="5942" y="17511"/>
                      <a:pt x="6018" y="17714"/>
                    </a:cubicBezTo>
                    <a:cubicBezTo>
                      <a:pt x="6057" y="17816"/>
                      <a:pt x="6095" y="17924"/>
                      <a:pt x="6133" y="18025"/>
                    </a:cubicBezTo>
                    <a:cubicBezTo>
                      <a:pt x="6158" y="18082"/>
                      <a:pt x="6177" y="18146"/>
                      <a:pt x="6203" y="18203"/>
                    </a:cubicBezTo>
                    <a:lnTo>
                      <a:pt x="6203" y="18210"/>
                    </a:lnTo>
                    <a:cubicBezTo>
                      <a:pt x="6175" y="18216"/>
                      <a:pt x="6148" y="18220"/>
                      <a:pt x="6121" y="18220"/>
                    </a:cubicBezTo>
                    <a:cubicBezTo>
                      <a:pt x="6021" y="18220"/>
                      <a:pt x="5924" y="18175"/>
                      <a:pt x="5860" y="18095"/>
                    </a:cubicBezTo>
                    <a:cubicBezTo>
                      <a:pt x="5777" y="17987"/>
                      <a:pt x="5720" y="17866"/>
                      <a:pt x="5694" y="17733"/>
                    </a:cubicBezTo>
                    <a:cubicBezTo>
                      <a:pt x="5612" y="17422"/>
                      <a:pt x="5548" y="17117"/>
                      <a:pt x="5485" y="16805"/>
                    </a:cubicBezTo>
                    <a:cubicBezTo>
                      <a:pt x="5364" y="16189"/>
                      <a:pt x="5269" y="15560"/>
                      <a:pt x="5205" y="14930"/>
                    </a:cubicBezTo>
                    <a:cubicBezTo>
                      <a:pt x="5205" y="14905"/>
                      <a:pt x="5199" y="14880"/>
                      <a:pt x="5199" y="14854"/>
                    </a:cubicBezTo>
                    <a:close/>
                    <a:moveTo>
                      <a:pt x="4849" y="117"/>
                    </a:moveTo>
                    <a:cubicBezTo>
                      <a:pt x="4887" y="117"/>
                      <a:pt x="4932" y="124"/>
                      <a:pt x="4976" y="136"/>
                    </a:cubicBezTo>
                    <a:cubicBezTo>
                      <a:pt x="5059" y="156"/>
                      <a:pt x="5135" y="187"/>
                      <a:pt x="5211" y="225"/>
                    </a:cubicBezTo>
                    <a:cubicBezTo>
                      <a:pt x="5364" y="321"/>
                      <a:pt x="5510" y="429"/>
                      <a:pt x="5643" y="543"/>
                    </a:cubicBezTo>
                    <a:cubicBezTo>
                      <a:pt x="5648" y="546"/>
                      <a:pt x="5653" y="547"/>
                      <a:pt x="5657" y="547"/>
                    </a:cubicBezTo>
                    <a:cubicBezTo>
                      <a:pt x="5665" y="547"/>
                      <a:pt x="5674" y="543"/>
                      <a:pt x="5682" y="530"/>
                    </a:cubicBezTo>
                    <a:cubicBezTo>
                      <a:pt x="5701" y="556"/>
                      <a:pt x="5713" y="581"/>
                      <a:pt x="5732" y="600"/>
                    </a:cubicBezTo>
                    <a:cubicBezTo>
                      <a:pt x="5764" y="664"/>
                      <a:pt x="5815" y="721"/>
                      <a:pt x="5872" y="759"/>
                    </a:cubicBezTo>
                    <a:cubicBezTo>
                      <a:pt x="5875" y="761"/>
                      <a:pt x="5879" y="762"/>
                      <a:pt x="5882" y="762"/>
                    </a:cubicBezTo>
                    <a:cubicBezTo>
                      <a:pt x="5891" y="762"/>
                      <a:pt x="5899" y="754"/>
                      <a:pt x="5904" y="740"/>
                    </a:cubicBezTo>
                    <a:cubicBezTo>
                      <a:pt x="5898" y="689"/>
                      <a:pt x="5879" y="632"/>
                      <a:pt x="5847" y="594"/>
                    </a:cubicBezTo>
                    <a:lnTo>
                      <a:pt x="5847" y="594"/>
                    </a:lnTo>
                    <a:cubicBezTo>
                      <a:pt x="5885" y="613"/>
                      <a:pt x="5923" y="639"/>
                      <a:pt x="5968" y="670"/>
                    </a:cubicBezTo>
                    <a:cubicBezTo>
                      <a:pt x="6006" y="702"/>
                      <a:pt x="6044" y="727"/>
                      <a:pt x="6082" y="759"/>
                    </a:cubicBezTo>
                    <a:lnTo>
                      <a:pt x="6114" y="797"/>
                    </a:lnTo>
                    <a:cubicBezTo>
                      <a:pt x="6152" y="855"/>
                      <a:pt x="6190" y="912"/>
                      <a:pt x="6215" y="969"/>
                    </a:cubicBezTo>
                    <a:cubicBezTo>
                      <a:pt x="6234" y="1001"/>
                      <a:pt x="6247" y="1033"/>
                      <a:pt x="6254" y="1064"/>
                    </a:cubicBezTo>
                    <a:cubicBezTo>
                      <a:pt x="6266" y="1096"/>
                      <a:pt x="6285" y="1128"/>
                      <a:pt x="6311" y="1147"/>
                    </a:cubicBezTo>
                    <a:cubicBezTo>
                      <a:pt x="6316" y="1152"/>
                      <a:pt x="6321" y="1154"/>
                      <a:pt x="6327" y="1154"/>
                    </a:cubicBezTo>
                    <a:cubicBezTo>
                      <a:pt x="6336" y="1154"/>
                      <a:pt x="6345" y="1148"/>
                      <a:pt x="6349" y="1141"/>
                    </a:cubicBezTo>
                    <a:cubicBezTo>
                      <a:pt x="6362" y="1077"/>
                      <a:pt x="6349" y="1013"/>
                      <a:pt x="6317" y="963"/>
                    </a:cubicBezTo>
                    <a:lnTo>
                      <a:pt x="6317" y="963"/>
                    </a:lnTo>
                    <a:cubicBezTo>
                      <a:pt x="6330" y="975"/>
                      <a:pt x="6342" y="988"/>
                      <a:pt x="6349" y="1001"/>
                    </a:cubicBezTo>
                    <a:cubicBezTo>
                      <a:pt x="6362" y="1013"/>
                      <a:pt x="6374" y="1033"/>
                      <a:pt x="6387" y="1045"/>
                    </a:cubicBezTo>
                    <a:cubicBezTo>
                      <a:pt x="6400" y="1058"/>
                      <a:pt x="6406" y="1071"/>
                      <a:pt x="6419" y="1083"/>
                    </a:cubicBezTo>
                    <a:cubicBezTo>
                      <a:pt x="6470" y="1153"/>
                      <a:pt x="6514" y="1230"/>
                      <a:pt x="6559" y="1312"/>
                    </a:cubicBezTo>
                    <a:cubicBezTo>
                      <a:pt x="6609" y="1407"/>
                      <a:pt x="6660" y="1503"/>
                      <a:pt x="6705" y="1604"/>
                    </a:cubicBezTo>
                    <a:cubicBezTo>
                      <a:pt x="6724" y="1662"/>
                      <a:pt x="6743" y="1719"/>
                      <a:pt x="6756" y="1776"/>
                    </a:cubicBezTo>
                    <a:cubicBezTo>
                      <a:pt x="6762" y="1789"/>
                      <a:pt x="6768" y="1795"/>
                      <a:pt x="6775" y="1801"/>
                    </a:cubicBezTo>
                    <a:cubicBezTo>
                      <a:pt x="6762" y="1814"/>
                      <a:pt x="6749" y="1827"/>
                      <a:pt x="6736" y="1846"/>
                    </a:cubicBezTo>
                    <a:cubicBezTo>
                      <a:pt x="6724" y="1846"/>
                      <a:pt x="6711" y="1859"/>
                      <a:pt x="6711" y="1871"/>
                    </a:cubicBezTo>
                    <a:cubicBezTo>
                      <a:pt x="6698" y="1897"/>
                      <a:pt x="6698" y="1922"/>
                      <a:pt x="6698" y="1948"/>
                    </a:cubicBezTo>
                    <a:cubicBezTo>
                      <a:pt x="6686" y="1954"/>
                      <a:pt x="6686" y="1973"/>
                      <a:pt x="6698" y="1979"/>
                    </a:cubicBezTo>
                    <a:lnTo>
                      <a:pt x="6698" y="1998"/>
                    </a:lnTo>
                    <a:cubicBezTo>
                      <a:pt x="6692" y="2043"/>
                      <a:pt x="6679" y="2081"/>
                      <a:pt x="6667" y="2119"/>
                    </a:cubicBezTo>
                    <a:cubicBezTo>
                      <a:pt x="6635" y="2195"/>
                      <a:pt x="6584" y="2265"/>
                      <a:pt x="6527" y="2323"/>
                    </a:cubicBezTo>
                    <a:cubicBezTo>
                      <a:pt x="6457" y="2380"/>
                      <a:pt x="6381" y="2431"/>
                      <a:pt x="6368" y="2520"/>
                    </a:cubicBezTo>
                    <a:cubicBezTo>
                      <a:pt x="6355" y="2551"/>
                      <a:pt x="6362" y="2589"/>
                      <a:pt x="6374" y="2615"/>
                    </a:cubicBezTo>
                    <a:cubicBezTo>
                      <a:pt x="6387" y="2653"/>
                      <a:pt x="6419" y="2672"/>
                      <a:pt x="6451" y="2678"/>
                    </a:cubicBezTo>
                    <a:lnTo>
                      <a:pt x="6463" y="2678"/>
                    </a:lnTo>
                    <a:cubicBezTo>
                      <a:pt x="6501" y="2691"/>
                      <a:pt x="6539" y="2704"/>
                      <a:pt x="6578" y="2710"/>
                    </a:cubicBezTo>
                    <a:cubicBezTo>
                      <a:pt x="6648" y="2729"/>
                      <a:pt x="6724" y="2748"/>
                      <a:pt x="6794" y="2755"/>
                    </a:cubicBezTo>
                    <a:cubicBezTo>
                      <a:pt x="6898" y="2770"/>
                      <a:pt x="7007" y="2782"/>
                      <a:pt x="7113" y="2782"/>
                    </a:cubicBezTo>
                    <a:cubicBezTo>
                      <a:pt x="7136" y="2782"/>
                      <a:pt x="7159" y="2781"/>
                      <a:pt x="7181" y="2780"/>
                    </a:cubicBezTo>
                    <a:lnTo>
                      <a:pt x="7181" y="2780"/>
                    </a:lnTo>
                    <a:cubicBezTo>
                      <a:pt x="7188" y="2901"/>
                      <a:pt x="7175" y="3028"/>
                      <a:pt x="7156" y="3149"/>
                    </a:cubicBezTo>
                    <a:cubicBezTo>
                      <a:pt x="7150" y="3041"/>
                      <a:pt x="7130" y="2933"/>
                      <a:pt x="7099" y="2831"/>
                    </a:cubicBezTo>
                    <a:cubicBezTo>
                      <a:pt x="7092" y="2811"/>
                      <a:pt x="7077" y="2803"/>
                      <a:pt x="7061" y="2803"/>
                    </a:cubicBezTo>
                    <a:cubicBezTo>
                      <a:pt x="7032" y="2803"/>
                      <a:pt x="7000" y="2832"/>
                      <a:pt x="7016" y="2869"/>
                    </a:cubicBezTo>
                    <a:cubicBezTo>
                      <a:pt x="7105" y="3117"/>
                      <a:pt x="7092" y="3396"/>
                      <a:pt x="6972" y="3638"/>
                    </a:cubicBezTo>
                    <a:lnTo>
                      <a:pt x="6972" y="3613"/>
                    </a:lnTo>
                    <a:cubicBezTo>
                      <a:pt x="6978" y="3562"/>
                      <a:pt x="6972" y="3511"/>
                      <a:pt x="6959" y="3454"/>
                    </a:cubicBezTo>
                    <a:cubicBezTo>
                      <a:pt x="6956" y="3449"/>
                      <a:pt x="6952" y="3447"/>
                      <a:pt x="6947" y="3447"/>
                    </a:cubicBezTo>
                    <a:cubicBezTo>
                      <a:pt x="6940" y="3447"/>
                      <a:pt x="6931" y="3452"/>
                      <a:pt x="6927" y="3460"/>
                    </a:cubicBezTo>
                    <a:cubicBezTo>
                      <a:pt x="6921" y="3511"/>
                      <a:pt x="6921" y="3568"/>
                      <a:pt x="6914" y="3619"/>
                    </a:cubicBezTo>
                    <a:cubicBezTo>
                      <a:pt x="6914" y="3670"/>
                      <a:pt x="6908" y="3721"/>
                      <a:pt x="6895" y="3771"/>
                    </a:cubicBezTo>
                    <a:cubicBezTo>
                      <a:pt x="6895" y="3778"/>
                      <a:pt x="6889" y="3784"/>
                      <a:pt x="6889" y="3784"/>
                    </a:cubicBezTo>
                    <a:cubicBezTo>
                      <a:pt x="6883" y="3803"/>
                      <a:pt x="6870" y="3822"/>
                      <a:pt x="6857" y="3841"/>
                    </a:cubicBezTo>
                    <a:cubicBezTo>
                      <a:pt x="6851" y="3854"/>
                      <a:pt x="6857" y="3867"/>
                      <a:pt x="6870" y="3873"/>
                    </a:cubicBezTo>
                    <a:cubicBezTo>
                      <a:pt x="6857" y="3911"/>
                      <a:pt x="6838" y="3949"/>
                      <a:pt x="6825" y="3994"/>
                    </a:cubicBezTo>
                    <a:cubicBezTo>
                      <a:pt x="6825" y="3975"/>
                      <a:pt x="6825" y="3956"/>
                      <a:pt x="6819" y="3943"/>
                    </a:cubicBezTo>
                    <a:cubicBezTo>
                      <a:pt x="6813" y="3918"/>
                      <a:pt x="6806" y="3892"/>
                      <a:pt x="6800" y="3867"/>
                    </a:cubicBezTo>
                    <a:cubicBezTo>
                      <a:pt x="6787" y="3841"/>
                      <a:pt x="6775" y="3822"/>
                      <a:pt x="6756" y="3803"/>
                    </a:cubicBezTo>
                    <a:cubicBezTo>
                      <a:pt x="6749" y="3799"/>
                      <a:pt x="6742" y="3797"/>
                      <a:pt x="6735" y="3797"/>
                    </a:cubicBezTo>
                    <a:cubicBezTo>
                      <a:pt x="6722" y="3797"/>
                      <a:pt x="6709" y="3805"/>
                      <a:pt x="6705" y="3822"/>
                    </a:cubicBezTo>
                    <a:cubicBezTo>
                      <a:pt x="6705" y="3841"/>
                      <a:pt x="6705" y="3867"/>
                      <a:pt x="6717" y="3886"/>
                    </a:cubicBezTo>
                    <a:cubicBezTo>
                      <a:pt x="6717" y="3905"/>
                      <a:pt x="6724" y="3930"/>
                      <a:pt x="6730" y="3949"/>
                    </a:cubicBezTo>
                    <a:cubicBezTo>
                      <a:pt x="6736" y="3994"/>
                      <a:pt x="6736" y="4038"/>
                      <a:pt x="6730" y="4076"/>
                    </a:cubicBezTo>
                    <a:cubicBezTo>
                      <a:pt x="6724" y="4121"/>
                      <a:pt x="6711" y="4159"/>
                      <a:pt x="6692" y="4197"/>
                    </a:cubicBezTo>
                    <a:cubicBezTo>
                      <a:pt x="6686" y="4216"/>
                      <a:pt x="6673" y="4235"/>
                      <a:pt x="6660" y="4254"/>
                    </a:cubicBezTo>
                    <a:lnTo>
                      <a:pt x="6654" y="4267"/>
                    </a:lnTo>
                    <a:cubicBezTo>
                      <a:pt x="6584" y="4242"/>
                      <a:pt x="6508" y="4223"/>
                      <a:pt x="6438" y="4216"/>
                    </a:cubicBezTo>
                    <a:cubicBezTo>
                      <a:pt x="6435" y="4216"/>
                      <a:pt x="6433" y="4216"/>
                      <a:pt x="6431" y="4216"/>
                    </a:cubicBezTo>
                    <a:cubicBezTo>
                      <a:pt x="6405" y="4216"/>
                      <a:pt x="6402" y="4249"/>
                      <a:pt x="6425" y="4261"/>
                    </a:cubicBezTo>
                    <a:cubicBezTo>
                      <a:pt x="6622" y="4362"/>
                      <a:pt x="6825" y="4439"/>
                      <a:pt x="7003" y="4559"/>
                    </a:cubicBezTo>
                    <a:cubicBezTo>
                      <a:pt x="7188" y="4674"/>
                      <a:pt x="7347" y="4814"/>
                      <a:pt x="7493" y="4972"/>
                    </a:cubicBezTo>
                    <a:cubicBezTo>
                      <a:pt x="7804" y="5316"/>
                      <a:pt x="8007" y="5735"/>
                      <a:pt x="8084" y="6186"/>
                    </a:cubicBezTo>
                    <a:cubicBezTo>
                      <a:pt x="8096" y="6231"/>
                      <a:pt x="8103" y="6275"/>
                      <a:pt x="8103" y="6313"/>
                    </a:cubicBezTo>
                    <a:cubicBezTo>
                      <a:pt x="7957" y="5913"/>
                      <a:pt x="7741" y="5538"/>
                      <a:pt x="7467" y="5201"/>
                    </a:cubicBezTo>
                    <a:cubicBezTo>
                      <a:pt x="7308" y="4979"/>
                      <a:pt x="7118" y="4775"/>
                      <a:pt x="6908" y="4591"/>
                    </a:cubicBezTo>
                    <a:cubicBezTo>
                      <a:pt x="6901" y="4586"/>
                      <a:pt x="6895" y="4584"/>
                      <a:pt x="6888" y="4584"/>
                    </a:cubicBezTo>
                    <a:cubicBezTo>
                      <a:pt x="6863" y="4584"/>
                      <a:pt x="6842" y="4617"/>
                      <a:pt x="6857" y="4642"/>
                    </a:cubicBezTo>
                    <a:cubicBezTo>
                      <a:pt x="6991" y="4833"/>
                      <a:pt x="7137" y="5017"/>
                      <a:pt x="7296" y="5195"/>
                    </a:cubicBezTo>
                    <a:cubicBezTo>
                      <a:pt x="7442" y="5379"/>
                      <a:pt x="7582" y="5570"/>
                      <a:pt x="7702" y="5767"/>
                    </a:cubicBezTo>
                    <a:cubicBezTo>
                      <a:pt x="7950" y="6154"/>
                      <a:pt x="8096" y="6599"/>
                      <a:pt x="8122" y="7063"/>
                    </a:cubicBezTo>
                    <a:cubicBezTo>
                      <a:pt x="8128" y="7248"/>
                      <a:pt x="8103" y="7438"/>
                      <a:pt x="8052" y="7616"/>
                    </a:cubicBezTo>
                    <a:cubicBezTo>
                      <a:pt x="8033" y="7622"/>
                      <a:pt x="8020" y="7635"/>
                      <a:pt x="8014" y="7654"/>
                    </a:cubicBezTo>
                    <a:cubicBezTo>
                      <a:pt x="8014" y="7686"/>
                      <a:pt x="8014" y="7711"/>
                      <a:pt x="8014" y="7743"/>
                    </a:cubicBezTo>
                    <a:cubicBezTo>
                      <a:pt x="8007" y="7769"/>
                      <a:pt x="8001" y="7794"/>
                      <a:pt x="7995" y="7819"/>
                    </a:cubicBezTo>
                    <a:cubicBezTo>
                      <a:pt x="7987" y="7839"/>
                      <a:pt x="7996" y="7849"/>
                      <a:pt x="8008" y="7849"/>
                    </a:cubicBezTo>
                    <a:cubicBezTo>
                      <a:pt x="8014" y="7849"/>
                      <a:pt x="8022" y="7846"/>
                      <a:pt x="8027" y="7839"/>
                    </a:cubicBezTo>
                    <a:lnTo>
                      <a:pt x="8033" y="7826"/>
                    </a:lnTo>
                    <a:cubicBezTo>
                      <a:pt x="8046" y="7864"/>
                      <a:pt x="8052" y="7902"/>
                      <a:pt x="8058" y="7940"/>
                    </a:cubicBezTo>
                    <a:cubicBezTo>
                      <a:pt x="8071" y="8036"/>
                      <a:pt x="8084" y="8137"/>
                      <a:pt x="8084" y="8233"/>
                    </a:cubicBezTo>
                    <a:cubicBezTo>
                      <a:pt x="8084" y="8436"/>
                      <a:pt x="8058" y="8639"/>
                      <a:pt x="8014" y="8836"/>
                    </a:cubicBezTo>
                    <a:cubicBezTo>
                      <a:pt x="7969" y="9040"/>
                      <a:pt x="7912" y="9237"/>
                      <a:pt x="7849" y="9434"/>
                    </a:cubicBezTo>
                    <a:cubicBezTo>
                      <a:pt x="7798" y="9599"/>
                      <a:pt x="7741" y="9764"/>
                      <a:pt x="7671" y="9923"/>
                    </a:cubicBezTo>
                    <a:cubicBezTo>
                      <a:pt x="7607" y="10069"/>
                      <a:pt x="7512" y="10196"/>
                      <a:pt x="7391" y="10298"/>
                    </a:cubicBezTo>
                    <a:lnTo>
                      <a:pt x="7391" y="10272"/>
                    </a:lnTo>
                    <a:cubicBezTo>
                      <a:pt x="7391" y="10266"/>
                      <a:pt x="7385" y="10260"/>
                      <a:pt x="7378" y="10253"/>
                    </a:cubicBezTo>
                    <a:cubicBezTo>
                      <a:pt x="7505" y="9955"/>
                      <a:pt x="7594" y="9637"/>
                      <a:pt x="7639" y="9313"/>
                    </a:cubicBezTo>
                    <a:cubicBezTo>
                      <a:pt x="7671" y="9116"/>
                      <a:pt x="7690" y="8925"/>
                      <a:pt x="7702" y="8728"/>
                    </a:cubicBezTo>
                    <a:cubicBezTo>
                      <a:pt x="7715" y="8563"/>
                      <a:pt x="7715" y="8404"/>
                      <a:pt x="7702" y="8239"/>
                    </a:cubicBezTo>
                    <a:lnTo>
                      <a:pt x="7702" y="8239"/>
                    </a:lnTo>
                    <a:cubicBezTo>
                      <a:pt x="7723" y="8249"/>
                      <a:pt x="7745" y="8254"/>
                      <a:pt x="7767" y="8254"/>
                    </a:cubicBezTo>
                    <a:cubicBezTo>
                      <a:pt x="7813" y="8254"/>
                      <a:pt x="7859" y="8231"/>
                      <a:pt x="7880" y="8188"/>
                    </a:cubicBezTo>
                    <a:cubicBezTo>
                      <a:pt x="7925" y="8105"/>
                      <a:pt x="7950" y="8010"/>
                      <a:pt x="7963" y="7921"/>
                    </a:cubicBezTo>
                    <a:cubicBezTo>
                      <a:pt x="7982" y="7826"/>
                      <a:pt x="7995" y="7724"/>
                      <a:pt x="8001" y="7622"/>
                    </a:cubicBezTo>
                    <a:cubicBezTo>
                      <a:pt x="8020" y="7228"/>
                      <a:pt x="7944" y="6834"/>
                      <a:pt x="7772" y="6479"/>
                    </a:cubicBezTo>
                    <a:cubicBezTo>
                      <a:pt x="7728" y="6383"/>
                      <a:pt x="7671" y="6288"/>
                      <a:pt x="7607" y="6193"/>
                    </a:cubicBezTo>
                    <a:cubicBezTo>
                      <a:pt x="7550" y="6097"/>
                      <a:pt x="7474" y="6015"/>
                      <a:pt x="7385" y="5951"/>
                    </a:cubicBezTo>
                    <a:cubicBezTo>
                      <a:pt x="7379" y="5947"/>
                      <a:pt x="7371" y="5945"/>
                      <a:pt x="7364" y="5945"/>
                    </a:cubicBezTo>
                    <a:cubicBezTo>
                      <a:pt x="7342" y="5945"/>
                      <a:pt x="7319" y="5965"/>
                      <a:pt x="7334" y="5989"/>
                    </a:cubicBezTo>
                    <a:cubicBezTo>
                      <a:pt x="7372" y="6059"/>
                      <a:pt x="7423" y="6123"/>
                      <a:pt x="7467" y="6186"/>
                    </a:cubicBezTo>
                    <a:cubicBezTo>
                      <a:pt x="7613" y="6390"/>
                      <a:pt x="7721" y="6612"/>
                      <a:pt x="7791" y="6841"/>
                    </a:cubicBezTo>
                    <a:cubicBezTo>
                      <a:pt x="7887" y="7159"/>
                      <a:pt x="7912" y="7495"/>
                      <a:pt x="7861" y="7826"/>
                    </a:cubicBezTo>
                    <a:cubicBezTo>
                      <a:pt x="7849" y="7915"/>
                      <a:pt x="7830" y="8004"/>
                      <a:pt x="7804" y="8093"/>
                    </a:cubicBezTo>
                    <a:cubicBezTo>
                      <a:pt x="7795" y="8121"/>
                      <a:pt x="7781" y="8157"/>
                      <a:pt x="7757" y="8157"/>
                    </a:cubicBezTo>
                    <a:cubicBezTo>
                      <a:pt x="7748" y="8157"/>
                      <a:pt x="7739" y="8153"/>
                      <a:pt x="7728" y="8144"/>
                    </a:cubicBezTo>
                    <a:cubicBezTo>
                      <a:pt x="7683" y="8105"/>
                      <a:pt x="7696" y="8023"/>
                      <a:pt x="7702" y="7972"/>
                    </a:cubicBezTo>
                    <a:cubicBezTo>
                      <a:pt x="7702" y="7961"/>
                      <a:pt x="7688" y="7945"/>
                      <a:pt x="7676" y="7945"/>
                    </a:cubicBezTo>
                    <a:cubicBezTo>
                      <a:pt x="7674" y="7945"/>
                      <a:pt x="7672" y="7946"/>
                      <a:pt x="7671" y="7947"/>
                    </a:cubicBezTo>
                    <a:cubicBezTo>
                      <a:pt x="7671" y="7908"/>
                      <a:pt x="7677" y="7870"/>
                      <a:pt x="7677" y="7832"/>
                    </a:cubicBezTo>
                    <a:cubicBezTo>
                      <a:pt x="7690" y="7654"/>
                      <a:pt x="7677" y="7483"/>
                      <a:pt x="7652" y="7305"/>
                    </a:cubicBezTo>
                    <a:cubicBezTo>
                      <a:pt x="7639" y="7216"/>
                      <a:pt x="7613" y="7133"/>
                      <a:pt x="7588" y="7044"/>
                    </a:cubicBezTo>
                    <a:cubicBezTo>
                      <a:pt x="7569" y="6962"/>
                      <a:pt x="7531" y="6885"/>
                      <a:pt x="7480" y="6815"/>
                    </a:cubicBezTo>
                    <a:cubicBezTo>
                      <a:pt x="7474" y="6810"/>
                      <a:pt x="7466" y="6807"/>
                      <a:pt x="7459" y="6807"/>
                    </a:cubicBezTo>
                    <a:cubicBezTo>
                      <a:pt x="7450" y="6807"/>
                      <a:pt x="7442" y="6811"/>
                      <a:pt x="7442" y="6822"/>
                    </a:cubicBezTo>
                    <a:cubicBezTo>
                      <a:pt x="7448" y="6904"/>
                      <a:pt x="7467" y="6987"/>
                      <a:pt x="7493" y="7063"/>
                    </a:cubicBezTo>
                    <a:cubicBezTo>
                      <a:pt x="7512" y="7146"/>
                      <a:pt x="7531" y="7235"/>
                      <a:pt x="7544" y="7317"/>
                    </a:cubicBezTo>
                    <a:cubicBezTo>
                      <a:pt x="7569" y="7489"/>
                      <a:pt x="7575" y="7654"/>
                      <a:pt x="7569" y="7826"/>
                    </a:cubicBezTo>
                    <a:cubicBezTo>
                      <a:pt x="7550" y="8137"/>
                      <a:pt x="7467" y="8442"/>
                      <a:pt x="7334" y="8728"/>
                    </a:cubicBezTo>
                    <a:cubicBezTo>
                      <a:pt x="7289" y="8620"/>
                      <a:pt x="7270" y="8506"/>
                      <a:pt x="7277" y="8391"/>
                    </a:cubicBezTo>
                    <a:cubicBezTo>
                      <a:pt x="7277" y="8372"/>
                      <a:pt x="7270" y="8360"/>
                      <a:pt x="7258" y="8353"/>
                    </a:cubicBezTo>
                    <a:cubicBezTo>
                      <a:pt x="7296" y="8188"/>
                      <a:pt x="7315" y="8016"/>
                      <a:pt x="7321" y="7845"/>
                    </a:cubicBezTo>
                    <a:cubicBezTo>
                      <a:pt x="7327" y="7699"/>
                      <a:pt x="7321" y="7546"/>
                      <a:pt x="7308" y="7394"/>
                    </a:cubicBezTo>
                    <a:cubicBezTo>
                      <a:pt x="7302" y="7235"/>
                      <a:pt x="7277" y="7082"/>
                      <a:pt x="7226" y="6930"/>
                    </a:cubicBezTo>
                    <a:cubicBezTo>
                      <a:pt x="7220" y="6916"/>
                      <a:pt x="7208" y="6909"/>
                      <a:pt x="7195" y="6909"/>
                    </a:cubicBezTo>
                    <a:cubicBezTo>
                      <a:pt x="7177" y="6909"/>
                      <a:pt x="7160" y="6921"/>
                      <a:pt x="7156" y="6942"/>
                    </a:cubicBezTo>
                    <a:cubicBezTo>
                      <a:pt x="7156" y="7063"/>
                      <a:pt x="7156" y="7178"/>
                      <a:pt x="7175" y="7298"/>
                    </a:cubicBezTo>
                    <a:cubicBezTo>
                      <a:pt x="7181" y="7413"/>
                      <a:pt x="7188" y="7533"/>
                      <a:pt x="7188" y="7654"/>
                    </a:cubicBezTo>
                    <a:cubicBezTo>
                      <a:pt x="7194" y="7883"/>
                      <a:pt x="7175" y="8112"/>
                      <a:pt x="7124" y="8341"/>
                    </a:cubicBezTo>
                    <a:cubicBezTo>
                      <a:pt x="7080" y="8531"/>
                      <a:pt x="7003" y="8709"/>
                      <a:pt x="6908" y="8874"/>
                    </a:cubicBezTo>
                    <a:cubicBezTo>
                      <a:pt x="6851" y="8957"/>
                      <a:pt x="6794" y="9033"/>
                      <a:pt x="6730" y="9109"/>
                    </a:cubicBezTo>
                    <a:cubicBezTo>
                      <a:pt x="6667" y="9179"/>
                      <a:pt x="6597" y="9243"/>
                      <a:pt x="6514" y="9294"/>
                    </a:cubicBezTo>
                    <a:cubicBezTo>
                      <a:pt x="6490" y="9309"/>
                      <a:pt x="6465" y="9319"/>
                      <a:pt x="6444" y="9319"/>
                    </a:cubicBezTo>
                    <a:cubicBezTo>
                      <a:pt x="6419" y="9319"/>
                      <a:pt x="6400" y="9306"/>
                      <a:pt x="6393" y="9268"/>
                    </a:cubicBezTo>
                    <a:cubicBezTo>
                      <a:pt x="6387" y="9205"/>
                      <a:pt x="6393" y="9148"/>
                      <a:pt x="6400" y="9090"/>
                    </a:cubicBezTo>
                    <a:cubicBezTo>
                      <a:pt x="6400" y="9052"/>
                      <a:pt x="6406" y="9014"/>
                      <a:pt x="6406" y="8982"/>
                    </a:cubicBezTo>
                    <a:cubicBezTo>
                      <a:pt x="6438" y="8868"/>
                      <a:pt x="6463" y="8760"/>
                      <a:pt x="6489" y="8646"/>
                    </a:cubicBezTo>
                    <a:cubicBezTo>
                      <a:pt x="6501" y="8563"/>
                      <a:pt x="6514" y="8480"/>
                      <a:pt x="6520" y="8391"/>
                    </a:cubicBezTo>
                    <a:cubicBezTo>
                      <a:pt x="6520" y="8309"/>
                      <a:pt x="6514" y="8220"/>
                      <a:pt x="6501" y="8137"/>
                    </a:cubicBezTo>
                    <a:cubicBezTo>
                      <a:pt x="6498" y="8118"/>
                      <a:pt x="6482" y="8109"/>
                      <a:pt x="6466" y="8109"/>
                    </a:cubicBezTo>
                    <a:cubicBezTo>
                      <a:pt x="6451" y="8109"/>
                      <a:pt x="6435" y="8118"/>
                      <a:pt x="6431" y="8137"/>
                    </a:cubicBezTo>
                    <a:cubicBezTo>
                      <a:pt x="6406" y="8277"/>
                      <a:pt x="6387" y="8410"/>
                      <a:pt x="6362" y="8550"/>
                    </a:cubicBezTo>
                    <a:cubicBezTo>
                      <a:pt x="6342" y="8684"/>
                      <a:pt x="6311" y="8817"/>
                      <a:pt x="6273" y="8944"/>
                    </a:cubicBezTo>
                    <a:cubicBezTo>
                      <a:pt x="6196" y="9205"/>
                      <a:pt x="6088" y="9453"/>
                      <a:pt x="5949" y="9688"/>
                    </a:cubicBezTo>
                    <a:cubicBezTo>
                      <a:pt x="5809" y="9923"/>
                      <a:pt x="5637" y="10145"/>
                      <a:pt x="5440" y="10336"/>
                    </a:cubicBezTo>
                    <a:cubicBezTo>
                      <a:pt x="5345" y="10431"/>
                      <a:pt x="5243" y="10520"/>
                      <a:pt x="5135" y="10603"/>
                    </a:cubicBezTo>
                    <a:cubicBezTo>
                      <a:pt x="5098" y="10626"/>
                      <a:pt x="5048" y="10656"/>
                      <a:pt x="5001" y="10656"/>
                    </a:cubicBezTo>
                    <a:cubicBezTo>
                      <a:pt x="4984" y="10656"/>
                      <a:pt x="4966" y="10651"/>
                      <a:pt x="4951" y="10641"/>
                    </a:cubicBezTo>
                    <a:cubicBezTo>
                      <a:pt x="4913" y="10609"/>
                      <a:pt x="4894" y="10558"/>
                      <a:pt x="4894" y="10508"/>
                    </a:cubicBezTo>
                    <a:cubicBezTo>
                      <a:pt x="4887" y="10431"/>
                      <a:pt x="4887" y="10349"/>
                      <a:pt x="4900" y="10272"/>
                    </a:cubicBezTo>
                    <a:cubicBezTo>
                      <a:pt x="4913" y="10183"/>
                      <a:pt x="4925" y="10094"/>
                      <a:pt x="4938" y="10012"/>
                    </a:cubicBezTo>
                    <a:cubicBezTo>
                      <a:pt x="4970" y="9859"/>
                      <a:pt x="5002" y="9707"/>
                      <a:pt x="5046" y="9554"/>
                    </a:cubicBezTo>
                    <a:cubicBezTo>
                      <a:pt x="5064" y="9558"/>
                      <a:pt x="5082" y="9561"/>
                      <a:pt x="5100" y="9561"/>
                    </a:cubicBezTo>
                    <a:cubicBezTo>
                      <a:pt x="5163" y="9561"/>
                      <a:pt x="5222" y="9534"/>
                      <a:pt x="5262" y="9484"/>
                    </a:cubicBezTo>
                    <a:cubicBezTo>
                      <a:pt x="5351" y="9408"/>
                      <a:pt x="5427" y="9319"/>
                      <a:pt x="5504" y="9230"/>
                    </a:cubicBezTo>
                    <a:cubicBezTo>
                      <a:pt x="5593" y="9122"/>
                      <a:pt x="5669" y="9014"/>
                      <a:pt x="5739" y="8893"/>
                    </a:cubicBezTo>
                    <a:cubicBezTo>
                      <a:pt x="5815" y="8785"/>
                      <a:pt x="5872" y="8658"/>
                      <a:pt x="5898" y="8531"/>
                    </a:cubicBezTo>
                    <a:cubicBezTo>
                      <a:pt x="5902" y="8502"/>
                      <a:pt x="5878" y="8481"/>
                      <a:pt x="5855" y="8481"/>
                    </a:cubicBezTo>
                    <a:cubicBezTo>
                      <a:pt x="5842" y="8481"/>
                      <a:pt x="5830" y="8486"/>
                      <a:pt x="5821" y="8499"/>
                    </a:cubicBezTo>
                    <a:cubicBezTo>
                      <a:pt x="5764" y="8582"/>
                      <a:pt x="5707" y="8677"/>
                      <a:pt x="5663" y="8766"/>
                    </a:cubicBezTo>
                    <a:cubicBezTo>
                      <a:pt x="5612" y="8855"/>
                      <a:pt x="5555" y="8944"/>
                      <a:pt x="5491" y="9033"/>
                    </a:cubicBezTo>
                    <a:cubicBezTo>
                      <a:pt x="5427" y="9116"/>
                      <a:pt x="5364" y="9198"/>
                      <a:pt x="5288" y="9275"/>
                    </a:cubicBezTo>
                    <a:cubicBezTo>
                      <a:pt x="5265" y="9303"/>
                      <a:pt x="5158" y="9441"/>
                      <a:pt x="5098" y="9441"/>
                    </a:cubicBezTo>
                    <a:cubicBezTo>
                      <a:pt x="5091" y="9441"/>
                      <a:pt x="5084" y="9439"/>
                      <a:pt x="5078" y="9434"/>
                    </a:cubicBezTo>
                    <a:cubicBezTo>
                      <a:pt x="5078" y="9427"/>
                      <a:pt x="5072" y="9421"/>
                      <a:pt x="5065" y="9415"/>
                    </a:cubicBezTo>
                    <a:cubicBezTo>
                      <a:pt x="5052" y="9389"/>
                      <a:pt x="5046" y="9364"/>
                      <a:pt x="5046" y="9332"/>
                    </a:cubicBezTo>
                    <a:cubicBezTo>
                      <a:pt x="5040" y="9281"/>
                      <a:pt x="5040" y="9224"/>
                      <a:pt x="5040" y="9173"/>
                    </a:cubicBezTo>
                    <a:cubicBezTo>
                      <a:pt x="5040" y="9059"/>
                      <a:pt x="5046" y="8944"/>
                      <a:pt x="5052" y="8836"/>
                    </a:cubicBezTo>
                    <a:cubicBezTo>
                      <a:pt x="5065" y="8607"/>
                      <a:pt x="5103" y="8385"/>
                      <a:pt x="5154" y="8163"/>
                    </a:cubicBezTo>
                    <a:cubicBezTo>
                      <a:pt x="5211" y="7915"/>
                      <a:pt x="5281" y="7667"/>
                      <a:pt x="5377" y="7432"/>
                    </a:cubicBezTo>
                    <a:cubicBezTo>
                      <a:pt x="5381" y="7415"/>
                      <a:pt x="5365" y="7401"/>
                      <a:pt x="5351" y="7401"/>
                    </a:cubicBezTo>
                    <a:cubicBezTo>
                      <a:pt x="5343" y="7401"/>
                      <a:pt x="5336" y="7404"/>
                      <a:pt x="5332" y="7413"/>
                    </a:cubicBezTo>
                    <a:cubicBezTo>
                      <a:pt x="5103" y="7870"/>
                      <a:pt x="4964" y="8366"/>
                      <a:pt x="4938" y="8881"/>
                    </a:cubicBezTo>
                    <a:cubicBezTo>
                      <a:pt x="4925" y="9001"/>
                      <a:pt x="4925" y="9129"/>
                      <a:pt x="4925" y="9249"/>
                    </a:cubicBezTo>
                    <a:cubicBezTo>
                      <a:pt x="4925" y="9338"/>
                      <a:pt x="4925" y="9446"/>
                      <a:pt x="4989" y="9516"/>
                    </a:cubicBezTo>
                    <a:cubicBezTo>
                      <a:pt x="4932" y="9656"/>
                      <a:pt x="4887" y="9796"/>
                      <a:pt x="4855" y="9942"/>
                    </a:cubicBezTo>
                    <a:cubicBezTo>
                      <a:pt x="4805" y="10107"/>
                      <a:pt x="4779" y="10279"/>
                      <a:pt x="4773" y="10457"/>
                    </a:cubicBezTo>
                    <a:cubicBezTo>
                      <a:pt x="4773" y="10571"/>
                      <a:pt x="4805" y="10717"/>
                      <a:pt x="4925" y="10768"/>
                    </a:cubicBezTo>
                    <a:cubicBezTo>
                      <a:pt x="4954" y="10780"/>
                      <a:pt x="4982" y="10785"/>
                      <a:pt x="5010" y="10785"/>
                    </a:cubicBezTo>
                    <a:cubicBezTo>
                      <a:pt x="5129" y="10785"/>
                      <a:pt x="5238" y="10689"/>
                      <a:pt x="5326" y="10622"/>
                    </a:cubicBezTo>
                    <a:cubicBezTo>
                      <a:pt x="5764" y="10260"/>
                      <a:pt x="6101" y="9796"/>
                      <a:pt x="6304" y="9268"/>
                    </a:cubicBezTo>
                    <a:cubicBezTo>
                      <a:pt x="6304" y="9306"/>
                      <a:pt x="6323" y="9338"/>
                      <a:pt x="6349" y="9364"/>
                    </a:cubicBezTo>
                    <a:cubicBezTo>
                      <a:pt x="6378" y="9395"/>
                      <a:pt x="6413" y="9407"/>
                      <a:pt x="6449" y="9407"/>
                    </a:cubicBezTo>
                    <a:cubicBezTo>
                      <a:pt x="6508" y="9407"/>
                      <a:pt x="6571" y="9376"/>
                      <a:pt x="6622" y="9345"/>
                    </a:cubicBezTo>
                    <a:cubicBezTo>
                      <a:pt x="6705" y="9281"/>
                      <a:pt x="6787" y="9211"/>
                      <a:pt x="6857" y="9129"/>
                    </a:cubicBezTo>
                    <a:cubicBezTo>
                      <a:pt x="7003" y="8963"/>
                      <a:pt x="7118" y="8766"/>
                      <a:pt x="7188" y="8557"/>
                    </a:cubicBezTo>
                    <a:cubicBezTo>
                      <a:pt x="7200" y="8658"/>
                      <a:pt x="7239" y="8760"/>
                      <a:pt x="7302" y="8843"/>
                    </a:cubicBezTo>
                    <a:cubicBezTo>
                      <a:pt x="7310" y="8856"/>
                      <a:pt x="7323" y="8863"/>
                      <a:pt x="7337" y="8863"/>
                    </a:cubicBezTo>
                    <a:cubicBezTo>
                      <a:pt x="7355" y="8863"/>
                      <a:pt x="7374" y="8852"/>
                      <a:pt x="7385" y="8830"/>
                    </a:cubicBezTo>
                    <a:cubicBezTo>
                      <a:pt x="7467" y="8684"/>
                      <a:pt x="7537" y="8525"/>
                      <a:pt x="7582" y="8353"/>
                    </a:cubicBezTo>
                    <a:lnTo>
                      <a:pt x="7582" y="8353"/>
                    </a:lnTo>
                    <a:cubicBezTo>
                      <a:pt x="7575" y="8436"/>
                      <a:pt x="7575" y="8512"/>
                      <a:pt x="7575" y="8595"/>
                    </a:cubicBezTo>
                    <a:cubicBezTo>
                      <a:pt x="7563" y="8754"/>
                      <a:pt x="7556" y="8912"/>
                      <a:pt x="7537" y="9065"/>
                    </a:cubicBezTo>
                    <a:cubicBezTo>
                      <a:pt x="7505" y="9370"/>
                      <a:pt x="7442" y="9669"/>
                      <a:pt x="7347" y="9955"/>
                    </a:cubicBezTo>
                    <a:cubicBezTo>
                      <a:pt x="7264" y="10215"/>
                      <a:pt x="7143" y="10463"/>
                      <a:pt x="6997" y="10685"/>
                    </a:cubicBezTo>
                    <a:cubicBezTo>
                      <a:pt x="6921" y="10800"/>
                      <a:pt x="6838" y="10908"/>
                      <a:pt x="6743" y="11003"/>
                    </a:cubicBezTo>
                    <a:cubicBezTo>
                      <a:pt x="6707" y="11044"/>
                      <a:pt x="6593" y="11165"/>
                      <a:pt x="6524" y="11165"/>
                    </a:cubicBezTo>
                    <a:cubicBezTo>
                      <a:pt x="6496" y="11165"/>
                      <a:pt x="6475" y="11145"/>
                      <a:pt x="6470" y="11092"/>
                    </a:cubicBezTo>
                    <a:cubicBezTo>
                      <a:pt x="6470" y="11022"/>
                      <a:pt x="6482" y="10952"/>
                      <a:pt x="6501" y="10882"/>
                    </a:cubicBezTo>
                    <a:cubicBezTo>
                      <a:pt x="6520" y="10794"/>
                      <a:pt x="6539" y="10698"/>
                      <a:pt x="6565" y="10609"/>
                    </a:cubicBezTo>
                    <a:cubicBezTo>
                      <a:pt x="6578" y="10533"/>
                      <a:pt x="6597" y="10450"/>
                      <a:pt x="6609" y="10374"/>
                    </a:cubicBezTo>
                    <a:cubicBezTo>
                      <a:pt x="6622" y="10349"/>
                      <a:pt x="6628" y="10323"/>
                      <a:pt x="6641" y="10298"/>
                    </a:cubicBezTo>
                    <a:cubicBezTo>
                      <a:pt x="6711" y="10114"/>
                      <a:pt x="6756" y="9872"/>
                      <a:pt x="6648" y="9688"/>
                    </a:cubicBezTo>
                    <a:cubicBezTo>
                      <a:pt x="6640" y="9671"/>
                      <a:pt x="6625" y="9663"/>
                      <a:pt x="6610" y="9663"/>
                    </a:cubicBezTo>
                    <a:cubicBezTo>
                      <a:pt x="6586" y="9663"/>
                      <a:pt x="6561" y="9682"/>
                      <a:pt x="6565" y="9713"/>
                    </a:cubicBezTo>
                    <a:cubicBezTo>
                      <a:pt x="6578" y="9878"/>
                      <a:pt x="6565" y="10050"/>
                      <a:pt x="6520" y="10209"/>
                    </a:cubicBezTo>
                    <a:cubicBezTo>
                      <a:pt x="6470" y="10368"/>
                      <a:pt x="6393" y="10520"/>
                      <a:pt x="6298" y="10654"/>
                    </a:cubicBezTo>
                    <a:cubicBezTo>
                      <a:pt x="6107" y="10952"/>
                      <a:pt x="5904" y="11238"/>
                      <a:pt x="5682" y="11512"/>
                    </a:cubicBezTo>
                    <a:cubicBezTo>
                      <a:pt x="5599" y="11620"/>
                      <a:pt x="5478" y="11753"/>
                      <a:pt x="5332" y="11772"/>
                    </a:cubicBezTo>
                    <a:cubicBezTo>
                      <a:pt x="5364" y="11493"/>
                      <a:pt x="5446" y="11226"/>
                      <a:pt x="5574" y="10978"/>
                    </a:cubicBezTo>
                    <a:cubicBezTo>
                      <a:pt x="5583" y="10960"/>
                      <a:pt x="5566" y="10942"/>
                      <a:pt x="5549" y="10942"/>
                    </a:cubicBezTo>
                    <a:cubicBezTo>
                      <a:pt x="5542" y="10942"/>
                      <a:pt x="5535" y="10945"/>
                      <a:pt x="5529" y="10952"/>
                    </a:cubicBezTo>
                    <a:cubicBezTo>
                      <a:pt x="5370" y="11213"/>
                      <a:pt x="5269" y="11505"/>
                      <a:pt x="5230" y="11810"/>
                    </a:cubicBezTo>
                    <a:cubicBezTo>
                      <a:pt x="5230" y="11836"/>
                      <a:pt x="5249" y="11861"/>
                      <a:pt x="5275" y="11861"/>
                    </a:cubicBezTo>
                    <a:cubicBezTo>
                      <a:pt x="5292" y="11864"/>
                      <a:pt x="5310" y="11865"/>
                      <a:pt x="5328" y="11865"/>
                    </a:cubicBezTo>
                    <a:cubicBezTo>
                      <a:pt x="5401" y="11865"/>
                      <a:pt x="5475" y="11844"/>
                      <a:pt x="5542" y="11798"/>
                    </a:cubicBezTo>
                    <a:lnTo>
                      <a:pt x="5542" y="11798"/>
                    </a:lnTo>
                    <a:cubicBezTo>
                      <a:pt x="5485" y="11931"/>
                      <a:pt x="5453" y="12064"/>
                      <a:pt x="5446" y="12204"/>
                    </a:cubicBezTo>
                    <a:cubicBezTo>
                      <a:pt x="5434" y="12281"/>
                      <a:pt x="5446" y="12382"/>
                      <a:pt x="5535" y="12401"/>
                    </a:cubicBezTo>
                    <a:cubicBezTo>
                      <a:pt x="5544" y="12403"/>
                      <a:pt x="5553" y="12404"/>
                      <a:pt x="5562" y="12404"/>
                    </a:cubicBezTo>
                    <a:cubicBezTo>
                      <a:pt x="5640" y="12404"/>
                      <a:pt x="5708" y="12333"/>
                      <a:pt x="5771" y="12287"/>
                    </a:cubicBezTo>
                    <a:cubicBezTo>
                      <a:pt x="5993" y="12122"/>
                      <a:pt x="6196" y="11937"/>
                      <a:pt x="6381" y="11734"/>
                    </a:cubicBezTo>
                    <a:lnTo>
                      <a:pt x="6381" y="11734"/>
                    </a:lnTo>
                    <a:cubicBezTo>
                      <a:pt x="6355" y="11918"/>
                      <a:pt x="6362" y="12109"/>
                      <a:pt x="6400" y="12300"/>
                    </a:cubicBezTo>
                    <a:cubicBezTo>
                      <a:pt x="6404" y="12326"/>
                      <a:pt x="6429" y="12343"/>
                      <a:pt x="6455" y="12343"/>
                    </a:cubicBezTo>
                    <a:cubicBezTo>
                      <a:pt x="6467" y="12343"/>
                      <a:pt x="6479" y="12339"/>
                      <a:pt x="6489" y="12331"/>
                    </a:cubicBezTo>
                    <a:lnTo>
                      <a:pt x="6533" y="12306"/>
                    </a:lnTo>
                    <a:cubicBezTo>
                      <a:pt x="6603" y="12420"/>
                      <a:pt x="6692" y="12522"/>
                      <a:pt x="6756" y="12643"/>
                    </a:cubicBezTo>
                    <a:cubicBezTo>
                      <a:pt x="6832" y="12776"/>
                      <a:pt x="6895" y="12910"/>
                      <a:pt x="6953" y="13043"/>
                    </a:cubicBezTo>
                    <a:lnTo>
                      <a:pt x="6946" y="13043"/>
                    </a:lnTo>
                    <a:cubicBezTo>
                      <a:pt x="7054" y="13323"/>
                      <a:pt x="7137" y="13615"/>
                      <a:pt x="7194" y="13907"/>
                    </a:cubicBezTo>
                    <a:cubicBezTo>
                      <a:pt x="7258" y="14212"/>
                      <a:pt x="7308" y="14517"/>
                      <a:pt x="7353" y="14829"/>
                    </a:cubicBezTo>
                    <a:cubicBezTo>
                      <a:pt x="7410" y="15172"/>
                      <a:pt x="7442" y="15515"/>
                      <a:pt x="7448" y="15858"/>
                    </a:cubicBezTo>
                    <a:cubicBezTo>
                      <a:pt x="7442" y="16049"/>
                      <a:pt x="7429" y="16240"/>
                      <a:pt x="7391" y="16424"/>
                    </a:cubicBezTo>
                    <a:cubicBezTo>
                      <a:pt x="7385" y="16475"/>
                      <a:pt x="7372" y="16526"/>
                      <a:pt x="7359" y="16576"/>
                    </a:cubicBezTo>
                    <a:cubicBezTo>
                      <a:pt x="7353" y="16602"/>
                      <a:pt x="7340" y="16653"/>
                      <a:pt x="7315" y="16672"/>
                    </a:cubicBezTo>
                    <a:cubicBezTo>
                      <a:pt x="7311" y="16674"/>
                      <a:pt x="7306" y="16675"/>
                      <a:pt x="7302" y="16675"/>
                    </a:cubicBezTo>
                    <a:cubicBezTo>
                      <a:pt x="7276" y="16675"/>
                      <a:pt x="7243" y="16648"/>
                      <a:pt x="7232" y="16621"/>
                    </a:cubicBezTo>
                    <a:cubicBezTo>
                      <a:pt x="7219" y="16570"/>
                      <a:pt x="7213" y="16526"/>
                      <a:pt x="7219" y="16475"/>
                    </a:cubicBezTo>
                    <a:cubicBezTo>
                      <a:pt x="7219" y="16468"/>
                      <a:pt x="7213" y="16456"/>
                      <a:pt x="7207" y="16449"/>
                    </a:cubicBezTo>
                    <a:cubicBezTo>
                      <a:pt x="7175" y="15884"/>
                      <a:pt x="7111" y="15318"/>
                      <a:pt x="7010" y="14759"/>
                    </a:cubicBezTo>
                    <a:cubicBezTo>
                      <a:pt x="6895" y="14047"/>
                      <a:pt x="6775" y="13329"/>
                      <a:pt x="6533" y="12643"/>
                    </a:cubicBezTo>
                    <a:cubicBezTo>
                      <a:pt x="6501" y="12554"/>
                      <a:pt x="6470" y="12471"/>
                      <a:pt x="6425" y="12389"/>
                    </a:cubicBezTo>
                    <a:cubicBezTo>
                      <a:pt x="6415" y="12366"/>
                      <a:pt x="6391" y="12355"/>
                      <a:pt x="6368" y="12355"/>
                    </a:cubicBezTo>
                    <a:cubicBezTo>
                      <a:pt x="6333" y="12355"/>
                      <a:pt x="6299" y="12379"/>
                      <a:pt x="6311" y="12420"/>
                    </a:cubicBezTo>
                    <a:cubicBezTo>
                      <a:pt x="6355" y="12586"/>
                      <a:pt x="6412" y="12751"/>
                      <a:pt x="6463" y="12916"/>
                    </a:cubicBezTo>
                    <a:cubicBezTo>
                      <a:pt x="6514" y="13081"/>
                      <a:pt x="6559" y="13246"/>
                      <a:pt x="6597" y="13412"/>
                    </a:cubicBezTo>
                    <a:cubicBezTo>
                      <a:pt x="6679" y="13748"/>
                      <a:pt x="6736" y="14092"/>
                      <a:pt x="6800" y="14435"/>
                    </a:cubicBezTo>
                    <a:cubicBezTo>
                      <a:pt x="6914" y="15127"/>
                      <a:pt x="7042" y="15833"/>
                      <a:pt x="7073" y="16538"/>
                    </a:cubicBezTo>
                    <a:cubicBezTo>
                      <a:pt x="7086" y="16894"/>
                      <a:pt x="7061" y="17250"/>
                      <a:pt x="6997" y="17593"/>
                    </a:cubicBezTo>
                    <a:cubicBezTo>
                      <a:pt x="6991" y="17623"/>
                      <a:pt x="6991" y="17670"/>
                      <a:pt x="6964" y="17670"/>
                    </a:cubicBezTo>
                    <a:cubicBezTo>
                      <a:pt x="6962" y="17670"/>
                      <a:pt x="6961" y="17670"/>
                      <a:pt x="6959" y="17669"/>
                    </a:cubicBezTo>
                    <a:cubicBezTo>
                      <a:pt x="6921" y="17663"/>
                      <a:pt x="6889" y="17625"/>
                      <a:pt x="6870" y="17606"/>
                    </a:cubicBezTo>
                    <a:cubicBezTo>
                      <a:pt x="6819" y="17542"/>
                      <a:pt x="6768" y="17485"/>
                      <a:pt x="6724" y="17422"/>
                    </a:cubicBezTo>
                    <a:cubicBezTo>
                      <a:pt x="6635" y="17294"/>
                      <a:pt x="6559" y="17161"/>
                      <a:pt x="6489" y="17015"/>
                    </a:cubicBezTo>
                    <a:cubicBezTo>
                      <a:pt x="6349" y="16723"/>
                      <a:pt x="6241" y="16411"/>
                      <a:pt x="6158" y="16100"/>
                    </a:cubicBezTo>
                    <a:cubicBezTo>
                      <a:pt x="6063" y="15763"/>
                      <a:pt x="5993" y="15426"/>
                      <a:pt x="5936" y="15089"/>
                    </a:cubicBezTo>
                    <a:cubicBezTo>
                      <a:pt x="5834" y="14397"/>
                      <a:pt x="5802" y="13704"/>
                      <a:pt x="5860" y="13011"/>
                    </a:cubicBezTo>
                    <a:cubicBezTo>
                      <a:pt x="5866" y="12922"/>
                      <a:pt x="5866" y="12833"/>
                      <a:pt x="5872" y="12744"/>
                    </a:cubicBezTo>
                    <a:cubicBezTo>
                      <a:pt x="5872" y="12727"/>
                      <a:pt x="5859" y="12717"/>
                      <a:pt x="5846" y="12717"/>
                    </a:cubicBezTo>
                    <a:cubicBezTo>
                      <a:pt x="5835" y="12717"/>
                      <a:pt x="5824" y="12724"/>
                      <a:pt x="5821" y="12738"/>
                    </a:cubicBezTo>
                    <a:cubicBezTo>
                      <a:pt x="5713" y="13456"/>
                      <a:pt x="5707" y="14187"/>
                      <a:pt x="5809" y="14911"/>
                    </a:cubicBezTo>
                    <a:cubicBezTo>
                      <a:pt x="5853" y="15267"/>
                      <a:pt x="5917" y="15623"/>
                      <a:pt x="6012" y="15979"/>
                    </a:cubicBezTo>
                    <a:cubicBezTo>
                      <a:pt x="6095" y="16309"/>
                      <a:pt x="6203" y="16634"/>
                      <a:pt x="6336" y="16951"/>
                    </a:cubicBezTo>
                    <a:cubicBezTo>
                      <a:pt x="6400" y="17104"/>
                      <a:pt x="6476" y="17250"/>
                      <a:pt x="6565" y="17390"/>
                    </a:cubicBezTo>
                    <a:cubicBezTo>
                      <a:pt x="6603" y="17447"/>
                      <a:pt x="6641" y="17504"/>
                      <a:pt x="6686" y="17555"/>
                    </a:cubicBezTo>
                    <a:cubicBezTo>
                      <a:pt x="6679" y="17568"/>
                      <a:pt x="6673" y="17580"/>
                      <a:pt x="6673" y="17587"/>
                    </a:cubicBezTo>
                    <a:cubicBezTo>
                      <a:pt x="6660" y="17790"/>
                      <a:pt x="6628" y="17987"/>
                      <a:pt x="6578" y="18184"/>
                    </a:cubicBezTo>
                    <a:cubicBezTo>
                      <a:pt x="6561" y="18245"/>
                      <a:pt x="6544" y="18330"/>
                      <a:pt x="6473" y="18330"/>
                    </a:cubicBezTo>
                    <a:cubicBezTo>
                      <a:pt x="6463" y="18330"/>
                      <a:pt x="6451" y="18328"/>
                      <a:pt x="6438" y="18324"/>
                    </a:cubicBezTo>
                    <a:cubicBezTo>
                      <a:pt x="6362" y="18292"/>
                      <a:pt x="6336" y="18203"/>
                      <a:pt x="6304" y="18133"/>
                    </a:cubicBezTo>
                    <a:cubicBezTo>
                      <a:pt x="6158" y="17758"/>
                      <a:pt x="6018" y="17383"/>
                      <a:pt x="5885" y="17002"/>
                    </a:cubicBezTo>
                    <a:cubicBezTo>
                      <a:pt x="5605" y="16246"/>
                      <a:pt x="5402" y="15464"/>
                      <a:pt x="5275" y="14664"/>
                    </a:cubicBezTo>
                    <a:cubicBezTo>
                      <a:pt x="5205" y="14206"/>
                      <a:pt x="5167" y="13748"/>
                      <a:pt x="5167" y="13285"/>
                    </a:cubicBezTo>
                    <a:cubicBezTo>
                      <a:pt x="5167" y="13267"/>
                      <a:pt x="5155" y="13257"/>
                      <a:pt x="5144" y="13257"/>
                    </a:cubicBezTo>
                    <a:cubicBezTo>
                      <a:pt x="5135" y="13257"/>
                      <a:pt x="5125" y="13264"/>
                      <a:pt x="5122" y="13278"/>
                    </a:cubicBezTo>
                    <a:cubicBezTo>
                      <a:pt x="5110" y="13463"/>
                      <a:pt x="5103" y="13647"/>
                      <a:pt x="5110" y="13825"/>
                    </a:cubicBezTo>
                    <a:cubicBezTo>
                      <a:pt x="5103" y="13812"/>
                      <a:pt x="5103" y="13793"/>
                      <a:pt x="5097" y="13780"/>
                    </a:cubicBezTo>
                    <a:cubicBezTo>
                      <a:pt x="5046" y="13583"/>
                      <a:pt x="4995" y="13393"/>
                      <a:pt x="4932" y="13208"/>
                    </a:cubicBezTo>
                    <a:cubicBezTo>
                      <a:pt x="4830" y="12878"/>
                      <a:pt x="4697" y="12566"/>
                      <a:pt x="4544" y="12261"/>
                    </a:cubicBezTo>
                    <a:cubicBezTo>
                      <a:pt x="4557" y="12249"/>
                      <a:pt x="4563" y="12236"/>
                      <a:pt x="4576" y="12223"/>
                    </a:cubicBezTo>
                    <a:cubicBezTo>
                      <a:pt x="4595" y="12185"/>
                      <a:pt x="4608" y="12141"/>
                      <a:pt x="4608" y="12096"/>
                    </a:cubicBezTo>
                    <a:cubicBezTo>
                      <a:pt x="4684" y="12172"/>
                      <a:pt x="4767" y="12249"/>
                      <a:pt x="4855" y="12312"/>
                    </a:cubicBezTo>
                    <a:cubicBezTo>
                      <a:pt x="4900" y="12350"/>
                      <a:pt x="4938" y="12382"/>
                      <a:pt x="4989" y="12414"/>
                    </a:cubicBezTo>
                    <a:cubicBezTo>
                      <a:pt x="5008" y="12430"/>
                      <a:pt x="5033" y="12438"/>
                      <a:pt x="5059" y="12438"/>
                    </a:cubicBezTo>
                    <a:cubicBezTo>
                      <a:pt x="5084" y="12438"/>
                      <a:pt x="5110" y="12430"/>
                      <a:pt x="5129" y="12414"/>
                    </a:cubicBezTo>
                    <a:cubicBezTo>
                      <a:pt x="5205" y="12350"/>
                      <a:pt x="5186" y="12211"/>
                      <a:pt x="5180" y="12128"/>
                    </a:cubicBezTo>
                    <a:cubicBezTo>
                      <a:pt x="5173" y="12001"/>
                      <a:pt x="5129" y="11880"/>
                      <a:pt x="5046" y="11785"/>
                    </a:cubicBezTo>
                    <a:cubicBezTo>
                      <a:pt x="5041" y="11780"/>
                      <a:pt x="5036" y="11778"/>
                      <a:pt x="5031" y="11778"/>
                    </a:cubicBezTo>
                    <a:cubicBezTo>
                      <a:pt x="5016" y="11778"/>
                      <a:pt x="5002" y="11797"/>
                      <a:pt x="5002" y="11817"/>
                    </a:cubicBezTo>
                    <a:cubicBezTo>
                      <a:pt x="5008" y="11874"/>
                      <a:pt x="5021" y="11931"/>
                      <a:pt x="5040" y="11982"/>
                    </a:cubicBezTo>
                    <a:cubicBezTo>
                      <a:pt x="5052" y="12039"/>
                      <a:pt x="5065" y="12096"/>
                      <a:pt x="5072" y="12160"/>
                    </a:cubicBezTo>
                    <a:cubicBezTo>
                      <a:pt x="5078" y="12211"/>
                      <a:pt x="5078" y="12261"/>
                      <a:pt x="5072" y="12319"/>
                    </a:cubicBezTo>
                    <a:cubicBezTo>
                      <a:pt x="5068" y="12327"/>
                      <a:pt x="5064" y="12332"/>
                      <a:pt x="5058" y="12332"/>
                    </a:cubicBezTo>
                    <a:cubicBezTo>
                      <a:pt x="5055" y="12332"/>
                      <a:pt x="5051" y="12330"/>
                      <a:pt x="5046" y="12325"/>
                    </a:cubicBezTo>
                    <a:cubicBezTo>
                      <a:pt x="5021" y="12312"/>
                      <a:pt x="4995" y="12293"/>
                      <a:pt x="4970" y="12274"/>
                    </a:cubicBezTo>
                    <a:cubicBezTo>
                      <a:pt x="4779" y="12141"/>
                      <a:pt x="4608" y="11995"/>
                      <a:pt x="4449" y="11829"/>
                    </a:cubicBezTo>
                    <a:lnTo>
                      <a:pt x="4449" y="11829"/>
                    </a:lnTo>
                    <a:cubicBezTo>
                      <a:pt x="4534" y="11864"/>
                      <a:pt x="4638" y="11911"/>
                      <a:pt x="4737" y="11911"/>
                    </a:cubicBezTo>
                    <a:cubicBezTo>
                      <a:pt x="4765" y="11911"/>
                      <a:pt x="4791" y="11907"/>
                      <a:pt x="4817" y="11899"/>
                    </a:cubicBezTo>
                    <a:cubicBezTo>
                      <a:pt x="4932" y="11880"/>
                      <a:pt x="4983" y="11740"/>
                      <a:pt x="4913" y="11645"/>
                    </a:cubicBezTo>
                    <a:cubicBezTo>
                      <a:pt x="4902" y="11634"/>
                      <a:pt x="4887" y="11630"/>
                      <a:pt x="4873" y="11630"/>
                    </a:cubicBezTo>
                    <a:cubicBezTo>
                      <a:pt x="4837" y="11630"/>
                      <a:pt x="4801" y="11659"/>
                      <a:pt x="4824" y="11696"/>
                    </a:cubicBezTo>
                    <a:cubicBezTo>
                      <a:pt x="4843" y="11728"/>
                      <a:pt x="4811" y="11766"/>
                      <a:pt x="4779" y="11778"/>
                    </a:cubicBezTo>
                    <a:cubicBezTo>
                      <a:pt x="4767" y="11780"/>
                      <a:pt x="4755" y="11781"/>
                      <a:pt x="4742" y="11781"/>
                    </a:cubicBezTo>
                    <a:cubicBezTo>
                      <a:pt x="4702" y="11781"/>
                      <a:pt x="4659" y="11772"/>
                      <a:pt x="4620" y="11753"/>
                    </a:cubicBezTo>
                    <a:cubicBezTo>
                      <a:pt x="4525" y="11728"/>
                      <a:pt x="4436" y="11690"/>
                      <a:pt x="4347" y="11645"/>
                    </a:cubicBezTo>
                    <a:cubicBezTo>
                      <a:pt x="4176" y="11550"/>
                      <a:pt x="4017" y="11442"/>
                      <a:pt x="3870" y="11308"/>
                    </a:cubicBezTo>
                    <a:cubicBezTo>
                      <a:pt x="3693" y="11137"/>
                      <a:pt x="3534" y="10946"/>
                      <a:pt x="3407" y="10736"/>
                    </a:cubicBezTo>
                    <a:cubicBezTo>
                      <a:pt x="3400" y="10724"/>
                      <a:pt x="3394" y="10705"/>
                      <a:pt x="3381" y="10692"/>
                    </a:cubicBezTo>
                    <a:cubicBezTo>
                      <a:pt x="3305" y="10558"/>
                      <a:pt x="3235" y="10425"/>
                      <a:pt x="3171" y="10285"/>
                    </a:cubicBezTo>
                    <a:cubicBezTo>
                      <a:pt x="3095" y="10120"/>
                      <a:pt x="3032" y="9948"/>
                      <a:pt x="2968" y="9777"/>
                    </a:cubicBezTo>
                    <a:cubicBezTo>
                      <a:pt x="2994" y="9777"/>
                      <a:pt x="3019" y="9770"/>
                      <a:pt x="3038" y="9758"/>
                    </a:cubicBezTo>
                    <a:cubicBezTo>
                      <a:pt x="3089" y="9732"/>
                      <a:pt x="3121" y="9681"/>
                      <a:pt x="3127" y="9624"/>
                    </a:cubicBezTo>
                    <a:cubicBezTo>
                      <a:pt x="3394" y="10190"/>
                      <a:pt x="3743" y="10711"/>
                      <a:pt x="4252" y="11067"/>
                    </a:cubicBezTo>
                    <a:cubicBezTo>
                      <a:pt x="4365" y="11150"/>
                      <a:pt x="4526" y="11244"/>
                      <a:pt x="4678" y="11244"/>
                    </a:cubicBezTo>
                    <a:cubicBezTo>
                      <a:pt x="4747" y="11244"/>
                      <a:pt x="4815" y="11225"/>
                      <a:pt x="4875" y="11175"/>
                    </a:cubicBezTo>
                    <a:cubicBezTo>
                      <a:pt x="4903" y="11152"/>
                      <a:pt x="4881" y="11109"/>
                      <a:pt x="4848" y="11109"/>
                    </a:cubicBezTo>
                    <a:cubicBezTo>
                      <a:pt x="4845" y="11109"/>
                      <a:pt x="4841" y="11110"/>
                      <a:pt x="4836" y="11111"/>
                    </a:cubicBezTo>
                    <a:cubicBezTo>
                      <a:pt x="4800" y="11122"/>
                      <a:pt x="4763" y="11127"/>
                      <a:pt x="4727" y="11127"/>
                    </a:cubicBezTo>
                    <a:cubicBezTo>
                      <a:pt x="4574" y="11127"/>
                      <a:pt x="4426" y="11040"/>
                      <a:pt x="4303" y="10952"/>
                    </a:cubicBezTo>
                    <a:cubicBezTo>
                      <a:pt x="4144" y="10838"/>
                      <a:pt x="3998" y="10705"/>
                      <a:pt x="3870" y="10558"/>
                    </a:cubicBezTo>
                    <a:cubicBezTo>
                      <a:pt x="3597" y="10247"/>
                      <a:pt x="3368" y="9897"/>
                      <a:pt x="3191" y="9523"/>
                    </a:cubicBezTo>
                    <a:cubicBezTo>
                      <a:pt x="3076" y="9300"/>
                      <a:pt x="2968" y="9071"/>
                      <a:pt x="2860" y="8849"/>
                    </a:cubicBezTo>
                    <a:cubicBezTo>
                      <a:pt x="2855" y="8839"/>
                      <a:pt x="2847" y="8835"/>
                      <a:pt x="2839" y="8835"/>
                    </a:cubicBezTo>
                    <a:cubicBezTo>
                      <a:pt x="2826" y="8835"/>
                      <a:pt x="2814" y="8846"/>
                      <a:pt x="2822" y="8862"/>
                    </a:cubicBezTo>
                    <a:cubicBezTo>
                      <a:pt x="2898" y="9090"/>
                      <a:pt x="2987" y="9326"/>
                      <a:pt x="3095" y="9548"/>
                    </a:cubicBezTo>
                    <a:cubicBezTo>
                      <a:pt x="3092" y="9547"/>
                      <a:pt x="3089" y="9547"/>
                      <a:pt x="3086" y="9547"/>
                    </a:cubicBezTo>
                    <a:cubicBezTo>
                      <a:pt x="3060" y="9547"/>
                      <a:pt x="3044" y="9570"/>
                      <a:pt x="3044" y="9592"/>
                    </a:cubicBezTo>
                    <a:cubicBezTo>
                      <a:pt x="3050" y="9635"/>
                      <a:pt x="3007" y="9659"/>
                      <a:pt x="2967" y="9659"/>
                    </a:cubicBezTo>
                    <a:cubicBezTo>
                      <a:pt x="2959" y="9659"/>
                      <a:pt x="2950" y="9658"/>
                      <a:pt x="2943" y="9656"/>
                    </a:cubicBezTo>
                    <a:cubicBezTo>
                      <a:pt x="2936" y="9592"/>
                      <a:pt x="2917" y="9529"/>
                      <a:pt x="2892" y="9472"/>
                    </a:cubicBezTo>
                    <a:cubicBezTo>
                      <a:pt x="2866" y="9389"/>
                      <a:pt x="2841" y="9306"/>
                      <a:pt x="2809" y="9224"/>
                    </a:cubicBezTo>
                    <a:cubicBezTo>
                      <a:pt x="2758" y="9065"/>
                      <a:pt x="2714" y="8900"/>
                      <a:pt x="2669" y="8735"/>
                    </a:cubicBezTo>
                    <a:cubicBezTo>
                      <a:pt x="2612" y="8474"/>
                      <a:pt x="2561" y="8207"/>
                      <a:pt x="2536" y="7940"/>
                    </a:cubicBezTo>
                    <a:lnTo>
                      <a:pt x="2536" y="7940"/>
                    </a:lnTo>
                    <a:cubicBezTo>
                      <a:pt x="2561" y="7997"/>
                      <a:pt x="2593" y="8055"/>
                      <a:pt x="2631" y="8099"/>
                    </a:cubicBezTo>
                    <a:cubicBezTo>
                      <a:pt x="2637" y="8107"/>
                      <a:pt x="2647" y="8111"/>
                      <a:pt x="2656" y="8111"/>
                    </a:cubicBezTo>
                    <a:cubicBezTo>
                      <a:pt x="2677" y="8111"/>
                      <a:pt x="2697" y="8095"/>
                      <a:pt x="2688" y="8074"/>
                    </a:cubicBezTo>
                    <a:cubicBezTo>
                      <a:pt x="2631" y="7864"/>
                      <a:pt x="2542" y="7667"/>
                      <a:pt x="2498" y="7457"/>
                    </a:cubicBezTo>
                    <a:lnTo>
                      <a:pt x="2498" y="7400"/>
                    </a:lnTo>
                    <a:cubicBezTo>
                      <a:pt x="2523" y="7553"/>
                      <a:pt x="2568" y="7705"/>
                      <a:pt x="2625" y="7845"/>
                    </a:cubicBezTo>
                    <a:cubicBezTo>
                      <a:pt x="2765" y="8156"/>
                      <a:pt x="2949" y="8449"/>
                      <a:pt x="3171" y="8703"/>
                    </a:cubicBezTo>
                    <a:cubicBezTo>
                      <a:pt x="3229" y="8779"/>
                      <a:pt x="3292" y="8849"/>
                      <a:pt x="3362" y="8925"/>
                    </a:cubicBezTo>
                    <a:cubicBezTo>
                      <a:pt x="3426" y="8995"/>
                      <a:pt x="3496" y="9065"/>
                      <a:pt x="3572" y="9116"/>
                    </a:cubicBezTo>
                    <a:cubicBezTo>
                      <a:pt x="3579" y="9121"/>
                      <a:pt x="3586" y="9123"/>
                      <a:pt x="3593" y="9123"/>
                    </a:cubicBezTo>
                    <a:cubicBezTo>
                      <a:pt x="3605" y="9123"/>
                      <a:pt x="3615" y="9117"/>
                      <a:pt x="3623" y="9109"/>
                    </a:cubicBezTo>
                    <a:cubicBezTo>
                      <a:pt x="3667" y="9179"/>
                      <a:pt x="3712" y="9249"/>
                      <a:pt x="3762" y="9319"/>
                    </a:cubicBezTo>
                    <a:cubicBezTo>
                      <a:pt x="3896" y="9503"/>
                      <a:pt x="4036" y="9675"/>
                      <a:pt x="4195" y="9834"/>
                    </a:cubicBezTo>
                    <a:cubicBezTo>
                      <a:pt x="4289" y="9934"/>
                      <a:pt x="4443" y="10116"/>
                      <a:pt x="4600" y="10116"/>
                    </a:cubicBezTo>
                    <a:cubicBezTo>
                      <a:pt x="4643" y="10116"/>
                      <a:pt x="4686" y="10102"/>
                      <a:pt x="4728" y="10069"/>
                    </a:cubicBezTo>
                    <a:cubicBezTo>
                      <a:pt x="4824" y="9999"/>
                      <a:pt x="4830" y="9859"/>
                      <a:pt x="4830" y="9751"/>
                    </a:cubicBezTo>
                    <a:cubicBezTo>
                      <a:pt x="4843" y="9612"/>
                      <a:pt x="4830" y="9465"/>
                      <a:pt x="4779" y="9332"/>
                    </a:cubicBezTo>
                    <a:cubicBezTo>
                      <a:pt x="4774" y="9318"/>
                      <a:pt x="4761" y="9312"/>
                      <a:pt x="4748" y="9312"/>
                    </a:cubicBezTo>
                    <a:cubicBezTo>
                      <a:pt x="4731" y="9312"/>
                      <a:pt x="4713" y="9323"/>
                      <a:pt x="4709" y="9345"/>
                    </a:cubicBezTo>
                    <a:cubicBezTo>
                      <a:pt x="4697" y="9453"/>
                      <a:pt x="4709" y="9567"/>
                      <a:pt x="4709" y="9675"/>
                    </a:cubicBezTo>
                    <a:cubicBezTo>
                      <a:pt x="4709" y="9732"/>
                      <a:pt x="4703" y="9783"/>
                      <a:pt x="4697" y="9840"/>
                    </a:cubicBezTo>
                    <a:cubicBezTo>
                      <a:pt x="4697" y="9885"/>
                      <a:pt x="4684" y="9929"/>
                      <a:pt x="4658" y="9961"/>
                    </a:cubicBezTo>
                    <a:cubicBezTo>
                      <a:pt x="4641" y="9979"/>
                      <a:pt x="4621" y="9986"/>
                      <a:pt x="4600" y="9986"/>
                    </a:cubicBezTo>
                    <a:cubicBezTo>
                      <a:pt x="4538" y="9986"/>
                      <a:pt x="4468" y="9923"/>
                      <a:pt x="4430" y="9885"/>
                    </a:cubicBezTo>
                    <a:cubicBezTo>
                      <a:pt x="4360" y="9821"/>
                      <a:pt x="4284" y="9751"/>
                      <a:pt x="4214" y="9675"/>
                    </a:cubicBezTo>
                    <a:cubicBezTo>
                      <a:pt x="3940" y="9389"/>
                      <a:pt x="3705" y="9065"/>
                      <a:pt x="3508" y="8715"/>
                    </a:cubicBezTo>
                    <a:cubicBezTo>
                      <a:pt x="3400" y="8518"/>
                      <a:pt x="3318" y="8309"/>
                      <a:pt x="3216" y="8112"/>
                    </a:cubicBezTo>
                    <a:cubicBezTo>
                      <a:pt x="3213" y="8104"/>
                      <a:pt x="3207" y="8101"/>
                      <a:pt x="3200" y="8101"/>
                    </a:cubicBezTo>
                    <a:cubicBezTo>
                      <a:pt x="3189" y="8101"/>
                      <a:pt x="3178" y="8109"/>
                      <a:pt x="3178" y="8124"/>
                    </a:cubicBezTo>
                    <a:cubicBezTo>
                      <a:pt x="3229" y="8341"/>
                      <a:pt x="3311" y="8550"/>
                      <a:pt x="3419" y="8747"/>
                    </a:cubicBezTo>
                    <a:cubicBezTo>
                      <a:pt x="3438" y="8785"/>
                      <a:pt x="3464" y="8824"/>
                      <a:pt x="3483" y="8868"/>
                    </a:cubicBezTo>
                    <a:cubicBezTo>
                      <a:pt x="3438" y="8811"/>
                      <a:pt x="3381" y="8754"/>
                      <a:pt x="3337" y="8696"/>
                    </a:cubicBezTo>
                    <a:cubicBezTo>
                      <a:pt x="3235" y="8576"/>
                      <a:pt x="3133" y="8449"/>
                      <a:pt x="3038" y="8315"/>
                    </a:cubicBezTo>
                    <a:cubicBezTo>
                      <a:pt x="2841" y="8048"/>
                      <a:pt x="2701" y="7750"/>
                      <a:pt x="2619" y="7432"/>
                    </a:cubicBezTo>
                    <a:cubicBezTo>
                      <a:pt x="2568" y="7254"/>
                      <a:pt x="2549" y="7070"/>
                      <a:pt x="2555" y="6879"/>
                    </a:cubicBezTo>
                    <a:cubicBezTo>
                      <a:pt x="2559" y="6861"/>
                      <a:pt x="2545" y="6852"/>
                      <a:pt x="2531" y="6852"/>
                    </a:cubicBezTo>
                    <a:cubicBezTo>
                      <a:pt x="2519" y="6852"/>
                      <a:pt x="2507" y="6858"/>
                      <a:pt x="2504" y="6873"/>
                    </a:cubicBezTo>
                    <a:cubicBezTo>
                      <a:pt x="2485" y="6987"/>
                      <a:pt x="2479" y="7095"/>
                      <a:pt x="2485" y="7203"/>
                    </a:cubicBezTo>
                    <a:cubicBezTo>
                      <a:pt x="2479" y="7197"/>
                      <a:pt x="2472" y="7184"/>
                      <a:pt x="2466" y="7178"/>
                    </a:cubicBezTo>
                    <a:cubicBezTo>
                      <a:pt x="2466" y="7171"/>
                      <a:pt x="2460" y="7165"/>
                      <a:pt x="2453" y="7165"/>
                    </a:cubicBezTo>
                    <a:cubicBezTo>
                      <a:pt x="2441" y="7038"/>
                      <a:pt x="2441" y="6904"/>
                      <a:pt x="2447" y="6777"/>
                    </a:cubicBezTo>
                    <a:cubicBezTo>
                      <a:pt x="2472" y="6390"/>
                      <a:pt x="2580" y="6008"/>
                      <a:pt x="2777" y="5672"/>
                    </a:cubicBezTo>
                    <a:cubicBezTo>
                      <a:pt x="2782" y="5673"/>
                      <a:pt x="2787" y="5674"/>
                      <a:pt x="2792" y="5674"/>
                    </a:cubicBezTo>
                    <a:cubicBezTo>
                      <a:pt x="2805" y="5674"/>
                      <a:pt x="2817" y="5667"/>
                      <a:pt x="2822" y="5652"/>
                    </a:cubicBezTo>
                    <a:cubicBezTo>
                      <a:pt x="2841" y="5627"/>
                      <a:pt x="2847" y="5602"/>
                      <a:pt x="2854" y="5570"/>
                    </a:cubicBezTo>
                    <a:cubicBezTo>
                      <a:pt x="2866" y="5551"/>
                      <a:pt x="2873" y="5525"/>
                      <a:pt x="2879" y="5500"/>
                    </a:cubicBezTo>
                    <a:cubicBezTo>
                      <a:pt x="2924" y="5436"/>
                      <a:pt x="2968" y="5373"/>
                      <a:pt x="3019" y="5316"/>
                    </a:cubicBezTo>
                    <a:cubicBezTo>
                      <a:pt x="3038" y="5316"/>
                      <a:pt x="3063" y="5303"/>
                      <a:pt x="3063" y="5284"/>
                    </a:cubicBezTo>
                    <a:cubicBezTo>
                      <a:pt x="3070" y="5303"/>
                      <a:pt x="3082" y="5322"/>
                      <a:pt x="3095" y="5341"/>
                    </a:cubicBezTo>
                    <a:cubicBezTo>
                      <a:pt x="3106" y="5356"/>
                      <a:pt x="3120" y="5362"/>
                      <a:pt x="3134" y="5362"/>
                    </a:cubicBezTo>
                    <a:cubicBezTo>
                      <a:pt x="3162" y="5362"/>
                      <a:pt x="3188" y="5337"/>
                      <a:pt x="3184" y="5303"/>
                    </a:cubicBezTo>
                    <a:cubicBezTo>
                      <a:pt x="3184" y="5284"/>
                      <a:pt x="3178" y="5265"/>
                      <a:pt x="3165" y="5246"/>
                    </a:cubicBezTo>
                    <a:cubicBezTo>
                      <a:pt x="3159" y="5233"/>
                      <a:pt x="3152" y="5214"/>
                      <a:pt x="3146" y="5195"/>
                    </a:cubicBezTo>
                    <a:cubicBezTo>
                      <a:pt x="3152" y="5195"/>
                      <a:pt x="3152" y="5189"/>
                      <a:pt x="3159" y="5189"/>
                    </a:cubicBezTo>
                    <a:cubicBezTo>
                      <a:pt x="3171" y="5157"/>
                      <a:pt x="3191" y="5125"/>
                      <a:pt x="3203" y="5100"/>
                    </a:cubicBezTo>
                    <a:cubicBezTo>
                      <a:pt x="3216" y="5087"/>
                      <a:pt x="3229" y="5074"/>
                      <a:pt x="3241" y="5061"/>
                    </a:cubicBezTo>
                    <a:cubicBezTo>
                      <a:pt x="3248" y="5055"/>
                      <a:pt x="3248" y="5042"/>
                      <a:pt x="3241" y="5036"/>
                    </a:cubicBezTo>
                    <a:cubicBezTo>
                      <a:pt x="3279" y="4979"/>
                      <a:pt x="3324" y="4928"/>
                      <a:pt x="3375" y="4877"/>
                    </a:cubicBezTo>
                    <a:cubicBezTo>
                      <a:pt x="3476" y="4795"/>
                      <a:pt x="3578" y="4725"/>
                      <a:pt x="3686" y="4655"/>
                    </a:cubicBezTo>
                    <a:cubicBezTo>
                      <a:pt x="3704" y="4643"/>
                      <a:pt x="3695" y="4616"/>
                      <a:pt x="3674" y="4616"/>
                    </a:cubicBezTo>
                    <a:cubicBezTo>
                      <a:pt x="3672" y="4616"/>
                      <a:pt x="3669" y="4616"/>
                      <a:pt x="3667" y="4617"/>
                    </a:cubicBezTo>
                    <a:cubicBezTo>
                      <a:pt x="3540" y="4655"/>
                      <a:pt x="3419" y="4725"/>
                      <a:pt x="3324" y="4826"/>
                    </a:cubicBezTo>
                    <a:cubicBezTo>
                      <a:pt x="3286" y="4871"/>
                      <a:pt x="3248" y="4909"/>
                      <a:pt x="3216" y="4960"/>
                    </a:cubicBezTo>
                    <a:lnTo>
                      <a:pt x="3235" y="4909"/>
                    </a:lnTo>
                    <a:cubicBezTo>
                      <a:pt x="3273" y="4807"/>
                      <a:pt x="3318" y="4712"/>
                      <a:pt x="3368" y="4617"/>
                    </a:cubicBezTo>
                    <a:cubicBezTo>
                      <a:pt x="3377" y="4599"/>
                      <a:pt x="3358" y="4581"/>
                      <a:pt x="3341" y="4581"/>
                    </a:cubicBezTo>
                    <a:cubicBezTo>
                      <a:pt x="3334" y="4581"/>
                      <a:pt x="3328" y="4584"/>
                      <a:pt x="3324" y="4591"/>
                    </a:cubicBezTo>
                    <a:cubicBezTo>
                      <a:pt x="3254" y="4680"/>
                      <a:pt x="3203" y="4775"/>
                      <a:pt x="3165" y="4877"/>
                    </a:cubicBezTo>
                    <a:cubicBezTo>
                      <a:pt x="3140" y="4928"/>
                      <a:pt x="3127" y="4979"/>
                      <a:pt x="3108" y="5030"/>
                    </a:cubicBezTo>
                    <a:cubicBezTo>
                      <a:pt x="3108" y="5036"/>
                      <a:pt x="3108" y="5049"/>
                      <a:pt x="3108" y="5055"/>
                    </a:cubicBezTo>
                    <a:cubicBezTo>
                      <a:pt x="3095" y="4998"/>
                      <a:pt x="3082" y="4947"/>
                      <a:pt x="3076" y="4890"/>
                    </a:cubicBezTo>
                    <a:cubicBezTo>
                      <a:pt x="3076" y="4877"/>
                      <a:pt x="3063" y="4871"/>
                      <a:pt x="3051" y="4871"/>
                    </a:cubicBezTo>
                    <a:lnTo>
                      <a:pt x="3051" y="4852"/>
                    </a:lnTo>
                    <a:cubicBezTo>
                      <a:pt x="3063" y="4699"/>
                      <a:pt x="3089" y="4553"/>
                      <a:pt x="3133" y="4413"/>
                    </a:cubicBezTo>
                    <a:cubicBezTo>
                      <a:pt x="3137" y="4393"/>
                      <a:pt x="3123" y="4378"/>
                      <a:pt x="3109" y="4378"/>
                    </a:cubicBezTo>
                    <a:cubicBezTo>
                      <a:pt x="3101" y="4378"/>
                      <a:pt x="3093" y="4383"/>
                      <a:pt x="3089" y="4394"/>
                    </a:cubicBezTo>
                    <a:cubicBezTo>
                      <a:pt x="3025" y="4534"/>
                      <a:pt x="2987" y="4680"/>
                      <a:pt x="2968" y="4833"/>
                    </a:cubicBezTo>
                    <a:cubicBezTo>
                      <a:pt x="2962" y="4795"/>
                      <a:pt x="2955" y="4750"/>
                      <a:pt x="2955" y="4712"/>
                    </a:cubicBezTo>
                    <a:cubicBezTo>
                      <a:pt x="2936" y="4515"/>
                      <a:pt x="2943" y="4312"/>
                      <a:pt x="2974" y="4108"/>
                    </a:cubicBezTo>
                    <a:cubicBezTo>
                      <a:pt x="2978" y="4091"/>
                      <a:pt x="2964" y="4081"/>
                      <a:pt x="2950" y="4081"/>
                    </a:cubicBezTo>
                    <a:cubicBezTo>
                      <a:pt x="2938" y="4081"/>
                      <a:pt x="2926" y="4088"/>
                      <a:pt x="2924" y="4102"/>
                    </a:cubicBezTo>
                    <a:cubicBezTo>
                      <a:pt x="2905" y="4165"/>
                      <a:pt x="2892" y="4235"/>
                      <a:pt x="2879" y="4299"/>
                    </a:cubicBezTo>
                    <a:cubicBezTo>
                      <a:pt x="2879" y="4197"/>
                      <a:pt x="2879" y="4102"/>
                      <a:pt x="2879" y="4007"/>
                    </a:cubicBezTo>
                    <a:cubicBezTo>
                      <a:pt x="2892" y="3867"/>
                      <a:pt x="2911" y="3733"/>
                      <a:pt x="2930" y="3593"/>
                    </a:cubicBezTo>
                    <a:cubicBezTo>
                      <a:pt x="2981" y="3466"/>
                      <a:pt x="3057" y="3346"/>
                      <a:pt x="3146" y="3238"/>
                    </a:cubicBezTo>
                    <a:cubicBezTo>
                      <a:pt x="3279" y="3085"/>
                      <a:pt x="3445" y="2964"/>
                      <a:pt x="3629" y="2888"/>
                    </a:cubicBezTo>
                    <a:cubicBezTo>
                      <a:pt x="3646" y="2882"/>
                      <a:pt x="3643" y="2856"/>
                      <a:pt x="3627" y="2856"/>
                    </a:cubicBezTo>
                    <a:cubicBezTo>
                      <a:pt x="3626" y="2856"/>
                      <a:pt x="3624" y="2856"/>
                      <a:pt x="3623" y="2856"/>
                    </a:cubicBezTo>
                    <a:cubicBezTo>
                      <a:pt x="3413" y="2901"/>
                      <a:pt x="3222" y="3015"/>
                      <a:pt x="3076" y="3174"/>
                    </a:cubicBezTo>
                    <a:cubicBezTo>
                      <a:pt x="3038" y="3219"/>
                      <a:pt x="3000" y="3263"/>
                      <a:pt x="2968" y="3314"/>
                    </a:cubicBezTo>
                    <a:cubicBezTo>
                      <a:pt x="2963" y="3311"/>
                      <a:pt x="2956" y="3310"/>
                      <a:pt x="2951" y="3310"/>
                    </a:cubicBezTo>
                    <a:cubicBezTo>
                      <a:pt x="2943" y="3310"/>
                      <a:pt x="2936" y="3313"/>
                      <a:pt x="2936" y="3320"/>
                    </a:cubicBezTo>
                    <a:cubicBezTo>
                      <a:pt x="2905" y="3377"/>
                      <a:pt x="2885" y="3428"/>
                      <a:pt x="2866" y="3485"/>
                    </a:cubicBezTo>
                    <a:cubicBezTo>
                      <a:pt x="2855" y="3514"/>
                      <a:pt x="2844" y="3542"/>
                      <a:pt x="2837" y="3570"/>
                    </a:cubicBezTo>
                    <a:lnTo>
                      <a:pt x="2837" y="3570"/>
                    </a:lnTo>
                    <a:cubicBezTo>
                      <a:pt x="2849" y="3516"/>
                      <a:pt x="2861" y="3463"/>
                      <a:pt x="2879" y="3416"/>
                    </a:cubicBezTo>
                    <a:cubicBezTo>
                      <a:pt x="2917" y="3308"/>
                      <a:pt x="2968" y="3206"/>
                      <a:pt x="3025" y="3104"/>
                    </a:cubicBezTo>
                    <a:cubicBezTo>
                      <a:pt x="3146" y="2907"/>
                      <a:pt x="3305" y="2736"/>
                      <a:pt x="3489" y="2596"/>
                    </a:cubicBezTo>
                    <a:cubicBezTo>
                      <a:pt x="3505" y="2590"/>
                      <a:pt x="3494" y="2567"/>
                      <a:pt x="3483" y="2567"/>
                    </a:cubicBezTo>
                    <a:cubicBezTo>
                      <a:pt x="3481" y="2567"/>
                      <a:pt x="3479" y="2568"/>
                      <a:pt x="3476" y="2570"/>
                    </a:cubicBezTo>
                    <a:cubicBezTo>
                      <a:pt x="3260" y="2685"/>
                      <a:pt x="3082" y="2850"/>
                      <a:pt x="2949" y="3053"/>
                    </a:cubicBezTo>
                    <a:cubicBezTo>
                      <a:pt x="2924" y="3091"/>
                      <a:pt x="2905" y="3130"/>
                      <a:pt x="2885" y="3168"/>
                    </a:cubicBezTo>
                    <a:cubicBezTo>
                      <a:pt x="2892" y="3098"/>
                      <a:pt x="2905" y="3028"/>
                      <a:pt x="2917" y="2958"/>
                    </a:cubicBezTo>
                    <a:cubicBezTo>
                      <a:pt x="2955" y="2799"/>
                      <a:pt x="3019" y="2647"/>
                      <a:pt x="3102" y="2500"/>
                    </a:cubicBezTo>
                    <a:cubicBezTo>
                      <a:pt x="3111" y="2487"/>
                      <a:pt x="3100" y="2474"/>
                      <a:pt x="3089" y="2474"/>
                    </a:cubicBezTo>
                    <a:cubicBezTo>
                      <a:pt x="3085" y="2474"/>
                      <a:pt x="3080" y="2476"/>
                      <a:pt x="3076" y="2481"/>
                    </a:cubicBezTo>
                    <a:cubicBezTo>
                      <a:pt x="2987" y="2596"/>
                      <a:pt x="2917" y="2717"/>
                      <a:pt x="2866" y="2850"/>
                    </a:cubicBezTo>
                    <a:cubicBezTo>
                      <a:pt x="2873" y="2812"/>
                      <a:pt x="2873" y="2780"/>
                      <a:pt x="2879" y="2742"/>
                    </a:cubicBezTo>
                    <a:cubicBezTo>
                      <a:pt x="2892" y="2653"/>
                      <a:pt x="2911" y="2564"/>
                      <a:pt x="2936" y="2469"/>
                    </a:cubicBezTo>
                    <a:cubicBezTo>
                      <a:pt x="2943" y="2456"/>
                      <a:pt x="2949" y="2443"/>
                      <a:pt x="2949" y="2431"/>
                    </a:cubicBezTo>
                    <a:cubicBezTo>
                      <a:pt x="2962" y="2380"/>
                      <a:pt x="2974" y="2335"/>
                      <a:pt x="2994" y="2291"/>
                    </a:cubicBezTo>
                    <a:cubicBezTo>
                      <a:pt x="3095" y="1986"/>
                      <a:pt x="3254" y="1706"/>
                      <a:pt x="3457" y="1458"/>
                    </a:cubicBezTo>
                    <a:cubicBezTo>
                      <a:pt x="3471" y="1440"/>
                      <a:pt x="3456" y="1422"/>
                      <a:pt x="3439" y="1422"/>
                    </a:cubicBezTo>
                    <a:cubicBezTo>
                      <a:pt x="3432" y="1422"/>
                      <a:pt x="3425" y="1425"/>
                      <a:pt x="3419" y="1433"/>
                    </a:cubicBezTo>
                    <a:cubicBezTo>
                      <a:pt x="3216" y="1643"/>
                      <a:pt x="3057" y="1890"/>
                      <a:pt x="2943" y="2157"/>
                    </a:cubicBezTo>
                    <a:cubicBezTo>
                      <a:pt x="2943" y="2119"/>
                      <a:pt x="2949" y="2075"/>
                      <a:pt x="2955" y="2037"/>
                    </a:cubicBezTo>
                    <a:cubicBezTo>
                      <a:pt x="2968" y="1890"/>
                      <a:pt x="3000" y="1744"/>
                      <a:pt x="3044" y="1598"/>
                    </a:cubicBezTo>
                    <a:cubicBezTo>
                      <a:pt x="3127" y="1350"/>
                      <a:pt x="3248" y="1121"/>
                      <a:pt x="3407" y="918"/>
                    </a:cubicBezTo>
                    <a:lnTo>
                      <a:pt x="3426" y="918"/>
                    </a:lnTo>
                    <a:cubicBezTo>
                      <a:pt x="3432" y="918"/>
                      <a:pt x="3426" y="912"/>
                      <a:pt x="3426" y="912"/>
                    </a:cubicBezTo>
                    <a:lnTo>
                      <a:pt x="3413" y="912"/>
                    </a:lnTo>
                    <a:cubicBezTo>
                      <a:pt x="3438" y="880"/>
                      <a:pt x="3470" y="842"/>
                      <a:pt x="3502" y="810"/>
                    </a:cubicBezTo>
                    <a:cubicBezTo>
                      <a:pt x="3515" y="791"/>
                      <a:pt x="3502" y="766"/>
                      <a:pt x="3476" y="759"/>
                    </a:cubicBezTo>
                    <a:cubicBezTo>
                      <a:pt x="3515" y="734"/>
                      <a:pt x="3559" y="708"/>
                      <a:pt x="3597" y="683"/>
                    </a:cubicBezTo>
                    <a:cubicBezTo>
                      <a:pt x="3661" y="645"/>
                      <a:pt x="3724" y="607"/>
                      <a:pt x="3788" y="575"/>
                    </a:cubicBezTo>
                    <a:cubicBezTo>
                      <a:pt x="3826" y="556"/>
                      <a:pt x="3864" y="543"/>
                      <a:pt x="3896" y="524"/>
                    </a:cubicBezTo>
                    <a:cubicBezTo>
                      <a:pt x="3934" y="511"/>
                      <a:pt x="3966" y="486"/>
                      <a:pt x="3985" y="461"/>
                    </a:cubicBezTo>
                    <a:cubicBezTo>
                      <a:pt x="3998" y="442"/>
                      <a:pt x="3991" y="422"/>
                      <a:pt x="3979" y="410"/>
                    </a:cubicBezTo>
                    <a:lnTo>
                      <a:pt x="4010" y="397"/>
                    </a:lnTo>
                    <a:cubicBezTo>
                      <a:pt x="4023" y="391"/>
                      <a:pt x="4036" y="372"/>
                      <a:pt x="4023" y="359"/>
                    </a:cubicBezTo>
                    <a:cubicBezTo>
                      <a:pt x="4163" y="321"/>
                      <a:pt x="4303" y="289"/>
                      <a:pt x="4442" y="270"/>
                    </a:cubicBezTo>
                    <a:cubicBezTo>
                      <a:pt x="4525" y="264"/>
                      <a:pt x="4608" y="257"/>
                      <a:pt x="4690" y="251"/>
                    </a:cubicBezTo>
                    <a:cubicBezTo>
                      <a:pt x="4714" y="253"/>
                      <a:pt x="4737" y="253"/>
                      <a:pt x="4761" y="253"/>
                    </a:cubicBezTo>
                    <a:cubicBezTo>
                      <a:pt x="4823" y="253"/>
                      <a:pt x="4884" y="247"/>
                      <a:pt x="4944" y="238"/>
                    </a:cubicBezTo>
                    <a:cubicBezTo>
                      <a:pt x="5033" y="264"/>
                      <a:pt x="5122" y="289"/>
                      <a:pt x="5211" y="321"/>
                    </a:cubicBezTo>
                    <a:cubicBezTo>
                      <a:pt x="5215" y="322"/>
                      <a:pt x="5218" y="323"/>
                      <a:pt x="5221" y="323"/>
                    </a:cubicBezTo>
                    <a:cubicBezTo>
                      <a:pt x="5248" y="323"/>
                      <a:pt x="5264" y="281"/>
                      <a:pt x="5230" y="264"/>
                    </a:cubicBezTo>
                    <a:cubicBezTo>
                      <a:pt x="5103" y="194"/>
                      <a:pt x="4957" y="143"/>
                      <a:pt x="4805" y="117"/>
                    </a:cubicBezTo>
                    <a:close/>
                    <a:moveTo>
                      <a:pt x="4867" y="1"/>
                    </a:moveTo>
                    <a:cubicBezTo>
                      <a:pt x="4813" y="1"/>
                      <a:pt x="4760" y="14"/>
                      <a:pt x="4709" y="41"/>
                    </a:cubicBezTo>
                    <a:cubicBezTo>
                      <a:pt x="4690" y="48"/>
                      <a:pt x="4690" y="73"/>
                      <a:pt x="4709" y="86"/>
                    </a:cubicBezTo>
                    <a:cubicBezTo>
                      <a:pt x="4642" y="77"/>
                      <a:pt x="4573" y="73"/>
                      <a:pt x="4505" y="73"/>
                    </a:cubicBezTo>
                    <a:cubicBezTo>
                      <a:pt x="4368" y="73"/>
                      <a:pt x="4231" y="90"/>
                      <a:pt x="4099" y="124"/>
                    </a:cubicBezTo>
                    <a:cubicBezTo>
                      <a:pt x="3972" y="143"/>
                      <a:pt x="3851" y="200"/>
                      <a:pt x="3756" y="283"/>
                    </a:cubicBezTo>
                    <a:cubicBezTo>
                      <a:pt x="3737" y="289"/>
                      <a:pt x="3743" y="314"/>
                      <a:pt x="3762" y="321"/>
                    </a:cubicBezTo>
                    <a:cubicBezTo>
                      <a:pt x="3654" y="359"/>
                      <a:pt x="3553" y="410"/>
                      <a:pt x="3451" y="461"/>
                    </a:cubicBezTo>
                    <a:cubicBezTo>
                      <a:pt x="3381" y="499"/>
                      <a:pt x="3305" y="543"/>
                      <a:pt x="3241" y="588"/>
                    </a:cubicBezTo>
                    <a:cubicBezTo>
                      <a:pt x="3165" y="639"/>
                      <a:pt x="3102" y="696"/>
                      <a:pt x="3044" y="759"/>
                    </a:cubicBezTo>
                    <a:cubicBezTo>
                      <a:pt x="3028" y="775"/>
                      <a:pt x="3044" y="800"/>
                      <a:pt x="3064" y="800"/>
                    </a:cubicBezTo>
                    <a:cubicBezTo>
                      <a:pt x="3068" y="800"/>
                      <a:pt x="3072" y="799"/>
                      <a:pt x="3076" y="797"/>
                    </a:cubicBezTo>
                    <a:cubicBezTo>
                      <a:pt x="3146" y="759"/>
                      <a:pt x="3222" y="721"/>
                      <a:pt x="3286" y="670"/>
                    </a:cubicBezTo>
                    <a:cubicBezTo>
                      <a:pt x="3356" y="632"/>
                      <a:pt x="3426" y="594"/>
                      <a:pt x="3496" y="556"/>
                    </a:cubicBezTo>
                    <a:lnTo>
                      <a:pt x="3496" y="556"/>
                    </a:lnTo>
                    <a:cubicBezTo>
                      <a:pt x="3419" y="613"/>
                      <a:pt x="3343" y="677"/>
                      <a:pt x="3279" y="747"/>
                    </a:cubicBezTo>
                    <a:cubicBezTo>
                      <a:pt x="3095" y="944"/>
                      <a:pt x="2924" y="1217"/>
                      <a:pt x="2911" y="1496"/>
                    </a:cubicBezTo>
                    <a:cubicBezTo>
                      <a:pt x="2911" y="1503"/>
                      <a:pt x="2911" y="1509"/>
                      <a:pt x="2917" y="1509"/>
                    </a:cubicBezTo>
                    <a:cubicBezTo>
                      <a:pt x="2911" y="1522"/>
                      <a:pt x="2905" y="1535"/>
                      <a:pt x="2905" y="1547"/>
                    </a:cubicBezTo>
                    <a:cubicBezTo>
                      <a:pt x="2866" y="1643"/>
                      <a:pt x="2847" y="1744"/>
                      <a:pt x="2847" y="1846"/>
                    </a:cubicBezTo>
                    <a:cubicBezTo>
                      <a:pt x="2847" y="1859"/>
                      <a:pt x="2860" y="1871"/>
                      <a:pt x="2873" y="1871"/>
                    </a:cubicBezTo>
                    <a:cubicBezTo>
                      <a:pt x="2860" y="1922"/>
                      <a:pt x="2854" y="1973"/>
                      <a:pt x="2847" y="2024"/>
                    </a:cubicBezTo>
                    <a:cubicBezTo>
                      <a:pt x="2841" y="2100"/>
                      <a:pt x="2841" y="2183"/>
                      <a:pt x="2841" y="2259"/>
                    </a:cubicBezTo>
                    <a:cubicBezTo>
                      <a:pt x="2835" y="2310"/>
                      <a:pt x="2841" y="2361"/>
                      <a:pt x="2854" y="2412"/>
                    </a:cubicBezTo>
                    <a:cubicBezTo>
                      <a:pt x="2822" y="2513"/>
                      <a:pt x="2797" y="2615"/>
                      <a:pt x="2784" y="2723"/>
                    </a:cubicBezTo>
                    <a:cubicBezTo>
                      <a:pt x="2765" y="2805"/>
                      <a:pt x="2758" y="2888"/>
                      <a:pt x="2758" y="2971"/>
                    </a:cubicBezTo>
                    <a:cubicBezTo>
                      <a:pt x="2746" y="3047"/>
                      <a:pt x="2752" y="3130"/>
                      <a:pt x="2771" y="3206"/>
                    </a:cubicBezTo>
                    <a:cubicBezTo>
                      <a:pt x="2771" y="3212"/>
                      <a:pt x="2777" y="3212"/>
                      <a:pt x="2784" y="3219"/>
                    </a:cubicBezTo>
                    <a:cubicBezTo>
                      <a:pt x="2777" y="3263"/>
                      <a:pt x="2777" y="3314"/>
                      <a:pt x="2784" y="3358"/>
                    </a:cubicBezTo>
                    <a:cubicBezTo>
                      <a:pt x="2784" y="3358"/>
                      <a:pt x="2784" y="3365"/>
                      <a:pt x="2784" y="3365"/>
                    </a:cubicBezTo>
                    <a:cubicBezTo>
                      <a:pt x="2765" y="3422"/>
                      <a:pt x="2746" y="3479"/>
                      <a:pt x="2733" y="3536"/>
                    </a:cubicBezTo>
                    <a:cubicBezTo>
                      <a:pt x="2720" y="3587"/>
                      <a:pt x="2701" y="3663"/>
                      <a:pt x="2733" y="3708"/>
                    </a:cubicBezTo>
                    <a:cubicBezTo>
                      <a:pt x="2740" y="3712"/>
                      <a:pt x="2748" y="3715"/>
                      <a:pt x="2755" y="3715"/>
                    </a:cubicBezTo>
                    <a:cubicBezTo>
                      <a:pt x="2760" y="3715"/>
                      <a:pt x="2766" y="3713"/>
                      <a:pt x="2771" y="3708"/>
                    </a:cubicBezTo>
                    <a:cubicBezTo>
                      <a:pt x="2784" y="3702"/>
                      <a:pt x="2797" y="3682"/>
                      <a:pt x="2803" y="3670"/>
                    </a:cubicBezTo>
                    <a:cubicBezTo>
                      <a:pt x="2803" y="3689"/>
                      <a:pt x="2803" y="3708"/>
                      <a:pt x="2803" y="3727"/>
                    </a:cubicBezTo>
                    <a:lnTo>
                      <a:pt x="2803" y="3733"/>
                    </a:lnTo>
                    <a:cubicBezTo>
                      <a:pt x="2790" y="3822"/>
                      <a:pt x="2784" y="3911"/>
                      <a:pt x="2777" y="3994"/>
                    </a:cubicBezTo>
                    <a:cubicBezTo>
                      <a:pt x="2771" y="4108"/>
                      <a:pt x="2771" y="4223"/>
                      <a:pt x="2777" y="4337"/>
                    </a:cubicBezTo>
                    <a:cubicBezTo>
                      <a:pt x="2777" y="4394"/>
                      <a:pt x="2784" y="4451"/>
                      <a:pt x="2797" y="4509"/>
                    </a:cubicBezTo>
                    <a:cubicBezTo>
                      <a:pt x="2797" y="4572"/>
                      <a:pt x="2816" y="4629"/>
                      <a:pt x="2841" y="4687"/>
                    </a:cubicBezTo>
                    <a:lnTo>
                      <a:pt x="2847" y="4693"/>
                    </a:lnTo>
                    <a:lnTo>
                      <a:pt x="2847" y="4712"/>
                    </a:lnTo>
                    <a:cubicBezTo>
                      <a:pt x="2847" y="4814"/>
                      <a:pt x="2860" y="4915"/>
                      <a:pt x="2879" y="5017"/>
                    </a:cubicBezTo>
                    <a:cubicBezTo>
                      <a:pt x="2885" y="5042"/>
                      <a:pt x="2892" y="5068"/>
                      <a:pt x="2892" y="5093"/>
                    </a:cubicBezTo>
                    <a:cubicBezTo>
                      <a:pt x="2866" y="5157"/>
                      <a:pt x="2841" y="5227"/>
                      <a:pt x="2816" y="5290"/>
                    </a:cubicBezTo>
                    <a:cubicBezTo>
                      <a:pt x="2797" y="5341"/>
                      <a:pt x="2777" y="5392"/>
                      <a:pt x="2758" y="5443"/>
                    </a:cubicBezTo>
                    <a:lnTo>
                      <a:pt x="2733" y="5525"/>
                    </a:lnTo>
                    <a:cubicBezTo>
                      <a:pt x="2727" y="5538"/>
                      <a:pt x="2720" y="5557"/>
                      <a:pt x="2720" y="5570"/>
                    </a:cubicBezTo>
                    <a:cubicBezTo>
                      <a:pt x="2383" y="6110"/>
                      <a:pt x="2256" y="6745"/>
                      <a:pt x="2358" y="7375"/>
                    </a:cubicBezTo>
                    <a:lnTo>
                      <a:pt x="2358" y="7387"/>
                    </a:lnTo>
                    <a:lnTo>
                      <a:pt x="2358" y="7394"/>
                    </a:lnTo>
                    <a:cubicBezTo>
                      <a:pt x="2358" y="7483"/>
                      <a:pt x="2364" y="7572"/>
                      <a:pt x="2371" y="7654"/>
                    </a:cubicBezTo>
                    <a:cubicBezTo>
                      <a:pt x="2377" y="7832"/>
                      <a:pt x="2396" y="8004"/>
                      <a:pt x="2422" y="8175"/>
                    </a:cubicBezTo>
                    <a:cubicBezTo>
                      <a:pt x="2428" y="8213"/>
                      <a:pt x="2441" y="8252"/>
                      <a:pt x="2447" y="8296"/>
                    </a:cubicBezTo>
                    <a:cubicBezTo>
                      <a:pt x="2453" y="8379"/>
                      <a:pt x="2460" y="8455"/>
                      <a:pt x="2472" y="8538"/>
                    </a:cubicBezTo>
                    <a:cubicBezTo>
                      <a:pt x="2498" y="8747"/>
                      <a:pt x="2536" y="8963"/>
                      <a:pt x="2593" y="9173"/>
                    </a:cubicBezTo>
                    <a:cubicBezTo>
                      <a:pt x="2619" y="9281"/>
                      <a:pt x="2650" y="9383"/>
                      <a:pt x="2682" y="9484"/>
                    </a:cubicBezTo>
                    <a:cubicBezTo>
                      <a:pt x="2701" y="9567"/>
                      <a:pt x="2739" y="9643"/>
                      <a:pt x="2797" y="9707"/>
                    </a:cubicBezTo>
                    <a:cubicBezTo>
                      <a:pt x="2822" y="9732"/>
                      <a:pt x="2854" y="9751"/>
                      <a:pt x="2885" y="9764"/>
                    </a:cubicBezTo>
                    <a:cubicBezTo>
                      <a:pt x="2936" y="9955"/>
                      <a:pt x="2994" y="10139"/>
                      <a:pt x="3063" y="10317"/>
                    </a:cubicBezTo>
                    <a:cubicBezTo>
                      <a:pt x="3159" y="10546"/>
                      <a:pt x="3279" y="10768"/>
                      <a:pt x="3419" y="10978"/>
                    </a:cubicBezTo>
                    <a:cubicBezTo>
                      <a:pt x="3445" y="11029"/>
                      <a:pt x="3470" y="11079"/>
                      <a:pt x="3496" y="11137"/>
                    </a:cubicBezTo>
                    <a:cubicBezTo>
                      <a:pt x="3578" y="11283"/>
                      <a:pt x="3661" y="11429"/>
                      <a:pt x="3750" y="11569"/>
                    </a:cubicBezTo>
                    <a:cubicBezTo>
                      <a:pt x="3845" y="11702"/>
                      <a:pt x="3940" y="11836"/>
                      <a:pt x="4048" y="11963"/>
                    </a:cubicBezTo>
                    <a:cubicBezTo>
                      <a:pt x="4074" y="12001"/>
                      <a:pt x="4106" y="12039"/>
                      <a:pt x="4137" y="12071"/>
                    </a:cubicBezTo>
                    <a:cubicBezTo>
                      <a:pt x="4067" y="12122"/>
                      <a:pt x="4004" y="12185"/>
                      <a:pt x="3947" y="12249"/>
                    </a:cubicBezTo>
                    <a:cubicBezTo>
                      <a:pt x="3883" y="12319"/>
                      <a:pt x="3820" y="12382"/>
                      <a:pt x="3756" y="12446"/>
                    </a:cubicBezTo>
                    <a:cubicBezTo>
                      <a:pt x="3686" y="12516"/>
                      <a:pt x="3623" y="12579"/>
                      <a:pt x="3553" y="12643"/>
                    </a:cubicBezTo>
                    <a:lnTo>
                      <a:pt x="3464" y="12719"/>
                    </a:lnTo>
                    <a:cubicBezTo>
                      <a:pt x="3394" y="12671"/>
                      <a:pt x="3310" y="12644"/>
                      <a:pt x="3224" y="12644"/>
                    </a:cubicBezTo>
                    <a:cubicBezTo>
                      <a:pt x="3185" y="12644"/>
                      <a:pt x="3146" y="12650"/>
                      <a:pt x="3108" y="12662"/>
                    </a:cubicBezTo>
                    <a:cubicBezTo>
                      <a:pt x="3000" y="12706"/>
                      <a:pt x="2917" y="12808"/>
                      <a:pt x="2911" y="12929"/>
                    </a:cubicBezTo>
                    <a:cubicBezTo>
                      <a:pt x="2797" y="13011"/>
                      <a:pt x="2803" y="13170"/>
                      <a:pt x="2822" y="13297"/>
                    </a:cubicBezTo>
                    <a:cubicBezTo>
                      <a:pt x="2822" y="13304"/>
                      <a:pt x="2828" y="13310"/>
                      <a:pt x="2835" y="13323"/>
                    </a:cubicBezTo>
                    <a:lnTo>
                      <a:pt x="2758" y="13361"/>
                    </a:lnTo>
                    <a:lnTo>
                      <a:pt x="2466" y="13507"/>
                    </a:lnTo>
                    <a:lnTo>
                      <a:pt x="1875" y="13806"/>
                    </a:lnTo>
                    <a:cubicBezTo>
                      <a:pt x="1487" y="14003"/>
                      <a:pt x="1093" y="14200"/>
                      <a:pt x="699" y="14403"/>
                    </a:cubicBezTo>
                    <a:cubicBezTo>
                      <a:pt x="496" y="14505"/>
                      <a:pt x="293" y="14606"/>
                      <a:pt x="102" y="14721"/>
                    </a:cubicBezTo>
                    <a:cubicBezTo>
                      <a:pt x="96" y="14718"/>
                      <a:pt x="89" y="14716"/>
                      <a:pt x="84" y="14716"/>
                    </a:cubicBezTo>
                    <a:cubicBezTo>
                      <a:pt x="78" y="14716"/>
                      <a:pt x="73" y="14718"/>
                      <a:pt x="70" y="14721"/>
                    </a:cubicBezTo>
                    <a:lnTo>
                      <a:pt x="26" y="14746"/>
                    </a:lnTo>
                    <a:cubicBezTo>
                      <a:pt x="0" y="14765"/>
                      <a:pt x="19" y="14797"/>
                      <a:pt x="39" y="14797"/>
                    </a:cubicBezTo>
                    <a:cubicBezTo>
                      <a:pt x="45" y="14803"/>
                      <a:pt x="58" y="14803"/>
                      <a:pt x="64" y="14803"/>
                    </a:cubicBezTo>
                    <a:cubicBezTo>
                      <a:pt x="45" y="14854"/>
                      <a:pt x="32" y="14905"/>
                      <a:pt x="19" y="14950"/>
                    </a:cubicBezTo>
                    <a:cubicBezTo>
                      <a:pt x="9" y="14982"/>
                      <a:pt x="30" y="15010"/>
                      <a:pt x="56" y="15010"/>
                    </a:cubicBezTo>
                    <a:cubicBezTo>
                      <a:pt x="61" y="15010"/>
                      <a:pt x="65" y="15009"/>
                      <a:pt x="70" y="15007"/>
                    </a:cubicBezTo>
                    <a:cubicBezTo>
                      <a:pt x="534" y="14854"/>
                      <a:pt x="985" y="14676"/>
                      <a:pt x="1437" y="14498"/>
                    </a:cubicBezTo>
                    <a:cubicBezTo>
                      <a:pt x="1888" y="14320"/>
                      <a:pt x="2339" y="14130"/>
                      <a:pt x="2784" y="13926"/>
                    </a:cubicBezTo>
                    <a:cubicBezTo>
                      <a:pt x="3032" y="13818"/>
                      <a:pt x="3273" y="13704"/>
                      <a:pt x="3515" y="13583"/>
                    </a:cubicBezTo>
                    <a:lnTo>
                      <a:pt x="3515" y="13583"/>
                    </a:lnTo>
                    <a:cubicBezTo>
                      <a:pt x="3515" y="13628"/>
                      <a:pt x="3508" y="13666"/>
                      <a:pt x="3502" y="13710"/>
                    </a:cubicBezTo>
                    <a:cubicBezTo>
                      <a:pt x="3470" y="13780"/>
                      <a:pt x="3457" y="13857"/>
                      <a:pt x="3464" y="13939"/>
                    </a:cubicBezTo>
                    <a:cubicBezTo>
                      <a:pt x="3476" y="13996"/>
                      <a:pt x="3521" y="14047"/>
                      <a:pt x="3578" y="14066"/>
                    </a:cubicBezTo>
                    <a:cubicBezTo>
                      <a:pt x="3597" y="14072"/>
                      <a:pt x="3614" y="14074"/>
                      <a:pt x="3631" y="14074"/>
                    </a:cubicBezTo>
                    <a:cubicBezTo>
                      <a:pt x="3755" y="14074"/>
                      <a:pt x="3839" y="13944"/>
                      <a:pt x="3883" y="13837"/>
                    </a:cubicBezTo>
                    <a:cubicBezTo>
                      <a:pt x="3921" y="13723"/>
                      <a:pt x="3940" y="13596"/>
                      <a:pt x="3934" y="13475"/>
                    </a:cubicBezTo>
                    <a:cubicBezTo>
                      <a:pt x="4010" y="13456"/>
                      <a:pt x="4080" y="13431"/>
                      <a:pt x="4150" y="13405"/>
                    </a:cubicBezTo>
                    <a:cubicBezTo>
                      <a:pt x="4220" y="13380"/>
                      <a:pt x="4296" y="13348"/>
                      <a:pt x="4366" y="13323"/>
                    </a:cubicBezTo>
                    <a:cubicBezTo>
                      <a:pt x="4442" y="13297"/>
                      <a:pt x="4519" y="13272"/>
                      <a:pt x="4589" y="13253"/>
                    </a:cubicBezTo>
                    <a:cubicBezTo>
                      <a:pt x="4665" y="13234"/>
                      <a:pt x="4735" y="13208"/>
                      <a:pt x="4798" y="13177"/>
                    </a:cubicBezTo>
                    <a:cubicBezTo>
                      <a:pt x="4805" y="13196"/>
                      <a:pt x="4811" y="13215"/>
                      <a:pt x="4817" y="13234"/>
                    </a:cubicBezTo>
                    <a:cubicBezTo>
                      <a:pt x="4875" y="13418"/>
                      <a:pt x="4925" y="13609"/>
                      <a:pt x="4976" y="13793"/>
                    </a:cubicBezTo>
                    <a:cubicBezTo>
                      <a:pt x="5002" y="13895"/>
                      <a:pt x="5021" y="13990"/>
                      <a:pt x="5040" y="14092"/>
                    </a:cubicBezTo>
                    <a:cubicBezTo>
                      <a:pt x="5052" y="14123"/>
                      <a:pt x="5059" y="14162"/>
                      <a:pt x="5065" y="14200"/>
                    </a:cubicBezTo>
                    <a:lnTo>
                      <a:pt x="5065" y="14365"/>
                    </a:lnTo>
                    <a:cubicBezTo>
                      <a:pt x="5072" y="14536"/>
                      <a:pt x="5078" y="14702"/>
                      <a:pt x="5091" y="14873"/>
                    </a:cubicBezTo>
                    <a:cubicBezTo>
                      <a:pt x="5110" y="15210"/>
                      <a:pt x="5154" y="15553"/>
                      <a:pt x="5205" y="15890"/>
                    </a:cubicBezTo>
                    <a:cubicBezTo>
                      <a:pt x="5249" y="16227"/>
                      <a:pt x="5313" y="16551"/>
                      <a:pt x="5377" y="16881"/>
                    </a:cubicBezTo>
                    <a:cubicBezTo>
                      <a:pt x="5446" y="17199"/>
                      <a:pt x="5504" y="17523"/>
                      <a:pt x="5599" y="17835"/>
                    </a:cubicBezTo>
                    <a:cubicBezTo>
                      <a:pt x="5637" y="17987"/>
                      <a:pt x="5720" y="18127"/>
                      <a:pt x="5840" y="18229"/>
                    </a:cubicBezTo>
                    <a:cubicBezTo>
                      <a:pt x="5916" y="18291"/>
                      <a:pt x="6013" y="18325"/>
                      <a:pt x="6110" y="18325"/>
                    </a:cubicBezTo>
                    <a:cubicBezTo>
                      <a:pt x="6152" y="18325"/>
                      <a:pt x="6194" y="18318"/>
                      <a:pt x="6234" y="18305"/>
                    </a:cubicBezTo>
                    <a:lnTo>
                      <a:pt x="6241" y="18305"/>
                    </a:lnTo>
                    <a:cubicBezTo>
                      <a:pt x="6285" y="18381"/>
                      <a:pt x="6362" y="18438"/>
                      <a:pt x="6451" y="18451"/>
                    </a:cubicBezTo>
                    <a:cubicBezTo>
                      <a:pt x="6546" y="18451"/>
                      <a:pt x="6628" y="18394"/>
                      <a:pt x="6654" y="18305"/>
                    </a:cubicBezTo>
                    <a:cubicBezTo>
                      <a:pt x="6692" y="18197"/>
                      <a:pt x="6717" y="18089"/>
                      <a:pt x="6736" y="17974"/>
                    </a:cubicBezTo>
                    <a:cubicBezTo>
                      <a:pt x="6749" y="17879"/>
                      <a:pt x="6762" y="17777"/>
                      <a:pt x="6775" y="17682"/>
                    </a:cubicBezTo>
                    <a:lnTo>
                      <a:pt x="6775" y="17688"/>
                    </a:lnTo>
                    <a:cubicBezTo>
                      <a:pt x="6838" y="17803"/>
                      <a:pt x="6908" y="17917"/>
                      <a:pt x="6978" y="18025"/>
                    </a:cubicBezTo>
                    <a:cubicBezTo>
                      <a:pt x="7034" y="18126"/>
                      <a:pt x="7089" y="18236"/>
                      <a:pt x="7201" y="18236"/>
                    </a:cubicBezTo>
                    <a:cubicBezTo>
                      <a:pt x="7216" y="18236"/>
                      <a:pt x="7233" y="18233"/>
                      <a:pt x="7251" y="18229"/>
                    </a:cubicBezTo>
                    <a:cubicBezTo>
                      <a:pt x="7397" y="18197"/>
                      <a:pt x="7442" y="18063"/>
                      <a:pt x="7474" y="17949"/>
                    </a:cubicBezTo>
                    <a:cubicBezTo>
                      <a:pt x="7512" y="17803"/>
                      <a:pt x="7544" y="17657"/>
                      <a:pt x="7575" y="17511"/>
                    </a:cubicBezTo>
                    <a:cubicBezTo>
                      <a:pt x="7690" y="16913"/>
                      <a:pt x="7715" y="16303"/>
                      <a:pt x="7645" y="15699"/>
                    </a:cubicBezTo>
                    <a:cubicBezTo>
                      <a:pt x="7626" y="15528"/>
                      <a:pt x="7601" y="15356"/>
                      <a:pt x="7569" y="15191"/>
                    </a:cubicBezTo>
                    <a:cubicBezTo>
                      <a:pt x="7544" y="15064"/>
                      <a:pt x="7512" y="14937"/>
                      <a:pt x="7467" y="14816"/>
                    </a:cubicBezTo>
                    <a:cubicBezTo>
                      <a:pt x="7436" y="14594"/>
                      <a:pt x="7397" y="14371"/>
                      <a:pt x="7359" y="14149"/>
                    </a:cubicBezTo>
                    <a:cubicBezTo>
                      <a:pt x="7308" y="13812"/>
                      <a:pt x="7226" y="13482"/>
                      <a:pt x="7124" y="13164"/>
                    </a:cubicBezTo>
                    <a:cubicBezTo>
                      <a:pt x="7067" y="12986"/>
                      <a:pt x="6991" y="12814"/>
                      <a:pt x="6908" y="12649"/>
                    </a:cubicBezTo>
                    <a:lnTo>
                      <a:pt x="6895" y="12630"/>
                    </a:lnTo>
                    <a:lnTo>
                      <a:pt x="6927" y="12624"/>
                    </a:lnTo>
                    <a:lnTo>
                      <a:pt x="6991" y="12605"/>
                    </a:lnTo>
                    <a:lnTo>
                      <a:pt x="7016" y="12598"/>
                    </a:lnTo>
                    <a:lnTo>
                      <a:pt x="7035" y="12598"/>
                    </a:lnTo>
                    <a:cubicBezTo>
                      <a:pt x="7061" y="12598"/>
                      <a:pt x="7086" y="12592"/>
                      <a:pt x="7118" y="12586"/>
                    </a:cubicBezTo>
                    <a:lnTo>
                      <a:pt x="7162" y="12579"/>
                    </a:lnTo>
                    <a:cubicBezTo>
                      <a:pt x="7169" y="12617"/>
                      <a:pt x="7175" y="12655"/>
                      <a:pt x="7181" y="12694"/>
                    </a:cubicBezTo>
                    <a:cubicBezTo>
                      <a:pt x="7194" y="12789"/>
                      <a:pt x="7219" y="12884"/>
                      <a:pt x="7245" y="12980"/>
                    </a:cubicBezTo>
                    <a:cubicBezTo>
                      <a:pt x="7258" y="13049"/>
                      <a:pt x="7302" y="13113"/>
                      <a:pt x="7359" y="13157"/>
                    </a:cubicBezTo>
                    <a:cubicBezTo>
                      <a:pt x="7383" y="13169"/>
                      <a:pt x="7408" y="13175"/>
                      <a:pt x="7434" y="13175"/>
                    </a:cubicBezTo>
                    <a:cubicBezTo>
                      <a:pt x="7478" y="13175"/>
                      <a:pt x="7522" y="13158"/>
                      <a:pt x="7550" y="13126"/>
                    </a:cubicBezTo>
                    <a:cubicBezTo>
                      <a:pt x="7607" y="13056"/>
                      <a:pt x="7626" y="12973"/>
                      <a:pt x="7613" y="12884"/>
                    </a:cubicBezTo>
                    <a:cubicBezTo>
                      <a:pt x="7607" y="12789"/>
                      <a:pt x="7601" y="12694"/>
                      <a:pt x="7582" y="12598"/>
                    </a:cubicBezTo>
                    <a:cubicBezTo>
                      <a:pt x="7575" y="12560"/>
                      <a:pt x="7569" y="12528"/>
                      <a:pt x="7556" y="12490"/>
                    </a:cubicBezTo>
                    <a:cubicBezTo>
                      <a:pt x="7613" y="12478"/>
                      <a:pt x="7677" y="12465"/>
                      <a:pt x="7734" y="12446"/>
                    </a:cubicBezTo>
                    <a:cubicBezTo>
                      <a:pt x="8147" y="12414"/>
                      <a:pt x="8554" y="12344"/>
                      <a:pt x="8954" y="12223"/>
                    </a:cubicBezTo>
                    <a:cubicBezTo>
                      <a:pt x="9177" y="12160"/>
                      <a:pt x="9399" y="12084"/>
                      <a:pt x="9615" y="11995"/>
                    </a:cubicBezTo>
                    <a:cubicBezTo>
                      <a:pt x="9723" y="11950"/>
                      <a:pt x="9831" y="11906"/>
                      <a:pt x="9933" y="11861"/>
                    </a:cubicBezTo>
                    <a:cubicBezTo>
                      <a:pt x="10022" y="11829"/>
                      <a:pt x="10105" y="11778"/>
                      <a:pt x="10168" y="11709"/>
                    </a:cubicBezTo>
                    <a:cubicBezTo>
                      <a:pt x="10225" y="11626"/>
                      <a:pt x="10206" y="11518"/>
                      <a:pt x="10130" y="11461"/>
                    </a:cubicBezTo>
                    <a:cubicBezTo>
                      <a:pt x="10082" y="11431"/>
                      <a:pt x="10026" y="11416"/>
                      <a:pt x="9970" y="11416"/>
                    </a:cubicBezTo>
                    <a:cubicBezTo>
                      <a:pt x="9909" y="11416"/>
                      <a:pt x="9847" y="11434"/>
                      <a:pt x="9793" y="11467"/>
                    </a:cubicBezTo>
                    <a:cubicBezTo>
                      <a:pt x="9793" y="11473"/>
                      <a:pt x="9787" y="11473"/>
                      <a:pt x="9787" y="11480"/>
                    </a:cubicBezTo>
                    <a:lnTo>
                      <a:pt x="9679" y="11499"/>
                    </a:lnTo>
                    <a:cubicBezTo>
                      <a:pt x="9577" y="11524"/>
                      <a:pt x="9475" y="11543"/>
                      <a:pt x="9380" y="11569"/>
                    </a:cubicBezTo>
                    <a:cubicBezTo>
                      <a:pt x="9183" y="11620"/>
                      <a:pt x="8986" y="11670"/>
                      <a:pt x="8795" y="11728"/>
                    </a:cubicBezTo>
                    <a:cubicBezTo>
                      <a:pt x="8624" y="11778"/>
                      <a:pt x="8459" y="11836"/>
                      <a:pt x="8293" y="11893"/>
                    </a:cubicBezTo>
                    <a:cubicBezTo>
                      <a:pt x="8325" y="11848"/>
                      <a:pt x="8325" y="11785"/>
                      <a:pt x="8287" y="11734"/>
                    </a:cubicBezTo>
                    <a:cubicBezTo>
                      <a:pt x="8287" y="11728"/>
                      <a:pt x="8287" y="11715"/>
                      <a:pt x="8281" y="11709"/>
                    </a:cubicBezTo>
                    <a:cubicBezTo>
                      <a:pt x="8243" y="11632"/>
                      <a:pt x="8179" y="11575"/>
                      <a:pt x="8109" y="11537"/>
                    </a:cubicBezTo>
                    <a:cubicBezTo>
                      <a:pt x="8081" y="11531"/>
                      <a:pt x="8052" y="11527"/>
                      <a:pt x="8024" y="11527"/>
                    </a:cubicBezTo>
                    <a:cubicBezTo>
                      <a:pt x="7996" y="11527"/>
                      <a:pt x="7969" y="11531"/>
                      <a:pt x="7944" y="11537"/>
                    </a:cubicBezTo>
                    <a:cubicBezTo>
                      <a:pt x="7925" y="11531"/>
                      <a:pt x="7906" y="11524"/>
                      <a:pt x="7887" y="11518"/>
                    </a:cubicBezTo>
                    <a:cubicBezTo>
                      <a:pt x="7842" y="11499"/>
                      <a:pt x="7798" y="11493"/>
                      <a:pt x="7747" y="11486"/>
                    </a:cubicBezTo>
                    <a:cubicBezTo>
                      <a:pt x="7730" y="11484"/>
                      <a:pt x="7714" y="11482"/>
                      <a:pt x="7697" y="11482"/>
                    </a:cubicBezTo>
                    <a:cubicBezTo>
                      <a:pt x="7629" y="11482"/>
                      <a:pt x="7560" y="11503"/>
                      <a:pt x="7499" y="11543"/>
                    </a:cubicBezTo>
                    <a:cubicBezTo>
                      <a:pt x="7442" y="11588"/>
                      <a:pt x="7397" y="11651"/>
                      <a:pt x="7378" y="11721"/>
                    </a:cubicBezTo>
                    <a:cubicBezTo>
                      <a:pt x="7366" y="11753"/>
                      <a:pt x="7359" y="11785"/>
                      <a:pt x="7353" y="11810"/>
                    </a:cubicBezTo>
                    <a:lnTo>
                      <a:pt x="7347" y="11798"/>
                    </a:lnTo>
                    <a:cubicBezTo>
                      <a:pt x="7334" y="11753"/>
                      <a:pt x="7315" y="11709"/>
                      <a:pt x="7302" y="11664"/>
                    </a:cubicBezTo>
                    <a:cubicBezTo>
                      <a:pt x="7296" y="11626"/>
                      <a:pt x="7277" y="11588"/>
                      <a:pt x="7258" y="11550"/>
                    </a:cubicBezTo>
                    <a:cubicBezTo>
                      <a:pt x="7544" y="11105"/>
                      <a:pt x="7760" y="10622"/>
                      <a:pt x="7899" y="10107"/>
                    </a:cubicBezTo>
                    <a:cubicBezTo>
                      <a:pt x="7938" y="9974"/>
                      <a:pt x="7982" y="9834"/>
                      <a:pt x="8014" y="9700"/>
                    </a:cubicBezTo>
                    <a:cubicBezTo>
                      <a:pt x="8052" y="9561"/>
                      <a:pt x="8077" y="9421"/>
                      <a:pt x="8090" y="9281"/>
                    </a:cubicBezTo>
                    <a:cubicBezTo>
                      <a:pt x="8090" y="9253"/>
                      <a:pt x="8071" y="9235"/>
                      <a:pt x="8049" y="9235"/>
                    </a:cubicBezTo>
                    <a:cubicBezTo>
                      <a:pt x="8046" y="9235"/>
                      <a:pt x="8043" y="9236"/>
                      <a:pt x="8039" y="9237"/>
                    </a:cubicBezTo>
                    <a:cubicBezTo>
                      <a:pt x="8147" y="8925"/>
                      <a:pt x="8204" y="8607"/>
                      <a:pt x="8224" y="8283"/>
                    </a:cubicBezTo>
                    <a:cubicBezTo>
                      <a:pt x="8224" y="8163"/>
                      <a:pt x="8217" y="8048"/>
                      <a:pt x="8198" y="7934"/>
                    </a:cubicBezTo>
                    <a:cubicBezTo>
                      <a:pt x="8192" y="7832"/>
                      <a:pt x="8166" y="7737"/>
                      <a:pt x="8122" y="7648"/>
                    </a:cubicBezTo>
                    <a:cubicBezTo>
                      <a:pt x="8179" y="7495"/>
                      <a:pt x="8217" y="7336"/>
                      <a:pt x="8224" y="7171"/>
                    </a:cubicBezTo>
                    <a:cubicBezTo>
                      <a:pt x="8236" y="7063"/>
                      <a:pt x="8236" y="6955"/>
                      <a:pt x="8224" y="6847"/>
                    </a:cubicBezTo>
                    <a:cubicBezTo>
                      <a:pt x="8312" y="6409"/>
                      <a:pt x="8211" y="5938"/>
                      <a:pt x="8033" y="5544"/>
                    </a:cubicBezTo>
                    <a:cubicBezTo>
                      <a:pt x="7830" y="5119"/>
                      <a:pt x="7518" y="4756"/>
                      <a:pt x="7130" y="4502"/>
                    </a:cubicBezTo>
                    <a:cubicBezTo>
                      <a:pt x="7003" y="4420"/>
                      <a:pt x="6870" y="4343"/>
                      <a:pt x="6736" y="4286"/>
                    </a:cubicBezTo>
                    <a:cubicBezTo>
                      <a:pt x="6749" y="4267"/>
                      <a:pt x="6762" y="4242"/>
                      <a:pt x="6768" y="4223"/>
                    </a:cubicBezTo>
                    <a:cubicBezTo>
                      <a:pt x="6794" y="4178"/>
                      <a:pt x="6806" y="4127"/>
                      <a:pt x="6819" y="4076"/>
                    </a:cubicBezTo>
                    <a:cubicBezTo>
                      <a:pt x="6876" y="3987"/>
                      <a:pt x="6914" y="3892"/>
                      <a:pt x="6940" y="3790"/>
                    </a:cubicBezTo>
                    <a:cubicBezTo>
                      <a:pt x="7054" y="3651"/>
                      <a:pt x="7124" y="3485"/>
                      <a:pt x="7143" y="3308"/>
                    </a:cubicBezTo>
                    <a:cubicBezTo>
                      <a:pt x="7150" y="3308"/>
                      <a:pt x="7162" y="3301"/>
                      <a:pt x="7162" y="3295"/>
                    </a:cubicBezTo>
                    <a:cubicBezTo>
                      <a:pt x="7226" y="3123"/>
                      <a:pt x="7264" y="2945"/>
                      <a:pt x="7264" y="2761"/>
                    </a:cubicBezTo>
                    <a:cubicBezTo>
                      <a:pt x="7404" y="2755"/>
                      <a:pt x="7544" y="2729"/>
                      <a:pt x="7683" y="2697"/>
                    </a:cubicBezTo>
                    <a:cubicBezTo>
                      <a:pt x="7753" y="2678"/>
                      <a:pt x="7823" y="2659"/>
                      <a:pt x="7893" y="2634"/>
                    </a:cubicBezTo>
                    <a:cubicBezTo>
                      <a:pt x="7963" y="2615"/>
                      <a:pt x="8033" y="2583"/>
                      <a:pt x="8090" y="2539"/>
                    </a:cubicBezTo>
                    <a:cubicBezTo>
                      <a:pt x="8096" y="2526"/>
                      <a:pt x="8096" y="2513"/>
                      <a:pt x="8096" y="2500"/>
                    </a:cubicBezTo>
                    <a:cubicBezTo>
                      <a:pt x="8166" y="2500"/>
                      <a:pt x="8255" y="2450"/>
                      <a:pt x="8211" y="2367"/>
                    </a:cubicBezTo>
                    <a:cubicBezTo>
                      <a:pt x="8179" y="2323"/>
                      <a:pt x="8141" y="2291"/>
                      <a:pt x="8090" y="2265"/>
                    </a:cubicBezTo>
                    <a:cubicBezTo>
                      <a:pt x="8039" y="2221"/>
                      <a:pt x="7982" y="2183"/>
                      <a:pt x="7925" y="2151"/>
                    </a:cubicBezTo>
                    <a:cubicBezTo>
                      <a:pt x="7702" y="2011"/>
                      <a:pt x="7467" y="1897"/>
                      <a:pt x="7226" y="1801"/>
                    </a:cubicBezTo>
                    <a:cubicBezTo>
                      <a:pt x="7134" y="1750"/>
                      <a:pt x="7033" y="1724"/>
                      <a:pt x="6934" y="1724"/>
                    </a:cubicBezTo>
                    <a:cubicBezTo>
                      <a:pt x="6923" y="1724"/>
                      <a:pt x="6913" y="1725"/>
                      <a:pt x="6902" y="1725"/>
                    </a:cubicBezTo>
                    <a:cubicBezTo>
                      <a:pt x="6902" y="1725"/>
                      <a:pt x="6902" y="1719"/>
                      <a:pt x="6902" y="1719"/>
                    </a:cubicBezTo>
                    <a:cubicBezTo>
                      <a:pt x="6832" y="1554"/>
                      <a:pt x="6749" y="1388"/>
                      <a:pt x="6654" y="1236"/>
                    </a:cubicBezTo>
                    <a:cubicBezTo>
                      <a:pt x="6609" y="1166"/>
                      <a:pt x="6559" y="1090"/>
                      <a:pt x="6508" y="1020"/>
                    </a:cubicBezTo>
                    <a:cubicBezTo>
                      <a:pt x="6457" y="944"/>
                      <a:pt x="6400" y="874"/>
                      <a:pt x="6336" y="816"/>
                    </a:cubicBezTo>
                    <a:cubicBezTo>
                      <a:pt x="6327" y="810"/>
                      <a:pt x="6317" y="807"/>
                      <a:pt x="6308" y="807"/>
                    </a:cubicBezTo>
                    <a:cubicBezTo>
                      <a:pt x="6298" y="807"/>
                      <a:pt x="6288" y="810"/>
                      <a:pt x="6279" y="816"/>
                    </a:cubicBezTo>
                    <a:cubicBezTo>
                      <a:pt x="6285" y="804"/>
                      <a:pt x="6285" y="791"/>
                      <a:pt x="6279" y="778"/>
                    </a:cubicBezTo>
                    <a:cubicBezTo>
                      <a:pt x="6273" y="753"/>
                      <a:pt x="6260" y="727"/>
                      <a:pt x="6241" y="708"/>
                    </a:cubicBezTo>
                    <a:cubicBezTo>
                      <a:pt x="6215" y="683"/>
                      <a:pt x="6196" y="664"/>
                      <a:pt x="6171" y="651"/>
                    </a:cubicBezTo>
                    <a:cubicBezTo>
                      <a:pt x="6133" y="613"/>
                      <a:pt x="6082" y="581"/>
                      <a:pt x="6037" y="550"/>
                    </a:cubicBezTo>
                    <a:cubicBezTo>
                      <a:pt x="5987" y="524"/>
                      <a:pt x="5942" y="492"/>
                      <a:pt x="5891" y="473"/>
                    </a:cubicBezTo>
                    <a:cubicBezTo>
                      <a:pt x="5840" y="442"/>
                      <a:pt x="5783" y="429"/>
                      <a:pt x="5726" y="422"/>
                    </a:cubicBezTo>
                    <a:cubicBezTo>
                      <a:pt x="5707" y="403"/>
                      <a:pt x="5682" y="378"/>
                      <a:pt x="5663" y="353"/>
                    </a:cubicBezTo>
                    <a:cubicBezTo>
                      <a:pt x="5555" y="238"/>
                      <a:pt x="5434" y="149"/>
                      <a:pt x="5294" y="92"/>
                    </a:cubicBezTo>
                    <a:cubicBezTo>
                      <a:pt x="5290" y="90"/>
                      <a:pt x="5287" y="89"/>
                      <a:pt x="5283" y="89"/>
                    </a:cubicBezTo>
                    <a:cubicBezTo>
                      <a:pt x="5265" y="89"/>
                      <a:pt x="5250" y="113"/>
                      <a:pt x="5263" y="126"/>
                    </a:cubicBezTo>
                    <a:lnTo>
                      <a:pt x="5263" y="126"/>
                    </a:lnTo>
                    <a:lnTo>
                      <a:pt x="5237" y="111"/>
                    </a:lnTo>
                    <a:cubicBezTo>
                      <a:pt x="5154" y="67"/>
                      <a:pt x="5065" y="35"/>
                      <a:pt x="4970" y="16"/>
                    </a:cubicBezTo>
                    <a:cubicBezTo>
                      <a:pt x="4936" y="6"/>
                      <a:pt x="4901" y="1"/>
                      <a:pt x="48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3" name="Google Shape;1193;p44"/>
              <p:cNvSpPr/>
              <p:nvPr/>
            </p:nvSpPr>
            <p:spPr>
              <a:xfrm>
                <a:off x="74124" y="2352597"/>
                <a:ext cx="20399" cy="5942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35" extrusionOk="0">
                    <a:moveTo>
                      <a:pt x="82" y="1"/>
                    </a:moveTo>
                    <a:cubicBezTo>
                      <a:pt x="71" y="1"/>
                      <a:pt x="58" y="12"/>
                      <a:pt x="58" y="28"/>
                    </a:cubicBezTo>
                    <a:cubicBezTo>
                      <a:pt x="45" y="73"/>
                      <a:pt x="32" y="123"/>
                      <a:pt x="19" y="174"/>
                    </a:cubicBezTo>
                    <a:cubicBezTo>
                      <a:pt x="7" y="219"/>
                      <a:pt x="0" y="270"/>
                      <a:pt x="7" y="320"/>
                    </a:cubicBezTo>
                    <a:cubicBezTo>
                      <a:pt x="7" y="330"/>
                      <a:pt x="13" y="335"/>
                      <a:pt x="20" y="335"/>
                    </a:cubicBezTo>
                    <a:cubicBezTo>
                      <a:pt x="27" y="335"/>
                      <a:pt x="35" y="330"/>
                      <a:pt x="39" y="320"/>
                    </a:cubicBezTo>
                    <a:cubicBezTo>
                      <a:pt x="58" y="276"/>
                      <a:pt x="77" y="225"/>
                      <a:pt x="89" y="174"/>
                    </a:cubicBezTo>
                    <a:lnTo>
                      <a:pt x="115" y="28"/>
                    </a:lnTo>
                    <a:cubicBezTo>
                      <a:pt x="115" y="15"/>
                      <a:pt x="108" y="3"/>
                      <a:pt x="89" y="3"/>
                    </a:cubicBezTo>
                    <a:cubicBezTo>
                      <a:pt x="87" y="1"/>
                      <a:pt x="85" y="1"/>
                      <a:pt x="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4" name="Google Shape;1194;p44"/>
              <p:cNvSpPr/>
              <p:nvPr/>
            </p:nvSpPr>
            <p:spPr>
              <a:xfrm>
                <a:off x="42551" y="2267987"/>
                <a:ext cx="71130" cy="143148"/>
              </a:xfrm>
              <a:custGeom>
                <a:avLst/>
                <a:gdLst/>
                <a:ahLst/>
                <a:cxnLst/>
                <a:rect l="l" t="t" r="r" b="b"/>
                <a:pathLst>
                  <a:path w="401" h="807" extrusionOk="0">
                    <a:moveTo>
                      <a:pt x="359" y="0"/>
                    </a:moveTo>
                    <a:cubicBezTo>
                      <a:pt x="351" y="0"/>
                      <a:pt x="344" y="3"/>
                      <a:pt x="337" y="9"/>
                    </a:cubicBezTo>
                    <a:cubicBezTo>
                      <a:pt x="236" y="105"/>
                      <a:pt x="159" y="225"/>
                      <a:pt x="102" y="353"/>
                    </a:cubicBezTo>
                    <a:cubicBezTo>
                      <a:pt x="70" y="416"/>
                      <a:pt x="51" y="480"/>
                      <a:pt x="32" y="550"/>
                    </a:cubicBezTo>
                    <a:cubicBezTo>
                      <a:pt x="13" y="613"/>
                      <a:pt x="0" y="689"/>
                      <a:pt x="7" y="759"/>
                    </a:cubicBezTo>
                    <a:cubicBezTo>
                      <a:pt x="10" y="791"/>
                      <a:pt x="34" y="807"/>
                      <a:pt x="58" y="807"/>
                    </a:cubicBezTo>
                    <a:cubicBezTo>
                      <a:pt x="82" y="807"/>
                      <a:pt x="105" y="791"/>
                      <a:pt x="109" y="759"/>
                    </a:cubicBezTo>
                    <a:cubicBezTo>
                      <a:pt x="128" y="696"/>
                      <a:pt x="128" y="632"/>
                      <a:pt x="140" y="569"/>
                    </a:cubicBezTo>
                    <a:cubicBezTo>
                      <a:pt x="153" y="505"/>
                      <a:pt x="172" y="441"/>
                      <a:pt x="197" y="384"/>
                    </a:cubicBezTo>
                    <a:cubicBezTo>
                      <a:pt x="242" y="264"/>
                      <a:pt x="306" y="149"/>
                      <a:pt x="382" y="47"/>
                    </a:cubicBezTo>
                    <a:cubicBezTo>
                      <a:pt x="401" y="24"/>
                      <a:pt x="381" y="0"/>
                      <a:pt x="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5" name="Google Shape;1195;p44"/>
              <p:cNvSpPr/>
              <p:nvPr/>
            </p:nvSpPr>
            <p:spPr>
              <a:xfrm>
                <a:off x="707013" y="2106747"/>
                <a:ext cx="94367" cy="8443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76" extrusionOk="0">
                    <a:moveTo>
                      <a:pt x="48" y="1"/>
                    </a:moveTo>
                    <a:cubicBezTo>
                      <a:pt x="22" y="1"/>
                      <a:pt x="1" y="32"/>
                      <a:pt x="23" y="54"/>
                    </a:cubicBezTo>
                    <a:cubicBezTo>
                      <a:pt x="55" y="86"/>
                      <a:pt x="86" y="118"/>
                      <a:pt x="118" y="156"/>
                    </a:cubicBezTo>
                    <a:cubicBezTo>
                      <a:pt x="150" y="188"/>
                      <a:pt x="182" y="219"/>
                      <a:pt x="214" y="251"/>
                    </a:cubicBezTo>
                    <a:cubicBezTo>
                      <a:pt x="252" y="289"/>
                      <a:pt x="277" y="315"/>
                      <a:pt x="315" y="353"/>
                    </a:cubicBezTo>
                    <a:lnTo>
                      <a:pt x="360" y="404"/>
                    </a:lnTo>
                    <a:cubicBezTo>
                      <a:pt x="379" y="423"/>
                      <a:pt x="398" y="442"/>
                      <a:pt x="417" y="461"/>
                    </a:cubicBezTo>
                    <a:cubicBezTo>
                      <a:pt x="430" y="470"/>
                      <a:pt x="444" y="475"/>
                      <a:pt x="458" y="475"/>
                    </a:cubicBezTo>
                    <a:cubicBezTo>
                      <a:pt x="472" y="475"/>
                      <a:pt x="487" y="470"/>
                      <a:pt x="499" y="461"/>
                    </a:cubicBezTo>
                    <a:cubicBezTo>
                      <a:pt x="525" y="442"/>
                      <a:pt x="531" y="410"/>
                      <a:pt x="519" y="385"/>
                    </a:cubicBezTo>
                    <a:cubicBezTo>
                      <a:pt x="487" y="340"/>
                      <a:pt x="449" y="296"/>
                      <a:pt x="411" y="264"/>
                    </a:cubicBezTo>
                    <a:cubicBezTo>
                      <a:pt x="372" y="232"/>
                      <a:pt x="341" y="194"/>
                      <a:pt x="302" y="162"/>
                    </a:cubicBezTo>
                    <a:cubicBezTo>
                      <a:pt x="226" y="105"/>
                      <a:pt x="150" y="54"/>
                      <a:pt x="61" y="3"/>
                    </a:cubicBezTo>
                    <a:cubicBezTo>
                      <a:pt x="57" y="2"/>
                      <a:pt x="52" y="1"/>
                      <a:pt x="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6" name="Google Shape;1196;p44"/>
              <p:cNvSpPr/>
              <p:nvPr/>
            </p:nvSpPr>
            <p:spPr>
              <a:xfrm>
                <a:off x="703111" y="1974066"/>
                <a:ext cx="25011" cy="3618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04" extrusionOk="0">
                    <a:moveTo>
                      <a:pt x="34" y="1"/>
                    </a:moveTo>
                    <a:cubicBezTo>
                      <a:pt x="29" y="1"/>
                      <a:pt x="24" y="3"/>
                      <a:pt x="19" y="8"/>
                    </a:cubicBezTo>
                    <a:cubicBezTo>
                      <a:pt x="0" y="14"/>
                      <a:pt x="0" y="33"/>
                      <a:pt x="13" y="46"/>
                    </a:cubicBezTo>
                    <a:cubicBezTo>
                      <a:pt x="19" y="59"/>
                      <a:pt x="32" y="71"/>
                      <a:pt x="45" y="84"/>
                    </a:cubicBezTo>
                    <a:lnTo>
                      <a:pt x="51" y="90"/>
                    </a:lnTo>
                    <a:cubicBezTo>
                      <a:pt x="51" y="97"/>
                      <a:pt x="58" y="103"/>
                      <a:pt x="58" y="116"/>
                    </a:cubicBezTo>
                    <a:cubicBezTo>
                      <a:pt x="64" y="122"/>
                      <a:pt x="70" y="141"/>
                      <a:pt x="77" y="154"/>
                    </a:cubicBezTo>
                    <a:cubicBezTo>
                      <a:pt x="83" y="167"/>
                      <a:pt x="77" y="160"/>
                      <a:pt x="77" y="167"/>
                    </a:cubicBezTo>
                    <a:cubicBezTo>
                      <a:pt x="83" y="179"/>
                      <a:pt x="83" y="186"/>
                      <a:pt x="89" y="192"/>
                    </a:cubicBezTo>
                    <a:lnTo>
                      <a:pt x="102" y="198"/>
                    </a:lnTo>
                    <a:cubicBezTo>
                      <a:pt x="105" y="202"/>
                      <a:pt x="110" y="203"/>
                      <a:pt x="115" y="203"/>
                    </a:cubicBezTo>
                    <a:cubicBezTo>
                      <a:pt x="120" y="203"/>
                      <a:pt x="124" y="202"/>
                      <a:pt x="127" y="198"/>
                    </a:cubicBezTo>
                    <a:cubicBezTo>
                      <a:pt x="134" y="186"/>
                      <a:pt x="140" y="173"/>
                      <a:pt x="140" y="160"/>
                    </a:cubicBezTo>
                    <a:cubicBezTo>
                      <a:pt x="140" y="154"/>
                      <a:pt x="140" y="148"/>
                      <a:pt x="134" y="141"/>
                    </a:cubicBezTo>
                    <a:cubicBezTo>
                      <a:pt x="127" y="122"/>
                      <a:pt x="121" y="109"/>
                      <a:pt x="115" y="90"/>
                    </a:cubicBezTo>
                    <a:cubicBezTo>
                      <a:pt x="102" y="65"/>
                      <a:pt x="83" y="33"/>
                      <a:pt x="58" y="14"/>
                    </a:cubicBezTo>
                    <a:cubicBezTo>
                      <a:pt x="50" y="6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7" name="Google Shape;1197;p44"/>
              <p:cNvSpPr/>
              <p:nvPr/>
            </p:nvSpPr>
            <p:spPr>
              <a:xfrm>
                <a:off x="797831" y="1663118"/>
                <a:ext cx="26075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90" extrusionOk="0">
                    <a:moveTo>
                      <a:pt x="32" y="0"/>
                    </a:moveTo>
                    <a:cubicBezTo>
                      <a:pt x="19" y="0"/>
                      <a:pt x="13" y="7"/>
                      <a:pt x="7" y="20"/>
                    </a:cubicBezTo>
                    <a:cubicBezTo>
                      <a:pt x="0" y="32"/>
                      <a:pt x="7" y="45"/>
                      <a:pt x="19" y="51"/>
                    </a:cubicBezTo>
                    <a:cubicBezTo>
                      <a:pt x="32" y="64"/>
                      <a:pt x="45" y="70"/>
                      <a:pt x="64" y="83"/>
                    </a:cubicBezTo>
                    <a:lnTo>
                      <a:pt x="70" y="89"/>
                    </a:lnTo>
                    <a:lnTo>
                      <a:pt x="134" y="89"/>
                    </a:lnTo>
                    <a:cubicBezTo>
                      <a:pt x="140" y="83"/>
                      <a:pt x="140" y="77"/>
                      <a:pt x="146" y="70"/>
                    </a:cubicBezTo>
                    <a:cubicBezTo>
                      <a:pt x="146" y="64"/>
                      <a:pt x="146" y="64"/>
                      <a:pt x="146" y="58"/>
                    </a:cubicBezTo>
                    <a:cubicBezTo>
                      <a:pt x="146" y="45"/>
                      <a:pt x="140" y="39"/>
                      <a:pt x="134" y="32"/>
                    </a:cubicBezTo>
                    <a:cubicBezTo>
                      <a:pt x="127" y="32"/>
                      <a:pt x="121" y="26"/>
                      <a:pt x="115" y="20"/>
                    </a:cubicBezTo>
                    <a:lnTo>
                      <a:pt x="115" y="20"/>
                    </a:lnTo>
                    <a:lnTo>
                      <a:pt x="121" y="26"/>
                    </a:lnTo>
                    <a:cubicBezTo>
                      <a:pt x="115" y="20"/>
                      <a:pt x="108" y="13"/>
                      <a:pt x="102" y="13"/>
                    </a:cubicBezTo>
                    <a:lnTo>
                      <a:pt x="89" y="13"/>
                    </a:lnTo>
                    <a:lnTo>
                      <a:pt x="70" y="7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" grpId="0"/>
      <p:bldP spid="107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4"/>
          <p:cNvSpPr txBox="1">
            <a:spLocks noGrp="1"/>
          </p:cNvSpPr>
          <p:nvPr>
            <p:ph type="title"/>
          </p:nvPr>
        </p:nvSpPr>
        <p:spPr>
          <a:xfrm>
            <a:off x="2714775" y="3030519"/>
            <a:ext cx="56211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9" name="Google Shape;1079;p44"/>
          <p:cNvSpPr txBox="1">
            <a:spLocks noGrp="1"/>
          </p:cNvSpPr>
          <p:nvPr>
            <p:ph type="subTitle" idx="1"/>
          </p:nvPr>
        </p:nvSpPr>
        <p:spPr>
          <a:xfrm>
            <a:off x="2714700" y="640080"/>
            <a:ext cx="5621100" cy="22610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Ngôi kể thứ 3.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Ngôn ngữ giản dị, đậm chất trẻ thơ.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Cách dẫn truyện gần gũi, sâu sắc và ấn tượng.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2" name="Google Shape;1554;p49">
            <a:extLst>
              <a:ext uri="{FF2B5EF4-FFF2-40B4-BE49-F238E27FC236}">
                <a16:creationId xmlns:a16="http://schemas.microsoft.com/office/drawing/2014/main" id="{49F795C4-1095-4CD0-B79F-CFB1A9D5930F}"/>
              </a:ext>
            </a:extLst>
          </p:cNvPr>
          <p:cNvGrpSpPr/>
          <p:nvPr/>
        </p:nvGrpSpPr>
        <p:grpSpPr>
          <a:xfrm>
            <a:off x="1344481" y="1816643"/>
            <a:ext cx="2135747" cy="2925452"/>
            <a:chOff x="7571275" y="90925"/>
            <a:chExt cx="1122305" cy="1537284"/>
          </a:xfrm>
        </p:grpSpPr>
        <p:sp>
          <p:nvSpPr>
            <p:cNvPr id="123" name="Google Shape;1555;p49">
              <a:extLst>
                <a:ext uri="{FF2B5EF4-FFF2-40B4-BE49-F238E27FC236}">
                  <a16:creationId xmlns:a16="http://schemas.microsoft.com/office/drawing/2014/main" id="{D092EFB0-5BA5-4AC8-82A0-8294673E8EFF}"/>
                </a:ext>
              </a:extLst>
            </p:cNvPr>
            <p:cNvSpPr/>
            <p:nvPr/>
          </p:nvSpPr>
          <p:spPr>
            <a:xfrm>
              <a:off x="7571481" y="90925"/>
              <a:ext cx="1121888" cy="1537284"/>
            </a:xfrm>
            <a:custGeom>
              <a:avLst/>
              <a:gdLst/>
              <a:ahLst/>
              <a:cxnLst/>
              <a:rect l="l" t="t" r="r" b="b"/>
              <a:pathLst>
                <a:path w="13439" h="18415" extrusionOk="0">
                  <a:moveTo>
                    <a:pt x="4588" y="276"/>
                  </a:moveTo>
                  <a:cubicBezTo>
                    <a:pt x="4633" y="295"/>
                    <a:pt x="4678" y="315"/>
                    <a:pt x="4722" y="336"/>
                  </a:cubicBezTo>
                  <a:lnTo>
                    <a:pt x="4729" y="343"/>
                  </a:lnTo>
                  <a:cubicBezTo>
                    <a:pt x="4682" y="319"/>
                    <a:pt x="4636" y="296"/>
                    <a:pt x="4588" y="276"/>
                  </a:cubicBezTo>
                  <a:close/>
                  <a:moveTo>
                    <a:pt x="4322" y="228"/>
                  </a:moveTo>
                  <a:cubicBezTo>
                    <a:pt x="4430" y="273"/>
                    <a:pt x="4538" y="324"/>
                    <a:pt x="4640" y="375"/>
                  </a:cubicBezTo>
                  <a:cubicBezTo>
                    <a:pt x="4532" y="336"/>
                    <a:pt x="4430" y="286"/>
                    <a:pt x="4322" y="241"/>
                  </a:cubicBezTo>
                  <a:lnTo>
                    <a:pt x="4322" y="228"/>
                  </a:lnTo>
                  <a:close/>
                  <a:moveTo>
                    <a:pt x="4023" y="680"/>
                  </a:moveTo>
                  <a:cubicBezTo>
                    <a:pt x="4021" y="680"/>
                    <a:pt x="4020" y="680"/>
                    <a:pt x="4019" y="681"/>
                  </a:cubicBezTo>
                  <a:lnTo>
                    <a:pt x="4019" y="681"/>
                  </a:lnTo>
                  <a:cubicBezTo>
                    <a:pt x="4018" y="680"/>
                    <a:pt x="4019" y="680"/>
                    <a:pt x="4023" y="680"/>
                  </a:cubicBezTo>
                  <a:close/>
                  <a:moveTo>
                    <a:pt x="4182" y="667"/>
                  </a:moveTo>
                  <a:cubicBezTo>
                    <a:pt x="4227" y="673"/>
                    <a:pt x="4271" y="680"/>
                    <a:pt x="4316" y="686"/>
                  </a:cubicBezTo>
                  <a:cubicBezTo>
                    <a:pt x="4271" y="686"/>
                    <a:pt x="4227" y="673"/>
                    <a:pt x="4182" y="667"/>
                  </a:cubicBezTo>
                  <a:close/>
                  <a:moveTo>
                    <a:pt x="4475" y="686"/>
                  </a:moveTo>
                  <a:cubicBezTo>
                    <a:pt x="4513" y="686"/>
                    <a:pt x="4551" y="692"/>
                    <a:pt x="4595" y="692"/>
                  </a:cubicBezTo>
                  <a:cubicBezTo>
                    <a:pt x="4684" y="692"/>
                    <a:pt x="4780" y="692"/>
                    <a:pt x="4869" y="686"/>
                  </a:cubicBezTo>
                  <a:lnTo>
                    <a:pt x="4869" y="686"/>
                  </a:lnTo>
                  <a:cubicBezTo>
                    <a:pt x="4780" y="699"/>
                    <a:pt x="4684" y="705"/>
                    <a:pt x="4595" y="705"/>
                  </a:cubicBezTo>
                  <a:lnTo>
                    <a:pt x="4595" y="692"/>
                  </a:lnTo>
                  <a:cubicBezTo>
                    <a:pt x="4551" y="692"/>
                    <a:pt x="4513" y="692"/>
                    <a:pt x="4475" y="686"/>
                  </a:cubicBezTo>
                  <a:close/>
                  <a:moveTo>
                    <a:pt x="1532" y="692"/>
                  </a:moveTo>
                  <a:lnTo>
                    <a:pt x="1532" y="692"/>
                  </a:lnTo>
                  <a:cubicBezTo>
                    <a:pt x="1539" y="699"/>
                    <a:pt x="1539" y="705"/>
                    <a:pt x="1539" y="711"/>
                  </a:cubicBezTo>
                  <a:lnTo>
                    <a:pt x="1539" y="718"/>
                  </a:lnTo>
                  <a:cubicBezTo>
                    <a:pt x="1539" y="711"/>
                    <a:pt x="1539" y="699"/>
                    <a:pt x="1532" y="692"/>
                  </a:cubicBezTo>
                  <a:close/>
                  <a:moveTo>
                    <a:pt x="4074" y="724"/>
                  </a:moveTo>
                  <a:cubicBezTo>
                    <a:pt x="4144" y="749"/>
                    <a:pt x="4214" y="762"/>
                    <a:pt x="4290" y="769"/>
                  </a:cubicBezTo>
                  <a:cubicBezTo>
                    <a:pt x="4214" y="769"/>
                    <a:pt x="4144" y="749"/>
                    <a:pt x="4068" y="730"/>
                  </a:cubicBezTo>
                  <a:lnTo>
                    <a:pt x="4074" y="724"/>
                  </a:lnTo>
                  <a:close/>
                  <a:moveTo>
                    <a:pt x="4919" y="762"/>
                  </a:moveTo>
                  <a:cubicBezTo>
                    <a:pt x="4792" y="800"/>
                    <a:pt x="4672" y="832"/>
                    <a:pt x="4545" y="851"/>
                  </a:cubicBezTo>
                  <a:lnTo>
                    <a:pt x="4538" y="838"/>
                  </a:lnTo>
                  <a:cubicBezTo>
                    <a:pt x="4665" y="819"/>
                    <a:pt x="4792" y="794"/>
                    <a:pt x="4919" y="762"/>
                  </a:cubicBezTo>
                  <a:close/>
                  <a:moveTo>
                    <a:pt x="4500" y="972"/>
                  </a:moveTo>
                  <a:cubicBezTo>
                    <a:pt x="4513" y="985"/>
                    <a:pt x="4525" y="997"/>
                    <a:pt x="4538" y="1010"/>
                  </a:cubicBezTo>
                  <a:cubicBezTo>
                    <a:pt x="4519" y="1004"/>
                    <a:pt x="4513" y="991"/>
                    <a:pt x="4500" y="978"/>
                  </a:cubicBezTo>
                  <a:lnTo>
                    <a:pt x="4500" y="972"/>
                  </a:lnTo>
                  <a:close/>
                  <a:moveTo>
                    <a:pt x="4703" y="1340"/>
                  </a:moveTo>
                  <a:lnTo>
                    <a:pt x="4703" y="1340"/>
                  </a:lnTo>
                  <a:cubicBezTo>
                    <a:pt x="4767" y="1404"/>
                    <a:pt x="4824" y="1474"/>
                    <a:pt x="4881" y="1544"/>
                  </a:cubicBezTo>
                  <a:cubicBezTo>
                    <a:pt x="4830" y="1487"/>
                    <a:pt x="4773" y="1423"/>
                    <a:pt x="4710" y="1353"/>
                  </a:cubicBezTo>
                  <a:lnTo>
                    <a:pt x="4703" y="1340"/>
                  </a:lnTo>
                  <a:close/>
                  <a:moveTo>
                    <a:pt x="5091" y="2090"/>
                  </a:moveTo>
                  <a:lnTo>
                    <a:pt x="5091" y="2090"/>
                  </a:lnTo>
                  <a:cubicBezTo>
                    <a:pt x="5097" y="2109"/>
                    <a:pt x="5104" y="2135"/>
                    <a:pt x="5110" y="2154"/>
                  </a:cubicBezTo>
                  <a:cubicBezTo>
                    <a:pt x="5097" y="2135"/>
                    <a:pt x="5097" y="2109"/>
                    <a:pt x="5091" y="2090"/>
                  </a:cubicBezTo>
                  <a:close/>
                  <a:moveTo>
                    <a:pt x="5110" y="2167"/>
                  </a:moveTo>
                  <a:cubicBezTo>
                    <a:pt x="5116" y="2186"/>
                    <a:pt x="5129" y="2211"/>
                    <a:pt x="5136" y="2230"/>
                  </a:cubicBezTo>
                  <a:cubicBezTo>
                    <a:pt x="5123" y="2211"/>
                    <a:pt x="5116" y="2186"/>
                    <a:pt x="5110" y="2167"/>
                  </a:cubicBezTo>
                  <a:close/>
                  <a:moveTo>
                    <a:pt x="1984" y="2148"/>
                  </a:moveTo>
                  <a:cubicBezTo>
                    <a:pt x="2022" y="2249"/>
                    <a:pt x="2041" y="2357"/>
                    <a:pt x="2041" y="2472"/>
                  </a:cubicBezTo>
                  <a:cubicBezTo>
                    <a:pt x="2041" y="2364"/>
                    <a:pt x="2022" y="2256"/>
                    <a:pt x="1984" y="2154"/>
                  </a:cubicBezTo>
                  <a:lnTo>
                    <a:pt x="1984" y="2148"/>
                  </a:lnTo>
                  <a:close/>
                  <a:moveTo>
                    <a:pt x="5529" y="2662"/>
                  </a:moveTo>
                  <a:lnTo>
                    <a:pt x="5529" y="2662"/>
                  </a:lnTo>
                  <a:cubicBezTo>
                    <a:pt x="5532" y="2664"/>
                    <a:pt x="5534" y="2666"/>
                    <a:pt x="5536" y="2669"/>
                  </a:cubicBezTo>
                  <a:lnTo>
                    <a:pt x="5530" y="2662"/>
                  </a:lnTo>
                  <a:lnTo>
                    <a:pt x="5530" y="2662"/>
                  </a:lnTo>
                  <a:cubicBezTo>
                    <a:pt x="5530" y="2662"/>
                    <a:pt x="5530" y="2662"/>
                    <a:pt x="5530" y="2662"/>
                  </a:cubicBezTo>
                  <a:cubicBezTo>
                    <a:pt x="5529" y="2662"/>
                    <a:pt x="5529" y="2662"/>
                    <a:pt x="5529" y="2662"/>
                  </a:cubicBezTo>
                  <a:close/>
                  <a:moveTo>
                    <a:pt x="5631" y="2929"/>
                  </a:moveTo>
                  <a:lnTo>
                    <a:pt x="5631" y="2929"/>
                  </a:lnTo>
                  <a:cubicBezTo>
                    <a:pt x="5640" y="2954"/>
                    <a:pt x="5648" y="2977"/>
                    <a:pt x="5656" y="2999"/>
                  </a:cubicBezTo>
                  <a:lnTo>
                    <a:pt x="5656" y="2999"/>
                  </a:lnTo>
                  <a:cubicBezTo>
                    <a:pt x="5647" y="2975"/>
                    <a:pt x="5639" y="2952"/>
                    <a:pt x="5631" y="2929"/>
                  </a:cubicBezTo>
                  <a:close/>
                  <a:moveTo>
                    <a:pt x="1736" y="3120"/>
                  </a:moveTo>
                  <a:lnTo>
                    <a:pt x="1755" y="3133"/>
                  </a:lnTo>
                  <a:lnTo>
                    <a:pt x="1723" y="3120"/>
                  </a:lnTo>
                  <a:close/>
                  <a:moveTo>
                    <a:pt x="1717" y="3171"/>
                  </a:moveTo>
                  <a:lnTo>
                    <a:pt x="1717" y="3177"/>
                  </a:lnTo>
                  <a:cubicBezTo>
                    <a:pt x="1710" y="3177"/>
                    <a:pt x="1698" y="3183"/>
                    <a:pt x="1691" y="3183"/>
                  </a:cubicBezTo>
                  <a:cubicBezTo>
                    <a:pt x="1698" y="3177"/>
                    <a:pt x="1710" y="3177"/>
                    <a:pt x="1717" y="3171"/>
                  </a:cubicBezTo>
                  <a:close/>
                  <a:moveTo>
                    <a:pt x="6057" y="3781"/>
                  </a:moveTo>
                  <a:cubicBezTo>
                    <a:pt x="6082" y="3825"/>
                    <a:pt x="6114" y="3870"/>
                    <a:pt x="6140" y="3914"/>
                  </a:cubicBezTo>
                  <a:cubicBezTo>
                    <a:pt x="6108" y="3870"/>
                    <a:pt x="6082" y="3825"/>
                    <a:pt x="6057" y="3781"/>
                  </a:cubicBezTo>
                  <a:close/>
                  <a:moveTo>
                    <a:pt x="1767" y="3991"/>
                  </a:moveTo>
                  <a:lnTo>
                    <a:pt x="1767" y="3991"/>
                  </a:lnTo>
                  <a:cubicBezTo>
                    <a:pt x="1761" y="4022"/>
                    <a:pt x="1761" y="4048"/>
                    <a:pt x="1755" y="4079"/>
                  </a:cubicBezTo>
                  <a:cubicBezTo>
                    <a:pt x="1755" y="4048"/>
                    <a:pt x="1761" y="4022"/>
                    <a:pt x="1767" y="3991"/>
                  </a:cubicBezTo>
                  <a:close/>
                  <a:moveTo>
                    <a:pt x="6255" y="4096"/>
                  </a:moveTo>
                  <a:cubicBezTo>
                    <a:pt x="6259" y="4101"/>
                    <a:pt x="6263" y="4106"/>
                    <a:pt x="6267" y="4111"/>
                  </a:cubicBezTo>
                  <a:lnTo>
                    <a:pt x="6260" y="4105"/>
                  </a:lnTo>
                  <a:cubicBezTo>
                    <a:pt x="6259" y="4102"/>
                    <a:pt x="6257" y="4099"/>
                    <a:pt x="6255" y="4096"/>
                  </a:cubicBezTo>
                  <a:close/>
                  <a:moveTo>
                    <a:pt x="1780" y="4639"/>
                  </a:moveTo>
                  <a:cubicBezTo>
                    <a:pt x="1787" y="4683"/>
                    <a:pt x="1787" y="4728"/>
                    <a:pt x="1787" y="4772"/>
                  </a:cubicBezTo>
                  <a:lnTo>
                    <a:pt x="1780" y="4772"/>
                  </a:lnTo>
                  <a:lnTo>
                    <a:pt x="1780" y="4639"/>
                  </a:lnTo>
                  <a:close/>
                  <a:moveTo>
                    <a:pt x="5682" y="5319"/>
                  </a:moveTo>
                  <a:cubicBezTo>
                    <a:pt x="5720" y="5376"/>
                    <a:pt x="5765" y="5427"/>
                    <a:pt x="5803" y="5477"/>
                  </a:cubicBezTo>
                  <a:lnTo>
                    <a:pt x="5796" y="5477"/>
                  </a:lnTo>
                  <a:cubicBezTo>
                    <a:pt x="5758" y="5427"/>
                    <a:pt x="5720" y="5376"/>
                    <a:pt x="5682" y="5319"/>
                  </a:cubicBezTo>
                  <a:close/>
                  <a:moveTo>
                    <a:pt x="7125" y="5573"/>
                  </a:moveTo>
                  <a:cubicBezTo>
                    <a:pt x="7118" y="5573"/>
                    <a:pt x="7112" y="5585"/>
                    <a:pt x="7118" y="5592"/>
                  </a:cubicBezTo>
                  <a:lnTo>
                    <a:pt x="7118" y="5598"/>
                  </a:lnTo>
                  <a:cubicBezTo>
                    <a:pt x="7112" y="5585"/>
                    <a:pt x="7112" y="5573"/>
                    <a:pt x="7125" y="5573"/>
                  </a:cubicBezTo>
                  <a:close/>
                  <a:moveTo>
                    <a:pt x="5822" y="5509"/>
                  </a:moveTo>
                  <a:cubicBezTo>
                    <a:pt x="5866" y="5560"/>
                    <a:pt x="5904" y="5611"/>
                    <a:pt x="5949" y="5662"/>
                  </a:cubicBezTo>
                  <a:lnTo>
                    <a:pt x="5949" y="5668"/>
                  </a:lnTo>
                  <a:cubicBezTo>
                    <a:pt x="5904" y="5617"/>
                    <a:pt x="5860" y="5560"/>
                    <a:pt x="5822" y="5509"/>
                  </a:cubicBezTo>
                  <a:close/>
                  <a:moveTo>
                    <a:pt x="7156" y="5579"/>
                  </a:moveTo>
                  <a:lnTo>
                    <a:pt x="7156" y="5579"/>
                  </a:lnTo>
                  <a:cubicBezTo>
                    <a:pt x="7302" y="5827"/>
                    <a:pt x="7455" y="6075"/>
                    <a:pt x="7620" y="6310"/>
                  </a:cubicBezTo>
                  <a:cubicBezTo>
                    <a:pt x="7455" y="6075"/>
                    <a:pt x="7302" y="5833"/>
                    <a:pt x="7156" y="5579"/>
                  </a:cubicBezTo>
                  <a:close/>
                  <a:moveTo>
                    <a:pt x="7773" y="5916"/>
                  </a:moveTo>
                  <a:cubicBezTo>
                    <a:pt x="7906" y="6069"/>
                    <a:pt x="8027" y="6234"/>
                    <a:pt x="8129" y="6412"/>
                  </a:cubicBezTo>
                  <a:cubicBezTo>
                    <a:pt x="8027" y="6240"/>
                    <a:pt x="7906" y="6069"/>
                    <a:pt x="7773" y="5916"/>
                  </a:cubicBezTo>
                  <a:close/>
                  <a:moveTo>
                    <a:pt x="7868" y="7003"/>
                  </a:moveTo>
                  <a:cubicBezTo>
                    <a:pt x="7868" y="7009"/>
                    <a:pt x="7868" y="7009"/>
                    <a:pt x="7868" y="7009"/>
                  </a:cubicBezTo>
                  <a:lnTo>
                    <a:pt x="7862" y="7009"/>
                  </a:lnTo>
                  <a:cubicBezTo>
                    <a:pt x="7868" y="7009"/>
                    <a:pt x="7868" y="7009"/>
                    <a:pt x="7868" y="7003"/>
                  </a:cubicBezTo>
                  <a:close/>
                  <a:moveTo>
                    <a:pt x="6281" y="9296"/>
                  </a:moveTo>
                  <a:cubicBezTo>
                    <a:pt x="6266" y="9312"/>
                    <a:pt x="6252" y="9329"/>
                    <a:pt x="6241" y="9348"/>
                  </a:cubicBezTo>
                  <a:lnTo>
                    <a:pt x="6235" y="9354"/>
                  </a:lnTo>
                  <a:cubicBezTo>
                    <a:pt x="6248" y="9332"/>
                    <a:pt x="6264" y="9313"/>
                    <a:pt x="6281" y="9296"/>
                  </a:cubicBezTo>
                  <a:close/>
                  <a:moveTo>
                    <a:pt x="4875" y="9920"/>
                  </a:moveTo>
                  <a:cubicBezTo>
                    <a:pt x="4939" y="9958"/>
                    <a:pt x="5002" y="9996"/>
                    <a:pt x="5072" y="10040"/>
                  </a:cubicBezTo>
                  <a:cubicBezTo>
                    <a:pt x="5002" y="10002"/>
                    <a:pt x="4939" y="9958"/>
                    <a:pt x="4875" y="9920"/>
                  </a:cubicBezTo>
                  <a:close/>
                  <a:moveTo>
                    <a:pt x="9387" y="11686"/>
                  </a:moveTo>
                  <a:lnTo>
                    <a:pt x="9387" y="11686"/>
                  </a:lnTo>
                  <a:cubicBezTo>
                    <a:pt x="9393" y="11692"/>
                    <a:pt x="9406" y="11699"/>
                    <a:pt x="9412" y="11712"/>
                  </a:cubicBezTo>
                  <a:lnTo>
                    <a:pt x="9412" y="11718"/>
                  </a:lnTo>
                  <a:cubicBezTo>
                    <a:pt x="9406" y="11705"/>
                    <a:pt x="9393" y="11699"/>
                    <a:pt x="9387" y="11686"/>
                  </a:cubicBezTo>
                  <a:close/>
                  <a:moveTo>
                    <a:pt x="9527" y="11699"/>
                  </a:moveTo>
                  <a:cubicBezTo>
                    <a:pt x="9571" y="11763"/>
                    <a:pt x="9609" y="11832"/>
                    <a:pt x="9647" y="11896"/>
                  </a:cubicBezTo>
                  <a:cubicBezTo>
                    <a:pt x="9616" y="11845"/>
                    <a:pt x="9571" y="11763"/>
                    <a:pt x="9527" y="11699"/>
                  </a:cubicBezTo>
                  <a:close/>
                  <a:moveTo>
                    <a:pt x="9381" y="11858"/>
                  </a:moveTo>
                  <a:lnTo>
                    <a:pt x="9381" y="11858"/>
                  </a:lnTo>
                  <a:cubicBezTo>
                    <a:pt x="9387" y="11870"/>
                    <a:pt x="9400" y="11883"/>
                    <a:pt x="9406" y="11896"/>
                  </a:cubicBezTo>
                  <a:lnTo>
                    <a:pt x="9406" y="11902"/>
                  </a:lnTo>
                  <a:cubicBezTo>
                    <a:pt x="9393" y="11889"/>
                    <a:pt x="9387" y="11870"/>
                    <a:pt x="9381" y="11858"/>
                  </a:cubicBezTo>
                  <a:close/>
                  <a:moveTo>
                    <a:pt x="9647" y="11896"/>
                  </a:moveTo>
                  <a:cubicBezTo>
                    <a:pt x="9686" y="11953"/>
                    <a:pt x="9717" y="12004"/>
                    <a:pt x="9749" y="12061"/>
                  </a:cubicBezTo>
                  <a:cubicBezTo>
                    <a:pt x="9717" y="12004"/>
                    <a:pt x="9679" y="11953"/>
                    <a:pt x="9647" y="11896"/>
                  </a:cubicBezTo>
                  <a:close/>
                  <a:moveTo>
                    <a:pt x="9825" y="12226"/>
                  </a:moveTo>
                  <a:cubicBezTo>
                    <a:pt x="9832" y="12233"/>
                    <a:pt x="9832" y="12245"/>
                    <a:pt x="9825" y="12252"/>
                  </a:cubicBezTo>
                  <a:lnTo>
                    <a:pt x="9819" y="12239"/>
                  </a:lnTo>
                  <a:cubicBezTo>
                    <a:pt x="9825" y="12239"/>
                    <a:pt x="9825" y="12233"/>
                    <a:pt x="9825" y="12226"/>
                  </a:cubicBezTo>
                  <a:close/>
                  <a:moveTo>
                    <a:pt x="9813" y="12252"/>
                  </a:moveTo>
                  <a:lnTo>
                    <a:pt x="9809" y="12259"/>
                  </a:lnTo>
                  <a:lnTo>
                    <a:pt x="9809" y="12259"/>
                  </a:lnTo>
                  <a:cubicBezTo>
                    <a:pt x="9807" y="12255"/>
                    <a:pt x="9808" y="12252"/>
                    <a:pt x="9813" y="12252"/>
                  </a:cubicBezTo>
                  <a:close/>
                  <a:moveTo>
                    <a:pt x="9787" y="12239"/>
                  </a:moveTo>
                  <a:lnTo>
                    <a:pt x="9787" y="12239"/>
                  </a:lnTo>
                  <a:cubicBezTo>
                    <a:pt x="9794" y="12245"/>
                    <a:pt x="9800" y="12258"/>
                    <a:pt x="9806" y="12264"/>
                  </a:cubicBezTo>
                  <a:cubicBezTo>
                    <a:pt x="9800" y="12258"/>
                    <a:pt x="9794" y="12252"/>
                    <a:pt x="9787" y="12239"/>
                  </a:cubicBezTo>
                  <a:close/>
                  <a:moveTo>
                    <a:pt x="8256" y="12239"/>
                  </a:moveTo>
                  <a:lnTo>
                    <a:pt x="8256" y="12239"/>
                  </a:lnTo>
                  <a:cubicBezTo>
                    <a:pt x="8294" y="12245"/>
                    <a:pt x="8326" y="12258"/>
                    <a:pt x="8357" y="12264"/>
                  </a:cubicBezTo>
                  <a:lnTo>
                    <a:pt x="8357" y="12271"/>
                  </a:lnTo>
                  <a:cubicBezTo>
                    <a:pt x="8319" y="12264"/>
                    <a:pt x="8287" y="12252"/>
                    <a:pt x="8256" y="12239"/>
                  </a:cubicBezTo>
                  <a:close/>
                  <a:moveTo>
                    <a:pt x="9679" y="12398"/>
                  </a:moveTo>
                  <a:lnTo>
                    <a:pt x="9679" y="12398"/>
                  </a:lnTo>
                  <a:cubicBezTo>
                    <a:pt x="9692" y="12420"/>
                    <a:pt x="9705" y="12444"/>
                    <a:pt x="9717" y="12468"/>
                  </a:cubicBezTo>
                  <a:lnTo>
                    <a:pt x="9717" y="12468"/>
                  </a:lnTo>
                  <a:lnTo>
                    <a:pt x="9679" y="12398"/>
                  </a:lnTo>
                  <a:close/>
                  <a:moveTo>
                    <a:pt x="9666" y="12525"/>
                  </a:moveTo>
                  <a:lnTo>
                    <a:pt x="9666" y="12525"/>
                  </a:lnTo>
                  <a:cubicBezTo>
                    <a:pt x="9668" y="12528"/>
                    <a:pt x="9670" y="12530"/>
                    <a:pt x="9672" y="12533"/>
                  </a:cubicBezTo>
                  <a:lnTo>
                    <a:pt x="9672" y="12533"/>
                  </a:lnTo>
                  <a:lnTo>
                    <a:pt x="9666" y="12525"/>
                  </a:lnTo>
                  <a:close/>
                  <a:moveTo>
                    <a:pt x="9940" y="12036"/>
                  </a:moveTo>
                  <a:lnTo>
                    <a:pt x="9940" y="12036"/>
                  </a:lnTo>
                  <a:cubicBezTo>
                    <a:pt x="10016" y="12239"/>
                    <a:pt x="10111" y="12436"/>
                    <a:pt x="10213" y="12627"/>
                  </a:cubicBezTo>
                  <a:cubicBezTo>
                    <a:pt x="10105" y="12436"/>
                    <a:pt x="10016" y="12239"/>
                    <a:pt x="9940" y="12036"/>
                  </a:cubicBezTo>
                  <a:close/>
                  <a:moveTo>
                    <a:pt x="9007" y="12627"/>
                  </a:moveTo>
                  <a:cubicBezTo>
                    <a:pt x="9038" y="12639"/>
                    <a:pt x="9063" y="12646"/>
                    <a:pt x="9095" y="12646"/>
                  </a:cubicBezTo>
                  <a:lnTo>
                    <a:pt x="9095" y="12652"/>
                  </a:lnTo>
                  <a:cubicBezTo>
                    <a:pt x="9063" y="12646"/>
                    <a:pt x="9038" y="12639"/>
                    <a:pt x="9007" y="12627"/>
                  </a:cubicBezTo>
                  <a:close/>
                  <a:moveTo>
                    <a:pt x="9756" y="12468"/>
                  </a:moveTo>
                  <a:cubicBezTo>
                    <a:pt x="9787" y="12551"/>
                    <a:pt x="9832" y="12627"/>
                    <a:pt x="9889" y="12703"/>
                  </a:cubicBezTo>
                  <a:lnTo>
                    <a:pt x="9883" y="12709"/>
                  </a:lnTo>
                  <a:cubicBezTo>
                    <a:pt x="9832" y="12633"/>
                    <a:pt x="9787" y="12551"/>
                    <a:pt x="9756" y="12468"/>
                  </a:cubicBezTo>
                  <a:close/>
                  <a:moveTo>
                    <a:pt x="8287" y="12309"/>
                  </a:moveTo>
                  <a:cubicBezTo>
                    <a:pt x="8370" y="12506"/>
                    <a:pt x="8446" y="12709"/>
                    <a:pt x="8510" y="12906"/>
                  </a:cubicBezTo>
                  <a:cubicBezTo>
                    <a:pt x="8440" y="12709"/>
                    <a:pt x="8370" y="12512"/>
                    <a:pt x="8287" y="12309"/>
                  </a:cubicBezTo>
                  <a:close/>
                  <a:moveTo>
                    <a:pt x="9266" y="12913"/>
                  </a:moveTo>
                  <a:cubicBezTo>
                    <a:pt x="9285" y="12932"/>
                    <a:pt x="9298" y="12957"/>
                    <a:pt x="9317" y="12982"/>
                  </a:cubicBezTo>
                  <a:lnTo>
                    <a:pt x="9311" y="12989"/>
                  </a:lnTo>
                  <a:cubicBezTo>
                    <a:pt x="9298" y="12963"/>
                    <a:pt x="9285" y="12938"/>
                    <a:pt x="9266" y="12913"/>
                  </a:cubicBezTo>
                  <a:close/>
                  <a:moveTo>
                    <a:pt x="8446" y="13294"/>
                  </a:moveTo>
                  <a:cubicBezTo>
                    <a:pt x="8446" y="13296"/>
                    <a:pt x="8446" y="13298"/>
                    <a:pt x="8446" y="13300"/>
                  </a:cubicBezTo>
                  <a:cubicBezTo>
                    <a:pt x="8446" y="13306"/>
                    <a:pt x="8440" y="13313"/>
                    <a:pt x="8440" y="13319"/>
                  </a:cubicBezTo>
                  <a:lnTo>
                    <a:pt x="8440" y="13319"/>
                  </a:lnTo>
                  <a:cubicBezTo>
                    <a:pt x="8440" y="13313"/>
                    <a:pt x="8446" y="13306"/>
                    <a:pt x="8446" y="13294"/>
                  </a:cubicBezTo>
                  <a:close/>
                  <a:moveTo>
                    <a:pt x="10162" y="13421"/>
                  </a:moveTo>
                  <a:cubicBezTo>
                    <a:pt x="10172" y="13435"/>
                    <a:pt x="10181" y="13448"/>
                    <a:pt x="10190" y="13461"/>
                  </a:cubicBezTo>
                  <a:lnTo>
                    <a:pt x="10190" y="13461"/>
                  </a:lnTo>
                  <a:cubicBezTo>
                    <a:pt x="10182" y="13452"/>
                    <a:pt x="10175" y="13443"/>
                    <a:pt x="10169" y="13434"/>
                  </a:cubicBezTo>
                  <a:lnTo>
                    <a:pt x="10162" y="13421"/>
                  </a:lnTo>
                  <a:close/>
                  <a:moveTo>
                    <a:pt x="10245" y="13478"/>
                  </a:moveTo>
                  <a:cubicBezTo>
                    <a:pt x="10257" y="13478"/>
                    <a:pt x="10257" y="13491"/>
                    <a:pt x="10251" y="13497"/>
                  </a:cubicBezTo>
                  <a:lnTo>
                    <a:pt x="10245" y="13485"/>
                  </a:lnTo>
                  <a:cubicBezTo>
                    <a:pt x="10245" y="13485"/>
                    <a:pt x="10245" y="13485"/>
                    <a:pt x="10245" y="13478"/>
                  </a:cubicBezTo>
                  <a:close/>
                  <a:moveTo>
                    <a:pt x="9807" y="13649"/>
                  </a:moveTo>
                  <a:cubicBezTo>
                    <a:pt x="9807" y="13649"/>
                    <a:pt x="9807" y="13649"/>
                    <a:pt x="9806" y="13650"/>
                  </a:cubicBezTo>
                  <a:lnTo>
                    <a:pt x="9800" y="13650"/>
                  </a:lnTo>
                  <a:cubicBezTo>
                    <a:pt x="9803" y="13650"/>
                    <a:pt x="9805" y="13649"/>
                    <a:pt x="9807" y="13649"/>
                  </a:cubicBezTo>
                  <a:close/>
                  <a:moveTo>
                    <a:pt x="10709" y="13485"/>
                  </a:moveTo>
                  <a:lnTo>
                    <a:pt x="10709" y="13485"/>
                  </a:lnTo>
                  <a:cubicBezTo>
                    <a:pt x="10842" y="13701"/>
                    <a:pt x="10969" y="13917"/>
                    <a:pt x="11096" y="14133"/>
                  </a:cubicBezTo>
                  <a:lnTo>
                    <a:pt x="11077" y="14101"/>
                  </a:lnTo>
                  <a:cubicBezTo>
                    <a:pt x="10957" y="13898"/>
                    <a:pt x="10829" y="13694"/>
                    <a:pt x="10709" y="13485"/>
                  </a:cubicBezTo>
                  <a:close/>
                  <a:moveTo>
                    <a:pt x="10048" y="13778"/>
                  </a:moveTo>
                  <a:lnTo>
                    <a:pt x="10048" y="13778"/>
                  </a:lnTo>
                  <a:cubicBezTo>
                    <a:pt x="10124" y="13930"/>
                    <a:pt x="10207" y="14088"/>
                    <a:pt x="10277" y="14247"/>
                  </a:cubicBezTo>
                  <a:cubicBezTo>
                    <a:pt x="10207" y="14095"/>
                    <a:pt x="10130" y="13942"/>
                    <a:pt x="10054" y="13790"/>
                  </a:cubicBezTo>
                  <a:lnTo>
                    <a:pt x="10048" y="13778"/>
                  </a:lnTo>
                  <a:close/>
                  <a:moveTo>
                    <a:pt x="11122" y="14171"/>
                  </a:moveTo>
                  <a:cubicBezTo>
                    <a:pt x="11189" y="14281"/>
                    <a:pt x="11257" y="14391"/>
                    <a:pt x="11325" y="14501"/>
                  </a:cubicBezTo>
                  <a:lnTo>
                    <a:pt x="11325" y="14501"/>
                  </a:lnTo>
                  <a:cubicBezTo>
                    <a:pt x="11259" y="14397"/>
                    <a:pt x="11194" y="14291"/>
                    <a:pt x="11128" y="14184"/>
                  </a:cubicBezTo>
                  <a:lnTo>
                    <a:pt x="11122" y="14171"/>
                  </a:lnTo>
                  <a:close/>
                  <a:moveTo>
                    <a:pt x="10575" y="14597"/>
                  </a:moveTo>
                  <a:cubicBezTo>
                    <a:pt x="10588" y="14628"/>
                    <a:pt x="10601" y="14654"/>
                    <a:pt x="10607" y="14679"/>
                  </a:cubicBezTo>
                  <a:cubicBezTo>
                    <a:pt x="10601" y="14667"/>
                    <a:pt x="10588" y="14635"/>
                    <a:pt x="10575" y="14609"/>
                  </a:cubicBezTo>
                  <a:lnTo>
                    <a:pt x="10575" y="14597"/>
                  </a:lnTo>
                  <a:close/>
                  <a:moveTo>
                    <a:pt x="9309" y="14066"/>
                  </a:moveTo>
                  <a:cubicBezTo>
                    <a:pt x="9390" y="14266"/>
                    <a:pt x="9472" y="14466"/>
                    <a:pt x="9552" y="14667"/>
                  </a:cubicBezTo>
                  <a:lnTo>
                    <a:pt x="9590" y="14762"/>
                  </a:lnTo>
                  <a:cubicBezTo>
                    <a:pt x="9497" y="14530"/>
                    <a:pt x="9403" y="14298"/>
                    <a:pt x="9309" y="14066"/>
                  </a:cubicBezTo>
                  <a:close/>
                  <a:moveTo>
                    <a:pt x="10321" y="14336"/>
                  </a:moveTo>
                  <a:cubicBezTo>
                    <a:pt x="10395" y="14485"/>
                    <a:pt x="10463" y="14633"/>
                    <a:pt x="10524" y="14781"/>
                  </a:cubicBezTo>
                  <a:cubicBezTo>
                    <a:pt x="10461" y="14635"/>
                    <a:pt x="10391" y="14489"/>
                    <a:pt x="10321" y="14336"/>
                  </a:cubicBezTo>
                  <a:close/>
                  <a:moveTo>
                    <a:pt x="8720" y="14527"/>
                  </a:moveTo>
                  <a:cubicBezTo>
                    <a:pt x="8777" y="14717"/>
                    <a:pt x="8828" y="14895"/>
                    <a:pt x="8878" y="15073"/>
                  </a:cubicBezTo>
                  <a:lnTo>
                    <a:pt x="8872" y="15061"/>
                  </a:lnTo>
                  <a:cubicBezTo>
                    <a:pt x="8821" y="14883"/>
                    <a:pt x="8770" y="14705"/>
                    <a:pt x="8720" y="14527"/>
                  </a:cubicBezTo>
                  <a:close/>
                  <a:moveTo>
                    <a:pt x="9622" y="14839"/>
                  </a:moveTo>
                  <a:cubicBezTo>
                    <a:pt x="9716" y="15066"/>
                    <a:pt x="9812" y="15296"/>
                    <a:pt x="9901" y="15526"/>
                  </a:cubicBezTo>
                  <a:lnTo>
                    <a:pt x="9901" y="15526"/>
                  </a:lnTo>
                  <a:cubicBezTo>
                    <a:pt x="9812" y="15299"/>
                    <a:pt x="9713" y="15068"/>
                    <a:pt x="9622" y="14839"/>
                  </a:cubicBezTo>
                  <a:close/>
                  <a:moveTo>
                    <a:pt x="10982" y="15906"/>
                  </a:moveTo>
                  <a:lnTo>
                    <a:pt x="10982" y="15906"/>
                  </a:lnTo>
                  <a:cubicBezTo>
                    <a:pt x="11014" y="15982"/>
                    <a:pt x="11045" y="16071"/>
                    <a:pt x="11071" y="16154"/>
                  </a:cubicBezTo>
                  <a:cubicBezTo>
                    <a:pt x="11045" y="16084"/>
                    <a:pt x="11014" y="15988"/>
                    <a:pt x="10982" y="15906"/>
                  </a:cubicBezTo>
                  <a:close/>
                  <a:moveTo>
                    <a:pt x="11071" y="16154"/>
                  </a:moveTo>
                  <a:lnTo>
                    <a:pt x="11071" y="16154"/>
                  </a:lnTo>
                  <a:cubicBezTo>
                    <a:pt x="11103" y="16236"/>
                    <a:pt x="11128" y="16312"/>
                    <a:pt x="11147" y="16382"/>
                  </a:cubicBezTo>
                  <a:lnTo>
                    <a:pt x="11141" y="16376"/>
                  </a:lnTo>
                  <a:cubicBezTo>
                    <a:pt x="11122" y="16293"/>
                    <a:pt x="11096" y="16223"/>
                    <a:pt x="11071" y="16154"/>
                  </a:cubicBezTo>
                  <a:close/>
                  <a:moveTo>
                    <a:pt x="9944" y="15922"/>
                  </a:moveTo>
                  <a:cubicBezTo>
                    <a:pt x="10036" y="16148"/>
                    <a:pt x="10073" y="16386"/>
                    <a:pt x="10067" y="16624"/>
                  </a:cubicBezTo>
                  <a:lnTo>
                    <a:pt x="10060" y="16630"/>
                  </a:lnTo>
                  <a:cubicBezTo>
                    <a:pt x="10073" y="16386"/>
                    <a:pt x="10036" y="16148"/>
                    <a:pt x="9944" y="15922"/>
                  </a:cubicBezTo>
                  <a:close/>
                  <a:moveTo>
                    <a:pt x="3458" y="0"/>
                  </a:moveTo>
                  <a:cubicBezTo>
                    <a:pt x="3401" y="0"/>
                    <a:pt x="3344" y="4"/>
                    <a:pt x="3286" y="12"/>
                  </a:cubicBezTo>
                  <a:cubicBezTo>
                    <a:pt x="3127" y="19"/>
                    <a:pt x="2975" y="38"/>
                    <a:pt x="2816" y="63"/>
                  </a:cubicBezTo>
                  <a:cubicBezTo>
                    <a:pt x="2670" y="89"/>
                    <a:pt x="2524" y="120"/>
                    <a:pt x="2384" y="158"/>
                  </a:cubicBezTo>
                  <a:cubicBezTo>
                    <a:pt x="2384" y="146"/>
                    <a:pt x="2371" y="133"/>
                    <a:pt x="2352" y="127"/>
                  </a:cubicBezTo>
                  <a:cubicBezTo>
                    <a:pt x="2289" y="127"/>
                    <a:pt x="2225" y="146"/>
                    <a:pt x="2168" y="171"/>
                  </a:cubicBezTo>
                  <a:cubicBezTo>
                    <a:pt x="2104" y="190"/>
                    <a:pt x="2041" y="222"/>
                    <a:pt x="1977" y="247"/>
                  </a:cubicBezTo>
                  <a:cubicBezTo>
                    <a:pt x="1850" y="311"/>
                    <a:pt x="1736" y="381"/>
                    <a:pt x="1628" y="463"/>
                  </a:cubicBezTo>
                  <a:cubicBezTo>
                    <a:pt x="1520" y="552"/>
                    <a:pt x="1418" y="648"/>
                    <a:pt x="1335" y="749"/>
                  </a:cubicBezTo>
                  <a:cubicBezTo>
                    <a:pt x="1291" y="800"/>
                    <a:pt x="1253" y="851"/>
                    <a:pt x="1215" y="908"/>
                  </a:cubicBezTo>
                  <a:cubicBezTo>
                    <a:pt x="1189" y="946"/>
                    <a:pt x="1164" y="991"/>
                    <a:pt x="1138" y="1029"/>
                  </a:cubicBezTo>
                  <a:cubicBezTo>
                    <a:pt x="694" y="1258"/>
                    <a:pt x="325" y="1614"/>
                    <a:pt x="71" y="2046"/>
                  </a:cubicBezTo>
                  <a:cubicBezTo>
                    <a:pt x="50" y="2077"/>
                    <a:pt x="68" y="2122"/>
                    <a:pt x="104" y="2122"/>
                  </a:cubicBezTo>
                  <a:cubicBezTo>
                    <a:pt x="111" y="2122"/>
                    <a:pt x="119" y="2120"/>
                    <a:pt x="128" y="2116"/>
                  </a:cubicBezTo>
                  <a:cubicBezTo>
                    <a:pt x="471" y="1957"/>
                    <a:pt x="846" y="1868"/>
                    <a:pt x="1227" y="1862"/>
                  </a:cubicBezTo>
                  <a:lnTo>
                    <a:pt x="1227" y="1862"/>
                  </a:lnTo>
                  <a:lnTo>
                    <a:pt x="1170" y="1881"/>
                  </a:lnTo>
                  <a:cubicBezTo>
                    <a:pt x="1030" y="1919"/>
                    <a:pt x="891" y="1963"/>
                    <a:pt x="763" y="2020"/>
                  </a:cubicBezTo>
                  <a:cubicBezTo>
                    <a:pt x="497" y="2141"/>
                    <a:pt x="249" y="2294"/>
                    <a:pt x="20" y="2478"/>
                  </a:cubicBezTo>
                  <a:cubicBezTo>
                    <a:pt x="1" y="2491"/>
                    <a:pt x="1" y="2516"/>
                    <a:pt x="14" y="2535"/>
                  </a:cubicBezTo>
                  <a:cubicBezTo>
                    <a:pt x="1" y="2548"/>
                    <a:pt x="14" y="2573"/>
                    <a:pt x="33" y="2580"/>
                  </a:cubicBezTo>
                  <a:cubicBezTo>
                    <a:pt x="287" y="2624"/>
                    <a:pt x="547" y="2656"/>
                    <a:pt x="808" y="2669"/>
                  </a:cubicBezTo>
                  <a:lnTo>
                    <a:pt x="1037" y="2681"/>
                  </a:lnTo>
                  <a:cubicBezTo>
                    <a:pt x="1088" y="2827"/>
                    <a:pt x="1183" y="2948"/>
                    <a:pt x="1310" y="3037"/>
                  </a:cubicBezTo>
                  <a:cubicBezTo>
                    <a:pt x="1373" y="3082"/>
                    <a:pt x="1443" y="3120"/>
                    <a:pt x="1520" y="3145"/>
                  </a:cubicBezTo>
                  <a:cubicBezTo>
                    <a:pt x="1551" y="3158"/>
                    <a:pt x="1596" y="3171"/>
                    <a:pt x="1634" y="3171"/>
                  </a:cubicBezTo>
                  <a:cubicBezTo>
                    <a:pt x="1628" y="3406"/>
                    <a:pt x="1640" y="3641"/>
                    <a:pt x="1647" y="3870"/>
                  </a:cubicBezTo>
                  <a:lnTo>
                    <a:pt x="1666" y="4213"/>
                  </a:lnTo>
                  <a:cubicBezTo>
                    <a:pt x="1666" y="4270"/>
                    <a:pt x="1672" y="4334"/>
                    <a:pt x="1679" y="4391"/>
                  </a:cubicBezTo>
                  <a:cubicBezTo>
                    <a:pt x="1679" y="4435"/>
                    <a:pt x="1685" y="4480"/>
                    <a:pt x="1698" y="4524"/>
                  </a:cubicBezTo>
                  <a:lnTo>
                    <a:pt x="1698" y="4569"/>
                  </a:lnTo>
                  <a:cubicBezTo>
                    <a:pt x="1698" y="4573"/>
                    <a:pt x="1696" y="4575"/>
                    <a:pt x="1694" y="4575"/>
                  </a:cubicBezTo>
                  <a:cubicBezTo>
                    <a:pt x="1691" y="4575"/>
                    <a:pt x="1688" y="4573"/>
                    <a:pt x="1687" y="4573"/>
                  </a:cubicBezTo>
                  <a:cubicBezTo>
                    <a:pt x="1686" y="4573"/>
                    <a:pt x="1685" y="4574"/>
                    <a:pt x="1685" y="4575"/>
                  </a:cubicBezTo>
                  <a:cubicBezTo>
                    <a:pt x="1647" y="5344"/>
                    <a:pt x="1774" y="6107"/>
                    <a:pt x="2053" y="6818"/>
                  </a:cubicBezTo>
                  <a:cubicBezTo>
                    <a:pt x="2041" y="6787"/>
                    <a:pt x="2022" y="6748"/>
                    <a:pt x="2009" y="6717"/>
                  </a:cubicBezTo>
                  <a:cubicBezTo>
                    <a:pt x="2004" y="6707"/>
                    <a:pt x="1996" y="6703"/>
                    <a:pt x="1988" y="6703"/>
                  </a:cubicBezTo>
                  <a:cubicBezTo>
                    <a:pt x="1975" y="6703"/>
                    <a:pt x="1963" y="6714"/>
                    <a:pt x="1971" y="6729"/>
                  </a:cubicBezTo>
                  <a:cubicBezTo>
                    <a:pt x="2320" y="7664"/>
                    <a:pt x="2918" y="8483"/>
                    <a:pt x="3693" y="9112"/>
                  </a:cubicBezTo>
                  <a:cubicBezTo>
                    <a:pt x="3801" y="9195"/>
                    <a:pt x="3909" y="9278"/>
                    <a:pt x="4023" y="9360"/>
                  </a:cubicBezTo>
                  <a:cubicBezTo>
                    <a:pt x="4081" y="9398"/>
                    <a:pt x="4138" y="9436"/>
                    <a:pt x="4195" y="9468"/>
                  </a:cubicBezTo>
                  <a:cubicBezTo>
                    <a:pt x="4322" y="9614"/>
                    <a:pt x="4462" y="9748"/>
                    <a:pt x="4614" y="9869"/>
                  </a:cubicBezTo>
                  <a:cubicBezTo>
                    <a:pt x="4742" y="9964"/>
                    <a:pt x="4875" y="10059"/>
                    <a:pt x="5015" y="10136"/>
                  </a:cubicBezTo>
                  <a:cubicBezTo>
                    <a:pt x="5078" y="10180"/>
                    <a:pt x="5148" y="10218"/>
                    <a:pt x="5218" y="10250"/>
                  </a:cubicBezTo>
                  <a:cubicBezTo>
                    <a:pt x="5269" y="10282"/>
                    <a:pt x="5320" y="10307"/>
                    <a:pt x="5377" y="10333"/>
                  </a:cubicBezTo>
                  <a:cubicBezTo>
                    <a:pt x="5345" y="10358"/>
                    <a:pt x="5307" y="10383"/>
                    <a:pt x="5275" y="10409"/>
                  </a:cubicBezTo>
                  <a:cubicBezTo>
                    <a:pt x="5097" y="10536"/>
                    <a:pt x="4913" y="10657"/>
                    <a:pt x="4722" y="10765"/>
                  </a:cubicBezTo>
                  <a:cubicBezTo>
                    <a:pt x="4417" y="10936"/>
                    <a:pt x="4100" y="11095"/>
                    <a:pt x="3769" y="11222"/>
                  </a:cubicBezTo>
                  <a:lnTo>
                    <a:pt x="3801" y="11209"/>
                  </a:lnTo>
                  <a:cubicBezTo>
                    <a:pt x="3807" y="11203"/>
                    <a:pt x="3814" y="11190"/>
                    <a:pt x="3807" y="11178"/>
                  </a:cubicBezTo>
                  <a:lnTo>
                    <a:pt x="3814" y="11178"/>
                  </a:lnTo>
                  <a:cubicBezTo>
                    <a:pt x="3826" y="11171"/>
                    <a:pt x="3826" y="11165"/>
                    <a:pt x="3820" y="11152"/>
                  </a:cubicBezTo>
                  <a:cubicBezTo>
                    <a:pt x="3797" y="11122"/>
                    <a:pt x="3752" y="11114"/>
                    <a:pt x="3707" y="11114"/>
                  </a:cubicBezTo>
                  <a:cubicBezTo>
                    <a:pt x="3677" y="11114"/>
                    <a:pt x="3646" y="11118"/>
                    <a:pt x="3623" y="11121"/>
                  </a:cubicBezTo>
                  <a:cubicBezTo>
                    <a:pt x="3540" y="11127"/>
                    <a:pt x="3458" y="11146"/>
                    <a:pt x="3382" y="11184"/>
                  </a:cubicBezTo>
                  <a:cubicBezTo>
                    <a:pt x="3204" y="11267"/>
                    <a:pt x="3064" y="11426"/>
                    <a:pt x="3007" y="11616"/>
                  </a:cubicBezTo>
                  <a:cubicBezTo>
                    <a:pt x="3000" y="11616"/>
                    <a:pt x="2988" y="11623"/>
                    <a:pt x="2981" y="11635"/>
                  </a:cubicBezTo>
                  <a:cubicBezTo>
                    <a:pt x="2949" y="11642"/>
                    <a:pt x="2918" y="11654"/>
                    <a:pt x="2892" y="11673"/>
                  </a:cubicBezTo>
                  <a:cubicBezTo>
                    <a:pt x="2848" y="11692"/>
                    <a:pt x="2810" y="11718"/>
                    <a:pt x="2765" y="11750"/>
                  </a:cubicBezTo>
                  <a:cubicBezTo>
                    <a:pt x="2689" y="11807"/>
                    <a:pt x="2619" y="11864"/>
                    <a:pt x="2562" y="11940"/>
                  </a:cubicBezTo>
                  <a:cubicBezTo>
                    <a:pt x="2466" y="12042"/>
                    <a:pt x="2409" y="12175"/>
                    <a:pt x="2403" y="12315"/>
                  </a:cubicBezTo>
                  <a:cubicBezTo>
                    <a:pt x="2295" y="12442"/>
                    <a:pt x="2168" y="12557"/>
                    <a:pt x="2028" y="12652"/>
                  </a:cubicBezTo>
                  <a:cubicBezTo>
                    <a:pt x="1869" y="12766"/>
                    <a:pt x="1717" y="12868"/>
                    <a:pt x="1558" y="12976"/>
                  </a:cubicBezTo>
                  <a:cubicBezTo>
                    <a:pt x="1227" y="13199"/>
                    <a:pt x="891" y="13402"/>
                    <a:pt x="547" y="13599"/>
                  </a:cubicBezTo>
                  <a:cubicBezTo>
                    <a:pt x="509" y="13615"/>
                    <a:pt x="527" y="13674"/>
                    <a:pt x="561" y="13674"/>
                  </a:cubicBezTo>
                  <a:cubicBezTo>
                    <a:pt x="567" y="13674"/>
                    <a:pt x="573" y="13672"/>
                    <a:pt x="579" y="13669"/>
                  </a:cubicBezTo>
                  <a:cubicBezTo>
                    <a:pt x="706" y="13631"/>
                    <a:pt x="833" y="13580"/>
                    <a:pt x="954" y="13529"/>
                  </a:cubicBezTo>
                  <a:lnTo>
                    <a:pt x="954" y="13529"/>
                  </a:lnTo>
                  <a:cubicBezTo>
                    <a:pt x="668" y="13751"/>
                    <a:pt x="414" y="14018"/>
                    <a:pt x="211" y="14323"/>
                  </a:cubicBezTo>
                  <a:cubicBezTo>
                    <a:pt x="189" y="14351"/>
                    <a:pt x="209" y="14383"/>
                    <a:pt x="240" y="14383"/>
                  </a:cubicBezTo>
                  <a:cubicBezTo>
                    <a:pt x="245" y="14383"/>
                    <a:pt x="250" y="14382"/>
                    <a:pt x="255" y="14381"/>
                  </a:cubicBezTo>
                  <a:cubicBezTo>
                    <a:pt x="662" y="14203"/>
                    <a:pt x="1068" y="14006"/>
                    <a:pt x="1462" y="13796"/>
                  </a:cubicBezTo>
                  <a:cubicBezTo>
                    <a:pt x="1774" y="13624"/>
                    <a:pt x="2085" y="13453"/>
                    <a:pt x="2384" y="13268"/>
                  </a:cubicBezTo>
                  <a:lnTo>
                    <a:pt x="2384" y="13268"/>
                  </a:lnTo>
                  <a:cubicBezTo>
                    <a:pt x="2028" y="13688"/>
                    <a:pt x="1520" y="14012"/>
                    <a:pt x="1399" y="14571"/>
                  </a:cubicBezTo>
                  <a:cubicBezTo>
                    <a:pt x="1393" y="14597"/>
                    <a:pt x="1418" y="14616"/>
                    <a:pt x="1443" y="14616"/>
                  </a:cubicBezTo>
                  <a:cubicBezTo>
                    <a:pt x="1895" y="14514"/>
                    <a:pt x="2295" y="14298"/>
                    <a:pt x="2695" y="14063"/>
                  </a:cubicBezTo>
                  <a:cubicBezTo>
                    <a:pt x="3121" y="13815"/>
                    <a:pt x="3560" y="13586"/>
                    <a:pt x="4004" y="13376"/>
                  </a:cubicBezTo>
                  <a:cubicBezTo>
                    <a:pt x="4138" y="13319"/>
                    <a:pt x="4271" y="13262"/>
                    <a:pt x="4405" y="13199"/>
                  </a:cubicBezTo>
                  <a:cubicBezTo>
                    <a:pt x="4532" y="13148"/>
                    <a:pt x="4659" y="13091"/>
                    <a:pt x="4786" y="13021"/>
                  </a:cubicBezTo>
                  <a:cubicBezTo>
                    <a:pt x="4805" y="13008"/>
                    <a:pt x="4811" y="12976"/>
                    <a:pt x="4799" y="12957"/>
                  </a:cubicBezTo>
                  <a:cubicBezTo>
                    <a:pt x="4977" y="12855"/>
                    <a:pt x="5155" y="12741"/>
                    <a:pt x="5320" y="12614"/>
                  </a:cubicBezTo>
                  <a:cubicBezTo>
                    <a:pt x="5555" y="12442"/>
                    <a:pt x="5777" y="12258"/>
                    <a:pt x="6000" y="12074"/>
                  </a:cubicBezTo>
                  <a:cubicBezTo>
                    <a:pt x="6318" y="11807"/>
                    <a:pt x="6616" y="11534"/>
                    <a:pt x="6934" y="11273"/>
                  </a:cubicBezTo>
                  <a:cubicBezTo>
                    <a:pt x="7061" y="11394"/>
                    <a:pt x="7194" y="11508"/>
                    <a:pt x="7328" y="11623"/>
                  </a:cubicBezTo>
                  <a:lnTo>
                    <a:pt x="7391" y="11680"/>
                  </a:lnTo>
                  <a:cubicBezTo>
                    <a:pt x="7398" y="11686"/>
                    <a:pt x="7398" y="11699"/>
                    <a:pt x="7411" y="11705"/>
                  </a:cubicBezTo>
                  <a:cubicBezTo>
                    <a:pt x="7442" y="11743"/>
                    <a:pt x="7487" y="11769"/>
                    <a:pt x="7531" y="11788"/>
                  </a:cubicBezTo>
                  <a:cubicBezTo>
                    <a:pt x="7557" y="11807"/>
                    <a:pt x="7582" y="11832"/>
                    <a:pt x="7608" y="11851"/>
                  </a:cubicBezTo>
                  <a:cubicBezTo>
                    <a:pt x="7608" y="11858"/>
                    <a:pt x="7614" y="11864"/>
                    <a:pt x="7620" y="11864"/>
                  </a:cubicBezTo>
                  <a:lnTo>
                    <a:pt x="7639" y="11877"/>
                  </a:lnTo>
                  <a:lnTo>
                    <a:pt x="7690" y="11915"/>
                  </a:lnTo>
                  <a:lnTo>
                    <a:pt x="7754" y="11966"/>
                  </a:lnTo>
                  <a:cubicBezTo>
                    <a:pt x="7817" y="12042"/>
                    <a:pt x="7862" y="12131"/>
                    <a:pt x="7893" y="12220"/>
                  </a:cubicBezTo>
                  <a:cubicBezTo>
                    <a:pt x="7963" y="12404"/>
                    <a:pt x="8033" y="12588"/>
                    <a:pt x="8097" y="12773"/>
                  </a:cubicBezTo>
                  <a:cubicBezTo>
                    <a:pt x="8230" y="13148"/>
                    <a:pt x="8345" y="13529"/>
                    <a:pt x="8453" y="13910"/>
                  </a:cubicBezTo>
                  <a:cubicBezTo>
                    <a:pt x="8675" y="14660"/>
                    <a:pt x="8872" y="15423"/>
                    <a:pt x="9107" y="16173"/>
                  </a:cubicBezTo>
                  <a:cubicBezTo>
                    <a:pt x="9164" y="16363"/>
                    <a:pt x="9228" y="16548"/>
                    <a:pt x="9292" y="16732"/>
                  </a:cubicBezTo>
                  <a:cubicBezTo>
                    <a:pt x="9323" y="16821"/>
                    <a:pt x="9355" y="16916"/>
                    <a:pt x="9393" y="17005"/>
                  </a:cubicBezTo>
                  <a:cubicBezTo>
                    <a:pt x="9412" y="17081"/>
                    <a:pt x="9444" y="17151"/>
                    <a:pt x="9482" y="17221"/>
                  </a:cubicBezTo>
                  <a:cubicBezTo>
                    <a:pt x="9530" y="17306"/>
                    <a:pt x="9614" y="17352"/>
                    <a:pt x="9700" y="17352"/>
                  </a:cubicBezTo>
                  <a:cubicBezTo>
                    <a:pt x="9750" y="17352"/>
                    <a:pt x="9800" y="17336"/>
                    <a:pt x="9844" y="17304"/>
                  </a:cubicBezTo>
                  <a:cubicBezTo>
                    <a:pt x="9978" y="17208"/>
                    <a:pt x="10067" y="17075"/>
                    <a:pt x="10118" y="16922"/>
                  </a:cubicBezTo>
                  <a:cubicBezTo>
                    <a:pt x="10143" y="16859"/>
                    <a:pt x="10156" y="16789"/>
                    <a:pt x="10169" y="16713"/>
                  </a:cubicBezTo>
                  <a:cubicBezTo>
                    <a:pt x="10251" y="16916"/>
                    <a:pt x="10346" y="17119"/>
                    <a:pt x="10454" y="17310"/>
                  </a:cubicBezTo>
                  <a:cubicBezTo>
                    <a:pt x="10512" y="17424"/>
                    <a:pt x="10575" y="17539"/>
                    <a:pt x="10645" y="17647"/>
                  </a:cubicBezTo>
                  <a:cubicBezTo>
                    <a:pt x="10677" y="17710"/>
                    <a:pt x="10734" y="17749"/>
                    <a:pt x="10804" y="17755"/>
                  </a:cubicBezTo>
                  <a:cubicBezTo>
                    <a:pt x="10842" y="17850"/>
                    <a:pt x="10887" y="17939"/>
                    <a:pt x="10937" y="18022"/>
                  </a:cubicBezTo>
                  <a:cubicBezTo>
                    <a:pt x="11007" y="18130"/>
                    <a:pt x="11084" y="18225"/>
                    <a:pt x="11179" y="18314"/>
                  </a:cubicBezTo>
                  <a:cubicBezTo>
                    <a:pt x="11233" y="18372"/>
                    <a:pt x="11308" y="18415"/>
                    <a:pt x="11386" y="18415"/>
                  </a:cubicBezTo>
                  <a:cubicBezTo>
                    <a:pt x="11419" y="18415"/>
                    <a:pt x="11452" y="18407"/>
                    <a:pt x="11484" y="18390"/>
                  </a:cubicBezTo>
                  <a:cubicBezTo>
                    <a:pt x="11592" y="18327"/>
                    <a:pt x="11624" y="18200"/>
                    <a:pt x="11643" y="18079"/>
                  </a:cubicBezTo>
                  <a:lnTo>
                    <a:pt x="11675" y="17844"/>
                  </a:lnTo>
                  <a:cubicBezTo>
                    <a:pt x="11687" y="17780"/>
                    <a:pt x="11700" y="17717"/>
                    <a:pt x="11706" y="17653"/>
                  </a:cubicBezTo>
                  <a:cubicBezTo>
                    <a:pt x="11850" y="17728"/>
                    <a:pt x="12029" y="17824"/>
                    <a:pt x="12202" y="17824"/>
                  </a:cubicBezTo>
                  <a:cubicBezTo>
                    <a:pt x="12236" y="17824"/>
                    <a:pt x="12270" y="17820"/>
                    <a:pt x="12304" y="17812"/>
                  </a:cubicBezTo>
                  <a:cubicBezTo>
                    <a:pt x="12386" y="17793"/>
                    <a:pt x="12456" y="17742"/>
                    <a:pt x="12501" y="17672"/>
                  </a:cubicBezTo>
                  <a:cubicBezTo>
                    <a:pt x="12539" y="17571"/>
                    <a:pt x="12545" y="17463"/>
                    <a:pt x="12513" y="17361"/>
                  </a:cubicBezTo>
                  <a:cubicBezTo>
                    <a:pt x="12475" y="17126"/>
                    <a:pt x="12418" y="16897"/>
                    <a:pt x="12348" y="16668"/>
                  </a:cubicBezTo>
                  <a:cubicBezTo>
                    <a:pt x="12590" y="16579"/>
                    <a:pt x="12583" y="16287"/>
                    <a:pt x="12488" y="16096"/>
                  </a:cubicBezTo>
                  <a:cubicBezTo>
                    <a:pt x="12412" y="15963"/>
                    <a:pt x="12335" y="15842"/>
                    <a:pt x="12253" y="15721"/>
                  </a:cubicBezTo>
                  <a:cubicBezTo>
                    <a:pt x="12164" y="15588"/>
                    <a:pt x="12081" y="15455"/>
                    <a:pt x="11992" y="15321"/>
                  </a:cubicBezTo>
                  <a:cubicBezTo>
                    <a:pt x="11656" y="14794"/>
                    <a:pt x="11319" y="14253"/>
                    <a:pt x="10995" y="13713"/>
                  </a:cubicBezTo>
                  <a:cubicBezTo>
                    <a:pt x="10829" y="13440"/>
                    <a:pt x="10671" y="13167"/>
                    <a:pt x="10518" y="12900"/>
                  </a:cubicBezTo>
                  <a:cubicBezTo>
                    <a:pt x="10359" y="12639"/>
                    <a:pt x="10219" y="12372"/>
                    <a:pt x="10105" y="12099"/>
                  </a:cubicBezTo>
                  <a:cubicBezTo>
                    <a:pt x="9895" y="11584"/>
                    <a:pt x="9883" y="11019"/>
                    <a:pt x="9717" y="10498"/>
                  </a:cubicBezTo>
                  <a:lnTo>
                    <a:pt x="9717" y="10498"/>
                  </a:lnTo>
                  <a:cubicBezTo>
                    <a:pt x="9768" y="10555"/>
                    <a:pt x="9819" y="10606"/>
                    <a:pt x="9876" y="10657"/>
                  </a:cubicBezTo>
                  <a:cubicBezTo>
                    <a:pt x="9900" y="10687"/>
                    <a:pt x="9934" y="10701"/>
                    <a:pt x="9969" y="10701"/>
                  </a:cubicBezTo>
                  <a:cubicBezTo>
                    <a:pt x="10000" y="10701"/>
                    <a:pt x="10030" y="10690"/>
                    <a:pt x="10054" y="10669"/>
                  </a:cubicBezTo>
                  <a:cubicBezTo>
                    <a:pt x="10111" y="10612"/>
                    <a:pt x="10086" y="10530"/>
                    <a:pt x="10067" y="10460"/>
                  </a:cubicBezTo>
                  <a:cubicBezTo>
                    <a:pt x="9997" y="10256"/>
                    <a:pt x="9921" y="10053"/>
                    <a:pt x="9838" y="9850"/>
                  </a:cubicBezTo>
                  <a:cubicBezTo>
                    <a:pt x="9800" y="9748"/>
                    <a:pt x="9762" y="9653"/>
                    <a:pt x="9724" y="9551"/>
                  </a:cubicBezTo>
                  <a:cubicBezTo>
                    <a:pt x="9686" y="9456"/>
                    <a:pt x="9654" y="9367"/>
                    <a:pt x="9609" y="9278"/>
                  </a:cubicBezTo>
                  <a:lnTo>
                    <a:pt x="10283" y="8763"/>
                  </a:lnTo>
                  <a:lnTo>
                    <a:pt x="10531" y="8572"/>
                  </a:lnTo>
                  <a:lnTo>
                    <a:pt x="10537" y="8572"/>
                  </a:lnTo>
                  <a:cubicBezTo>
                    <a:pt x="11255" y="8134"/>
                    <a:pt x="11942" y="7632"/>
                    <a:pt x="12583" y="7085"/>
                  </a:cubicBezTo>
                  <a:cubicBezTo>
                    <a:pt x="12679" y="7009"/>
                    <a:pt x="12768" y="6933"/>
                    <a:pt x="12863" y="6850"/>
                  </a:cubicBezTo>
                  <a:cubicBezTo>
                    <a:pt x="12926" y="6793"/>
                    <a:pt x="12990" y="6736"/>
                    <a:pt x="13054" y="6672"/>
                  </a:cubicBezTo>
                  <a:lnTo>
                    <a:pt x="13117" y="6621"/>
                  </a:lnTo>
                  <a:cubicBezTo>
                    <a:pt x="13125" y="6629"/>
                    <a:pt x="13134" y="6633"/>
                    <a:pt x="13143" y="6633"/>
                  </a:cubicBezTo>
                  <a:cubicBezTo>
                    <a:pt x="13155" y="6633"/>
                    <a:pt x="13167" y="6626"/>
                    <a:pt x="13174" y="6615"/>
                  </a:cubicBezTo>
                  <a:lnTo>
                    <a:pt x="13409" y="6297"/>
                  </a:lnTo>
                  <a:cubicBezTo>
                    <a:pt x="13439" y="6268"/>
                    <a:pt x="13412" y="6227"/>
                    <a:pt x="13381" y="6227"/>
                  </a:cubicBezTo>
                  <a:cubicBezTo>
                    <a:pt x="13371" y="6227"/>
                    <a:pt x="13361" y="6231"/>
                    <a:pt x="13352" y="6240"/>
                  </a:cubicBezTo>
                  <a:cubicBezTo>
                    <a:pt x="13238" y="6272"/>
                    <a:pt x="13123" y="6329"/>
                    <a:pt x="13022" y="6399"/>
                  </a:cubicBezTo>
                  <a:cubicBezTo>
                    <a:pt x="12736" y="6532"/>
                    <a:pt x="12456" y="6679"/>
                    <a:pt x="12177" y="6825"/>
                  </a:cubicBezTo>
                  <a:lnTo>
                    <a:pt x="12170" y="6825"/>
                  </a:lnTo>
                  <a:cubicBezTo>
                    <a:pt x="12158" y="6831"/>
                    <a:pt x="12139" y="6837"/>
                    <a:pt x="12126" y="6844"/>
                  </a:cubicBezTo>
                  <a:lnTo>
                    <a:pt x="12005" y="6888"/>
                  </a:lnTo>
                  <a:lnTo>
                    <a:pt x="11776" y="6964"/>
                  </a:lnTo>
                  <a:cubicBezTo>
                    <a:pt x="11706" y="6990"/>
                    <a:pt x="11630" y="7015"/>
                    <a:pt x="11554" y="7047"/>
                  </a:cubicBezTo>
                  <a:cubicBezTo>
                    <a:pt x="11540" y="7052"/>
                    <a:pt x="11509" y="7067"/>
                    <a:pt x="11483" y="7067"/>
                  </a:cubicBezTo>
                  <a:cubicBezTo>
                    <a:pt x="11474" y="7067"/>
                    <a:pt x="11465" y="7065"/>
                    <a:pt x="11459" y="7060"/>
                  </a:cubicBezTo>
                  <a:cubicBezTo>
                    <a:pt x="11439" y="7041"/>
                    <a:pt x="11452" y="7003"/>
                    <a:pt x="11459" y="6984"/>
                  </a:cubicBezTo>
                  <a:cubicBezTo>
                    <a:pt x="11497" y="6914"/>
                    <a:pt x="11535" y="6844"/>
                    <a:pt x="11579" y="6780"/>
                  </a:cubicBezTo>
                  <a:cubicBezTo>
                    <a:pt x="11617" y="6717"/>
                    <a:pt x="11656" y="6647"/>
                    <a:pt x="11700" y="6583"/>
                  </a:cubicBezTo>
                  <a:cubicBezTo>
                    <a:pt x="11770" y="6475"/>
                    <a:pt x="11840" y="6361"/>
                    <a:pt x="11916" y="6253"/>
                  </a:cubicBezTo>
                  <a:cubicBezTo>
                    <a:pt x="12113" y="6056"/>
                    <a:pt x="12310" y="5859"/>
                    <a:pt x="12513" y="5662"/>
                  </a:cubicBezTo>
                  <a:cubicBezTo>
                    <a:pt x="12717" y="5465"/>
                    <a:pt x="12901" y="5261"/>
                    <a:pt x="13104" y="5077"/>
                  </a:cubicBezTo>
                  <a:cubicBezTo>
                    <a:pt x="13131" y="5050"/>
                    <a:pt x="13112" y="4995"/>
                    <a:pt x="13079" y="4995"/>
                  </a:cubicBezTo>
                  <a:cubicBezTo>
                    <a:pt x="13073" y="4995"/>
                    <a:pt x="13067" y="4997"/>
                    <a:pt x="13060" y="5001"/>
                  </a:cubicBezTo>
                  <a:cubicBezTo>
                    <a:pt x="12691" y="5204"/>
                    <a:pt x="12342" y="5427"/>
                    <a:pt x="11992" y="5662"/>
                  </a:cubicBezTo>
                  <a:cubicBezTo>
                    <a:pt x="11706" y="5859"/>
                    <a:pt x="11420" y="6056"/>
                    <a:pt x="11147" y="6272"/>
                  </a:cubicBezTo>
                  <a:cubicBezTo>
                    <a:pt x="11293" y="6088"/>
                    <a:pt x="11459" y="5910"/>
                    <a:pt x="11636" y="5757"/>
                  </a:cubicBezTo>
                  <a:cubicBezTo>
                    <a:pt x="11658" y="5735"/>
                    <a:pt x="11643" y="5690"/>
                    <a:pt x="11613" y="5690"/>
                  </a:cubicBezTo>
                  <a:cubicBezTo>
                    <a:pt x="11609" y="5690"/>
                    <a:pt x="11604" y="5691"/>
                    <a:pt x="11598" y="5694"/>
                  </a:cubicBezTo>
                  <a:cubicBezTo>
                    <a:pt x="11331" y="5821"/>
                    <a:pt x="11084" y="5967"/>
                    <a:pt x="10848" y="6145"/>
                  </a:cubicBezTo>
                  <a:cubicBezTo>
                    <a:pt x="10671" y="6246"/>
                    <a:pt x="10512" y="6361"/>
                    <a:pt x="10346" y="6482"/>
                  </a:cubicBezTo>
                  <a:cubicBezTo>
                    <a:pt x="10188" y="6596"/>
                    <a:pt x="10010" y="6723"/>
                    <a:pt x="9838" y="6850"/>
                  </a:cubicBezTo>
                  <a:cubicBezTo>
                    <a:pt x="9520" y="7079"/>
                    <a:pt x="9184" y="7301"/>
                    <a:pt x="8885" y="7555"/>
                  </a:cubicBezTo>
                  <a:lnTo>
                    <a:pt x="8878" y="7562"/>
                  </a:lnTo>
                  <a:cubicBezTo>
                    <a:pt x="8732" y="7333"/>
                    <a:pt x="8605" y="7098"/>
                    <a:pt x="8491" y="6856"/>
                  </a:cubicBezTo>
                  <a:cubicBezTo>
                    <a:pt x="8434" y="6698"/>
                    <a:pt x="8351" y="6551"/>
                    <a:pt x="8256" y="6412"/>
                  </a:cubicBezTo>
                  <a:cubicBezTo>
                    <a:pt x="8179" y="6272"/>
                    <a:pt x="8090" y="6145"/>
                    <a:pt x="7989" y="6024"/>
                  </a:cubicBezTo>
                  <a:cubicBezTo>
                    <a:pt x="7696" y="5655"/>
                    <a:pt x="7391" y="5293"/>
                    <a:pt x="7093" y="4931"/>
                  </a:cubicBezTo>
                  <a:cubicBezTo>
                    <a:pt x="6928" y="4721"/>
                    <a:pt x="6756" y="4518"/>
                    <a:pt x="6572" y="4315"/>
                  </a:cubicBezTo>
                  <a:cubicBezTo>
                    <a:pt x="6565" y="4308"/>
                    <a:pt x="6559" y="4308"/>
                    <a:pt x="6546" y="4308"/>
                  </a:cubicBezTo>
                  <a:cubicBezTo>
                    <a:pt x="6515" y="4276"/>
                    <a:pt x="6483" y="4238"/>
                    <a:pt x="6457" y="4200"/>
                  </a:cubicBezTo>
                  <a:cubicBezTo>
                    <a:pt x="6375" y="4098"/>
                    <a:pt x="6292" y="3990"/>
                    <a:pt x="6216" y="3882"/>
                  </a:cubicBezTo>
                  <a:cubicBezTo>
                    <a:pt x="6070" y="3673"/>
                    <a:pt x="5936" y="3450"/>
                    <a:pt x="5822" y="3221"/>
                  </a:cubicBezTo>
                  <a:cubicBezTo>
                    <a:pt x="5765" y="3069"/>
                    <a:pt x="5707" y="2923"/>
                    <a:pt x="5644" y="2770"/>
                  </a:cubicBezTo>
                  <a:lnTo>
                    <a:pt x="5644" y="2770"/>
                  </a:lnTo>
                  <a:lnTo>
                    <a:pt x="5669" y="2789"/>
                  </a:lnTo>
                  <a:cubicBezTo>
                    <a:pt x="5672" y="2794"/>
                    <a:pt x="5677" y="2796"/>
                    <a:pt x="5682" y="2796"/>
                  </a:cubicBezTo>
                  <a:cubicBezTo>
                    <a:pt x="5698" y="2796"/>
                    <a:pt x="5717" y="2778"/>
                    <a:pt x="5707" y="2764"/>
                  </a:cubicBezTo>
                  <a:cubicBezTo>
                    <a:pt x="5657" y="2688"/>
                    <a:pt x="5599" y="2618"/>
                    <a:pt x="5542" y="2548"/>
                  </a:cubicBezTo>
                  <a:cubicBezTo>
                    <a:pt x="5536" y="2542"/>
                    <a:pt x="5530" y="2529"/>
                    <a:pt x="5530" y="2522"/>
                  </a:cubicBezTo>
                  <a:cubicBezTo>
                    <a:pt x="5523" y="2510"/>
                    <a:pt x="5517" y="2510"/>
                    <a:pt x="5504" y="2510"/>
                  </a:cubicBezTo>
                  <a:cubicBezTo>
                    <a:pt x="5453" y="2446"/>
                    <a:pt x="5409" y="2389"/>
                    <a:pt x="5358" y="2332"/>
                  </a:cubicBezTo>
                  <a:cubicBezTo>
                    <a:pt x="5294" y="2249"/>
                    <a:pt x="5237" y="2173"/>
                    <a:pt x="5174" y="2097"/>
                  </a:cubicBezTo>
                  <a:cubicBezTo>
                    <a:pt x="5167" y="2065"/>
                    <a:pt x="5161" y="2033"/>
                    <a:pt x="5148" y="2008"/>
                  </a:cubicBezTo>
                  <a:cubicBezTo>
                    <a:pt x="5123" y="1925"/>
                    <a:pt x="5085" y="1849"/>
                    <a:pt x="5040" y="1773"/>
                  </a:cubicBezTo>
                  <a:cubicBezTo>
                    <a:pt x="5008" y="1715"/>
                    <a:pt x="4970" y="1658"/>
                    <a:pt x="4932" y="1607"/>
                  </a:cubicBezTo>
                  <a:lnTo>
                    <a:pt x="4932" y="1607"/>
                  </a:lnTo>
                  <a:cubicBezTo>
                    <a:pt x="4934" y="1609"/>
                    <a:pt x="4937" y="1609"/>
                    <a:pt x="4939" y="1609"/>
                  </a:cubicBezTo>
                  <a:cubicBezTo>
                    <a:pt x="4949" y="1609"/>
                    <a:pt x="4958" y="1599"/>
                    <a:pt x="4958" y="1588"/>
                  </a:cubicBezTo>
                  <a:cubicBezTo>
                    <a:pt x="4958" y="1512"/>
                    <a:pt x="4932" y="1436"/>
                    <a:pt x="4894" y="1372"/>
                  </a:cubicBezTo>
                  <a:cubicBezTo>
                    <a:pt x="4862" y="1302"/>
                    <a:pt x="4824" y="1239"/>
                    <a:pt x="4780" y="1175"/>
                  </a:cubicBezTo>
                  <a:cubicBezTo>
                    <a:pt x="4735" y="1118"/>
                    <a:pt x="4684" y="1054"/>
                    <a:pt x="4633" y="1004"/>
                  </a:cubicBezTo>
                  <a:cubicBezTo>
                    <a:pt x="4608" y="978"/>
                    <a:pt x="4583" y="953"/>
                    <a:pt x="4557" y="934"/>
                  </a:cubicBezTo>
                  <a:lnTo>
                    <a:pt x="4564" y="934"/>
                  </a:lnTo>
                  <a:cubicBezTo>
                    <a:pt x="4729" y="908"/>
                    <a:pt x="4888" y="864"/>
                    <a:pt x="5040" y="794"/>
                  </a:cubicBezTo>
                  <a:cubicBezTo>
                    <a:pt x="5053" y="788"/>
                    <a:pt x="5059" y="762"/>
                    <a:pt x="5047" y="749"/>
                  </a:cubicBezTo>
                  <a:cubicBezTo>
                    <a:pt x="5091" y="743"/>
                    <a:pt x="5142" y="730"/>
                    <a:pt x="5186" y="718"/>
                  </a:cubicBezTo>
                  <a:cubicBezTo>
                    <a:pt x="5205" y="711"/>
                    <a:pt x="5218" y="692"/>
                    <a:pt x="5205" y="673"/>
                  </a:cubicBezTo>
                  <a:cubicBezTo>
                    <a:pt x="5212" y="654"/>
                    <a:pt x="5205" y="635"/>
                    <a:pt x="5186" y="622"/>
                  </a:cubicBezTo>
                  <a:cubicBezTo>
                    <a:pt x="5097" y="552"/>
                    <a:pt x="4996" y="489"/>
                    <a:pt x="4900" y="425"/>
                  </a:cubicBezTo>
                  <a:lnTo>
                    <a:pt x="4900" y="425"/>
                  </a:lnTo>
                  <a:cubicBezTo>
                    <a:pt x="4932" y="444"/>
                    <a:pt x="4964" y="457"/>
                    <a:pt x="5002" y="470"/>
                  </a:cubicBezTo>
                  <a:cubicBezTo>
                    <a:pt x="5006" y="472"/>
                    <a:pt x="5010" y="473"/>
                    <a:pt x="5014" y="473"/>
                  </a:cubicBezTo>
                  <a:cubicBezTo>
                    <a:pt x="5033" y="473"/>
                    <a:pt x="5044" y="448"/>
                    <a:pt x="5027" y="432"/>
                  </a:cubicBezTo>
                  <a:cubicBezTo>
                    <a:pt x="4945" y="343"/>
                    <a:pt x="4843" y="273"/>
                    <a:pt x="4735" y="228"/>
                  </a:cubicBezTo>
                  <a:cubicBezTo>
                    <a:pt x="4614" y="165"/>
                    <a:pt x="4487" y="120"/>
                    <a:pt x="4360" y="82"/>
                  </a:cubicBezTo>
                  <a:cubicBezTo>
                    <a:pt x="4186" y="32"/>
                    <a:pt x="4001" y="6"/>
                    <a:pt x="3815" y="6"/>
                  </a:cubicBezTo>
                  <a:cubicBezTo>
                    <a:pt x="3764" y="6"/>
                    <a:pt x="3712" y="8"/>
                    <a:pt x="3661" y="12"/>
                  </a:cubicBezTo>
                  <a:cubicBezTo>
                    <a:pt x="3595" y="5"/>
                    <a:pt x="3527" y="0"/>
                    <a:pt x="3458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4" name="Google Shape;1556;p49">
              <a:extLst>
                <a:ext uri="{FF2B5EF4-FFF2-40B4-BE49-F238E27FC236}">
                  <a16:creationId xmlns:a16="http://schemas.microsoft.com/office/drawing/2014/main" id="{4D7AA405-D6C7-4B2F-814C-1EB9956E4868}"/>
                </a:ext>
              </a:extLst>
            </p:cNvPr>
            <p:cNvGrpSpPr/>
            <p:nvPr/>
          </p:nvGrpSpPr>
          <p:grpSpPr>
            <a:xfrm>
              <a:off x="7571275" y="90925"/>
              <a:ext cx="1122305" cy="1537284"/>
              <a:chOff x="7571275" y="90925"/>
              <a:chExt cx="1122305" cy="1537284"/>
            </a:xfrm>
          </p:grpSpPr>
          <p:sp>
            <p:nvSpPr>
              <p:cNvPr id="125" name="Google Shape;1557;p49">
                <a:extLst>
                  <a:ext uri="{FF2B5EF4-FFF2-40B4-BE49-F238E27FC236}">
                    <a16:creationId xmlns:a16="http://schemas.microsoft.com/office/drawing/2014/main" id="{FAF48885-8CDE-4096-910E-341F01C52809}"/>
                  </a:ext>
                </a:extLst>
              </p:cNvPr>
              <p:cNvSpPr/>
              <p:nvPr/>
            </p:nvSpPr>
            <p:spPr>
              <a:xfrm>
                <a:off x="7745831" y="192102"/>
                <a:ext cx="33225" cy="3898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467" extrusionOk="0">
                    <a:moveTo>
                      <a:pt x="46" y="0"/>
                    </a:moveTo>
                    <a:cubicBezTo>
                      <a:pt x="39" y="0"/>
                      <a:pt x="31" y="4"/>
                      <a:pt x="26" y="14"/>
                    </a:cubicBezTo>
                    <a:cubicBezTo>
                      <a:pt x="13" y="39"/>
                      <a:pt x="7" y="65"/>
                      <a:pt x="7" y="90"/>
                    </a:cubicBezTo>
                    <a:cubicBezTo>
                      <a:pt x="1" y="122"/>
                      <a:pt x="1" y="148"/>
                      <a:pt x="7" y="173"/>
                    </a:cubicBezTo>
                    <a:cubicBezTo>
                      <a:pt x="13" y="224"/>
                      <a:pt x="32" y="275"/>
                      <a:pt x="64" y="319"/>
                    </a:cubicBezTo>
                    <a:cubicBezTo>
                      <a:pt x="96" y="364"/>
                      <a:pt x="128" y="395"/>
                      <a:pt x="172" y="421"/>
                    </a:cubicBezTo>
                    <a:cubicBezTo>
                      <a:pt x="211" y="448"/>
                      <a:pt x="259" y="466"/>
                      <a:pt x="309" y="466"/>
                    </a:cubicBezTo>
                    <a:cubicBezTo>
                      <a:pt x="316" y="466"/>
                      <a:pt x="324" y="466"/>
                      <a:pt x="331" y="465"/>
                    </a:cubicBezTo>
                    <a:cubicBezTo>
                      <a:pt x="335" y="466"/>
                      <a:pt x="339" y="467"/>
                      <a:pt x="342" y="467"/>
                    </a:cubicBezTo>
                    <a:cubicBezTo>
                      <a:pt x="390" y="467"/>
                      <a:pt x="397" y="389"/>
                      <a:pt x="344" y="383"/>
                    </a:cubicBezTo>
                    <a:cubicBezTo>
                      <a:pt x="306" y="364"/>
                      <a:pt x="268" y="357"/>
                      <a:pt x="229" y="338"/>
                    </a:cubicBezTo>
                    <a:cubicBezTo>
                      <a:pt x="198" y="319"/>
                      <a:pt x="166" y="294"/>
                      <a:pt x="140" y="262"/>
                    </a:cubicBezTo>
                    <a:cubicBezTo>
                      <a:pt x="115" y="230"/>
                      <a:pt x="96" y="192"/>
                      <a:pt x="90" y="154"/>
                    </a:cubicBezTo>
                    <a:cubicBezTo>
                      <a:pt x="83" y="135"/>
                      <a:pt x="83" y="109"/>
                      <a:pt x="77" y="90"/>
                    </a:cubicBezTo>
                    <a:cubicBezTo>
                      <a:pt x="77" y="71"/>
                      <a:pt x="71" y="46"/>
                      <a:pt x="71" y="27"/>
                    </a:cubicBezTo>
                    <a:cubicBezTo>
                      <a:pt x="71" y="11"/>
                      <a:pt x="58" y="0"/>
                      <a:pt x="46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1558;p49">
                <a:extLst>
                  <a:ext uri="{FF2B5EF4-FFF2-40B4-BE49-F238E27FC236}">
                    <a16:creationId xmlns:a16="http://schemas.microsoft.com/office/drawing/2014/main" id="{C8D51406-96C6-4069-AE2E-0805EC870786}"/>
                  </a:ext>
                </a:extLst>
              </p:cNvPr>
              <p:cNvSpPr/>
              <p:nvPr/>
            </p:nvSpPr>
            <p:spPr>
              <a:xfrm>
                <a:off x="7784064" y="234176"/>
                <a:ext cx="11186" cy="525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" extrusionOk="0">
                    <a:moveTo>
                      <a:pt x="105" y="1"/>
                    </a:moveTo>
                    <a:cubicBezTo>
                      <a:pt x="102" y="1"/>
                      <a:pt x="99" y="3"/>
                      <a:pt x="96" y="6"/>
                    </a:cubicBezTo>
                    <a:lnTo>
                      <a:pt x="26" y="6"/>
                    </a:lnTo>
                    <a:cubicBezTo>
                      <a:pt x="13" y="12"/>
                      <a:pt x="0" y="25"/>
                      <a:pt x="0" y="38"/>
                    </a:cubicBezTo>
                    <a:cubicBezTo>
                      <a:pt x="7" y="57"/>
                      <a:pt x="19" y="63"/>
                      <a:pt x="32" y="63"/>
                    </a:cubicBezTo>
                    <a:lnTo>
                      <a:pt x="57" y="57"/>
                    </a:lnTo>
                    <a:lnTo>
                      <a:pt x="76" y="57"/>
                    </a:lnTo>
                    <a:lnTo>
                      <a:pt x="96" y="50"/>
                    </a:lnTo>
                    <a:cubicBezTo>
                      <a:pt x="108" y="50"/>
                      <a:pt x="108" y="50"/>
                      <a:pt x="115" y="44"/>
                    </a:cubicBezTo>
                    <a:lnTo>
                      <a:pt x="127" y="38"/>
                    </a:lnTo>
                    <a:cubicBezTo>
                      <a:pt x="127" y="31"/>
                      <a:pt x="134" y="31"/>
                      <a:pt x="134" y="25"/>
                    </a:cubicBezTo>
                    <a:cubicBezTo>
                      <a:pt x="134" y="18"/>
                      <a:pt x="127" y="12"/>
                      <a:pt x="121" y="12"/>
                    </a:cubicBezTo>
                    <a:lnTo>
                      <a:pt x="115" y="6"/>
                    </a:lnTo>
                    <a:cubicBezTo>
                      <a:pt x="111" y="3"/>
                      <a:pt x="108" y="1"/>
                      <a:pt x="10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1559;p49">
                <a:extLst>
                  <a:ext uri="{FF2B5EF4-FFF2-40B4-BE49-F238E27FC236}">
                    <a16:creationId xmlns:a16="http://schemas.microsoft.com/office/drawing/2014/main" id="{D0BA2512-2BE4-4BB1-9D34-44FACB214D74}"/>
                  </a:ext>
                </a:extLst>
              </p:cNvPr>
              <p:cNvSpPr/>
              <p:nvPr/>
            </p:nvSpPr>
            <p:spPr>
              <a:xfrm>
                <a:off x="7822799" y="177827"/>
                <a:ext cx="13858" cy="3163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9" extrusionOk="0">
                    <a:moveTo>
                      <a:pt x="45" y="1"/>
                    </a:moveTo>
                    <a:cubicBezTo>
                      <a:pt x="19" y="7"/>
                      <a:pt x="6" y="20"/>
                      <a:pt x="6" y="45"/>
                    </a:cubicBezTo>
                    <a:cubicBezTo>
                      <a:pt x="0" y="64"/>
                      <a:pt x="13" y="83"/>
                      <a:pt x="26" y="102"/>
                    </a:cubicBezTo>
                    <a:lnTo>
                      <a:pt x="45" y="115"/>
                    </a:lnTo>
                    <a:lnTo>
                      <a:pt x="51" y="128"/>
                    </a:lnTo>
                    <a:cubicBezTo>
                      <a:pt x="57" y="141"/>
                      <a:pt x="64" y="153"/>
                      <a:pt x="64" y="166"/>
                    </a:cubicBezTo>
                    <a:lnTo>
                      <a:pt x="70" y="179"/>
                    </a:lnTo>
                    <a:lnTo>
                      <a:pt x="70" y="185"/>
                    </a:lnTo>
                    <a:lnTo>
                      <a:pt x="70" y="198"/>
                    </a:lnTo>
                    <a:cubicBezTo>
                      <a:pt x="70" y="210"/>
                      <a:pt x="70" y="223"/>
                      <a:pt x="70" y="236"/>
                    </a:cubicBezTo>
                    <a:lnTo>
                      <a:pt x="70" y="249"/>
                    </a:lnTo>
                    <a:cubicBezTo>
                      <a:pt x="70" y="255"/>
                      <a:pt x="70" y="261"/>
                      <a:pt x="70" y="268"/>
                    </a:cubicBezTo>
                    <a:cubicBezTo>
                      <a:pt x="70" y="280"/>
                      <a:pt x="64" y="293"/>
                      <a:pt x="64" y="306"/>
                    </a:cubicBezTo>
                    <a:cubicBezTo>
                      <a:pt x="64" y="312"/>
                      <a:pt x="57" y="331"/>
                      <a:pt x="51" y="338"/>
                    </a:cubicBezTo>
                    <a:cubicBezTo>
                      <a:pt x="45" y="350"/>
                      <a:pt x="51" y="369"/>
                      <a:pt x="64" y="376"/>
                    </a:cubicBezTo>
                    <a:cubicBezTo>
                      <a:pt x="67" y="378"/>
                      <a:pt x="71" y="378"/>
                      <a:pt x="75" y="378"/>
                    </a:cubicBezTo>
                    <a:cubicBezTo>
                      <a:pt x="84" y="378"/>
                      <a:pt x="93" y="374"/>
                      <a:pt x="102" y="369"/>
                    </a:cubicBezTo>
                    <a:cubicBezTo>
                      <a:pt x="146" y="319"/>
                      <a:pt x="165" y="249"/>
                      <a:pt x="165" y="179"/>
                    </a:cubicBezTo>
                    <a:cubicBezTo>
                      <a:pt x="159" y="147"/>
                      <a:pt x="153" y="115"/>
                      <a:pt x="134" y="83"/>
                    </a:cubicBezTo>
                    <a:cubicBezTo>
                      <a:pt x="127" y="71"/>
                      <a:pt x="121" y="52"/>
                      <a:pt x="108" y="39"/>
                    </a:cubicBezTo>
                    <a:cubicBezTo>
                      <a:pt x="95" y="1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1560;p49">
                <a:extLst>
                  <a:ext uri="{FF2B5EF4-FFF2-40B4-BE49-F238E27FC236}">
                    <a16:creationId xmlns:a16="http://schemas.microsoft.com/office/drawing/2014/main" id="{243C1E8D-2A44-44F0-B86D-482BB896088A}"/>
                  </a:ext>
                </a:extLst>
              </p:cNvPr>
              <p:cNvSpPr/>
              <p:nvPr/>
            </p:nvSpPr>
            <p:spPr>
              <a:xfrm>
                <a:off x="7838159" y="177076"/>
                <a:ext cx="4341" cy="13023"/>
              </a:xfrm>
              <a:custGeom>
                <a:avLst/>
                <a:gdLst/>
                <a:ahLst/>
                <a:cxnLst/>
                <a:rect l="l" t="t" r="r" b="b"/>
                <a:pathLst>
                  <a:path w="52" h="156" extrusionOk="0">
                    <a:moveTo>
                      <a:pt x="26" y="0"/>
                    </a:moveTo>
                    <a:cubicBezTo>
                      <a:pt x="21" y="0"/>
                      <a:pt x="16" y="3"/>
                      <a:pt x="13" y="10"/>
                    </a:cubicBezTo>
                    <a:cubicBezTo>
                      <a:pt x="7" y="22"/>
                      <a:pt x="7" y="29"/>
                      <a:pt x="7" y="42"/>
                    </a:cubicBezTo>
                    <a:lnTo>
                      <a:pt x="7" y="67"/>
                    </a:lnTo>
                    <a:cubicBezTo>
                      <a:pt x="0" y="73"/>
                      <a:pt x="0" y="86"/>
                      <a:pt x="0" y="92"/>
                    </a:cubicBezTo>
                    <a:lnTo>
                      <a:pt x="0" y="124"/>
                    </a:lnTo>
                    <a:cubicBezTo>
                      <a:pt x="0" y="131"/>
                      <a:pt x="0" y="137"/>
                      <a:pt x="7" y="143"/>
                    </a:cubicBezTo>
                    <a:cubicBezTo>
                      <a:pt x="7" y="150"/>
                      <a:pt x="13" y="156"/>
                      <a:pt x="19" y="156"/>
                    </a:cubicBezTo>
                    <a:cubicBezTo>
                      <a:pt x="26" y="156"/>
                      <a:pt x="32" y="156"/>
                      <a:pt x="39" y="150"/>
                    </a:cubicBezTo>
                    <a:cubicBezTo>
                      <a:pt x="45" y="143"/>
                      <a:pt x="51" y="137"/>
                      <a:pt x="51" y="131"/>
                    </a:cubicBezTo>
                    <a:lnTo>
                      <a:pt x="51" y="105"/>
                    </a:lnTo>
                    <a:cubicBezTo>
                      <a:pt x="51" y="92"/>
                      <a:pt x="51" y="86"/>
                      <a:pt x="51" y="80"/>
                    </a:cubicBezTo>
                    <a:lnTo>
                      <a:pt x="51" y="67"/>
                    </a:lnTo>
                    <a:lnTo>
                      <a:pt x="45" y="42"/>
                    </a:lnTo>
                    <a:cubicBezTo>
                      <a:pt x="45" y="29"/>
                      <a:pt x="45" y="22"/>
                      <a:pt x="39" y="10"/>
                    </a:cubicBezTo>
                    <a:cubicBezTo>
                      <a:pt x="35" y="3"/>
                      <a:pt x="31" y="0"/>
                      <a:pt x="26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1561;p49">
                <a:extLst>
                  <a:ext uri="{FF2B5EF4-FFF2-40B4-BE49-F238E27FC236}">
                    <a16:creationId xmlns:a16="http://schemas.microsoft.com/office/drawing/2014/main" id="{125D00B8-07C8-43EB-B3E7-97A8C930E7D0}"/>
                  </a:ext>
                </a:extLst>
              </p:cNvPr>
              <p:cNvSpPr/>
              <p:nvPr/>
            </p:nvSpPr>
            <p:spPr>
              <a:xfrm>
                <a:off x="7766617" y="312980"/>
                <a:ext cx="25044" cy="424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508" extrusionOk="0">
                    <a:moveTo>
                      <a:pt x="24" y="1"/>
                    </a:moveTo>
                    <a:cubicBezTo>
                      <a:pt x="12" y="1"/>
                      <a:pt x="1" y="11"/>
                      <a:pt x="6" y="21"/>
                    </a:cubicBezTo>
                    <a:cubicBezTo>
                      <a:pt x="19" y="66"/>
                      <a:pt x="44" y="104"/>
                      <a:pt x="63" y="142"/>
                    </a:cubicBezTo>
                    <a:cubicBezTo>
                      <a:pt x="88" y="180"/>
                      <a:pt x="108" y="218"/>
                      <a:pt x="127" y="256"/>
                    </a:cubicBezTo>
                    <a:cubicBezTo>
                      <a:pt x="165" y="333"/>
                      <a:pt x="203" y="415"/>
                      <a:pt x="241" y="492"/>
                    </a:cubicBezTo>
                    <a:cubicBezTo>
                      <a:pt x="246" y="503"/>
                      <a:pt x="255" y="508"/>
                      <a:pt x="265" y="508"/>
                    </a:cubicBezTo>
                    <a:cubicBezTo>
                      <a:pt x="282" y="508"/>
                      <a:pt x="300" y="493"/>
                      <a:pt x="292" y="473"/>
                    </a:cubicBezTo>
                    <a:cubicBezTo>
                      <a:pt x="260" y="384"/>
                      <a:pt x="222" y="301"/>
                      <a:pt x="184" y="225"/>
                    </a:cubicBezTo>
                    <a:cubicBezTo>
                      <a:pt x="158" y="180"/>
                      <a:pt x="133" y="142"/>
                      <a:pt x="108" y="104"/>
                    </a:cubicBezTo>
                    <a:cubicBezTo>
                      <a:pt x="88" y="66"/>
                      <a:pt x="63" y="34"/>
                      <a:pt x="31" y="2"/>
                    </a:cubicBezTo>
                    <a:cubicBezTo>
                      <a:pt x="29" y="1"/>
                      <a:pt x="26" y="1"/>
                      <a:pt x="24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1562;p49">
                <a:extLst>
                  <a:ext uri="{FF2B5EF4-FFF2-40B4-BE49-F238E27FC236}">
                    <a16:creationId xmlns:a16="http://schemas.microsoft.com/office/drawing/2014/main" id="{0F8D172B-868F-48FA-8E16-C8C0151A851F}"/>
                  </a:ext>
                </a:extLst>
              </p:cNvPr>
              <p:cNvSpPr/>
              <p:nvPr/>
            </p:nvSpPr>
            <p:spPr>
              <a:xfrm>
                <a:off x="7759605" y="392703"/>
                <a:ext cx="14442" cy="5776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92" extrusionOk="0">
                    <a:moveTo>
                      <a:pt x="117" y="0"/>
                    </a:moveTo>
                    <a:cubicBezTo>
                      <a:pt x="102" y="0"/>
                      <a:pt x="86" y="12"/>
                      <a:pt x="90" y="32"/>
                    </a:cubicBezTo>
                    <a:cubicBezTo>
                      <a:pt x="103" y="140"/>
                      <a:pt x="96" y="248"/>
                      <a:pt x="83" y="356"/>
                    </a:cubicBezTo>
                    <a:cubicBezTo>
                      <a:pt x="71" y="407"/>
                      <a:pt x="58" y="458"/>
                      <a:pt x="45" y="509"/>
                    </a:cubicBezTo>
                    <a:cubicBezTo>
                      <a:pt x="20" y="560"/>
                      <a:pt x="7" y="617"/>
                      <a:pt x="1" y="668"/>
                    </a:cubicBezTo>
                    <a:cubicBezTo>
                      <a:pt x="1" y="681"/>
                      <a:pt x="11" y="692"/>
                      <a:pt x="23" y="692"/>
                    </a:cubicBezTo>
                    <a:cubicBezTo>
                      <a:pt x="28" y="692"/>
                      <a:pt x="34" y="690"/>
                      <a:pt x="39" y="687"/>
                    </a:cubicBezTo>
                    <a:cubicBezTo>
                      <a:pt x="77" y="649"/>
                      <a:pt x="103" y="598"/>
                      <a:pt x="115" y="541"/>
                    </a:cubicBezTo>
                    <a:cubicBezTo>
                      <a:pt x="134" y="483"/>
                      <a:pt x="147" y="426"/>
                      <a:pt x="153" y="369"/>
                    </a:cubicBezTo>
                    <a:cubicBezTo>
                      <a:pt x="172" y="255"/>
                      <a:pt x="172" y="140"/>
                      <a:pt x="147" y="26"/>
                    </a:cubicBezTo>
                    <a:cubicBezTo>
                      <a:pt x="144" y="8"/>
                      <a:pt x="131" y="0"/>
                      <a:pt x="11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1563;p49">
                <a:extLst>
                  <a:ext uri="{FF2B5EF4-FFF2-40B4-BE49-F238E27FC236}">
                    <a16:creationId xmlns:a16="http://schemas.microsoft.com/office/drawing/2014/main" id="{E5D93612-D147-43E9-8D2F-95DFD226CC61}"/>
                  </a:ext>
                </a:extLst>
              </p:cNvPr>
              <p:cNvSpPr/>
              <p:nvPr/>
            </p:nvSpPr>
            <p:spPr>
              <a:xfrm>
                <a:off x="7770875" y="344786"/>
                <a:ext cx="19618" cy="5109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12" extrusionOk="0">
                    <a:moveTo>
                      <a:pt x="27" y="1"/>
                    </a:moveTo>
                    <a:cubicBezTo>
                      <a:pt x="12" y="1"/>
                      <a:pt x="0" y="11"/>
                      <a:pt x="6" y="22"/>
                    </a:cubicBezTo>
                    <a:cubicBezTo>
                      <a:pt x="6" y="47"/>
                      <a:pt x="18" y="72"/>
                      <a:pt x="31" y="92"/>
                    </a:cubicBezTo>
                    <a:cubicBezTo>
                      <a:pt x="44" y="111"/>
                      <a:pt x="50" y="136"/>
                      <a:pt x="63" y="161"/>
                    </a:cubicBezTo>
                    <a:cubicBezTo>
                      <a:pt x="82" y="206"/>
                      <a:pt x="101" y="250"/>
                      <a:pt x="120" y="295"/>
                    </a:cubicBezTo>
                    <a:cubicBezTo>
                      <a:pt x="145" y="390"/>
                      <a:pt x="165" y="492"/>
                      <a:pt x="165" y="594"/>
                    </a:cubicBezTo>
                    <a:cubicBezTo>
                      <a:pt x="165" y="606"/>
                      <a:pt x="176" y="612"/>
                      <a:pt x="188" y="612"/>
                    </a:cubicBezTo>
                    <a:cubicBezTo>
                      <a:pt x="201" y="612"/>
                      <a:pt x="215" y="604"/>
                      <a:pt x="215" y="587"/>
                    </a:cubicBezTo>
                    <a:cubicBezTo>
                      <a:pt x="234" y="479"/>
                      <a:pt x="228" y="371"/>
                      <a:pt x="196" y="269"/>
                    </a:cubicBezTo>
                    <a:cubicBezTo>
                      <a:pt x="184" y="219"/>
                      <a:pt x="158" y="168"/>
                      <a:pt x="139" y="123"/>
                    </a:cubicBezTo>
                    <a:cubicBezTo>
                      <a:pt x="114" y="72"/>
                      <a:pt x="82" y="28"/>
                      <a:pt x="37" y="3"/>
                    </a:cubicBezTo>
                    <a:cubicBezTo>
                      <a:pt x="34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1564;p49">
                <a:extLst>
                  <a:ext uri="{FF2B5EF4-FFF2-40B4-BE49-F238E27FC236}">
                    <a16:creationId xmlns:a16="http://schemas.microsoft.com/office/drawing/2014/main" id="{1AD9DAFE-472C-48B0-80F6-7EC86BBAADF6}"/>
                  </a:ext>
                </a:extLst>
              </p:cNvPr>
              <p:cNvSpPr/>
              <p:nvPr/>
            </p:nvSpPr>
            <p:spPr>
              <a:xfrm>
                <a:off x="7730971" y="427097"/>
                <a:ext cx="20202" cy="4307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16" extrusionOk="0">
                    <a:moveTo>
                      <a:pt x="203" y="0"/>
                    </a:moveTo>
                    <a:cubicBezTo>
                      <a:pt x="192" y="0"/>
                      <a:pt x="179" y="6"/>
                      <a:pt x="172" y="21"/>
                    </a:cubicBezTo>
                    <a:lnTo>
                      <a:pt x="83" y="249"/>
                    </a:lnTo>
                    <a:lnTo>
                      <a:pt x="39" y="370"/>
                    </a:lnTo>
                    <a:cubicBezTo>
                      <a:pt x="32" y="389"/>
                      <a:pt x="20" y="408"/>
                      <a:pt x="13" y="427"/>
                    </a:cubicBezTo>
                    <a:cubicBezTo>
                      <a:pt x="7" y="446"/>
                      <a:pt x="1" y="465"/>
                      <a:pt x="7" y="491"/>
                    </a:cubicBezTo>
                    <a:cubicBezTo>
                      <a:pt x="7" y="505"/>
                      <a:pt x="20" y="515"/>
                      <a:pt x="35" y="515"/>
                    </a:cubicBezTo>
                    <a:cubicBezTo>
                      <a:pt x="40" y="515"/>
                      <a:pt x="46" y="513"/>
                      <a:pt x="52" y="510"/>
                    </a:cubicBezTo>
                    <a:cubicBezTo>
                      <a:pt x="64" y="497"/>
                      <a:pt x="77" y="478"/>
                      <a:pt x="83" y="459"/>
                    </a:cubicBezTo>
                    <a:cubicBezTo>
                      <a:pt x="90" y="440"/>
                      <a:pt x="96" y="421"/>
                      <a:pt x="102" y="402"/>
                    </a:cubicBezTo>
                    <a:lnTo>
                      <a:pt x="147" y="281"/>
                    </a:lnTo>
                    <a:lnTo>
                      <a:pt x="229" y="46"/>
                    </a:lnTo>
                    <a:cubicBezTo>
                      <a:pt x="241" y="18"/>
                      <a:pt x="223" y="0"/>
                      <a:pt x="203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1565;p49">
                <a:extLst>
                  <a:ext uri="{FF2B5EF4-FFF2-40B4-BE49-F238E27FC236}">
                    <a16:creationId xmlns:a16="http://schemas.microsoft.com/office/drawing/2014/main" id="{71D48EE2-019A-41AC-B6E7-49007689904C}"/>
                  </a:ext>
                </a:extLst>
              </p:cNvPr>
              <p:cNvSpPr/>
              <p:nvPr/>
            </p:nvSpPr>
            <p:spPr>
              <a:xfrm>
                <a:off x="7771876" y="367242"/>
                <a:ext cx="13273" cy="6945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832" extrusionOk="0">
                    <a:moveTo>
                      <a:pt x="38" y="0"/>
                    </a:moveTo>
                    <a:cubicBezTo>
                      <a:pt x="25" y="0"/>
                      <a:pt x="13" y="7"/>
                      <a:pt x="6" y="13"/>
                    </a:cubicBezTo>
                    <a:cubicBezTo>
                      <a:pt x="0" y="45"/>
                      <a:pt x="6" y="77"/>
                      <a:pt x="19" y="102"/>
                    </a:cubicBezTo>
                    <a:cubicBezTo>
                      <a:pt x="25" y="134"/>
                      <a:pt x="38" y="166"/>
                      <a:pt x="45" y="197"/>
                    </a:cubicBezTo>
                    <a:cubicBezTo>
                      <a:pt x="64" y="261"/>
                      <a:pt x="70" y="325"/>
                      <a:pt x="76" y="394"/>
                    </a:cubicBezTo>
                    <a:cubicBezTo>
                      <a:pt x="83" y="528"/>
                      <a:pt x="70" y="661"/>
                      <a:pt x="38" y="795"/>
                    </a:cubicBezTo>
                    <a:cubicBezTo>
                      <a:pt x="34" y="818"/>
                      <a:pt x="52" y="832"/>
                      <a:pt x="69" y="832"/>
                    </a:cubicBezTo>
                    <a:cubicBezTo>
                      <a:pt x="80" y="832"/>
                      <a:pt x="90" y="826"/>
                      <a:pt x="95" y="814"/>
                    </a:cubicBezTo>
                    <a:cubicBezTo>
                      <a:pt x="140" y="674"/>
                      <a:pt x="159" y="534"/>
                      <a:pt x="153" y="388"/>
                    </a:cubicBezTo>
                    <a:cubicBezTo>
                      <a:pt x="146" y="318"/>
                      <a:pt x="133" y="242"/>
                      <a:pt x="114" y="172"/>
                    </a:cubicBezTo>
                    <a:cubicBezTo>
                      <a:pt x="102" y="121"/>
                      <a:pt x="89" y="26"/>
                      <a:pt x="3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1566;p49">
                <a:extLst>
                  <a:ext uri="{FF2B5EF4-FFF2-40B4-BE49-F238E27FC236}">
                    <a16:creationId xmlns:a16="http://schemas.microsoft.com/office/drawing/2014/main" id="{59FADEB2-517D-41B5-A30A-9508B2195E43}"/>
                  </a:ext>
                </a:extLst>
              </p:cNvPr>
              <p:cNvSpPr/>
              <p:nvPr/>
            </p:nvSpPr>
            <p:spPr>
              <a:xfrm>
                <a:off x="7789324" y="161966"/>
                <a:ext cx="17030" cy="37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45" extrusionOk="0">
                    <a:moveTo>
                      <a:pt x="198" y="0"/>
                    </a:moveTo>
                    <a:cubicBezTo>
                      <a:pt x="134" y="6"/>
                      <a:pt x="71" y="19"/>
                      <a:pt x="7" y="26"/>
                    </a:cubicBezTo>
                    <a:cubicBezTo>
                      <a:pt x="1" y="26"/>
                      <a:pt x="1" y="38"/>
                      <a:pt x="7" y="45"/>
                    </a:cubicBezTo>
                    <a:cubicBezTo>
                      <a:pt x="71" y="38"/>
                      <a:pt x="134" y="26"/>
                      <a:pt x="198" y="13"/>
                    </a:cubicBezTo>
                    <a:cubicBezTo>
                      <a:pt x="199" y="14"/>
                      <a:pt x="199" y="14"/>
                      <a:pt x="200" y="14"/>
                    </a:cubicBezTo>
                    <a:cubicBezTo>
                      <a:pt x="204" y="14"/>
                      <a:pt x="203" y="0"/>
                      <a:pt x="19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1567;p49">
                <a:extLst>
                  <a:ext uri="{FF2B5EF4-FFF2-40B4-BE49-F238E27FC236}">
                    <a16:creationId xmlns:a16="http://schemas.microsoft.com/office/drawing/2014/main" id="{F9A010D1-0890-4E2A-BEAA-CDB71661FDD9}"/>
                  </a:ext>
                </a:extLst>
              </p:cNvPr>
              <p:cNvSpPr/>
              <p:nvPr/>
            </p:nvSpPr>
            <p:spPr>
              <a:xfrm>
                <a:off x="7725462" y="152783"/>
                <a:ext cx="75132" cy="28049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36" extrusionOk="0">
                    <a:moveTo>
                      <a:pt x="822" y="0"/>
                    </a:moveTo>
                    <a:cubicBezTo>
                      <a:pt x="759" y="0"/>
                      <a:pt x="697" y="13"/>
                      <a:pt x="639" y="34"/>
                    </a:cubicBezTo>
                    <a:cubicBezTo>
                      <a:pt x="562" y="47"/>
                      <a:pt x="492" y="72"/>
                      <a:pt x="429" y="97"/>
                    </a:cubicBezTo>
                    <a:cubicBezTo>
                      <a:pt x="283" y="148"/>
                      <a:pt x="149" y="212"/>
                      <a:pt x="22" y="288"/>
                    </a:cubicBezTo>
                    <a:cubicBezTo>
                      <a:pt x="0" y="305"/>
                      <a:pt x="16" y="335"/>
                      <a:pt x="37" y="335"/>
                    </a:cubicBezTo>
                    <a:cubicBezTo>
                      <a:pt x="41" y="335"/>
                      <a:pt x="44" y="334"/>
                      <a:pt x="48" y="333"/>
                    </a:cubicBezTo>
                    <a:cubicBezTo>
                      <a:pt x="175" y="269"/>
                      <a:pt x="315" y="212"/>
                      <a:pt x="448" y="167"/>
                    </a:cubicBezTo>
                    <a:cubicBezTo>
                      <a:pt x="518" y="148"/>
                      <a:pt x="588" y="129"/>
                      <a:pt x="664" y="110"/>
                    </a:cubicBezTo>
                    <a:lnTo>
                      <a:pt x="766" y="85"/>
                    </a:lnTo>
                    <a:cubicBezTo>
                      <a:pt x="798" y="78"/>
                      <a:pt x="836" y="72"/>
                      <a:pt x="874" y="53"/>
                    </a:cubicBezTo>
                    <a:cubicBezTo>
                      <a:pt x="899" y="47"/>
                      <a:pt x="893" y="2"/>
                      <a:pt x="861" y="2"/>
                    </a:cubicBezTo>
                    <a:cubicBezTo>
                      <a:pt x="848" y="1"/>
                      <a:pt x="835" y="0"/>
                      <a:pt x="82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1568;p49">
                <a:extLst>
                  <a:ext uri="{FF2B5EF4-FFF2-40B4-BE49-F238E27FC236}">
                    <a16:creationId xmlns:a16="http://schemas.microsoft.com/office/drawing/2014/main" id="{C92C9668-B6EE-4516-8F29-7A679AE5CBA0}"/>
                  </a:ext>
                </a:extLst>
              </p:cNvPr>
              <p:cNvSpPr/>
              <p:nvPr/>
            </p:nvSpPr>
            <p:spPr>
              <a:xfrm>
                <a:off x="7760690" y="174655"/>
                <a:ext cx="56850" cy="51006"/>
              </a:xfrm>
              <a:custGeom>
                <a:avLst/>
                <a:gdLst/>
                <a:ahLst/>
                <a:cxnLst/>
                <a:rect l="l" t="t" r="r" b="b"/>
                <a:pathLst>
                  <a:path w="681" h="611" extrusionOk="0">
                    <a:moveTo>
                      <a:pt x="356" y="166"/>
                    </a:moveTo>
                    <a:lnTo>
                      <a:pt x="382" y="172"/>
                    </a:lnTo>
                    <a:cubicBezTo>
                      <a:pt x="414" y="179"/>
                      <a:pt x="439" y="198"/>
                      <a:pt x="464" y="217"/>
                    </a:cubicBezTo>
                    <a:lnTo>
                      <a:pt x="471" y="223"/>
                    </a:lnTo>
                    <a:lnTo>
                      <a:pt x="471" y="255"/>
                    </a:lnTo>
                    <a:lnTo>
                      <a:pt x="471" y="268"/>
                    </a:lnTo>
                    <a:lnTo>
                      <a:pt x="464" y="274"/>
                    </a:lnTo>
                    <a:cubicBezTo>
                      <a:pt x="466" y="273"/>
                      <a:pt x="466" y="272"/>
                      <a:pt x="466" y="272"/>
                    </a:cubicBezTo>
                    <a:lnTo>
                      <a:pt x="466" y="272"/>
                    </a:lnTo>
                    <a:cubicBezTo>
                      <a:pt x="464" y="272"/>
                      <a:pt x="452" y="281"/>
                      <a:pt x="452" y="287"/>
                    </a:cubicBezTo>
                    <a:lnTo>
                      <a:pt x="445" y="287"/>
                    </a:lnTo>
                    <a:cubicBezTo>
                      <a:pt x="439" y="293"/>
                      <a:pt x="426" y="293"/>
                      <a:pt x="420" y="299"/>
                    </a:cubicBezTo>
                    <a:lnTo>
                      <a:pt x="369" y="299"/>
                    </a:lnTo>
                    <a:cubicBezTo>
                      <a:pt x="356" y="293"/>
                      <a:pt x="337" y="280"/>
                      <a:pt x="331" y="261"/>
                    </a:cubicBezTo>
                    <a:cubicBezTo>
                      <a:pt x="331" y="255"/>
                      <a:pt x="331" y="255"/>
                      <a:pt x="325" y="248"/>
                    </a:cubicBezTo>
                    <a:lnTo>
                      <a:pt x="325" y="229"/>
                    </a:lnTo>
                    <a:lnTo>
                      <a:pt x="325" y="217"/>
                    </a:lnTo>
                    <a:lnTo>
                      <a:pt x="325" y="204"/>
                    </a:lnTo>
                    <a:lnTo>
                      <a:pt x="331" y="191"/>
                    </a:lnTo>
                    <a:lnTo>
                      <a:pt x="331" y="185"/>
                    </a:lnTo>
                    <a:lnTo>
                      <a:pt x="344" y="172"/>
                    </a:lnTo>
                    <a:lnTo>
                      <a:pt x="350" y="166"/>
                    </a:lnTo>
                    <a:close/>
                    <a:moveTo>
                      <a:pt x="357" y="0"/>
                    </a:moveTo>
                    <a:cubicBezTo>
                      <a:pt x="350" y="0"/>
                      <a:pt x="344" y="0"/>
                      <a:pt x="337" y="1"/>
                    </a:cubicBezTo>
                    <a:cubicBezTo>
                      <a:pt x="280" y="1"/>
                      <a:pt x="223" y="26"/>
                      <a:pt x="172" y="64"/>
                    </a:cubicBezTo>
                    <a:cubicBezTo>
                      <a:pt x="83" y="102"/>
                      <a:pt x="20" y="179"/>
                      <a:pt x="7" y="274"/>
                    </a:cubicBezTo>
                    <a:cubicBezTo>
                      <a:pt x="1" y="376"/>
                      <a:pt x="51" y="477"/>
                      <a:pt x="134" y="534"/>
                    </a:cubicBezTo>
                    <a:cubicBezTo>
                      <a:pt x="204" y="584"/>
                      <a:pt x="285" y="611"/>
                      <a:pt x="366" y="611"/>
                    </a:cubicBezTo>
                    <a:cubicBezTo>
                      <a:pt x="388" y="611"/>
                      <a:pt x="411" y="609"/>
                      <a:pt x="433" y="604"/>
                    </a:cubicBezTo>
                    <a:cubicBezTo>
                      <a:pt x="534" y="579"/>
                      <a:pt x="611" y="509"/>
                      <a:pt x="649" y="414"/>
                    </a:cubicBezTo>
                    <a:cubicBezTo>
                      <a:pt x="681" y="312"/>
                      <a:pt x="668" y="204"/>
                      <a:pt x="604" y="115"/>
                    </a:cubicBezTo>
                    <a:cubicBezTo>
                      <a:pt x="545" y="44"/>
                      <a:pt x="452" y="0"/>
                      <a:pt x="35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1569;p49">
                <a:extLst>
                  <a:ext uri="{FF2B5EF4-FFF2-40B4-BE49-F238E27FC236}">
                    <a16:creationId xmlns:a16="http://schemas.microsoft.com/office/drawing/2014/main" id="{8691DA86-99DE-4A33-9D3E-618E3AB336F1}"/>
                  </a:ext>
                </a:extLst>
              </p:cNvPr>
              <p:cNvSpPr/>
              <p:nvPr/>
            </p:nvSpPr>
            <p:spPr>
              <a:xfrm>
                <a:off x="7842917" y="158043"/>
                <a:ext cx="32223" cy="1310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57" extrusionOk="0">
                    <a:moveTo>
                      <a:pt x="60" y="0"/>
                    </a:moveTo>
                    <a:cubicBezTo>
                      <a:pt x="49" y="0"/>
                      <a:pt x="37" y="1"/>
                      <a:pt x="26" y="3"/>
                    </a:cubicBezTo>
                    <a:cubicBezTo>
                      <a:pt x="1" y="15"/>
                      <a:pt x="7" y="53"/>
                      <a:pt x="32" y="60"/>
                    </a:cubicBezTo>
                    <a:cubicBezTo>
                      <a:pt x="51" y="60"/>
                      <a:pt x="70" y="66"/>
                      <a:pt x="83" y="73"/>
                    </a:cubicBezTo>
                    <a:cubicBezTo>
                      <a:pt x="102" y="79"/>
                      <a:pt x="121" y="85"/>
                      <a:pt x="140" y="98"/>
                    </a:cubicBezTo>
                    <a:lnTo>
                      <a:pt x="159" y="104"/>
                    </a:lnTo>
                    <a:lnTo>
                      <a:pt x="172" y="104"/>
                    </a:lnTo>
                    <a:lnTo>
                      <a:pt x="185" y="111"/>
                    </a:lnTo>
                    <a:cubicBezTo>
                      <a:pt x="204" y="130"/>
                      <a:pt x="223" y="142"/>
                      <a:pt x="242" y="155"/>
                    </a:cubicBezTo>
                    <a:cubicBezTo>
                      <a:pt x="245" y="156"/>
                      <a:pt x="247" y="156"/>
                      <a:pt x="250" y="156"/>
                    </a:cubicBezTo>
                    <a:cubicBezTo>
                      <a:pt x="274" y="156"/>
                      <a:pt x="298" y="133"/>
                      <a:pt x="287" y="111"/>
                    </a:cubicBezTo>
                    <a:lnTo>
                      <a:pt x="280" y="98"/>
                    </a:lnTo>
                    <a:lnTo>
                      <a:pt x="293" y="104"/>
                    </a:lnTo>
                    <a:lnTo>
                      <a:pt x="331" y="123"/>
                    </a:lnTo>
                    <a:cubicBezTo>
                      <a:pt x="344" y="123"/>
                      <a:pt x="350" y="130"/>
                      <a:pt x="363" y="130"/>
                    </a:cubicBezTo>
                    <a:cubicBezTo>
                      <a:pt x="365" y="131"/>
                      <a:pt x="367" y="131"/>
                      <a:pt x="370" y="131"/>
                    </a:cubicBezTo>
                    <a:cubicBezTo>
                      <a:pt x="379" y="131"/>
                      <a:pt x="386" y="121"/>
                      <a:pt x="376" y="111"/>
                    </a:cubicBezTo>
                    <a:cubicBezTo>
                      <a:pt x="369" y="104"/>
                      <a:pt x="356" y="98"/>
                      <a:pt x="344" y="92"/>
                    </a:cubicBezTo>
                    <a:lnTo>
                      <a:pt x="312" y="73"/>
                    </a:lnTo>
                    <a:cubicBezTo>
                      <a:pt x="287" y="60"/>
                      <a:pt x="267" y="47"/>
                      <a:pt x="242" y="41"/>
                    </a:cubicBezTo>
                    <a:cubicBezTo>
                      <a:pt x="237" y="38"/>
                      <a:pt x="233" y="37"/>
                      <a:pt x="229" y="37"/>
                    </a:cubicBezTo>
                    <a:cubicBezTo>
                      <a:pt x="224" y="37"/>
                      <a:pt x="220" y="40"/>
                      <a:pt x="217" y="47"/>
                    </a:cubicBezTo>
                    <a:cubicBezTo>
                      <a:pt x="204" y="34"/>
                      <a:pt x="185" y="28"/>
                      <a:pt x="166" y="22"/>
                    </a:cubicBezTo>
                    <a:cubicBezTo>
                      <a:pt x="132" y="7"/>
                      <a:pt x="95" y="0"/>
                      <a:pt x="6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1570;p49">
                <a:extLst>
                  <a:ext uri="{FF2B5EF4-FFF2-40B4-BE49-F238E27FC236}">
                    <a16:creationId xmlns:a16="http://schemas.microsoft.com/office/drawing/2014/main" id="{CC19ED14-F8DB-4AB7-995E-55B0A05CE399}"/>
                  </a:ext>
                </a:extLst>
              </p:cNvPr>
              <p:cNvSpPr/>
              <p:nvPr/>
            </p:nvSpPr>
            <p:spPr>
              <a:xfrm>
                <a:off x="7860448" y="320911"/>
                <a:ext cx="29802" cy="9767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17" extrusionOk="0">
                    <a:moveTo>
                      <a:pt x="29" y="1"/>
                    </a:moveTo>
                    <a:cubicBezTo>
                      <a:pt x="15" y="1"/>
                      <a:pt x="7" y="11"/>
                      <a:pt x="7" y="22"/>
                    </a:cubicBezTo>
                    <a:cubicBezTo>
                      <a:pt x="0" y="41"/>
                      <a:pt x="13" y="53"/>
                      <a:pt x="26" y="53"/>
                    </a:cubicBezTo>
                    <a:lnTo>
                      <a:pt x="178" y="92"/>
                    </a:lnTo>
                    <a:cubicBezTo>
                      <a:pt x="197" y="98"/>
                      <a:pt x="223" y="104"/>
                      <a:pt x="248" y="111"/>
                    </a:cubicBezTo>
                    <a:cubicBezTo>
                      <a:pt x="274" y="117"/>
                      <a:pt x="299" y="117"/>
                      <a:pt x="324" y="117"/>
                    </a:cubicBezTo>
                    <a:cubicBezTo>
                      <a:pt x="343" y="117"/>
                      <a:pt x="356" y="85"/>
                      <a:pt x="337" y="79"/>
                    </a:cubicBezTo>
                    <a:cubicBezTo>
                      <a:pt x="312" y="66"/>
                      <a:pt x="286" y="53"/>
                      <a:pt x="261" y="53"/>
                    </a:cubicBezTo>
                    <a:cubicBezTo>
                      <a:pt x="235" y="41"/>
                      <a:pt x="210" y="41"/>
                      <a:pt x="185" y="34"/>
                    </a:cubicBezTo>
                    <a:lnTo>
                      <a:pt x="38" y="3"/>
                    </a:lnTo>
                    <a:cubicBezTo>
                      <a:pt x="35" y="1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1571;p49">
                <a:extLst>
                  <a:ext uri="{FF2B5EF4-FFF2-40B4-BE49-F238E27FC236}">
                    <a16:creationId xmlns:a16="http://schemas.microsoft.com/office/drawing/2014/main" id="{5A48C71E-FB54-4FAC-9BA7-0DD8AE3102DE}"/>
                  </a:ext>
                </a:extLst>
              </p:cNvPr>
              <p:cNvSpPr/>
              <p:nvPr/>
            </p:nvSpPr>
            <p:spPr>
              <a:xfrm>
                <a:off x="7818792" y="324000"/>
                <a:ext cx="43827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30" extrusionOk="0">
                    <a:moveTo>
                      <a:pt x="30" y="1"/>
                    </a:moveTo>
                    <a:cubicBezTo>
                      <a:pt x="11" y="1"/>
                      <a:pt x="0" y="26"/>
                      <a:pt x="16" y="42"/>
                    </a:cubicBezTo>
                    <a:cubicBezTo>
                      <a:pt x="86" y="93"/>
                      <a:pt x="169" y="137"/>
                      <a:pt x="245" y="169"/>
                    </a:cubicBezTo>
                    <a:cubicBezTo>
                      <a:pt x="290" y="188"/>
                      <a:pt x="328" y="201"/>
                      <a:pt x="372" y="213"/>
                    </a:cubicBezTo>
                    <a:cubicBezTo>
                      <a:pt x="396" y="226"/>
                      <a:pt x="426" y="230"/>
                      <a:pt x="455" y="230"/>
                    </a:cubicBezTo>
                    <a:cubicBezTo>
                      <a:pt x="472" y="230"/>
                      <a:pt x="489" y="228"/>
                      <a:pt x="506" y="226"/>
                    </a:cubicBezTo>
                    <a:cubicBezTo>
                      <a:pt x="518" y="220"/>
                      <a:pt x="525" y="194"/>
                      <a:pt x="506" y="182"/>
                    </a:cubicBezTo>
                    <a:cubicBezTo>
                      <a:pt x="474" y="156"/>
                      <a:pt x="436" y="144"/>
                      <a:pt x="398" y="137"/>
                    </a:cubicBezTo>
                    <a:cubicBezTo>
                      <a:pt x="353" y="124"/>
                      <a:pt x="315" y="112"/>
                      <a:pt x="271" y="99"/>
                    </a:cubicBezTo>
                    <a:cubicBezTo>
                      <a:pt x="194" y="74"/>
                      <a:pt x="112" y="42"/>
                      <a:pt x="42" y="4"/>
                    </a:cubicBezTo>
                    <a:cubicBezTo>
                      <a:pt x="38" y="2"/>
                      <a:pt x="34" y="1"/>
                      <a:pt x="30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1572;p49">
                <a:extLst>
                  <a:ext uri="{FF2B5EF4-FFF2-40B4-BE49-F238E27FC236}">
                    <a16:creationId xmlns:a16="http://schemas.microsoft.com/office/drawing/2014/main" id="{470B4E0F-FDEB-494B-BE5B-205383576A5F}"/>
                  </a:ext>
                </a:extLst>
              </p:cNvPr>
              <p:cNvSpPr/>
              <p:nvPr/>
            </p:nvSpPr>
            <p:spPr>
              <a:xfrm>
                <a:off x="7837491" y="323415"/>
                <a:ext cx="34143" cy="1469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76" extrusionOk="0">
                    <a:moveTo>
                      <a:pt x="71" y="1"/>
                    </a:moveTo>
                    <a:cubicBezTo>
                      <a:pt x="53" y="1"/>
                      <a:pt x="37" y="5"/>
                      <a:pt x="21" y="17"/>
                    </a:cubicBezTo>
                    <a:cubicBezTo>
                      <a:pt x="1" y="32"/>
                      <a:pt x="17" y="60"/>
                      <a:pt x="38" y="60"/>
                    </a:cubicBezTo>
                    <a:cubicBezTo>
                      <a:pt x="43" y="60"/>
                      <a:pt x="48" y="59"/>
                      <a:pt x="53" y="55"/>
                    </a:cubicBezTo>
                    <a:cubicBezTo>
                      <a:pt x="55" y="53"/>
                      <a:pt x="59" y="52"/>
                      <a:pt x="62" y="52"/>
                    </a:cubicBezTo>
                    <a:cubicBezTo>
                      <a:pt x="77" y="52"/>
                      <a:pt x="100" y="69"/>
                      <a:pt x="110" y="74"/>
                    </a:cubicBezTo>
                    <a:cubicBezTo>
                      <a:pt x="142" y="87"/>
                      <a:pt x="167" y="100"/>
                      <a:pt x="199" y="112"/>
                    </a:cubicBezTo>
                    <a:cubicBezTo>
                      <a:pt x="224" y="125"/>
                      <a:pt x="256" y="138"/>
                      <a:pt x="282" y="151"/>
                    </a:cubicBezTo>
                    <a:lnTo>
                      <a:pt x="326" y="170"/>
                    </a:lnTo>
                    <a:cubicBezTo>
                      <a:pt x="345" y="176"/>
                      <a:pt x="358" y="176"/>
                      <a:pt x="371" y="176"/>
                    </a:cubicBezTo>
                    <a:cubicBezTo>
                      <a:pt x="396" y="176"/>
                      <a:pt x="409" y="151"/>
                      <a:pt x="390" y="138"/>
                    </a:cubicBezTo>
                    <a:cubicBezTo>
                      <a:pt x="377" y="125"/>
                      <a:pt x="364" y="112"/>
                      <a:pt x="345" y="106"/>
                    </a:cubicBezTo>
                    <a:lnTo>
                      <a:pt x="294" y="87"/>
                    </a:lnTo>
                    <a:cubicBezTo>
                      <a:pt x="263" y="68"/>
                      <a:pt x="231" y="55"/>
                      <a:pt x="199" y="42"/>
                    </a:cubicBezTo>
                    <a:cubicBezTo>
                      <a:pt x="167" y="30"/>
                      <a:pt x="135" y="17"/>
                      <a:pt x="104" y="4"/>
                    </a:cubicBezTo>
                    <a:cubicBezTo>
                      <a:pt x="92" y="2"/>
                      <a:pt x="81" y="1"/>
                      <a:pt x="71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1573;p49">
                <a:extLst>
                  <a:ext uri="{FF2B5EF4-FFF2-40B4-BE49-F238E27FC236}">
                    <a16:creationId xmlns:a16="http://schemas.microsoft.com/office/drawing/2014/main" id="{07182EA2-B101-4CB2-9782-A7E146A56B1C}"/>
                  </a:ext>
                </a:extLst>
              </p:cNvPr>
              <p:cNvSpPr/>
              <p:nvPr/>
            </p:nvSpPr>
            <p:spPr>
              <a:xfrm>
                <a:off x="7927232" y="269404"/>
                <a:ext cx="9517" cy="16446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97" extrusionOk="0">
                    <a:moveTo>
                      <a:pt x="30" y="1"/>
                    </a:moveTo>
                    <a:cubicBezTo>
                      <a:pt x="27" y="1"/>
                      <a:pt x="23" y="1"/>
                      <a:pt x="20" y="3"/>
                    </a:cubicBezTo>
                    <a:cubicBezTo>
                      <a:pt x="7" y="10"/>
                      <a:pt x="1" y="22"/>
                      <a:pt x="7" y="35"/>
                    </a:cubicBezTo>
                    <a:cubicBezTo>
                      <a:pt x="14" y="60"/>
                      <a:pt x="26" y="86"/>
                      <a:pt x="33" y="111"/>
                    </a:cubicBezTo>
                    <a:cubicBezTo>
                      <a:pt x="39" y="124"/>
                      <a:pt x="45" y="137"/>
                      <a:pt x="52" y="149"/>
                    </a:cubicBezTo>
                    <a:cubicBezTo>
                      <a:pt x="58" y="162"/>
                      <a:pt x="65" y="175"/>
                      <a:pt x="71" y="187"/>
                    </a:cubicBezTo>
                    <a:cubicBezTo>
                      <a:pt x="75" y="194"/>
                      <a:pt x="81" y="197"/>
                      <a:pt x="88" y="197"/>
                    </a:cubicBezTo>
                    <a:cubicBezTo>
                      <a:pt x="101" y="197"/>
                      <a:pt x="113" y="185"/>
                      <a:pt x="109" y="168"/>
                    </a:cubicBezTo>
                    <a:cubicBezTo>
                      <a:pt x="109" y="156"/>
                      <a:pt x="103" y="143"/>
                      <a:pt x="103" y="130"/>
                    </a:cubicBezTo>
                    <a:cubicBezTo>
                      <a:pt x="103" y="124"/>
                      <a:pt x="96" y="118"/>
                      <a:pt x="96" y="111"/>
                    </a:cubicBezTo>
                    <a:lnTo>
                      <a:pt x="84" y="92"/>
                    </a:lnTo>
                    <a:lnTo>
                      <a:pt x="52" y="16"/>
                    </a:lnTo>
                    <a:cubicBezTo>
                      <a:pt x="47" y="7"/>
                      <a:pt x="39" y="1"/>
                      <a:pt x="30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1574;p49">
                <a:extLst>
                  <a:ext uri="{FF2B5EF4-FFF2-40B4-BE49-F238E27FC236}">
                    <a16:creationId xmlns:a16="http://schemas.microsoft.com/office/drawing/2014/main" id="{F4AA74D7-D8F7-47E1-B014-058F426C347A}"/>
                  </a:ext>
                </a:extLst>
              </p:cNvPr>
              <p:cNvSpPr/>
              <p:nvPr/>
            </p:nvSpPr>
            <p:spPr>
              <a:xfrm>
                <a:off x="7914543" y="269404"/>
                <a:ext cx="18616" cy="2095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5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3"/>
                    </a:cubicBezTo>
                    <a:cubicBezTo>
                      <a:pt x="0" y="10"/>
                      <a:pt x="0" y="29"/>
                      <a:pt x="0" y="41"/>
                    </a:cubicBezTo>
                    <a:cubicBezTo>
                      <a:pt x="20" y="79"/>
                      <a:pt x="39" y="124"/>
                      <a:pt x="70" y="156"/>
                    </a:cubicBezTo>
                    <a:cubicBezTo>
                      <a:pt x="83" y="175"/>
                      <a:pt x="102" y="187"/>
                      <a:pt x="115" y="207"/>
                    </a:cubicBezTo>
                    <a:lnTo>
                      <a:pt x="140" y="232"/>
                    </a:lnTo>
                    <a:lnTo>
                      <a:pt x="153" y="238"/>
                    </a:lnTo>
                    <a:cubicBezTo>
                      <a:pt x="159" y="245"/>
                      <a:pt x="172" y="251"/>
                      <a:pt x="185" y="251"/>
                    </a:cubicBezTo>
                    <a:cubicBezTo>
                      <a:pt x="191" y="251"/>
                      <a:pt x="204" y="245"/>
                      <a:pt x="210" y="238"/>
                    </a:cubicBezTo>
                    <a:cubicBezTo>
                      <a:pt x="223" y="232"/>
                      <a:pt x="223" y="219"/>
                      <a:pt x="223" y="207"/>
                    </a:cubicBezTo>
                    <a:cubicBezTo>
                      <a:pt x="223" y="200"/>
                      <a:pt x="217" y="187"/>
                      <a:pt x="210" y="181"/>
                    </a:cubicBezTo>
                    <a:cubicBezTo>
                      <a:pt x="210" y="175"/>
                      <a:pt x="204" y="168"/>
                      <a:pt x="197" y="168"/>
                    </a:cubicBezTo>
                    <a:cubicBezTo>
                      <a:pt x="185" y="162"/>
                      <a:pt x="178" y="156"/>
                      <a:pt x="172" y="143"/>
                    </a:cubicBezTo>
                    <a:lnTo>
                      <a:pt x="159" y="137"/>
                    </a:lnTo>
                    <a:lnTo>
                      <a:pt x="153" y="130"/>
                    </a:lnTo>
                    <a:cubicBezTo>
                      <a:pt x="147" y="124"/>
                      <a:pt x="140" y="118"/>
                      <a:pt x="134" y="105"/>
                    </a:cubicBezTo>
                    <a:cubicBezTo>
                      <a:pt x="121" y="92"/>
                      <a:pt x="108" y="73"/>
                      <a:pt x="96" y="60"/>
                    </a:cubicBezTo>
                    <a:cubicBezTo>
                      <a:pt x="77" y="41"/>
                      <a:pt x="64" y="29"/>
                      <a:pt x="51" y="10"/>
                    </a:cubicBezTo>
                    <a:cubicBezTo>
                      <a:pt x="42" y="5"/>
                      <a:pt x="33" y="1"/>
                      <a:pt x="24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1575;p49">
                <a:extLst>
                  <a:ext uri="{FF2B5EF4-FFF2-40B4-BE49-F238E27FC236}">
                    <a16:creationId xmlns:a16="http://schemas.microsoft.com/office/drawing/2014/main" id="{668127E4-3F1D-4324-8FB6-638269E39DAC}"/>
                  </a:ext>
                </a:extLst>
              </p:cNvPr>
              <p:cNvSpPr/>
              <p:nvPr/>
            </p:nvSpPr>
            <p:spPr>
              <a:xfrm>
                <a:off x="8006871" y="309057"/>
                <a:ext cx="15945" cy="259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311" extrusionOk="0">
                    <a:moveTo>
                      <a:pt x="22" y="1"/>
                    </a:moveTo>
                    <a:cubicBezTo>
                      <a:pt x="17" y="1"/>
                      <a:pt x="12" y="2"/>
                      <a:pt x="7" y="5"/>
                    </a:cubicBezTo>
                    <a:cubicBezTo>
                      <a:pt x="0" y="17"/>
                      <a:pt x="0" y="30"/>
                      <a:pt x="7" y="43"/>
                    </a:cubicBezTo>
                    <a:cubicBezTo>
                      <a:pt x="38" y="81"/>
                      <a:pt x="70" y="126"/>
                      <a:pt x="96" y="170"/>
                    </a:cubicBezTo>
                    <a:cubicBezTo>
                      <a:pt x="102" y="195"/>
                      <a:pt x="108" y="214"/>
                      <a:pt x="121" y="240"/>
                    </a:cubicBezTo>
                    <a:cubicBezTo>
                      <a:pt x="127" y="246"/>
                      <a:pt x="140" y="259"/>
                      <a:pt x="140" y="272"/>
                    </a:cubicBezTo>
                    <a:cubicBezTo>
                      <a:pt x="146" y="284"/>
                      <a:pt x="153" y="297"/>
                      <a:pt x="165" y="303"/>
                    </a:cubicBezTo>
                    <a:cubicBezTo>
                      <a:pt x="168" y="308"/>
                      <a:pt x="172" y="310"/>
                      <a:pt x="177" y="310"/>
                    </a:cubicBezTo>
                    <a:cubicBezTo>
                      <a:pt x="184" y="310"/>
                      <a:pt x="191" y="305"/>
                      <a:pt x="191" y="297"/>
                    </a:cubicBezTo>
                    <a:cubicBezTo>
                      <a:pt x="191" y="284"/>
                      <a:pt x="191" y="272"/>
                      <a:pt x="184" y="259"/>
                    </a:cubicBezTo>
                    <a:cubicBezTo>
                      <a:pt x="184" y="246"/>
                      <a:pt x="184" y="234"/>
                      <a:pt x="178" y="221"/>
                    </a:cubicBezTo>
                    <a:cubicBezTo>
                      <a:pt x="172" y="189"/>
                      <a:pt x="153" y="164"/>
                      <a:pt x="140" y="138"/>
                    </a:cubicBezTo>
                    <a:cubicBezTo>
                      <a:pt x="108" y="94"/>
                      <a:pt x="76" y="49"/>
                      <a:pt x="45" y="11"/>
                    </a:cubicBezTo>
                    <a:cubicBezTo>
                      <a:pt x="37" y="4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1576;p49">
                <a:extLst>
                  <a:ext uri="{FF2B5EF4-FFF2-40B4-BE49-F238E27FC236}">
                    <a16:creationId xmlns:a16="http://schemas.microsoft.com/office/drawing/2014/main" id="{16FBF32F-A18B-448B-A4E0-0C50436B86D6}"/>
                  </a:ext>
                </a:extLst>
              </p:cNvPr>
              <p:cNvSpPr/>
              <p:nvPr/>
            </p:nvSpPr>
            <p:spPr>
              <a:xfrm>
                <a:off x="8002781" y="291777"/>
                <a:ext cx="35479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513" extrusionOk="0">
                    <a:moveTo>
                      <a:pt x="23" y="1"/>
                    </a:moveTo>
                    <a:cubicBezTo>
                      <a:pt x="8" y="1"/>
                      <a:pt x="0" y="17"/>
                      <a:pt x="11" y="34"/>
                    </a:cubicBezTo>
                    <a:cubicBezTo>
                      <a:pt x="17" y="40"/>
                      <a:pt x="24" y="53"/>
                      <a:pt x="30" y="66"/>
                    </a:cubicBezTo>
                    <a:lnTo>
                      <a:pt x="56" y="91"/>
                    </a:lnTo>
                    <a:lnTo>
                      <a:pt x="106" y="148"/>
                    </a:lnTo>
                    <a:cubicBezTo>
                      <a:pt x="138" y="186"/>
                      <a:pt x="170" y="224"/>
                      <a:pt x="202" y="263"/>
                    </a:cubicBezTo>
                    <a:cubicBezTo>
                      <a:pt x="227" y="301"/>
                      <a:pt x="259" y="345"/>
                      <a:pt x="278" y="383"/>
                    </a:cubicBezTo>
                    <a:cubicBezTo>
                      <a:pt x="291" y="409"/>
                      <a:pt x="303" y="428"/>
                      <a:pt x="316" y="453"/>
                    </a:cubicBezTo>
                    <a:cubicBezTo>
                      <a:pt x="329" y="479"/>
                      <a:pt x="342" y="504"/>
                      <a:pt x="367" y="510"/>
                    </a:cubicBezTo>
                    <a:cubicBezTo>
                      <a:pt x="370" y="512"/>
                      <a:pt x="374" y="513"/>
                      <a:pt x="378" y="513"/>
                    </a:cubicBezTo>
                    <a:cubicBezTo>
                      <a:pt x="389" y="513"/>
                      <a:pt x="400" y="507"/>
                      <a:pt x="405" y="498"/>
                    </a:cubicBezTo>
                    <a:cubicBezTo>
                      <a:pt x="424" y="447"/>
                      <a:pt x="373" y="383"/>
                      <a:pt x="354" y="345"/>
                    </a:cubicBezTo>
                    <a:cubicBezTo>
                      <a:pt x="322" y="301"/>
                      <a:pt x="297" y="256"/>
                      <a:pt x="265" y="218"/>
                    </a:cubicBezTo>
                    <a:cubicBezTo>
                      <a:pt x="233" y="174"/>
                      <a:pt x="195" y="136"/>
                      <a:pt x="164" y="97"/>
                    </a:cubicBezTo>
                    <a:cubicBezTo>
                      <a:pt x="138" y="78"/>
                      <a:pt x="119" y="59"/>
                      <a:pt x="100" y="40"/>
                    </a:cubicBezTo>
                    <a:lnTo>
                      <a:pt x="68" y="21"/>
                    </a:lnTo>
                    <a:cubicBezTo>
                      <a:pt x="56" y="15"/>
                      <a:pt x="43" y="8"/>
                      <a:pt x="30" y="2"/>
                    </a:cubicBezTo>
                    <a:cubicBezTo>
                      <a:pt x="28" y="1"/>
                      <a:pt x="25" y="1"/>
                      <a:pt x="23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1577;p49">
                <a:extLst>
                  <a:ext uri="{FF2B5EF4-FFF2-40B4-BE49-F238E27FC236}">
                    <a16:creationId xmlns:a16="http://schemas.microsoft.com/office/drawing/2014/main" id="{7981B7B6-92AC-4849-9E23-595760628820}"/>
                  </a:ext>
                </a:extLst>
              </p:cNvPr>
              <p:cNvSpPr/>
              <p:nvPr/>
            </p:nvSpPr>
            <p:spPr>
              <a:xfrm>
                <a:off x="8026990" y="342115"/>
                <a:ext cx="10685" cy="21538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58" extrusionOk="0">
                    <a:moveTo>
                      <a:pt x="30" y="0"/>
                    </a:moveTo>
                    <a:cubicBezTo>
                      <a:pt x="27" y="0"/>
                      <a:pt x="23" y="1"/>
                      <a:pt x="20" y="3"/>
                    </a:cubicBezTo>
                    <a:cubicBezTo>
                      <a:pt x="7" y="9"/>
                      <a:pt x="1" y="22"/>
                      <a:pt x="7" y="41"/>
                    </a:cubicBezTo>
                    <a:cubicBezTo>
                      <a:pt x="20" y="73"/>
                      <a:pt x="32" y="104"/>
                      <a:pt x="45" y="136"/>
                    </a:cubicBezTo>
                    <a:cubicBezTo>
                      <a:pt x="45" y="149"/>
                      <a:pt x="52" y="168"/>
                      <a:pt x="58" y="187"/>
                    </a:cubicBezTo>
                    <a:cubicBezTo>
                      <a:pt x="58" y="206"/>
                      <a:pt x="64" y="225"/>
                      <a:pt x="71" y="244"/>
                    </a:cubicBezTo>
                    <a:cubicBezTo>
                      <a:pt x="76" y="253"/>
                      <a:pt x="88" y="258"/>
                      <a:pt x="98" y="258"/>
                    </a:cubicBezTo>
                    <a:cubicBezTo>
                      <a:pt x="110" y="258"/>
                      <a:pt x="121" y="252"/>
                      <a:pt x="121" y="238"/>
                    </a:cubicBezTo>
                    <a:cubicBezTo>
                      <a:pt x="128" y="212"/>
                      <a:pt x="128" y="193"/>
                      <a:pt x="121" y="174"/>
                    </a:cubicBezTo>
                    <a:cubicBezTo>
                      <a:pt x="115" y="155"/>
                      <a:pt x="109" y="136"/>
                      <a:pt x="102" y="117"/>
                    </a:cubicBezTo>
                    <a:cubicBezTo>
                      <a:pt x="90" y="79"/>
                      <a:pt x="71" y="47"/>
                      <a:pt x="52" y="15"/>
                    </a:cubicBezTo>
                    <a:cubicBezTo>
                      <a:pt x="47" y="6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1578;p49">
                <a:extLst>
                  <a:ext uri="{FF2B5EF4-FFF2-40B4-BE49-F238E27FC236}">
                    <a16:creationId xmlns:a16="http://schemas.microsoft.com/office/drawing/2014/main" id="{AC98801A-176E-458D-8D14-800043650E40}"/>
                  </a:ext>
                </a:extLst>
              </p:cNvPr>
              <p:cNvSpPr/>
              <p:nvPr/>
            </p:nvSpPr>
            <p:spPr>
              <a:xfrm>
                <a:off x="8044854" y="386860"/>
                <a:ext cx="10852" cy="18783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25" extrusionOk="0">
                    <a:moveTo>
                      <a:pt x="17" y="0"/>
                    </a:moveTo>
                    <a:cubicBezTo>
                      <a:pt x="9" y="0"/>
                      <a:pt x="1" y="7"/>
                      <a:pt x="9" y="20"/>
                    </a:cubicBezTo>
                    <a:lnTo>
                      <a:pt x="47" y="121"/>
                    </a:lnTo>
                    <a:lnTo>
                      <a:pt x="73" y="166"/>
                    </a:lnTo>
                    <a:cubicBezTo>
                      <a:pt x="79" y="185"/>
                      <a:pt x="92" y="204"/>
                      <a:pt x="104" y="217"/>
                    </a:cubicBezTo>
                    <a:cubicBezTo>
                      <a:pt x="106" y="222"/>
                      <a:pt x="109" y="225"/>
                      <a:pt x="113" y="225"/>
                    </a:cubicBezTo>
                    <a:cubicBezTo>
                      <a:pt x="121" y="225"/>
                      <a:pt x="130" y="213"/>
                      <a:pt x="130" y="204"/>
                    </a:cubicBezTo>
                    <a:cubicBezTo>
                      <a:pt x="123" y="185"/>
                      <a:pt x="117" y="166"/>
                      <a:pt x="104" y="153"/>
                    </a:cubicBezTo>
                    <a:cubicBezTo>
                      <a:pt x="98" y="134"/>
                      <a:pt x="92" y="121"/>
                      <a:pt x="79" y="102"/>
                    </a:cubicBezTo>
                    <a:lnTo>
                      <a:pt x="28" y="7"/>
                    </a:lnTo>
                    <a:cubicBezTo>
                      <a:pt x="26" y="2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1579;p49">
                <a:extLst>
                  <a:ext uri="{FF2B5EF4-FFF2-40B4-BE49-F238E27FC236}">
                    <a16:creationId xmlns:a16="http://schemas.microsoft.com/office/drawing/2014/main" id="{7F10BEC3-4671-471A-9D97-A33DC380241E}"/>
                  </a:ext>
                </a:extLst>
              </p:cNvPr>
              <p:cNvSpPr/>
              <p:nvPr/>
            </p:nvSpPr>
            <p:spPr>
              <a:xfrm>
                <a:off x="8043686" y="371917"/>
                <a:ext cx="16279" cy="3088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70" extrusionOk="0">
                    <a:moveTo>
                      <a:pt x="22" y="1"/>
                    </a:moveTo>
                    <a:cubicBezTo>
                      <a:pt x="11" y="1"/>
                      <a:pt x="0" y="11"/>
                      <a:pt x="4" y="27"/>
                    </a:cubicBezTo>
                    <a:cubicBezTo>
                      <a:pt x="29" y="84"/>
                      <a:pt x="49" y="148"/>
                      <a:pt x="74" y="199"/>
                    </a:cubicBezTo>
                    <a:cubicBezTo>
                      <a:pt x="99" y="256"/>
                      <a:pt x="125" y="313"/>
                      <a:pt x="163" y="364"/>
                    </a:cubicBezTo>
                    <a:cubicBezTo>
                      <a:pt x="167" y="368"/>
                      <a:pt x="171" y="369"/>
                      <a:pt x="175" y="369"/>
                    </a:cubicBezTo>
                    <a:cubicBezTo>
                      <a:pt x="185" y="369"/>
                      <a:pt x="195" y="360"/>
                      <a:pt x="195" y="351"/>
                    </a:cubicBezTo>
                    <a:cubicBezTo>
                      <a:pt x="182" y="288"/>
                      <a:pt x="157" y="230"/>
                      <a:pt x="125" y="180"/>
                    </a:cubicBezTo>
                    <a:cubicBezTo>
                      <a:pt x="99" y="122"/>
                      <a:pt x="74" y="65"/>
                      <a:pt x="42" y="14"/>
                    </a:cubicBezTo>
                    <a:cubicBezTo>
                      <a:pt x="37" y="5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1580;p49">
                <a:extLst>
                  <a:ext uri="{FF2B5EF4-FFF2-40B4-BE49-F238E27FC236}">
                    <a16:creationId xmlns:a16="http://schemas.microsoft.com/office/drawing/2014/main" id="{CCB1E926-3407-49EE-AAE0-0EF13742E0A1}"/>
                  </a:ext>
                </a:extLst>
              </p:cNvPr>
              <p:cNvSpPr/>
              <p:nvPr/>
            </p:nvSpPr>
            <p:spPr>
              <a:xfrm>
                <a:off x="7776050" y="698739"/>
                <a:ext cx="44161" cy="6277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752" extrusionOk="0">
                    <a:moveTo>
                      <a:pt x="22" y="1"/>
                    </a:moveTo>
                    <a:cubicBezTo>
                      <a:pt x="11" y="1"/>
                      <a:pt x="1" y="8"/>
                      <a:pt x="1" y="20"/>
                    </a:cubicBezTo>
                    <a:cubicBezTo>
                      <a:pt x="39" y="166"/>
                      <a:pt x="103" y="306"/>
                      <a:pt x="192" y="433"/>
                    </a:cubicBezTo>
                    <a:cubicBezTo>
                      <a:pt x="230" y="497"/>
                      <a:pt x="280" y="554"/>
                      <a:pt x="331" y="611"/>
                    </a:cubicBezTo>
                    <a:cubicBezTo>
                      <a:pt x="369" y="662"/>
                      <a:pt x="433" y="738"/>
                      <a:pt x="497" y="751"/>
                    </a:cubicBezTo>
                    <a:cubicBezTo>
                      <a:pt x="516" y="751"/>
                      <a:pt x="528" y="738"/>
                      <a:pt x="522" y="726"/>
                    </a:cubicBezTo>
                    <a:cubicBezTo>
                      <a:pt x="509" y="662"/>
                      <a:pt x="439" y="611"/>
                      <a:pt x="395" y="567"/>
                    </a:cubicBezTo>
                    <a:cubicBezTo>
                      <a:pt x="344" y="510"/>
                      <a:pt x="300" y="452"/>
                      <a:pt x="255" y="395"/>
                    </a:cubicBezTo>
                    <a:cubicBezTo>
                      <a:pt x="179" y="268"/>
                      <a:pt x="103" y="141"/>
                      <a:pt x="39" y="8"/>
                    </a:cubicBezTo>
                    <a:cubicBezTo>
                      <a:pt x="34" y="3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1581;p49">
                <a:extLst>
                  <a:ext uri="{FF2B5EF4-FFF2-40B4-BE49-F238E27FC236}">
                    <a16:creationId xmlns:a16="http://schemas.microsoft.com/office/drawing/2014/main" id="{4BC6E33E-90CA-445B-A1D0-5CB681B39AAD}"/>
                  </a:ext>
                </a:extLst>
              </p:cNvPr>
              <p:cNvSpPr/>
              <p:nvPr/>
            </p:nvSpPr>
            <p:spPr>
              <a:xfrm>
                <a:off x="7820128" y="762601"/>
                <a:ext cx="19701" cy="1636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96" extrusionOk="0">
                    <a:moveTo>
                      <a:pt x="32" y="1"/>
                    </a:moveTo>
                    <a:cubicBezTo>
                      <a:pt x="25" y="1"/>
                      <a:pt x="17" y="4"/>
                      <a:pt x="13" y="11"/>
                    </a:cubicBezTo>
                    <a:cubicBezTo>
                      <a:pt x="0" y="24"/>
                      <a:pt x="7" y="37"/>
                      <a:pt x="13" y="50"/>
                    </a:cubicBezTo>
                    <a:lnTo>
                      <a:pt x="115" y="126"/>
                    </a:lnTo>
                    <a:lnTo>
                      <a:pt x="159" y="170"/>
                    </a:lnTo>
                    <a:cubicBezTo>
                      <a:pt x="178" y="183"/>
                      <a:pt x="197" y="196"/>
                      <a:pt x="223" y="196"/>
                    </a:cubicBezTo>
                    <a:cubicBezTo>
                      <a:pt x="229" y="196"/>
                      <a:pt x="235" y="183"/>
                      <a:pt x="235" y="177"/>
                    </a:cubicBezTo>
                    <a:cubicBezTo>
                      <a:pt x="235" y="158"/>
                      <a:pt x="210" y="139"/>
                      <a:pt x="197" y="126"/>
                    </a:cubicBezTo>
                    <a:lnTo>
                      <a:pt x="146" y="88"/>
                    </a:lnTo>
                    <a:lnTo>
                      <a:pt x="45" y="5"/>
                    </a:lnTo>
                    <a:cubicBezTo>
                      <a:pt x="42" y="3"/>
                      <a:pt x="37" y="1"/>
                      <a:pt x="3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1582;p49">
                <a:extLst>
                  <a:ext uri="{FF2B5EF4-FFF2-40B4-BE49-F238E27FC236}">
                    <a16:creationId xmlns:a16="http://schemas.microsoft.com/office/drawing/2014/main" id="{83C1DF53-4F03-4401-A55C-F2B421A0E92E}"/>
                  </a:ext>
                </a:extLst>
              </p:cNvPr>
              <p:cNvSpPr/>
              <p:nvPr/>
            </p:nvSpPr>
            <p:spPr>
              <a:xfrm>
                <a:off x="7800092" y="720611"/>
                <a:ext cx="23291" cy="2980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57" extrusionOk="0">
                    <a:moveTo>
                      <a:pt x="16" y="1"/>
                    </a:moveTo>
                    <a:cubicBezTo>
                      <a:pt x="9" y="1"/>
                      <a:pt x="1" y="10"/>
                      <a:pt x="5" y="19"/>
                    </a:cubicBezTo>
                    <a:cubicBezTo>
                      <a:pt x="24" y="70"/>
                      <a:pt x="50" y="121"/>
                      <a:pt x="81" y="171"/>
                    </a:cubicBezTo>
                    <a:cubicBezTo>
                      <a:pt x="107" y="222"/>
                      <a:pt x="139" y="267"/>
                      <a:pt x="177" y="305"/>
                    </a:cubicBezTo>
                    <a:cubicBezTo>
                      <a:pt x="194" y="322"/>
                      <a:pt x="223" y="356"/>
                      <a:pt x="252" y="356"/>
                    </a:cubicBezTo>
                    <a:cubicBezTo>
                      <a:pt x="255" y="356"/>
                      <a:pt x="257" y="356"/>
                      <a:pt x="259" y="356"/>
                    </a:cubicBezTo>
                    <a:cubicBezTo>
                      <a:pt x="272" y="349"/>
                      <a:pt x="278" y="337"/>
                      <a:pt x="278" y="324"/>
                    </a:cubicBezTo>
                    <a:cubicBezTo>
                      <a:pt x="278" y="305"/>
                      <a:pt x="266" y="292"/>
                      <a:pt x="259" y="279"/>
                    </a:cubicBezTo>
                    <a:cubicBezTo>
                      <a:pt x="240" y="260"/>
                      <a:pt x="215" y="235"/>
                      <a:pt x="196" y="216"/>
                    </a:cubicBezTo>
                    <a:cubicBezTo>
                      <a:pt x="177" y="197"/>
                      <a:pt x="158" y="178"/>
                      <a:pt x="139" y="159"/>
                    </a:cubicBezTo>
                    <a:cubicBezTo>
                      <a:pt x="120" y="140"/>
                      <a:pt x="101" y="114"/>
                      <a:pt x="81" y="89"/>
                    </a:cubicBezTo>
                    <a:cubicBezTo>
                      <a:pt x="62" y="63"/>
                      <a:pt x="37" y="38"/>
                      <a:pt x="24" y="6"/>
                    </a:cubicBezTo>
                    <a:cubicBezTo>
                      <a:pt x="22" y="2"/>
                      <a:pt x="19" y="1"/>
                      <a:pt x="1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1583;p49">
                <a:extLst>
                  <a:ext uri="{FF2B5EF4-FFF2-40B4-BE49-F238E27FC236}">
                    <a16:creationId xmlns:a16="http://schemas.microsoft.com/office/drawing/2014/main" id="{79316448-2F96-425C-9C36-FCE27F23D982}"/>
                  </a:ext>
                </a:extLst>
              </p:cNvPr>
              <p:cNvSpPr/>
              <p:nvPr/>
            </p:nvSpPr>
            <p:spPr>
              <a:xfrm>
                <a:off x="7840830" y="764020"/>
                <a:ext cx="10018" cy="976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7" extrusionOk="0">
                    <a:moveTo>
                      <a:pt x="26" y="1"/>
                    </a:moveTo>
                    <a:cubicBezTo>
                      <a:pt x="19" y="1"/>
                      <a:pt x="13" y="1"/>
                      <a:pt x="7" y="7"/>
                    </a:cubicBezTo>
                    <a:cubicBezTo>
                      <a:pt x="0" y="7"/>
                      <a:pt x="0" y="14"/>
                      <a:pt x="0" y="20"/>
                    </a:cubicBezTo>
                    <a:cubicBezTo>
                      <a:pt x="0" y="26"/>
                      <a:pt x="0" y="33"/>
                      <a:pt x="7" y="39"/>
                    </a:cubicBezTo>
                    <a:lnTo>
                      <a:pt x="45" y="83"/>
                    </a:lnTo>
                    <a:lnTo>
                      <a:pt x="70" y="103"/>
                    </a:lnTo>
                    <a:cubicBezTo>
                      <a:pt x="70" y="109"/>
                      <a:pt x="76" y="109"/>
                      <a:pt x="83" y="115"/>
                    </a:cubicBezTo>
                    <a:lnTo>
                      <a:pt x="95" y="115"/>
                    </a:lnTo>
                    <a:cubicBezTo>
                      <a:pt x="98" y="116"/>
                      <a:pt x="100" y="117"/>
                      <a:pt x="102" y="117"/>
                    </a:cubicBezTo>
                    <a:cubicBezTo>
                      <a:pt x="112" y="117"/>
                      <a:pt x="120" y="107"/>
                      <a:pt x="115" y="96"/>
                    </a:cubicBezTo>
                    <a:lnTo>
                      <a:pt x="108" y="83"/>
                    </a:lnTo>
                    <a:cubicBezTo>
                      <a:pt x="108" y="77"/>
                      <a:pt x="102" y="71"/>
                      <a:pt x="102" y="71"/>
                    </a:cubicBezTo>
                    <a:lnTo>
                      <a:pt x="83" y="52"/>
                    </a:lnTo>
                    <a:lnTo>
                      <a:pt x="45" y="14"/>
                    </a:lnTo>
                    <a:cubicBezTo>
                      <a:pt x="38" y="7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1584;p49">
                <a:extLst>
                  <a:ext uri="{FF2B5EF4-FFF2-40B4-BE49-F238E27FC236}">
                    <a16:creationId xmlns:a16="http://schemas.microsoft.com/office/drawing/2014/main" id="{405FA89E-11C2-453F-81B7-8ACD61350BCF}"/>
                  </a:ext>
                </a:extLst>
              </p:cNvPr>
              <p:cNvSpPr/>
              <p:nvPr/>
            </p:nvSpPr>
            <p:spPr>
              <a:xfrm>
                <a:off x="7788155" y="640971"/>
                <a:ext cx="12439" cy="161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94" extrusionOk="0">
                    <a:moveTo>
                      <a:pt x="31" y="0"/>
                    </a:moveTo>
                    <a:cubicBezTo>
                      <a:pt x="15" y="0"/>
                      <a:pt x="0" y="19"/>
                      <a:pt x="15" y="39"/>
                    </a:cubicBezTo>
                    <a:lnTo>
                      <a:pt x="66" y="115"/>
                    </a:lnTo>
                    <a:lnTo>
                      <a:pt x="91" y="153"/>
                    </a:lnTo>
                    <a:lnTo>
                      <a:pt x="104" y="172"/>
                    </a:lnTo>
                    <a:cubicBezTo>
                      <a:pt x="110" y="178"/>
                      <a:pt x="116" y="185"/>
                      <a:pt x="123" y="191"/>
                    </a:cubicBezTo>
                    <a:cubicBezTo>
                      <a:pt x="126" y="193"/>
                      <a:pt x="130" y="194"/>
                      <a:pt x="133" y="194"/>
                    </a:cubicBezTo>
                    <a:cubicBezTo>
                      <a:pt x="141" y="194"/>
                      <a:pt x="148" y="188"/>
                      <a:pt x="148" y="178"/>
                    </a:cubicBezTo>
                    <a:cubicBezTo>
                      <a:pt x="148" y="166"/>
                      <a:pt x="142" y="159"/>
                      <a:pt x="142" y="153"/>
                    </a:cubicBezTo>
                    <a:cubicBezTo>
                      <a:pt x="142" y="140"/>
                      <a:pt x="129" y="134"/>
                      <a:pt x="129" y="128"/>
                    </a:cubicBezTo>
                    <a:lnTo>
                      <a:pt x="104" y="90"/>
                    </a:lnTo>
                    <a:lnTo>
                      <a:pt x="47" y="7"/>
                    </a:lnTo>
                    <a:cubicBezTo>
                      <a:pt x="42" y="2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1585;p49">
                <a:extLst>
                  <a:ext uri="{FF2B5EF4-FFF2-40B4-BE49-F238E27FC236}">
                    <a16:creationId xmlns:a16="http://schemas.microsoft.com/office/drawing/2014/main" id="{85FF8476-B995-4413-97B2-F130E5B6CDB7}"/>
                  </a:ext>
                </a:extLst>
              </p:cNvPr>
              <p:cNvSpPr/>
              <p:nvPr/>
            </p:nvSpPr>
            <p:spPr>
              <a:xfrm>
                <a:off x="7765615" y="620519"/>
                <a:ext cx="39236" cy="56099"/>
              </a:xfrm>
              <a:custGeom>
                <a:avLst/>
                <a:gdLst/>
                <a:ahLst/>
                <a:cxnLst/>
                <a:rect l="l" t="t" r="r" b="b"/>
                <a:pathLst>
                  <a:path w="470" h="672" extrusionOk="0">
                    <a:moveTo>
                      <a:pt x="19" y="1"/>
                    </a:moveTo>
                    <a:cubicBezTo>
                      <a:pt x="10" y="1"/>
                      <a:pt x="1" y="11"/>
                      <a:pt x="5" y="23"/>
                    </a:cubicBezTo>
                    <a:cubicBezTo>
                      <a:pt x="43" y="150"/>
                      <a:pt x="100" y="271"/>
                      <a:pt x="170" y="379"/>
                    </a:cubicBezTo>
                    <a:cubicBezTo>
                      <a:pt x="208" y="436"/>
                      <a:pt x="247" y="487"/>
                      <a:pt x="285" y="538"/>
                    </a:cubicBezTo>
                    <a:cubicBezTo>
                      <a:pt x="310" y="563"/>
                      <a:pt x="329" y="589"/>
                      <a:pt x="355" y="614"/>
                    </a:cubicBezTo>
                    <a:cubicBezTo>
                      <a:pt x="374" y="633"/>
                      <a:pt x="399" y="665"/>
                      <a:pt x="431" y="671"/>
                    </a:cubicBezTo>
                    <a:cubicBezTo>
                      <a:pt x="450" y="671"/>
                      <a:pt x="469" y="652"/>
                      <a:pt x="463" y="633"/>
                    </a:cubicBezTo>
                    <a:cubicBezTo>
                      <a:pt x="456" y="608"/>
                      <a:pt x="437" y="589"/>
                      <a:pt x="412" y="563"/>
                    </a:cubicBezTo>
                    <a:cubicBezTo>
                      <a:pt x="393" y="544"/>
                      <a:pt x="367" y="519"/>
                      <a:pt x="342" y="493"/>
                    </a:cubicBezTo>
                    <a:cubicBezTo>
                      <a:pt x="304" y="449"/>
                      <a:pt x="259" y="398"/>
                      <a:pt x="221" y="347"/>
                    </a:cubicBezTo>
                    <a:cubicBezTo>
                      <a:pt x="145" y="239"/>
                      <a:pt x="81" y="131"/>
                      <a:pt x="31" y="10"/>
                    </a:cubicBezTo>
                    <a:cubicBezTo>
                      <a:pt x="28" y="4"/>
                      <a:pt x="24" y="1"/>
                      <a:pt x="19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1586;p49">
                <a:extLst>
                  <a:ext uri="{FF2B5EF4-FFF2-40B4-BE49-F238E27FC236}">
                    <a16:creationId xmlns:a16="http://schemas.microsoft.com/office/drawing/2014/main" id="{8F5899BB-D2D1-49DA-8D21-878830E5C114}"/>
                  </a:ext>
                </a:extLst>
              </p:cNvPr>
              <p:cNvSpPr/>
              <p:nvPr/>
            </p:nvSpPr>
            <p:spPr>
              <a:xfrm>
                <a:off x="7735229" y="590383"/>
                <a:ext cx="33726" cy="7913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48" extrusionOk="0">
                    <a:moveTo>
                      <a:pt x="38" y="1"/>
                    </a:moveTo>
                    <a:cubicBezTo>
                      <a:pt x="27" y="1"/>
                      <a:pt x="17" y="7"/>
                      <a:pt x="13" y="22"/>
                    </a:cubicBezTo>
                    <a:cubicBezTo>
                      <a:pt x="1" y="98"/>
                      <a:pt x="13" y="181"/>
                      <a:pt x="45" y="257"/>
                    </a:cubicBezTo>
                    <a:cubicBezTo>
                      <a:pt x="70" y="340"/>
                      <a:pt x="96" y="416"/>
                      <a:pt x="128" y="486"/>
                    </a:cubicBezTo>
                    <a:cubicBezTo>
                      <a:pt x="185" y="645"/>
                      <a:pt x="261" y="791"/>
                      <a:pt x="350" y="937"/>
                    </a:cubicBezTo>
                    <a:cubicBezTo>
                      <a:pt x="354" y="944"/>
                      <a:pt x="360" y="947"/>
                      <a:pt x="367" y="947"/>
                    </a:cubicBezTo>
                    <a:cubicBezTo>
                      <a:pt x="384" y="947"/>
                      <a:pt x="404" y="928"/>
                      <a:pt x="395" y="905"/>
                    </a:cubicBezTo>
                    <a:cubicBezTo>
                      <a:pt x="318" y="765"/>
                      <a:pt x="255" y="619"/>
                      <a:pt x="198" y="467"/>
                    </a:cubicBezTo>
                    <a:cubicBezTo>
                      <a:pt x="172" y="384"/>
                      <a:pt x="147" y="308"/>
                      <a:pt x="128" y="225"/>
                    </a:cubicBezTo>
                    <a:cubicBezTo>
                      <a:pt x="115" y="149"/>
                      <a:pt x="90" y="79"/>
                      <a:pt x="58" y="9"/>
                    </a:cubicBezTo>
                    <a:cubicBezTo>
                      <a:pt x="52" y="4"/>
                      <a:pt x="45" y="1"/>
                      <a:pt x="38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1587;p49">
                <a:extLst>
                  <a:ext uri="{FF2B5EF4-FFF2-40B4-BE49-F238E27FC236}">
                    <a16:creationId xmlns:a16="http://schemas.microsoft.com/office/drawing/2014/main" id="{C49B2E84-1475-405E-8B55-4CA9D994817A}"/>
                  </a:ext>
                </a:extLst>
              </p:cNvPr>
              <p:cNvSpPr/>
              <p:nvPr/>
            </p:nvSpPr>
            <p:spPr>
              <a:xfrm>
                <a:off x="7758770" y="635044"/>
                <a:ext cx="7847" cy="16613"/>
              </a:xfrm>
              <a:custGeom>
                <a:avLst/>
                <a:gdLst/>
                <a:ahLst/>
                <a:cxnLst/>
                <a:rect l="l" t="t" r="r" b="b"/>
                <a:pathLst>
                  <a:path w="94" h="199" extrusionOk="0">
                    <a:moveTo>
                      <a:pt x="25" y="0"/>
                    </a:moveTo>
                    <a:cubicBezTo>
                      <a:pt x="13" y="0"/>
                      <a:pt x="1" y="9"/>
                      <a:pt x="5" y="21"/>
                    </a:cubicBezTo>
                    <a:cubicBezTo>
                      <a:pt x="5" y="27"/>
                      <a:pt x="5" y="40"/>
                      <a:pt x="5" y="46"/>
                    </a:cubicBezTo>
                    <a:cubicBezTo>
                      <a:pt x="5" y="46"/>
                      <a:pt x="11" y="52"/>
                      <a:pt x="11" y="59"/>
                    </a:cubicBezTo>
                    <a:lnTo>
                      <a:pt x="24" y="97"/>
                    </a:lnTo>
                    <a:lnTo>
                      <a:pt x="43" y="180"/>
                    </a:lnTo>
                    <a:cubicBezTo>
                      <a:pt x="49" y="192"/>
                      <a:pt x="55" y="199"/>
                      <a:pt x="68" y="199"/>
                    </a:cubicBezTo>
                    <a:cubicBezTo>
                      <a:pt x="81" y="192"/>
                      <a:pt x="93" y="186"/>
                      <a:pt x="87" y="173"/>
                    </a:cubicBezTo>
                    <a:lnTo>
                      <a:pt x="68" y="91"/>
                    </a:lnTo>
                    <a:cubicBezTo>
                      <a:pt x="68" y="78"/>
                      <a:pt x="62" y="65"/>
                      <a:pt x="55" y="52"/>
                    </a:cubicBezTo>
                    <a:cubicBezTo>
                      <a:pt x="55" y="40"/>
                      <a:pt x="55" y="40"/>
                      <a:pt x="49" y="33"/>
                    </a:cubicBezTo>
                    <a:cubicBezTo>
                      <a:pt x="49" y="27"/>
                      <a:pt x="49" y="21"/>
                      <a:pt x="43" y="14"/>
                    </a:cubicBezTo>
                    <a:cubicBezTo>
                      <a:pt x="40" y="4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1588;p49">
                <a:extLst>
                  <a:ext uri="{FF2B5EF4-FFF2-40B4-BE49-F238E27FC236}">
                    <a16:creationId xmlns:a16="http://schemas.microsoft.com/office/drawing/2014/main" id="{A8F731C6-BA44-4ABD-B953-29CBB5A73C74}"/>
                  </a:ext>
                </a:extLst>
              </p:cNvPr>
              <p:cNvSpPr/>
              <p:nvPr/>
            </p:nvSpPr>
            <p:spPr>
              <a:xfrm>
                <a:off x="7789908" y="680374"/>
                <a:ext cx="12272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33" extrusionOk="0">
                    <a:moveTo>
                      <a:pt x="19" y="0"/>
                    </a:moveTo>
                    <a:cubicBezTo>
                      <a:pt x="14" y="0"/>
                      <a:pt x="10" y="2"/>
                      <a:pt x="6" y="5"/>
                    </a:cubicBezTo>
                    <a:cubicBezTo>
                      <a:pt x="0" y="12"/>
                      <a:pt x="0" y="24"/>
                      <a:pt x="6" y="31"/>
                    </a:cubicBezTo>
                    <a:cubicBezTo>
                      <a:pt x="26" y="50"/>
                      <a:pt x="45" y="69"/>
                      <a:pt x="64" y="81"/>
                    </a:cubicBezTo>
                    <a:lnTo>
                      <a:pt x="89" y="107"/>
                    </a:lnTo>
                    <a:cubicBezTo>
                      <a:pt x="95" y="113"/>
                      <a:pt x="102" y="120"/>
                      <a:pt x="108" y="120"/>
                    </a:cubicBezTo>
                    <a:lnTo>
                      <a:pt x="127" y="132"/>
                    </a:lnTo>
                    <a:lnTo>
                      <a:pt x="140" y="132"/>
                    </a:lnTo>
                    <a:cubicBezTo>
                      <a:pt x="146" y="126"/>
                      <a:pt x="146" y="120"/>
                      <a:pt x="140" y="113"/>
                    </a:cubicBezTo>
                    <a:lnTo>
                      <a:pt x="134" y="100"/>
                    </a:lnTo>
                    <a:cubicBezTo>
                      <a:pt x="127" y="94"/>
                      <a:pt x="121" y="88"/>
                      <a:pt x="114" y="81"/>
                    </a:cubicBezTo>
                    <a:lnTo>
                      <a:pt x="89" y="56"/>
                    </a:lnTo>
                    <a:lnTo>
                      <a:pt x="32" y="5"/>
                    </a:lnTo>
                    <a:cubicBezTo>
                      <a:pt x="29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1589;p49">
                <a:extLst>
                  <a:ext uri="{FF2B5EF4-FFF2-40B4-BE49-F238E27FC236}">
                    <a16:creationId xmlns:a16="http://schemas.microsoft.com/office/drawing/2014/main" id="{1BD410FA-8C96-455B-AF4A-D016FB7091D9}"/>
                  </a:ext>
                </a:extLst>
              </p:cNvPr>
              <p:cNvSpPr/>
              <p:nvPr/>
            </p:nvSpPr>
            <p:spPr>
              <a:xfrm>
                <a:off x="7808440" y="671358"/>
                <a:ext cx="6428" cy="7764"/>
              </a:xfrm>
              <a:custGeom>
                <a:avLst/>
                <a:gdLst/>
                <a:ahLst/>
                <a:cxnLst/>
                <a:rect l="l" t="t" r="r" b="b"/>
                <a:pathLst>
                  <a:path w="77" h="93" extrusionOk="0">
                    <a:moveTo>
                      <a:pt x="20" y="0"/>
                    </a:moveTo>
                    <a:cubicBezTo>
                      <a:pt x="15" y="0"/>
                      <a:pt x="10" y="2"/>
                      <a:pt x="7" y="5"/>
                    </a:cubicBezTo>
                    <a:cubicBezTo>
                      <a:pt x="1" y="11"/>
                      <a:pt x="1" y="24"/>
                      <a:pt x="7" y="31"/>
                    </a:cubicBezTo>
                    <a:lnTo>
                      <a:pt x="26" y="62"/>
                    </a:lnTo>
                    <a:lnTo>
                      <a:pt x="39" y="75"/>
                    </a:lnTo>
                    <a:cubicBezTo>
                      <a:pt x="39" y="81"/>
                      <a:pt x="45" y="88"/>
                      <a:pt x="51" y="88"/>
                    </a:cubicBezTo>
                    <a:cubicBezTo>
                      <a:pt x="55" y="91"/>
                      <a:pt x="58" y="92"/>
                      <a:pt x="61" y="92"/>
                    </a:cubicBezTo>
                    <a:cubicBezTo>
                      <a:pt x="64" y="92"/>
                      <a:pt x="67" y="91"/>
                      <a:pt x="70" y="88"/>
                    </a:cubicBezTo>
                    <a:cubicBezTo>
                      <a:pt x="77" y="81"/>
                      <a:pt x="77" y="75"/>
                      <a:pt x="70" y="69"/>
                    </a:cubicBezTo>
                    <a:lnTo>
                      <a:pt x="70" y="62"/>
                    </a:lnTo>
                    <a:lnTo>
                      <a:pt x="64" y="50"/>
                    </a:lnTo>
                    <a:lnTo>
                      <a:pt x="51" y="37"/>
                    </a:lnTo>
                    <a:lnTo>
                      <a:pt x="32" y="5"/>
                    </a:ln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1590;p49">
                <a:extLst>
                  <a:ext uri="{FF2B5EF4-FFF2-40B4-BE49-F238E27FC236}">
                    <a16:creationId xmlns:a16="http://schemas.microsoft.com/office/drawing/2014/main" id="{065DFA7B-F2FC-4217-B2D1-D86F8C149E6A}"/>
                  </a:ext>
                </a:extLst>
              </p:cNvPr>
              <p:cNvSpPr/>
              <p:nvPr/>
            </p:nvSpPr>
            <p:spPr>
              <a:xfrm>
                <a:off x="7997104" y="562668"/>
                <a:ext cx="32390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86" extrusionOk="0">
                    <a:moveTo>
                      <a:pt x="29" y="0"/>
                    </a:moveTo>
                    <a:cubicBezTo>
                      <a:pt x="13" y="0"/>
                      <a:pt x="0" y="18"/>
                      <a:pt x="9" y="36"/>
                    </a:cubicBezTo>
                    <a:cubicBezTo>
                      <a:pt x="66" y="112"/>
                      <a:pt x="124" y="189"/>
                      <a:pt x="174" y="265"/>
                    </a:cubicBezTo>
                    <a:cubicBezTo>
                      <a:pt x="225" y="341"/>
                      <a:pt x="289" y="411"/>
                      <a:pt x="352" y="481"/>
                    </a:cubicBezTo>
                    <a:cubicBezTo>
                      <a:pt x="355" y="484"/>
                      <a:pt x="359" y="485"/>
                      <a:pt x="362" y="485"/>
                    </a:cubicBezTo>
                    <a:cubicBezTo>
                      <a:pt x="375" y="485"/>
                      <a:pt x="388" y="470"/>
                      <a:pt x="378" y="456"/>
                    </a:cubicBezTo>
                    <a:cubicBezTo>
                      <a:pt x="333" y="379"/>
                      <a:pt x="282" y="303"/>
                      <a:pt x="219" y="233"/>
                    </a:cubicBezTo>
                    <a:cubicBezTo>
                      <a:pt x="162" y="157"/>
                      <a:pt x="104" y="81"/>
                      <a:pt x="47" y="11"/>
                    </a:cubicBezTo>
                    <a:cubicBezTo>
                      <a:pt x="42" y="3"/>
                      <a:pt x="35" y="0"/>
                      <a:pt x="2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1591;p49">
                <a:extLst>
                  <a:ext uri="{FF2B5EF4-FFF2-40B4-BE49-F238E27FC236}">
                    <a16:creationId xmlns:a16="http://schemas.microsoft.com/office/drawing/2014/main" id="{290CB537-7B90-49C8-B4B0-D51A309C384B}"/>
                  </a:ext>
                </a:extLst>
              </p:cNvPr>
              <p:cNvSpPr/>
              <p:nvPr/>
            </p:nvSpPr>
            <p:spPr>
              <a:xfrm>
                <a:off x="8003365" y="512163"/>
                <a:ext cx="47083" cy="89407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071" extrusionOk="0">
                    <a:moveTo>
                      <a:pt x="20" y="1"/>
                    </a:moveTo>
                    <a:cubicBezTo>
                      <a:pt x="10" y="1"/>
                      <a:pt x="0" y="9"/>
                      <a:pt x="4" y="25"/>
                    </a:cubicBezTo>
                    <a:cubicBezTo>
                      <a:pt x="42" y="215"/>
                      <a:pt x="106" y="406"/>
                      <a:pt x="188" y="590"/>
                    </a:cubicBezTo>
                    <a:cubicBezTo>
                      <a:pt x="233" y="679"/>
                      <a:pt x="277" y="762"/>
                      <a:pt x="328" y="845"/>
                    </a:cubicBezTo>
                    <a:cubicBezTo>
                      <a:pt x="373" y="927"/>
                      <a:pt x="430" y="1035"/>
                      <a:pt x="519" y="1067"/>
                    </a:cubicBezTo>
                    <a:cubicBezTo>
                      <a:pt x="524" y="1070"/>
                      <a:pt x="530" y="1071"/>
                      <a:pt x="534" y="1071"/>
                    </a:cubicBezTo>
                    <a:cubicBezTo>
                      <a:pt x="552" y="1071"/>
                      <a:pt x="563" y="1055"/>
                      <a:pt x="563" y="1035"/>
                    </a:cubicBezTo>
                    <a:cubicBezTo>
                      <a:pt x="557" y="946"/>
                      <a:pt x="487" y="870"/>
                      <a:pt x="436" y="800"/>
                    </a:cubicBezTo>
                    <a:cubicBezTo>
                      <a:pt x="379" y="717"/>
                      <a:pt x="328" y="628"/>
                      <a:pt x="277" y="539"/>
                    </a:cubicBezTo>
                    <a:cubicBezTo>
                      <a:pt x="182" y="374"/>
                      <a:pt x="106" y="196"/>
                      <a:pt x="36" y="12"/>
                    </a:cubicBezTo>
                    <a:cubicBezTo>
                      <a:pt x="33" y="5"/>
                      <a:pt x="27" y="1"/>
                      <a:pt x="20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1592;p49">
                <a:extLst>
                  <a:ext uri="{FF2B5EF4-FFF2-40B4-BE49-F238E27FC236}">
                    <a16:creationId xmlns:a16="http://schemas.microsoft.com/office/drawing/2014/main" id="{40A1D75A-6C5D-42AC-A728-20A5B3ABB46F}"/>
                  </a:ext>
                </a:extLst>
              </p:cNvPr>
              <p:cNvSpPr/>
              <p:nvPr/>
            </p:nvSpPr>
            <p:spPr>
              <a:xfrm>
                <a:off x="7928317" y="379263"/>
                <a:ext cx="11771" cy="19868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38" extrusionOk="0">
                    <a:moveTo>
                      <a:pt x="26" y="1"/>
                    </a:moveTo>
                    <a:cubicBezTo>
                      <a:pt x="14" y="1"/>
                      <a:pt x="1" y="11"/>
                      <a:pt x="1" y="28"/>
                    </a:cubicBezTo>
                    <a:cubicBezTo>
                      <a:pt x="7" y="66"/>
                      <a:pt x="13" y="104"/>
                      <a:pt x="32" y="142"/>
                    </a:cubicBezTo>
                    <a:cubicBezTo>
                      <a:pt x="39" y="161"/>
                      <a:pt x="52" y="181"/>
                      <a:pt x="64" y="200"/>
                    </a:cubicBezTo>
                    <a:cubicBezTo>
                      <a:pt x="71" y="206"/>
                      <a:pt x="77" y="212"/>
                      <a:pt x="83" y="219"/>
                    </a:cubicBezTo>
                    <a:cubicBezTo>
                      <a:pt x="90" y="231"/>
                      <a:pt x="102" y="231"/>
                      <a:pt x="115" y="238"/>
                    </a:cubicBezTo>
                    <a:cubicBezTo>
                      <a:pt x="121" y="238"/>
                      <a:pt x="140" y="231"/>
                      <a:pt x="134" y="219"/>
                    </a:cubicBezTo>
                    <a:lnTo>
                      <a:pt x="134" y="206"/>
                    </a:lnTo>
                    <a:cubicBezTo>
                      <a:pt x="134" y="200"/>
                      <a:pt x="128" y="193"/>
                      <a:pt x="128" y="193"/>
                    </a:cubicBezTo>
                    <a:lnTo>
                      <a:pt x="115" y="168"/>
                    </a:lnTo>
                    <a:cubicBezTo>
                      <a:pt x="102" y="155"/>
                      <a:pt x="90" y="136"/>
                      <a:pt x="83" y="123"/>
                    </a:cubicBezTo>
                    <a:cubicBezTo>
                      <a:pt x="64" y="92"/>
                      <a:pt x="52" y="60"/>
                      <a:pt x="45" y="22"/>
                    </a:cubicBezTo>
                    <a:cubicBezTo>
                      <a:pt x="45" y="7"/>
                      <a:pt x="36" y="1"/>
                      <a:pt x="2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1593;p49">
                <a:extLst>
                  <a:ext uri="{FF2B5EF4-FFF2-40B4-BE49-F238E27FC236}">
                    <a16:creationId xmlns:a16="http://schemas.microsoft.com/office/drawing/2014/main" id="{9D9821BF-D89F-42E8-9F18-D900C8DEFA29}"/>
                  </a:ext>
                </a:extLst>
              </p:cNvPr>
              <p:cNvSpPr/>
              <p:nvPr/>
            </p:nvSpPr>
            <p:spPr>
              <a:xfrm>
                <a:off x="7918800" y="374839"/>
                <a:ext cx="16446" cy="3255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0" extrusionOk="0">
                    <a:moveTo>
                      <a:pt x="29" y="0"/>
                    </a:moveTo>
                    <a:cubicBezTo>
                      <a:pt x="18" y="0"/>
                      <a:pt x="7" y="8"/>
                      <a:pt x="7" y="24"/>
                    </a:cubicBezTo>
                    <a:cubicBezTo>
                      <a:pt x="0" y="87"/>
                      <a:pt x="13" y="157"/>
                      <a:pt x="32" y="221"/>
                    </a:cubicBezTo>
                    <a:cubicBezTo>
                      <a:pt x="45" y="246"/>
                      <a:pt x="57" y="278"/>
                      <a:pt x="77" y="303"/>
                    </a:cubicBezTo>
                    <a:cubicBezTo>
                      <a:pt x="83" y="323"/>
                      <a:pt x="89" y="335"/>
                      <a:pt x="102" y="348"/>
                    </a:cubicBezTo>
                    <a:cubicBezTo>
                      <a:pt x="115" y="367"/>
                      <a:pt x="127" y="380"/>
                      <a:pt x="146" y="386"/>
                    </a:cubicBezTo>
                    <a:cubicBezTo>
                      <a:pt x="151" y="388"/>
                      <a:pt x="156" y="389"/>
                      <a:pt x="160" y="389"/>
                    </a:cubicBezTo>
                    <a:cubicBezTo>
                      <a:pt x="180" y="389"/>
                      <a:pt x="196" y="368"/>
                      <a:pt x="191" y="342"/>
                    </a:cubicBezTo>
                    <a:cubicBezTo>
                      <a:pt x="185" y="329"/>
                      <a:pt x="172" y="316"/>
                      <a:pt x="159" y="310"/>
                    </a:cubicBezTo>
                    <a:lnTo>
                      <a:pt x="134" y="272"/>
                    </a:lnTo>
                    <a:cubicBezTo>
                      <a:pt x="121" y="246"/>
                      <a:pt x="108" y="221"/>
                      <a:pt x="96" y="189"/>
                    </a:cubicBezTo>
                    <a:cubicBezTo>
                      <a:pt x="70" y="138"/>
                      <a:pt x="57" y="81"/>
                      <a:pt x="51" y="24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1594;p49">
                <a:extLst>
                  <a:ext uri="{FF2B5EF4-FFF2-40B4-BE49-F238E27FC236}">
                    <a16:creationId xmlns:a16="http://schemas.microsoft.com/office/drawing/2014/main" id="{635742B8-620B-4ABF-A952-9FB2EEE7B4C6}"/>
                  </a:ext>
                </a:extLst>
              </p:cNvPr>
              <p:cNvSpPr/>
              <p:nvPr/>
            </p:nvSpPr>
            <p:spPr>
              <a:xfrm>
                <a:off x="7985667" y="402888"/>
                <a:ext cx="13190" cy="1460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75" extrusionOk="0">
                    <a:moveTo>
                      <a:pt x="32" y="1"/>
                    </a:moveTo>
                    <a:cubicBezTo>
                      <a:pt x="25" y="1"/>
                      <a:pt x="19" y="2"/>
                      <a:pt x="13" y="6"/>
                    </a:cubicBezTo>
                    <a:cubicBezTo>
                      <a:pt x="0" y="18"/>
                      <a:pt x="0" y="37"/>
                      <a:pt x="13" y="44"/>
                    </a:cubicBezTo>
                    <a:lnTo>
                      <a:pt x="64" y="107"/>
                    </a:lnTo>
                    <a:lnTo>
                      <a:pt x="83" y="139"/>
                    </a:lnTo>
                    <a:cubicBezTo>
                      <a:pt x="89" y="145"/>
                      <a:pt x="95" y="152"/>
                      <a:pt x="102" y="158"/>
                    </a:cubicBezTo>
                    <a:lnTo>
                      <a:pt x="121" y="171"/>
                    </a:lnTo>
                    <a:cubicBezTo>
                      <a:pt x="124" y="174"/>
                      <a:pt x="127" y="175"/>
                      <a:pt x="131" y="175"/>
                    </a:cubicBezTo>
                    <a:cubicBezTo>
                      <a:pt x="143" y="175"/>
                      <a:pt x="157" y="160"/>
                      <a:pt x="153" y="145"/>
                    </a:cubicBezTo>
                    <a:lnTo>
                      <a:pt x="140" y="126"/>
                    </a:lnTo>
                    <a:cubicBezTo>
                      <a:pt x="140" y="120"/>
                      <a:pt x="133" y="114"/>
                      <a:pt x="127" y="107"/>
                    </a:cubicBezTo>
                    <a:cubicBezTo>
                      <a:pt x="121" y="95"/>
                      <a:pt x="108" y="82"/>
                      <a:pt x="102" y="75"/>
                    </a:cubicBezTo>
                    <a:cubicBezTo>
                      <a:pt x="95" y="63"/>
                      <a:pt x="70" y="31"/>
                      <a:pt x="51" y="6"/>
                    </a:cubicBezTo>
                    <a:cubicBezTo>
                      <a:pt x="44" y="2"/>
                      <a:pt x="38" y="1"/>
                      <a:pt x="3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1595;p49">
                <a:extLst>
                  <a:ext uri="{FF2B5EF4-FFF2-40B4-BE49-F238E27FC236}">
                    <a16:creationId xmlns:a16="http://schemas.microsoft.com/office/drawing/2014/main" id="{4E3B8951-7B6A-454B-9BD6-F6D60850FF44}"/>
                  </a:ext>
                </a:extLst>
              </p:cNvPr>
              <p:cNvSpPr/>
              <p:nvPr/>
            </p:nvSpPr>
            <p:spPr>
              <a:xfrm>
                <a:off x="7972227" y="402804"/>
                <a:ext cx="16028" cy="1844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21" extrusionOk="0">
                    <a:moveTo>
                      <a:pt x="35" y="1"/>
                    </a:moveTo>
                    <a:cubicBezTo>
                      <a:pt x="17" y="1"/>
                      <a:pt x="1" y="26"/>
                      <a:pt x="15" y="45"/>
                    </a:cubicBezTo>
                    <a:lnTo>
                      <a:pt x="78" y="127"/>
                    </a:lnTo>
                    <a:cubicBezTo>
                      <a:pt x="91" y="146"/>
                      <a:pt x="97" y="159"/>
                      <a:pt x="110" y="172"/>
                    </a:cubicBezTo>
                    <a:lnTo>
                      <a:pt x="129" y="197"/>
                    </a:lnTo>
                    <a:cubicBezTo>
                      <a:pt x="136" y="204"/>
                      <a:pt x="142" y="210"/>
                      <a:pt x="148" y="216"/>
                    </a:cubicBezTo>
                    <a:cubicBezTo>
                      <a:pt x="152" y="219"/>
                      <a:pt x="157" y="220"/>
                      <a:pt x="161" y="220"/>
                    </a:cubicBezTo>
                    <a:cubicBezTo>
                      <a:pt x="177" y="220"/>
                      <a:pt x="191" y="204"/>
                      <a:pt x="186" y="185"/>
                    </a:cubicBezTo>
                    <a:cubicBezTo>
                      <a:pt x="180" y="178"/>
                      <a:pt x="174" y="172"/>
                      <a:pt x="174" y="159"/>
                    </a:cubicBezTo>
                    <a:lnTo>
                      <a:pt x="155" y="140"/>
                    </a:lnTo>
                    <a:lnTo>
                      <a:pt x="123" y="96"/>
                    </a:lnTo>
                    <a:lnTo>
                      <a:pt x="53" y="13"/>
                    </a:lnTo>
                    <a:cubicBezTo>
                      <a:pt x="48" y="4"/>
                      <a:pt x="41" y="1"/>
                      <a:pt x="3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1596;p49">
                <a:extLst>
                  <a:ext uri="{FF2B5EF4-FFF2-40B4-BE49-F238E27FC236}">
                    <a16:creationId xmlns:a16="http://schemas.microsoft.com/office/drawing/2014/main" id="{73FF4E70-DB07-4EAD-AB16-C105E968A218}"/>
                  </a:ext>
                </a:extLst>
              </p:cNvPr>
              <p:cNvSpPr/>
              <p:nvPr/>
            </p:nvSpPr>
            <p:spPr>
              <a:xfrm>
                <a:off x="7952025" y="383855"/>
                <a:ext cx="33058" cy="4683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61" extrusionOk="0">
                    <a:moveTo>
                      <a:pt x="36" y="1"/>
                    </a:moveTo>
                    <a:cubicBezTo>
                      <a:pt x="20" y="1"/>
                      <a:pt x="0" y="19"/>
                      <a:pt x="9" y="37"/>
                    </a:cubicBezTo>
                    <a:cubicBezTo>
                      <a:pt x="53" y="132"/>
                      <a:pt x="104" y="221"/>
                      <a:pt x="162" y="310"/>
                    </a:cubicBezTo>
                    <a:cubicBezTo>
                      <a:pt x="187" y="354"/>
                      <a:pt x="219" y="399"/>
                      <a:pt x="244" y="437"/>
                    </a:cubicBezTo>
                    <a:cubicBezTo>
                      <a:pt x="276" y="481"/>
                      <a:pt x="308" y="526"/>
                      <a:pt x="352" y="558"/>
                    </a:cubicBezTo>
                    <a:cubicBezTo>
                      <a:pt x="356" y="560"/>
                      <a:pt x="360" y="561"/>
                      <a:pt x="364" y="561"/>
                    </a:cubicBezTo>
                    <a:cubicBezTo>
                      <a:pt x="383" y="561"/>
                      <a:pt x="396" y="535"/>
                      <a:pt x="390" y="513"/>
                    </a:cubicBezTo>
                    <a:cubicBezTo>
                      <a:pt x="371" y="469"/>
                      <a:pt x="346" y="424"/>
                      <a:pt x="308" y="392"/>
                    </a:cubicBezTo>
                    <a:cubicBezTo>
                      <a:pt x="276" y="348"/>
                      <a:pt x="250" y="310"/>
                      <a:pt x="219" y="265"/>
                    </a:cubicBezTo>
                    <a:cubicBezTo>
                      <a:pt x="162" y="189"/>
                      <a:pt x="104" y="100"/>
                      <a:pt x="53" y="11"/>
                    </a:cubicBezTo>
                    <a:cubicBezTo>
                      <a:pt x="50" y="4"/>
                      <a:pt x="43" y="1"/>
                      <a:pt x="3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1597;p49">
                <a:extLst>
                  <a:ext uri="{FF2B5EF4-FFF2-40B4-BE49-F238E27FC236}">
                    <a16:creationId xmlns:a16="http://schemas.microsoft.com/office/drawing/2014/main" id="{4757FAEB-17A6-4B9C-9642-42E1ACAD3EF6}"/>
                  </a:ext>
                </a:extLst>
              </p:cNvPr>
              <p:cNvSpPr/>
              <p:nvPr/>
            </p:nvSpPr>
            <p:spPr>
              <a:xfrm>
                <a:off x="8013550" y="393622"/>
                <a:ext cx="29719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42" extrusionOk="0">
                    <a:moveTo>
                      <a:pt x="29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41" y="98"/>
                      <a:pt x="79" y="155"/>
                      <a:pt x="130" y="212"/>
                    </a:cubicBezTo>
                    <a:cubicBezTo>
                      <a:pt x="181" y="263"/>
                      <a:pt x="238" y="307"/>
                      <a:pt x="308" y="339"/>
                    </a:cubicBezTo>
                    <a:cubicBezTo>
                      <a:pt x="312" y="341"/>
                      <a:pt x="316" y="342"/>
                      <a:pt x="320" y="342"/>
                    </a:cubicBezTo>
                    <a:cubicBezTo>
                      <a:pt x="344" y="342"/>
                      <a:pt x="355" y="311"/>
                      <a:pt x="333" y="295"/>
                    </a:cubicBezTo>
                    <a:cubicBezTo>
                      <a:pt x="282" y="250"/>
                      <a:pt x="225" y="212"/>
                      <a:pt x="174" y="161"/>
                    </a:cubicBezTo>
                    <a:cubicBezTo>
                      <a:pt x="130" y="117"/>
                      <a:pt x="85" y="66"/>
                      <a:pt x="47" y="9"/>
                    </a:cubicBezTo>
                    <a:cubicBezTo>
                      <a:pt x="42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1598;p49">
                <a:extLst>
                  <a:ext uri="{FF2B5EF4-FFF2-40B4-BE49-F238E27FC236}">
                    <a16:creationId xmlns:a16="http://schemas.microsoft.com/office/drawing/2014/main" id="{E4A58751-9960-474A-9AD2-AAD3486E2209}"/>
                  </a:ext>
                </a:extLst>
              </p:cNvPr>
              <p:cNvSpPr/>
              <p:nvPr/>
            </p:nvSpPr>
            <p:spPr>
              <a:xfrm>
                <a:off x="7730971" y="507404"/>
                <a:ext cx="1068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457" extrusionOk="0">
                    <a:moveTo>
                      <a:pt x="26" y="1"/>
                    </a:moveTo>
                    <a:cubicBezTo>
                      <a:pt x="13" y="1"/>
                      <a:pt x="1" y="9"/>
                      <a:pt x="1" y="25"/>
                    </a:cubicBezTo>
                    <a:cubicBezTo>
                      <a:pt x="1" y="94"/>
                      <a:pt x="7" y="171"/>
                      <a:pt x="20" y="241"/>
                    </a:cubicBezTo>
                    <a:cubicBezTo>
                      <a:pt x="26" y="317"/>
                      <a:pt x="45" y="387"/>
                      <a:pt x="83" y="450"/>
                    </a:cubicBezTo>
                    <a:cubicBezTo>
                      <a:pt x="90" y="455"/>
                      <a:pt x="97" y="457"/>
                      <a:pt x="103" y="457"/>
                    </a:cubicBezTo>
                    <a:cubicBezTo>
                      <a:pt x="117" y="457"/>
                      <a:pt x="128" y="448"/>
                      <a:pt x="128" y="431"/>
                    </a:cubicBezTo>
                    <a:cubicBezTo>
                      <a:pt x="121" y="399"/>
                      <a:pt x="115" y="361"/>
                      <a:pt x="109" y="330"/>
                    </a:cubicBezTo>
                    <a:cubicBezTo>
                      <a:pt x="96" y="298"/>
                      <a:pt x="90" y="260"/>
                      <a:pt x="83" y="228"/>
                    </a:cubicBezTo>
                    <a:cubicBezTo>
                      <a:pt x="71" y="164"/>
                      <a:pt x="58" y="94"/>
                      <a:pt x="52" y="25"/>
                    </a:cubicBezTo>
                    <a:cubicBezTo>
                      <a:pt x="52" y="9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1599;p49">
                <a:extLst>
                  <a:ext uri="{FF2B5EF4-FFF2-40B4-BE49-F238E27FC236}">
                    <a16:creationId xmlns:a16="http://schemas.microsoft.com/office/drawing/2014/main" id="{689B93AE-AECE-45CC-918C-6C73BCC0A85C}"/>
                  </a:ext>
                </a:extLst>
              </p:cNvPr>
              <p:cNvSpPr/>
              <p:nvPr/>
            </p:nvSpPr>
            <p:spPr>
              <a:xfrm>
                <a:off x="7889082" y="542466"/>
                <a:ext cx="15277" cy="1344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34" y="1"/>
                    </a:moveTo>
                    <a:cubicBezTo>
                      <a:pt x="25" y="1"/>
                      <a:pt x="17" y="4"/>
                      <a:pt x="13" y="11"/>
                    </a:cubicBezTo>
                    <a:cubicBezTo>
                      <a:pt x="0" y="24"/>
                      <a:pt x="7" y="43"/>
                      <a:pt x="20" y="49"/>
                    </a:cubicBezTo>
                    <a:lnTo>
                      <a:pt x="77" y="107"/>
                    </a:lnTo>
                    <a:cubicBezTo>
                      <a:pt x="96" y="126"/>
                      <a:pt x="121" y="138"/>
                      <a:pt x="140" y="157"/>
                    </a:cubicBezTo>
                    <a:cubicBezTo>
                      <a:pt x="144" y="160"/>
                      <a:pt x="148" y="161"/>
                      <a:pt x="151" y="161"/>
                    </a:cubicBezTo>
                    <a:cubicBezTo>
                      <a:pt x="167" y="161"/>
                      <a:pt x="182" y="141"/>
                      <a:pt x="172" y="126"/>
                    </a:cubicBezTo>
                    <a:cubicBezTo>
                      <a:pt x="153" y="100"/>
                      <a:pt x="134" y="81"/>
                      <a:pt x="115" y="62"/>
                    </a:cubicBezTo>
                    <a:lnTo>
                      <a:pt x="51" y="5"/>
                    </a:lnTo>
                    <a:cubicBezTo>
                      <a:pt x="46" y="2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1600;p49">
                <a:extLst>
                  <a:ext uri="{FF2B5EF4-FFF2-40B4-BE49-F238E27FC236}">
                    <a16:creationId xmlns:a16="http://schemas.microsoft.com/office/drawing/2014/main" id="{FBB8DB5F-B63A-42C8-BFC7-D9E9A133F9EA}"/>
                  </a:ext>
                </a:extLst>
              </p:cNvPr>
              <p:cNvSpPr/>
              <p:nvPr/>
            </p:nvSpPr>
            <p:spPr>
              <a:xfrm>
                <a:off x="7868629" y="553902"/>
                <a:ext cx="22623" cy="25127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01" extrusionOk="0">
                    <a:moveTo>
                      <a:pt x="31" y="0"/>
                    </a:moveTo>
                    <a:cubicBezTo>
                      <a:pt x="16" y="0"/>
                      <a:pt x="0" y="11"/>
                      <a:pt x="4" y="27"/>
                    </a:cubicBezTo>
                    <a:cubicBezTo>
                      <a:pt x="17" y="90"/>
                      <a:pt x="48" y="148"/>
                      <a:pt x="87" y="192"/>
                    </a:cubicBezTo>
                    <a:cubicBezTo>
                      <a:pt x="106" y="217"/>
                      <a:pt x="125" y="236"/>
                      <a:pt x="150" y="256"/>
                    </a:cubicBezTo>
                    <a:cubicBezTo>
                      <a:pt x="176" y="281"/>
                      <a:pt x="207" y="300"/>
                      <a:pt x="239" y="300"/>
                    </a:cubicBezTo>
                    <a:cubicBezTo>
                      <a:pt x="265" y="300"/>
                      <a:pt x="271" y="275"/>
                      <a:pt x="265" y="256"/>
                    </a:cubicBezTo>
                    <a:cubicBezTo>
                      <a:pt x="252" y="243"/>
                      <a:pt x="239" y="230"/>
                      <a:pt x="226" y="224"/>
                    </a:cubicBezTo>
                    <a:cubicBezTo>
                      <a:pt x="214" y="217"/>
                      <a:pt x="201" y="211"/>
                      <a:pt x="188" y="205"/>
                    </a:cubicBezTo>
                    <a:cubicBezTo>
                      <a:pt x="169" y="186"/>
                      <a:pt x="150" y="167"/>
                      <a:pt x="131" y="148"/>
                    </a:cubicBezTo>
                    <a:cubicBezTo>
                      <a:pt x="99" y="109"/>
                      <a:pt x="74" y="65"/>
                      <a:pt x="55" y="14"/>
                    </a:cubicBezTo>
                    <a:cubicBezTo>
                      <a:pt x="50" y="4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1601;p49">
                <a:extLst>
                  <a:ext uri="{FF2B5EF4-FFF2-40B4-BE49-F238E27FC236}">
                    <a16:creationId xmlns:a16="http://schemas.microsoft.com/office/drawing/2014/main" id="{7A831AFE-CE3A-4A72-BE8C-D1D5449EB295}"/>
                  </a:ext>
                </a:extLst>
              </p:cNvPr>
              <p:cNvSpPr/>
              <p:nvPr/>
            </p:nvSpPr>
            <p:spPr>
              <a:xfrm>
                <a:off x="7878480" y="550897"/>
                <a:ext cx="14943" cy="1485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78" extrusionOk="0">
                    <a:moveTo>
                      <a:pt x="25" y="1"/>
                    </a:moveTo>
                    <a:cubicBezTo>
                      <a:pt x="19" y="1"/>
                      <a:pt x="13" y="2"/>
                      <a:pt x="7" y="6"/>
                    </a:cubicBezTo>
                    <a:cubicBezTo>
                      <a:pt x="0" y="18"/>
                      <a:pt x="0" y="31"/>
                      <a:pt x="7" y="37"/>
                    </a:cubicBezTo>
                    <a:lnTo>
                      <a:pt x="77" y="114"/>
                    </a:lnTo>
                    <a:cubicBezTo>
                      <a:pt x="89" y="126"/>
                      <a:pt x="102" y="139"/>
                      <a:pt x="115" y="145"/>
                    </a:cubicBezTo>
                    <a:cubicBezTo>
                      <a:pt x="127" y="158"/>
                      <a:pt x="147" y="171"/>
                      <a:pt x="159" y="177"/>
                    </a:cubicBezTo>
                    <a:cubicBezTo>
                      <a:pt x="172" y="177"/>
                      <a:pt x="178" y="171"/>
                      <a:pt x="178" y="158"/>
                    </a:cubicBezTo>
                    <a:cubicBezTo>
                      <a:pt x="172" y="145"/>
                      <a:pt x="159" y="126"/>
                      <a:pt x="147" y="114"/>
                    </a:cubicBezTo>
                    <a:cubicBezTo>
                      <a:pt x="147" y="107"/>
                      <a:pt x="140" y="101"/>
                      <a:pt x="127" y="95"/>
                    </a:cubicBezTo>
                    <a:lnTo>
                      <a:pt x="115" y="75"/>
                    </a:lnTo>
                    <a:lnTo>
                      <a:pt x="38" y="6"/>
                    </a:lnTo>
                    <a:cubicBezTo>
                      <a:pt x="35" y="2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1602;p49">
                <a:extLst>
                  <a:ext uri="{FF2B5EF4-FFF2-40B4-BE49-F238E27FC236}">
                    <a16:creationId xmlns:a16="http://schemas.microsoft.com/office/drawing/2014/main" id="{9AF571CA-8DC3-4F20-AA76-07A8F5E3D5C7}"/>
                  </a:ext>
                </a:extLst>
              </p:cNvPr>
              <p:cNvSpPr/>
              <p:nvPr/>
            </p:nvSpPr>
            <p:spPr>
              <a:xfrm>
                <a:off x="8037926" y="491376"/>
                <a:ext cx="19367" cy="2195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3" extrusionOk="0">
                    <a:moveTo>
                      <a:pt x="34" y="1"/>
                    </a:moveTo>
                    <a:cubicBezTo>
                      <a:pt x="17" y="1"/>
                      <a:pt x="1" y="24"/>
                      <a:pt x="16" y="39"/>
                    </a:cubicBezTo>
                    <a:cubicBezTo>
                      <a:pt x="48" y="70"/>
                      <a:pt x="79" y="109"/>
                      <a:pt x="111" y="147"/>
                    </a:cubicBezTo>
                    <a:cubicBezTo>
                      <a:pt x="124" y="166"/>
                      <a:pt x="137" y="185"/>
                      <a:pt x="156" y="204"/>
                    </a:cubicBezTo>
                    <a:cubicBezTo>
                      <a:pt x="162" y="217"/>
                      <a:pt x="168" y="223"/>
                      <a:pt x="175" y="229"/>
                    </a:cubicBezTo>
                    <a:cubicBezTo>
                      <a:pt x="187" y="242"/>
                      <a:pt x="194" y="248"/>
                      <a:pt x="206" y="261"/>
                    </a:cubicBezTo>
                    <a:cubicBezTo>
                      <a:pt x="208" y="262"/>
                      <a:pt x="209" y="263"/>
                      <a:pt x="211" y="263"/>
                    </a:cubicBezTo>
                    <a:cubicBezTo>
                      <a:pt x="219" y="263"/>
                      <a:pt x="232" y="252"/>
                      <a:pt x="232" y="242"/>
                    </a:cubicBezTo>
                    <a:cubicBezTo>
                      <a:pt x="226" y="217"/>
                      <a:pt x="213" y="191"/>
                      <a:pt x="194" y="172"/>
                    </a:cubicBezTo>
                    <a:cubicBezTo>
                      <a:pt x="181" y="153"/>
                      <a:pt x="168" y="134"/>
                      <a:pt x="149" y="115"/>
                    </a:cubicBezTo>
                    <a:cubicBezTo>
                      <a:pt x="118" y="77"/>
                      <a:pt x="86" y="39"/>
                      <a:pt x="48" y="7"/>
                    </a:cubicBezTo>
                    <a:cubicBezTo>
                      <a:pt x="43" y="3"/>
                      <a:pt x="39" y="1"/>
                      <a:pt x="34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1603;p49">
                <a:extLst>
                  <a:ext uri="{FF2B5EF4-FFF2-40B4-BE49-F238E27FC236}">
                    <a16:creationId xmlns:a16="http://schemas.microsoft.com/office/drawing/2014/main" id="{D5C7C47E-2E08-4D14-B954-8F37F41B400A}"/>
                  </a:ext>
                </a:extLst>
              </p:cNvPr>
              <p:cNvSpPr/>
              <p:nvPr/>
            </p:nvSpPr>
            <p:spPr>
              <a:xfrm>
                <a:off x="8022649" y="486284"/>
                <a:ext cx="49253" cy="7421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89" extrusionOk="0">
                    <a:moveTo>
                      <a:pt x="37" y="1"/>
                    </a:moveTo>
                    <a:cubicBezTo>
                      <a:pt x="18" y="1"/>
                      <a:pt x="0" y="16"/>
                      <a:pt x="8" y="36"/>
                    </a:cubicBezTo>
                    <a:cubicBezTo>
                      <a:pt x="91" y="182"/>
                      <a:pt x="161" y="328"/>
                      <a:pt x="250" y="468"/>
                    </a:cubicBezTo>
                    <a:cubicBezTo>
                      <a:pt x="326" y="621"/>
                      <a:pt x="421" y="754"/>
                      <a:pt x="536" y="881"/>
                    </a:cubicBezTo>
                    <a:cubicBezTo>
                      <a:pt x="541" y="887"/>
                      <a:pt x="548" y="889"/>
                      <a:pt x="555" y="889"/>
                    </a:cubicBezTo>
                    <a:cubicBezTo>
                      <a:pt x="572" y="889"/>
                      <a:pt x="589" y="874"/>
                      <a:pt x="580" y="856"/>
                    </a:cubicBezTo>
                    <a:cubicBezTo>
                      <a:pt x="504" y="710"/>
                      <a:pt x="421" y="576"/>
                      <a:pt x="326" y="443"/>
                    </a:cubicBezTo>
                    <a:cubicBezTo>
                      <a:pt x="231" y="303"/>
                      <a:pt x="142" y="157"/>
                      <a:pt x="65" y="17"/>
                    </a:cubicBezTo>
                    <a:cubicBezTo>
                      <a:pt x="59" y="6"/>
                      <a:pt x="47" y="1"/>
                      <a:pt x="37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1604;p49">
                <a:extLst>
                  <a:ext uri="{FF2B5EF4-FFF2-40B4-BE49-F238E27FC236}">
                    <a16:creationId xmlns:a16="http://schemas.microsoft.com/office/drawing/2014/main" id="{939BDC35-F853-4491-B373-B0E01BECE64B}"/>
                  </a:ext>
                </a:extLst>
              </p:cNvPr>
              <p:cNvSpPr/>
              <p:nvPr/>
            </p:nvSpPr>
            <p:spPr>
              <a:xfrm>
                <a:off x="7988422" y="814943"/>
                <a:ext cx="29635" cy="13941"/>
              </a:xfrm>
              <a:custGeom>
                <a:avLst/>
                <a:gdLst/>
                <a:ahLst/>
                <a:cxnLst/>
                <a:rect l="l" t="t" r="r" b="b"/>
                <a:pathLst>
                  <a:path w="355" h="167" extrusionOk="0">
                    <a:moveTo>
                      <a:pt x="32" y="0"/>
                    </a:moveTo>
                    <a:cubicBezTo>
                      <a:pt x="15" y="0"/>
                      <a:pt x="0" y="27"/>
                      <a:pt x="18" y="39"/>
                    </a:cubicBezTo>
                    <a:cubicBezTo>
                      <a:pt x="62" y="71"/>
                      <a:pt x="113" y="96"/>
                      <a:pt x="164" y="122"/>
                    </a:cubicBezTo>
                    <a:cubicBezTo>
                      <a:pt x="189" y="128"/>
                      <a:pt x="215" y="141"/>
                      <a:pt x="240" y="147"/>
                    </a:cubicBezTo>
                    <a:lnTo>
                      <a:pt x="285" y="160"/>
                    </a:lnTo>
                    <a:cubicBezTo>
                      <a:pt x="291" y="160"/>
                      <a:pt x="297" y="166"/>
                      <a:pt x="304" y="166"/>
                    </a:cubicBezTo>
                    <a:lnTo>
                      <a:pt x="329" y="166"/>
                    </a:lnTo>
                    <a:cubicBezTo>
                      <a:pt x="348" y="160"/>
                      <a:pt x="355" y="134"/>
                      <a:pt x="336" y="122"/>
                    </a:cubicBezTo>
                    <a:cubicBezTo>
                      <a:pt x="323" y="115"/>
                      <a:pt x="310" y="109"/>
                      <a:pt x="297" y="103"/>
                    </a:cubicBezTo>
                    <a:lnTo>
                      <a:pt x="266" y="96"/>
                    </a:lnTo>
                    <a:lnTo>
                      <a:pt x="183" y="64"/>
                    </a:lnTo>
                    <a:cubicBezTo>
                      <a:pt x="132" y="45"/>
                      <a:pt x="88" y="26"/>
                      <a:pt x="37" y="1"/>
                    </a:cubicBezTo>
                    <a:cubicBezTo>
                      <a:pt x="35" y="0"/>
                      <a:pt x="34" y="0"/>
                      <a:pt x="3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1605;p49">
                <a:extLst>
                  <a:ext uri="{FF2B5EF4-FFF2-40B4-BE49-F238E27FC236}">
                    <a16:creationId xmlns:a16="http://schemas.microsoft.com/office/drawing/2014/main" id="{9950ADEF-79CD-42FA-A400-AF89FC5A1D3C}"/>
                  </a:ext>
                </a:extLst>
              </p:cNvPr>
              <p:cNvSpPr/>
              <p:nvPr/>
            </p:nvSpPr>
            <p:spPr>
              <a:xfrm>
                <a:off x="7962711" y="808682"/>
                <a:ext cx="56933" cy="3506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20" extrusionOk="0">
                    <a:moveTo>
                      <a:pt x="38" y="1"/>
                    </a:moveTo>
                    <a:cubicBezTo>
                      <a:pt x="17" y="1"/>
                      <a:pt x="0" y="29"/>
                      <a:pt x="21" y="44"/>
                    </a:cubicBezTo>
                    <a:cubicBezTo>
                      <a:pt x="110" y="127"/>
                      <a:pt x="205" y="203"/>
                      <a:pt x="313" y="267"/>
                    </a:cubicBezTo>
                    <a:cubicBezTo>
                      <a:pt x="364" y="298"/>
                      <a:pt x="415" y="324"/>
                      <a:pt x="472" y="356"/>
                    </a:cubicBezTo>
                    <a:cubicBezTo>
                      <a:pt x="523" y="387"/>
                      <a:pt x="580" y="413"/>
                      <a:pt x="644" y="419"/>
                    </a:cubicBezTo>
                    <a:cubicBezTo>
                      <a:pt x="669" y="413"/>
                      <a:pt x="682" y="381"/>
                      <a:pt x="669" y="356"/>
                    </a:cubicBezTo>
                    <a:cubicBezTo>
                      <a:pt x="644" y="336"/>
                      <a:pt x="618" y="317"/>
                      <a:pt x="593" y="311"/>
                    </a:cubicBezTo>
                    <a:cubicBezTo>
                      <a:pt x="567" y="298"/>
                      <a:pt x="536" y="286"/>
                      <a:pt x="510" y="273"/>
                    </a:cubicBezTo>
                    <a:cubicBezTo>
                      <a:pt x="459" y="247"/>
                      <a:pt x="408" y="222"/>
                      <a:pt x="351" y="197"/>
                    </a:cubicBezTo>
                    <a:cubicBezTo>
                      <a:pt x="250" y="133"/>
                      <a:pt x="148" y="70"/>
                      <a:pt x="53" y="6"/>
                    </a:cubicBezTo>
                    <a:cubicBezTo>
                      <a:pt x="48" y="2"/>
                      <a:pt x="43" y="1"/>
                      <a:pt x="38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1606;p49">
                <a:extLst>
                  <a:ext uri="{FF2B5EF4-FFF2-40B4-BE49-F238E27FC236}">
                    <a16:creationId xmlns:a16="http://schemas.microsoft.com/office/drawing/2014/main" id="{BBF5B76D-B082-426A-8644-38C76D4E4EB4}"/>
                  </a:ext>
                </a:extLst>
              </p:cNvPr>
              <p:cNvSpPr/>
              <p:nvPr/>
            </p:nvSpPr>
            <p:spPr>
              <a:xfrm>
                <a:off x="8175917" y="713181"/>
                <a:ext cx="29135" cy="22623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71" extrusionOk="0">
                    <a:moveTo>
                      <a:pt x="28" y="0"/>
                    </a:moveTo>
                    <a:cubicBezTo>
                      <a:pt x="13" y="0"/>
                      <a:pt x="0" y="23"/>
                      <a:pt x="15" y="38"/>
                    </a:cubicBezTo>
                    <a:lnTo>
                      <a:pt x="161" y="159"/>
                    </a:lnTo>
                    <a:cubicBezTo>
                      <a:pt x="212" y="203"/>
                      <a:pt x="269" y="235"/>
                      <a:pt x="320" y="267"/>
                    </a:cubicBezTo>
                    <a:cubicBezTo>
                      <a:pt x="323" y="270"/>
                      <a:pt x="327" y="271"/>
                      <a:pt x="330" y="271"/>
                    </a:cubicBezTo>
                    <a:cubicBezTo>
                      <a:pt x="340" y="271"/>
                      <a:pt x="349" y="259"/>
                      <a:pt x="339" y="254"/>
                    </a:cubicBezTo>
                    <a:cubicBezTo>
                      <a:pt x="295" y="203"/>
                      <a:pt x="250" y="159"/>
                      <a:pt x="199" y="121"/>
                    </a:cubicBezTo>
                    <a:lnTo>
                      <a:pt x="41" y="6"/>
                    </a:lnTo>
                    <a:cubicBezTo>
                      <a:pt x="36" y="2"/>
                      <a:pt x="32" y="0"/>
                      <a:pt x="2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1607;p49">
                <a:extLst>
                  <a:ext uri="{FF2B5EF4-FFF2-40B4-BE49-F238E27FC236}">
                    <a16:creationId xmlns:a16="http://schemas.microsoft.com/office/drawing/2014/main" id="{0A170C6C-38BF-4887-94D3-86A120FFCD4B}"/>
                  </a:ext>
                </a:extLst>
              </p:cNvPr>
              <p:cNvSpPr/>
              <p:nvPr/>
            </p:nvSpPr>
            <p:spPr>
              <a:xfrm>
                <a:off x="7923308" y="1147609"/>
                <a:ext cx="64029" cy="34227"/>
              </a:xfrm>
              <a:custGeom>
                <a:avLst/>
                <a:gdLst/>
                <a:ahLst/>
                <a:cxnLst/>
                <a:rect l="l" t="t" r="r" b="b"/>
                <a:pathLst>
                  <a:path w="767" h="410" extrusionOk="0">
                    <a:moveTo>
                      <a:pt x="741" y="0"/>
                    </a:moveTo>
                    <a:cubicBezTo>
                      <a:pt x="709" y="0"/>
                      <a:pt x="677" y="13"/>
                      <a:pt x="652" y="32"/>
                    </a:cubicBezTo>
                    <a:cubicBezTo>
                      <a:pt x="620" y="45"/>
                      <a:pt x="594" y="58"/>
                      <a:pt x="563" y="77"/>
                    </a:cubicBezTo>
                    <a:cubicBezTo>
                      <a:pt x="506" y="108"/>
                      <a:pt x="442" y="140"/>
                      <a:pt x="385" y="172"/>
                    </a:cubicBezTo>
                    <a:cubicBezTo>
                      <a:pt x="264" y="236"/>
                      <a:pt x="143" y="305"/>
                      <a:pt x="23" y="369"/>
                    </a:cubicBezTo>
                    <a:cubicBezTo>
                      <a:pt x="1" y="380"/>
                      <a:pt x="12" y="410"/>
                      <a:pt x="31" y="410"/>
                    </a:cubicBezTo>
                    <a:cubicBezTo>
                      <a:pt x="35" y="410"/>
                      <a:pt x="38" y="409"/>
                      <a:pt x="42" y="407"/>
                    </a:cubicBezTo>
                    <a:cubicBezTo>
                      <a:pt x="169" y="356"/>
                      <a:pt x="296" y="299"/>
                      <a:pt x="423" y="236"/>
                    </a:cubicBezTo>
                    <a:lnTo>
                      <a:pt x="601" y="147"/>
                    </a:lnTo>
                    <a:cubicBezTo>
                      <a:pt x="633" y="127"/>
                      <a:pt x="664" y="115"/>
                      <a:pt x="690" y="96"/>
                    </a:cubicBezTo>
                    <a:cubicBezTo>
                      <a:pt x="722" y="83"/>
                      <a:pt x="747" y="64"/>
                      <a:pt x="760" y="39"/>
                    </a:cubicBezTo>
                    <a:cubicBezTo>
                      <a:pt x="766" y="19"/>
                      <a:pt x="753" y="7"/>
                      <a:pt x="741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1608;p49">
                <a:extLst>
                  <a:ext uri="{FF2B5EF4-FFF2-40B4-BE49-F238E27FC236}">
                    <a16:creationId xmlns:a16="http://schemas.microsoft.com/office/drawing/2014/main" id="{36F92C7A-96FE-480C-8AD9-736AFFC3D262}"/>
                  </a:ext>
                </a:extLst>
              </p:cNvPr>
              <p:cNvSpPr/>
              <p:nvPr/>
            </p:nvSpPr>
            <p:spPr>
              <a:xfrm>
                <a:off x="7996520" y="1127991"/>
                <a:ext cx="15193" cy="1218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46" extrusionOk="0">
                    <a:moveTo>
                      <a:pt x="162" y="0"/>
                    </a:moveTo>
                    <a:cubicBezTo>
                      <a:pt x="150" y="7"/>
                      <a:pt x="143" y="7"/>
                      <a:pt x="137" y="13"/>
                    </a:cubicBezTo>
                    <a:lnTo>
                      <a:pt x="118" y="19"/>
                    </a:lnTo>
                    <a:cubicBezTo>
                      <a:pt x="105" y="26"/>
                      <a:pt x="92" y="38"/>
                      <a:pt x="86" y="45"/>
                    </a:cubicBezTo>
                    <a:lnTo>
                      <a:pt x="16" y="102"/>
                    </a:lnTo>
                    <a:cubicBezTo>
                      <a:pt x="1" y="117"/>
                      <a:pt x="14" y="145"/>
                      <a:pt x="37" y="145"/>
                    </a:cubicBezTo>
                    <a:cubicBezTo>
                      <a:pt x="42" y="145"/>
                      <a:pt x="48" y="144"/>
                      <a:pt x="54" y="140"/>
                    </a:cubicBezTo>
                    <a:lnTo>
                      <a:pt x="118" y="89"/>
                    </a:lnTo>
                    <a:cubicBezTo>
                      <a:pt x="131" y="83"/>
                      <a:pt x="143" y="70"/>
                      <a:pt x="150" y="57"/>
                    </a:cubicBezTo>
                    <a:lnTo>
                      <a:pt x="169" y="45"/>
                    </a:lnTo>
                    <a:cubicBezTo>
                      <a:pt x="169" y="38"/>
                      <a:pt x="175" y="32"/>
                      <a:pt x="181" y="26"/>
                    </a:cubicBezTo>
                    <a:cubicBezTo>
                      <a:pt x="181" y="13"/>
                      <a:pt x="175" y="0"/>
                      <a:pt x="162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1609;p49">
                <a:extLst>
                  <a:ext uri="{FF2B5EF4-FFF2-40B4-BE49-F238E27FC236}">
                    <a16:creationId xmlns:a16="http://schemas.microsoft.com/office/drawing/2014/main" id="{E01D34D1-1516-4BDA-AA55-0DBBC8A8C5FC}"/>
                  </a:ext>
                </a:extLst>
              </p:cNvPr>
              <p:cNvSpPr/>
              <p:nvPr/>
            </p:nvSpPr>
            <p:spPr>
              <a:xfrm>
                <a:off x="8036590" y="1104617"/>
                <a:ext cx="6929" cy="4842"/>
              </a:xfrm>
              <a:custGeom>
                <a:avLst/>
                <a:gdLst/>
                <a:ahLst/>
                <a:cxnLst/>
                <a:rect l="l" t="t" r="r" b="b"/>
                <a:pathLst>
                  <a:path w="83" h="58" extrusionOk="0">
                    <a:moveTo>
                      <a:pt x="45" y="1"/>
                    </a:moveTo>
                    <a:cubicBezTo>
                      <a:pt x="13" y="1"/>
                      <a:pt x="0" y="58"/>
                      <a:pt x="38" y="58"/>
                    </a:cubicBezTo>
                    <a:cubicBezTo>
                      <a:pt x="76" y="58"/>
                      <a:pt x="83" y="1"/>
                      <a:pt x="4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1610;p49">
                <a:extLst>
                  <a:ext uri="{FF2B5EF4-FFF2-40B4-BE49-F238E27FC236}">
                    <a16:creationId xmlns:a16="http://schemas.microsoft.com/office/drawing/2014/main" id="{1CD568CC-A2C1-4174-A095-591C4DCCB39E}"/>
                  </a:ext>
                </a:extLst>
              </p:cNvPr>
              <p:cNvSpPr/>
              <p:nvPr/>
            </p:nvSpPr>
            <p:spPr>
              <a:xfrm>
                <a:off x="8003282" y="943919"/>
                <a:ext cx="54012" cy="4224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06" extrusionOk="0">
                    <a:moveTo>
                      <a:pt x="621" y="0"/>
                    </a:moveTo>
                    <a:lnTo>
                      <a:pt x="602" y="13"/>
                    </a:lnTo>
                    <a:lnTo>
                      <a:pt x="590" y="19"/>
                    </a:lnTo>
                    <a:lnTo>
                      <a:pt x="577" y="32"/>
                    </a:lnTo>
                    <a:lnTo>
                      <a:pt x="552" y="64"/>
                    </a:lnTo>
                    <a:cubicBezTo>
                      <a:pt x="545" y="70"/>
                      <a:pt x="545" y="76"/>
                      <a:pt x="545" y="89"/>
                    </a:cubicBezTo>
                    <a:cubicBezTo>
                      <a:pt x="545" y="95"/>
                      <a:pt x="552" y="102"/>
                      <a:pt x="558" y="102"/>
                    </a:cubicBezTo>
                    <a:cubicBezTo>
                      <a:pt x="526" y="102"/>
                      <a:pt x="501" y="115"/>
                      <a:pt x="482" y="127"/>
                    </a:cubicBezTo>
                    <a:lnTo>
                      <a:pt x="412" y="178"/>
                    </a:lnTo>
                    <a:lnTo>
                      <a:pt x="278" y="267"/>
                    </a:lnTo>
                    <a:cubicBezTo>
                      <a:pt x="234" y="299"/>
                      <a:pt x="189" y="331"/>
                      <a:pt x="145" y="362"/>
                    </a:cubicBezTo>
                    <a:cubicBezTo>
                      <a:pt x="100" y="394"/>
                      <a:pt x="56" y="439"/>
                      <a:pt x="11" y="470"/>
                    </a:cubicBezTo>
                    <a:cubicBezTo>
                      <a:pt x="1" y="481"/>
                      <a:pt x="8" y="505"/>
                      <a:pt x="22" y="505"/>
                    </a:cubicBezTo>
                    <a:cubicBezTo>
                      <a:pt x="25" y="505"/>
                      <a:pt x="27" y="504"/>
                      <a:pt x="30" y="502"/>
                    </a:cubicBezTo>
                    <a:cubicBezTo>
                      <a:pt x="81" y="477"/>
                      <a:pt x="132" y="458"/>
                      <a:pt x="183" y="426"/>
                    </a:cubicBezTo>
                    <a:cubicBezTo>
                      <a:pt x="227" y="394"/>
                      <a:pt x="278" y="369"/>
                      <a:pt x="323" y="337"/>
                    </a:cubicBezTo>
                    <a:lnTo>
                      <a:pt x="469" y="248"/>
                    </a:lnTo>
                    <a:cubicBezTo>
                      <a:pt x="513" y="216"/>
                      <a:pt x="577" y="197"/>
                      <a:pt x="590" y="140"/>
                    </a:cubicBezTo>
                    <a:cubicBezTo>
                      <a:pt x="590" y="127"/>
                      <a:pt x="583" y="121"/>
                      <a:pt x="577" y="115"/>
                    </a:cubicBezTo>
                    <a:lnTo>
                      <a:pt x="583" y="115"/>
                    </a:lnTo>
                    <a:cubicBezTo>
                      <a:pt x="590" y="108"/>
                      <a:pt x="596" y="102"/>
                      <a:pt x="602" y="102"/>
                    </a:cubicBezTo>
                    <a:lnTo>
                      <a:pt x="628" y="70"/>
                    </a:lnTo>
                    <a:cubicBezTo>
                      <a:pt x="634" y="64"/>
                      <a:pt x="641" y="51"/>
                      <a:pt x="641" y="45"/>
                    </a:cubicBezTo>
                    <a:lnTo>
                      <a:pt x="647" y="38"/>
                    </a:lnTo>
                    <a:lnTo>
                      <a:pt x="647" y="26"/>
                    </a:lnTo>
                    <a:lnTo>
                      <a:pt x="647" y="19"/>
                    </a:lnTo>
                    <a:cubicBezTo>
                      <a:pt x="647" y="13"/>
                      <a:pt x="641" y="6"/>
                      <a:pt x="641" y="6"/>
                    </a:cubicBezTo>
                    <a:cubicBezTo>
                      <a:pt x="634" y="0"/>
                      <a:pt x="628" y="0"/>
                      <a:pt x="621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1611;p49">
                <a:extLst>
                  <a:ext uri="{FF2B5EF4-FFF2-40B4-BE49-F238E27FC236}">
                    <a16:creationId xmlns:a16="http://schemas.microsoft.com/office/drawing/2014/main" id="{38D61E76-E450-4868-B1A1-DED5DDE88E4E}"/>
                  </a:ext>
                </a:extLst>
              </p:cNvPr>
              <p:cNvSpPr/>
              <p:nvPr/>
            </p:nvSpPr>
            <p:spPr>
              <a:xfrm>
                <a:off x="7963879" y="996594"/>
                <a:ext cx="18616" cy="14192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70" extrusionOk="0">
                    <a:moveTo>
                      <a:pt x="188" y="0"/>
                    </a:moveTo>
                    <a:cubicBezTo>
                      <a:pt x="181" y="0"/>
                      <a:pt x="174" y="2"/>
                      <a:pt x="166" y="5"/>
                    </a:cubicBezTo>
                    <a:cubicBezTo>
                      <a:pt x="140" y="24"/>
                      <a:pt x="108" y="43"/>
                      <a:pt x="83" y="68"/>
                    </a:cubicBezTo>
                    <a:cubicBezTo>
                      <a:pt x="58" y="87"/>
                      <a:pt x="26" y="113"/>
                      <a:pt x="0" y="138"/>
                    </a:cubicBezTo>
                    <a:cubicBezTo>
                      <a:pt x="0" y="144"/>
                      <a:pt x="0" y="151"/>
                      <a:pt x="0" y="157"/>
                    </a:cubicBezTo>
                    <a:cubicBezTo>
                      <a:pt x="7" y="163"/>
                      <a:pt x="20" y="170"/>
                      <a:pt x="26" y="170"/>
                    </a:cubicBezTo>
                    <a:cubicBezTo>
                      <a:pt x="39" y="157"/>
                      <a:pt x="58" y="151"/>
                      <a:pt x="70" y="144"/>
                    </a:cubicBezTo>
                    <a:lnTo>
                      <a:pt x="115" y="119"/>
                    </a:lnTo>
                    <a:cubicBezTo>
                      <a:pt x="134" y="106"/>
                      <a:pt x="147" y="94"/>
                      <a:pt x="159" y="87"/>
                    </a:cubicBezTo>
                    <a:lnTo>
                      <a:pt x="204" y="55"/>
                    </a:lnTo>
                    <a:cubicBezTo>
                      <a:pt x="223" y="43"/>
                      <a:pt x="223" y="24"/>
                      <a:pt x="210" y="11"/>
                    </a:cubicBezTo>
                    <a:cubicBezTo>
                      <a:pt x="206" y="4"/>
                      <a:pt x="198" y="0"/>
                      <a:pt x="18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1612;p49">
                <a:extLst>
                  <a:ext uri="{FF2B5EF4-FFF2-40B4-BE49-F238E27FC236}">
                    <a16:creationId xmlns:a16="http://schemas.microsoft.com/office/drawing/2014/main" id="{370C0393-CE5C-4DFB-B520-2D4F093A72D0}"/>
                  </a:ext>
                </a:extLst>
              </p:cNvPr>
              <p:cNvSpPr/>
              <p:nvPr/>
            </p:nvSpPr>
            <p:spPr>
              <a:xfrm>
                <a:off x="8174164" y="776208"/>
                <a:ext cx="99508" cy="7888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945" extrusionOk="0">
                    <a:moveTo>
                      <a:pt x="1144" y="0"/>
                    </a:moveTo>
                    <a:cubicBezTo>
                      <a:pt x="1141" y="0"/>
                      <a:pt x="1138" y="0"/>
                      <a:pt x="1135" y="1"/>
                    </a:cubicBezTo>
                    <a:cubicBezTo>
                      <a:pt x="1091" y="26"/>
                      <a:pt x="1047" y="65"/>
                      <a:pt x="1008" y="103"/>
                    </a:cubicBezTo>
                    <a:lnTo>
                      <a:pt x="869" y="230"/>
                    </a:lnTo>
                    <a:cubicBezTo>
                      <a:pt x="773" y="306"/>
                      <a:pt x="684" y="389"/>
                      <a:pt x="589" y="465"/>
                    </a:cubicBezTo>
                    <a:cubicBezTo>
                      <a:pt x="405" y="624"/>
                      <a:pt x="208" y="764"/>
                      <a:pt x="11" y="916"/>
                    </a:cubicBezTo>
                    <a:cubicBezTo>
                      <a:pt x="0" y="926"/>
                      <a:pt x="7" y="945"/>
                      <a:pt x="20" y="945"/>
                    </a:cubicBezTo>
                    <a:cubicBezTo>
                      <a:pt x="23" y="945"/>
                      <a:pt x="26" y="944"/>
                      <a:pt x="30" y="942"/>
                    </a:cubicBezTo>
                    <a:cubicBezTo>
                      <a:pt x="246" y="814"/>
                      <a:pt x="449" y="668"/>
                      <a:pt x="640" y="516"/>
                    </a:cubicBezTo>
                    <a:cubicBezTo>
                      <a:pt x="735" y="439"/>
                      <a:pt x="830" y="363"/>
                      <a:pt x="926" y="287"/>
                    </a:cubicBezTo>
                    <a:cubicBezTo>
                      <a:pt x="970" y="249"/>
                      <a:pt x="1015" y="211"/>
                      <a:pt x="1059" y="173"/>
                    </a:cubicBezTo>
                    <a:cubicBezTo>
                      <a:pt x="1110" y="141"/>
                      <a:pt x="1148" y="96"/>
                      <a:pt x="1180" y="45"/>
                    </a:cubicBezTo>
                    <a:cubicBezTo>
                      <a:pt x="1191" y="23"/>
                      <a:pt x="1167" y="0"/>
                      <a:pt x="1144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1613;p49">
                <a:extLst>
                  <a:ext uri="{FF2B5EF4-FFF2-40B4-BE49-F238E27FC236}">
                    <a16:creationId xmlns:a16="http://schemas.microsoft.com/office/drawing/2014/main" id="{5348F691-E1DB-4115-9D99-B0F9F2B15900}"/>
                  </a:ext>
                </a:extLst>
              </p:cNvPr>
              <p:cNvSpPr/>
              <p:nvPr/>
            </p:nvSpPr>
            <p:spPr>
              <a:xfrm>
                <a:off x="8292789" y="756924"/>
                <a:ext cx="11186" cy="1010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1" extrusionOk="0">
                    <a:moveTo>
                      <a:pt x="115" y="1"/>
                    </a:moveTo>
                    <a:cubicBezTo>
                      <a:pt x="113" y="1"/>
                      <a:pt x="110" y="1"/>
                      <a:pt x="108" y="3"/>
                    </a:cubicBezTo>
                    <a:lnTo>
                      <a:pt x="83" y="16"/>
                    </a:lnTo>
                    <a:cubicBezTo>
                      <a:pt x="77" y="22"/>
                      <a:pt x="64" y="29"/>
                      <a:pt x="58" y="35"/>
                    </a:cubicBezTo>
                    <a:lnTo>
                      <a:pt x="13" y="73"/>
                    </a:lnTo>
                    <a:cubicBezTo>
                      <a:pt x="0" y="79"/>
                      <a:pt x="0" y="105"/>
                      <a:pt x="13" y="111"/>
                    </a:cubicBezTo>
                    <a:cubicBezTo>
                      <a:pt x="16" y="118"/>
                      <a:pt x="24" y="121"/>
                      <a:pt x="32" y="121"/>
                    </a:cubicBezTo>
                    <a:cubicBezTo>
                      <a:pt x="40" y="121"/>
                      <a:pt x="48" y="118"/>
                      <a:pt x="51" y="111"/>
                    </a:cubicBezTo>
                    <a:lnTo>
                      <a:pt x="96" y="73"/>
                    </a:lnTo>
                    <a:cubicBezTo>
                      <a:pt x="102" y="67"/>
                      <a:pt x="108" y="60"/>
                      <a:pt x="115" y="54"/>
                    </a:cubicBezTo>
                    <a:cubicBezTo>
                      <a:pt x="121" y="48"/>
                      <a:pt x="121" y="35"/>
                      <a:pt x="128" y="29"/>
                    </a:cubicBezTo>
                    <a:cubicBezTo>
                      <a:pt x="134" y="22"/>
                      <a:pt x="134" y="16"/>
                      <a:pt x="128" y="10"/>
                    </a:cubicBezTo>
                    <a:cubicBezTo>
                      <a:pt x="128" y="5"/>
                      <a:pt x="121" y="1"/>
                      <a:pt x="115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1614;p49">
                <a:extLst>
                  <a:ext uri="{FF2B5EF4-FFF2-40B4-BE49-F238E27FC236}">
                    <a16:creationId xmlns:a16="http://schemas.microsoft.com/office/drawing/2014/main" id="{05F34940-D059-45C8-A60C-4EE5D2C83211}"/>
                  </a:ext>
                </a:extLst>
              </p:cNvPr>
              <p:cNvSpPr/>
              <p:nvPr/>
            </p:nvSpPr>
            <p:spPr>
              <a:xfrm>
                <a:off x="8316998" y="774956"/>
                <a:ext cx="134820" cy="10025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201" extrusionOk="0">
                    <a:moveTo>
                      <a:pt x="1572" y="1"/>
                    </a:moveTo>
                    <a:cubicBezTo>
                      <a:pt x="1568" y="1"/>
                      <a:pt x="1564" y="2"/>
                      <a:pt x="1560" y="3"/>
                    </a:cubicBezTo>
                    <a:cubicBezTo>
                      <a:pt x="1490" y="35"/>
                      <a:pt x="1426" y="73"/>
                      <a:pt x="1375" y="130"/>
                    </a:cubicBezTo>
                    <a:cubicBezTo>
                      <a:pt x="1312" y="181"/>
                      <a:pt x="1248" y="232"/>
                      <a:pt x="1185" y="277"/>
                    </a:cubicBezTo>
                    <a:cubicBezTo>
                      <a:pt x="1058" y="378"/>
                      <a:pt x="931" y="480"/>
                      <a:pt x="803" y="582"/>
                    </a:cubicBezTo>
                    <a:cubicBezTo>
                      <a:pt x="549" y="779"/>
                      <a:pt x="282" y="963"/>
                      <a:pt x="22" y="1154"/>
                    </a:cubicBezTo>
                    <a:cubicBezTo>
                      <a:pt x="0" y="1175"/>
                      <a:pt x="20" y="1201"/>
                      <a:pt x="41" y="1201"/>
                    </a:cubicBezTo>
                    <a:cubicBezTo>
                      <a:pt x="45" y="1201"/>
                      <a:pt x="50" y="1200"/>
                      <a:pt x="54" y="1198"/>
                    </a:cubicBezTo>
                    <a:cubicBezTo>
                      <a:pt x="327" y="1020"/>
                      <a:pt x="587" y="829"/>
                      <a:pt x="848" y="645"/>
                    </a:cubicBezTo>
                    <a:cubicBezTo>
                      <a:pt x="975" y="556"/>
                      <a:pt x="1102" y="454"/>
                      <a:pt x="1229" y="359"/>
                    </a:cubicBezTo>
                    <a:cubicBezTo>
                      <a:pt x="1293" y="315"/>
                      <a:pt x="1356" y="264"/>
                      <a:pt x="1420" y="213"/>
                    </a:cubicBezTo>
                    <a:cubicBezTo>
                      <a:pt x="1490" y="175"/>
                      <a:pt x="1547" y="118"/>
                      <a:pt x="1598" y="54"/>
                    </a:cubicBezTo>
                    <a:cubicBezTo>
                      <a:pt x="1614" y="32"/>
                      <a:pt x="1598" y="1"/>
                      <a:pt x="1572" y="1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1615;p49">
                <a:extLst>
                  <a:ext uri="{FF2B5EF4-FFF2-40B4-BE49-F238E27FC236}">
                    <a16:creationId xmlns:a16="http://schemas.microsoft.com/office/drawing/2014/main" id="{8F4F5E10-6521-41A8-BA11-94D1DDFA55F7}"/>
                  </a:ext>
                </a:extLst>
              </p:cNvPr>
              <p:cNvSpPr/>
              <p:nvPr/>
            </p:nvSpPr>
            <p:spPr>
              <a:xfrm>
                <a:off x="8484792" y="640471"/>
                <a:ext cx="56850" cy="7913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948" extrusionOk="0">
                    <a:moveTo>
                      <a:pt x="649" y="0"/>
                    </a:moveTo>
                    <a:lnTo>
                      <a:pt x="598" y="51"/>
                    </a:lnTo>
                    <a:cubicBezTo>
                      <a:pt x="465" y="204"/>
                      <a:pt x="338" y="362"/>
                      <a:pt x="223" y="534"/>
                    </a:cubicBezTo>
                    <a:cubicBezTo>
                      <a:pt x="134" y="661"/>
                      <a:pt x="64" y="801"/>
                      <a:pt x="1" y="947"/>
                    </a:cubicBezTo>
                    <a:cubicBezTo>
                      <a:pt x="223" y="814"/>
                      <a:pt x="452" y="680"/>
                      <a:pt x="681" y="553"/>
                    </a:cubicBezTo>
                    <a:lnTo>
                      <a:pt x="681" y="553"/>
                    </a:lnTo>
                    <a:cubicBezTo>
                      <a:pt x="636" y="572"/>
                      <a:pt x="586" y="578"/>
                      <a:pt x="541" y="585"/>
                    </a:cubicBezTo>
                    <a:cubicBezTo>
                      <a:pt x="465" y="585"/>
                      <a:pt x="408" y="534"/>
                      <a:pt x="401" y="458"/>
                    </a:cubicBezTo>
                    <a:cubicBezTo>
                      <a:pt x="408" y="381"/>
                      <a:pt x="439" y="305"/>
                      <a:pt x="490" y="248"/>
                    </a:cubicBezTo>
                    <a:cubicBezTo>
                      <a:pt x="541" y="172"/>
                      <a:pt x="586" y="96"/>
                      <a:pt x="636" y="26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Google Shape;1616;p49">
                <a:extLst>
                  <a:ext uri="{FF2B5EF4-FFF2-40B4-BE49-F238E27FC236}">
                    <a16:creationId xmlns:a16="http://schemas.microsoft.com/office/drawing/2014/main" id="{7D14CB4A-BFCC-4B4C-81D0-FD62C0714305}"/>
                  </a:ext>
                </a:extLst>
              </p:cNvPr>
              <p:cNvSpPr/>
              <p:nvPr/>
            </p:nvSpPr>
            <p:spPr>
              <a:xfrm>
                <a:off x="8251967" y="698238"/>
                <a:ext cx="54179" cy="5476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6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483" y="64"/>
                      <a:pt x="496" y="128"/>
                      <a:pt x="502" y="185"/>
                    </a:cubicBezTo>
                    <a:cubicBezTo>
                      <a:pt x="515" y="242"/>
                      <a:pt x="515" y="300"/>
                      <a:pt x="502" y="357"/>
                    </a:cubicBezTo>
                    <a:cubicBezTo>
                      <a:pt x="497" y="372"/>
                      <a:pt x="487" y="384"/>
                      <a:pt x="474" y="384"/>
                    </a:cubicBezTo>
                    <a:cubicBezTo>
                      <a:pt x="471" y="384"/>
                      <a:pt x="467" y="383"/>
                      <a:pt x="464" y="382"/>
                    </a:cubicBezTo>
                    <a:cubicBezTo>
                      <a:pt x="464" y="389"/>
                      <a:pt x="458" y="389"/>
                      <a:pt x="458" y="395"/>
                    </a:cubicBezTo>
                    <a:cubicBezTo>
                      <a:pt x="427" y="412"/>
                      <a:pt x="395" y="419"/>
                      <a:pt x="360" y="419"/>
                    </a:cubicBezTo>
                    <a:cubicBezTo>
                      <a:pt x="244" y="419"/>
                      <a:pt x="114" y="336"/>
                      <a:pt x="26" y="287"/>
                    </a:cubicBezTo>
                    <a:lnTo>
                      <a:pt x="0" y="268"/>
                    </a:lnTo>
                    <a:lnTo>
                      <a:pt x="0" y="268"/>
                    </a:lnTo>
                    <a:cubicBezTo>
                      <a:pt x="51" y="312"/>
                      <a:pt x="89" y="357"/>
                      <a:pt x="127" y="408"/>
                    </a:cubicBezTo>
                    <a:cubicBezTo>
                      <a:pt x="197" y="490"/>
                      <a:pt x="267" y="573"/>
                      <a:pt x="337" y="655"/>
                    </a:cubicBezTo>
                    <a:cubicBezTo>
                      <a:pt x="356" y="643"/>
                      <a:pt x="381" y="624"/>
                      <a:pt x="400" y="605"/>
                    </a:cubicBezTo>
                    <a:cubicBezTo>
                      <a:pt x="432" y="560"/>
                      <a:pt x="464" y="528"/>
                      <a:pt x="509" y="484"/>
                    </a:cubicBezTo>
                    <a:cubicBezTo>
                      <a:pt x="553" y="439"/>
                      <a:pt x="604" y="395"/>
                      <a:pt x="648" y="350"/>
                    </a:cubicBezTo>
                    <a:cubicBezTo>
                      <a:pt x="585" y="236"/>
                      <a:pt x="528" y="122"/>
                      <a:pt x="4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Google Shape;1617;p49">
                <a:extLst>
                  <a:ext uri="{FF2B5EF4-FFF2-40B4-BE49-F238E27FC236}">
                    <a16:creationId xmlns:a16="http://schemas.microsoft.com/office/drawing/2014/main" id="{93D1B0C1-CB74-4D0C-AB76-7BF3FAB63C19}"/>
                  </a:ext>
                </a:extLst>
              </p:cNvPr>
              <p:cNvSpPr/>
              <p:nvPr/>
            </p:nvSpPr>
            <p:spPr>
              <a:xfrm>
                <a:off x="8177670" y="651072"/>
                <a:ext cx="108274" cy="72711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871" extrusionOk="0">
                    <a:moveTo>
                      <a:pt x="51" y="0"/>
                    </a:moveTo>
                    <a:cubicBezTo>
                      <a:pt x="45" y="7"/>
                      <a:pt x="39" y="7"/>
                      <a:pt x="32" y="13"/>
                    </a:cubicBezTo>
                    <a:lnTo>
                      <a:pt x="0" y="13"/>
                    </a:lnTo>
                    <a:cubicBezTo>
                      <a:pt x="166" y="191"/>
                      <a:pt x="350" y="356"/>
                      <a:pt x="541" y="502"/>
                    </a:cubicBezTo>
                    <a:cubicBezTo>
                      <a:pt x="661" y="591"/>
                      <a:pt x="782" y="674"/>
                      <a:pt x="916" y="744"/>
                    </a:cubicBezTo>
                    <a:cubicBezTo>
                      <a:pt x="979" y="782"/>
                      <a:pt x="1049" y="820"/>
                      <a:pt x="1119" y="845"/>
                    </a:cubicBezTo>
                    <a:cubicBezTo>
                      <a:pt x="1176" y="865"/>
                      <a:pt x="1240" y="871"/>
                      <a:pt x="1297" y="871"/>
                    </a:cubicBezTo>
                    <a:cubicBezTo>
                      <a:pt x="1290" y="833"/>
                      <a:pt x="1290" y="788"/>
                      <a:pt x="1284" y="744"/>
                    </a:cubicBezTo>
                    <a:cubicBezTo>
                      <a:pt x="1278" y="687"/>
                      <a:pt x="1271" y="629"/>
                      <a:pt x="1259" y="566"/>
                    </a:cubicBezTo>
                    <a:cubicBezTo>
                      <a:pt x="1233" y="451"/>
                      <a:pt x="1202" y="331"/>
                      <a:pt x="1157" y="223"/>
                    </a:cubicBezTo>
                    <a:cubicBezTo>
                      <a:pt x="1138" y="166"/>
                      <a:pt x="1119" y="108"/>
                      <a:pt x="1093" y="57"/>
                    </a:cubicBezTo>
                    <a:lnTo>
                      <a:pt x="1093" y="57"/>
                    </a:lnTo>
                    <a:cubicBezTo>
                      <a:pt x="1113" y="178"/>
                      <a:pt x="1100" y="305"/>
                      <a:pt x="1055" y="420"/>
                    </a:cubicBezTo>
                    <a:cubicBezTo>
                      <a:pt x="1049" y="432"/>
                      <a:pt x="1036" y="445"/>
                      <a:pt x="1024" y="451"/>
                    </a:cubicBezTo>
                    <a:cubicBezTo>
                      <a:pt x="1035" y="493"/>
                      <a:pt x="1008" y="535"/>
                      <a:pt x="968" y="535"/>
                    </a:cubicBezTo>
                    <a:cubicBezTo>
                      <a:pt x="966" y="535"/>
                      <a:pt x="963" y="534"/>
                      <a:pt x="960" y="534"/>
                    </a:cubicBezTo>
                    <a:cubicBezTo>
                      <a:pt x="877" y="521"/>
                      <a:pt x="801" y="496"/>
                      <a:pt x="731" y="458"/>
                    </a:cubicBezTo>
                    <a:cubicBezTo>
                      <a:pt x="727" y="462"/>
                      <a:pt x="719" y="467"/>
                      <a:pt x="710" y="467"/>
                    </a:cubicBezTo>
                    <a:cubicBezTo>
                      <a:pt x="707" y="467"/>
                      <a:pt x="703" y="466"/>
                      <a:pt x="699" y="464"/>
                    </a:cubicBezTo>
                    <a:cubicBezTo>
                      <a:pt x="611" y="432"/>
                      <a:pt x="528" y="394"/>
                      <a:pt x="458" y="337"/>
                    </a:cubicBezTo>
                    <a:cubicBezTo>
                      <a:pt x="375" y="280"/>
                      <a:pt x="299" y="223"/>
                      <a:pt x="223" y="159"/>
                    </a:cubicBezTo>
                    <a:cubicBezTo>
                      <a:pt x="166" y="108"/>
                      <a:pt x="108" y="57"/>
                      <a:pt x="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1618;p49">
                <a:extLst>
                  <a:ext uri="{FF2B5EF4-FFF2-40B4-BE49-F238E27FC236}">
                    <a16:creationId xmlns:a16="http://schemas.microsoft.com/office/drawing/2014/main" id="{AA75061C-8C15-4C4A-BB34-657A6865C7E9}"/>
                  </a:ext>
                </a:extLst>
              </p:cNvPr>
              <p:cNvSpPr/>
              <p:nvPr/>
            </p:nvSpPr>
            <p:spPr>
              <a:xfrm>
                <a:off x="7589307" y="183170"/>
                <a:ext cx="126890" cy="7221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865" extrusionOk="0">
                    <a:moveTo>
                      <a:pt x="903" y="0"/>
                    </a:moveTo>
                    <a:cubicBezTo>
                      <a:pt x="713" y="108"/>
                      <a:pt x="541" y="235"/>
                      <a:pt x="382" y="388"/>
                    </a:cubicBezTo>
                    <a:cubicBezTo>
                      <a:pt x="236" y="528"/>
                      <a:pt x="103" y="687"/>
                      <a:pt x="1" y="865"/>
                    </a:cubicBezTo>
                    <a:cubicBezTo>
                      <a:pt x="331" y="718"/>
                      <a:pt x="694" y="649"/>
                      <a:pt x="1056" y="649"/>
                    </a:cubicBezTo>
                    <a:cubicBezTo>
                      <a:pt x="1164" y="649"/>
                      <a:pt x="1266" y="655"/>
                      <a:pt x="1367" y="668"/>
                    </a:cubicBezTo>
                    <a:cubicBezTo>
                      <a:pt x="1386" y="668"/>
                      <a:pt x="1424" y="680"/>
                      <a:pt x="1456" y="680"/>
                    </a:cubicBezTo>
                    <a:cubicBezTo>
                      <a:pt x="1469" y="668"/>
                      <a:pt x="1482" y="661"/>
                      <a:pt x="1501" y="661"/>
                    </a:cubicBezTo>
                    <a:lnTo>
                      <a:pt x="1513" y="661"/>
                    </a:lnTo>
                    <a:cubicBezTo>
                      <a:pt x="1520" y="655"/>
                      <a:pt x="1520" y="642"/>
                      <a:pt x="1513" y="623"/>
                    </a:cubicBezTo>
                    <a:cubicBezTo>
                      <a:pt x="1507" y="604"/>
                      <a:pt x="1482" y="585"/>
                      <a:pt x="1469" y="572"/>
                    </a:cubicBezTo>
                    <a:lnTo>
                      <a:pt x="1399" y="496"/>
                    </a:lnTo>
                    <a:cubicBezTo>
                      <a:pt x="1253" y="331"/>
                      <a:pt x="1100" y="166"/>
                      <a:pt x="954" y="0"/>
                    </a:cubicBezTo>
                    <a:lnTo>
                      <a:pt x="941" y="7"/>
                    </a:lnTo>
                    <a:cubicBezTo>
                      <a:pt x="937" y="12"/>
                      <a:pt x="931" y="14"/>
                      <a:pt x="925" y="14"/>
                    </a:cubicBezTo>
                    <a:cubicBezTo>
                      <a:pt x="916" y="14"/>
                      <a:pt x="907" y="8"/>
                      <a:pt x="9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Google Shape;1619;p49">
                <a:extLst>
                  <a:ext uri="{FF2B5EF4-FFF2-40B4-BE49-F238E27FC236}">
                    <a16:creationId xmlns:a16="http://schemas.microsoft.com/office/drawing/2014/main" id="{99471F8F-DF9F-4C66-9628-052E76B1BB88}"/>
                  </a:ext>
                </a:extLst>
              </p:cNvPr>
              <p:cNvSpPr/>
              <p:nvPr/>
            </p:nvSpPr>
            <p:spPr>
              <a:xfrm>
                <a:off x="7588806" y="247366"/>
                <a:ext cx="12471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554" extrusionOk="0">
                    <a:moveTo>
                      <a:pt x="1316" y="0"/>
                    </a:moveTo>
                    <a:cubicBezTo>
                      <a:pt x="1195" y="26"/>
                      <a:pt x="1075" y="45"/>
                      <a:pt x="960" y="77"/>
                    </a:cubicBezTo>
                    <a:cubicBezTo>
                      <a:pt x="827" y="115"/>
                      <a:pt x="700" y="165"/>
                      <a:pt x="573" y="216"/>
                    </a:cubicBezTo>
                    <a:cubicBezTo>
                      <a:pt x="369" y="305"/>
                      <a:pt x="179" y="420"/>
                      <a:pt x="1" y="553"/>
                    </a:cubicBezTo>
                    <a:cubicBezTo>
                      <a:pt x="248" y="490"/>
                      <a:pt x="496" y="420"/>
                      <a:pt x="731" y="331"/>
                    </a:cubicBezTo>
                    <a:cubicBezTo>
                      <a:pt x="992" y="242"/>
                      <a:pt x="1246" y="134"/>
                      <a:pt x="1494" y="7"/>
                    </a:cubicBezTo>
                    <a:lnTo>
                      <a:pt x="1494" y="7"/>
                    </a:lnTo>
                    <a:cubicBezTo>
                      <a:pt x="1475" y="8"/>
                      <a:pt x="1457" y="9"/>
                      <a:pt x="1440" y="9"/>
                    </a:cubicBezTo>
                    <a:cubicBezTo>
                      <a:pt x="1397" y="9"/>
                      <a:pt x="1357" y="5"/>
                      <a:pt x="13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Google Shape;1620;p49">
                <a:extLst>
                  <a:ext uri="{FF2B5EF4-FFF2-40B4-BE49-F238E27FC236}">
                    <a16:creationId xmlns:a16="http://schemas.microsoft.com/office/drawing/2014/main" id="{96B26E59-C61B-409E-A4C4-A8EE4CAFD68A}"/>
                  </a:ext>
                </a:extLst>
              </p:cNvPr>
              <p:cNvSpPr/>
              <p:nvPr/>
            </p:nvSpPr>
            <p:spPr>
              <a:xfrm>
                <a:off x="7582461" y="253209"/>
                <a:ext cx="150181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47" extrusionOk="0">
                    <a:moveTo>
                      <a:pt x="1640" y="0"/>
                    </a:moveTo>
                    <a:cubicBezTo>
                      <a:pt x="1513" y="57"/>
                      <a:pt x="1386" y="121"/>
                      <a:pt x="1259" y="172"/>
                    </a:cubicBezTo>
                    <a:cubicBezTo>
                      <a:pt x="1112" y="235"/>
                      <a:pt x="966" y="292"/>
                      <a:pt x="820" y="343"/>
                    </a:cubicBezTo>
                    <a:cubicBezTo>
                      <a:pt x="547" y="439"/>
                      <a:pt x="274" y="521"/>
                      <a:pt x="0" y="585"/>
                    </a:cubicBezTo>
                    <a:cubicBezTo>
                      <a:pt x="191" y="604"/>
                      <a:pt x="382" y="629"/>
                      <a:pt x="579" y="636"/>
                    </a:cubicBezTo>
                    <a:cubicBezTo>
                      <a:pt x="709" y="643"/>
                      <a:pt x="839" y="646"/>
                      <a:pt x="970" y="646"/>
                    </a:cubicBezTo>
                    <a:cubicBezTo>
                      <a:pt x="1062" y="646"/>
                      <a:pt x="1154" y="645"/>
                      <a:pt x="1246" y="642"/>
                    </a:cubicBezTo>
                    <a:cubicBezTo>
                      <a:pt x="1360" y="636"/>
                      <a:pt x="1475" y="629"/>
                      <a:pt x="1589" y="623"/>
                    </a:cubicBezTo>
                    <a:cubicBezTo>
                      <a:pt x="1659" y="617"/>
                      <a:pt x="1767" y="623"/>
                      <a:pt x="1792" y="540"/>
                    </a:cubicBezTo>
                    <a:cubicBezTo>
                      <a:pt x="1799" y="489"/>
                      <a:pt x="1792" y="439"/>
                      <a:pt x="1780" y="388"/>
                    </a:cubicBezTo>
                    <a:cubicBezTo>
                      <a:pt x="1754" y="254"/>
                      <a:pt x="1703" y="121"/>
                      <a:pt x="1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1621;p49">
                <a:extLst>
                  <a:ext uri="{FF2B5EF4-FFF2-40B4-BE49-F238E27FC236}">
                    <a16:creationId xmlns:a16="http://schemas.microsoft.com/office/drawing/2014/main" id="{84B1DAAE-7722-41E7-B080-69A358B60BA4}"/>
                  </a:ext>
                </a:extLst>
              </p:cNvPr>
              <p:cNvSpPr/>
              <p:nvPr/>
            </p:nvSpPr>
            <p:spPr>
              <a:xfrm>
                <a:off x="7662017" y="97770"/>
                <a:ext cx="606983" cy="848825"/>
              </a:xfrm>
              <a:custGeom>
                <a:avLst/>
                <a:gdLst/>
                <a:ahLst/>
                <a:cxnLst/>
                <a:rect l="l" t="t" r="r" b="b"/>
                <a:pathLst>
                  <a:path w="7271" h="10168" extrusionOk="0">
                    <a:moveTo>
                      <a:pt x="403" y="626"/>
                    </a:moveTo>
                    <a:cubicBezTo>
                      <a:pt x="397" y="630"/>
                      <a:pt x="392" y="635"/>
                      <a:pt x="388" y="642"/>
                    </a:cubicBezTo>
                    <a:cubicBezTo>
                      <a:pt x="393" y="637"/>
                      <a:pt x="398" y="631"/>
                      <a:pt x="403" y="626"/>
                    </a:cubicBezTo>
                    <a:close/>
                    <a:moveTo>
                      <a:pt x="2593" y="0"/>
                    </a:moveTo>
                    <a:cubicBezTo>
                      <a:pt x="2460" y="19"/>
                      <a:pt x="2326" y="32"/>
                      <a:pt x="2187" y="32"/>
                    </a:cubicBezTo>
                    <a:cubicBezTo>
                      <a:pt x="2040" y="45"/>
                      <a:pt x="1888" y="57"/>
                      <a:pt x="1742" y="83"/>
                    </a:cubicBezTo>
                    <a:cubicBezTo>
                      <a:pt x="1449" y="127"/>
                      <a:pt x="1157" y="197"/>
                      <a:pt x="871" y="280"/>
                    </a:cubicBezTo>
                    <a:cubicBezTo>
                      <a:pt x="770" y="337"/>
                      <a:pt x="674" y="394"/>
                      <a:pt x="579" y="464"/>
                    </a:cubicBezTo>
                    <a:cubicBezTo>
                      <a:pt x="521" y="516"/>
                      <a:pt x="457" y="569"/>
                      <a:pt x="403" y="626"/>
                    </a:cubicBezTo>
                    <a:lnTo>
                      <a:pt x="403" y="626"/>
                    </a:lnTo>
                    <a:cubicBezTo>
                      <a:pt x="408" y="623"/>
                      <a:pt x="414" y="620"/>
                      <a:pt x="420" y="617"/>
                    </a:cubicBezTo>
                    <a:cubicBezTo>
                      <a:pt x="422" y="616"/>
                      <a:pt x="424" y="615"/>
                      <a:pt x="425" y="615"/>
                    </a:cubicBezTo>
                    <a:cubicBezTo>
                      <a:pt x="437" y="615"/>
                      <a:pt x="451" y="631"/>
                      <a:pt x="445" y="642"/>
                    </a:cubicBezTo>
                    <a:cubicBezTo>
                      <a:pt x="439" y="655"/>
                      <a:pt x="433" y="667"/>
                      <a:pt x="420" y="680"/>
                    </a:cubicBezTo>
                    <a:lnTo>
                      <a:pt x="414" y="693"/>
                    </a:lnTo>
                    <a:lnTo>
                      <a:pt x="433" y="680"/>
                    </a:lnTo>
                    <a:cubicBezTo>
                      <a:pt x="445" y="674"/>
                      <a:pt x="458" y="667"/>
                      <a:pt x="471" y="661"/>
                    </a:cubicBezTo>
                    <a:cubicBezTo>
                      <a:pt x="474" y="659"/>
                      <a:pt x="478" y="658"/>
                      <a:pt x="481" y="658"/>
                    </a:cubicBezTo>
                    <a:cubicBezTo>
                      <a:pt x="496" y="658"/>
                      <a:pt x="507" y="677"/>
                      <a:pt x="496" y="693"/>
                    </a:cubicBezTo>
                    <a:cubicBezTo>
                      <a:pt x="490" y="706"/>
                      <a:pt x="477" y="718"/>
                      <a:pt x="471" y="731"/>
                    </a:cubicBezTo>
                    <a:lnTo>
                      <a:pt x="439" y="756"/>
                    </a:lnTo>
                    <a:lnTo>
                      <a:pt x="382" y="814"/>
                    </a:lnTo>
                    <a:cubicBezTo>
                      <a:pt x="344" y="852"/>
                      <a:pt x="306" y="890"/>
                      <a:pt x="274" y="928"/>
                    </a:cubicBezTo>
                    <a:cubicBezTo>
                      <a:pt x="267" y="937"/>
                      <a:pt x="259" y="940"/>
                      <a:pt x="251" y="940"/>
                    </a:cubicBezTo>
                    <a:cubicBezTo>
                      <a:pt x="229" y="940"/>
                      <a:pt x="211" y="915"/>
                      <a:pt x="229" y="896"/>
                    </a:cubicBezTo>
                    <a:cubicBezTo>
                      <a:pt x="236" y="877"/>
                      <a:pt x="248" y="858"/>
                      <a:pt x="261" y="845"/>
                    </a:cubicBezTo>
                    <a:lnTo>
                      <a:pt x="261" y="845"/>
                    </a:lnTo>
                    <a:lnTo>
                      <a:pt x="223" y="884"/>
                    </a:lnTo>
                    <a:cubicBezTo>
                      <a:pt x="217" y="887"/>
                      <a:pt x="210" y="888"/>
                      <a:pt x="204" y="888"/>
                    </a:cubicBezTo>
                    <a:cubicBezTo>
                      <a:pt x="198" y="888"/>
                      <a:pt x="191" y="887"/>
                      <a:pt x="185" y="884"/>
                    </a:cubicBezTo>
                    <a:lnTo>
                      <a:pt x="179" y="890"/>
                    </a:lnTo>
                    <a:cubicBezTo>
                      <a:pt x="166" y="909"/>
                      <a:pt x="153" y="922"/>
                      <a:pt x="147" y="941"/>
                    </a:cubicBezTo>
                    <a:lnTo>
                      <a:pt x="153" y="947"/>
                    </a:lnTo>
                    <a:cubicBezTo>
                      <a:pt x="325" y="1150"/>
                      <a:pt x="496" y="1347"/>
                      <a:pt x="668" y="1551"/>
                    </a:cubicBezTo>
                    <a:cubicBezTo>
                      <a:pt x="712" y="1608"/>
                      <a:pt x="763" y="1672"/>
                      <a:pt x="731" y="1735"/>
                    </a:cubicBezTo>
                    <a:cubicBezTo>
                      <a:pt x="738" y="1741"/>
                      <a:pt x="750" y="1748"/>
                      <a:pt x="750" y="1760"/>
                    </a:cubicBezTo>
                    <a:lnTo>
                      <a:pt x="750" y="1767"/>
                    </a:lnTo>
                    <a:lnTo>
                      <a:pt x="763" y="1773"/>
                    </a:lnTo>
                    <a:cubicBezTo>
                      <a:pt x="770" y="1786"/>
                      <a:pt x="770" y="1792"/>
                      <a:pt x="770" y="1799"/>
                    </a:cubicBezTo>
                    <a:cubicBezTo>
                      <a:pt x="820" y="1894"/>
                      <a:pt x="858" y="1989"/>
                      <a:pt x="884" y="2085"/>
                    </a:cubicBezTo>
                    <a:cubicBezTo>
                      <a:pt x="922" y="2193"/>
                      <a:pt x="941" y="2301"/>
                      <a:pt x="941" y="2409"/>
                    </a:cubicBezTo>
                    <a:cubicBezTo>
                      <a:pt x="928" y="2644"/>
                      <a:pt x="623" y="2618"/>
                      <a:pt x="464" y="2625"/>
                    </a:cubicBezTo>
                    <a:cubicBezTo>
                      <a:pt x="420" y="2627"/>
                      <a:pt x="375" y="2627"/>
                      <a:pt x="330" y="2627"/>
                    </a:cubicBezTo>
                    <a:cubicBezTo>
                      <a:pt x="222" y="2627"/>
                      <a:pt x="113" y="2623"/>
                      <a:pt x="1" y="2618"/>
                    </a:cubicBezTo>
                    <a:lnTo>
                      <a:pt x="1" y="2618"/>
                    </a:lnTo>
                    <a:cubicBezTo>
                      <a:pt x="64" y="2733"/>
                      <a:pt x="153" y="2828"/>
                      <a:pt x="255" y="2904"/>
                    </a:cubicBezTo>
                    <a:cubicBezTo>
                      <a:pt x="318" y="2942"/>
                      <a:pt x="382" y="2974"/>
                      <a:pt x="452" y="3000"/>
                    </a:cubicBezTo>
                    <a:cubicBezTo>
                      <a:pt x="509" y="3025"/>
                      <a:pt x="579" y="3038"/>
                      <a:pt x="636" y="3057"/>
                    </a:cubicBezTo>
                    <a:lnTo>
                      <a:pt x="655" y="3063"/>
                    </a:lnTo>
                    <a:cubicBezTo>
                      <a:pt x="681" y="3070"/>
                      <a:pt x="668" y="3095"/>
                      <a:pt x="649" y="3101"/>
                    </a:cubicBezTo>
                    <a:cubicBezTo>
                      <a:pt x="636" y="3108"/>
                      <a:pt x="617" y="3108"/>
                      <a:pt x="598" y="3114"/>
                    </a:cubicBezTo>
                    <a:cubicBezTo>
                      <a:pt x="623" y="3343"/>
                      <a:pt x="636" y="3578"/>
                      <a:pt x="649" y="3813"/>
                    </a:cubicBezTo>
                    <a:lnTo>
                      <a:pt x="655" y="4010"/>
                    </a:lnTo>
                    <a:cubicBezTo>
                      <a:pt x="661" y="3978"/>
                      <a:pt x="668" y="3953"/>
                      <a:pt x="674" y="3921"/>
                    </a:cubicBezTo>
                    <a:cubicBezTo>
                      <a:pt x="677" y="3907"/>
                      <a:pt x="689" y="3900"/>
                      <a:pt x="701" y="3900"/>
                    </a:cubicBezTo>
                    <a:cubicBezTo>
                      <a:pt x="715" y="3900"/>
                      <a:pt x="729" y="3910"/>
                      <a:pt x="725" y="3927"/>
                    </a:cubicBezTo>
                    <a:cubicBezTo>
                      <a:pt x="712" y="4144"/>
                      <a:pt x="700" y="4360"/>
                      <a:pt x="693" y="4569"/>
                    </a:cubicBezTo>
                    <a:cubicBezTo>
                      <a:pt x="687" y="4677"/>
                      <a:pt x="687" y="4779"/>
                      <a:pt x="687" y="4887"/>
                    </a:cubicBezTo>
                    <a:cubicBezTo>
                      <a:pt x="693" y="4982"/>
                      <a:pt x="693" y="5078"/>
                      <a:pt x="674" y="5173"/>
                    </a:cubicBezTo>
                    <a:cubicBezTo>
                      <a:pt x="681" y="5211"/>
                      <a:pt x="681" y="5243"/>
                      <a:pt x="687" y="5275"/>
                    </a:cubicBezTo>
                    <a:cubicBezTo>
                      <a:pt x="750" y="5726"/>
                      <a:pt x="858" y="6164"/>
                      <a:pt x="1011" y="6590"/>
                    </a:cubicBezTo>
                    <a:cubicBezTo>
                      <a:pt x="1087" y="6800"/>
                      <a:pt x="1176" y="7010"/>
                      <a:pt x="1272" y="7213"/>
                    </a:cubicBezTo>
                    <a:cubicBezTo>
                      <a:pt x="1322" y="7308"/>
                      <a:pt x="1367" y="7410"/>
                      <a:pt x="1424" y="7505"/>
                    </a:cubicBezTo>
                    <a:cubicBezTo>
                      <a:pt x="1481" y="7601"/>
                      <a:pt x="1532" y="7702"/>
                      <a:pt x="1577" y="7804"/>
                    </a:cubicBezTo>
                    <a:cubicBezTo>
                      <a:pt x="1761" y="8058"/>
                      <a:pt x="1971" y="8293"/>
                      <a:pt x="2193" y="8516"/>
                    </a:cubicBezTo>
                    <a:cubicBezTo>
                      <a:pt x="2371" y="8687"/>
                      <a:pt x="2555" y="8846"/>
                      <a:pt x="2746" y="8992"/>
                    </a:cubicBezTo>
                    <a:cubicBezTo>
                      <a:pt x="2784" y="9018"/>
                      <a:pt x="2822" y="9043"/>
                      <a:pt x="2854" y="9075"/>
                    </a:cubicBezTo>
                    <a:cubicBezTo>
                      <a:pt x="2860" y="9069"/>
                      <a:pt x="2867" y="9065"/>
                      <a:pt x="2873" y="9065"/>
                    </a:cubicBezTo>
                    <a:cubicBezTo>
                      <a:pt x="2879" y="9065"/>
                      <a:pt x="2886" y="9069"/>
                      <a:pt x="2892" y="9075"/>
                    </a:cubicBezTo>
                    <a:cubicBezTo>
                      <a:pt x="2917" y="9100"/>
                      <a:pt x="2937" y="9132"/>
                      <a:pt x="2968" y="9151"/>
                    </a:cubicBezTo>
                    <a:cubicBezTo>
                      <a:pt x="3000" y="9170"/>
                      <a:pt x="3025" y="9189"/>
                      <a:pt x="3051" y="9208"/>
                    </a:cubicBezTo>
                    <a:cubicBezTo>
                      <a:pt x="3153" y="9272"/>
                      <a:pt x="3248" y="9342"/>
                      <a:pt x="3343" y="9418"/>
                    </a:cubicBezTo>
                    <a:cubicBezTo>
                      <a:pt x="3369" y="9443"/>
                      <a:pt x="3362" y="9482"/>
                      <a:pt x="3330" y="9494"/>
                    </a:cubicBezTo>
                    <a:cubicBezTo>
                      <a:pt x="3413" y="9564"/>
                      <a:pt x="3502" y="9634"/>
                      <a:pt x="3591" y="9698"/>
                    </a:cubicBezTo>
                    <a:cubicBezTo>
                      <a:pt x="3712" y="9793"/>
                      <a:pt x="3845" y="9876"/>
                      <a:pt x="3979" y="9958"/>
                    </a:cubicBezTo>
                    <a:cubicBezTo>
                      <a:pt x="4049" y="9996"/>
                      <a:pt x="4118" y="10034"/>
                      <a:pt x="4188" y="10073"/>
                    </a:cubicBezTo>
                    <a:cubicBezTo>
                      <a:pt x="4252" y="10098"/>
                      <a:pt x="4322" y="10130"/>
                      <a:pt x="4385" y="10168"/>
                    </a:cubicBezTo>
                    <a:cubicBezTo>
                      <a:pt x="4487" y="10085"/>
                      <a:pt x="4595" y="10003"/>
                      <a:pt x="4690" y="9920"/>
                    </a:cubicBezTo>
                    <a:lnTo>
                      <a:pt x="4684" y="9907"/>
                    </a:lnTo>
                    <a:cubicBezTo>
                      <a:pt x="4640" y="9812"/>
                      <a:pt x="4627" y="9698"/>
                      <a:pt x="4659" y="9590"/>
                    </a:cubicBezTo>
                    <a:cubicBezTo>
                      <a:pt x="4684" y="9482"/>
                      <a:pt x="4760" y="9399"/>
                      <a:pt x="4862" y="9354"/>
                    </a:cubicBezTo>
                    <a:cubicBezTo>
                      <a:pt x="4913" y="9335"/>
                      <a:pt x="4964" y="9316"/>
                      <a:pt x="5015" y="9310"/>
                    </a:cubicBezTo>
                    <a:cubicBezTo>
                      <a:pt x="5046" y="9310"/>
                      <a:pt x="5084" y="9304"/>
                      <a:pt x="5116" y="9304"/>
                    </a:cubicBezTo>
                    <a:cubicBezTo>
                      <a:pt x="5123" y="9285"/>
                      <a:pt x="5135" y="9272"/>
                      <a:pt x="5148" y="9266"/>
                    </a:cubicBezTo>
                    <a:cubicBezTo>
                      <a:pt x="5192" y="9208"/>
                      <a:pt x="5256" y="9157"/>
                      <a:pt x="5326" y="9126"/>
                    </a:cubicBezTo>
                    <a:cubicBezTo>
                      <a:pt x="5345" y="9113"/>
                      <a:pt x="5364" y="9107"/>
                      <a:pt x="5383" y="9100"/>
                    </a:cubicBezTo>
                    <a:cubicBezTo>
                      <a:pt x="5422" y="9082"/>
                      <a:pt x="5464" y="9075"/>
                      <a:pt x="5505" y="9075"/>
                    </a:cubicBezTo>
                    <a:cubicBezTo>
                      <a:pt x="5537" y="9075"/>
                      <a:pt x="5569" y="9079"/>
                      <a:pt x="5599" y="9088"/>
                    </a:cubicBezTo>
                    <a:cubicBezTo>
                      <a:pt x="5637" y="9100"/>
                      <a:pt x="5669" y="9138"/>
                      <a:pt x="5675" y="9189"/>
                    </a:cubicBezTo>
                    <a:cubicBezTo>
                      <a:pt x="5790" y="9069"/>
                      <a:pt x="5911" y="8954"/>
                      <a:pt x="6038" y="8852"/>
                    </a:cubicBezTo>
                    <a:cubicBezTo>
                      <a:pt x="6165" y="8732"/>
                      <a:pt x="6305" y="8617"/>
                      <a:pt x="6438" y="8497"/>
                    </a:cubicBezTo>
                    <a:cubicBezTo>
                      <a:pt x="6718" y="8268"/>
                      <a:pt x="6991" y="8039"/>
                      <a:pt x="7270" y="7823"/>
                    </a:cubicBezTo>
                    <a:cubicBezTo>
                      <a:pt x="7232" y="7759"/>
                      <a:pt x="7188" y="7702"/>
                      <a:pt x="7137" y="7658"/>
                    </a:cubicBezTo>
                    <a:cubicBezTo>
                      <a:pt x="7073" y="7569"/>
                      <a:pt x="7004" y="7480"/>
                      <a:pt x="6927" y="7391"/>
                    </a:cubicBezTo>
                    <a:cubicBezTo>
                      <a:pt x="6851" y="7346"/>
                      <a:pt x="6775" y="7289"/>
                      <a:pt x="6705" y="7232"/>
                    </a:cubicBezTo>
                    <a:cubicBezTo>
                      <a:pt x="6476" y="7060"/>
                      <a:pt x="6273" y="6863"/>
                      <a:pt x="6095" y="6641"/>
                    </a:cubicBezTo>
                    <a:cubicBezTo>
                      <a:pt x="5942" y="6597"/>
                      <a:pt x="5790" y="6527"/>
                      <a:pt x="5656" y="6431"/>
                    </a:cubicBezTo>
                    <a:cubicBezTo>
                      <a:pt x="4995" y="6025"/>
                      <a:pt x="4557" y="5383"/>
                      <a:pt x="4182" y="4722"/>
                    </a:cubicBezTo>
                    <a:cubicBezTo>
                      <a:pt x="4177" y="4708"/>
                      <a:pt x="4186" y="4698"/>
                      <a:pt x="4196" y="4698"/>
                    </a:cubicBezTo>
                    <a:cubicBezTo>
                      <a:pt x="4200" y="4698"/>
                      <a:pt x="4204" y="4699"/>
                      <a:pt x="4207" y="4703"/>
                    </a:cubicBezTo>
                    <a:cubicBezTo>
                      <a:pt x="4335" y="4887"/>
                      <a:pt x="4455" y="5071"/>
                      <a:pt x="4589" y="5249"/>
                    </a:cubicBezTo>
                    <a:cubicBezTo>
                      <a:pt x="4678" y="5370"/>
                      <a:pt x="4767" y="5491"/>
                      <a:pt x="4862" y="5605"/>
                    </a:cubicBezTo>
                    <a:cubicBezTo>
                      <a:pt x="5008" y="5777"/>
                      <a:pt x="5167" y="5936"/>
                      <a:pt x="5339" y="6082"/>
                    </a:cubicBezTo>
                    <a:cubicBezTo>
                      <a:pt x="5472" y="6196"/>
                      <a:pt x="5618" y="6291"/>
                      <a:pt x="5771" y="6380"/>
                    </a:cubicBezTo>
                    <a:cubicBezTo>
                      <a:pt x="5885" y="6438"/>
                      <a:pt x="6012" y="6482"/>
                      <a:pt x="6127" y="6539"/>
                    </a:cubicBezTo>
                    <a:cubicBezTo>
                      <a:pt x="6082" y="6488"/>
                      <a:pt x="6044" y="6444"/>
                      <a:pt x="6000" y="6393"/>
                    </a:cubicBezTo>
                    <a:cubicBezTo>
                      <a:pt x="5752" y="6101"/>
                      <a:pt x="5555" y="5764"/>
                      <a:pt x="5428" y="5402"/>
                    </a:cubicBezTo>
                    <a:cubicBezTo>
                      <a:pt x="5424" y="5386"/>
                      <a:pt x="5434" y="5378"/>
                      <a:pt x="5445" y="5378"/>
                    </a:cubicBezTo>
                    <a:cubicBezTo>
                      <a:pt x="5453" y="5378"/>
                      <a:pt x="5461" y="5382"/>
                      <a:pt x="5466" y="5389"/>
                    </a:cubicBezTo>
                    <a:cubicBezTo>
                      <a:pt x="5631" y="5726"/>
                      <a:pt x="5834" y="6037"/>
                      <a:pt x="6082" y="6323"/>
                    </a:cubicBezTo>
                    <a:cubicBezTo>
                      <a:pt x="6209" y="6463"/>
                      <a:pt x="6343" y="6590"/>
                      <a:pt x="6482" y="6711"/>
                    </a:cubicBezTo>
                    <a:cubicBezTo>
                      <a:pt x="6559" y="6768"/>
                      <a:pt x="6629" y="6825"/>
                      <a:pt x="6705" y="6882"/>
                    </a:cubicBezTo>
                    <a:lnTo>
                      <a:pt x="6762" y="6921"/>
                    </a:lnTo>
                    <a:lnTo>
                      <a:pt x="6781" y="6940"/>
                    </a:lnTo>
                    <a:cubicBezTo>
                      <a:pt x="6786" y="6921"/>
                      <a:pt x="6801" y="6909"/>
                      <a:pt x="6816" y="6909"/>
                    </a:cubicBezTo>
                    <a:cubicBezTo>
                      <a:pt x="6821" y="6909"/>
                      <a:pt x="6827" y="6911"/>
                      <a:pt x="6832" y="6914"/>
                    </a:cubicBezTo>
                    <a:cubicBezTo>
                      <a:pt x="6870" y="6933"/>
                      <a:pt x="6908" y="6952"/>
                      <a:pt x="6940" y="6978"/>
                    </a:cubicBezTo>
                    <a:cubicBezTo>
                      <a:pt x="6578" y="6527"/>
                      <a:pt x="6273" y="6044"/>
                      <a:pt x="6025" y="5523"/>
                    </a:cubicBezTo>
                    <a:cubicBezTo>
                      <a:pt x="6017" y="5507"/>
                      <a:pt x="6029" y="5496"/>
                      <a:pt x="6042" y="5496"/>
                    </a:cubicBezTo>
                    <a:cubicBezTo>
                      <a:pt x="6050" y="5496"/>
                      <a:pt x="6058" y="5500"/>
                      <a:pt x="6063" y="5510"/>
                    </a:cubicBezTo>
                    <a:cubicBezTo>
                      <a:pt x="6374" y="6037"/>
                      <a:pt x="6730" y="6539"/>
                      <a:pt x="7131" y="7010"/>
                    </a:cubicBezTo>
                    <a:cubicBezTo>
                      <a:pt x="7188" y="6787"/>
                      <a:pt x="7156" y="6552"/>
                      <a:pt x="7042" y="6355"/>
                    </a:cubicBezTo>
                    <a:cubicBezTo>
                      <a:pt x="6940" y="6177"/>
                      <a:pt x="6819" y="6012"/>
                      <a:pt x="6686" y="5853"/>
                    </a:cubicBezTo>
                    <a:lnTo>
                      <a:pt x="6266" y="5332"/>
                    </a:lnTo>
                    <a:cubicBezTo>
                      <a:pt x="6031" y="5033"/>
                      <a:pt x="5796" y="4741"/>
                      <a:pt x="5567" y="4436"/>
                    </a:cubicBezTo>
                    <a:cubicBezTo>
                      <a:pt x="5561" y="4442"/>
                      <a:pt x="5548" y="4449"/>
                      <a:pt x="5542" y="4449"/>
                    </a:cubicBezTo>
                    <a:cubicBezTo>
                      <a:pt x="5491" y="4436"/>
                      <a:pt x="5459" y="4391"/>
                      <a:pt x="5409" y="4347"/>
                    </a:cubicBezTo>
                    <a:cubicBezTo>
                      <a:pt x="5364" y="4296"/>
                      <a:pt x="5320" y="4239"/>
                      <a:pt x="5275" y="4188"/>
                    </a:cubicBezTo>
                    <a:cubicBezTo>
                      <a:pt x="5192" y="4080"/>
                      <a:pt x="5123" y="3972"/>
                      <a:pt x="5046" y="3858"/>
                    </a:cubicBezTo>
                    <a:cubicBezTo>
                      <a:pt x="4970" y="3737"/>
                      <a:pt x="4894" y="3603"/>
                      <a:pt x="4824" y="3470"/>
                    </a:cubicBezTo>
                    <a:lnTo>
                      <a:pt x="4824" y="3470"/>
                    </a:lnTo>
                    <a:cubicBezTo>
                      <a:pt x="4830" y="3489"/>
                      <a:pt x="4837" y="3502"/>
                      <a:pt x="4837" y="3521"/>
                    </a:cubicBezTo>
                    <a:cubicBezTo>
                      <a:pt x="4881" y="3635"/>
                      <a:pt x="4906" y="3750"/>
                      <a:pt x="4913" y="3870"/>
                    </a:cubicBezTo>
                    <a:cubicBezTo>
                      <a:pt x="4909" y="3883"/>
                      <a:pt x="4899" y="3890"/>
                      <a:pt x="4890" y="3890"/>
                    </a:cubicBezTo>
                    <a:cubicBezTo>
                      <a:pt x="4885" y="3890"/>
                      <a:pt x="4879" y="3888"/>
                      <a:pt x="4875" y="3883"/>
                    </a:cubicBezTo>
                    <a:cubicBezTo>
                      <a:pt x="4824" y="3775"/>
                      <a:pt x="4786" y="3661"/>
                      <a:pt x="4760" y="3540"/>
                    </a:cubicBezTo>
                    <a:cubicBezTo>
                      <a:pt x="4729" y="3419"/>
                      <a:pt x="4690" y="3305"/>
                      <a:pt x="4652" y="3184"/>
                    </a:cubicBezTo>
                    <a:cubicBezTo>
                      <a:pt x="4646" y="3165"/>
                      <a:pt x="4640" y="3146"/>
                      <a:pt x="4633" y="3133"/>
                    </a:cubicBezTo>
                    <a:cubicBezTo>
                      <a:pt x="4576" y="2955"/>
                      <a:pt x="4512" y="2777"/>
                      <a:pt x="4443" y="2606"/>
                    </a:cubicBezTo>
                    <a:cubicBezTo>
                      <a:pt x="4417" y="2574"/>
                      <a:pt x="4398" y="2548"/>
                      <a:pt x="4379" y="2523"/>
                    </a:cubicBezTo>
                    <a:cubicBezTo>
                      <a:pt x="4315" y="2453"/>
                      <a:pt x="4258" y="2377"/>
                      <a:pt x="4207" y="2307"/>
                    </a:cubicBezTo>
                    <a:cubicBezTo>
                      <a:pt x="4163" y="2250"/>
                      <a:pt x="4125" y="2199"/>
                      <a:pt x="4080" y="2142"/>
                    </a:cubicBezTo>
                    <a:cubicBezTo>
                      <a:pt x="4080" y="2148"/>
                      <a:pt x="4080" y="2154"/>
                      <a:pt x="4080" y="2161"/>
                    </a:cubicBezTo>
                    <a:cubicBezTo>
                      <a:pt x="4077" y="2169"/>
                      <a:pt x="4071" y="2173"/>
                      <a:pt x="4064" y="2173"/>
                    </a:cubicBezTo>
                    <a:cubicBezTo>
                      <a:pt x="4055" y="2173"/>
                      <a:pt x="4046" y="2168"/>
                      <a:pt x="4042" y="2161"/>
                    </a:cubicBezTo>
                    <a:cubicBezTo>
                      <a:pt x="4023" y="2116"/>
                      <a:pt x="4010" y="2066"/>
                      <a:pt x="3998" y="2015"/>
                    </a:cubicBezTo>
                    <a:cubicBezTo>
                      <a:pt x="3960" y="1957"/>
                      <a:pt x="3921" y="1900"/>
                      <a:pt x="3883" y="1843"/>
                    </a:cubicBezTo>
                    <a:cubicBezTo>
                      <a:pt x="3870" y="1820"/>
                      <a:pt x="3882" y="1801"/>
                      <a:pt x="3897" y="1801"/>
                    </a:cubicBezTo>
                    <a:cubicBezTo>
                      <a:pt x="3903" y="1801"/>
                      <a:pt x="3910" y="1804"/>
                      <a:pt x="3915" y="1811"/>
                    </a:cubicBezTo>
                    <a:lnTo>
                      <a:pt x="3934" y="1837"/>
                    </a:lnTo>
                    <a:cubicBezTo>
                      <a:pt x="3915" y="1799"/>
                      <a:pt x="3896" y="1760"/>
                      <a:pt x="3877" y="1729"/>
                    </a:cubicBezTo>
                    <a:cubicBezTo>
                      <a:pt x="3788" y="1583"/>
                      <a:pt x="3693" y="1443"/>
                      <a:pt x="3585" y="1309"/>
                    </a:cubicBezTo>
                    <a:cubicBezTo>
                      <a:pt x="3575" y="1295"/>
                      <a:pt x="3587" y="1277"/>
                      <a:pt x="3602" y="1277"/>
                    </a:cubicBezTo>
                    <a:cubicBezTo>
                      <a:pt x="3607" y="1277"/>
                      <a:pt x="3612" y="1279"/>
                      <a:pt x="3616" y="1284"/>
                    </a:cubicBezTo>
                    <a:cubicBezTo>
                      <a:pt x="3680" y="1347"/>
                      <a:pt x="3744" y="1417"/>
                      <a:pt x="3794" y="1487"/>
                    </a:cubicBezTo>
                    <a:cubicBezTo>
                      <a:pt x="3788" y="1468"/>
                      <a:pt x="3782" y="1455"/>
                      <a:pt x="3775" y="1436"/>
                    </a:cubicBezTo>
                    <a:cubicBezTo>
                      <a:pt x="3756" y="1405"/>
                      <a:pt x="3744" y="1366"/>
                      <a:pt x="3724" y="1335"/>
                    </a:cubicBezTo>
                    <a:cubicBezTo>
                      <a:pt x="3693" y="1271"/>
                      <a:pt x="3661" y="1208"/>
                      <a:pt x="3616" y="1150"/>
                    </a:cubicBezTo>
                    <a:cubicBezTo>
                      <a:pt x="3578" y="1093"/>
                      <a:pt x="3534" y="1036"/>
                      <a:pt x="3483" y="985"/>
                    </a:cubicBezTo>
                    <a:cubicBezTo>
                      <a:pt x="3458" y="960"/>
                      <a:pt x="3432" y="934"/>
                      <a:pt x="3407" y="909"/>
                    </a:cubicBezTo>
                    <a:lnTo>
                      <a:pt x="3369" y="871"/>
                    </a:lnTo>
                    <a:cubicBezTo>
                      <a:pt x="3318" y="878"/>
                      <a:pt x="3268" y="882"/>
                      <a:pt x="3218" y="882"/>
                    </a:cubicBezTo>
                    <a:cubicBezTo>
                      <a:pt x="3141" y="882"/>
                      <a:pt x="3064" y="873"/>
                      <a:pt x="2987" y="858"/>
                    </a:cubicBezTo>
                    <a:cubicBezTo>
                      <a:pt x="2962" y="852"/>
                      <a:pt x="2968" y="820"/>
                      <a:pt x="2987" y="820"/>
                    </a:cubicBezTo>
                    <a:cubicBezTo>
                      <a:pt x="3140" y="801"/>
                      <a:pt x="3292" y="807"/>
                      <a:pt x="3451" y="782"/>
                    </a:cubicBezTo>
                    <a:cubicBezTo>
                      <a:pt x="3578" y="763"/>
                      <a:pt x="3705" y="737"/>
                      <a:pt x="3826" y="706"/>
                    </a:cubicBezTo>
                    <a:lnTo>
                      <a:pt x="3826" y="706"/>
                    </a:lnTo>
                    <a:cubicBezTo>
                      <a:pt x="3718" y="718"/>
                      <a:pt x="3610" y="725"/>
                      <a:pt x="3496" y="725"/>
                    </a:cubicBezTo>
                    <a:cubicBezTo>
                      <a:pt x="3400" y="725"/>
                      <a:pt x="3299" y="718"/>
                      <a:pt x="3197" y="712"/>
                    </a:cubicBezTo>
                    <a:cubicBezTo>
                      <a:pt x="3108" y="706"/>
                      <a:pt x="3019" y="680"/>
                      <a:pt x="2930" y="642"/>
                    </a:cubicBezTo>
                    <a:cubicBezTo>
                      <a:pt x="2911" y="629"/>
                      <a:pt x="2924" y="598"/>
                      <a:pt x="2943" y="598"/>
                    </a:cubicBezTo>
                    <a:cubicBezTo>
                      <a:pt x="2967" y="596"/>
                      <a:pt x="2990" y="595"/>
                      <a:pt x="3013" y="595"/>
                    </a:cubicBezTo>
                    <a:cubicBezTo>
                      <a:pt x="3083" y="595"/>
                      <a:pt x="3149" y="602"/>
                      <a:pt x="3216" y="617"/>
                    </a:cubicBezTo>
                    <a:cubicBezTo>
                      <a:pt x="3311" y="623"/>
                      <a:pt x="3407" y="636"/>
                      <a:pt x="3496" y="636"/>
                    </a:cubicBezTo>
                    <a:cubicBezTo>
                      <a:pt x="3655" y="636"/>
                      <a:pt x="3807" y="623"/>
                      <a:pt x="3960" y="610"/>
                    </a:cubicBezTo>
                    <a:cubicBezTo>
                      <a:pt x="3883" y="578"/>
                      <a:pt x="3807" y="553"/>
                      <a:pt x="3724" y="528"/>
                    </a:cubicBezTo>
                    <a:cubicBezTo>
                      <a:pt x="3623" y="496"/>
                      <a:pt x="3508" y="483"/>
                      <a:pt x="3407" y="445"/>
                    </a:cubicBezTo>
                    <a:cubicBezTo>
                      <a:pt x="3375" y="432"/>
                      <a:pt x="3381" y="375"/>
                      <a:pt x="3419" y="375"/>
                    </a:cubicBezTo>
                    <a:cubicBezTo>
                      <a:pt x="3521" y="375"/>
                      <a:pt x="3623" y="388"/>
                      <a:pt x="3724" y="420"/>
                    </a:cubicBezTo>
                    <a:cubicBezTo>
                      <a:pt x="3547" y="318"/>
                      <a:pt x="3362" y="223"/>
                      <a:pt x="3165" y="146"/>
                    </a:cubicBezTo>
                    <a:cubicBezTo>
                      <a:pt x="3141" y="140"/>
                      <a:pt x="3151" y="95"/>
                      <a:pt x="3174" y="95"/>
                    </a:cubicBezTo>
                    <a:cubicBezTo>
                      <a:pt x="3175" y="95"/>
                      <a:pt x="3176" y="95"/>
                      <a:pt x="3178" y="96"/>
                    </a:cubicBezTo>
                    <a:cubicBezTo>
                      <a:pt x="3337" y="140"/>
                      <a:pt x="3489" y="197"/>
                      <a:pt x="3629" y="267"/>
                    </a:cubicBezTo>
                    <a:lnTo>
                      <a:pt x="3566" y="235"/>
                    </a:lnTo>
                    <a:cubicBezTo>
                      <a:pt x="3458" y="184"/>
                      <a:pt x="3350" y="140"/>
                      <a:pt x="3235" y="108"/>
                    </a:cubicBezTo>
                    <a:cubicBezTo>
                      <a:pt x="3025" y="51"/>
                      <a:pt x="2809" y="13"/>
                      <a:pt x="25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Google Shape;1622;p49">
                <a:extLst>
                  <a:ext uri="{FF2B5EF4-FFF2-40B4-BE49-F238E27FC236}">
                    <a16:creationId xmlns:a16="http://schemas.microsoft.com/office/drawing/2014/main" id="{EEE981EB-CBCA-446D-97F9-CC4C529AFDDA}"/>
                  </a:ext>
                </a:extLst>
              </p:cNvPr>
              <p:cNvSpPr/>
              <p:nvPr/>
            </p:nvSpPr>
            <p:spPr>
              <a:xfrm>
                <a:off x="8103958" y="863277"/>
                <a:ext cx="32390" cy="68287"/>
              </a:xfrm>
              <a:custGeom>
                <a:avLst/>
                <a:gdLst/>
                <a:ahLst/>
                <a:cxnLst/>
                <a:rect l="l" t="t" r="r" b="b"/>
                <a:pathLst>
                  <a:path w="388" h="818" extrusionOk="0">
                    <a:moveTo>
                      <a:pt x="223" y="0"/>
                    </a:moveTo>
                    <a:cubicBezTo>
                      <a:pt x="153" y="7"/>
                      <a:pt x="95" y="26"/>
                      <a:pt x="38" y="57"/>
                    </a:cubicBezTo>
                    <a:cubicBezTo>
                      <a:pt x="26" y="70"/>
                      <a:pt x="13" y="76"/>
                      <a:pt x="0" y="89"/>
                    </a:cubicBezTo>
                    <a:cubicBezTo>
                      <a:pt x="6" y="89"/>
                      <a:pt x="6" y="96"/>
                      <a:pt x="6" y="102"/>
                    </a:cubicBezTo>
                    <a:lnTo>
                      <a:pt x="19" y="204"/>
                    </a:lnTo>
                    <a:cubicBezTo>
                      <a:pt x="26" y="223"/>
                      <a:pt x="32" y="242"/>
                      <a:pt x="38" y="261"/>
                    </a:cubicBezTo>
                    <a:cubicBezTo>
                      <a:pt x="38" y="286"/>
                      <a:pt x="38" y="312"/>
                      <a:pt x="38" y="331"/>
                    </a:cubicBezTo>
                    <a:cubicBezTo>
                      <a:pt x="51" y="413"/>
                      <a:pt x="83" y="490"/>
                      <a:pt x="121" y="559"/>
                    </a:cubicBezTo>
                    <a:cubicBezTo>
                      <a:pt x="153" y="617"/>
                      <a:pt x="191" y="674"/>
                      <a:pt x="242" y="731"/>
                    </a:cubicBezTo>
                    <a:cubicBezTo>
                      <a:pt x="267" y="756"/>
                      <a:pt x="292" y="775"/>
                      <a:pt x="318" y="801"/>
                    </a:cubicBezTo>
                    <a:cubicBezTo>
                      <a:pt x="328" y="806"/>
                      <a:pt x="337" y="818"/>
                      <a:pt x="352" y="818"/>
                    </a:cubicBezTo>
                    <a:cubicBezTo>
                      <a:pt x="357" y="818"/>
                      <a:pt x="363" y="817"/>
                      <a:pt x="369" y="814"/>
                    </a:cubicBezTo>
                    <a:cubicBezTo>
                      <a:pt x="388" y="807"/>
                      <a:pt x="375" y="782"/>
                      <a:pt x="369" y="769"/>
                    </a:cubicBezTo>
                    <a:cubicBezTo>
                      <a:pt x="299" y="636"/>
                      <a:pt x="261" y="490"/>
                      <a:pt x="248" y="337"/>
                    </a:cubicBezTo>
                    <a:cubicBezTo>
                      <a:pt x="248" y="273"/>
                      <a:pt x="254" y="204"/>
                      <a:pt x="273" y="134"/>
                    </a:cubicBezTo>
                    <a:cubicBezTo>
                      <a:pt x="292" y="102"/>
                      <a:pt x="299" y="70"/>
                      <a:pt x="299" y="32"/>
                    </a:cubicBezTo>
                    <a:cubicBezTo>
                      <a:pt x="299" y="0"/>
                      <a:pt x="254" y="0"/>
                      <a:pt x="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Google Shape;1623;p49">
                <a:extLst>
                  <a:ext uri="{FF2B5EF4-FFF2-40B4-BE49-F238E27FC236}">
                    <a16:creationId xmlns:a16="http://schemas.microsoft.com/office/drawing/2014/main" id="{CAE6E402-C32C-45D9-BC72-41CD51953CC4}"/>
                  </a:ext>
                </a:extLst>
              </p:cNvPr>
              <p:cNvSpPr/>
              <p:nvPr/>
            </p:nvSpPr>
            <p:spPr>
              <a:xfrm>
                <a:off x="8085926" y="882311"/>
                <a:ext cx="24460" cy="86569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037" extrusionOk="0">
                    <a:moveTo>
                      <a:pt x="114" y="1"/>
                    </a:moveTo>
                    <a:cubicBezTo>
                      <a:pt x="32" y="230"/>
                      <a:pt x="0" y="471"/>
                      <a:pt x="13" y="713"/>
                    </a:cubicBezTo>
                    <a:cubicBezTo>
                      <a:pt x="13" y="808"/>
                      <a:pt x="19" y="941"/>
                      <a:pt x="108" y="999"/>
                    </a:cubicBezTo>
                    <a:cubicBezTo>
                      <a:pt x="153" y="1018"/>
                      <a:pt x="197" y="1030"/>
                      <a:pt x="248" y="1037"/>
                    </a:cubicBezTo>
                    <a:lnTo>
                      <a:pt x="292" y="1037"/>
                    </a:lnTo>
                    <a:cubicBezTo>
                      <a:pt x="191" y="872"/>
                      <a:pt x="134" y="687"/>
                      <a:pt x="121" y="497"/>
                    </a:cubicBezTo>
                    <a:cubicBezTo>
                      <a:pt x="121" y="395"/>
                      <a:pt x="127" y="293"/>
                      <a:pt x="146" y="192"/>
                    </a:cubicBezTo>
                    <a:cubicBezTo>
                      <a:pt x="159" y="141"/>
                      <a:pt x="153" y="84"/>
                      <a:pt x="140" y="33"/>
                    </a:cubicBezTo>
                    <a:cubicBezTo>
                      <a:pt x="134" y="20"/>
                      <a:pt x="127" y="7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Google Shape;1624;p49">
                <a:extLst>
                  <a:ext uri="{FF2B5EF4-FFF2-40B4-BE49-F238E27FC236}">
                    <a16:creationId xmlns:a16="http://schemas.microsoft.com/office/drawing/2014/main" id="{95EB733E-BC77-4B55-BEB1-A333A6C2F941}"/>
                  </a:ext>
                </a:extLst>
              </p:cNvPr>
              <p:cNvSpPr/>
              <p:nvPr/>
            </p:nvSpPr>
            <p:spPr>
              <a:xfrm>
                <a:off x="8057209" y="882895"/>
                <a:ext cx="26129" cy="4942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592" extrusionOk="0">
                    <a:moveTo>
                      <a:pt x="312" y="0"/>
                    </a:moveTo>
                    <a:lnTo>
                      <a:pt x="312" y="0"/>
                    </a:lnTo>
                    <a:cubicBezTo>
                      <a:pt x="268" y="7"/>
                      <a:pt x="230" y="13"/>
                      <a:pt x="192" y="32"/>
                    </a:cubicBezTo>
                    <a:cubicBezTo>
                      <a:pt x="109" y="64"/>
                      <a:pt x="45" y="127"/>
                      <a:pt x="20" y="210"/>
                    </a:cubicBezTo>
                    <a:cubicBezTo>
                      <a:pt x="1" y="299"/>
                      <a:pt x="14" y="388"/>
                      <a:pt x="58" y="464"/>
                    </a:cubicBezTo>
                    <a:cubicBezTo>
                      <a:pt x="77" y="502"/>
                      <a:pt x="103" y="540"/>
                      <a:pt x="134" y="572"/>
                    </a:cubicBezTo>
                    <a:cubicBezTo>
                      <a:pt x="141" y="579"/>
                      <a:pt x="147" y="585"/>
                      <a:pt x="153" y="591"/>
                    </a:cubicBezTo>
                    <a:cubicBezTo>
                      <a:pt x="147" y="560"/>
                      <a:pt x="134" y="521"/>
                      <a:pt x="134" y="490"/>
                    </a:cubicBezTo>
                    <a:cubicBezTo>
                      <a:pt x="109" y="312"/>
                      <a:pt x="172" y="121"/>
                      <a:pt x="3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Google Shape;1625;p49">
                <a:extLst>
                  <a:ext uri="{FF2B5EF4-FFF2-40B4-BE49-F238E27FC236}">
                    <a16:creationId xmlns:a16="http://schemas.microsoft.com/office/drawing/2014/main" id="{6D7A95F9-4241-4A79-BB32-E882CB5DF888}"/>
                  </a:ext>
                </a:extLst>
              </p:cNvPr>
              <p:cNvSpPr/>
              <p:nvPr/>
            </p:nvSpPr>
            <p:spPr>
              <a:xfrm>
                <a:off x="7824385" y="1024560"/>
                <a:ext cx="51006" cy="116789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99" extrusionOk="0">
                    <a:moveTo>
                      <a:pt x="610" y="0"/>
                    </a:moveTo>
                    <a:cubicBezTo>
                      <a:pt x="566" y="0"/>
                      <a:pt x="528" y="6"/>
                      <a:pt x="489" y="13"/>
                    </a:cubicBezTo>
                    <a:cubicBezTo>
                      <a:pt x="261" y="64"/>
                      <a:pt x="83" y="235"/>
                      <a:pt x="19" y="458"/>
                    </a:cubicBezTo>
                    <a:cubicBezTo>
                      <a:pt x="32" y="477"/>
                      <a:pt x="32" y="502"/>
                      <a:pt x="19" y="515"/>
                    </a:cubicBezTo>
                    <a:lnTo>
                      <a:pt x="7" y="534"/>
                    </a:lnTo>
                    <a:cubicBezTo>
                      <a:pt x="0" y="578"/>
                      <a:pt x="0" y="629"/>
                      <a:pt x="7" y="674"/>
                    </a:cubicBezTo>
                    <a:cubicBezTo>
                      <a:pt x="38" y="991"/>
                      <a:pt x="242" y="1214"/>
                      <a:pt x="483" y="1398"/>
                    </a:cubicBezTo>
                    <a:cubicBezTo>
                      <a:pt x="458" y="1354"/>
                      <a:pt x="439" y="1303"/>
                      <a:pt x="426" y="1258"/>
                    </a:cubicBezTo>
                    <a:cubicBezTo>
                      <a:pt x="362" y="1093"/>
                      <a:pt x="324" y="922"/>
                      <a:pt x="318" y="744"/>
                    </a:cubicBezTo>
                    <a:cubicBezTo>
                      <a:pt x="305" y="566"/>
                      <a:pt x="331" y="381"/>
                      <a:pt x="401" y="216"/>
                    </a:cubicBezTo>
                    <a:cubicBezTo>
                      <a:pt x="445" y="127"/>
                      <a:pt x="515" y="51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Google Shape;1626;p49">
                <a:extLst>
                  <a:ext uri="{FF2B5EF4-FFF2-40B4-BE49-F238E27FC236}">
                    <a16:creationId xmlns:a16="http://schemas.microsoft.com/office/drawing/2014/main" id="{E4CDC2A2-CDE4-493F-9EAB-4E055F5A90AC}"/>
                  </a:ext>
                </a:extLst>
              </p:cNvPr>
              <p:cNvSpPr/>
              <p:nvPr/>
            </p:nvSpPr>
            <p:spPr>
              <a:xfrm>
                <a:off x="7777136" y="1072310"/>
                <a:ext cx="35062" cy="7304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75" extrusionOk="0">
                    <a:moveTo>
                      <a:pt x="420" y="0"/>
                    </a:moveTo>
                    <a:cubicBezTo>
                      <a:pt x="388" y="25"/>
                      <a:pt x="356" y="51"/>
                      <a:pt x="318" y="76"/>
                    </a:cubicBezTo>
                    <a:cubicBezTo>
                      <a:pt x="248" y="127"/>
                      <a:pt x="191" y="191"/>
                      <a:pt x="134" y="261"/>
                    </a:cubicBezTo>
                    <a:cubicBezTo>
                      <a:pt x="39" y="375"/>
                      <a:pt x="1" y="527"/>
                      <a:pt x="45" y="674"/>
                    </a:cubicBezTo>
                    <a:cubicBezTo>
                      <a:pt x="70" y="737"/>
                      <a:pt x="109" y="794"/>
                      <a:pt x="166" y="839"/>
                    </a:cubicBezTo>
                    <a:cubicBezTo>
                      <a:pt x="179" y="852"/>
                      <a:pt x="191" y="858"/>
                      <a:pt x="210" y="864"/>
                    </a:cubicBezTo>
                    <a:cubicBezTo>
                      <a:pt x="222" y="868"/>
                      <a:pt x="224" y="874"/>
                      <a:pt x="227" y="874"/>
                    </a:cubicBezTo>
                    <a:cubicBezTo>
                      <a:pt x="229" y="874"/>
                      <a:pt x="231" y="872"/>
                      <a:pt x="236" y="864"/>
                    </a:cubicBezTo>
                    <a:cubicBezTo>
                      <a:pt x="248" y="845"/>
                      <a:pt x="236" y="794"/>
                      <a:pt x="236" y="775"/>
                    </a:cubicBezTo>
                    <a:cubicBezTo>
                      <a:pt x="229" y="502"/>
                      <a:pt x="293" y="235"/>
                      <a:pt x="4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Google Shape;1627;p49">
                <a:extLst>
                  <a:ext uri="{FF2B5EF4-FFF2-40B4-BE49-F238E27FC236}">
                    <a16:creationId xmlns:a16="http://schemas.microsoft.com/office/drawing/2014/main" id="{6CD54494-0F83-442A-83E5-8FB7DB230E9F}"/>
                  </a:ext>
                </a:extLst>
              </p:cNvPr>
              <p:cNvSpPr/>
              <p:nvPr/>
            </p:nvSpPr>
            <p:spPr>
              <a:xfrm>
                <a:off x="8151124" y="882895"/>
                <a:ext cx="215462" cy="255449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3060" extrusionOk="0">
                    <a:moveTo>
                      <a:pt x="2358" y="0"/>
                    </a:moveTo>
                    <a:lnTo>
                      <a:pt x="2047" y="242"/>
                    </a:lnTo>
                    <a:cubicBezTo>
                      <a:pt x="1831" y="407"/>
                      <a:pt x="1608" y="566"/>
                      <a:pt x="1392" y="731"/>
                    </a:cubicBezTo>
                    <a:lnTo>
                      <a:pt x="1176" y="896"/>
                    </a:lnTo>
                    <a:cubicBezTo>
                      <a:pt x="1176" y="903"/>
                      <a:pt x="1170" y="909"/>
                      <a:pt x="1164" y="915"/>
                    </a:cubicBezTo>
                    <a:cubicBezTo>
                      <a:pt x="1113" y="954"/>
                      <a:pt x="1068" y="985"/>
                      <a:pt x="1017" y="1017"/>
                    </a:cubicBezTo>
                    <a:cubicBezTo>
                      <a:pt x="929" y="1081"/>
                      <a:pt x="840" y="1144"/>
                      <a:pt x="751" y="1208"/>
                    </a:cubicBezTo>
                    <a:cubicBezTo>
                      <a:pt x="744" y="1211"/>
                      <a:pt x="738" y="1213"/>
                      <a:pt x="732" y="1213"/>
                    </a:cubicBezTo>
                    <a:cubicBezTo>
                      <a:pt x="727" y="1213"/>
                      <a:pt x="722" y="1211"/>
                      <a:pt x="719" y="1208"/>
                    </a:cubicBezTo>
                    <a:cubicBezTo>
                      <a:pt x="592" y="1290"/>
                      <a:pt x="477" y="1379"/>
                      <a:pt x="350" y="1468"/>
                    </a:cubicBezTo>
                    <a:cubicBezTo>
                      <a:pt x="229" y="1557"/>
                      <a:pt x="115" y="1653"/>
                      <a:pt x="1" y="1748"/>
                    </a:cubicBezTo>
                    <a:cubicBezTo>
                      <a:pt x="452" y="2072"/>
                      <a:pt x="865" y="2561"/>
                      <a:pt x="1418" y="2688"/>
                    </a:cubicBezTo>
                    <a:cubicBezTo>
                      <a:pt x="1392" y="2644"/>
                      <a:pt x="1367" y="2599"/>
                      <a:pt x="1335" y="2561"/>
                    </a:cubicBezTo>
                    <a:cubicBezTo>
                      <a:pt x="1221" y="2428"/>
                      <a:pt x="1113" y="2288"/>
                      <a:pt x="1017" y="2142"/>
                    </a:cubicBezTo>
                    <a:cubicBezTo>
                      <a:pt x="1017" y="2136"/>
                      <a:pt x="1017" y="2123"/>
                      <a:pt x="1017" y="2116"/>
                    </a:cubicBezTo>
                    <a:cubicBezTo>
                      <a:pt x="992" y="2085"/>
                      <a:pt x="973" y="2053"/>
                      <a:pt x="960" y="2015"/>
                    </a:cubicBezTo>
                    <a:cubicBezTo>
                      <a:pt x="955" y="1994"/>
                      <a:pt x="963" y="1973"/>
                      <a:pt x="979" y="1973"/>
                    </a:cubicBezTo>
                    <a:cubicBezTo>
                      <a:pt x="983" y="1973"/>
                      <a:pt x="987" y="1974"/>
                      <a:pt x="992" y="1977"/>
                    </a:cubicBezTo>
                    <a:cubicBezTo>
                      <a:pt x="1056" y="2015"/>
                      <a:pt x="1113" y="2072"/>
                      <a:pt x="1151" y="2136"/>
                    </a:cubicBezTo>
                    <a:cubicBezTo>
                      <a:pt x="1202" y="2199"/>
                      <a:pt x="1240" y="2256"/>
                      <a:pt x="1297" y="2326"/>
                    </a:cubicBezTo>
                    <a:cubicBezTo>
                      <a:pt x="1354" y="2402"/>
                      <a:pt x="1405" y="2479"/>
                      <a:pt x="1456" y="2561"/>
                    </a:cubicBezTo>
                    <a:cubicBezTo>
                      <a:pt x="1481" y="2580"/>
                      <a:pt x="1500" y="2599"/>
                      <a:pt x="1526" y="2619"/>
                    </a:cubicBezTo>
                    <a:cubicBezTo>
                      <a:pt x="1532" y="2631"/>
                      <a:pt x="1539" y="2638"/>
                      <a:pt x="1545" y="2644"/>
                    </a:cubicBezTo>
                    <a:cubicBezTo>
                      <a:pt x="1564" y="2644"/>
                      <a:pt x="1577" y="2657"/>
                      <a:pt x="1583" y="2669"/>
                    </a:cubicBezTo>
                    <a:cubicBezTo>
                      <a:pt x="1710" y="2784"/>
                      <a:pt x="1850" y="2885"/>
                      <a:pt x="1996" y="2974"/>
                    </a:cubicBezTo>
                    <a:cubicBezTo>
                      <a:pt x="2041" y="3013"/>
                      <a:pt x="2091" y="3038"/>
                      <a:pt x="2149" y="3057"/>
                    </a:cubicBezTo>
                    <a:cubicBezTo>
                      <a:pt x="2158" y="3059"/>
                      <a:pt x="2167" y="3060"/>
                      <a:pt x="2175" y="3060"/>
                    </a:cubicBezTo>
                    <a:cubicBezTo>
                      <a:pt x="2223" y="3060"/>
                      <a:pt x="2252" y="3028"/>
                      <a:pt x="2225" y="2968"/>
                    </a:cubicBezTo>
                    <a:cubicBezTo>
                      <a:pt x="2174" y="2860"/>
                      <a:pt x="2111" y="2758"/>
                      <a:pt x="2047" y="2657"/>
                    </a:cubicBezTo>
                    <a:lnTo>
                      <a:pt x="1697" y="2040"/>
                    </a:lnTo>
                    <a:cubicBezTo>
                      <a:pt x="1640" y="1939"/>
                      <a:pt x="1583" y="1837"/>
                      <a:pt x="1526" y="1735"/>
                    </a:cubicBezTo>
                    <a:cubicBezTo>
                      <a:pt x="1462" y="1640"/>
                      <a:pt x="1411" y="1538"/>
                      <a:pt x="1380" y="1430"/>
                    </a:cubicBezTo>
                    <a:cubicBezTo>
                      <a:pt x="1375" y="1416"/>
                      <a:pt x="1387" y="1406"/>
                      <a:pt x="1399" y="1406"/>
                    </a:cubicBezTo>
                    <a:cubicBezTo>
                      <a:pt x="1403" y="1406"/>
                      <a:pt x="1408" y="1408"/>
                      <a:pt x="1411" y="1411"/>
                    </a:cubicBezTo>
                    <a:cubicBezTo>
                      <a:pt x="1513" y="1525"/>
                      <a:pt x="1596" y="1653"/>
                      <a:pt x="1666" y="1786"/>
                    </a:cubicBezTo>
                    <a:cubicBezTo>
                      <a:pt x="1742" y="1913"/>
                      <a:pt x="1812" y="2047"/>
                      <a:pt x="1888" y="2174"/>
                    </a:cubicBezTo>
                    <a:cubicBezTo>
                      <a:pt x="1977" y="2326"/>
                      <a:pt x="2060" y="2472"/>
                      <a:pt x="2149" y="2625"/>
                    </a:cubicBezTo>
                    <a:cubicBezTo>
                      <a:pt x="2174" y="2644"/>
                      <a:pt x="2199" y="2663"/>
                      <a:pt x="2238" y="2663"/>
                    </a:cubicBezTo>
                    <a:cubicBezTo>
                      <a:pt x="2244" y="2663"/>
                      <a:pt x="2250" y="2657"/>
                      <a:pt x="2257" y="2657"/>
                    </a:cubicBezTo>
                    <a:cubicBezTo>
                      <a:pt x="2212" y="2390"/>
                      <a:pt x="2161" y="2129"/>
                      <a:pt x="2085" y="1869"/>
                    </a:cubicBezTo>
                    <a:cubicBezTo>
                      <a:pt x="2047" y="1722"/>
                      <a:pt x="2002" y="1583"/>
                      <a:pt x="1958" y="1443"/>
                    </a:cubicBezTo>
                    <a:cubicBezTo>
                      <a:pt x="1907" y="1309"/>
                      <a:pt x="1856" y="1182"/>
                      <a:pt x="1818" y="1049"/>
                    </a:cubicBezTo>
                    <a:cubicBezTo>
                      <a:pt x="1807" y="1026"/>
                      <a:pt x="1826" y="1012"/>
                      <a:pt x="1847" y="1012"/>
                    </a:cubicBezTo>
                    <a:cubicBezTo>
                      <a:pt x="1860" y="1012"/>
                      <a:pt x="1874" y="1017"/>
                      <a:pt x="1882" y="1030"/>
                    </a:cubicBezTo>
                    <a:cubicBezTo>
                      <a:pt x="1952" y="1163"/>
                      <a:pt x="2009" y="1297"/>
                      <a:pt x="2053" y="1437"/>
                    </a:cubicBezTo>
                    <a:cubicBezTo>
                      <a:pt x="2098" y="1564"/>
                      <a:pt x="2142" y="1697"/>
                      <a:pt x="2174" y="1837"/>
                    </a:cubicBezTo>
                    <a:cubicBezTo>
                      <a:pt x="2193" y="1894"/>
                      <a:pt x="2206" y="1951"/>
                      <a:pt x="2225" y="2015"/>
                    </a:cubicBezTo>
                    <a:cubicBezTo>
                      <a:pt x="2238" y="2015"/>
                      <a:pt x="2244" y="2021"/>
                      <a:pt x="2250" y="2028"/>
                    </a:cubicBezTo>
                    <a:cubicBezTo>
                      <a:pt x="2275" y="2084"/>
                      <a:pt x="2328" y="2115"/>
                      <a:pt x="2382" y="2115"/>
                    </a:cubicBezTo>
                    <a:cubicBezTo>
                      <a:pt x="2413" y="2115"/>
                      <a:pt x="2445" y="2105"/>
                      <a:pt x="2473" y="2085"/>
                    </a:cubicBezTo>
                    <a:cubicBezTo>
                      <a:pt x="2543" y="2028"/>
                      <a:pt x="2581" y="1945"/>
                      <a:pt x="2581" y="1850"/>
                    </a:cubicBezTo>
                    <a:cubicBezTo>
                      <a:pt x="2581" y="1742"/>
                      <a:pt x="2574" y="1634"/>
                      <a:pt x="2549" y="1525"/>
                    </a:cubicBezTo>
                    <a:cubicBezTo>
                      <a:pt x="2536" y="1417"/>
                      <a:pt x="2524" y="1316"/>
                      <a:pt x="2511" y="1208"/>
                    </a:cubicBezTo>
                    <a:cubicBezTo>
                      <a:pt x="2485" y="992"/>
                      <a:pt x="2454" y="776"/>
                      <a:pt x="2428" y="560"/>
                    </a:cubicBezTo>
                    <a:lnTo>
                      <a:pt x="2384" y="223"/>
                    </a:lnTo>
                    <a:cubicBezTo>
                      <a:pt x="2377" y="172"/>
                      <a:pt x="2371" y="121"/>
                      <a:pt x="2365" y="64"/>
                    </a:cubicBezTo>
                    <a:cubicBezTo>
                      <a:pt x="2365" y="45"/>
                      <a:pt x="2358" y="26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Google Shape;1628;p49">
                <a:extLst>
                  <a:ext uri="{FF2B5EF4-FFF2-40B4-BE49-F238E27FC236}">
                    <a16:creationId xmlns:a16="http://schemas.microsoft.com/office/drawing/2014/main" id="{34D7FD68-1108-4799-9B30-81CDBE9F5608}"/>
                  </a:ext>
                </a:extLst>
              </p:cNvPr>
              <p:cNvSpPr/>
              <p:nvPr/>
            </p:nvSpPr>
            <p:spPr>
              <a:xfrm>
                <a:off x="8229094" y="1096686"/>
                <a:ext cx="184741" cy="43359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51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26"/>
                      <a:pt x="26" y="45"/>
                      <a:pt x="39" y="70"/>
                    </a:cubicBezTo>
                    <a:cubicBezTo>
                      <a:pt x="122" y="255"/>
                      <a:pt x="192" y="452"/>
                      <a:pt x="261" y="642"/>
                    </a:cubicBezTo>
                    <a:cubicBezTo>
                      <a:pt x="408" y="1036"/>
                      <a:pt x="535" y="1443"/>
                      <a:pt x="662" y="1843"/>
                    </a:cubicBezTo>
                    <a:cubicBezTo>
                      <a:pt x="795" y="2294"/>
                      <a:pt x="922" y="2739"/>
                      <a:pt x="1049" y="3190"/>
                    </a:cubicBezTo>
                    <a:cubicBezTo>
                      <a:pt x="1132" y="3470"/>
                      <a:pt x="1215" y="3756"/>
                      <a:pt x="1304" y="4036"/>
                    </a:cubicBezTo>
                    <a:cubicBezTo>
                      <a:pt x="1361" y="4220"/>
                      <a:pt x="1418" y="4398"/>
                      <a:pt x="1475" y="4576"/>
                    </a:cubicBezTo>
                    <a:cubicBezTo>
                      <a:pt x="1526" y="4747"/>
                      <a:pt x="1590" y="4913"/>
                      <a:pt x="1659" y="5078"/>
                    </a:cubicBezTo>
                    <a:cubicBezTo>
                      <a:pt x="1691" y="5136"/>
                      <a:pt x="1736" y="5194"/>
                      <a:pt x="1804" y="5194"/>
                    </a:cubicBezTo>
                    <a:cubicBezTo>
                      <a:pt x="1819" y="5194"/>
                      <a:pt x="1834" y="5191"/>
                      <a:pt x="1850" y="5186"/>
                    </a:cubicBezTo>
                    <a:cubicBezTo>
                      <a:pt x="1920" y="5154"/>
                      <a:pt x="1984" y="5097"/>
                      <a:pt x="2028" y="5027"/>
                    </a:cubicBezTo>
                    <a:cubicBezTo>
                      <a:pt x="2117" y="4894"/>
                      <a:pt x="2168" y="4741"/>
                      <a:pt x="2181" y="4576"/>
                    </a:cubicBezTo>
                    <a:cubicBezTo>
                      <a:pt x="2212" y="4207"/>
                      <a:pt x="2066" y="3858"/>
                      <a:pt x="1933" y="3521"/>
                    </a:cubicBezTo>
                    <a:cubicBezTo>
                      <a:pt x="1780" y="3152"/>
                      <a:pt x="1628" y="2784"/>
                      <a:pt x="1469" y="2409"/>
                    </a:cubicBezTo>
                    <a:cubicBezTo>
                      <a:pt x="1469" y="2409"/>
                      <a:pt x="1469" y="2402"/>
                      <a:pt x="1469" y="2396"/>
                    </a:cubicBezTo>
                    <a:cubicBezTo>
                      <a:pt x="1170" y="1678"/>
                      <a:pt x="878" y="960"/>
                      <a:pt x="579" y="235"/>
                    </a:cubicBezTo>
                    <a:cubicBezTo>
                      <a:pt x="509" y="229"/>
                      <a:pt x="446" y="210"/>
                      <a:pt x="382" y="191"/>
                    </a:cubicBezTo>
                    <a:lnTo>
                      <a:pt x="382" y="191"/>
                    </a:lnTo>
                    <a:cubicBezTo>
                      <a:pt x="477" y="407"/>
                      <a:pt x="560" y="629"/>
                      <a:pt x="636" y="852"/>
                    </a:cubicBezTo>
                    <a:cubicBezTo>
                      <a:pt x="738" y="1093"/>
                      <a:pt x="808" y="1341"/>
                      <a:pt x="865" y="1595"/>
                    </a:cubicBezTo>
                    <a:cubicBezTo>
                      <a:pt x="865" y="1608"/>
                      <a:pt x="855" y="1615"/>
                      <a:pt x="845" y="1615"/>
                    </a:cubicBezTo>
                    <a:cubicBezTo>
                      <a:pt x="840" y="1615"/>
                      <a:pt x="836" y="1613"/>
                      <a:pt x="833" y="1608"/>
                    </a:cubicBezTo>
                    <a:cubicBezTo>
                      <a:pt x="776" y="1481"/>
                      <a:pt x="738" y="1354"/>
                      <a:pt x="700" y="1227"/>
                    </a:cubicBezTo>
                    <a:cubicBezTo>
                      <a:pt x="662" y="1106"/>
                      <a:pt x="624" y="985"/>
                      <a:pt x="579" y="858"/>
                    </a:cubicBezTo>
                    <a:cubicBezTo>
                      <a:pt x="503" y="629"/>
                      <a:pt x="414" y="401"/>
                      <a:pt x="331" y="166"/>
                    </a:cubicBezTo>
                    <a:cubicBezTo>
                      <a:pt x="280" y="146"/>
                      <a:pt x="223" y="121"/>
                      <a:pt x="172" y="96"/>
                    </a:cubicBezTo>
                    <a:lnTo>
                      <a:pt x="172" y="96"/>
                    </a:lnTo>
                    <a:cubicBezTo>
                      <a:pt x="211" y="166"/>
                      <a:pt x="242" y="242"/>
                      <a:pt x="268" y="318"/>
                    </a:cubicBezTo>
                    <a:cubicBezTo>
                      <a:pt x="312" y="420"/>
                      <a:pt x="350" y="515"/>
                      <a:pt x="389" y="623"/>
                    </a:cubicBezTo>
                    <a:cubicBezTo>
                      <a:pt x="420" y="725"/>
                      <a:pt x="458" y="826"/>
                      <a:pt x="490" y="928"/>
                    </a:cubicBezTo>
                    <a:cubicBezTo>
                      <a:pt x="535" y="1036"/>
                      <a:pt x="560" y="1144"/>
                      <a:pt x="573" y="1259"/>
                    </a:cubicBezTo>
                    <a:cubicBezTo>
                      <a:pt x="573" y="1277"/>
                      <a:pt x="558" y="1287"/>
                      <a:pt x="543" y="1287"/>
                    </a:cubicBezTo>
                    <a:cubicBezTo>
                      <a:pt x="532" y="1287"/>
                      <a:pt x="521" y="1282"/>
                      <a:pt x="516" y="1271"/>
                    </a:cubicBezTo>
                    <a:cubicBezTo>
                      <a:pt x="471" y="1170"/>
                      <a:pt x="439" y="1062"/>
                      <a:pt x="414" y="954"/>
                    </a:cubicBezTo>
                    <a:cubicBezTo>
                      <a:pt x="389" y="846"/>
                      <a:pt x="350" y="744"/>
                      <a:pt x="319" y="642"/>
                    </a:cubicBezTo>
                    <a:cubicBezTo>
                      <a:pt x="280" y="534"/>
                      <a:pt x="242" y="432"/>
                      <a:pt x="198" y="324"/>
                    </a:cubicBezTo>
                    <a:cubicBezTo>
                      <a:pt x="166" y="235"/>
                      <a:pt x="128" y="153"/>
                      <a:pt x="103" y="58"/>
                    </a:cubicBezTo>
                    <a:cubicBezTo>
                      <a:pt x="64" y="45"/>
                      <a:pt x="33" y="26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Google Shape;1629;p49">
                <a:extLst>
                  <a:ext uri="{FF2B5EF4-FFF2-40B4-BE49-F238E27FC236}">
                    <a16:creationId xmlns:a16="http://schemas.microsoft.com/office/drawing/2014/main" id="{1FAC2C7F-DB0A-4067-A499-59D09A4FDDA1}"/>
                  </a:ext>
                </a:extLst>
              </p:cNvPr>
              <p:cNvSpPr/>
              <p:nvPr/>
            </p:nvSpPr>
            <p:spPr>
              <a:xfrm>
                <a:off x="8289032" y="1119476"/>
                <a:ext cx="226648" cy="444114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5320" extrusionOk="0">
                    <a:moveTo>
                      <a:pt x="617" y="1"/>
                    </a:moveTo>
                    <a:lnTo>
                      <a:pt x="649" y="58"/>
                    </a:lnTo>
                    <a:cubicBezTo>
                      <a:pt x="681" y="109"/>
                      <a:pt x="694" y="172"/>
                      <a:pt x="687" y="229"/>
                    </a:cubicBezTo>
                    <a:cubicBezTo>
                      <a:pt x="744" y="299"/>
                      <a:pt x="795" y="376"/>
                      <a:pt x="833" y="458"/>
                    </a:cubicBezTo>
                    <a:cubicBezTo>
                      <a:pt x="884" y="547"/>
                      <a:pt x="929" y="642"/>
                      <a:pt x="973" y="731"/>
                    </a:cubicBezTo>
                    <a:cubicBezTo>
                      <a:pt x="1069" y="916"/>
                      <a:pt x="1151" y="1106"/>
                      <a:pt x="1221" y="1303"/>
                    </a:cubicBezTo>
                    <a:cubicBezTo>
                      <a:pt x="1225" y="1316"/>
                      <a:pt x="1213" y="1325"/>
                      <a:pt x="1203" y="1325"/>
                    </a:cubicBezTo>
                    <a:cubicBezTo>
                      <a:pt x="1197" y="1325"/>
                      <a:pt x="1192" y="1323"/>
                      <a:pt x="1189" y="1316"/>
                    </a:cubicBezTo>
                    <a:cubicBezTo>
                      <a:pt x="1088" y="1144"/>
                      <a:pt x="1011" y="954"/>
                      <a:pt x="916" y="770"/>
                    </a:cubicBezTo>
                    <a:cubicBezTo>
                      <a:pt x="872" y="681"/>
                      <a:pt x="827" y="592"/>
                      <a:pt x="783" y="503"/>
                    </a:cubicBezTo>
                    <a:cubicBezTo>
                      <a:pt x="738" y="426"/>
                      <a:pt x="700" y="344"/>
                      <a:pt x="675" y="261"/>
                    </a:cubicBezTo>
                    <a:cubicBezTo>
                      <a:pt x="662" y="280"/>
                      <a:pt x="643" y="299"/>
                      <a:pt x="624" y="312"/>
                    </a:cubicBezTo>
                    <a:cubicBezTo>
                      <a:pt x="611" y="318"/>
                      <a:pt x="598" y="325"/>
                      <a:pt x="586" y="325"/>
                    </a:cubicBezTo>
                    <a:cubicBezTo>
                      <a:pt x="655" y="426"/>
                      <a:pt x="706" y="528"/>
                      <a:pt x="764" y="630"/>
                    </a:cubicBezTo>
                    <a:cubicBezTo>
                      <a:pt x="846" y="770"/>
                      <a:pt x="916" y="903"/>
                      <a:pt x="992" y="1043"/>
                    </a:cubicBezTo>
                    <a:cubicBezTo>
                      <a:pt x="1062" y="1189"/>
                      <a:pt x="1132" y="1335"/>
                      <a:pt x="1202" y="1475"/>
                    </a:cubicBezTo>
                    <a:cubicBezTo>
                      <a:pt x="1266" y="1615"/>
                      <a:pt x="1323" y="1755"/>
                      <a:pt x="1367" y="1901"/>
                    </a:cubicBezTo>
                    <a:cubicBezTo>
                      <a:pt x="1371" y="1918"/>
                      <a:pt x="1356" y="1929"/>
                      <a:pt x="1341" y="1929"/>
                    </a:cubicBezTo>
                    <a:cubicBezTo>
                      <a:pt x="1334" y="1929"/>
                      <a:pt x="1327" y="1926"/>
                      <a:pt x="1323" y="1920"/>
                    </a:cubicBezTo>
                    <a:cubicBezTo>
                      <a:pt x="1246" y="1786"/>
                      <a:pt x="1177" y="1646"/>
                      <a:pt x="1119" y="1500"/>
                    </a:cubicBezTo>
                    <a:cubicBezTo>
                      <a:pt x="1056" y="1361"/>
                      <a:pt x="999" y="1227"/>
                      <a:pt x="929" y="1087"/>
                    </a:cubicBezTo>
                    <a:cubicBezTo>
                      <a:pt x="859" y="941"/>
                      <a:pt x="789" y="808"/>
                      <a:pt x="713" y="668"/>
                    </a:cubicBezTo>
                    <a:cubicBezTo>
                      <a:pt x="655" y="553"/>
                      <a:pt x="586" y="445"/>
                      <a:pt x="535" y="331"/>
                    </a:cubicBezTo>
                    <a:cubicBezTo>
                      <a:pt x="465" y="325"/>
                      <a:pt x="395" y="306"/>
                      <a:pt x="338" y="261"/>
                    </a:cubicBezTo>
                    <a:cubicBezTo>
                      <a:pt x="223" y="191"/>
                      <a:pt x="109" y="109"/>
                      <a:pt x="1" y="26"/>
                    </a:cubicBezTo>
                    <a:lnTo>
                      <a:pt x="1" y="26"/>
                    </a:lnTo>
                    <a:lnTo>
                      <a:pt x="45" y="134"/>
                    </a:lnTo>
                    <a:cubicBezTo>
                      <a:pt x="350" y="878"/>
                      <a:pt x="655" y="1615"/>
                      <a:pt x="954" y="2358"/>
                    </a:cubicBezTo>
                    <a:lnTo>
                      <a:pt x="992" y="2454"/>
                    </a:lnTo>
                    <a:cubicBezTo>
                      <a:pt x="1145" y="2828"/>
                      <a:pt x="1316" y="3203"/>
                      <a:pt x="1443" y="3585"/>
                    </a:cubicBezTo>
                    <a:cubicBezTo>
                      <a:pt x="1520" y="3801"/>
                      <a:pt x="1564" y="4023"/>
                      <a:pt x="1564" y="4252"/>
                    </a:cubicBezTo>
                    <a:cubicBezTo>
                      <a:pt x="1685" y="4500"/>
                      <a:pt x="1818" y="4748"/>
                      <a:pt x="1952" y="4983"/>
                    </a:cubicBezTo>
                    <a:cubicBezTo>
                      <a:pt x="1984" y="5046"/>
                      <a:pt x="2022" y="5110"/>
                      <a:pt x="2060" y="5167"/>
                    </a:cubicBezTo>
                    <a:cubicBezTo>
                      <a:pt x="2079" y="5205"/>
                      <a:pt x="2117" y="5294"/>
                      <a:pt x="2162" y="5320"/>
                    </a:cubicBezTo>
                    <a:lnTo>
                      <a:pt x="2200" y="5320"/>
                    </a:lnTo>
                    <a:cubicBezTo>
                      <a:pt x="2244" y="5300"/>
                      <a:pt x="2289" y="5275"/>
                      <a:pt x="2320" y="5243"/>
                    </a:cubicBezTo>
                    <a:cubicBezTo>
                      <a:pt x="2365" y="5205"/>
                      <a:pt x="2403" y="5167"/>
                      <a:pt x="2435" y="5123"/>
                    </a:cubicBezTo>
                    <a:cubicBezTo>
                      <a:pt x="2714" y="4748"/>
                      <a:pt x="2619" y="4252"/>
                      <a:pt x="2479" y="3839"/>
                    </a:cubicBezTo>
                    <a:cubicBezTo>
                      <a:pt x="2320" y="3381"/>
                      <a:pt x="2136" y="2930"/>
                      <a:pt x="1939" y="2492"/>
                    </a:cubicBezTo>
                    <a:cubicBezTo>
                      <a:pt x="1787" y="2136"/>
                      <a:pt x="1621" y="1793"/>
                      <a:pt x="1443" y="1449"/>
                    </a:cubicBezTo>
                    <a:cubicBezTo>
                      <a:pt x="1189" y="954"/>
                      <a:pt x="916" y="471"/>
                      <a:pt x="6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Google Shape;1630;p49">
                <a:extLst>
                  <a:ext uri="{FF2B5EF4-FFF2-40B4-BE49-F238E27FC236}">
                    <a16:creationId xmlns:a16="http://schemas.microsoft.com/office/drawing/2014/main" id="{2AB1B02C-ADF7-4947-B6B2-AF8C90E571A5}"/>
                  </a:ext>
                </a:extLst>
              </p:cNvPr>
              <p:cNvSpPr/>
              <p:nvPr/>
            </p:nvSpPr>
            <p:spPr>
              <a:xfrm>
                <a:off x="8478447" y="1537541"/>
                <a:ext cx="60606" cy="8164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78" extrusionOk="0">
                    <a:moveTo>
                      <a:pt x="369" y="0"/>
                    </a:moveTo>
                    <a:cubicBezTo>
                      <a:pt x="299" y="172"/>
                      <a:pt x="166" y="318"/>
                      <a:pt x="1" y="407"/>
                    </a:cubicBezTo>
                    <a:cubicBezTo>
                      <a:pt x="58" y="496"/>
                      <a:pt x="115" y="591"/>
                      <a:pt x="179" y="680"/>
                    </a:cubicBezTo>
                    <a:cubicBezTo>
                      <a:pt x="223" y="737"/>
                      <a:pt x="268" y="795"/>
                      <a:pt x="312" y="845"/>
                    </a:cubicBezTo>
                    <a:cubicBezTo>
                      <a:pt x="350" y="896"/>
                      <a:pt x="401" y="941"/>
                      <a:pt x="458" y="966"/>
                    </a:cubicBezTo>
                    <a:cubicBezTo>
                      <a:pt x="477" y="974"/>
                      <a:pt x="493" y="977"/>
                      <a:pt x="509" y="977"/>
                    </a:cubicBezTo>
                    <a:cubicBezTo>
                      <a:pt x="618" y="977"/>
                      <a:pt x="644" y="795"/>
                      <a:pt x="655" y="706"/>
                    </a:cubicBezTo>
                    <a:lnTo>
                      <a:pt x="693" y="470"/>
                    </a:lnTo>
                    <a:cubicBezTo>
                      <a:pt x="706" y="401"/>
                      <a:pt x="712" y="337"/>
                      <a:pt x="725" y="273"/>
                    </a:cubicBezTo>
                    <a:cubicBezTo>
                      <a:pt x="592" y="197"/>
                      <a:pt x="471" y="108"/>
                      <a:pt x="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Google Shape;1631;p49">
                <a:extLst>
                  <a:ext uri="{FF2B5EF4-FFF2-40B4-BE49-F238E27FC236}">
                    <a16:creationId xmlns:a16="http://schemas.microsoft.com/office/drawing/2014/main" id="{8F32F0CF-029F-4C9B-A482-6C344AE9D436}"/>
                  </a:ext>
                </a:extLst>
              </p:cNvPr>
              <p:cNvSpPr/>
              <p:nvPr/>
            </p:nvSpPr>
            <p:spPr>
              <a:xfrm>
                <a:off x="8510253" y="1444712"/>
                <a:ext cx="97171" cy="124719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494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90" y="108"/>
                      <a:pt x="160" y="235"/>
                      <a:pt x="242" y="350"/>
                    </a:cubicBezTo>
                    <a:cubicBezTo>
                      <a:pt x="344" y="496"/>
                      <a:pt x="439" y="655"/>
                      <a:pt x="522" y="813"/>
                    </a:cubicBezTo>
                    <a:cubicBezTo>
                      <a:pt x="531" y="827"/>
                      <a:pt x="521" y="838"/>
                      <a:pt x="509" y="838"/>
                    </a:cubicBezTo>
                    <a:cubicBezTo>
                      <a:pt x="505" y="838"/>
                      <a:pt x="500" y="836"/>
                      <a:pt x="497" y="833"/>
                    </a:cubicBezTo>
                    <a:cubicBezTo>
                      <a:pt x="376" y="686"/>
                      <a:pt x="268" y="534"/>
                      <a:pt x="172" y="375"/>
                    </a:cubicBezTo>
                    <a:cubicBezTo>
                      <a:pt x="115" y="286"/>
                      <a:pt x="58" y="203"/>
                      <a:pt x="1" y="108"/>
                    </a:cubicBezTo>
                    <a:lnTo>
                      <a:pt x="1" y="108"/>
                    </a:lnTo>
                    <a:cubicBezTo>
                      <a:pt x="20" y="178"/>
                      <a:pt x="39" y="248"/>
                      <a:pt x="52" y="324"/>
                    </a:cubicBezTo>
                    <a:cubicBezTo>
                      <a:pt x="122" y="400"/>
                      <a:pt x="179" y="483"/>
                      <a:pt x="236" y="572"/>
                    </a:cubicBezTo>
                    <a:cubicBezTo>
                      <a:pt x="268" y="616"/>
                      <a:pt x="293" y="667"/>
                      <a:pt x="319" y="712"/>
                    </a:cubicBezTo>
                    <a:cubicBezTo>
                      <a:pt x="325" y="737"/>
                      <a:pt x="338" y="756"/>
                      <a:pt x="344" y="782"/>
                    </a:cubicBezTo>
                    <a:cubicBezTo>
                      <a:pt x="350" y="807"/>
                      <a:pt x="357" y="833"/>
                      <a:pt x="363" y="858"/>
                    </a:cubicBezTo>
                    <a:cubicBezTo>
                      <a:pt x="363" y="862"/>
                      <a:pt x="357" y="867"/>
                      <a:pt x="349" y="867"/>
                    </a:cubicBezTo>
                    <a:cubicBezTo>
                      <a:pt x="345" y="867"/>
                      <a:pt x="341" y="866"/>
                      <a:pt x="338" y="864"/>
                    </a:cubicBezTo>
                    <a:cubicBezTo>
                      <a:pt x="325" y="845"/>
                      <a:pt x="312" y="820"/>
                      <a:pt x="300" y="801"/>
                    </a:cubicBezTo>
                    <a:cubicBezTo>
                      <a:pt x="281" y="782"/>
                      <a:pt x="268" y="756"/>
                      <a:pt x="261" y="737"/>
                    </a:cubicBezTo>
                    <a:cubicBezTo>
                      <a:pt x="236" y="693"/>
                      <a:pt x="211" y="648"/>
                      <a:pt x="192" y="604"/>
                    </a:cubicBezTo>
                    <a:cubicBezTo>
                      <a:pt x="147" y="534"/>
                      <a:pt x="109" y="470"/>
                      <a:pt x="64" y="400"/>
                    </a:cubicBezTo>
                    <a:lnTo>
                      <a:pt x="64" y="400"/>
                    </a:lnTo>
                    <a:cubicBezTo>
                      <a:pt x="96" y="610"/>
                      <a:pt x="77" y="826"/>
                      <a:pt x="14" y="1030"/>
                    </a:cubicBezTo>
                    <a:cubicBezTo>
                      <a:pt x="153" y="1131"/>
                      <a:pt x="300" y="1227"/>
                      <a:pt x="452" y="1316"/>
                    </a:cubicBezTo>
                    <a:cubicBezTo>
                      <a:pt x="528" y="1354"/>
                      <a:pt x="611" y="1392"/>
                      <a:pt x="700" y="1430"/>
                    </a:cubicBezTo>
                    <a:cubicBezTo>
                      <a:pt x="783" y="1468"/>
                      <a:pt x="872" y="1487"/>
                      <a:pt x="967" y="1493"/>
                    </a:cubicBezTo>
                    <a:cubicBezTo>
                      <a:pt x="1043" y="1493"/>
                      <a:pt x="1113" y="1443"/>
                      <a:pt x="1145" y="1373"/>
                    </a:cubicBezTo>
                    <a:cubicBezTo>
                      <a:pt x="1164" y="1277"/>
                      <a:pt x="1157" y="1182"/>
                      <a:pt x="1132" y="1093"/>
                    </a:cubicBezTo>
                    <a:cubicBezTo>
                      <a:pt x="1094" y="890"/>
                      <a:pt x="1043" y="693"/>
                      <a:pt x="980" y="496"/>
                    </a:cubicBezTo>
                    <a:cubicBezTo>
                      <a:pt x="980" y="489"/>
                      <a:pt x="980" y="483"/>
                      <a:pt x="980" y="470"/>
                    </a:cubicBezTo>
                    <a:cubicBezTo>
                      <a:pt x="966" y="471"/>
                      <a:pt x="952" y="472"/>
                      <a:pt x="938" y="472"/>
                    </a:cubicBezTo>
                    <a:cubicBezTo>
                      <a:pt x="869" y="472"/>
                      <a:pt x="801" y="459"/>
                      <a:pt x="732" y="432"/>
                    </a:cubicBezTo>
                    <a:cubicBezTo>
                      <a:pt x="605" y="394"/>
                      <a:pt x="484" y="337"/>
                      <a:pt x="369" y="267"/>
                    </a:cubicBezTo>
                    <a:cubicBezTo>
                      <a:pt x="350" y="254"/>
                      <a:pt x="331" y="242"/>
                      <a:pt x="312" y="235"/>
                    </a:cubicBezTo>
                    <a:lnTo>
                      <a:pt x="312" y="235"/>
                    </a:lnTo>
                    <a:cubicBezTo>
                      <a:pt x="344" y="273"/>
                      <a:pt x="376" y="318"/>
                      <a:pt x="414" y="362"/>
                    </a:cubicBezTo>
                    <a:cubicBezTo>
                      <a:pt x="503" y="477"/>
                      <a:pt x="605" y="585"/>
                      <a:pt x="700" y="699"/>
                    </a:cubicBezTo>
                    <a:cubicBezTo>
                      <a:pt x="710" y="720"/>
                      <a:pt x="695" y="741"/>
                      <a:pt x="676" y="741"/>
                    </a:cubicBezTo>
                    <a:cubicBezTo>
                      <a:pt x="671" y="741"/>
                      <a:pt x="666" y="740"/>
                      <a:pt x="662" y="737"/>
                    </a:cubicBezTo>
                    <a:cubicBezTo>
                      <a:pt x="547" y="636"/>
                      <a:pt x="446" y="528"/>
                      <a:pt x="357" y="400"/>
                    </a:cubicBezTo>
                    <a:cubicBezTo>
                      <a:pt x="300" y="318"/>
                      <a:pt x="242" y="235"/>
                      <a:pt x="192" y="153"/>
                    </a:cubicBezTo>
                    <a:cubicBezTo>
                      <a:pt x="128" y="108"/>
                      <a:pt x="64" y="57"/>
                      <a:pt x="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Google Shape;1632;p49">
                <a:extLst>
                  <a:ext uri="{FF2B5EF4-FFF2-40B4-BE49-F238E27FC236}">
                    <a16:creationId xmlns:a16="http://schemas.microsoft.com/office/drawing/2014/main" id="{79E2ACEE-709C-466F-974F-7CCB0811E8A6}"/>
                  </a:ext>
                </a:extLst>
              </p:cNvPr>
              <p:cNvSpPr/>
              <p:nvPr/>
            </p:nvSpPr>
            <p:spPr>
              <a:xfrm>
                <a:off x="8339454" y="952350"/>
                <a:ext cx="271143" cy="523002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6265" extrusionOk="0">
                    <a:moveTo>
                      <a:pt x="306" y="1"/>
                    </a:moveTo>
                    <a:lnTo>
                      <a:pt x="306" y="1"/>
                    </a:lnTo>
                    <a:cubicBezTo>
                      <a:pt x="331" y="211"/>
                      <a:pt x="357" y="433"/>
                      <a:pt x="376" y="643"/>
                    </a:cubicBezTo>
                    <a:cubicBezTo>
                      <a:pt x="401" y="846"/>
                      <a:pt x="471" y="1113"/>
                      <a:pt x="312" y="1284"/>
                    </a:cubicBezTo>
                    <a:cubicBezTo>
                      <a:pt x="299" y="1297"/>
                      <a:pt x="293" y="1304"/>
                      <a:pt x="280" y="1316"/>
                    </a:cubicBezTo>
                    <a:cubicBezTo>
                      <a:pt x="337" y="1399"/>
                      <a:pt x="395" y="1494"/>
                      <a:pt x="452" y="1583"/>
                    </a:cubicBezTo>
                    <a:cubicBezTo>
                      <a:pt x="484" y="1640"/>
                      <a:pt x="515" y="1691"/>
                      <a:pt x="547" y="1748"/>
                    </a:cubicBezTo>
                    <a:cubicBezTo>
                      <a:pt x="585" y="1799"/>
                      <a:pt x="611" y="1856"/>
                      <a:pt x="623" y="1914"/>
                    </a:cubicBezTo>
                    <a:cubicBezTo>
                      <a:pt x="628" y="1923"/>
                      <a:pt x="619" y="1929"/>
                      <a:pt x="611" y="1929"/>
                    </a:cubicBezTo>
                    <a:cubicBezTo>
                      <a:pt x="609" y="1929"/>
                      <a:pt x="606" y="1928"/>
                      <a:pt x="604" y="1926"/>
                    </a:cubicBezTo>
                    <a:cubicBezTo>
                      <a:pt x="560" y="1882"/>
                      <a:pt x="522" y="1837"/>
                      <a:pt x="496" y="1780"/>
                    </a:cubicBezTo>
                    <a:cubicBezTo>
                      <a:pt x="465" y="1729"/>
                      <a:pt x="439" y="1672"/>
                      <a:pt x="407" y="1621"/>
                    </a:cubicBezTo>
                    <a:cubicBezTo>
                      <a:pt x="350" y="1526"/>
                      <a:pt x="299" y="1431"/>
                      <a:pt x="255" y="1335"/>
                    </a:cubicBezTo>
                    <a:cubicBezTo>
                      <a:pt x="229" y="1348"/>
                      <a:pt x="210" y="1354"/>
                      <a:pt x="185" y="1361"/>
                    </a:cubicBezTo>
                    <a:cubicBezTo>
                      <a:pt x="204" y="1380"/>
                      <a:pt x="217" y="1405"/>
                      <a:pt x="229" y="1431"/>
                    </a:cubicBezTo>
                    <a:cubicBezTo>
                      <a:pt x="261" y="1469"/>
                      <a:pt x="287" y="1507"/>
                      <a:pt x="312" y="1551"/>
                    </a:cubicBezTo>
                    <a:cubicBezTo>
                      <a:pt x="363" y="1640"/>
                      <a:pt x="414" y="1729"/>
                      <a:pt x="465" y="1818"/>
                    </a:cubicBezTo>
                    <a:cubicBezTo>
                      <a:pt x="515" y="1907"/>
                      <a:pt x="560" y="2003"/>
                      <a:pt x="604" y="2092"/>
                    </a:cubicBezTo>
                    <a:cubicBezTo>
                      <a:pt x="655" y="2174"/>
                      <a:pt x="693" y="2269"/>
                      <a:pt x="719" y="2365"/>
                    </a:cubicBezTo>
                    <a:cubicBezTo>
                      <a:pt x="723" y="2377"/>
                      <a:pt x="714" y="2387"/>
                      <a:pt x="703" y="2387"/>
                    </a:cubicBezTo>
                    <a:cubicBezTo>
                      <a:pt x="697" y="2387"/>
                      <a:pt x="691" y="2384"/>
                      <a:pt x="687" y="2378"/>
                    </a:cubicBezTo>
                    <a:cubicBezTo>
                      <a:pt x="630" y="2301"/>
                      <a:pt x="579" y="2212"/>
                      <a:pt x="541" y="2123"/>
                    </a:cubicBezTo>
                    <a:cubicBezTo>
                      <a:pt x="496" y="2034"/>
                      <a:pt x="452" y="1952"/>
                      <a:pt x="407" y="1863"/>
                    </a:cubicBezTo>
                    <a:cubicBezTo>
                      <a:pt x="363" y="1780"/>
                      <a:pt x="318" y="1691"/>
                      <a:pt x="268" y="1609"/>
                    </a:cubicBezTo>
                    <a:cubicBezTo>
                      <a:pt x="242" y="1564"/>
                      <a:pt x="217" y="1520"/>
                      <a:pt x="191" y="1475"/>
                    </a:cubicBezTo>
                    <a:cubicBezTo>
                      <a:pt x="166" y="1443"/>
                      <a:pt x="147" y="1405"/>
                      <a:pt x="134" y="1367"/>
                    </a:cubicBezTo>
                    <a:cubicBezTo>
                      <a:pt x="115" y="1367"/>
                      <a:pt x="90" y="1367"/>
                      <a:pt x="71" y="1361"/>
                    </a:cubicBezTo>
                    <a:lnTo>
                      <a:pt x="71" y="1361"/>
                    </a:lnTo>
                    <a:cubicBezTo>
                      <a:pt x="153" y="1488"/>
                      <a:pt x="229" y="1621"/>
                      <a:pt x="299" y="1761"/>
                    </a:cubicBezTo>
                    <a:lnTo>
                      <a:pt x="554" y="2231"/>
                    </a:lnTo>
                    <a:lnTo>
                      <a:pt x="814" y="2702"/>
                    </a:lnTo>
                    <a:cubicBezTo>
                      <a:pt x="859" y="2778"/>
                      <a:pt x="903" y="2860"/>
                      <a:pt x="948" y="2937"/>
                    </a:cubicBezTo>
                    <a:cubicBezTo>
                      <a:pt x="992" y="3013"/>
                      <a:pt x="1024" y="3089"/>
                      <a:pt x="1049" y="3172"/>
                    </a:cubicBezTo>
                    <a:cubicBezTo>
                      <a:pt x="1049" y="3184"/>
                      <a:pt x="1042" y="3188"/>
                      <a:pt x="1033" y="3188"/>
                    </a:cubicBezTo>
                    <a:cubicBezTo>
                      <a:pt x="1028" y="3188"/>
                      <a:pt x="1022" y="3187"/>
                      <a:pt x="1017" y="3185"/>
                    </a:cubicBezTo>
                    <a:cubicBezTo>
                      <a:pt x="960" y="3115"/>
                      <a:pt x="916" y="3045"/>
                      <a:pt x="878" y="2969"/>
                    </a:cubicBezTo>
                    <a:cubicBezTo>
                      <a:pt x="833" y="2886"/>
                      <a:pt x="789" y="2810"/>
                      <a:pt x="744" y="2727"/>
                    </a:cubicBezTo>
                    <a:lnTo>
                      <a:pt x="496" y="2269"/>
                    </a:lnTo>
                    <a:lnTo>
                      <a:pt x="242" y="1799"/>
                    </a:lnTo>
                    <a:cubicBezTo>
                      <a:pt x="153" y="1653"/>
                      <a:pt x="77" y="1494"/>
                      <a:pt x="7" y="1335"/>
                    </a:cubicBezTo>
                    <a:lnTo>
                      <a:pt x="1" y="1329"/>
                    </a:lnTo>
                    <a:lnTo>
                      <a:pt x="1" y="1329"/>
                    </a:lnTo>
                    <a:cubicBezTo>
                      <a:pt x="39" y="1507"/>
                      <a:pt x="71" y="1691"/>
                      <a:pt x="90" y="1869"/>
                    </a:cubicBezTo>
                    <a:cubicBezTo>
                      <a:pt x="90" y="1875"/>
                      <a:pt x="90" y="1888"/>
                      <a:pt x="83" y="1895"/>
                    </a:cubicBezTo>
                    <a:cubicBezTo>
                      <a:pt x="395" y="2378"/>
                      <a:pt x="674" y="2873"/>
                      <a:pt x="935" y="3382"/>
                    </a:cubicBezTo>
                    <a:cubicBezTo>
                      <a:pt x="1024" y="3547"/>
                      <a:pt x="1106" y="3718"/>
                      <a:pt x="1189" y="3890"/>
                    </a:cubicBezTo>
                    <a:cubicBezTo>
                      <a:pt x="1329" y="4189"/>
                      <a:pt x="1469" y="4500"/>
                      <a:pt x="1596" y="4805"/>
                    </a:cubicBezTo>
                    <a:cubicBezTo>
                      <a:pt x="1697" y="5047"/>
                      <a:pt x="1793" y="5294"/>
                      <a:pt x="1882" y="5536"/>
                    </a:cubicBezTo>
                    <a:lnTo>
                      <a:pt x="1933" y="5663"/>
                    </a:lnTo>
                    <a:cubicBezTo>
                      <a:pt x="2117" y="5847"/>
                      <a:pt x="2327" y="6000"/>
                      <a:pt x="2562" y="6127"/>
                    </a:cubicBezTo>
                    <a:cubicBezTo>
                      <a:pt x="2664" y="6178"/>
                      <a:pt x="2851" y="6264"/>
                      <a:pt x="3002" y="6264"/>
                    </a:cubicBezTo>
                    <a:cubicBezTo>
                      <a:pt x="3115" y="6264"/>
                      <a:pt x="3207" y="6216"/>
                      <a:pt x="3229" y="6070"/>
                    </a:cubicBezTo>
                    <a:cubicBezTo>
                      <a:pt x="3248" y="5936"/>
                      <a:pt x="3178" y="5815"/>
                      <a:pt x="3102" y="5701"/>
                    </a:cubicBezTo>
                    <a:cubicBezTo>
                      <a:pt x="3026" y="5580"/>
                      <a:pt x="2937" y="5453"/>
                      <a:pt x="2860" y="5333"/>
                    </a:cubicBezTo>
                    <a:cubicBezTo>
                      <a:pt x="2689" y="5085"/>
                      <a:pt x="2530" y="4830"/>
                      <a:pt x="2371" y="4576"/>
                    </a:cubicBezTo>
                    <a:cubicBezTo>
                      <a:pt x="2199" y="4316"/>
                      <a:pt x="2034" y="4049"/>
                      <a:pt x="1875" y="3782"/>
                    </a:cubicBezTo>
                    <a:cubicBezTo>
                      <a:pt x="1729" y="3540"/>
                      <a:pt x="1589" y="3318"/>
                      <a:pt x="1443" y="3064"/>
                    </a:cubicBezTo>
                    <a:cubicBezTo>
                      <a:pt x="1297" y="2816"/>
                      <a:pt x="1151" y="2562"/>
                      <a:pt x="1005" y="2308"/>
                    </a:cubicBezTo>
                    <a:cubicBezTo>
                      <a:pt x="865" y="2066"/>
                      <a:pt x="757" y="1806"/>
                      <a:pt x="674" y="1532"/>
                    </a:cubicBezTo>
                    <a:cubicBezTo>
                      <a:pt x="528" y="1030"/>
                      <a:pt x="515" y="484"/>
                      <a:pt x="3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Google Shape;1633;p49">
                <a:extLst>
                  <a:ext uri="{FF2B5EF4-FFF2-40B4-BE49-F238E27FC236}">
                    <a16:creationId xmlns:a16="http://schemas.microsoft.com/office/drawing/2014/main" id="{22ADC6E2-0840-4116-A22D-B7424B0CE7BA}"/>
                  </a:ext>
                </a:extLst>
              </p:cNvPr>
              <p:cNvSpPr/>
              <p:nvPr/>
            </p:nvSpPr>
            <p:spPr>
              <a:xfrm>
                <a:off x="8356484" y="870707"/>
                <a:ext cx="48836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253" extrusionOk="0">
                    <a:moveTo>
                      <a:pt x="108" y="0"/>
                    </a:moveTo>
                    <a:lnTo>
                      <a:pt x="0" y="83"/>
                    </a:lnTo>
                    <a:cubicBezTo>
                      <a:pt x="13" y="134"/>
                      <a:pt x="19" y="184"/>
                      <a:pt x="25" y="229"/>
                    </a:cubicBezTo>
                    <a:cubicBezTo>
                      <a:pt x="32" y="299"/>
                      <a:pt x="38" y="362"/>
                      <a:pt x="44" y="432"/>
                    </a:cubicBezTo>
                    <a:lnTo>
                      <a:pt x="89" y="807"/>
                    </a:lnTo>
                    <a:lnTo>
                      <a:pt x="102" y="814"/>
                    </a:lnTo>
                    <a:lnTo>
                      <a:pt x="133" y="845"/>
                    </a:lnTo>
                    <a:cubicBezTo>
                      <a:pt x="138" y="844"/>
                      <a:pt x="142" y="844"/>
                      <a:pt x="146" y="844"/>
                    </a:cubicBezTo>
                    <a:cubicBezTo>
                      <a:pt x="167" y="844"/>
                      <a:pt x="186" y="856"/>
                      <a:pt x="197" y="877"/>
                    </a:cubicBezTo>
                    <a:cubicBezTo>
                      <a:pt x="203" y="896"/>
                      <a:pt x="210" y="915"/>
                      <a:pt x="222" y="934"/>
                    </a:cubicBezTo>
                    <a:cubicBezTo>
                      <a:pt x="292" y="1017"/>
                      <a:pt x="362" y="1093"/>
                      <a:pt x="438" y="1176"/>
                    </a:cubicBezTo>
                    <a:cubicBezTo>
                      <a:pt x="469" y="1194"/>
                      <a:pt x="516" y="1253"/>
                      <a:pt x="548" y="1253"/>
                    </a:cubicBezTo>
                    <a:cubicBezTo>
                      <a:pt x="550" y="1253"/>
                      <a:pt x="551" y="1252"/>
                      <a:pt x="553" y="1252"/>
                    </a:cubicBezTo>
                    <a:cubicBezTo>
                      <a:pt x="585" y="1252"/>
                      <a:pt x="585" y="1239"/>
                      <a:pt x="578" y="1208"/>
                    </a:cubicBezTo>
                    <a:cubicBezTo>
                      <a:pt x="572" y="1182"/>
                      <a:pt x="566" y="1163"/>
                      <a:pt x="553" y="1144"/>
                    </a:cubicBezTo>
                    <a:cubicBezTo>
                      <a:pt x="527" y="1061"/>
                      <a:pt x="496" y="985"/>
                      <a:pt x="464" y="903"/>
                    </a:cubicBezTo>
                    <a:cubicBezTo>
                      <a:pt x="407" y="737"/>
                      <a:pt x="343" y="572"/>
                      <a:pt x="280" y="407"/>
                    </a:cubicBezTo>
                    <a:cubicBezTo>
                      <a:pt x="241" y="324"/>
                      <a:pt x="210" y="242"/>
                      <a:pt x="178" y="159"/>
                    </a:cubicBezTo>
                    <a:cubicBezTo>
                      <a:pt x="153" y="108"/>
                      <a:pt x="127" y="57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Google Shape;1634;p49">
                <a:extLst>
                  <a:ext uri="{FF2B5EF4-FFF2-40B4-BE49-F238E27FC236}">
                    <a16:creationId xmlns:a16="http://schemas.microsoft.com/office/drawing/2014/main" id="{A4A0C8AB-256B-458A-A687-263B39110ADD}"/>
                  </a:ext>
                </a:extLst>
              </p:cNvPr>
              <p:cNvSpPr/>
              <p:nvPr/>
            </p:nvSpPr>
            <p:spPr>
              <a:xfrm>
                <a:off x="7598907" y="531697"/>
                <a:ext cx="1063201" cy="770353"/>
              </a:xfrm>
              <a:custGeom>
                <a:avLst/>
                <a:gdLst/>
                <a:ahLst/>
                <a:cxnLst/>
                <a:rect l="l" t="t" r="r" b="b"/>
                <a:pathLst>
                  <a:path w="12736" h="9228" extrusionOk="0">
                    <a:moveTo>
                      <a:pt x="12443" y="0"/>
                    </a:moveTo>
                    <a:lnTo>
                      <a:pt x="12443" y="0"/>
                    </a:lnTo>
                    <a:cubicBezTo>
                      <a:pt x="12202" y="153"/>
                      <a:pt x="11954" y="312"/>
                      <a:pt x="11719" y="471"/>
                    </a:cubicBezTo>
                    <a:cubicBezTo>
                      <a:pt x="11363" y="712"/>
                      <a:pt x="11026" y="947"/>
                      <a:pt x="10683" y="1189"/>
                    </a:cubicBezTo>
                    <a:cubicBezTo>
                      <a:pt x="10676" y="1194"/>
                      <a:pt x="10669" y="1196"/>
                      <a:pt x="10661" y="1196"/>
                    </a:cubicBezTo>
                    <a:cubicBezTo>
                      <a:pt x="10633" y="1196"/>
                      <a:pt x="10607" y="1163"/>
                      <a:pt x="10632" y="1138"/>
                    </a:cubicBezTo>
                    <a:cubicBezTo>
                      <a:pt x="10670" y="1074"/>
                      <a:pt x="10708" y="1017"/>
                      <a:pt x="10753" y="960"/>
                    </a:cubicBezTo>
                    <a:lnTo>
                      <a:pt x="10753" y="960"/>
                    </a:lnTo>
                    <a:lnTo>
                      <a:pt x="10715" y="992"/>
                    </a:lnTo>
                    <a:cubicBezTo>
                      <a:pt x="10632" y="1055"/>
                      <a:pt x="10543" y="1119"/>
                      <a:pt x="10454" y="1189"/>
                    </a:cubicBezTo>
                    <a:cubicBezTo>
                      <a:pt x="10276" y="1329"/>
                      <a:pt x="10098" y="1462"/>
                      <a:pt x="9914" y="1589"/>
                    </a:cubicBezTo>
                    <a:cubicBezTo>
                      <a:pt x="9910" y="1592"/>
                      <a:pt x="9907" y="1593"/>
                      <a:pt x="9903" y="1593"/>
                    </a:cubicBezTo>
                    <a:cubicBezTo>
                      <a:pt x="9889" y="1593"/>
                      <a:pt x="9878" y="1573"/>
                      <a:pt x="9888" y="1557"/>
                    </a:cubicBezTo>
                    <a:cubicBezTo>
                      <a:pt x="10054" y="1405"/>
                      <a:pt x="10232" y="1265"/>
                      <a:pt x="10403" y="1125"/>
                    </a:cubicBezTo>
                    <a:lnTo>
                      <a:pt x="10670" y="909"/>
                    </a:lnTo>
                    <a:cubicBezTo>
                      <a:pt x="10746" y="846"/>
                      <a:pt x="10829" y="757"/>
                      <a:pt x="10924" y="731"/>
                    </a:cubicBezTo>
                    <a:cubicBezTo>
                      <a:pt x="10927" y="728"/>
                      <a:pt x="10931" y="726"/>
                      <a:pt x="10934" y="726"/>
                    </a:cubicBezTo>
                    <a:cubicBezTo>
                      <a:pt x="10937" y="726"/>
                      <a:pt x="10940" y="728"/>
                      <a:pt x="10943" y="731"/>
                    </a:cubicBezTo>
                    <a:cubicBezTo>
                      <a:pt x="10988" y="680"/>
                      <a:pt x="11032" y="636"/>
                      <a:pt x="11077" y="591"/>
                    </a:cubicBezTo>
                    <a:lnTo>
                      <a:pt x="11077" y="591"/>
                    </a:lnTo>
                    <a:cubicBezTo>
                      <a:pt x="10899" y="687"/>
                      <a:pt x="10734" y="782"/>
                      <a:pt x="10568" y="890"/>
                    </a:cubicBezTo>
                    <a:cubicBezTo>
                      <a:pt x="10562" y="896"/>
                      <a:pt x="10562" y="903"/>
                      <a:pt x="10556" y="909"/>
                    </a:cubicBezTo>
                    <a:cubicBezTo>
                      <a:pt x="10352" y="1087"/>
                      <a:pt x="10136" y="1233"/>
                      <a:pt x="9920" y="1386"/>
                    </a:cubicBezTo>
                    <a:cubicBezTo>
                      <a:pt x="9558" y="1646"/>
                      <a:pt x="9183" y="1901"/>
                      <a:pt x="8821" y="2174"/>
                    </a:cubicBezTo>
                    <a:cubicBezTo>
                      <a:pt x="8656" y="2295"/>
                      <a:pt x="8497" y="2434"/>
                      <a:pt x="8357" y="2587"/>
                    </a:cubicBezTo>
                    <a:cubicBezTo>
                      <a:pt x="8306" y="2644"/>
                      <a:pt x="8249" y="2733"/>
                      <a:pt x="8173" y="2752"/>
                    </a:cubicBezTo>
                    <a:cubicBezTo>
                      <a:pt x="8162" y="2754"/>
                      <a:pt x="8152" y="2754"/>
                      <a:pt x="8141" y="2754"/>
                    </a:cubicBezTo>
                    <a:cubicBezTo>
                      <a:pt x="8108" y="2754"/>
                      <a:pt x="8076" y="2746"/>
                      <a:pt x="8052" y="2727"/>
                    </a:cubicBezTo>
                    <a:cubicBezTo>
                      <a:pt x="7779" y="2930"/>
                      <a:pt x="7505" y="3140"/>
                      <a:pt x="7245" y="3356"/>
                    </a:cubicBezTo>
                    <a:cubicBezTo>
                      <a:pt x="7111" y="3470"/>
                      <a:pt x="6972" y="3585"/>
                      <a:pt x="6838" y="3699"/>
                    </a:cubicBezTo>
                    <a:cubicBezTo>
                      <a:pt x="6711" y="3826"/>
                      <a:pt x="6578" y="3940"/>
                      <a:pt x="6431" y="4055"/>
                    </a:cubicBezTo>
                    <a:lnTo>
                      <a:pt x="6425" y="4055"/>
                    </a:lnTo>
                    <a:cubicBezTo>
                      <a:pt x="6419" y="4061"/>
                      <a:pt x="6419" y="4074"/>
                      <a:pt x="6419" y="4080"/>
                    </a:cubicBezTo>
                    <a:cubicBezTo>
                      <a:pt x="6387" y="4169"/>
                      <a:pt x="6374" y="4265"/>
                      <a:pt x="6381" y="4360"/>
                    </a:cubicBezTo>
                    <a:cubicBezTo>
                      <a:pt x="6393" y="4455"/>
                      <a:pt x="6419" y="4550"/>
                      <a:pt x="6463" y="4633"/>
                    </a:cubicBezTo>
                    <a:cubicBezTo>
                      <a:pt x="6489" y="4703"/>
                      <a:pt x="6552" y="4811"/>
                      <a:pt x="6463" y="4862"/>
                    </a:cubicBezTo>
                    <a:cubicBezTo>
                      <a:pt x="6445" y="4872"/>
                      <a:pt x="6427" y="4877"/>
                      <a:pt x="6409" y="4877"/>
                    </a:cubicBezTo>
                    <a:cubicBezTo>
                      <a:pt x="6352" y="4877"/>
                      <a:pt x="6299" y="4831"/>
                      <a:pt x="6260" y="4792"/>
                    </a:cubicBezTo>
                    <a:cubicBezTo>
                      <a:pt x="6196" y="4728"/>
                      <a:pt x="6139" y="4659"/>
                      <a:pt x="6101" y="4582"/>
                    </a:cubicBezTo>
                    <a:cubicBezTo>
                      <a:pt x="6082" y="4550"/>
                      <a:pt x="6069" y="4519"/>
                      <a:pt x="6056" y="4487"/>
                    </a:cubicBezTo>
                    <a:cubicBezTo>
                      <a:pt x="6050" y="4512"/>
                      <a:pt x="6044" y="4538"/>
                      <a:pt x="6044" y="4563"/>
                    </a:cubicBezTo>
                    <a:cubicBezTo>
                      <a:pt x="6025" y="4792"/>
                      <a:pt x="6076" y="5021"/>
                      <a:pt x="6184" y="5224"/>
                    </a:cubicBezTo>
                    <a:cubicBezTo>
                      <a:pt x="6184" y="5230"/>
                      <a:pt x="6184" y="5237"/>
                      <a:pt x="6184" y="5243"/>
                    </a:cubicBezTo>
                    <a:lnTo>
                      <a:pt x="6203" y="5250"/>
                    </a:lnTo>
                    <a:cubicBezTo>
                      <a:pt x="6228" y="5262"/>
                      <a:pt x="6234" y="5294"/>
                      <a:pt x="6215" y="5313"/>
                    </a:cubicBezTo>
                    <a:cubicBezTo>
                      <a:pt x="6184" y="5335"/>
                      <a:pt x="6142" y="5344"/>
                      <a:pt x="6098" y="5344"/>
                    </a:cubicBezTo>
                    <a:cubicBezTo>
                      <a:pt x="6025" y="5344"/>
                      <a:pt x="5945" y="5319"/>
                      <a:pt x="5898" y="5288"/>
                    </a:cubicBezTo>
                    <a:cubicBezTo>
                      <a:pt x="5802" y="5224"/>
                      <a:pt x="5745" y="5116"/>
                      <a:pt x="5751" y="5002"/>
                    </a:cubicBezTo>
                    <a:cubicBezTo>
                      <a:pt x="5732" y="4760"/>
                      <a:pt x="5758" y="4519"/>
                      <a:pt x="5828" y="4284"/>
                    </a:cubicBezTo>
                    <a:lnTo>
                      <a:pt x="5828" y="4284"/>
                    </a:lnTo>
                    <a:cubicBezTo>
                      <a:pt x="5726" y="4392"/>
                      <a:pt x="5675" y="4538"/>
                      <a:pt x="5688" y="4684"/>
                    </a:cubicBezTo>
                    <a:cubicBezTo>
                      <a:pt x="5701" y="4747"/>
                      <a:pt x="5732" y="4805"/>
                      <a:pt x="5739" y="4868"/>
                    </a:cubicBezTo>
                    <a:cubicBezTo>
                      <a:pt x="5739" y="4881"/>
                      <a:pt x="5726" y="4900"/>
                      <a:pt x="5713" y="4900"/>
                    </a:cubicBezTo>
                    <a:cubicBezTo>
                      <a:pt x="5707" y="4919"/>
                      <a:pt x="5688" y="4932"/>
                      <a:pt x="5669" y="4932"/>
                    </a:cubicBezTo>
                    <a:cubicBezTo>
                      <a:pt x="5665" y="4933"/>
                      <a:pt x="5660" y="4933"/>
                      <a:pt x="5656" y="4933"/>
                    </a:cubicBezTo>
                    <a:cubicBezTo>
                      <a:pt x="5609" y="4933"/>
                      <a:pt x="5558" y="4872"/>
                      <a:pt x="5529" y="4843"/>
                    </a:cubicBezTo>
                    <a:cubicBezTo>
                      <a:pt x="5523" y="4830"/>
                      <a:pt x="5516" y="4824"/>
                      <a:pt x="5510" y="4817"/>
                    </a:cubicBezTo>
                    <a:cubicBezTo>
                      <a:pt x="5338" y="4957"/>
                      <a:pt x="5154" y="5084"/>
                      <a:pt x="4970" y="5205"/>
                    </a:cubicBezTo>
                    <a:cubicBezTo>
                      <a:pt x="4779" y="5326"/>
                      <a:pt x="4601" y="5447"/>
                      <a:pt x="4404" y="5555"/>
                    </a:cubicBezTo>
                    <a:cubicBezTo>
                      <a:pt x="4036" y="5752"/>
                      <a:pt x="3648" y="5917"/>
                      <a:pt x="3254" y="6044"/>
                    </a:cubicBezTo>
                    <a:cubicBezTo>
                      <a:pt x="3203" y="6101"/>
                      <a:pt x="3171" y="6165"/>
                      <a:pt x="3152" y="6235"/>
                    </a:cubicBezTo>
                    <a:cubicBezTo>
                      <a:pt x="3108" y="6387"/>
                      <a:pt x="3095" y="6552"/>
                      <a:pt x="3114" y="6711"/>
                    </a:cubicBezTo>
                    <a:cubicBezTo>
                      <a:pt x="3127" y="6864"/>
                      <a:pt x="3165" y="7016"/>
                      <a:pt x="3222" y="7156"/>
                    </a:cubicBezTo>
                    <a:cubicBezTo>
                      <a:pt x="3267" y="7258"/>
                      <a:pt x="3318" y="7353"/>
                      <a:pt x="3381" y="7442"/>
                    </a:cubicBezTo>
                    <a:lnTo>
                      <a:pt x="3464" y="7499"/>
                    </a:lnTo>
                    <a:cubicBezTo>
                      <a:pt x="3517" y="7535"/>
                      <a:pt x="3477" y="7608"/>
                      <a:pt x="3425" y="7608"/>
                    </a:cubicBezTo>
                    <a:cubicBezTo>
                      <a:pt x="3421" y="7608"/>
                      <a:pt x="3417" y="7608"/>
                      <a:pt x="3413" y="7607"/>
                    </a:cubicBezTo>
                    <a:cubicBezTo>
                      <a:pt x="3409" y="7609"/>
                      <a:pt x="3405" y="7610"/>
                      <a:pt x="3402" y="7610"/>
                    </a:cubicBezTo>
                    <a:cubicBezTo>
                      <a:pt x="3393" y="7610"/>
                      <a:pt x="3386" y="7605"/>
                      <a:pt x="3381" y="7601"/>
                    </a:cubicBezTo>
                    <a:lnTo>
                      <a:pt x="3362" y="7582"/>
                    </a:lnTo>
                    <a:cubicBezTo>
                      <a:pt x="3197" y="7461"/>
                      <a:pt x="3038" y="7334"/>
                      <a:pt x="2898" y="7181"/>
                    </a:cubicBezTo>
                    <a:cubicBezTo>
                      <a:pt x="2739" y="7016"/>
                      <a:pt x="2638" y="6800"/>
                      <a:pt x="2625" y="6571"/>
                    </a:cubicBezTo>
                    <a:cubicBezTo>
                      <a:pt x="2549" y="6711"/>
                      <a:pt x="2504" y="6864"/>
                      <a:pt x="2485" y="7016"/>
                    </a:cubicBezTo>
                    <a:cubicBezTo>
                      <a:pt x="2472" y="7111"/>
                      <a:pt x="2472" y="7213"/>
                      <a:pt x="2479" y="7308"/>
                    </a:cubicBezTo>
                    <a:cubicBezTo>
                      <a:pt x="2479" y="7378"/>
                      <a:pt x="2447" y="7461"/>
                      <a:pt x="2364" y="7461"/>
                    </a:cubicBezTo>
                    <a:cubicBezTo>
                      <a:pt x="2282" y="7448"/>
                      <a:pt x="2212" y="7404"/>
                      <a:pt x="2161" y="7340"/>
                    </a:cubicBezTo>
                    <a:cubicBezTo>
                      <a:pt x="2110" y="7277"/>
                      <a:pt x="2072" y="7207"/>
                      <a:pt x="2053" y="7124"/>
                    </a:cubicBezTo>
                    <a:lnTo>
                      <a:pt x="2053" y="7099"/>
                    </a:lnTo>
                    <a:cubicBezTo>
                      <a:pt x="1970" y="7213"/>
                      <a:pt x="1869" y="7315"/>
                      <a:pt x="1754" y="7397"/>
                    </a:cubicBezTo>
                    <a:cubicBezTo>
                      <a:pt x="1595" y="7518"/>
                      <a:pt x="1430" y="7633"/>
                      <a:pt x="1265" y="7741"/>
                    </a:cubicBezTo>
                    <a:cubicBezTo>
                      <a:pt x="1068" y="7868"/>
                      <a:pt x="877" y="7995"/>
                      <a:pt x="680" y="8116"/>
                    </a:cubicBezTo>
                    <a:cubicBezTo>
                      <a:pt x="750" y="8084"/>
                      <a:pt x="826" y="8046"/>
                      <a:pt x="896" y="8008"/>
                    </a:cubicBezTo>
                    <a:cubicBezTo>
                      <a:pt x="901" y="8005"/>
                      <a:pt x="906" y="8004"/>
                      <a:pt x="911" y="8004"/>
                    </a:cubicBezTo>
                    <a:cubicBezTo>
                      <a:pt x="943" y="8004"/>
                      <a:pt x="968" y="8055"/>
                      <a:pt x="935" y="8077"/>
                    </a:cubicBezTo>
                    <a:cubicBezTo>
                      <a:pt x="598" y="8338"/>
                      <a:pt x="255" y="8605"/>
                      <a:pt x="0" y="8954"/>
                    </a:cubicBezTo>
                    <a:cubicBezTo>
                      <a:pt x="363" y="8789"/>
                      <a:pt x="718" y="8611"/>
                      <a:pt x="1068" y="8427"/>
                    </a:cubicBezTo>
                    <a:cubicBezTo>
                      <a:pt x="1437" y="8230"/>
                      <a:pt x="1799" y="8014"/>
                      <a:pt x="2161" y="7804"/>
                    </a:cubicBezTo>
                    <a:lnTo>
                      <a:pt x="2180" y="7772"/>
                    </a:lnTo>
                    <a:cubicBezTo>
                      <a:pt x="2184" y="7765"/>
                      <a:pt x="2193" y="7759"/>
                      <a:pt x="2202" y="7759"/>
                    </a:cubicBezTo>
                    <a:cubicBezTo>
                      <a:pt x="2208" y="7759"/>
                      <a:pt x="2213" y="7761"/>
                      <a:pt x="2218" y="7766"/>
                    </a:cubicBezTo>
                    <a:lnTo>
                      <a:pt x="2225" y="7766"/>
                    </a:lnTo>
                    <a:cubicBezTo>
                      <a:pt x="2229" y="7764"/>
                      <a:pt x="2234" y="7762"/>
                      <a:pt x="2238" y="7762"/>
                    </a:cubicBezTo>
                    <a:cubicBezTo>
                      <a:pt x="2267" y="7762"/>
                      <a:pt x="2279" y="7812"/>
                      <a:pt x="2263" y="7823"/>
                    </a:cubicBezTo>
                    <a:cubicBezTo>
                      <a:pt x="2237" y="7842"/>
                      <a:pt x="2212" y="7855"/>
                      <a:pt x="2186" y="7874"/>
                    </a:cubicBezTo>
                    <a:cubicBezTo>
                      <a:pt x="1881" y="8357"/>
                      <a:pt x="1303" y="8662"/>
                      <a:pt x="1138" y="9228"/>
                    </a:cubicBezTo>
                    <a:cubicBezTo>
                      <a:pt x="1373" y="9170"/>
                      <a:pt x="1595" y="9088"/>
                      <a:pt x="1805" y="8980"/>
                    </a:cubicBezTo>
                    <a:cubicBezTo>
                      <a:pt x="2225" y="8764"/>
                      <a:pt x="2625" y="8510"/>
                      <a:pt x="3038" y="8287"/>
                    </a:cubicBezTo>
                    <a:cubicBezTo>
                      <a:pt x="3254" y="8173"/>
                      <a:pt x="3476" y="8065"/>
                      <a:pt x="3699" y="7950"/>
                    </a:cubicBezTo>
                    <a:cubicBezTo>
                      <a:pt x="3813" y="7899"/>
                      <a:pt x="3921" y="7849"/>
                      <a:pt x="4036" y="7791"/>
                    </a:cubicBezTo>
                    <a:cubicBezTo>
                      <a:pt x="4144" y="7734"/>
                      <a:pt x="4258" y="7683"/>
                      <a:pt x="4379" y="7645"/>
                    </a:cubicBezTo>
                    <a:lnTo>
                      <a:pt x="4392" y="7645"/>
                    </a:lnTo>
                    <a:cubicBezTo>
                      <a:pt x="4614" y="7505"/>
                      <a:pt x="4830" y="7359"/>
                      <a:pt x="5033" y="7200"/>
                    </a:cubicBezTo>
                    <a:cubicBezTo>
                      <a:pt x="5491" y="6851"/>
                      <a:pt x="5910" y="6457"/>
                      <a:pt x="6349" y="6082"/>
                    </a:cubicBezTo>
                    <a:cubicBezTo>
                      <a:pt x="6565" y="5898"/>
                      <a:pt x="6787" y="5707"/>
                      <a:pt x="7022" y="5529"/>
                    </a:cubicBezTo>
                    <a:cubicBezTo>
                      <a:pt x="7137" y="5447"/>
                      <a:pt x="7251" y="5364"/>
                      <a:pt x="7372" y="5288"/>
                    </a:cubicBezTo>
                    <a:cubicBezTo>
                      <a:pt x="7467" y="5224"/>
                      <a:pt x="7569" y="5161"/>
                      <a:pt x="7671" y="5110"/>
                    </a:cubicBezTo>
                    <a:cubicBezTo>
                      <a:pt x="7798" y="5014"/>
                      <a:pt x="7925" y="4913"/>
                      <a:pt x="8052" y="4817"/>
                    </a:cubicBezTo>
                    <a:cubicBezTo>
                      <a:pt x="8420" y="4531"/>
                      <a:pt x="8789" y="4239"/>
                      <a:pt x="9158" y="3953"/>
                    </a:cubicBezTo>
                    <a:cubicBezTo>
                      <a:pt x="9158" y="3947"/>
                      <a:pt x="9170" y="3940"/>
                      <a:pt x="9177" y="3934"/>
                    </a:cubicBezTo>
                    <a:lnTo>
                      <a:pt x="9316" y="3832"/>
                    </a:lnTo>
                    <a:lnTo>
                      <a:pt x="9965" y="3337"/>
                    </a:lnTo>
                    <a:cubicBezTo>
                      <a:pt x="10168" y="3178"/>
                      <a:pt x="10371" y="2994"/>
                      <a:pt x="10600" y="2873"/>
                    </a:cubicBezTo>
                    <a:cubicBezTo>
                      <a:pt x="10604" y="2870"/>
                      <a:pt x="10609" y="2869"/>
                      <a:pt x="10613" y="2869"/>
                    </a:cubicBezTo>
                    <a:cubicBezTo>
                      <a:pt x="10629" y="2869"/>
                      <a:pt x="10645" y="2885"/>
                      <a:pt x="10645" y="2905"/>
                    </a:cubicBezTo>
                    <a:lnTo>
                      <a:pt x="10740" y="2841"/>
                    </a:lnTo>
                    <a:cubicBezTo>
                      <a:pt x="11051" y="2612"/>
                      <a:pt x="11356" y="2390"/>
                      <a:pt x="11661" y="2155"/>
                    </a:cubicBezTo>
                    <a:lnTo>
                      <a:pt x="11661" y="2155"/>
                    </a:lnTo>
                    <a:cubicBezTo>
                      <a:pt x="11248" y="2415"/>
                      <a:pt x="10829" y="2650"/>
                      <a:pt x="10390" y="2860"/>
                    </a:cubicBezTo>
                    <a:cubicBezTo>
                      <a:pt x="10387" y="2862"/>
                      <a:pt x="10383" y="2862"/>
                      <a:pt x="10379" y="2862"/>
                    </a:cubicBezTo>
                    <a:cubicBezTo>
                      <a:pt x="10355" y="2862"/>
                      <a:pt x="10343" y="2826"/>
                      <a:pt x="10365" y="2809"/>
                    </a:cubicBezTo>
                    <a:cubicBezTo>
                      <a:pt x="10568" y="2701"/>
                      <a:pt x="10772" y="2587"/>
                      <a:pt x="10969" y="2466"/>
                    </a:cubicBezTo>
                    <a:cubicBezTo>
                      <a:pt x="11306" y="2263"/>
                      <a:pt x="11642" y="2040"/>
                      <a:pt x="11960" y="1812"/>
                    </a:cubicBezTo>
                    <a:cubicBezTo>
                      <a:pt x="12125" y="1704"/>
                      <a:pt x="12278" y="1583"/>
                      <a:pt x="12437" y="1462"/>
                    </a:cubicBezTo>
                    <a:cubicBezTo>
                      <a:pt x="12538" y="1386"/>
                      <a:pt x="12634" y="1290"/>
                      <a:pt x="12735" y="1208"/>
                    </a:cubicBezTo>
                    <a:lnTo>
                      <a:pt x="12735" y="1202"/>
                    </a:lnTo>
                    <a:cubicBezTo>
                      <a:pt x="12468" y="1329"/>
                      <a:pt x="12195" y="1456"/>
                      <a:pt x="11928" y="1596"/>
                    </a:cubicBezTo>
                    <a:cubicBezTo>
                      <a:pt x="11928" y="1596"/>
                      <a:pt x="11922" y="1602"/>
                      <a:pt x="11922" y="1608"/>
                    </a:cubicBezTo>
                    <a:cubicBezTo>
                      <a:pt x="11903" y="1621"/>
                      <a:pt x="11884" y="1634"/>
                      <a:pt x="11865" y="1646"/>
                    </a:cubicBezTo>
                    <a:cubicBezTo>
                      <a:pt x="11846" y="1659"/>
                      <a:pt x="11820" y="1665"/>
                      <a:pt x="11801" y="1672"/>
                    </a:cubicBezTo>
                    <a:lnTo>
                      <a:pt x="11731" y="1697"/>
                    </a:lnTo>
                    <a:cubicBezTo>
                      <a:pt x="11325" y="1907"/>
                      <a:pt x="10931" y="2148"/>
                      <a:pt x="10549" y="2409"/>
                    </a:cubicBezTo>
                    <a:cubicBezTo>
                      <a:pt x="10540" y="2416"/>
                      <a:pt x="10530" y="2420"/>
                      <a:pt x="10520" y="2420"/>
                    </a:cubicBezTo>
                    <a:cubicBezTo>
                      <a:pt x="10488" y="2420"/>
                      <a:pt x="10459" y="2386"/>
                      <a:pt x="10473" y="2352"/>
                    </a:cubicBezTo>
                    <a:cubicBezTo>
                      <a:pt x="10543" y="2129"/>
                      <a:pt x="10645" y="1926"/>
                      <a:pt x="10784" y="1735"/>
                    </a:cubicBezTo>
                    <a:cubicBezTo>
                      <a:pt x="11020" y="1386"/>
                      <a:pt x="11331" y="1093"/>
                      <a:pt x="11630" y="795"/>
                    </a:cubicBezTo>
                    <a:lnTo>
                      <a:pt x="12170" y="267"/>
                    </a:lnTo>
                    <a:cubicBezTo>
                      <a:pt x="12259" y="178"/>
                      <a:pt x="12348" y="89"/>
                      <a:pt x="124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3" name="Google Shape;1635;p49">
                <a:extLst>
                  <a:ext uri="{FF2B5EF4-FFF2-40B4-BE49-F238E27FC236}">
                    <a16:creationId xmlns:a16="http://schemas.microsoft.com/office/drawing/2014/main" id="{7D3A940D-B999-4A89-B737-47E5FC03F13F}"/>
                  </a:ext>
                </a:extLst>
              </p:cNvPr>
              <p:cNvSpPr/>
              <p:nvPr/>
            </p:nvSpPr>
            <p:spPr>
              <a:xfrm>
                <a:off x="8276844" y="1209467"/>
                <a:ext cx="8598" cy="2746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29" extrusionOk="0">
                    <a:moveTo>
                      <a:pt x="18" y="0"/>
                    </a:moveTo>
                    <a:cubicBezTo>
                      <a:pt x="8" y="0"/>
                      <a:pt x="1" y="5"/>
                      <a:pt x="1" y="16"/>
                    </a:cubicBezTo>
                    <a:cubicBezTo>
                      <a:pt x="1" y="66"/>
                      <a:pt x="14" y="117"/>
                      <a:pt x="26" y="168"/>
                    </a:cubicBezTo>
                    <a:cubicBezTo>
                      <a:pt x="33" y="219"/>
                      <a:pt x="52" y="270"/>
                      <a:pt x="71" y="314"/>
                    </a:cubicBezTo>
                    <a:cubicBezTo>
                      <a:pt x="73" y="324"/>
                      <a:pt x="79" y="329"/>
                      <a:pt x="85" y="329"/>
                    </a:cubicBezTo>
                    <a:cubicBezTo>
                      <a:pt x="93" y="329"/>
                      <a:pt x="102" y="319"/>
                      <a:pt x="102" y="308"/>
                    </a:cubicBezTo>
                    <a:cubicBezTo>
                      <a:pt x="96" y="257"/>
                      <a:pt x="90" y="206"/>
                      <a:pt x="77" y="155"/>
                    </a:cubicBezTo>
                    <a:cubicBezTo>
                      <a:pt x="71" y="105"/>
                      <a:pt x="58" y="54"/>
                      <a:pt x="39" y="9"/>
                    </a:cubicBezTo>
                    <a:cubicBezTo>
                      <a:pt x="33" y="4"/>
                      <a:pt x="25" y="0"/>
                      <a:pt x="18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" name="Google Shape;1636;p49">
                <a:extLst>
                  <a:ext uri="{FF2B5EF4-FFF2-40B4-BE49-F238E27FC236}">
                    <a16:creationId xmlns:a16="http://schemas.microsoft.com/office/drawing/2014/main" id="{9A4160E5-51B0-43C2-AD51-269545AB944E}"/>
                  </a:ext>
                </a:extLst>
              </p:cNvPr>
              <p:cNvSpPr/>
              <p:nvPr/>
            </p:nvSpPr>
            <p:spPr>
              <a:xfrm>
                <a:off x="8164147" y="673528"/>
                <a:ext cx="61859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60" extrusionOk="0">
                    <a:moveTo>
                      <a:pt x="25" y="0"/>
                    </a:moveTo>
                    <a:cubicBezTo>
                      <a:pt x="13" y="0"/>
                      <a:pt x="0" y="15"/>
                      <a:pt x="10" y="30"/>
                    </a:cubicBezTo>
                    <a:cubicBezTo>
                      <a:pt x="105" y="157"/>
                      <a:pt x="213" y="271"/>
                      <a:pt x="328" y="379"/>
                    </a:cubicBezTo>
                    <a:cubicBezTo>
                      <a:pt x="385" y="430"/>
                      <a:pt x="448" y="481"/>
                      <a:pt x="512" y="532"/>
                    </a:cubicBezTo>
                    <a:cubicBezTo>
                      <a:pt x="544" y="557"/>
                      <a:pt x="576" y="583"/>
                      <a:pt x="607" y="602"/>
                    </a:cubicBezTo>
                    <a:cubicBezTo>
                      <a:pt x="633" y="634"/>
                      <a:pt x="671" y="653"/>
                      <a:pt x="703" y="659"/>
                    </a:cubicBezTo>
                    <a:cubicBezTo>
                      <a:pt x="728" y="659"/>
                      <a:pt x="741" y="640"/>
                      <a:pt x="734" y="621"/>
                    </a:cubicBezTo>
                    <a:cubicBezTo>
                      <a:pt x="715" y="589"/>
                      <a:pt x="690" y="564"/>
                      <a:pt x="658" y="545"/>
                    </a:cubicBezTo>
                    <a:lnTo>
                      <a:pt x="563" y="481"/>
                    </a:lnTo>
                    <a:cubicBezTo>
                      <a:pt x="499" y="430"/>
                      <a:pt x="442" y="379"/>
                      <a:pt x="379" y="329"/>
                    </a:cubicBezTo>
                    <a:cubicBezTo>
                      <a:pt x="264" y="227"/>
                      <a:pt x="143" y="119"/>
                      <a:pt x="35" y="5"/>
                    </a:cubicBezTo>
                    <a:cubicBezTo>
                      <a:pt x="32" y="2"/>
                      <a:pt x="29" y="0"/>
                      <a:pt x="25" y="0"/>
                    </a:cubicBezTo>
                    <a:close/>
                  </a:path>
                </a:pathLst>
              </a:custGeom>
              <a:solidFill>
                <a:srgbClr val="F79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" name="Google Shape;1637;p49">
                <a:extLst>
                  <a:ext uri="{FF2B5EF4-FFF2-40B4-BE49-F238E27FC236}">
                    <a16:creationId xmlns:a16="http://schemas.microsoft.com/office/drawing/2014/main" id="{7F963C33-7625-4264-84C9-90BCC07BD376}"/>
                  </a:ext>
                </a:extLst>
              </p:cNvPr>
              <p:cNvSpPr/>
              <p:nvPr/>
            </p:nvSpPr>
            <p:spPr>
              <a:xfrm>
                <a:off x="7707096" y="155371"/>
                <a:ext cx="236165" cy="89658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074" extrusionOk="0">
                    <a:moveTo>
                      <a:pt x="1586" y="0"/>
                    </a:moveTo>
                    <a:cubicBezTo>
                      <a:pt x="1074" y="0"/>
                      <a:pt x="554" y="173"/>
                      <a:pt x="179" y="524"/>
                    </a:cubicBezTo>
                    <a:lnTo>
                      <a:pt x="172" y="530"/>
                    </a:lnTo>
                    <a:cubicBezTo>
                      <a:pt x="141" y="549"/>
                      <a:pt x="109" y="575"/>
                      <a:pt x="77" y="594"/>
                    </a:cubicBezTo>
                    <a:cubicBezTo>
                      <a:pt x="58" y="607"/>
                      <a:pt x="45" y="613"/>
                      <a:pt x="33" y="626"/>
                    </a:cubicBezTo>
                    <a:cubicBezTo>
                      <a:pt x="1" y="645"/>
                      <a:pt x="1" y="683"/>
                      <a:pt x="20" y="708"/>
                    </a:cubicBezTo>
                    <a:cubicBezTo>
                      <a:pt x="13" y="734"/>
                      <a:pt x="13" y="765"/>
                      <a:pt x="26" y="791"/>
                    </a:cubicBezTo>
                    <a:cubicBezTo>
                      <a:pt x="58" y="899"/>
                      <a:pt x="128" y="994"/>
                      <a:pt x="223" y="1058"/>
                    </a:cubicBezTo>
                    <a:cubicBezTo>
                      <a:pt x="236" y="1069"/>
                      <a:pt x="251" y="1074"/>
                      <a:pt x="265" y="1074"/>
                    </a:cubicBezTo>
                    <a:cubicBezTo>
                      <a:pt x="292" y="1074"/>
                      <a:pt x="319" y="1055"/>
                      <a:pt x="331" y="1026"/>
                    </a:cubicBezTo>
                    <a:cubicBezTo>
                      <a:pt x="344" y="1032"/>
                      <a:pt x="363" y="1039"/>
                      <a:pt x="382" y="1045"/>
                    </a:cubicBezTo>
                    <a:cubicBezTo>
                      <a:pt x="391" y="1054"/>
                      <a:pt x="404" y="1060"/>
                      <a:pt x="418" y="1060"/>
                    </a:cubicBezTo>
                    <a:cubicBezTo>
                      <a:pt x="423" y="1060"/>
                      <a:pt x="428" y="1059"/>
                      <a:pt x="433" y="1058"/>
                    </a:cubicBezTo>
                    <a:cubicBezTo>
                      <a:pt x="442" y="1061"/>
                      <a:pt x="452" y="1063"/>
                      <a:pt x="461" y="1063"/>
                    </a:cubicBezTo>
                    <a:cubicBezTo>
                      <a:pt x="471" y="1063"/>
                      <a:pt x="481" y="1061"/>
                      <a:pt x="490" y="1058"/>
                    </a:cubicBezTo>
                    <a:cubicBezTo>
                      <a:pt x="522" y="1045"/>
                      <a:pt x="547" y="1020"/>
                      <a:pt x="560" y="994"/>
                    </a:cubicBezTo>
                    <a:lnTo>
                      <a:pt x="655" y="994"/>
                    </a:lnTo>
                    <a:cubicBezTo>
                      <a:pt x="666" y="1015"/>
                      <a:pt x="689" y="1028"/>
                      <a:pt x="715" y="1028"/>
                    </a:cubicBezTo>
                    <a:cubicBezTo>
                      <a:pt x="721" y="1028"/>
                      <a:pt x="726" y="1027"/>
                      <a:pt x="732" y="1026"/>
                    </a:cubicBezTo>
                    <a:lnTo>
                      <a:pt x="884" y="1001"/>
                    </a:lnTo>
                    <a:cubicBezTo>
                      <a:pt x="1157" y="1001"/>
                      <a:pt x="1437" y="1001"/>
                      <a:pt x="1710" y="994"/>
                    </a:cubicBezTo>
                    <a:lnTo>
                      <a:pt x="1901" y="1007"/>
                    </a:lnTo>
                    <a:cubicBezTo>
                      <a:pt x="1905" y="1008"/>
                      <a:pt x="1910" y="1009"/>
                      <a:pt x="1914" y="1009"/>
                    </a:cubicBezTo>
                    <a:cubicBezTo>
                      <a:pt x="1933" y="1009"/>
                      <a:pt x="1949" y="997"/>
                      <a:pt x="1964" y="982"/>
                    </a:cubicBezTo>
                    <a:cubicBezTo>
                      <a:pt x="2060" y="975"/>
                      <a:pt x="2161" y="969"/>
                      <a:pt x="2263" y="956"/>
                    </a:cubicBezTo>
                    <a:cubicBezTo>
                      <a:pt x="2301" y="950"/>
                      <a:pt x="2327" y="912"/>
                      <a:pt x="2314" y="873"/>
                    </a:cubicBezTo>
                    <a:cubicBezTo>
                      <a:pt x="2352" y="867"/>
                      <a:pt x="2390" y="861"/>
                      <a:pt x="2428" y="854"/>
                    </a:cubicBezTo>
                    <a:lnTo>
                      <a:pt x="2632" y="854"/>
                    </a:lnTo>
                    <a:cubicBezTo>
                      <a:pt x="2663" y="854"/>
                      <a:pt x="2682" y="835"/>
                      <a:pt x="2689" y="810"/>
                    </a:cubicBezTo>
                    <a:lnTo>
                      <a:pt x="2740" y="797"/>
                    </a:lnTo>
                    <a:cubicBezTo>
                      <a:pt x="2797" y="778"/>
                      <a:pt x="2829" y="683"/>
                      <a:pt x="2759" y="664"/>
                    </a:cubicBezTo>
                    <a:cubicBezTo>
                      <a:pt x="2702" y="645"/>
                      <a:pt x="2651" y="632"/>
                      <a:pt x="2600" y="619"/>
                    </a:cubicBezTo>
                    <a:cubicBezTo>
                      <a:pt x="2587" y="600"/>
                      <a:pt x="2574" y="588"/>
                      <a:pt x="2555" y="588"/>
                    </a:cubicBezTo>
                    <a:lnTo>
                      <a:pt x="2447" y="568"/>
                    </a:lnTo>
                    <a:cubicBezTo>
                      <a:pt x="2454" y="562"/>
                      <a:pt x="2454" y="549"/>
                      <a:pt x="2454" y="537"/>
                    </a:cubicBezTo>
                    <a:lnTo>
                      <a:pt x="2505" y="537"/>
                    </a:lnTo>
                    <a:cubicBezTo>
                      <a:pt x="2574" y="518"/>
                      <a:pt x="2587" y="429"/>
                      <a:pt x="2524" y="391"/>
                    </a:cubicBezTo>
                    <a:cubicBezTo>
                      <a:pt x="2454" y="365"/>
                      <a:pt x="2390" y="346"/>
                      <a:pt x="2320" y="333"/>
                    </a:cubicBezTo>
                    <a:cubicBezTo>
                      <a:pt x="2206" y="295"/>
                      <a:pt x="2091" y="263"/>
                      <a:pt x="1977" y="244"/>
                    </a:cubicBezTo>
                    <a:cubicBezTo>
                      <a:pt x="1983" y="238"/>
                      <a:pt x="1990" y="232"/>
                      <a:pt x="1996" y="219"/>
                    </a:cubicBezTo>
                    <a:cubicBezTo>
                      <a:pt x="2028" y="213"/>
                      <a:pt x="2060" y="200"/>
                      <a:pt x="2091" y="194"/>
                    </a:cubicBezTo>
                    <a:cubicBezTo>
                      <a:pt x="2155" y="162"/>
                      <a:pt x="2142" y="66"/>
                      <a:pt x="2072" y="54"/>
                    </a:cubicBezTo>
                    <a:cubicBezTo>
                      <a:pt x="1915" y="18"/>
                      <a:pt x="1751" y="0"/>
                      <a:pt x="1586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6" name="Google Shape;1638;p49">
                <a:extLst>
                  <a:ext uri="{FF2B5EF4-FFF2-40B4-BE49-F238E27FC236}">
                    <a16:creationId xmlns:a16="http://schemas.microsoft.com/office/drawing/2014/main" id="{F766D020-F2EF-4D3C-A992-5A50F6F1F505}"/>
                  </a:ext>
                </a:extLst>
              </p:cNvPr>
              <p:cNvSpPr/>
              <p:nvPr/>
            </p:nvSpPr>
            <p:spPr>
              <a:xfrm>
                <a:off x="7784064" y="184756"/>
                <a:ext cx="21287" cy="21287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55" extrusionOk="0">
                    <a:moveTo>
                      <a:pt x="108" y="0"/>
                    </a:moveTo>
                    <a:cubicBezTo>
                      <a:pt x="96" y="0"/>
                      <a:pt x="83" y="7"/>
                      <a:pt x="76" y="13"/>
                    </a:cubicBezTo>
                    <a:cubicBezTo>
                      <a:pt x="57" y="19"/>
                      <a:pt x="45" y="32"/>
                      <a:pt x="32" y="45"/>
                    </a:cubicBezTo>
                    <a:cubicBezTo>
                      <a:pt x="19" y="64"/>
                      <a:pt x="7" y="83"/>
                      <a:pt x="7" y="108"/>
                    </a:cubicBezTo>
                    <a:cubicBezTo>
                      <a:pt x="0" y="134"/>
                      <a:pt x="7" y="153"/>
                      <a:pt x="13" y="178"/>
                    </a:cubicBezTo>
                    <a:cubicBezTo>
                      <a:pt x="19" y="197"/>
                      <a:pt x="38" y="216"/>
                      <a:pt x="57" y="229"/>
                    </a:cubicBezTo>
                    <a:cubicBezTo>
                      <a:pt x="76" y="242"/>
                      <a:pt x="96" y="255"/>
                      <a:pt x="121" y="255"/>
                    </a:cubicBezTo>
                    <a:cubicBezTo>
                      <a:pt x="140" y="255"/>
                      <a:pt x="165" y="248"/>
                      <a:pt x="184" y="242"/>
                    </a:cubicBezTo>
                    <a:cubicBezTo>
                      <a:pt x="204" y="236"/>
                      <a:pt x="216" y="223"/>
                      <a:pt x="229" y="210"/>
                    </a:cubicBezTo>
                    <a:cubicBezTo>
                      <a:pt x="235" y="197"/>
                      <a:pt x="242" y="191"/>
                      <a:pt x="242" y="178"/>
                    </a:cubicBezTo>
                    <a:cubicBezTo>
                      <a:pt x="254" y="159"/>
                      <a:pt x="254" y="134"/>
                      <a:pt x="248" y="115"/>
                    </a:cubicBezTo>
                    <a:cubicBezTo>
                      <a:pt x="248" y="108"/>
                      <a:pt x="248" y="102"/>
                      <a:pt x="248" y="96"/>
                    </a:cubicBezTo>
                    <a:cubicBezTo>
                      <a:pt x="248" y="89"/>
                      <a:pt x="248" y="77"/>
                      <a:pt x="242" y="70"/>
                    </a:cubicBezTo>
                    <a:cubicBezTo>
                      <a:pt x="229" y="51"/>
                      <a:pt x="216" y="32"/>
                      <a:pt x="197" y="19"/>
                    </a:cubicBezTo>
                    <a:cubicBezTo>
                      <a:pt x="178" y="7"/>
                      <a:pt x="165" y="0"/>
                      <a:pt x="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7" name="Google Shape;1639;p49">
                <a:extLst>
                  <a:ext uri="{FF2B5EF4-FFF2-40B4-BE49-F238E27FC236}">
                    <a16:creationId xmlns:a16="http://schemas.microsoft.com/office/drawing/2014/main" id="{CCD50EC5-3939-4F21-95B5-09B7F0FB9897}"/>
                  </a:ext>
                </a:extLst>
              </p:cNvPr>
              <p:cNvSpPr/>
              <p:nvPr/>
            </p:nvSpPr>
            <p:spPr>
              <a:xfrm>
                <a:off x="7711354" y="313899"/>
                <a:ext cx="400120" cy="632695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7579" extrusionOk="0">
                    <a:moveTo>
                      <a:pt x="561" y="0"/>
                    </a:moveTo>
                    <a:cubicBezTo>
                      <a:pt x="467" y="0"/>
                      <a:pt x="376" y="66"/>
                      <a:pt x="318" y="144"/>
                    </a:cubicBezTo>
                    <a:cubicBezTo>
                      <a:pt x="255" y="245"/>
                      <a:pt x="185" y="341"/>
                      <a:pt x="102" y="430"/>
                    </a:cubicBezTo>
                    <a:cubicBezTo>
                      <a:pt x="83" y="442"/>
                      <a:pt x="64" y="455"/>
                      <a:pt x="45" y="468"/>
                    </a:cubicBezTo>
                    <a:lnTo>
                      <a:pt x="64" y="474"/>
                    </a:lnTo>
                    <a:cubicBezTo>
                      <a:pt x="83" y="481"/>
                      <a:pt x="77" y="506"/>
                      <a:pt x="58" y="512"/>
                    </a:cubicBezTo>
                    <a:cubicBezTo>
                      <a:pt x="39" y="519"/>
                      <a:pt x="26" y="519"/>
                      <a:pt x="1" y="519"/>
                    </a:cubicBezTo>
                    <a:cubicBezTo>
                      <a:pt x="32" y="754"/>
                      <a:pt x="45" y="989"/>
                      <a:pt x="58" y="1224"/>
                    </a:cubicBezTo>
                    <a:lnTo>
                      <a:pt x="64" y="1421"/>
                    </a:lnTo>
                    <a:cubicBezTo>
                      <a:pt x="70" y="1389"/>
                      <a:pt x="77" y="1364"/>
                      <a:pt x="83" y="1332"/>
                    </a:cubicBezTo>
                    <a:cubicBezTo>
                      <a:pt x="86" y="1318"/>
                      <a:pt x="98" y="1311"/>
                      <a:pt x="110" y="1311"/>
                    </a:cubicBezTo>
                    <a:cubicBezTo>
                      <a:pt x="124" y="1311"/>
                      <a:pt x="138" y="1321"/>
                      <a:pt x="134" y="1338"/>
                    </a:cubicBezTo>
                    <a:cubicBezTo>
                      <a:pt x="115" y="1555"/>
                      <a:pt x="109" y="1764"/>
                      <a:pt x="102" y="1980"/>
                    </a:cubicBezTo>
                    <a:cubicBezTo>
                      <a:pt x="96" y="2082"/>
                      <a:pt x="96" y="2190"/>
                      <a:pt x="96" y="2298"/>
                    </a:cubicBezTo>
                    <a:cubicBezTo>
                      <a:pt x="102" y="2393"/>
                      <a:pt x="96" y="2489"/>
                      <a:pt x="83" y="2584"/>
                    </a:cubicBezTo>
                    <a:cubicBezTo>
                      <a:pt x="90" y="2622"/>
                      <a:pt x="90" y="2654"/>
                      <a:pt x="96" y="2686"/>
                    </a:cubicBezTo>
                    <a:cubicBezTo>
                      <a:pt x="159" y="3137"/>
                      <a:pt x="267" y="3575"/>
                      <a:pt x="420" y="4001"/>
                    </a:cubicBezTo>
                    <a:cubicBezTo>
                      <a:pt x="496" y="4211"/>
                      <a:pt x="585" y="4421"/>
                      <a:pt x="681" y="4624"/>
                    </a:cubicBezTo>
                    <a:cubicBezTo>
                      <a:pt x="731" y="4719"/>
                      <a:pt x="776" y="4821"/>
                      <a:pt x="833" y="4916"/>
                    </a:cubicBezTo>
                    <a:cubicBezTo>
                      <a:pt x="890" y="5012"/>
                      <a:pt x="941" y="5113"/>
                      <a:pt x="986" y="5215"/>
                    </a:cubicBezTo>
                    <a:cubicBezTo>
                      <a:pt x="1170" y="5469"/>
                      <a:pt x="1380" y="5704"/>
                      <a:pt x="1602" y="5927"/>
                    </a:cubicBezTo>
                    <a:cubicBezTo>
                      <a:pt x="1780" y="6098"/>
                      <a:pt x="1958" y="6257"/>
                      <a:pt x="2155" y="6403"/>
                    </a:cubicBezTo>
                    <a:cubicBezTo>
                      <a:pt x="2193" y="6429"/>
                      <a:pt x="2225" y="6454"/>
                      <a:pt x="2263" y="6486"/>
                    </a:cubicBezTo>
                    <a:cubicBezTo>
                      <a:pt x="2266" y="6480"/>
                      <a:pt x="2272" y="6476"/>
                      <a:pt x="2279" y="6476"/>
                    </a:cubicBezTo>
                    <a:cubicBezTo>
                      <a:pt x="2285" y="6476"/>
                      <a:pt x="2291" y="6480"/>
                      <a:pt x="2295" y="6486"/>
                    </a:cubicBezTo>
                    <a:cubicBezTo>
                      <a:pt x="2326" y="6511"/>
                      <a:pt x="2346" y="6543"/>
                      <a:pt x="2377" y="6562"/>
                    </a:cubicBezTo>
                    <a:cubicBezTo>
                      <a:pt x="2409" y="6581"/>
                      <a:pt x="2428" y="6600"/>
                      <a:pt x="2454" y="6619"/>
                    </a:cubicBezTo>
                    <a:cubicBezTo>
                      <a:pt x="2562" y="6683"/>
                      <a:pt x="2657" y="6753"/>
                      <a:pt x="2752" y="6829"/>
                    </a:cubicBezTo>
                    <a:cubicBezTo>
                      <a:pt x="2778" y="6854"/>
                      <a:pt x="2771" y="6893"/>
                      <a:pt x="2739" y="6905"/>
                    </a:cubicBezTo>
                    <a:cubicBezTo>
                      <a:pt x="2822" y="6975"/>
                      <a:pt x="2911" y="7045"/>
                      <a:pt x="3000" y="7109"/>
                    </a:cubicBezTo>
                    <a:cubicBezTo>
                      <a:pt x="3121" y="7204"/>
                      <a:pt x="3254" y="7287"/>
                      <a:pt x="3388" y="7369"/>
                    </a:cubicBezTo>
                    <a:cubicBezTo>
                      <a:pt x="3458" y="7407"/>
                      <a:pt x="3527" y="7445"/>
                      <a:pt x="3591" y="7484"/>
                    </a:cubicBezTo>
                    <a:cubicBezTo>
                      <a:pt x="3661" y="7509"/>
                      <a:pt x="3731" y="7541"/>
                      <a:pt x="3794" y="7579"/>
                    </a:cubicBezTo>
                    <a:cubicBezTo>
                      <a:pt x="3896" y="7496"/>
                      <a:pt x="3998" y="7414"/>
                      <a:pt x="4099" y="7331"/>
                    </a:cubicBezTo>
                    <a:lnTo>
                      <a:pt x="4093" y="7318"/>
                    </a:lnTo>
                    <a:cubicBezTo>
                      <a:pt x="4049" y="7223"/>
                      <a:pt x="4036" y="7109"/>
                      <a:pt x="4061" y="7001"/>
                    </a:cubicBezTo>
                    <a:cubicBezTo>
                      <a:pt x="4093" y="6893"/>
                      <a:pt x="4169" y="6810"/>
                      <a:pt x="4271" y="6765"/>
                    </a:cubicBezTo>
                    <a:cubicBezTo>
                      <a:pt x="4322" y="6746"/>
                      <a:pt x="4373" y="6727"/>
                      <a:pt x="4424" y="6721"/>
                    </a:cubicBezTo>
                    <a:cubicBezTo>
                      <a:pt x="4455" y="6721"/>
                      <a:pt x="4487" y="6715"/>
                      <a:pt x="4525" y="6715"/>
                    </a:cubicBezTo>
                    <a:cubicBezTo>
                      <a:pt x="4525" y="6696"/>
                      <a:pt x="4538" y="6683"/>
                      <a:pt x="4557" y="6677"/>
                    </a:cubicBezTo>
                    <a:cubicBezTo>
                      <a:pt x="4601" y="6619"/>
                      <a:pt x="4659" y="6568"/>
                      <a:pt x="4729" y="6537"/>
                    </a:cubicBezTo>
                    <a:cubicBezTo>
                      <a:pt x="4754" y="6524"/>
                      <a:pt x="4773" y="6518"/>
                      <a:pt x="4792" y="6511"/>
                    </a:cubicBezTo>
                    <a:cubicBezTo>
                      <a:pt x="4697" y="6448"/>
                      <a:pt x="4595" y="6397"/>
                      <a:pt x="4493" y="6352"/>
                    </a:cubicBezTo>
                    <a:cubicBezTo>
                      <a:pt x="3273" y="5755"/>
                      <a:pt x="2244" y="4827"/>
                      <a:pt x="1519" y="3677"/>
                    </a:cubicBezTo>
                    <a:lnTo>
                      <a:pt x="1716" y="3594"/>
                    </a:lnTo>
                    <a:cubicBezTo>
                      <a:pt x="1621" y="3270"/>
                      <a:pt x="1519" y="2953"/>
                      <a:pt x="1424" y="2635"/>
                    </a:cubicBezTo>
                    <a:cubicBezTo>
                      <a:pt x="1399" y="2527"/>
                      <a:pt x="1348" y="2425"/>
                      <a:pt x="1272" y="2349"/>
                    </a:cubicBezTo>
                    <a:cubicBezTo>
                      <a:pt x="1231" y="2315"/>
                      <a:pt x="1175" y="2296"/>
                      <a:pt x="1122" y="2296"/>
                    </a:cubicBezTo>
                    <a:cubicBezTo>
                      <a:pt x="1066" y="2296"/>
                      <a:pt x="1012" y="2316"/>
                      <a:pt x="979" y="2362"/>
                    </a:cubicBezTo>
                    <a:cubicBezTo>
                      <a:pt x="922" y="1701"/>
                      <a:pt x="871" y="1040"/>
                      <a:pt x="814" y="379"/>
                    </a:cubicBezTo>
                    <a:cubicBezTo>
                      <a:pt x="801" y="233"/>
                      <a:pt x="763" y="55"/>
                      <a:pt x="623" y="10"/>
                    </a:cubicBezTo>
                    <a:cubicBezTo>
                      <a:pt x="603" y="3"/>
                      <a:pt x="582" y="0"/>
                      <a:pt x="5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" name="Google Shape;1640;p49">
                <a:extLst>
                  <a:ext uri="{FF2B5EF4-FFF2-40B4-BE49-F238E27FC236}">
                    <a16:creationId xmlns:a16="http://schemas.microsoft.com/office/drawing/2014/main" id="{D7F3BE68-004E-44BC-AA9E-756269E03385}"/>
                  </a:ext>
                </a:extLst>
              </p:cNvPr>
              <p:cNvSpPr/>
              <p:nvPr/>
            </p:nvSpPr>
            <p:spPr>
              <a:xfrm>
                <a:off x="7874807" y="623775"/>
                <a:ext cx="20870" cy="18866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26" extrusionOk="0">
                    <a:moveTo>
                      <a:pt x="36" y="0"/>
                    </a:moveTo>
                    <a:cubicBezTo>
                      <a:pt x="16" y="0"/>
                      <a:pt x="0" y="22"/>
                      <a:pt x="19" y="41"/>
                    </a:cubicBezTo>
                    <a:lnTo>
                      <a:pt x="108" y="137"/>
                    </a:lnTo>
                    <a:cubicBezTo>
                      <a:pt x="127" y="149"/>
                      <a:pt x="140" y="162"/>
                      <a:pt x="159" y="181"/>
                    </a:cubicBezTo>
                    <a:lnTo>
                      <a:pt x="184" y="200"/>
                    </a:lnTo>
                    <a:cubicBezTo>
                      <a:pt x="191" y="207"/>
                      <a:pt x="197" y="213"/>
                      <a:pt x="210" y="219"/>
                    </a:cubicBezTo>
                    <a:cubicBezTo>
                      <a:pt x="214" y="224"/>
                      <a:pt x="219" y="226"/>
                      <a:pt x="224" y="226"/>
                    </a:cubicBezTo>
                    <a:cubicBezTo>
                      <a:pt x="239" y="226"/>
                      <a:pt x="249" y="208"/>
                      <a:pt x="235" y="194"/>
                    </a:cubicBezTo>
                    <a:cubicBezTo>
                      <a:pt x="229" y="181"/>
                      <a:pt x="222" y="175"/>
                      <a:pt x="216" y="168"/>
                    </a:cubicBezTo>
                    <a:lnTo>
                      <a:pt x="197" y="143"/>
                    </a:lnTo>
                    <a:lnTo>
                      <a:pt x="146" y="99"/>
                    </a:lnTo>
                    <a:lnTo>
                      <a:pt x="57" y="10"/>
                    </a:lnTo>
                    <a:cubicBezTo>
                      <a:pt x="50" y="3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" name="Google Shape;1641;p49">
                <a:extLst>
                  <a:ext uri="{FF2B5EF4-FFF2-40B4-BE49-F238E27FC236}">
                    <a16:creationId xmlns:a16="http://schemas.microsoft.com/office/drawing/2014/main" id="{E3B716A4-CEC4-4A88-AF5C-AB3348A433AA}"/>
                  </a:ext>
                </a:extLst>
              </p:cNvPr>
              <p:cNvSpPr/>
              <p:nvPr/>
            </p:nvSpPr>
            <p:spPr>
              <a:xfrm>
                <a:off x="7856191" y="624943"/>
                <a:ext cx="40822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6" extrusionOk="0">
                    <a:moveTo>
                      <a:pt x="32" y="0"/>
                    </a:moveTo>
                    <a:cubicBezTo>
                      <a:pt x="14" y="0"/>
                      <a:pt x="0" y="13"/>
                      <a:pt x="0" y="34"/>
                    </a:cubicBezTo>
                    <a:lnTo>
                      <a:pt x="0" y="40"/>
                    </a:lnTo>
                    <a:cubicBezTo>
                      <a:pt x="7" y="59"/>
                      <a:pt x="13" y="85"/>
                      <a:pt x="20" y="97"/>
                    </a:cubicBezTo>
                    <a:cubicBezTo>
                      <a:pt x="32" y="123"/>
                      <a:pt x="45" y="148"/>
                      <a:pt x="64" y="173"/>
                    </a:cubicBezTo>
                    <a:cubicBezTo>
                      <a:pt x="96" y="212"/>
                      <a:pt x="128" y="250"/>
                      <a:pt x="166" y="282"/>
                    </a:cubicBezTo>
                    <a:cubicBezTo>
                      <a:pt x="204" y="320"/>
                      <a:pt x="242" y="364"/>
                      <a:pt x="280" y="396"/>
                    </a:cubicBezTo>
                    <a:cubicBezTo>
                      <a:pt x="318" y="428"/>
                      <a:pt x="363" y="485"/>
                      <a:pt x="420" y="485"/>
                    </a:cubicBezTo>
                    <a:cubicBezTo>
                      <a:pt x="423" y="485"/>
                      <a:pt x="425" y="486"/>
                      <a:pt x="428" y="486"/>
                    </a:cubicBezTo>
                    <a:cubicBezTo>
                      <a:pt x="462" y="486"/>
                      <a:pt x="489" y="450"/>
                      <a:pt x="477" y="415"/>
                    </a:cubicBezTo>
                    <a:cubicBezTo>
                      <a:pt x="458" y="364"/>
                      <a:pt x="401" y="326"/>
                      <a:pt x="363" y="294"/>
                    </a:cubicBezTo>
                    <a:cubicBezTo>
                      <a:pt x="331" y="262"/>
                      <a:pt x="293" y="231"/>
                      <a:pt x="261" y="199"/>
                    </a:cubicBezTo>
                    <a:cubicBezTo>
                      <a:pt x="236" y="167"/>
                      <a:pt x="197" y="129"/>
                      <a:pt x="159" y="91"/>
                    </a:cubicBezTo>
                    <a:cubicBezTo>
                      <a:pt x="140" y="72"/>
                      <a:pt x="121" y="53"/>
                      <a:pt x="102" y="34"/>
                    </a:cubicBezTo>
                    <a:cubicBezTo>
                      <a:pt x="83" y="15"/>
                      <a:pt x="58" y="2"/>
                      <a:pt x="32" y="2"/>
                    </a:cubicBezTo>
                    <a:lnTo>
                      <a:pt x="45" y="2"/>
                    </a:lnTo>
                    <a:cubicBezTo>
                      <a:pt x="41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" name="Google Shape;1642;p49">
                <a:extLst>
                  <a:ext uri="{FF2B5EF4-FFF2-40B4-BE49-F238E27FC236}">
                    <a16:creationId xmlns:a16="http://schemas.microsoft.com/office/drawing/2014/main" id="{4C3E2676-AAA2-4BAA-BC70-B743160D3D3B}"/>
                  </a:ext>
                </a:extLst>
              </p:cNvPr>
              <p:cNvSpPr/>
              <p:nvPr/>
            </p:nvSpPr>
            <p:spPr>
              <a:xfrm>
                <a:off x="7904442" y="667434"/>
                <a:ext cx="20536" cy="162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95" extrusionOk="0">
                    <a:moveTo>
                      <a:pt x="35" y="1"/>
                    </a:moveTo>
                    <a:cubicBezTo>
                      <a:pt x="26" y="1"/>
                      <a:pt x="17" y="6"/>
                      <a:pt x="13" y="14"/>
                    </a:cubicBezTo>
                    <a:cubicBezTo>
                      <a:pt x="1" y="27"/>
                      <a:pt x="1" y="39"/>
                      <a:pt x="13" y="52"/>
                    </a:cubicBezTo>
                    <a:lnTo>
                      <a:pt x="109" y="122"/>
                    </a:lnTo>
                    <a:cubicBezTo>
                      <a:pt x="121" y="135"/>
                      <a:pt x="134" y="147"/>
                      <a:pt x="153" y="160"/>
                    </a:cubicBezTo>
                    <a:lnTo>
                      <a:pt x="172" y="179"/>
                    </a:lnTo>
                    <a:cubicBezTo>
                      <a:pt x="185" y="179"/>
                      <a:pt x="191" y="186"/>
                      <a:pt x="204" y="192"/>
                    </a:cubicBezTo>
                    <a:cubicBezTo>
                      <a:pt x="208" y="194"/>
                      <a:pt x="212" y="195"/>
                      <a:pt x="216" y="195"/>
                    </a:cubicBezTo>
                    <a:cubicBezTo>
                      <a:pt x="235" y="195"/>
                      <a:pt x="246" y="170"/>
                      <a:pt x="229" y="154"/>
                    </a:cubicBezTo>
                    <a:cubicBezTo>
                      <a:pt x="223" y="147"/>
                      <a:pt x="217" y="135"/>
                      <a:pt x="210" y="128"/>
                    </a:cubicBezTo>
                    <a:lnTo>
                      <a:pt x="191" y="116"/>
                    </a:lnTo>
                    <a:lnTo>
                      <a:pt x="141" y="78"/>
                    </a:lnTo>
                    <a:lnTo>
                      <a:pt x="52" y="8"/>
                    </a:lnTo>
                    <a:cubicBezTo>
                      <a:pt x="47" y="3"/>
                      <a:pt x="41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" name="Google Shape;1643;p49">
                <a:extLst>
                  <a:ext uri="{FF2B5EF4-FFF2-40B4-BE49-F238E27FC236}">
                    <a16:creationId xmlns:a16="http://schemas.microsoft.com/office/drawing/2014/main" id="{D8FCBD4F-F68D-42CF-8B38-F4028970684C}"/>
                  </a:ext>
                </a:extLst>
              </p:cNvPr>
              <p:cNvSpPr/>
              <p:nvPr/>
            </p:nvSpPr>
            <p:spPr>
              <a:xfrm>
                <a:off x="7793581" y="424926"/>
                <a:ext cx="15444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185" h="662" extrusionOk="0">
                    <a:moveTo>
                      <a:pt x="54" y="1"/>
                    </a:moveTo>
                    <a:cubicBezTo>
                      <a:pt x="38" y="1"/>
                      <a:pt x="23" y="11"/>
                      <a:pt x="20" y="34"/>
                    </a:cubicBezTo>
                    <a:cubicBezTo>
                      <a:pt x="1" y="136"/>
                      <a:pt x="1" y="244"/>
                      <a:pt x="13" y="352"/>
                    </a:cubicBezTo>
                    <a:cubicBezTo>
                      <a:pt x="13" y="402"/>
                      <a:pt x="26" y="453"/>
                      <a:pt x="39" y="504"/>
                    </a:cubicBezTo>
                    <a:cubicBezTo>
                      <a:pt x="51" y="549"/>
                      <a:pt x="64" y="619"/>
                      <a:pt x="109" y="650"/>
                    </a:cubicBezTo>
                    <a:cubicBezTo>
                      <a:pt x="117" y="658"/>
                      <a:pt x="127" y="662"/>
                      <a:pt x="138" y="662"/>
                    </a:cubicBezTo>
                    <a:cubicBezTo>
                      <a:pt x="161" y="662"/>
                      <a:pt x="185" y="645"/>
                      <a:pt x="185" y="619"/>
                    </a:cubicBezTo>
                    <a:cubicBezTo>
                      <a:pt x="179" y="568"/>
                      <a:pt x="166" y="523"/>
                      <a:pt x="140" y="479"/>
                    </a:cubicBezTo>
                    <a:cubicBezTo>
                      <a:pt x="128" y="428"/>
                      <a:pt x="115" y="383"/>
                      <a:pt x="109" y="333"/>
                    </a:cubicBezTo>
                    <a:cubicBezTo>
                      <a:pt x="90" y="237"/>
                      <a:pt x="83" y="136"/>
                      <a:pt x="90" y="40"/>
                    </a:cubicBezTo>
                    <a:cubicBezTo>
                      <a:pt x="93" y="16"/>
                      <a:pt x="74" y="1"/>
                      <a:pt x="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" name="Google Shape;1644;p49">
                <a:extLst>
                  <a:ext uri="{FF2B5EF4-FFF2-40B4-BE49-F238E27FC236}">
                    <a16:creationId xmlns:a16="http://schemas.microsoft.com/office/drawing/2014/main" id="{A835A10F-C8F2-4355-B97A-1CD7B7954D69}"/>
                  </a:ext>
                </a:extLst>
              </p:cNvPr>
              <p:cNvSpPr/>
              <p:nvPr/>
            </p:nvSpPr>
            <p:spPr>
              <a:xfrm>
                <a:off x="7814284" y="455397"/>
                <a:ext cx="11186" cy="2546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05" extrusionOk="0">
                    <a:moveTo>
                      <a:pt x="38" y="0"/>
                    </a:moveTo>
                    <a:cubicBezTo>
                      <a:pt x="34" y="0"/>
                      <a:pt x="30" y="2"/>
                      <a:pt x="26" y="6"/>
                    </a:cubicBezTo>
                    <a:cubicBezTo>
                      <a:pt x="7" y="12"/>
                      <a:pt x="0" y="31"/>
                      <a:pt x="7" y="44"/>
                    </a:cubicBezTo>
                    <a:lnTo>
                      <a:pt x="45" y="177"/>
                    </a:lnTo>
                    <a:cubicBezTo>
                      <a:pt x="58" y="222"/>
                      <a:pt x="77" y="260"/>
                      <a:pt x="102" y="298"/>
                    </a:cubicBezTo>
                    <a:cubicBezTo>
                      <a:pt x="105" y="303"/>
                      <a:pt x="109" y="305"/>
                      <a:pt x="114" y="305"/>
                    </a:cubicBezTo>
                    <a:cubicBezTo>
                      <a:pt x="121" y="305"/>
                      <a:pt x="130" y="300"/>
                      <a:pt x="134" y="292"/>
                    </a:cubicBezTo>
                    <a:cubicBezTo>
                      <a:pt x="134" y="241"/>
                      <a:pt x="128" y="196"/>
                      <a:pt x="108" y="152"/>
                    </a:cubicBezTo>
                    <a:cubicBezTo>
                      <a:pt x="96" y="107"/>
                      <a:pt x="83" y="63"/>
                      <a:pt x="70" y="18"/>
                    </a:cubicBezTo>
                    <a:cubicBezTo>
                      <a:pt x="61" y="9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" name="Google Shape;1645;p49">
                <a:extLst>
                  <a:ext uri="{FF2B5EF4-FFF2-40B4-BE49-F238E27FC236}">
                    <a16:creationId xmlns:a16="http://schemas.microsoft.com/office/drawing/2014/main" id="{4CEF2021-7227-4F37-BF2D-1FAB7DFEF3BF}"/>
                  </a:ext>
                </a:extLst>
              </p:cNvPr>
              <p:cNvSpPr/>
              <p:nvPr/>
            </p:nvSpPr>
            <p:spPr>
              <a:xfrm>
                <a:off x="7830729" y="505484"/>
                <a:ext cx="8014" cy="13023"/>
              </a:xfrm>
              <a:custGeom>
                <a:avLst/>
                <a:gdLst/>
                <a:ahLst/>
                <a:cxnLst/>
                <a:rect l="l" t="t" r="r" b="b"/>
                <a:pathLst>
                  <a:path w="96" h="156" extrusionOk="0">
                    <a:moveTo>
                      <a:pt x="33" y="1"/>
                    </a:moveTo>
                    <a:cubicBezTo>
                      <a:pt x="29" y="1"/>
                      <a:pt x="24" y="1"/>
                      <a:pt x="19" y="3"/>
                    </a:cubicBezTo>
                    <a:cubicBezTo>
                      <a:pt x="7" y="9"/>
                      <a:pt x="0" y="28"/>
                      <a:pt x="7" y="48"/>
                    </a:cubicBezTo>
                    <a:lnTo>
                      <a:pt x="26" y="98"/>
                    </a:lnTo>
                    <a:lnTo>
                      <a:pt x="39" y="124"/>
                    </a:lnTo>
                    <a:cubicBezTo>
                      <a:pt x="39" y="130"/>
                      <a:pt x="45" y="137"/>
                      <a:pt x="51" y="143"/>
                    </a:cubicBezTo>
                    <a:lnTo>
                      <a:pt x="58" y="149"/>
                    </a:lnTo>
                    <a:cubicBezTo>
                      <a:pt x="62" y="154"/>
                      <a:pt x="67" y="156"/>
                      <a:pt x="72" y="156"/>
                    </a:cubicBezTo>
                    <a:cubicBezTo>
                      <a:pt x="81" y="156"/>
                      <a:pt x="89" y="149"/>
                      <a:pt x="89" y="137"/>
                    </a:cubicBezTo>
                    <a:lnTo>
                      <a:pt x="89" y="124"/>
                    </a:lnTo>
                    <a:cubicBezTo>
                      <a:pt x="96" y="117"/>
                      <a:pt x="89" y="111"/>
                      <a:pt x="89" y="98"/>
                    </a:cubicBezTo>
                    <a:lnTo>
                      <a:pt x="83" y="73"/>
                    </a:lnTo>
                    <a:lnTo>
                      <a:pt x="64" y="22"/>
                    </a:lnTo>
                    <a:cubicBezTo>
                      <a:pt x="54" y="8"/>
                      <a:pt x="45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" name="Google Shape;1646;p49">
                <a:extLst>
                  <a:ext uri="{FF2B5EF4-FFF2-40B4-BE49-F238E27FC236}">
                    <a16:creationId xmlns:a16="http://schemas.microsoft.com/office/drawing/2014/main" id="{4DE6A590-C0F2-4E9B-84BC-7389E3EE9585}"/>
                  </a:ext>
                </a:extLst>
              </p:cNvPr>
              <p:cNvSpPr/>
              <p:nvPr/>
            </p:nvSpPr>
            <p:spPr>
              <a:xfrm>
                <a:off x="7987671" y="748827"/>
                <a:ext cx="21287" cy="1644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97" extrusionOk="0">
                    <a:moveTo>
                      <a:pt x="49" y="0"/>
                    </a:moveTo>
                    <a:cubicBezTo>
                      <a:pt x="22" y="0"/>
                      <a:pt x="0" y="36"/>
                      <a:pt x="27" y="62"/>
                    </a:cubicBezTo>
                    <a:cubicBezTo>
                      <a:pt x="59" y="88"/>
                      <a:pt x="90" y="113"/>
                      <a:pt x="116" y="132"/>
                    </a:cubicBezTo>
                    <a:lnTo>
                      <a:pt x="167" y="170"/>
                    </a:lnTo>
                    <a:cubicBezTo>
                      <a:pt x="173" y="176"/>
                      <a:pt x="179" y="183"/>
                      <a:pt x="192" y="183"/>
                    </a:cubicBezTo>
                    <a:lnTo>
                      <a:pt x="217" y="196"/>
                    </a:lnTo>
                    <a:cubicBezTo>
                      <a:pt x="220" y="196"/>
                      <a:pt x="222" y="197"/>
                      <a:pt x="224" y="197"/>
                    </a:cubicBezTo>
                    <a:cubicBezTo>
                      <a:pt x="240" y="197"/>
                      <a:pt x="254" y="175"/>
                      <a:pt x="243" y="164"/>
                    </a:cubicBezTo>
                    <a:lnTo>
                      <a:pt x="230" y="138"/>
                    </a:lnTo>
                    <a:cubicBezTo>
                      <a:pt x="224" y="132"/>
                      <a:pt x="211" y="119"/>
                      <a:pt x="205" y="113"/>
                    </a:cubicBezTo>
                    <a:lnTo>
                      <a:pt x="160" y="81"/>
                    </a:lnTo>
                    <a:cubicBezTo>
                      <a:pt x="129" y="56"/>
                      <a:pt x="97" y="30"/>
                      <a:pt x="65" y="5"/>
                    </a:cubicBezTo>
                    <a:cubicBezTo>
                      <a:pt x="60" y="2"/>
                      <a:pt x="54" y="0"/>
                      <a:pt x="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" name="Google Shape;1647;p49">
                <a:extLst>
                  <a:ext uri="{FF2B5EF4-FFF2-40B4-BE49-F238E27FC236}">
                    <a16:creationId xmlns:a16="http://schemas.microsoft.com/office/drawing/2014/main" id="{D3E0BF87-844F-44C1-924B-31462887D8F4}"/>
                  </a:ext>
                </a:extLst>
              </p:cNvPr>
              <p:cNvSpPr/>
              <p:nvPr/>
            </p:nvSpPr>
            <p:spPr>
              <a:xfrm>
                <a:off x="7965298" y="748577"/>
                <a:ext cx="50088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80" extrusionOk="0">
                    <a:moveTo>
                      <a:pt x="43" y="0"/>
                    </a:moveTo>
                    <a:cubicBezTo>
                      <a:pt x="21" y="0"/>
                      <a:pt x="0" y="32"/>
                      <a:pt x="15" y="52"/>
                    </a:cubicBezTo>
                    <a:cubicBezTo>
                      <a:pt x="47" y="103"/>
                      <a:pt x="79" y="148"/>
                      <a:pt x="117" y="186"/>
                    </a:cubicBezTo>
                    <a:cubicBezTo>
                      <a:pt x="155" y="230"/>
                      <a:pt x="200" y="268"/>
                      <a:pt x="244" y="307"/>
                    </a:cubicBezTo>
                    <a:cubicBezTo>
                      <a:pt x="288" y="338"/>
                      <a:pt x="333" y="370"/>
                      <a:pt x="377" y="402"/>
                    </a:cubicBezTo>
                    <a:cubicBezTo>
                      <a:pt x="422" y="440"/>
                      <a:pt x="479" y="465"/>
                      <a:pt x="543" y="478"/>
                    </a:cubicBezTo>
                    <a:cubicBezTo>
                      <a:pt x="545" y="479"/>
                      <a:pt x="548" y="480"/>
                      <a:pt x="550" y="480"/>
                    </a:cubicBezTo>
                    <a:cubicBezTo>
                      <a:pt x="562" y="480"/>
                      <a:pt x="577" y="469"/>
                      <a:pt x="587" y="459"/>
                    </a:cubicBezTo>
                    <a:lnTo>
                      <a:pt x="594" y="446"/>
                    </a:lnTo>
                    <a:cubicBezTo>
                      <a:pt x="600" y="434"/>
                      <a:pt x="600" y="415"/>
                      <a:pt x="587" y="402"/>
                    </a:cubicBezTo>
                    <a:cubicBezTo>
                      <a:pt x="574" y="383"/>
                      <a:pt x="562" y="370"/>
                      <a:pt x="549" y="364"/>
                    </a:cubicBezTo>
                    <a:lnTo>
                      <a:pt x="511" y="345"/>
                    </a:lnTo>
                    <a:cubicBezTo>
                      <a:pt x="492" y="332"/>
                      <a:pt x="466" y="319"/>
                      <a:pt x="447" y="307"/>
                    </a:cubicBezTo>
                    <a:cubicBezTo>
                      <a:pt x="403" y="281"/>
                      <a:pt x="352" y="249"/>
                      <a:pt x="314" y="218"/>
                    </a:cubicBezTo>
                    <a:cubicBezTo>
                      <a:pt x="269" y="186"/>
                      <a:pt x="225" y="154"/>
                      <a:pt x="187" y="116"/>
                    </a:cubicBezTo>
                    <a:cubicBezTo>
                      <a:pt x="142" y="78"/>
                      <a:pt x="98" y="46"/>
                      <a:pt x="60" y="8"/>
                    </a:cubicBezTo>
                    <a:cubicBezTo>
                      <a:pt x="54" y="3"/>
                      <a:pt x="48" y="0"/>
                      <a:pt x="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" name="Google Shape;1648;p49">
                <a:extLst>
                  <a:ext uri="{FF2B5EF4-FFF2-40B4-BE49-F238E27FC236}">
                    <a16:creationId xmlns:a16="http://schemas.microsoft.com/office/drawing/2014/main" id="{5BF20140-25AC-4905-A40B-87C3338D6802}"/>
                  </a:ext>
                </a:extLst>
              </p:cNvPr>
              <p:cNvSpPr/>
              <p:nvPr/>
            </p:nvSpPr>
            <p:spPr>
              <a:xfrm>
                <a:off x="8028075" y="784473"/>
                <a:ext cx="13858" cy="11854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42" extrusionOk="0">
                    <a:moveTo>
                      <a:pt x="33" y="1"/>
                    </a:moveTo>
                    <a:cubicBezTo>
                      <a:pt x="24" y="1"/>
                      <a:pt x="16" y="4"/>
                      <a:pt x="13" y="10"/>
                    </a:cubicBezTo>
                    <a:cubicBezTo>
                      <a:pt x="0" y="29"/>
                      <a:pt x="0" y="48"/>
                      <a:pt x="19" y="61"/>
                    </a:cubicBezTo>
                    <a:lnTo>
                      <a:pt x="45" y="80"/>
                    </a:lnTo>
                    <a:lnTo>
                      <a:pt x="58" y="93"/>
                    </a:lnTo>
                    <a:lnTo>
                      <a:pt x="70" y="99"/>
                    </a:lnTo>
                    <a:cubicBezTo>
                      <a:pt x="89" y="112"/>
                      <a:pt x="108" y="124"/>
                      <a:pt x="127" y="137"/>
                    </a:cubicBezTo>
                    <a:cubicBezTo>
                      <a:pt x="131" y="140"/>
                      <a:pt x="135" y="142"/>
                      <a:pt x="140" y="142"/>
                    </a:cubicBezTo>
                    <a:cubicBezTo>
                      <a:pt x="145" y="142"/>
                      <a:pt x="150" y="140"/>
                      <a:pt x="153" y="137"/>
                    </a:cubicBezTo>
                    <a:cubicBezTo>
                      <a:pt x="159" y="131"/>
                      <a:pt x="166" y="118"/>
                      <a:pt x="153" y="112"/>
                    </a:cubicBezTo>
                    <a:cubicBezTo>
                      <a:pt x="140" y="93"/>
                      <a:pt x="127" y="74"/>
                      <a:pt x="115" y="61"/>
                    </a:cubicBezTo>
                    <a:cubicBezTo>
                      <a:pt x="96" y="42"/>
                      <a:pt x="96" y="42"/>
                      <a:pt x="83" y="29"/>
                    </a:cubicBezTo>
                    <a:lnTo>
                      <a:pt x="58" y="10"/>
                    </a:lnTo>
                    <a:cubicBezTo>
                      <a:pt x="51" y="4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" name="Google Shape;1649;p49">
                <a:extLst>
                  <a:ext uri="{FF2B5EF4-FFF2-40B4-BE49-F238E27FC236}">
                    <a16:creationId xmlns:a16="http://schemas.microsoft.com/office/drawing/2014/main" id="{283505F2-98AF-4339-A2AF-A0F9C524AD16}"/>
                  </a:ext>
                </a:extLst>
              </p:cNvPr>
              <p:cNvSpPr/>
              <p:nvPr/>
            </p:nvSpPr>
            <p:spPr>
              <a:xfrm>
                <a:off x="7938919" y="704750"/>
                <a:ext cx="9684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0" y="1"/>
                    </a:moveTo>
                    <a:cubicBezTo>
                      <a:pt x="34" y="1"/>
                      <a:pt x="29" y="2"/>
                      <a:pt x="26" y="5"/>
                    </a:cubicBezTo>
                    <a:cubicBezTo>
                      <a:pt x="7" y="18"/>
                      <a:pt x="1" y="44"/>
                      <a:pt x="13" y="63"/>
                    </a:cubicBezTo>
                    <a:cubicBezTo>
                      <a:pt x="20" y="75"/>
                      <a:pt x="33" y="88"/>
                      <a:pt x="45" y="94"/>
                    </a:cubicBezTo>
                    <a:lnTo>
                      <a:pt x="52" y="107"/>
                    </a:lnTo>
                    <a:cubicBezTo>
                      <a:pt x="52" y="114"/>
                      <a:pt x="58" y="114"/>
                      <a:pt x="58" y="120"/>
                    </a:cubicBezTo>
                    <a:lnTo>
                      <a:pt x="77" y="133"/>
                    </a:lnTo>
                    <a:cubicBezTo>
                      <a:pt x="83" y="136"/>
                      <a:pt x="88" y="137"/>
                      <a:pt x="92" y="137"/>
                    </a:cubicBezTo>
                    <a:cubicBezTo>
                      <a:pt x="96" y="137"/>
                      <a:pt x="99" y="136"/>
                      <a:pt x="102" y="133"/>
                    </a:cubicBezTo>
                    <a:cubicBezTo>
                      <a:pt x="115" y="126"/>
                      <a:pt x="115" y="120"/>
                      <a:pt x="115" y="107"/>
                    </a:cubicBezTo>
                    <a:cubicBezTo>
                      <a:pt x="115" y="101"/>
                      <a:pt x="115" y="101"/>
                      <a:pt x="109" y="94"/>
                    </a:cubicBezTo>
                    <a:cubicBezTo>
                      <a:pt x="109" y="82"/>
                      <a:pt x="102" y="75"/>
                      <a:pt x="102" y="69"/>
                    </a:cubicBezTo>
                    <a:lnTo>
                      <a:pt x="77" y="25"/>
                    </a:lnTo>
                    <a:cubicBezTo>
                      <a:pt x="71" y="18"/>
                      <a:pt x="71" y="12"/>
                      <a:pt x="64" y="12"/>
                    </a:cubicBezTo>
                    <a:lnTo>
                      <a:pt x="58" y="5"/>
                    </a:lnTo>
                    <a:cubicBezTo>
                      <a:pt x="52" y="2"/>
                      <a:pt x="45" y="1"/>
                      <a:pt x="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" name="Google Shape;1650;p49">
                <a:extLst>
                  <a:ext uri="{FF2B5EF4-FFF2-40B4-BE49-F238E27FC236}">
                    <a16:creationId xmlns:a16="http://schemas.microsoft.com/office/drawing/2014/main" id="{D11B02CF-7F60-4307-84E7-90EA29F902A4}"/>
                  </a:ext>
                </a:extLst>
              </p:cNvPr>
              <p:cNvSpPr/>
              <p:nvPr/>
            </p:nvSpPr>
            <p:spPr>
              <a:xfrm>
                <a:off x="7925646" y="714016"/>
                <a:ext cx="20119" cy="1586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0" extrusionOk="0">
                    <a:moveTo>
                      <a:pt x="34" y="0"/>
                    </a:moveTo>
                    <a:cubicBezTo>
                      <a:pt x="23" y="0"/>
                      <a:pt x="12" y="6"/>
                      <a:pt x="7" y="15"/>
                    </a:cubicBezTo>
                    <a:cubicBezTo>
                      <a:pt x="1" y="28"/>
                      <a:pt x="1" y="41"/>
                      <a:pt x="7" y="53"/>
                    </a:cubicBezTo>
                    <a:cubicBezTo>
                      <a:pt x="33" y="79"/>
                      <a:pt x="58" y="98"/>
                      <a:pt x="84" y="123"/>
                    </a:cubicBezTo>
                    <a:cubicBezTo>
                      <a:pt x="109" y="142"/>
                      <a:pt x="134" y="161"/>
                      <a:pt x="160" y="180"/>
                    </a:cubicBezTo>
                    <a:cubicBezTo>
                      <a:pt x="169" y="185"/>
                      <a:pt x="178" y="189"/>
                      <a:pt x="187" y="189"/>
                    </a:cubicBezTo>
                    <a:cubicBezTo>
                      <a:pt x="190" y="189"/>
                      <a:pt x="194" y="189"/>
                      <a:pt x="198" y="187"/>
                    </a:cubicBezTo>
                    <a:cubicBezTo>
                      <a:pt x="211" y="187"/>
                      <a:pt x="223" y="174"/>
                      <a:pt x="230" y="161"/>
                    </a:cubicBezTo>
                    <a:cubicBezTo>
                      <a:pt x="230" y="149"/>
                      <a:pt x="236" y="136"/>
                      <a:pt x="236" y="123"/>
                    </a:cubicBezTo>
                    <a:cubicBezTo>
                      <a:pt x="241" y="95"/>
                      <a:pt x="222" y="78"/>
                      <a:pt x="201" y="78"/>
                    </a:cubicBezTo>
                    <a:cubicBezTo>
                      <a:pt x="193" y="78"/>
                      <a:pt x="186" y="80"/>
                      <a:pt x="179" y="85"/>
                    </a:cubicBezTo>
                    <a:lnTo>
                      <a:pt x="134" y="60"/>
                    </a:lnTo>
                    <a:cubicBezTo>
                      <a:pt x="103" y="41"/>
                      <a:pt x="77" y="22"/>
                      <a:pt x="45" y="3"/>
                    </a:cubicBezTo>
                    <a:cubicBezTo>
                      <a:pt x="42" y="1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9" name="Google Shape;1651;p49">
                <a:extLst>
                  <a:ext uri="{FF2B5EF4-FFF2-40B4-BE49-F238E27FC236}">
                    <a16:creationId xmlns:a16="http://schemas.microsoft.com/office/drawing/2014/main" id="{676AE1A5-21A3-46C4-8D7A-A22BC9CAB44A}"/>
                  </a:ext>
                </a:extLst>
              </p:cNvPr>
              <p:cNvSpPr/>
              <p:nvPr/>
            </p:nvSpPr>
            <p:spPr>
              <a:xfrm>
                <a:off x="8009459" y="357725"/>
                <a:ext cx="252610" cy="323652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3877" extrusionOk="0">
                    <a:moveTo>
                      <a:pt x="471" y="0"/>
                    </a:moveTo>
                    <a:cubicBezTo>
                      <a:pt x="433" y="6"/>
                      <a:pt x="389" y="19"/>
                      <a:pt x="350" y="38"/>
                    </a:cubicBezTo>
                    <a:cubicBezTo>
                      <a:pt x="223" y="108"/>
                      <a:pt x="160" y="261"/>
                      <a:pt x="122" y="400"/>
                    </a:cubicBezTo>
                    <a:cubicBezTo>
                      <a:pt x="39" y="725"/>
                      <a:pt x="52" y="1061"/>
                      <a:pt x="141" y="1379"/>
                    </a:cubicBezTo>
                    <a:lnTo>
                      <a:pt x="1" y="1004"/>
                    </a:lnTo>
                    <a:lnTo>
                      <a:pt x="1" y="1004"/>
                    </a:lnTo>
                    <a:cubicBezTo>
                      <a:pt x="166" y="1525"/>
                      <a:pt x="382" y="2040"/>
                      <a:pt x="706" y="2478"/>
                    </a:cubicBezTo>
                    <a:cubicBezTo>
                      <a:pt x="833" y="2644"/>
                      <a:pt x="973" y="2803"/>
                      <a:pt x="1138" y="2942"/>
                    </a:cubicBezTo>
                    <a:cubicBezTo>
                      <a:pt x="1437" y="3203"/>
                      <a:pt x="1799" y="3394"/>
                      <a:pt x="2155" y="3578"/>
                    </a:cubicBezTo>
                    <a:cubicBezTo>
                      <a:pt x="2301" y="3654"/>
                      <a:pt x="2448" y="3730"/>
                      <a:pt x="2594" y="3800"/>
                    </a:cubicBezTo>
                    <a:lnTo>
                      <a:pt x="2619" y="3813"/>
                    </a:lnTo>
                    <a:cubicBezTo>
                      <a:pt x="2624" y="3794"/>
                      <a:pt x="2639" y="3783"/>
                      <a:pt x="2654" y="3783"/>
                    </a:cubicBezTo>
                    <a:cubicBezTo>
                      <a:pt x="2659" y="3783"/>
                      <a:pt x="2665" y="3784"/>
                      <a:pt x="2670" y="3788"/>
                    </a:cubicBezTo>
                    <a:cubicBezTo>
                      <a:pt x="2708" y="3807"/>
                      <a:pt x="2746" y="3826"/>
                      <a:pt x="2778" y="3851"/>
                    </a:cubicBezTo>
                    <a:cubicBezTo>
                      <a:pt x="2416" y="3400"/>
                      <a:pt x="2111" y="2917"/>
                      <a:pt x="1863" y="2396"/>
                    </a:cubicBezTo>
                    <a:cubicBezTo>
                      <a:pt x="1854" y="2379"/>
                      <a:pt x="1869" y="2368"/>
                      <a:pt x="1883" y="2368"/>
                    </a:cubicBezTo>
                    <a:cubicBezTo>
                      <a:pt x="1890" y="2368"/>
                      <a:pt x="1897" y="2370"/>
                      <a:pt x="1901" y="2377"/>
                    </a:cubicBezTo>
                    <a:cubicBezTo>
                      <a:pt x="2212" y="2911"/>
                      <a:pt x="2568" y="3413"/>
                      <a:pt x="2969" y="3877"/>
                    </a:cubicBezTo>
                    <a:cubicBezTo>
                      <a:pt x="3026" y="3654"/>
                      <a:pt x="2994" y="3425"/>
                      <a:pt x="2880" y="3222"/>
                    </a:cubicBezTo>
                    <a:cubicBezTo>
                      <a:pt x="2778" y="3050"/>
                      <a:pt x="2657" y="2879"/>
                      <a:pt x="2524" y="2726"/>
                    </a:cubicBezTo>
                    <a:lnTo>
                      <a:pt x="2104" y="2199"/>
                    </a:lnTo>
                    <a:cubicBezTo>
                      <a:pt x="1869" y="1900"/>
                      <a:pt x="1634" y="1608"/>
                      <a:pt x="1405" y="1303"/>
                    </a:cubicBezTo>
                    <a:cubicBezTo>
                      <a:pt x="1399" y="1316"/>
                      <a:pt x="1393" y="1322"/>
                      <a:pt x="1380" y="1322"/>
                    </a:cubicBezTo>
                    <a:cubicBezTo>
                      <a:pt x="1329" y="1309"/>
                      <a:pt x="1297" y="1258"/>
                      <a:pt x="1247" y="1214"/>
                    </a:cubicBezTo>
                    <a:cubicBezTo>
                      <a:pt x="1202" y="1163"/>
                      <a:pt x="1158" y="1112"/>
                      <a:pt x="1113" y="1055"/>
                    </a:cubicBezTo>
                    <a:cubicBezTo>
                      <a:pt x="1030" y="947"/>
                      <a:pt x="961" y="839"/>
                      <a:pt x="891" y="731"/>
                    </a:cubicBezTo>
                    <a:cubicBezTo>
                      <a:pt x="808" y="604"/>
                      <a:pt x="732" y="470"/>
                      <a:pt x="662" y="337"/>
                    </a:cubicBezTo>
                    <a:lnTo>
                      <a:pt x="662" y="337"/>
                    </a:lnTo>
                    <a:cubicBezTo>
                      <a:pt x="668" y="356"/>
                      <a:pt x="675" y="375"/>
                      <a:pt x="681" y="388"/>
                    </a:cubicBezTo>
                    <a:cubicBezTo>
                      <a:pt x="719" y="502"/>
                      <a:pt x="744" y="623"/>
                      <a:pt x="751" y="737"/>
                    </a:cubicBezTo>
                    <a:cubicBezTo>
                      <a:pt x="751" y="753"/>
                      <a:pt x="742" y="761"/>
                      <a:pt x="731" y="761"/>
                    </a:cubicBezTo>
                    <a:cubicBezTo>
                      <a:pt x="725" y="761"/>
                      <a:pt x="718" y="757"/>
                      <a:pt x="713" y="750"/>
                    </a:cubicBezTo>
                    <a:cubicBezTo>
                      <a:pt x="662" y="642"/>
                      <a:pt x="624" y="528"/>
                      <a:pt x="605" y="413"/>
                    </a:cubicBezTo>
                    <a:cubicBezTo>
                      <a:pt x="567" y="292"/>
                      <a:pt x="528" y="172"/>
                      <a:pt x="490" y="51"/>
                    </a:cubicBezTo>
                    <a:cubicBezTo>
                      <a:pt x="484" y="32"/>
                      <a:pt x="478" y="19"/>
                      <a:pt x="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" name="Google Shape;1652;p49">
                <a:extLst>
                  <a:ext uri="{FF2B5EF4-FFF2-40B4-BE49-F238E27FC236}">
                    <a16:creationId xmlns:a16="http://schemas.microsoft.com/office/drawing/2014/main" id="{7224CDBC-CA66-4BF2-B7A1-EE9A2A4F73E9}"/>
                  </a:ext>
                </a:extLst>
              </p:cNvPr>
              <p:cNvSpPr/>
              <p:nvPr/>
            </p:nvSpPr>
            <p:spPr>
              <a:xfrm>
                <a:off x="8316163" y="1283931"/>
                <a:ext cx="97672" cy="246349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2951" extrusionOk="0">
                    <a:moveTo>
                      <a:pt x="311" y="1"/>
                    </a:moveTo>
                    <a:cubicBezTo>
                      <a:pt x="273" y="153"/>
                      <a:pt x="330" y="306"/>
                      <a:pt x="362" y="458"/>
                    </a:cubicBezTo>
                    <a:cubicBezTo>
                      <a:pt x="394" y="611"/>
                      <a:pt x="388" y="789"/>
                      <a:pt x="273" y="890"/>
                    </a:cubicBezTo>
                    <a:cubicBezTo>
                      <a:pt x="216" y="933"/>
                      <a:pt x="145" y="955"/>
                      <a:pt x="72" y="955"/>
                    </a:cubicBezTo>
                    <a:cubicBezTo>
                      <a:pt x="48" y="955"/>
                      <a:pt x="24" y="952"/>
                      <a:pt x="0" y="947"/>
                    </a:cubicBezTo>
                    <a:lnTo>
                      <a:pt x="0" y="947"/>
                    </a:lnTo>
                    <a:cubicBezTo>
                      <a:pt x="83" y="1227"/>
                      <a:pt x="165" y="1513"/>
                      <a:pt x="254" y="1793"/>
                    </a:cubicBezTo>
                    <a:cubicBezTo>
                      <a:pt x="311" y="1977"/>
                      <a:pt x="369" y="2155"/>
                      <a:pt x="432" y="2333"/>
                    </a:cubicBezTo>
                    <a:cubicBezTo>
                      <a:pt x="483" y="2504"/>
                      <a:pt x="540" y="2670"/>
                      <a:pt x="610" y="2835"/>
                    </a:cubicBezTo>
                    <a:cubicBezTo>
                      <a:pt x="642" y="2893"/>
                      <a:pt x="691" y="2951"/>
                      <a:pt x="757" y="2951"/>
                    </a:cubicBezTo>
                    <a:cubicBezTo>
                      <a:pt x="771" y="2951"/>
                      <a:pt x="786" y="2948"/>
                      <a:pt x="801" y="2943"/>
                    </a:cubicBezTo>
                    <a:cubicBezTo>
                      <a:pt x="877" y="2911"/>
                      <a:pt x="941" y="2854"/>
                      <a:pt x="979" y="2784"/>
                    </a:cubicBezTo>
                    <a:cubicBezTo>
                      <a:pt x="1068" y="2651"/>
                      <a:pt x="1125" y="2498"/>
                      <a:pt x="1131" y="2333"/>
                    </a:cubicBezTo>
                    <a:cubicBezTo>
                      <a:pt x="1169" y="1964"/>
                      <a:pt x="1023" y="1615"/>
                      <a:pt x="883" y="1284"/>
                    </a:cubicBezTo>
                    <a:cubicBezTo>
                      <a:pt x="731" y="909"/>
                      <a:pt x="578" y="541"/>
                      <a:pt x="426" y="166"/>
                    </a:cubicBezTo>
                    <a:cubicBezTo>
                      <a:pt x="381" y="115"/>
                      <a:pt x="343" y="58"/>
                      <a:pt x="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" name="Google Shape;1653;p49">
                <a:extLst>
                  <a:ext uri="{FF2B5EF4-FFF2-40B4-BE49-F238E27FC236}">
                    <a16:creationId xmlns:a16="http://schemas.microsoft.com/office/drawing/2014/main" id="{FA46B862-D75A-4930-80DA-CE99F1D8E947}"/>
                  </a:ext>
                </a:extLst>
              </p:cNvPr>
              <p:cNvSpPr/>
              <p:nvPr/>
            </p:nvSpPr>
            <p:spPr>
              <a:xfrm>
                <a:off x="8368672" y="1240939"/>
                <a:ext cx="147008" cy="3226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865" extrusionOk="0">
                    <a:moveTo>
                      <a:pt x="489" y="1"/>
                    </a:moveTo>
                    <a:lnTo>
                      <a:pt x="489" y="1"/>
                    </a:lnTo>
                    <a:cubicBezTo>
                      <a:pt x="547" y="395"/>
                      <a:pt x="528" y="802"/>
                      <a:pt x="439" y="1189"/>
                    </a:cubicBezTo>
                    <a:cubicBezTo>
                      <a:pt x="280" y="1119"/>
                      <a:pt x="127" y="1024"/>
                      <a:pt x="0" y="903"/>
                    </a:cubicBezTo>
                    <a:lnTo>
                      <a:pt x="0" y="903"/>
                    </a:lnTo>
                    <a:lnTo>
                      <a:pt x="38" y="999"/>
                    </a:lnTo>
                    <a:cubicBezTo>
                      <a:pt x="191" y="1373"/>
                      <a:pt x="362" y="1742"/>
                      <a:pt x="489" y="2130"/>
                    </a:cubicBezTo>
                    <a:cubicBezTo>
                      <a:pt x="566" y="2346"/>
                      <a:pt x="610" y="2568"/>
                      <a:pt x="610" y="2797"/>
                    </a:cubicBezTo>
                    <a:cubicBezTo>
                      <a:pt x="731" y="3045"/>
                      <a:pt x="864" y="3293"/>
                      <a:pt x="998" y="3528"/>
                    </a:cubicBezTo>
                    <a:cubicBezTo>
                      <a:pt x="1030" y="3591"/>
                      <a:pt x="1068" y="3648"/>
                      <a:pt x="1106" y="3712"/>
                    </a:cubicBezTo>
                    <a:cubicBezTo>
                      <a:pt x="1125" y="3750"/>
                      <a:pt x="1163" y="3839"/>
                      <a:pt x="1208" y="3858"/>
                    </a:cubicBezTo>
                    <a:cubicBezTo>
                      <a:pt x="1214" y="3865"/>
                      <a:pt x="1220" y="3865"/>
                      <a:pt x="1227" y="3865"/>
                    </a:cubicBezTo>
                    <a:lnTo>
                      <a:pt x="1246" y="3865"/>
                    </a:lnTo>
                    <a:cubicBezTo>
                      <a:pt x="1290" y="3845"/>
                      <a:pt x="1335" y="3820"/>
                      <a:pt x="1366" y="3788"/>
                    </a:cubicBezTo>
                    <a:cubicBezTo>
                      <a:pt x="1411" y="3750"/>
                      <a:pt x="1449" y="3712"/>
                      <a:pt x="1481" y="3668"/>
                    </a:cubicBezTo>
                    <a:cubicBezTo>
                      <a:pt x="1760" y="3286"/>
                      <a:pt x="1665" y="2797"/>
                      <a:pt x="1525" y="2390"/>
                    </a:cubicBezTo>
                    <a:cubicBezTo>
                      <a:pt x="1366" y="1926"/>
                      <a:pt x="1182" y="1482"/>
                      <a:pt x="985" y="1037"/>
                    </a:cubicBezTo>
                    <a:cubicBezTo>
                      <a:pt x="833" y="687"/>
                      <a:pt x="667" y="344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" name="Google Shape;1654;p49">
                <a:extLst>
                  <a:ext uri="{FF2B5EF4-FFF2-40B4-BE49-F238E27FC236}">
                    <a16:creationId xmlns:a16="http://schemas.microsoft.com/office/drawing/2014/main" id="{76E886B2-282E-44F5-A7CD-42F020936742}"/>
                  </a:ext>
                </a:extLst>
              </p:cNvPr>
              <p:cNvSpPr/>
              <p:nvPr/>
            </p:nvSpPr>
            <p:spPr>
              <a:xfrm>
                <a:off x="8438711" y="1268570"/>
                <a:ext cx="171885" cy="20678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477" extrusionOk="0">
                    <a:moveTo>
                      <a:pt x="686" y="0"/>
                    </a:moveTo>
                    <a:cubicBezTo>
                      <a:pt x="674" y="229"/>
                      <a:pt x="635" y="458"/>
                      <a:pt x="572" y="680"/>
                    </a:cubicBezTo>
                    <a:cubicBezTo>
                      <a:pt x="362" y="509"/>
                      <a:pt x="172" y="312"/>
                      <a:pt x="0" y="102"/>
                    </a:cubicBezTo>
                    <a:lnTo>
                      <a:pt x="0" y="102"/>
                    </a:lnTo>
                    <a:cubicBezTo>
                      <a:pt x="140" y="401"/>
                      <a:pt x="280" y="712"/>
                      <a:pt x="407" y="1017"/>
                    </a:cubicBezTo>
                    <a:cubicBezTo>
                      <a:pt x="508" y="1259"/>
                      <a:pt x="604" y="1506"/>
                      <a:pt x="693" y="1748"/>
                    </a:cubicBezTo>
                    <a:lnTo>
                      <a:pt x="744" y="1875"/>
                    </a:lnTo>
                    <a:cubicBezTo>
                      <a:pt x="928" y="2059"/>
                      <a:pt x="1138" y="2212"/>
                      <a:pt x="1373" y="2339"/>
                    </a:cubicBezTo>
                    <a:cubicBezTo>
                      <a:pt x="1475" y="2390"/>
                      <a:pt x="1662" y="2476"/>
                      <a:pt x="1813" y="2476"/>
                    </a:cubicBezTo>
                    <a:cubicBezTo>
                      <a:pt x="1926" y="2476"/>
                      <a:pt x="2018" y="2428"/>
                      <a:pt x="2040" y="2282"/>
                    </a:cubicBezTo>
                    <a:cubicBezTo>
                      <a:pt x="2059" y="2148"/>
                      <a:pt x="1989" y="2027"/>
                      <a:pt x="1919" y="1919"/>
                    </a:cubicBezTo>
                    <a:cubicBezTo>
                      <a:pt x="1837" y="1792"/>
                      <a:pt x="1748" y="1672"/>
                      <a:pt x="1671" y="1551"/>
                    </a:cubicBezTo>
                    <a:cubicBezTo>
                      <a:pt x="1506" y="1297"/>
                      <a:pt x="1341" y="1049"/>
                      <a:pt x="1182" y="795"/>
                    </a:cubicBezTo>
                    <a:cubicBezTo>
                      <a:pt x="1017" y="534"/>
                      <a:pt x="852" y="267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" name="Google Shape;1655;p49">
                <a:extLst>
                  <a:ext uri="{FF2B5EF4-FFF2-40B4-BE49-F238E27FC236}">
                    <a16:creationId xmlns:a16="http://schemas.microsoft.com/office/drawing/2014/main" id="{9BAE6240-5FF3-4EB5-A12C-E0843C880BE5}"/>
                  </a:ext>
                </a:extLst>
              </p:cNvPr>
              <p:cNvSpPr/>
              <p:nvPr/>
            </p:nvSpPr>
            <p:spPr>
              <a:xfrm>
                <a:off x="8184599" y="931063"/>
                <a:ext cx="186745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495" extrusionOk="0">
                    <a:moveTo>
                      <a:pt x="1722" y="1195"/>
                    </a:moveTo>
                    <a:cubicBezTo>
                      <a:pt x="1726" y="1202"/>
                      <a:pt x="1730" y="1209"/>
                      <a:pt x="1735" y="1215"/>
                    </a:cubicBezTo>
                    <a:cubicBezTo>
                      <a:pt x="1735" y="1215"/>
                      <a:pt x="1735" y="1222"/>
                      <a:pt x="1735" y="1228"/>
                    </a:cubicBezTo>
                    <a:cubicBezTo>
                      <a:pt x="1730" y="1215"/>
                      <a:pt x="1726" y="1205"/>
                      <a:pt x="1722" y="1195"/>
                    </a:cubicBezTo>
                    <a:close/>
                    <a:moveTo>
                      <a:pt x="928" y="1870"/>
                    </a:moveTo>
                    <a:lnTo>
                      <a:pt x="998" y="1933"/>
                    </a:lnTo>
                    <a:cubicBezTo>
                      <a:pt x="991" y="1940"/>
                      <a:pt x="991" y="1946"/>
                      <a:pt x="985" y="1959"/>
                    </a:cubicBezTo>
                    <a:cubicBezTo>
                      <a:pt x="966" y="1927"/>
                      <a:pt x="947" y="1902"/>
                      <a:pt x="928" y="1870"/>
                    </a:cubicBezTo>
                    <a:close/>
                    <a:moveTo>
                      <a:pt x="2084" y="1"/>
                    </a:moveTo>
                    <a:cubicBezTo>
                      <a:pt x="2064" y="1"/>
                      <a:pt x="2044" y="15"/>
                      <a:pt x="2040" y="33"/>
                    </a:cubicBezTo>
                    <a:cubicBezTo>
                      <a:pt x="2027" y="160"/>
                      <a:pt x="2021" y="281"/>
                      <a:pt x="2021" y="402"/>
                    </a:cubicBezTo>
                    <a:cubicBezTo>
                      <a:pt x="2021" y="523"/>
                      <a:pt x="2015" y="637"/>
                      <a:pt x="2002" y="751"/>
                    </a:cubicBezTo>
                    <a:cubicBezTo>
                      <a:pt x="1995" y="866"/>
                      <a:pt x="1983" y="980"/>
                      <a:pt x="1964" y="1095"/>
                    </a:cubicBezTo>
                    <a:cubicBezTo>
                      <a:pt x="1958" y="1136"/>
                      <a:pt x="1957" y="1198"/>
                      <a:pt x="1908" y="1198"/>
                    </a:cubicBezTo>
                    <a:cubicBezTo>
                      <a:pt x="1904" y="1198"/>
                      <a:pt x="1899" y="1197"/>
                      <a:pt x="1894" y="1196"/>
                    </a:cubicBezTo>
                    <a:cubicBezTo>
                      <a:pt x="1837" y="1177"/>
                      <a:pt x="1818" y="1114"/>
                      <a:pt x="1792" y="1069"/>
                    </a:cubicBezTo>
                    <a:cubicBezTo>
                      <a:pt x="1784" y="1057"/>
                      <a:pt x="1773" y="1050"/>
                      <a:pt x="1761" y="1050"/>
                    </a:cubicBezTo>
                    <a:cubicBezTo>
                      <a:pt x="1755" y="1050"/>
                      <a:pt x="1748" y="1052"/>
                      <a:pt x="1741" y="1057"/>
                    </a:cubicBezTo>
                    <a:cubicBezTo>
                      <a:pt x="1722" y="1012"/>
                      <a:pt x="1703" y="968"/>
                      <a:pt x="1690" y="923"/>
                    </a:cubicBezTo>
                    <a:cubicBezTo>
                      <a:pt x="1688" y="906"/>
                      <a:pt x="1674" y="897"/>
                      <a:pt x="1661" y="897"/>
                    </a:cubicBezTo>
                    <a:cubicBezTo>
                      <a:pt x="1645" y="897"/>
                      <a:pt x="1630" y="909"/>
                      <a:pt x="1633" y="929"/>
                    </a:cubicBezTo>
                    <a:cubicBezTo>
                      <a:pt x="1639" y="1014"/>
                      <a:pt x="1666" y="1098"/>
                      <a:pt x="1707" y="1172"/>
                    </a:cubicBezTo>
                    <a:lnTo>
                      <a:pt x="1707" y="1172"/>
                    </a:lnTo>
                    <a:cubicBezTo>
                      <a:pt x="1705" y="1170"/>
                      <a:pt x="1703" y="1169"/>
                      <a:pt x="1700" y="1169"/>
                    </a:cubicBezTo>
                    <a:cubicBezTo>
                      <a:pt x="1694" y="1169"/>
                      <a:pt x="1687" y="1174"/>
                      <a:pt x="1684" y="1184"/>
                    </a:cubicBezTo>
                    <a:cubicBezTo>
                      <a:pt x="1684" y="1203"/>
                      <a:pt x="1678" y="1222"/>
                      <a:pt x="1678" y="1247"/>
                    </a:cubicBezTo>
                    <a:lnTo>
                      <a:pt x="1678" y="1304"/>
                    </a:lnTo>
                    <a:lnTo>
                      <a:pt x="1678" y="1431"/>
                    </a:lnTo>
                    <a:cubicBezTo>
                      <a:pt x="1678" y="1476"/>
                      <a:pt x="1678" y="1520"/>
                      <a:pt x="1678" y="1565"/>
                    </a:cubicBezTo>
                    <a:cubicBezTo>
                      <a:pt x="1678" y="1578"/>
                      <a:pt x="1678" y="1590"/>
                      <a:pt x="1671" y="1609"/>
                    </a:cubicBezTo>
                    <a:cubicBezTo>
                      <a:pt x="1665" y="1609"/>
                      <a:pt x="1665" y="1616"/>
                      <a:pt x="1659" y="1622"/>
                    </a:cubicBezTo>
                    <a:lnTo>
                      <a:pt x="1652" y="1603"/>
                    </a:lnTo>
                    <a:cubicBezTo>
                      <a:pt x="1639" y="1589"/>
                      <a:pt x="1623" y="1583"/>
                      <a:pt x="1608" y="1583"/>
                    </a:cubicBezTo>
                    <a:cubicBezTo>
                      <a:pt x="1595" y="1583"/>
                      <a:pt x="1581" y="1588"/>
                      <a:pt x="1570" y="1597"/>
                    </a:cubicBezTo>
                    <a:cubicBezTo>
                      <a:pt x="1551" y="1578"/>
                      <a:pt x="1525" y="1552"/>
                      <a:pt x="1519" y="1546"/>
                    </a:cubicBezTo>
                    <a:cubicBezTo>
                      <a:pt x="1493" y="1514"/>
                      <a:pt x="1474" y="1489"/>
                      <a:pt x="1449" y="1457"/>
                    </a:cubicBezTo>
                    <a:cubicBezTo>
                      <a:pt x="1424" y="1431"/>
                      <a:pt x="1398" y="1406"/>
                      <a:pt x="1379" y="1374"/>
                    </a:cubicBezTo>
                    <a:cubicBezTo>
                      <a:pt x="1371" y="1365"/>
                      <a:pt x="1364" y="1361"/>
                      <a:pt x="1357" y="1361"/>
                    </a:cubicBezTo>
                    <a:cubicBezTo>
                      <a:pt x="1341" y="1361"/>
                      <a:pt x="1330" y="1382"/>
                      <a:pt x="1335" y="1400"/>
                    </a:cubicBezTo>
                    <a:cubicBezTo>
                      <a:pt x="1347" y="1444"/>
                      <a:pt x="1366" y="1482"/>
                      <a:pt x="1392" y="1520"/>
                    </a:cubicBezTo>
                    <a:cubicBezTo>
                      <a:pt x="1417" y="1552"/>
                      <a:pt x="1436" y="1584"/>
                      <a:pt x="1462" y="1616"/>
                    </a:cubicBezTo>
                    <a:cubicBezTo>
                      <a:pt x="1449" y="1628"/>
                      <a:pt x="1449" y="1648"/>
                      <a:pt x="1455" y="1660"/>
                    </a:cubicBezTo>
                    <a:cubicBezTo>
                      <a:pt x="1424" y="1673"/>
                      <a:pt x="1411" y="1705"/>
                      <a:pt x="1430" y="1736"/>
                    </a:cubicBezTo>
                    <a:cubicBezTo>
                      <a:pt x="1430" y="1743"/>
                      <a:pt x="1436" y="1749"/>
                      <a:pt x="1436" y="1756"/>
                    </a:cubicBezTo>
                    <a:cubicBezTo>
                      <a:pt x="1455" y="1800"/>
                      <a:pt x="1443" y="1851"/>
                      <a:pt x="1404" y="1883"/>
                    </a:cubicBezTo>
                    <a:cubicBezTo>
                      <a:pt x="1370" y="1906"/>
                      <a:pt x="1329" y="1917"/>
                      <a:pt x="1286" y="1917"/>
                    </a:cubicBezTo>
                    <a:cubicBezTo>
                      <a:pt x="1258" y="1917"/>
                      <a:pt x="1229" y="1912"/>
                      <a:pt x="1201" y="1902"/>
                    </a:cubicBezTo>
                    <a:cubicBezTo>
                      <a:pt x="1131" y="1870"/>
                      <a:pt x="1061" y="1825"/>
                      <a:pt x="1004" y="1775"/>
                    </a:cubicBezTo>
                    <a:cubicBezTo>
                      <a:pt x="941" y="1724"/>
                      <a:pt x="877" y="1686"/>
                      <a:pt x="801" y="1654"/>
                    </a:cubicBezTo>
                    <a:cubicBezTo>
                      <a:pt x="797" y="1652"/>
                      <a:pt x="793" y="1651"/>
                      <a:pt x="790" y="1651"/>
                    </a:cubicBezTo>
                    <a:cubicBezTo>
                      <a:pt x="781" y="1651"/>
                      <a:pt x="773" y="1656"/>
                      <a:pt x="769" y="1660"/>
                    </a:cubicBezTo>
                    <a:cubicBezTo>
                      <a:pt x="718" y="1609"/>
                      <a:pt x="674" y="1552"/>
                      <a:pt x="623" y="1501"/>
                    </a:cubicBezTo>
                    <a:cubicBezTo>
                      <a:pt x="607" y="1489"/>
                      <a:pt x="588" y="1482"/>
                      <a:pt x="569" y="1482"/>
                    </a:cubicBezTo>
                    <a:cubicBezTo>
                      <a:pt x="550" y="1482"/>
                      <a:pt x="531" y="1489"/>
                      <a:pt x="515" y="1501"/>
                    </a:cubicBezTo>
                    <a:cubicBezTo>
                      <a:pt x="489" y="1514"/>
                      <a:pt x="477" y="1539"/>
                      <a:pt x="483" y="1565"/>
                    </a:cubicBezTo>
                    <a:cubicBezTo>
                      <a:pt x="483" y="1578"/>
                      <a:pt x="496" y="1597"/>
                      <a:pt x="496" y="1609"/>
                    </a:cubicBezTo>
                    <a:cubicBezTo>
                      <a:pt x="496" y="1635"/>
                      <a:pt x="489" y="1648"/>
                      <a:pt x="477" y="1667"/>
                    </a:cubicBezTo>
                    <a:cubicBezTo>
                      <a:pt x="468" y="1678"/>
                      <a:pt x="457" y="1682"/>
                      <a:pt x="446" y="1682"/>
                    </a:cubicBezTo>
                    <a:cubicBezTo>
                      <a:pt x="426" y="1682"/>
                      <a:pt x="404" y="1668"/>
                      <a:pt x="388" y="1660"/>
                    </a:cubicBezTo>
                    <a:cubicBezTo>
                      <a:pt x="343" y="1635"/>
                      <a:pt x="299" y="1616"/>
                      <a:pt x="248" y="1590"/>
                    </a:cubicBezTo>
                    <a:cubicBezTo>
                      <a:pt x="203" y="1565"/>
                      <a:pt x="146" y="1546"/>
                      <a:pt x="89" y="1533"/>
                    </a:cubicBezTo>
                    <a:cubicBezTo>
                      <a:pt x="45" y="1533"/>
                      <a:pt x="0" y="1590"/>
                      <a:pt x="38" y="1635"/>
                    </a:cubicBezTo>
                    <a:cubicBezTo>
                      <a:pt x="95" y="1686"/>
                      <a:pt x="159" y="1724"/>
                      <a:pt x="229" y="1749"/>
                    </a:cubicBezTo>
                    <a:cubicBezTo>
                      <a:pt x="261" y="1762"/>
                      <a:pt x="292" y="1781"/>
                      <a:pt x="324" y="1794"/>
                    </a:cubicBezTo>
                    <a:cubicBezTo>
                      <a:pt x="375" y="1832"/>
                      <a:pt x="426" y="1864"/>
                      <a:pt x="483" y="1895"/>
                    </a:cubicBezTo>
                    <a:cubicBezTo>
                      <a:pt x="528" y="1921"/>
                      <a:pt x="578" y="1940"/>
                      <a:pt x="623" y="1959"/>
                    </a:cubicBezTo>
                    <a:lnTo>
                      <a:pt x="947" y="2156"/>
                    </a:lnTo>
                    <a:cubicBezTo>
                      <a:pt x="960" y="2165"/>
                      <a:pt x="974" y="2170"/>
                      <a:pt x="988" y="2170"/>
                    </a:cubicBezTo>
                    <a:cubicBezTo>
                      <a:pt x="1003" y="2170"/>
                      <a:pt x="1017" y="2165"/>
                      <a:pt x="1030" y="2156"/>
                    </a:cubicBezTo>
                    <a:cubicBezTo>
                      <a:pt x="1049" y="2137"/>
                      <a:pt x="1061" y="2105"/>
                      <a:pt x="1049" y="2080"/>
                    </a:cubicBezTo>
                    <a:lnTo>
                      <a:pt x="1023" y="2035"/>
                    </a:lnTo>
                    <a:lnTo>
                      <a:pt x="1023" y="2035"/>
                    </a:lnTo>
                    <a:cubicBezTo>
                      <a:pt x="1138" y="2124"/>
                      <a:pt x="1258" y="2207"/>
                      <a:pt x="1385" y="2270"/>
                    </a:cubicBezTo>
                    <a:cubicBezTo>
                      <a:pt x="1385" y="2283"/>
                      <a:pt x="1392" y="2289"/>
                      <a:pt x="1404" y="2296"/>
                    </a:cubicBezTo>
                    <a:lnTo>
                      <a:pt x="1506" y="2353"/>
                    </a:lnTo>
                    <a:lnTo>
                      <a:pt x="1532" y="2378"/>
                    </a:lnTo>
                    <a:cubicBezTo>
                      <a:pt x="1557" y="2410"/>
                      <a:pt x="1595" y="2436"/>
                      <a:pt x="1633" y="2448"/>
                    </a:cubicBezTo>
                    <a:cubicBezTo>
                      <a:pt x="1652" y="2455"/>
                      <a:pt x="1665" y="2455"/>
                      <a:pt x="1678" y="2455"/>
                    </a:cubicBezTo>
                    <a:lnTo>
                      <a:pt x="1710" y="2467"/>
                    </a:lnTo>
                    <a:cubicBezTo>
                      <a:pt x="1715" y="2483"/>
                      <a:pt x="1729" y="2494"/>
                      <a:pt x="1744" y="2494"/>
                    </a:cubicBezTo>
                    <a:cubicBezTo>
                      <a:pt x="1747" y="2494"/>
                      <a:pt x="1751" y="2494"/>
                      <a:pt x="1754" y="2493"/>
                    </a:cubicBezTo>
                    <a:cubicBezTo>
                      <a:pt x="1773" y="2493"/>
                      <a:pt x="1798" y="2486"/>
                      <a:pt x="1811" y="2474"/>
                    </a:cubicBezTo>
                    <a:cubicBezTo>
                      <a:pt x="1814" y="2474"/>
                      <a:pt x="1817" y="2474"/>
                      <a:pt x="1820" y="2474"/>
                    </a:cubicBezTo>
                    <a:cubicBezTo>
                      <a:pt x="1861" y="2474"/>
                      <a:pt x="1899" y="2433"/>
                      <a:pt x="1881" y="2391"/>
                    </a:cubicBezTo>
                    <a:cubicBezTo>
                      <a:pt x="1856" y="2353"/>
                      <a:pt x="1837" y="2315"/>
                      <a:pt x="1811" y="2270"/>
                    </a:cubicBezTo>
                    <a:cubicBezTo>
                      <a:pt x="1792" y="2219"/>
                      <a:pt x="1767" y="2169"/>
                      <a:pt x="1735" y="2130"/>
                    </a:cubicBezTo>
                    <a:lnTo>
                      <a:pt x="1735" y="2130"/>
                    </a:lnTo>
                    <a:cubicBezTo>
                      <a:pt x="1748" y="2135"/>
                      <a:pt x="1762" y="2139"/>
                      <a:pt x="1778" y="2139"/>
                    </a:cubicBezTo>
                    <a:cubicBezTo>
                      <a:pt x="1784" y="2139"/>
                      <a:pt x="1791" y="2139"/>
                      <a:pt x="1798" y="2137"/>
                    </a:cubicBezTo>
                    <a:cubicBezTo>
                      <a:pt x="1856" y="2130"/>
                      <a:pt x="1875" y="2086"/>
                      <a:pt x="1875" y="2035"/>
                    </a:cubicBezTo>
                    <a:cubicBezTo>
                      <a:pt x="1887" y="2029"/>
                      <a:pt x="1887" y="2016"/>
                      <a:pt x="1887" y="1997"/>
                    </a:cubicBezTo>
                    <a:cubicBezTo>
                      <a:pt x="1849" y="1813"/>
                      <a:pt x="1798" y="1622"/>
                      <a:pt x="1748" y="1438"/>
                    </a:cubicBezTo>
                    <a:cubicBezTo>
                      <a:pt x="1748" y="1407"/>
                      <a:pt x="1748" y="1377"/>
                      <a:pt x="1742" y="1346"/>
                    </a:cubicBezTo>
                    <a:lnTo>
                      <a:pt x="1742" y="1346"/>
                    </a:lnTo>
                    <a:cubicBezTo>
                      <a:pt x="1744" y="1351"/>
                      <a:pt x="1749" y="1355"/>
                      <a:pt x="1754" y="1355"/>
                    </a:cubicBezTo>
                    <a:cubicBezTo>
                      <a:pt x="1767" y="1457"/>
                      <a:pt x="1837" y="1533"/>
                      <a:pt x="1932" y="1559"/>
                    </a:cubicBezTo>
                    <a:cubicBezTo>
                      <a:pt x="1947" y="1564"/>
                      <a:pt x="1963" y="1566"/>
                      <a:pt x="1978" y="1566"/>
                    </a:cubicBezTo>
                    <a:cubicBezTo>
                      <a:pt x="2018" y="1566"/>
                      <a:pt x="2057" y="1548"/>
                      <a:pt x="2084" y="1520"/>
                    </a:cubicBezTo>
                    <a:cubicBezTo>
                      <a:pt x="2148" y="1501"/>
                      <a:pt x="2199" y="1451"/>
                      <a:pt x="2212" y="1387"/>
                    </a:cubicBezTo>
                    <a:cubicBezTo>
                      <a:pt x="2231" y="1323"/>
                      <a:pt x="2237" y="1254"/>
                      <a:pt x="2231" y="1190"/>
                    </a:cubicBezTo>
                    <a:cubicBezTo>
                      <a:pt x="2218" y="1107"/>
                      <a:pt x="2205" y="1037"/>
                      <a:pt x="2199" y="961"/>
                    </a:cubicBezTo>
                    <a:cubicBezTo>
                      <a:pt x="2186" y="885"/>
                      <a:pt x="2180" y="815"/>
                      <a:pt x="2167" y="739"/>
                    </a:cubicBezTo>
                    <a:cubicBezTo>
                      <a:pt x="2161" y="694"/>
                      <a:pt x="2148" y="643"/>
                      <a:pt x="2142" y="599"/>
                    </a:cubicBezTo>
                    <a:cubicBezTo>
                      <a:pt x="2142" y="567"/>
                      <a:pt x="2142" y="535"/>
                      <a:pt x="2148" y="504"/>
                    </a:cubicBezTo>
                    <a:cubicBezTo>
                      <a:pt x="2161" y="345"/>
                      <a:pt x="2148" y="180"/>
                      <a:pt x="2116" y="27"/>
                    </a:cubicBezTo>
                    <a:cubicBezTo>
                      <a:pt x="2111" y="8"/>
                      <a:pt x="2098" y="1"/>
                      <a:pt x="20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" name="Google Shape;1656;p49">
                <a:extLst>
                  <a:ext uri="{FF2B5EF4-FFF2-40B4-BE49-F238E27FC236}">
                    <a16:creationId xmlns:a16="http://schemas.microsoft.com/office/drawing/2014/main" id="{474D2307-9CF0-4B47-A25E-EC7D8D587502}"/>
                  </a:ext>
                </a:extLst>
              </p:cNvPr>
              <p:cNvSpPr/>
              <p:nvPr/>
            </p:nvSpPr>
            <p:spPr>
              <a:xfrm>
                <a:off x="7850848" y="934986"/>
                <a:ext cx="234078" cy="145756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1746" extrusionOk="0">
                    <a:moveTo>
                      <a:pt x="2476" y="0"/>
                    </a:moveTo>
                    <a:cubicBezTo>
                      <a:pt x="2454" y="0"/>
                      <a:pt x="2431" y="12"/>
                      <a:pt x="2422" y="31"/>
                    </a:cubicBezTo>
                    <a:cubicBezTo>
                      <a:pt x="1977" y="412"/>
                      <a:pt x="1482" y="717"/>
                      <a:pt x="941" y="933"/>
                    </a:cubicBezTo>
                    <a:cubicBezTo>
                      <a:pt x="871" y="959"/>
                      <a:pt x="802" y="990"/>
                      <a:pt x="732" y="1016"/>
                    </a:cubicBezTo>
                    <a:cubicBezTo>
                      <a:pt x="624" y="1060"/>
                      <a:pt x="509" y="1105"/>
                      <a:pt x="401" y="1143"/>
                    </a:cubicBezTo>
                    <a:cubicBezTo>
                      <a:pt x="300" y="1162"/>
                      <a:pt x="211" y="1219"/>
                      <a:pt x="147" y="1302"/>
                    </a:cubicBezTo>
                    <a:cubicBezTo>
                      <a:pt x="128" y="1327"/>
                      <a:pt x="122" y="1353"/>
                      <a:pt x="109" y="1384"/>
                    </a:cubicBezTo>
                    <a:cubicBezTo>
                      <a:pt x="26" y="1467"/>
                      <a:pt x="1" y="1594"/>
                      <a:pt x="52" y="1702"/>
                    </a:cubicBezTo>
                    <a:cubicBezTo>
                      <a:pt x="66" y="1731"/>
                      <a:pt x="91" y="1745"/>
                      <a:pt x="119" y="1745"/>
                    </a:cubicBezTo>
                    <a:cubicBezTo>
                      <a:pt x="128" y="1745"/>
                      <a:pt x="138" y="1744"/>
                      <a:pt x="147" y="1740"/>
                    </a:cubicBezTo>
                    <a:cubicBezTo>
                      <a:pt x="369" y="1632"/>
                      <a:pt x="586" y="1505"/>
                      <a:pt x="802" y="1378"/>
                    </a:cubicBezTo>
                    <a:lnTo>
                      <a:pt x="1450" y="1029"/>
                    </a:lnTo>
                    <a:cubicBezTo>
                      <a:pt x="1882" y="787"/>
                      <a:pt x="2320" y="565"/>
                      <a:pt x="2753" y="310"/>
                    </a:cubicBezTo>
                    <a:cubicBezTo>
                      <a:pt x="2791" y="291"/>
                      <a:pt x="2803" y="241"/>
                      <a:pt x="2778" y="209"/>
                    </a:cubicBezTo>
                    <a:cubicBezTo>
                      <a:pt x="2702" y="113"/>
                      <a:pt x="2606" y="44"/>
                      <a:pt x="2498" y="5"/>
                    </a:cubicBezTo>
                    <a:cubicBezTo>
                      <a:pt x="2492" y="2"/>
                      <a:pt x="2484" y="0"/>
                      <a:pt x="2476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" name="Google Shape;1657;p49">
                <a:extLst>
                  <a:ext uri="{FF2B5EF4-FFF2-40B4-BE49-F238E27FC236}">
                    <a16:creationId xmlns:a16="http://schemas.microsoft.com/office/drawing/2014/main" id="{B5839A05-4CA9-4773-8505-4B407BD73407}"/>
                  </a:ext>
                </a:extLst>
              </p:cNvPr>
              <p:cNvSpPr/>
              <p:nvPr/>
            </p:nvSpPr>
            <p:spPr>
              <a:xfrm>
                <a:off x="8126748" y="649987"/>
                <a:ext cx="298107" cy="245348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939" extrusionOk="0">
                    <a:moveTo>
                      <a:pt x="3500" y="0"/>
                    </a:moveTo>
                    <a:cubicBezTo>
                      <a:pt x="3484" y="0"/>
                      <a:pt x="3469" y="6"/>
                      <a:pt x="3457" y="20"/>
                    </a:cubicBezTo>
                    <a:cubicBezTo>
                      <a:pt x="3387" y="96"/>
                      <a:pt x="3318" y="179"/>
                      <a:pt x="3241" y="248"/>
                    </a:cubicBezTo>
                    <a:cubicBezTo>
                      <a:pt x="3070" y="369"/>
                      <a:pt x="2892" y="484"/>
                      <a:pt x="2720" y="611"/>
                    </a:cubicBezTo>
                    <a:cubicBezTo>
                      <a:pt x="2530" y="744"/>
                      <a:pt x="2339" y="884"/>
                      <a:pt x="2148" y="1024"/>
                    </a:cubicBezTo>
                    <a:lnTo>
                      <a:pt x="1818" y="1265"/>
                    </a:lnTo>
                    <a:cubicBezTo>
                      <a:pt x="1812" y="1272"/>
                      <a:pt x="1799" y="1272"/>
                      <a:pt x="1792" y="1278"/>
                    </a:cubicBezTo>
                    <a:cubicBezTo>
                      <a:pt x="1151" y="1666"/>
                      <a:pt x="591" y="2168"/>
                      <a:pt x="58" y="2695"/>
                    </a:cubicBezTo>
                    <a:cubicBezTo>
                      <a:pt x="1" y="2741"/>
                      <a:pt x="44" y="2817"/>
                      <a:pt x="103" y="2817"/>
                    </a:cubicBezTo>
                    <a:cubicBezTo>
                      <a:pt x="117" y="2817"/>
                      <a:pt x="132" y="2813"/>
                      <a:pt x="147" y="2803"/>
                    </a:cubicBezTo>
                    <a:lnTo>
                      <a:pt x="153" y="2803"/>
                    </a:lnTo>
                    <a:cubicBezTo>
                      <a:pt x="127" y="2828"/>
                      <a:pt x="96" y="2848"/>
                      <a:pt x="70" y="2873"/>
                    </a:cubicBezTo>
                    <a:cubicBezTo>
                      <a:pt x="50" y="2893"/>
                      <a:pt x="67" y="2939"/>
                      <a:pt x="94" y="2939"/>
                    </a:cubicBezTo>
                    <a:cubicBezTo>
                      <a:pt x="100" y="2939"/>
                      <a:pt x="107" y="2936"/>
                      <a:pt x="115" y="2930"/>
                    </a:cubicBezTo>
                    <a:cubicBezTo>
                      <a:pt x="1036" y="2187"/>
                      <a:pt x="2142" y="1685"/>
                      <a:pt x="2981" y="833"/>
                    </a:cubicBezTo>
                    <a:cubicBezTo>
                      <a:pt x="3000" y="820"/>
                      <a:pt x="3013" y="801"/>
                      <a:pt x="3025" y="782"/>
                    </a:cubicBezTo>
                    <a:cubicBezTo>
                      <a:pt x="3108" y="706"/>
                      <a:pt x="3184" y="623"/>
                      <a:pt x="3254" y="541"/>
                    </a:cubicBezTo>
                    <a:cubicBezTo>
                      <a:pt x="3260" y="528"/>
                      <a:pt x="3267" y="515"/>
                      <a:pt x="3267" y="509"/>
                    </a:cubicBezTo>
                    <a:cubicBezTo>
                      <a:pt x="3305" y="452"/>
                      <a:pt x="3349" y="395"/>
                      <a:pt x="3387" y="337"/>
                    </a:cubicBezTo>
                    <a:lnTo>
                      <a:pt x="3407" y="325"/>
                    </a:lnTo>
                    <a:cubicBezTo>
                      <a:pt x="3419" y="312"/>
                      <a:pt x="3426" y="293"/>
                      <a:pt x="3426" y="280"/>
                    </a:cubicBezTo>
                    <a:cubicBezTo>
                      <a:pt x="3470" y="217"/>
                      <a:pt x="3508" y="153"/>
                      <a:pt x="3540" y="83"/>
                    </a:cubicBezTo>
                    <a:lnTo>
                      <a:pt x="3553" y="77"/>
                    </a:lnTo>
                    <a:cubicBezTo>
                      <a:pt x="3571" y="32"/>
                      <a:pt x="3535" y="0"/>
                      <a:pt x="3500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" name="Google Shape;1658;p49">
                <a:extLst>
                  <a:ext uri="{FF2B5EF4-FFF2-40B4-BE49-F238E27FC236}">
                    <a16:creationId xmlns:a16="http://schemas.microsoft.com/office/drawing/2014/main" id="{41D1268A-A5B8-4098-AC98-AFE9580CE4FA}"/>
                  </a:ext>
                </a:extLst>
              </p:cNvPr>
              <p:cNvSpPr/>
              <p:nvPr/>
            </p:nvSpPr>
            <p:spPr>
              <a:xfrm>
                <a:off x="7656174" y="1125987"/>
                <a:ext cx="124803" cy="8907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067" extrusionOk="0">
                    <a:moveTo>
                      <a:pt x="1376" y="0"/>
                    </a:moveTo>
                    <a:cubicBezTo>
                      <a:pt x="1362" y="0"/>
                      <a:pt x="1348" y="4"/>
                      <a:pt x="1335" y="12"/>
                    </a:cubicBezTo>
                    <a:cubicBezTo>
                      <a:pt x="1253" y="88"/>
                      <a:pt x="1170" y="170"/>
                      <a:pt x="1087" y="253"/>
                    </a:cubicBezTo>
                    <a:lnTo>
                      <a:pt x="1056" y="272"/>
                    </a:lnTo>
                    <a:lnTo>
                      <a:pt x="833" y="412"/>
                    </a:lnTo>
                    <a:lnTo>
                      <a:pt x="407" y="679"/>
                    </a:lnTo>
                    <a:cubicBezTo>
                      <a:pt x="280" y="761"/>
                      <a:pt x="128" y="831"/>
                      <a:pt x="39" y="958"/>
                    </a:cubicBezTo>
                    <a:cubicBezTo>
                      <a:pt x="32" y="965"/>
                      <a:pt x="26" y="977"/>
                      <a:pt x="26" y="990"/>
                    </a:cubicBezTo>
                    <a:cubicBezTo>
                      <a:pt x="1" y="1003"/>
                      <a:pt x="13" y="1041"/>
                      <a:pt x="39" y="1041"/>
                    </a:cubicBezTo>
                    <a:cubicBezTo>
                      <a:pt x="52" y="1058"/>
                      <a:pt x="70" y="1066"/>
                      <a:pt x="90" y="1066"/>
                    </a:cubicBezTo>
                    <a:cubicBezTo>
                      <a:pt x="100" y="1066"/>
                      <a:pt x="111" y="1064"/>
                      <a:pt x="121" y="1060"/>
                    </a:cubicBezTo>
                    <a:cubicBezTo>
                      <a:pt x="401" y="965"/>
                      <a:pt x="668" y="831"/>
                      <a:pt x="916" y="666"/>
                    </a:cubicBezTo>
                    <a:cubicBezTo>
                      <a:pt x="1037" y="583"/>
                      <a:pt x="1145" y="495"/>
                      <a:pt x="1253" y="399"/>
                    </a:cubicBezTo>
                    <a:cubicBezTo>
                      <a:pt x="1291" y="367"/>
                      <a:pt x="1322" y="336"/>
                      <a:pt x="1348" y="304"/>
                    </a:cubicBezTo>
                    <a:cubicBezTo>
                      <a:pt x="1348" y="340"/>
                      <a:pt x="1379" y="362"/>
                      <a:pt x="1411" y="362"/>
                    </a:cubicBezTo>
                    <a:cubicBezTo>
                      <a:pt x="1434" y="362"/>
                      <a:pt x="1458" y="350"/>
                      <a:pt x="1469" y="323"/>
                    </a:cubicBezTo>
                    <a:cubicBezTo>
                      <a:pt x="1494" y="272"/>
                      <a:pt x="1475" y="209"/>
                      <a:pt x="1424" y="177"/>
                    </a:cubicBezTo>
                    <a:cubicBezTo>
                      <a:pt x="1437" y="139"/>
                      <a:pt x="1443" y="94"/>
                      <a:pt x="1443" y="56"/>
                    </a:cubicBezTo>
                    <a:cubicBezTo>
                      <a:pt x="1434" y="20"/>
                      <a:pt x="1407" y="0"/>
                      <a:pt x="1376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" name="Google Shape;1659;p49">
                <a:extLst>
                  <a:ext uri="{FF2B5EF4-FFF2-40B4-BE49-F238E27FC236}">
                    <a16:creationId xmlns:a16="http://schemas.microsoft.com/office/drawing/2014/main" id="{C7325AC5-6581-45D5-BB27-442E5A12908E}"/>
                  </a:ext>
                </a:extLst>
              </p:cNvPr>
              <p:cNvSpPr/>
              <p:nvPr/>
            </p:nvSpPr>
            <p:spPr>
              <a:xfrm>
                <a:off x="7590642" y="198864"/>
                <a:ext cx="98673" cy="5634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75" extrusionOk="0">
                    <a:moveTo>
                      <a:pt x="1082" y="1"/>
                    </a:moveTo>
                    <a:cubicBezTo>
                      <a:pt x="1077" y="1"/>
                      <a:pt x="1071" y="2"/>
                      <a:pt x="1065" y="3"/>
                    </a:cubicBezTo>
                    <a:cubicBezTo>
                      <a:pt x="868" y="60"/>
                      <a:pt x="678" y="136"/>
                      <a:pt x="493" y="244"/>
                    </a:cubicBezTo>
                    <a:cubicBezTo>
                      <a:pt x="315" y="333"/>
                      <a:pt x="150" y="467"/>
                      <a:pt x="17" y="619"/>
                    </a:cubicBezTo>
                    <a:cubicBezTo>
                      <a:pt x="1" y="641"/>
                      <a:pt x="20" y="675"/>
                      <a:pt x="45" y="675"/>
                    </a:cubicBezTo>
                    <a:cubicBezTo>
                      <a:pt x="51" y="675"/>
                      <a:pt x="56" y="673"/>
                      <a:pt x="61" y="670"/>
                    </a:cubicBezTo>
                    <a:cubicBezTo>
                      <a:pt x="137" y="626"/>
                      <a:pt x="207" y="581"/>
                      <a:pt x="284" y="530"/>
                    </a:cubicBezTo>
                    <a:cubicBezTo>
                      <a:pt x="293" y="533"/>
                      <a:pt x="304" y="535"/>
                      <a:pt x="314" y="535"/>
                    </a:cubicBezTo>
                    <a:cubicBezTo>
                      <a:pt x="374" y="535"/>
                      <a:pt x="445" y="495"/>
                      <a:pt x="493" y="473"/>
                    </a:cubicBezTo>
                    <a:cubicBezTo>
                      <a:pt x="563" y="441"/>
                      <a:pt x="640" y="410"/>
                      <a:pt x="709" y="378"/>
                    </a:cubicBezTo>
                    <a:cubicBezTo>
                      <a:pt x="849" y="308"/>
                      <a:pt x="989" y="225"/>
                      <a:pt x="1122" y="136"/>
                    </a:cubicBezTo>
                    <a:cubicBezTo>
                      <a:pt x="1181" y="101"/>
                      <a:pt x="1148" y="1"/>
                      <a:pt x="1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" name="Google Shape;1660;p49">
                <a:extLst>
                  <a:ext uri="{FF2B5EF4-FFF2-40B4-BE49-F238E27FC236}">
                    <a16:creationId xmlns:a16="http://schemas.microsoft.com/office/drawing/2014/main" id="{E9CF1D9F-9166-4C2E-9A7B-C797C5D679D1}"/>
                  </a:ext>
                </a:extLst>
              </p:cNvPr>
              <p:cNvSpPr/>
              <p:nvPr/>
            </p:nvSpPr>
            <p:spPr>
              <a:xfrm>
                <a:off x="7831230" y="1025228"/>
                <a:ext cx="40070" cy="111696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338" extrusionOk="0">
                    <a:moveTo>
                      <a:pt x="441" y="1"/>
                    </a:moveTo>
                    <a:cubicBezTo>
                      <a:pt x="436" y="1"/>
                      <a:pt x="431" y="2"/>
                      <a:pt x="427" y="5"/>
                    </a:cubicBezTo>
                    <a:cubicBezTo>
                      <a:pt x="382" y="37"/>
                      <a:pt x="338" y="81"/>
                      <a:pt x="299" y="126"/>
                    </a:cubicBezTo>
                    <a:cubicBezTo>
                      <a:pt x="293" y="132"/>
                      <a:pt x="293" y="132"/>
                      <a:pt x="287" y="138"/>
                    </a:cubicBezTo>
                    <a:cubicBezTo>
                      <a:pt x="280" y="151"/>
                      <a:pt x="274" y="164"/>
                      <a:pt x="268" y="170"/>
                    </a:cubicBezTo>
                    <a:cubicBezTo>
                      <a:pt x="236" y="214"/>
                      <a:pt x="210" y="253"/>
                      <a:pt x="185" y="291"/>
                    </a:cubicBezTo>
                    <a:cubicBezTo>
                      <a:pt x="122" y="399"/>
                      <a:pt x="71" y="520"/>
                      <a:pt x="52" y="647"/>
                    </a:cubicBezTo>
                    <a:cubicBezTo>
                      <a:pt x="1" y="882"/>
                      <a:pt x="71" y="1130"/>
                      <a:pt x="230" y="1314"/>
                    </a:cubicBezTo>
                    <a:cubicBezTo>
                      <a:pt x="246" y="1330"/>
                      <a:pt x="265" y="1337"/>
                      <a:pt x="283" y="1337"/>
                    </a:cubicBezTo>
                    <a:cubicBezTo>
                      <a:pt x="328" y="1337"/>
                      <a:pt x="370" y="1292"/>
                      <a:pt x="357" y="1238"/>
                    </a:cubicBezTo>
                    <a:cubicBezTo>
                      <a:pt x="293" y="1066"/>
                      <a:pt x="268" y="882"/>
                      <a:pt x="280" y="704"/>
                    </a:cubicBezTo>
                    <a:cubicBezTo>
                      <a:pt x="280" y="615"/>
                      <a:pt x="293" y="532"/>
                      <a:pt x="312" y="450"/>
                    </a:cubicBezTo>
                    <a:cubicBezTo>
                      <a:pt x="338" y="354"/>
                      <a:pt x="369" y="272"/>
                      <a:pt x="388" y="183"/>
                    </a:cubicBezTo>
                    <a:cubicBezTo>
                      <a:pt x="388" y="170"/>
                      <a:pt x="388" y="164"/>
                      <a:pt x="388" y="151"/>
                    </a:cubicBezTo>
                    <a:cubicBezTo>
                      <a:pt x="414" y="113"/>
                      <a:pt x="439" y="75"/>
                      <a:pt x="465" y="30"/>
                    </a:cubicBezTo>
                    <a:cubicBezTo>
                      <a:pt x="479" y="15"/>
                      <a:pt x="460" y="1"/>
                      <a:pt x="441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9" name="Google Shape;1661;p49">
                <a:extLst>
                  <a:ext uri="{FF2B5EF4-FFF2-40B4-BE49-F238E27FC236}">
                    <a16:creationId xmlns:a16="http://schemas.microsoft.com/office/drawing/2014/main" id="{EE3E47DC-0E57-435F-AC22-AD77AF35BE03}"/>
                  </a:ext>
                </a:extLst>
              </p:cNvPr>
              <p:cNvSpPr/>
              <p:nvPr/>
            </p:nvSpPr>
            <p:spPr>
              <a:xfrm>
                <a:off x="8117231" y="861441"/>
                <a:ext cx="21788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59" extrusionOk="0">
                    <a:moveTo>
                      <a:pt x="91" y="0"/>
                    </a:moveTo>
                    <a:cubicBezTo>
                      <a:pt x="82" y="0"/>
                      <a:pt x="72" y="5"/>
                      <a:pt x="64" y="16"/>
                    </a:cubicBezTo>
                    <a:cubicBezTo>
                      <a:pt x="32" y="67"/>
                      <a:pt x="13" y="124"/>
                      <a:pt x="6" y="187"/>
                    </a:cubicBezTo>
                    <a:cubicBezTo>
                      <a:pt x="0" y="251"/>
                      <a:pt x="0" y="321"/>
                      <a:pt x="6" y="384"/>
                    </a:cubicBezTo>
                    <a:cubicBezTo>
                      <a:pt x="19" y="448"/>
                      <a:pt x="32" y="512"/>
                      <a:pt x="51" y="575"/>
                    </a:cubicBezTo>
                    <a:cubicBezTo>
                      <a:pt x="70" y="632"/>
                      <a:pt x="95" y="728"/>
                      <a:pt x="159" y="753"/>
                    </a:cubicBezTo>
                    <a:cubicBezTo>
                      <a:pt x="168" y="757"/>
                      <a:pt x="177" y="759"/>
                      <a:pt x="186" y="759"/>
                    </a:cubicBezTo>
                    <a:cubicBezTo>
                      <a:pt x="220" y="759"/>
                      <a:pt x="249" y="731"/>
                      <a:pt x="254" y="696"/>
                    </a:cubicBezTo>
                    <a:cubicBezTo>
                      <a:pt x="261" y="658"/>
                      <a:pt x="248" y="626"/>
                      <a:pt x="229" y="594"/>
                    </a:cubicBezTo>
                    <a:cubicBezTo>
                      <a:pt x="216" y="569"/>
                      <a:pt x="203" y="550"/>
                      <a:pt x="197" y="524"/>
                    </a:cubicBezTo>
                    <a:cubicBezTo>
                      <a:pt x="178" y="473"/>
                      <a:pt x="159" y="416"/>
                      <a:pt x="153" y="365"/>
                    </a:cubicBezTo>
                    <a:cubicBezTo>
                      <a:pt x="140" y="308"/>
                      <a:pt x="133" y="251"/>
                      <a:pt x="127" y="200"/>
                    </a:cubicBezTo>
                    <a:cubicBezTo>
                      <a:pt x="133" y="143"/>
                      <a:pt x="127" y="86"/>
                      <a:pt x="121" y="29"/>
                    </a:cubicBezTo>
                    <a:cubicBezTo>
                      <a:pt x="117" y="10"/>
                      <a:pt x="105" y="0"/>
                      <a:pt x="91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0" name="Google Shape;1662;p49">
                <a:extLst>
                  <a:ext uri="{FF2B5EF4-FFF2-40B4-BE49-F238E27FC236}">
                    <a16:creationId xmlns:a16="http://schemas.microsoft.com/office/drawing/2014/main" id="{A27F0BF0-B51E-4A77-89C5-0DB5AB649AB5}"/>
                  </a:ext>
                </a:extLst>
              </p:cNvPr>
              <p:cNvSpPr/>
              <p:nvPr/>
            </p:nvSpPr>
            <p:spPr>
              <a:xfrm>
                <a:off x="7745831" y="192102"/>
                <a:ext cx="33225" cy="3898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467" extrusionOk="0">
                    <a:moveTo>
                      <a:pt x="46" y="0"/>
                    </a:moveTo>
                    <a:cubicBezTo>
                      <a:pt x="39" y="0"/>
                      <a:pt x="31" y="4"/>
                      <a:pt x="26" y="14"/>
                    </a:cubicBezTo>
                    <a:cubicBezTo>
                      <a:pt x="13" y="39"/>
                      <a:pt x="7" y="65"/>
                      <a:pt x="7" y="90"/>
                    </a:cubicBezTo>
                    <a:cubicBezTo>
                      <a:pt x="1" y="122"/>
                      <a:pt x="1" y="148"/>
                      <a:pt x="7" y="173"/>
                    </a:cubicBezTo>
                    <a:cubicBezTo>
                      <a:pt x="13" y="224"/>
                      <a:pt x="32" y="275"/>
                      <a:pt x="64" y="319"/>
                    </a:cubicBezTo>
                    <a:cubicBezTo>
                      <a:pt x="96" y="364"/>
                      <a:pt x="128" y="395"/>
                      <a:pt x="172" y="421"/>
                    </a:cubicBezTo>
                    <a:cubicBezTo>
                      <a:pt x="211" y="448"/>
                      <a:pt x="259" y="466"/>
                      <a:pt x="309" y="466"/>
                    </a:cubicBezTo>
                    <a:cubicBezTo>
                      <a:pt x="316" y="466"/>
                      <a:pt x="324" y="466"/>
                      <a:pt x="331" y="465"/>
                    </a:cubicBezTo>
                    <a:cubicBezTo>
                      <a:pt x="335" y="466"/>
                      <a:pt x="339" y="467"/>
                      <a:pt x="342" y="467"/>
                    </a:cubicBezTo>
                    <a:cubicBezTo>
                      <a:pt x="390" y="467"/>
                      <a:pt x="397" y="389"/>
                      <a:pt x="344" y="383"/>
                    </a:cubicBezTo>
                    <a:cubicBezTo>
                      <a:pt x="306" y="364"/>
                      <a:pt x="268" y="357"/>
                      <a:pt x="229" y="338"/>
                    </a:cubicBezTo>
                    <a:cubicBezTo>
                      <a:pt x="198" y="319"/>
                      <a:pt x="166" y="294"/>
                      <a:pt x="140" y="262"/>
                    </a:cubicBezTo>
                    <a:cubicBezTo>
                      <a:pt x="115" y="230"/>
                      <a:pt x="96" y="192"/>
                      <a:pt x="90" y="154"/>
                    </a:cubicBezTo>
                    <a:cubicBezTo>
                      <a:pt x="83" y="135"/>
                      <a:pt x="83" y="109"/>
                      <a:pt x="77" y="90"/>
                    </a:cubicBezTo>
                    <a:cubicBezTo>
                      <a:pt x="77" y="71"/>
                      <a:pt x="71" y="46"/>
                      <a:pt x="71" y="27"/>
                    </a:cubicBezTo>
                    <a:cubicBezTo>
                      <a:pt x="71" y="11"/>
                      <a:pt x="58" y="0"/>
                      <a:pt x="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" name="Google Shape;1663;p49">
                <a:extLst>
                  <a:ext uri="{FF2B5EF4-FFF2-40B4-BE49-F238E27FC236}">
                    <a16:creationId xmlns:a16="http://schemas.microsoft.com/office/drawing/2014/main" id="{5DEE058C-EF3A-4177-9A73-302F638AE9F9}"/>
                  </a:ext>
                </a:extLst>
              </p:cNvPr>
              <p:cNvSpPr/>
              <p:nvPr/>
            </p:nvSpPr>
            <p:spPr>
              <a:xfrm>
                <a:off x="7784064" y="234176"/>
                <a:ext cx="11186" cy="525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" extrusionOk="0">
                    <a:moveTo>
                      <a:pt x="105" y="1"/>
                    </a:moveTo>
                    <a:cubicBezTo>
                      <a:pt x="102" y="1"/>
                      <a:pt x="99" y="3"/>
                      <a:pt x="96" y="6"/>
                    </a:cubicBezTo>
                    <a:lnTo>
                      <a:pt x="26" y="6"/>
                    </a:lnTo>
                    <a:cubicBezTo>
                      <a:pt x="13" y="12"/>
                      <a:pt x="0" y="25"/>
                      <a:pt x="0" y="38"/>
                    </a:cubicBezTo>
                    <a:cubicBezTo>
                      <a:pt x="7" y="57"/>
                      <a:pt x="19" y="63"/>
                      <a:pt x="32" y="63"/>
                    </a:cubicBezTo>
                    <a:lnTo>
                      <a:pt x="57" y="57"/>
                    </a:lnTo>
                    <a:lnTo>
                      <a:pt x="76" y="57"/>
                    </a:lnTo>
                    <a:lnTo>
                      <a:pt x="96" y="50"/>
                    </a:lnTo>
                    <a:cubicBezTo>
                      <a:pt x="108" y="50"/>
                      <a:pt x="108" y="50"/>
                      <a:pt x="115" y="44"/>
                    </a:cubicBezTo>
                    <a:lnTo>
                      <a:pt x="127" y="38"/>
                    </a:lnTo>
                    <a:cubicBezTo>
                      <a:pt x="127" y="31"/>
                      <a:pt x="134" y="31"/>
                      <a:pt x="134" y="25"/>
                    </a:cubicBezTo>
                    <a:cubicBezTo>
                      <a:pt x="134" y="18"/>
                      <a:pt x="127" y="12"/>
                      <a:pt x="121" y="12"/>
                    </a:cubicBezTo>
                    <a:lnTo>
                      <a:pt x="115" y="6"/>
                    </a:lnTo>
                    <a:cubicBezTo>
                      <a:pt x="111" y="3"/>
                      <a:pt x="108" y="1"/>
                      <a:pt x="1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2" name="Google Shape;1664;p49">
                <a:extLst>
                  <a:ext uri="{FF2B5EF4-FFF2-40B4-BE49-F238E27FC236}">
                    <a16:creationId xmlns:a16="http://schemas.microsoft.com/office/drawing/2014/main" id="{77D078A8-B1EE-4C88-94EE-0C7909B83DC7}"/>
                  </a:ext>
                </a:extLst>
              </p:cNvPr>
              <p:cNvSpPr/>
              <p:nvPr/>
            </p:nvSpPr>
            <p:spPr>
              <a:xfrm>
                <a:off x="7822799" y="177827"/>
                <a:ext cx="13858" cy="3163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9" extrusionOk="0">
                    <a:moveTo>
                      <a:pt x="45" y="1"/>
                    </a:moveTo>
                    <a:cubicBezTo>
                      <a:pt x="19" y="7"/>
                      <a:pt x="6" y="20"/>
                      <a:pt x="6" y="45"/>
                    </a:cubicBezTo>
                    <a:cubicBezTo>
                      <a:pt x="0" y="64"/>
                      <a:pt x="13" y="83"/>
                      <a:pt x="26" y="102"/>
                    </a:cubicBezTo>
                    <a:lnTo>
                      <a:pt x="45" y="115"/>
                    </a:lnTo>
                    <a:lnTo>
                      <a:pt x="51" y="128"/>
                    </a:lnTo>
                    <a:cubicBezTo>
                      <a:pt x="57" y="141"/>
                      <a:pt x="64" y="153"/>
                      <a:pt x="64" y="166"/>
                    </a:cubicBezTo>
                    <a:lnTo>
                      <a:pt x="70" y="179"/>
                    </a:lnTo>
                    <a:lnTo>
                      <a:pt x="70" y="185"/>
                    </a:lnTo>
                    <a:lnTo>
                      <a:pt x="70" y="198"/>
                    </a:lnTo>
                    <a:cubicBezTo>
                      <a:pt x="70" y="210"/>
                      <a:pt x="70" y="223"/>
                      <a:pt x="70" y="236"/>
                    </a:cubicBezTo>
                    <a:lnTo>
                      <a:pt x="70" y="249"/>
                    </a:lnTo>
                    <a:cubicBezTo>
                      <a:pt x="70" y="255"/>
                      <a:pt x="70" y="261"/>
                      <a:pt x="70" y="268"/>
                    </a:cubicBezTo>
                    <a:cubicBezTo>
                      <a:pt x="70" y="280"/>
                      <a:pt x="64" y="293"/>
                      <a:pt x="64" y="306"/>
                    </a:cubicBezTo>
                    <a:cubicBezTo>
                      <a:pt x="64" y="312"/>
                      <a:pt x="57" y="331"/>
                      <a:pt x="51" y="338"/>
                    </a:cubicBezTo>
                    <a:cubicBezTo>
                      <a:pt x="45" y="350"/>
                      <a:pt x="51" y="369"/>
                      <a:pt x="64" y="376"/>
                    </a:cubicBezTo>
                    <a:cubicBezTo>
                      <a:pt x="67" y="378"/>
                      <a:pt x="71" y="378"/>
                      <a:pt x="75" y="378"/>
                    </a:cubicBezTo>
                    <a:cubicBezTo>
                      <a:pt x="84" y="378"/>
                      <a:pt x="93" y="374"/>
                      <a:pt x="102" y="369"/>
                    </a:cubicBezTo>
                    <a:cubicBezTo>
                      <a:pt x="146" y="319"/>
                      <a:pt x="165" y="249"/>
                      <a:pt x="165" y="179"/>
                    </a:cubicBezTo>
                    <a:cubicBezTo>
                      <a:pt x="159" y="147"/>
                      <a:pt x="153" y="115"/>
                      <a:pt x="134" y="83"/>
                    </a:cubicBezTo>
                    <a:cubicBezTo>
                      <a:pt x="127" y="71"/>
                      <a:pt x="121" y="52"/>
                      <a:pt x="108" y="39"/>
                    </a:cubicBezTo>
                    <a:cubicBezTo>
                      <a:pt x="95" y="1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3" name="Google Shape;1665;p49">
                <a:extLst>
                  <a:ext uri="{FF2B5EF4-FFF2-40B4-BE49-F238E27FC236}">
                    <a16:creationId xmlns:a16="http://schemas.microsoft.com/office/drawing/2014/main" id="{2C76699B-C5F8-4781-8A8B-1591E2314398}"/>
                  </a:ext>
                </a:extLst>
              </p:cNvPr>
              <p:cNvSpPr/>
              <p:nvPr/>
            </p:nvSpPr>
            <p:spPr>
              <a:xfrm>
                <a:off x="7838159" y="177076"/>
                <a:ext cx="4341" cy="13023"/>
              </a:xfrm>
              <a:custGeom>
                <a:avLst/>
                <a:gdLst/>
                <a:ahLst/>
                <a:cxnLst/>
                <a:rect l="l" t="t" r="r" b="b"/>
                <a:pathLst>
                  <a:path w="52" h="156" extrusionOk="0">
                    <a:moveTo>
                      <a:pt x="26" y="0"/>
                    </a:moveTo>
                    <a:cubicBezTo>
                      <a:pt x="21" y="0"/>
                      <a:pt x="16" y="3"/>
                      <a:pt x="13" y="10"/>
                    </a:cubicBezTo>
                    <a:cubicBezTo>
                      <a:pt x="7" y="22"/>
                      <a:pt x="7" y="29"/>
                      <a:pt x="7" y="42"/>
                    </a:cubicBezTo>
                    <a:lnTo>
                      <a:pt x="7" y="67"/>
                    </a:lnTo>
                    <a:cubicBezTo>
                      <a:pt x="0" y="73"/>
                      <a:pt x="0" y="86"/>
                      <a:pt x="0" y="92"/>
                    </a:cubicBezTo>
                    <a:lnTo>
                      <a:pt x="0" y="124"/>
                    </a:lnTo>
                    <a:cubicBezTo>
                      <a:pt x="0" y="131"/>
                      <a:pt x="0" y="137"/>
                      <a:pt x="7" y="143"/>
                    </a:cubicBezTo>
                    <a:cubicBezTo>
                      <a:pt x="7" y="150"/>
                      <a:pt x="13" y="156"/>
                      <a:pt x="19" y="156"/>
                    </a:cubicBezTo>
                    <a:cubicBezTo>
                      <a:pt x="26" y="156"/>
                      <a:pt x="32" y="156"/>
                      <a:pt x="39" y="150"/>
                    </a:cubicBezTo>
                    <a:cubicBezTo>
                      <a:pt x="45" y="143"/>
                      <a:pt x="51" y="137"/>
                      <a:pt x="51" y="131"/>
                    </a:cubicBezTo>
                    <a:lnTo>
                      <a:pt x="51" y="105"/>
                    </a:lnTo>
                    <a:cubicBezTo>
                      <a:pt x="51" y="92"/>
                      <a:pt x="51" y="86"/>
                      <a:pt x="51" y="80"/>
                    </a:cubicBezTo>
                    <a:lnTo>
                      <a:pt x="51" y="67"/>
                    </a:lnTo>
                    <a:lnTo>
                      <a:pt x="45" y="42"/>
                    </a:lnTo>
                    <a:cubicBezTo>
                      <a:pt x="45" y="29"/>
                      <a:pt x="45" y="22"/>
                      <a:pt x="39" y="10"/>
                    </a:cubicBezTo>
                    <a:cubicBezTo>
                      <a:pt x="35" y="3"/>
                      <a:pt x="31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4" name="Google Shape;1666;p49">
                <a:extLst>
                  <a:ext uri="{FF2B5EF4-FFF2-40B4-BE49-F238E27FC236}">
                    <a16:creationId xmlns:a16="http://schemas.microsoft.com/office/drawing/2014/main" id="{ADD658AC-D5B4-4B54-9951-D21250F18375}"/>
                  </a:ext>
                </a:extLst>
              </p:cNvPr>
              <p:cNvSpPr/>
              <p:nvPr/>
            </p:nvSpPr>
            <p:spPr>
              <a:xfrm>
                <a:off x="7766617" y="312980"/>
                <a:ext cx="25044" cy="424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508" extrusionOk="0">
                    <a:moveTo>
                      <a:pt x="24" y="1"/>
                    </a:moveTo>
                    <a:cubicBezTo>
                      <a:pt x="12" y="1"/>
                      <a:pt x="1" y="11"/>
                      <a:pt x="6" y="21"/>
                    </a:cubicBezTo>
                    <a:cubicBezTo>
                      <a:pt x="19" y="66"/>
                      <a:pt x="44" y="104"/>
                      <a:pt x="63" y="142"/>
                    </a:cubicBezTo>
                    <a:cubicBezTo>
                      <a:pt x="88" y="180"/>
                      <a:pt x="108" y="218"/>
                      <a:pt x="127" y="256"/>
                    </a:cubicBezTo>
                    <a:cubicBezTo>
                      <a:pt x="165" y="333"/>
                      <a:pt x="203" y="415"/>
                      <a:pt x="241" y="492"/>
                    </a:cubicBezTo>
                    <a:cubicBezTo>
                      <a:pt x="246" y="503"/>
                      <a:pt x="255" y="508"/>
                      <a:pt x="265" y="508"/>
                    </a:cubicBezTo>
                    <a:cubicBezTo>
                      <a:pt x="282" y="508"/>
                      <a:pt x="300" y="493"/>
                      <a:pt x="292" y="473"/>
                    </a:cubicBezTo>
                    <a:cubicBezTo>
                      <a:pt x="260" y="384"/>
                      <a:pt x="222" y="301"/>
                      <a:pt x="184" y="225"/>
                    </a:cubicBezTo>
                    <a:cubicBezTo>
                      <a:pt x="158" y="180"/>
                      <a:pt x="133" y="142"/>
                      <a:pt x="108" y="104"/>
                    </a:cubicBezTo>
                    <a:cubicBezTo>
                      <a:pt x="88" y="66"/>
                      <a:pt x="63" y="34"/>
                      <a:pt x="31" y="2"/>
                    </a:cubicBezTo>
                    <a:cubicBezTo>
                      <a:pt x="29" y="1"/>
                      <a:pt x="26" y="1"/>
                      <a:pt x="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" name="Google Shape;1667;p49">
                <a:extLst>
                  <a:ext uri="{FF2B5EF4-FFF2-40B4-BE49-F238E27FC236}">
                    <a16:creationId xmlns:a16="http://schemas.microsoft.com/office/drawing/2014/main" id="{6A47747E-9575-4279-9601-D4CB199F4A91}"/>
                  </a:ext>
                </a:extLst>
              </p:cNvPr>
              <p:cNvSpPr/>
              <p:nvPr/>
            </p:nvSpPr>
            <p:spPr>
              <a:xfrm>
                <a:off x="7759605" y="392703"/>
                <a:ext cx="14442" cy="5776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92" extrusionOk="0">
                    <a:moveTo>
                      <a:pt x="117" y="0"/>
                    </a:moveTo>
                    <a:cubicBezTo>
                      <a:pt x="102" y="0"/>
                      <a:pt x="86" y="12"/>
                      <a:pt x="90" y="32"/>
                    </a:cubicBezTo>
                    <a:cubicBezTo>
                      <a:pt x="103" y="140"/>
                      <a:pt x="96" y="248"/>
                      <a:pt x="83" y="356"/>
                    </a:cubicBezTo>
                    <a:cubicBezTo>
                      <a:pt x="71" y="407"/>
                      <a:pt x="58" y="458"/>
                      <a:pt x="45" y="509"/>
                    </a:cubicBezTo>
                    <a:cubicBezTo>
                      <a:pt x="20" y="560"/>
                      <a:pt x="7" y="617"/>
                      <a:pt x="1" y="668"/>
                    </a:cubicBezTo>
                    <a:cubicBezTo>
                      <a:pt x="1" y="681"/>
                      <a:pt x="11" y="692"/>
                      <a:pt x="23" y="692"/>
                    </a:cubicBezTo>
                    <a:cubicBezTo>
                      <a:pt x="28" y="692"/>
                      <a:pt x="34" y="690"/>
                      <a:pt x="39" y="687"/>
                    </a:cubicBezTo>
                    <a:cubicBezTo>
                      <a:pt x="77" y="649"/>
                      <a:pt x="103" y="598"/>
                      <a:pt x="115" y="541"/>
                    </a:cubicBezTo>
                    <a:cubicBezTo>
                      <a:pt x="134" y="483"/>
                      <a:pt x="147" y="426"/>
                      <a:pt x="153" y="369"/>
                    </a:cubicBezTo>
                    <a:cubicBezTo>
                      <a:pt x="172" y="255"/>
                      <a:pt x="172" y="140"/>
                      <a:pt x="147" y="26"/>
                    </a:cubicBezTo>
                    <a:cubicBezTo>
                      <a:pt x="144" y="8"/>
                      <a:pt x="131" y="0"/>
                      <a:pt x="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6" name="Google Shape;1668;p49">
                <a:extLst>
                  <a:ext uri="{FF2B5EF4-FFF2-40B4-BE49-F238E27FC236}">
                    <a16:creationId xmlns:a16="http://schemas.microsoft.com/office/drawing/2014/main" id="{1D2BC0FD-BA8F-44CC-B898-3B8242F2C7D9}"/>
                  </a:ext>
                </a:extLst>
              </p:cNvPr>
              <p:cNvSpPr/>
              <p:nvPr/>
            </p:nvSpPr>
            <p:spPr>
              <a:xfrm>
                <a:off x="7770875" y="344786"/>
                <a:ext cx="19618" cy="5109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12" extrusionOk="0">
                    <a:moveTo>
                      <a:pt x="27" y="1"/>
                    </a:moveTo>
                    <a:cubicBezTo>
                      <a:pt x="12" y="1"/>
                      <a:pt x="0" y="11"/>
                      <a:pt x="6" y="22"/>
                    </a:cubicBezTo>
                    <a:cubicBezTo>
                      <a:pt x="6" y="47"/>
                      <a:pt x="18" y="72"/>
                      <a:pt x="31" y="92"/>
                    </a:cubicBezTo>
                    <a:cubicBezTo>
                      <a:pt x="44" y="111"/>
                      <a:pt x="50" y="136"/>
                      <a:pt x="63" y="161"/>
                    </a:cubicBezTo>
                    <a:cubicBezTo>
                      <a:pt x="82" y="206"/>
                      <a:pt x="101" y="250"/>
                      <a:pt x="120" y="295"/>
                    </a:cubicBezTo>
                    <a:cubicBezTo>
                      <a:pt x="145" y="390"/>
                      <a:pt x="165" y="492"/>
                      <a:pt x="165" y="594"/>
                    </a:cubicBezTo>
                    <a:cubicBezTo>
                      <a:pt x="165" y="606"/>
                      <a:pt x="176" y="612"/>
                      <a:pt x="188" y="612"/>
                    </a:cubicBezTo>
                    <a:cubicBezTo>
                      <a:pt x="201" y="612"/>
                      <a:pt x="215" y="604"/>
                      <a:pt x="215" y="587"/>
                    </a:cubicBezTo>
                    <a:cubicBezTo>
                      <a:pt x="234" y="479"/>
                      <a:pt x="228" y="371"/>
                      <a:pt x="196" y="269"/>
                    </a:cubicBezTo>
                    <a:cubicBezTo>
                      <a:pt x="184" y="219"/>
                      <a:pt x="158" y="168"/>
                      <a:pt x="139" y="123"/>
                    </a:cubicBezTo>
                    <a:cubicBezTo>
                      <a:pt x="114" y="72"/>
                      <a:pt x="82" y="28"/>
                      <a:pt x="37" y="3"/>
                    </a:cubicBezTo>
                    <a:cubicBezTo>
                      <a:pt x="34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7" name="Google Shape;1669;p49">
                <a:extLst>
                  <a:ext uri="{FF2B5EF4-FFF2-40B4-BE49-F238E27FC236}">
                    <a16:creationId xmlns:a16="http://schemas.microsoft.com/office/drawing/2014/main" id="{B91558FC-6ABB-4191-92B0-76FCD9F1899C}"/>
                  </a:ext>
                </a:extLst>
              </p:cNvPr>
              <p:cNvSpPr/>
              <p:nvPr/>
            </p:nvSpPr>
            <p:spPr>
              <a:xfrm>
                <a:off x="7730971" y="427097"/>
                <a:ext cx="20202" cy="4307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16" extrusionOk="0">
                    <a:moveTo>
                      <a:pt x="203" y="0"/>
                    </a:moveTo>
                    <a:cubicBezTo>
                      <a:pt x="192" y="0"/>
                      <a:pt x="179" y="6"/>
                      <a:pt x="172" y="21"/>
                    </a:cubicBezTo>
                    <a:lnTo>
                      <a:pt x="83" y="249"/>
                    </a:lnTo>
                    <a:lnTo>
                      <a:pt x="39" y="370"/>
                    </a:lnTo>
                    <a:cubicBezTo>
                      <a:pt x="32" y="389"/>
                      <a:pt x="20" y="408"/>
                      <a:pt x="13" y="427"/>
                    </a:cubicBezTo>
                    <a:cubicBezTo>
                      <a:pt x="7" y="446"/>
                      <a:pt x="1" y="465"/>
                      <a:pt x="7" y="491"/>
                    </a:cubicBezTo>
                    <a:cubicBezTo>
                      <a:pt x="7" y="505"/>
                      <a:pt x="20" y="515"/>
                      <a:pt x="35" y="515"/>
                    </a:cubicBezTo>
                    <a:cubicBezTo>
                      <a:pt x="40" y="515"/>
                      <a:pt x="46" y="513"/>
                      <a:pt x="52" y="510"/>
                    </a:cubicBezTo>
                    <a:cubicBezTo>
                      <a:pt x="64" y="497"/>
                      <a:pt x="77" y="478"/>
                      <a:pt x="83" y="459"/>
                    </a:cubicBezTo>
                    <a:cubicBezTo>
                      <a:pt x="90" y="440"/>
                      <a:pt x="96" y="421"/>
                      <a:pt x="102" y="402"/>
                    </a:cubicBezTo>
                    <a:lnTo>
                      <a:pt x="147" y="281"/>
                    </a:lnTo>
                    <a:lnTo>
                      <a:pt x="229" y="46"/>
                    </a:lnTo>
                    <a:cubicBezTo>
                      <a:pt x="241" y="18"/>
                      <a:pt x="223" y="0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" name="Google Shape;1670;p49">
                <a:extLst>
                  <a:ext uri="{FF2B5EF4-FFF2-40B4-BE49-F238E27FC236}">
                    <a16:creationId xmlns:a16="http://schemas.microsoft.com/office/drawing/2014/main" id="{A0A51AE9-98C3-4CD6-900C-73D80D1F0BD9}"/>
                  </a:ext>
                </a:extLst>
              </p:cNvPr>
              <p:cNvSpPr/>
              <p:nvPr/>
            </p:nvSpPr>
            <p:spPr>
              <a:xfrm>
                <a:off x="7771876" y="367242"/>
                <a:ext cx="13273" cy="6945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832" extrusionOk="0">
                    <a:moveTo>
                      <a:pt x="38" y="0"/>
                    </a:moveTo>
                    <a:cubicBezTo>
                      <a:pt x="25" y="0"/>
                      <a:pt x="13" y="7"/>
                      <a:pt x="6" y="13"/>
                    </a:cubicBezTo>
                    <a:cubicBezTo>
                      <a:pt x="0" y="45"/>
                      <a:pt x="6" y="77"/>
                      <a:pt x="19" y="102"/>
                    </a:cubicBezTo>
                    <a:cubicBezTo>
                      <a:pt x="25" y="134"/>
                      <a:pt x="38" y="166"/>
                      <a:pt x="45" y="197"/>
                    </a:cubicBezTo>
                    <a:cubicBezTo>
                      <a:pt x="64" y="261"/>
                      <a:pt x="70" y="325"/>
                      <a:pt x="76" y="394"/>
                    </a:cubicBezTo>
                    <a:cubicBezTo>
                      <a:pt x="83" y="528"/>
                      <a:pt x="70" y="661"/>
                      <a:pt x="38" y="795"/>
                    </a:cubicBezTo>
                    <a:cubicBezTo>
                      <a:pt x="34" y="818"/>
                      <a:pt x="52" y="832"/>
                      <a:pt x="69" y="832"/>
                    </a:cubicBezTo>
                    <a:cubicBezTo>
                      <a:pt x="80" y="832"/>
                      <a:pt x="90" y="826"/>
                      <a:pt x="95" y="814"/>
                    </a:cubicBezTo>
                    <a:cubicBezTo>
                      <a:pt x="140" y="674"/>
                      <a:pt x="159" y="534"/>
                      <a:pt x="153" y="388"/>
                    </a:cubicBezTo>
                    <a:cubicBezTo>
                      <a:pt x="146" y="318"/>
                      <a:pt x="133" y="242"/>
                      <a:pt x="114" y="172"/>
                    </a:cubicBezTo>
                    <a:cubicBezTo>
                      <a:pt x="102" y="121"/>
                      <a:pt x="89" y="26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" name="Google Shape;1671;p49">
                <a:extLst>
                  <a:ext uri="{FF2B5EF4-FFF2-40B4-BE49-F238E27FC236}">
                    <a16:creationId xmlns:a16="http://schemas.microsoft.com/office/drawing/2014/main" id="{6FCA6B62-ED2B-434C-87FC-02BC598BF150}"/>
                  </a:ext>
                </a:extLst>
              </p:cNvPr>
              <p:cNvSpPr/>
              <p:nvPr/>
            </p:nvSpPr>
            <p:spPr>
              <a:xfrm>
                <a:off x="7789324" y="161966"/>
                <a:ext cx="17030" cy="37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45" extrusionOk="0">
                    <a:moveTo>
                      <a:pt x="198" y="0"/>
                    </a:moveTo>
                    <a:cubicBezTo>
                      <a:pt x="134" y="6"/>
                      <a:pt x="71" y="19"/>
                      <a:pt x="7" y="26"/>
                    </a:cubicBezTo>
                    <a:cubicBezTo>
                      <a:pt x="1" y="26"/>
                      <a:pt x="1" y="38"/>
                      <a:pt x="7" y="45"/>
                    </a:cubicBezTo>
                    <a:cubicBezTo>
                      <a:pt x="71" y="38"/>
                      <a:pt x="134" y="26"/>
                      <a:pt x="198" y="13"/>
                    </a:cubicBezTo>
                    <a:cubicBezTo>
                      <a:pt x="199" y="14"/>
                      <a:pt x="199" y="14"/>
                      <a:pt x="200" y="14"/>
                    </a:cubicBezTo>
                    <a:cubicBezTo>
                      <a:pt x="204" y="14"/>
                      <a:pt x="203" y="0"/>
                      <a:pt x="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0" name="Google Shape;1672;p49">
                <a:extLst>
                  <a:ext uri="{FF2B5EF4-FFF2-40B4-BE49-F238E27FC236}">
                    <a16:creationId xmlns:a16="http://schemas.microsoft.com/office/drawing/2014/main" id="{CEA7F1BC-7475-44C0-8A24-C2DFD180FCA5}"/>
                  </a:ext>
                </a:extLst>
              </p:cNvPr>
              <p:cNvSpPr/>
              <p:nvPr/>
            </p:nvSpPr>
            <p:spPr>
              <a:xfrm>
                <a:off x="7725462" y="152783"/>
                <a:ext cx="75132" cy="28049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36" extrusionOk="0">
                    <a:moveTo>
                      <a:pt x="822" y="0"/>
                    </a:moveTo>
                    <a:cubicBezTo>
                      <a:pt x="759" y="0"/>
                      <a:pt x="697" y="13"/>
                      <a:pt x="639" y="34"/>
                    </a:cubicBezTo>
                    <a:cubicBezTo>
                      <a:pt x="562" y="47"/>
                      <a:pt x="492" y="72"/>
                      <a:pt x="429" y="97"/>
                    </a:cubicBezTo>
                    <a:cubicBezTo>
                      <a:pt x="283" y="148"/>
                      <a:pt x="149" y="212"/>
                      <a:pt x="22" y="288"/>
                    </a:cubicBezTo>
                    <a:cubicBezTo>
                      <a:pt x="0" y="305"/>
                      <a:pt x="16" y="335"/>
                      <a:pt x="37" y="335"/>
                    </a:cubicBezTo>
                    <a:cubicBezTo>
                      <a:pt x="41" y="335"/>
                      <a:pt x="44" y="334"/>
                      <a:pt x="48" y="333"/>
                    </a:cubicBezTo>
                    <a:cubicBezTo>
                      <a:pt x="175" y="269"/>
                      <a:pt x="315" y="212"/>
                      <a:pt x="448" y="167"/>
                    </a:cubicBezTo>
                    <a:cubicBezTo>
                      <a:pt x="518" y="148"/>
                      <a:pt x="588" y="129"/>
                      <a:pt x="664" y="110"/>
                    </a:cubicBezTo>
                    <a:lnTo>
                      <a:pt x="766" y="85"/>
                    </a:lnTo>
                    <a:cubicBezTo>
                      <a:pt x="798" y="78"/>
                      <a:pt x="836" y="72"/>
                      <a:pt x="874" y="53"/>
                    </a:cubicBezTo>
                    <a:cubicBezTo>
                      <a:pt x="899" y="47"/>
                      <a:pt x="893" y="2"/>
                      <a:pt x="861" y="2"/>
                    </a:cubicBezTo>
                    <a:cubicBezTo>
                      <a:pt x="848" y="1"/>
                      <a:pt x="835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1" name="Google Shape;1673;p49">
                <a:extLst>
                  <a:ext uri="{FF2B5EF4-FFF2-40B4-BE49-F238E27FC236}">
                    <a16:creationId xmlns:a16="http://schemas.microsoft.com/office/drawing/2014/main" id="{DF4B3EB7-3D87-4FAD-A0FA-A4B0EF73CF5C}"/>
                  </a:ext>
                </a:extLst>
              </p:cNvPr>
              <p:cNvSpPr/>
              <p:nvPr/>
            </p:nvSpPr>
            <p:spPr>
              <a:xfrm>
                <a:off x="7761235" y="171660"/>
                <a:ext cx="56850" cy="51006"/>
              </a:xfrm>
              <a:custGeom>
                <a:avLst/>
                <a:gdLst/>
                <a:ahLst/>
                <a:cxnLst/>
                <a:rect l="l" t="t" r="r" b="b"/>
                <a:pathLst>
                  <a:path w="681" h="611" extrusionOk="0">
                    <a:moveTo>
                      <a:pt x="356" y="166"/>
                    </a:moveTo>
                    <a:lnTo>
                      <a:pt x="382" y="172"/>
                    </a:lnTo>
                    <a:cubicBezTo>
                      <a:pt x="414" y="179"/>
                      <a:pt x="439" y="198"/>
                      <a:pt x="464" y="217"/>
                    </a:cubicBezTo>
                    <a:lnTo>
                      <a:pt x="471" y="223"/>
                    </a:lnTo>
                    <a:lnTo>
                      <a:pt x="471" y="255"/>
                    </a:lnTo>
                    <a:lnTo>
                      <a:pt x="471" y="268"/>
                    </a:lnTo>
                    <a:lnTo>
                      <a:pt x="464" y="274"/>
                    </a:lnTo>
                    <a:cubicBezTo>
                      <a:pt x="466" y="273"/>
                      <a:pt x="466" y="272"/>
                      <a:pt x="466" y="272"/>
                    </a:cubicBezTo>
                    <a:lnTo>
                      <a:pt x="466" y="272"/>
                    </a:lnTo>
                    <a:cubicBezTo>
                      <a:pt x="464" y="272"/>
                      <a:pt x="452" y="281"/>
                      <a:pt x="452" y="287"/>
                    </a:cubicBezTo>
                    <a:lnTo>
                      <a:pt x="445" y="287"/>
                    </a:lnTo>
                    <a:cubicBezTo>
                      <a:pt x="439" y="293"/>
                      <a:pt x="426" y="293"/>
                      <a:pt x="420" y="299"/>
                    </a:cubicBezTo>
                    <a:lnTo>
                      <a:pt x="369" y="299"/>
                    </a:lnTo>
                    <a:cubicBezTo>
                      <a:pt x="356" y="293"/>
                      <a:pt x="337" y="280"/>
                      <a:pt x="331" y="261"/>
                    </a:cubicBezTo>
                    <a:cubicBezTo>
                      <a:pt x="331" y="255"/>
                      <a:pt x="331" y="255"/>
                      <a:pt x="325" y="248"/>
                    </a:cubicBezTo>
                    <a:lnTo>
                      <a:pt x="325" y="229"/>
                    </a:lnTo>
                    <a:lnTo>
                      <a:pt x="325" y="217"/>
                    </a:lnTo>
                    <a:lnTo>
                      <a:pt x="325" y="204"/>
                    </a:lnTo>
                    <a:lnTo>
                      <a:pt x="331" y="191"/>
                    </a:lnTo>
                    <a:lnTo>
                      <a:pt x="331" y="185"/>
                    </a:lnTo>
                    <a:lnTo>
                      <a:pt x="344" y="172"/>
                    </a:lnTo>
                    <a:lnTo>
                      <a:pt x="350" y="166"/>
                    </a:lnTo>
                    <a:close/>
                    <a:moveTo>
                      <a:pt x="357" y="0"/>
                    </a:moveTo>
                    <a:cubicBezTo>
                      <a:pt x="350" y="0"/>
                      <a:pt x="344" y="0"/>
                      <a:pt x="337" y="1"/>
                    </a:cubicBezTo>
                    <a:cubicBezTo>
                      <a:pt x="280" y="1"/>
                      <a:pt x="223" y="26"/>
                      <a:pt x="172" y="64"/>
                    </a:cubicBezTo>
                    <a:cubicBezTo>
                      <a:pt x="83" y="102"/>
                      <a:pt x="20" y="179"/>
                      <a:pt x="7" y="274"/>
                    </a:cubicBezTo>
                    <a:cubicBezTo>
                      <a:pt x="1" y="376"/>
                      <a:pt x="51" y="477"/>
                      <a:pt x="134" y="534"/>
                    </a:cubicBezTo>
                    <a:cubicBezTo>
                      <a:pt x="204" y="584"/>
                      <a:pt x="285" y="611"/>
                      <a:pt x="366" y="611"/>
                    </a:cubicBezTo>
                    <a:cubicBezTo>
                      <a:pt x="388" y="611"/>
                      <a:pt x="411" y="609"/>
                      <a:pt x="433" y="604"/>
                    </a:cubicBezTo>
                    <a:cubicBezTo>
                      <a:pt x="534" y="579"/>
                      <a:pt x="611" y="509"/>
                      <a:pt x="649" y="414"/>
                    </a:cubicBezTo>
                    <a:cubicBezTo>
                      <a:pt x="681" y="312"/>
                      <a:pt x="668" y="204"/>
                      <a:pt x="604" y="115"/>
                    </a:cubicBezTo>
                    <a:cubicBezTo>
                      <a:pt x="545" y="44"/>
                      <a:pt x="452" y="0"/>
                      <a:pt x="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2" name="Google Shape;1674;p49">
                <a:extLst>
                  <a:ext uri="{FF2B5EF4-FFF2-40B4-BE49-F238E27FC236}">
                    <a16:creationId xmlns:a16="http://schemas.microsoft.com/office/drawing/2014/main" id="{3903CB87-A314-46BF-804A-3AD9B2ADBA16}"/>
                  </a:ext>
                </a:extLst>
              </p:cNvPr>
              <p:cNvSpPr/>
              <p:nvPr/>
            </p:nvSpPr>
            <p:spPr>
              <a:xfrm>
                <a:off x="7842917" y="158043"/>
                <a:ext cx="32223" cy="1310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57" extrusionOk="0">
                    <a:moveTo>
                      <a:pt x="60" y="0"/>
                    </a:moveTo>
                    <a:cubicBezTo>
                      <a:pt x="49" y="0"/>
                      <a:pt x="37" y="1"/>
                      <a:pt x="26" y="3"/>
                    </a:cubicBezTo>
                    <a:cubicBezTo>
                      <a:pt x="1" y="15"/>
                      <a:pt x="7" y="53"/>
                      <a:pt x="32" y="60"/>
                    </a:cubicBezTo>
                    <a:cubicBezTo>
                      <a:pt x="51" y="60"/>
                      <a:pt x="70" y="66"/>
                      <a:pt x="83" y="73"/>
                    </a:cubicBezTo>
                    <a:cubicBezTo>
                      <a:pt x="102" y="79"/>
                      <a:pt x="121" y="85"/>
                      <a:pt x="140" y="98"/>
                    </a:cubicBezTo>
                    <a:lnTo>
                      <a:pt x="159" y="104"/>
                    </a:lnTo>
                    <a:lnTo>
                      <a:pt x="172" y="104"/>
                    </a:lnTo>
                    <a:lnTo>
                      <a:pt x="185" y="111"/>
                    </a:lnTo>
                    <a:cubicBezTo>
                      <a:pt x="204" y="130"/>
                      <a:pt x="223" y="142"/>
                      <a:pt x="242" y="155"/>
                    </a:cubicBezTo>
                    <a:cubicBezTo>
                      <a:pt x="245" y="156"/>
                      <a:pt x="247" y="156"/>
                      <a:pt x="250" y="156"/>
                    </a:cubicBezTo>
                    <a:cubicBezTo>
                      <a:pt x="274" y="156"/>
                      <a:pt x="298" y="133"/>
                      <a:pt x="287" y="111"/>
                    </a:cubicBezTo>
                    <a:lnTo>
                      <a:pt x="280" y="98"/>
                    </a:lnTo>
                    <a:lnTo>
                      <a:pt x="293" y="104"/>
                    </a:lnTo>
                    <a:lnTo>
                      <a:pt x="331" y="123"/>
                    </a:lnTo>
                    <a:cubicBezTo>
                      <a:pt x="344" y="123"/>
                      <a:pt x="350" y="130"/>
                      <a:pt x="363" y="130"/>
                    </a:cubicBezTo>
                    <a:cubicBezTo>
                      <a:pt x="365" y="131"/>
                      <a:pt x="367" y="131"/>
                      <a:pt x="370" y="131"/>
                    </a:cubicBezTo>
                    <a:cubicBezTo>
                      <a:pt x="379" y="131"/>
                      <a:pt x="386" y="121"/>
                      <a:pt x="376" y="111"/>
                    </a:cubicBezTo>
                    <a:cubicBezTo>
                      <a:pt x="369" y="104"/>
                      <a:pt x="356" y="98"/>
                      <a:pt x="344" y="92"/>
                    </a:cubicBezTo>
                    <a:lnTo>
                      <a:pt x="312" y="73"/>
                    </a:lnTo>
                    <a:cubicBezTo>
                      <a:pt x="287" y="60"/>
                      <a:pt x="267" y="47"/>
                      <a:pt x="242" y="41"/>
                    </a:cubicBezTo>
                    <a:cubicBezTo>
                      <a:pt x="237" y="38"/>
                      <a:pt x="233" y="37"/>
                      <a:pt x="229" y="37"/>
                    </a:cubicBezTo>
                    <a:cubicBezTo>
                      <a:pt x="224" y="37"/>
                      <a:pt x="220" y="40"/>
                      <a:pt x="217" y="47"/>
                    </a:cubicBezTo>
                    <a:cubicBezTo>
                      <a:pt x="204" y="34"/>
                      <a:pt x="185" y="28"/>
                      <a:pt x="166" y="22"/>
                    </a:cubicBezTo>
                    <a:cubicBezTo>
                      <a:pt x="132" y="7"/>
                      <a:pt x="95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" name="Google Shape;1675;p49">
                <a:extLst>
                  <a:ext uri="{FF2B5EF4-FFF2-40B4-BE49-F238E27FC236}">
                    <a16:creationId xmlns:a16="http://schemas.microsoft.com/office/drawing/2014/main" id="{60D39E6F-644D-4D4F-A627-29E62CD3AB34}"/>
                  </a:ext>
                </a:extLst>
              </p:cNvPr>
              <p:cNvSpPr/>
              <p:nvPr/>
            </p:nvSpPr>
            <p:spPr>
              <a:xfrm>
                <a:off x="7860448" y="320911"/>
                <a:ext cx="29802" cy="9767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17" extrusionOk="0">
                    <a:moveTo>
                      <a:pt x="29" y="1"/>
                    </a:moveTo>
                    <a:cubicBezTo>
                      <a:pt x="15" y="1"/>
                      <a:pt x="7" y="11"/>
                      <a:pt x="7" y="22"/>
                    </a:cubicBezTo>
                    <a:cubicBezTo>
                      <a:pt x="0" y="41"/>
                      <a:pt x="13" y="53"/>
                      <a:pt x="26" y="53"/>
                    </a:cubicBezTo>
                    <a:lnTo>
                      <a:pt x="178" y="92"/>
                    </a:lnTo>
                    <a:cubicBezTo>
                      <a:pt x="197" y="98"/>
                      <a:pt x="223" y="104"/>
                      <a:pt x="248" y="111"/>
                    </a:cubicBezTo>
                    <a:cubicBezTo>
                      <a:pt x="274" y="117"/>
                      <a:pt x="299" y="117"/>
                      <a:pt x="324" y="117"/>
                    </a:cubicBezTo>
                    <a:cubicBezTo>
                      <a:pt x="343" y="117"/>
                      <a:pt x="356" y="85"/>
                      <a:pt x="337" y="79"/>
                    </a:cubicBezTo>
                    <a:cubicBezTo>
                      <a:pt x="312" y="66"/>
                      <a:pt x="286" y="53"/>
                      <a:pt x="261" y="53"/>
                    </a:cubicBezTo>
                    <a:cubicBezTo>
                      <a:pt x="235" y="41"/>
                      <a:pt x="210" y="41"/>
                      <a:pt x="185" y="34"/>
                    </a:cubicBezTo>
                    <a:lnTo>
                      <a:pt x="38" y="3"/>
                    </a:lnTo>
                    <a:cubicBezTo>
                      <a:pt x="35" y="1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4" name="Google Shape;1676;p49">
                <a:extLst>
                  <a:ext uri="{FF2B5EF4-FFF2-40B4-BE49-F238E27FC236}">
                    <a16:creationId xmlns:a16="http://schemas.microsoft.com/office/drawing/2014/main" id="{55206ACF-4E73-4CF5-A937-32CA36201077}"/>
                  </a:ext>
                </a:extLst>
              </p:cNvPr>
              <p:cNvSpPr/>
              <p:nvPr/>
            </p:nvSpPr>
            <p:spPr>
              <a:xfrm>
                <a:off x="7818792" y="324000"/>
                <a:ext cx="43827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30" extrusionOk="0">
                    <a:moveTo>
                      <a:pt x="30" y="1"/>
                    </a:moveTo>
                    <a:cubicBezTo>
                      <a:pt x="11" y="1"/>
                      <a:pt x="0" y="26"/>
                      <a:pt x="16" y="42"/>
                    </a:cubicBezTo>
                    <a:cubicBezTo>
                      <a:pt x="86" y="93"/>
                      <a:pt x="169" y="137"/>
                      <a:pt x="245" y="169"/>
                    </a:cubicBezTo>
                    <a:cubicBezTo>
                      <a:pt x="290" y="188"/>
                      <a:pt x="328" y="201"/>
                      <a:pt x="372" y="213"/>
                    </a:cubicBezTo>
                    <a:cubicBezTo>
                      <a:pt x="396" y="226"/>
                      <a:pt x="426" y="230"/>
                      <a:pt x="455" y="230"/>
                    </a:cubicBezTo>
                    <a:cubicBezTo>
                      <a:pt x="472" y="230"/>
                      <a:pt x="489" y="228"/>
                      <a:pt x="506" y="226"/>
                    </a:cubicBezTo>
                    <a:cubicBezTo>
                      <a:pt x="518" y="220"/>
                      <a:pt x="525" y="194"/>
                      <a:pt x="506" y="182"/>
                    </a:cubicBezTo>
                    <a:cubicBezTo>
                      <a:pt x="474" y="156"/>
                      <a:pt x="436" y="144"/>
                      <a:pt x="398" y="137"/>
                    </a:cubicBezTo>
                    <a:cubicBezTo>
                      <a:pt x="353" y="124"/>
                      <a:pt x="315" y="112"/>
                      <a:pt x="271" y="99"/>
                    </a:cubicBezTo>
                    <a:cubicBezTo>
                      <a:pt x="194" y="74"/>
                      <a:pt x="112" y="42"/>
                      <a:pt x="42" y="4"/>
                    </a:cubicBezTo>
                    <a:cubicBezTo>
                      <a:pt x="38" y="2"/>
                      <a:pt x="34" y="1"/>
                      <a:pt x="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" name="Google Shape;1677;p49">
                <a:extLst>
                  <a:ext uri="{FF2B5EF4-FFF2-40B4-BE49-F238E27FC236}">
                    <a16:creationId xmlns:a16="http://schemas.microsoft.com/office/drawing/2014/main" id="{6F54D61B-6DBC-4C73-AE8B-5AB495C23288}"/>
                  </a:ext>
                </a:extLst>
              </p:cNvPr>
              <p:cNvSpPr/>
              <p:nvPr/>
            </p:nvSpPr>
            <p:spPr>
              <a:xfrm>
                <a:off x="7837491" y="323415"/>
                <a:ext cx="34143" cy="1469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76" extrusionOk="0">
                    <a:moveTo>
                      <a:pt x="71" y="1"/>
                    </a:moveTo>
                    <a:cubicBezTo>
                      <a:pt x="53" y="1"/>
                      <a:pt x="37" y="5"/>
                      <a:pt x="21" y="17"/>
                    </a:cubicBezTo>
                    <a:cubicBezTo>
                      <a:pt x="1" y="32"/>
                      <a:pt x="17" y="60"/>
                      <a:pt x="38" y="60"/>
                    </a:cubicBezTo>
                    <a:cubicBezTo>
                      <a:pt x="43" y="60"/>
                      <a:pt x="48" y="59"/>
                      <a:pt x="53" y="55"/>
                    </a:cubicBezTo>
                    <a:cubicBezTo>
                      <a:pt x="55" y="53"/>
                      <a:pt x="59" y="52"/>
                      <a:pt x="62" y="52"/>
                    </a:cubicBezTo>
                    <a:cubicBezTo>
                      <a:pt x="77" y="52"/>
                      <a:pt x="100" y="69"/>
                      <a:pt x="110" y="74"/>
                    </a:cubicBezTo>
                    <a:cubicBezTo>
                      <a:pt x="142" y="87"/>
                      <a:pt x="167" y="100"/>
                      <a:pt x="199" y="112"/>
                    </a:cubicBezTo>
                    <a:cubicBezTo>
                      <a:pt x="224" y="125"/>
                      <a:pt x="256" y="138"/>
                      <a:pt x="282" y="151"/>
                    </a:cubicBezTo>
                    <a:lnTo>
                      <a:pt x="326" y="170"/>
                    </a:lnTo>
                    <a:cubicBezTo>
                      <a:pt x="345" y="176"/>
                      <a:pt x="358" y="176"/>
                      <a:pt x="371" y="176"/>
                    </a:cubicBezTo>
                    <a:cubicBezTo>
                      <a:pt x="396" y="176"/>
                      <a:pt x="409" y="151"/>
                      <a:pt x="390" y="138"/>
                    </a:cubicBezTo>
                    <a:cubicBezTo>
                      <a:pt x="377" y="125"/>
                      <a:pt x="364" y="112"/>
                      <a:pt x="345" y="106"/>
                    </a:cubicBezTo>
                    <a:lnTo>
                      <a:pt x="294" y="87"/>
                    </a:lnTo>
                    <a:cubicBezTo>
                      <a:pt x="263" y="68"/>
                      <a:pt x="231" y="55"/>
                      <a:pt x="199" y="42"/>
                    </a:cubicBezTo>
                    <a:cubicBezTo>
                      <a:pt x="167" y="30"/>
                      <a:pt x="135" y="17"/>
                      <a:pt x="104" y="4"/>
                    </a:cubicBezTo>
                    <a:cubicBezTo>
                      <a:pt x="92" y="2"/>
                      <a:pt x="81" y="1"/>
                      <a:pt x="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6" name="Google Shape;1678;p49">
                <a:extLst>
                  <a:ext uri="{FF2B5EF4-FFF2-40B4-BE49-F238E27FC236}">
                    <a16:creationId xmlns:a16="http://schemas.microsoft.com/office/drawing/2014/main" id="{DC340EDC-5CB3-4183-8241-C23B512E2EB5}"/>
                  </a:ext>
                </a:extLst>
              </p:cNvPr>
              <p:cNvSpPr/>
              <p:nvPr/>
            </p:nvSpPr>
            <p:spPr>
              <a:xfrm>
                <a:off x="7927232" y="269404"/>
                <a:ext cx="9517" cy="16446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97" extrusionOk="0">
                    <a:moveTo>
                      <a:pt x="30" y="1"/>
                    </a:moveTo>
                    <a:cubicBezTo>
                      <a:pt x="27" y="1"/>
                      <a:pt x="23" y="1"/>
                      <a:pt x="20" y="3"/>
                    </a:cubicBezTo>
                    <a:cubicBezTo>
                      <a:pt x="7" y="10"/>
                      <a:pt x="1" y="22"/>
                      <a:pt x="7" y="35"/>
                    </a:cubicBezTo>
                    <a:cubicBezTo>
                      <a:pt x="14" y="60"/>
                      <a:pt x="26" y="86"/>
                      <a:pt x="33" y="111"/>
                    </a:cubicBezTo>
                    <a:cubicBezTo>
                      <a:pt x="39" y="124"/>
                      <a:pt x="45" y="137"/>
                      <a:pt x="52" y="149"/>
                    </a:cubicBezTo>
                    <a:cubicBezTo>
                      <a:pt x="58" y="162"/>
                      <a:pt x="65" y="175"/>
                      <a:pt x="71" y="187"/>
                    </a:cubicBezTo>
                    <a:cubicBezTo>
                      <a:pt x="75" y="194"/>
                      <a:pt x="81" y="197"/>
                      <a:pt x="88" y="197"/>
                    </a:cubicBezTo>
                    <a:cubicBezTo>
                      <a:pt x="101" y="197"/>
                      <a:pt x="113" y="185"/>
                      <a:pt x="109" y="168"/>
                    </a:cubicBezTo>
                    <a:cubicBezTo>
                      <a:pt x="109" y="156"/>
                      <a:pt x="103" y="143"/>
                      <a:pt x="103" y="130"/>
                    </a:cubicBezTo>
                    <a:cubicBezTo>
                      <a:pt x="103" y="124"/>
                      <a:pt x="96" y="118"/>
                      <a:pt x="96" y="111"/>
                    </a:cubicBezTo>
                    <a:lnTo>
                      <a:pt x="84" y="92"/>
                    </a:lnTo>
                    <a:lnTo>
                      <a:pt x="52" y="16"/>
                    </a:lnTo>
                    <a:cubicBezTo>
                      <a:pt x="47" y="7"/>
                      <a:pt x="39" y="1"/>
                      <a:pt x="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7" name="Google Shape;1679;p49">
                <a:extLst>
                  <a:ext uri="{FF2B5EF4-FFF2-40B4-BE49-F238E27FC236}">
                    <a16:creationId xmlns:a16="http://schemas.microsoft.com/office/drawing/2014/main" id="{10516F50-7B9C-40C1-98D2-926F1046C404}"/>
                  </a:ext>
                </a:extLst>
              </p:cNvPr>
              <p:cNvSpPr/>
              <p:nvPr/>
            </p:nvSpPr>
            <p:spPr>
              <a:xfrm>
                <a:off x="7914543" y="269404"/>
                <a:ext cx="18616" cy="2095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5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3"/>
                    </a:cubicBezTo>
                    <a:cubicBezTo>
                      <a:pt x="0" y="10"/>
                      <a:pt x="0" y="29"/>
                      <a:pt x="0" y="41"/>
                    </a:cubicBezTo>
                    <a:cubicBezTo>
                      <a:pt x="20" y="79"/>
                      <a:pt x="39" y="124"/>
                      <a:pt x="70" y="156"/>
                    </a:cubicBezTo>
                    <a:cubicBezTo>
                      <a:pt x="83" y="175"/>
                      <a:pt x="102" y="187"/>
                      <a:pt x="115" y="207"/>
                    </a:cubicBezTo>
                    <a:lnTo>
                      <a:pt x="140" y="232"/>
                    </a:lnTo>
                    <a:lnTo>
                      <a:pt x="153" y="238"/>
                    </a:lnTo>
                    <a:cubicBezTo>
                      <a:pt x="159" y="245"/>
                      <a:pt x="172" y="251"/>
                      <a:pt x="185" y="251"/>
                    </a:cubicBezTo>
                    <a:cubicBezTo>
                      <a:pt x="191" y="251"/>
                      <a:pt x="204" y="245"/>
                      <a:pt x="210" y="238"/>
                    </a:cubicBezTo>
                    <a:cubicBezTo>
                      <a:pt x="223" y="232"/>
                      <a:pt x="223" y="219"/>
                      <a:pt x="223" y="207"/>
                    </a:cubicBezTo>
                    <a:cubicBezTo>
                      <a:pt x="223" y="200"/>
                      <a:pt x="217" y="187"/>
                      <a:pt x="210" y="181"/>
                    </a:cubicBezTo>
                    <a:cubicBezTo>
                      <a:pt x="210" y="175"/>
                      <a:pt x="204" y="168"/>
                      <a:pt x="197" y="168"/>
                    </a:cubicBezTo>
                    <a:cubicBezTo>
                      <a:pt x="185" y="162"/>
                      <a:pt x="178" y="156"/>
                      <a:pt x="172" y="143"/>
                    </a:cubicBezTo>
                    <a:lnTo>
                      <a:pt x="159" y="137"/>
                    </a:lnTo>
                    <a:lnTo>
                      <a:pt x="153" y="130"/>
                    </a:lnTo>
                    <a:cubicBezTo>
                      <a:pt x="147" y="124"/>
                      <a:pt x="140" y="118"/>
                      <a:pt x="134" y="105"/>
                    </a:cubicBezTo>
                    <a:cubicBezTo>
                      <a:pt x="121" y="92"/>
                      <a:pt x="108" y="73"/>
                      <a:pt x="96" y="60"/>
                    </a:cubicBezTo>
                    <a:cubicBezTo>
                      <a:pt x="77" y="41"/>
                      <a:pt x="64" y="29"/>
                      <a:pt x="51" y="10"/>
                    </a:cubicBezTo>
                    <a:cubicBezTo>
                      <a:pt x="42" y="5"/>
                      <a:pt x="33" y="1"/>
                      <a:pt x="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8" name="Google Shape;1680;p49">
                <a:extLst>
                  <a:ext uri="{FF2B5EF4-FFF2-40B4-BE49-F238E27FC236}">
                    <a16:creationId xmlns:a16="http://schemas.microsoft.com/office/drawing/2014/main" id="{E1FA2B45-E261-4F56-AB80-3C2E7CAE44E0}"/>
                  </a:ext>
                </a:extLst>
              </p:cNvPr>
              <p:cNvSpPr/>
              <p:nvPr/>
            </p:nvSpPr>
            <p:spPr>
              <a:xfrm>
                <a:off x="8006871" y="309057"/>
                <a:ext cx="15945" cy="259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311" extrusionOk="0">
                    <a:moveTo>
                      <a:pt x="22" y="1"/>
                    </a:moveTo>
                    <a:cubicBezTo>
                      <a:pt x="17" y="1"/>
                      <a:pt x="12" y="2"/>
                      <a:pt x="7" y="5"/>
                    </a:cubicBezTo>
                    <a:cubicBezTo>
                      <a:pt x="0" y="17"/>
                      <a:pt x="0" y="30"/>
                      <a:pt x="7" y="43"/>
                    </a:cubicBezTo>
                    <a:cubicBezTo>
                      <a:pt x="38" y="81"/>
                      <a:pt x="70" y="126"/>
                      <a:pt x="96" y="170"/>
                    </a:cubicBezTo>
                    <a:cubicBezTo>
                      <a:pt x="102" y="195"/>
                      <a:pt x="108" y="214"/>
                      <a:pt x="121" y="240"/>
                    </a:cubicBezTo>
                    <a:cubicBezTo>
                      <a:pt x="127" y="246"/>
                      <a:pt x="140" y="259"/>
                      <a:pt x="140" y="272"/>
                    </a:cubicBezTo>
                    <a:cubicBezTo>
                      <a:pt x="146" y="284"/>
                      <a:pt x="153" y="297"/>
                      <a:pt x="165" y="303"/>
                    </a:cubicBezTo>
                    <a:cubicBezTo>
                      <a:pt x="168" y="308"/>
                      <a:pt x="172" y="310"/>
                      <a:pt x="177" y="310"/>
                    </a:cubicBezTo>
                    <a:cubicBezTo>
                      <a:pt x="184" y="310"/>
                      <a:pt x="191" y="305"/>
                      <a:pt x="191" y="297"/>
                    </a:cubicBezTo>
                    <a:cubicBezTo>
                      <a:pt x="191" y="284"/>
                      <a:pt x="191" y="272"/>
                      <a:pt x="184" y="259"/>
                    </a:cubicBezTo>
                    <a:cubicBezTo>
                      <a:pt x="184" y="246"/>
                      <a:pt x="184" y="234"/>
                      <a:pt x="178" y="221"/>
                    </a:cubicBezTo>
                    <a:cubicBezTo>
                      <a:pt x="172" y="189"/>
                      <a:pt x="153" y="164"/>
                      <a:pt x="140" y="138"/>
                    </a:cubicBezTo>
                    <a:cubicBezTo>
                      <a:pt x="108" y="94"/>
                      <a:pt x="76" y="49"/>
                      <a:pt x="45" y="11"/>
                    </a:cubicBezTo>
                    <a:cubicBezTo>
                      <a:pt x="37" y="4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9" name="Google Shape;1681;p49">
                <a:extLst>
                  <a:ext uri="{FF2B5EF4-FFF2-40B4-BE49-F238E27FC236}">
                    <a16:creationId xmlns:a16="http://schemas.microsoft.com/office/drawing/2014/main" id="{EB3BE03B-8F3F-4C20-ABB2-FDEB123C291C}"/>
                  </a:ext>
                </a:extLst>
              </p:cNvPr>
              <p:cNvSpPr/>
              <p:nvPr/>
            </p:nvSpPr>
            <p:spPr>
              <a:xfrm>
                <a:off x="8002781" y="291777"/>
                <a:ext cx="35479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513" extrusionOk="0">
                    <a:moveTo>
                      <a:pt x="23" y="1"/>
                    </a:moveTo>
                    <a:cubicBezTo>
                      <a:pt x="8" y="1"/>
                      <a:pt x="0" y="17"/>
                      <a:pt x="11" y="34"/>
                    </a:cubicBezTo>
                    <a:cubicBezTo>
                      <a:pt x="17" y="40"/>
                      <a:pt x="24" y="53"/>
                      <a:pt x="30" y="66"/>
                    </a:cubicBezTo>
                    <a:lnTo>
                      <a:pt x="56" y="91"/>
                    </a:lnTo>
                    <a:lnTo>
                      <a:pt x="106" y="148"/>
                    </a:lnTo>
                    <a:cubicBezTo>
                      <a:pt x="138" y="186"/>
                      <a:pt x="170" y="224"/>
                      <a:pt x="202" y="263"/>
                    </a:cubicBezTo>
                    <a:cubicBezTo>
                      <a:pt x="227" y="301"/>
                      <a:pt x="259" y="345"/>
                      <a:pt x="278" y="383"/>
                    </a:cubicBezTo>
                    <a:cubicBezTo>
                      <a:pt x="291" y="409"/>
                      <a:pt x="303" y="428"/>
                      <a:pt x="316" y="453"/>
                    </a:cubicBezTo>
                    <a:cubicBezTo>
                      <a:pt x="329" y="479"/>
                      <a:pt x="342" y="504"/>
                      <a:pt x="367" y="510"/>
                    </a:cubicBezTo>
                    <a:cubicBezTo>
                      <a:pt x="370" y="512"/>
                      <a:pt x="374" y="513"/>
                      <a:pt x="378" y="513"/>
                    </a:cubicBezTo>
                    <a:cubicBezTo>
                      <a:pt x="389" y="513"/>
                      <a:pt x="400" y="507"/>
                      <a:pt x="405" y="498"/>
                    </a:cubicBezTo>
                    <a:cubicBezTo>
                      <a:pt x="424" y="447"/>
                      <a:pt x="373" y="383"/>
                      <a:pt x="354" y="345"/>
                    </a:cubicBezTo>
                    <a:cubicBezTo>
                      <a:pt x="322" y="301"/>
                      <a:pt x="297" y="256"/>
                      <a:pt x="265" y="218"/>
                    </a:cubicBezTo>
                    <a:cubicBezTo>
                      <a:pt x="233" y="174"/>
                      <a:pt x="195" y="136"/>
                      <a:pt x="164" y="97"/>
                    </a:cubicBezTo>
                    <a:cubicBezTo>
                      <a:pt x="138" y="78"/>
                      <a:pt x="119" y="59"/>
                      <a:pt x="100" y="40"/>
                    </a:cubicBezTo>
                    <a:lnTo>
                      <a:pt x="68" y="21"/>
                    </a:lnTo>
                    <a:cubicBezTo>
                      <a:pt x="56" y="15"/>
                      <a:pt x="43" y="8"/>
                      <a:pt x="30" y="2"/>
                    </a:cubicBezTo>
                    <a:cubicBezTo>
                      <a:pt x="28" y="1"/>
                      <a:pt x="25" y="1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0" name="Google Shape;1682;p49">
                <a:extLst>
                  <a:ext uri="{FF2B5EF4-FFF2-40B4-BE49-F238E27FC236}">
                    <a16:creationId xmlns:a16="http://schemas.microsoft.com/office/drawing/2014/main" id="{B5F3D189-B192-4CB9-A17C-0428CA7390D9}"/>
                  </a:ext>
                </a:extLst>
              </p:cNvPr>
              <p:cNvSpPr/>
              <p:nvPr/>
            </p:nvSpPr>
            <p:spPr>
              <a:xfrm>
                <a:off x="8026990" y="342115"/>
                <a:ext cx="10685" cy="21538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58" extrusionOk="0">
                    <a:moveTo>
                      <a:pt x="30" y="0"/>
                    </a:moveTo>
                    <a:cubicBezTo>
                      <a:pt x="27" y="0"/>
                      <a:pt x="23" y="1"/>
                      <a:pt x="20" y="3"/>
                    </a:cubicBezTo>
                    <a:cubicBezTo>
                      <a:pt x="7" y="9"/>
                      <a:pt x="1" y="22"/>
                      <a:pt x="7" y="41"/>
                    </a:cubicBezTo>
                    <a:cubicBezTo>
                      <a:pt x="20" y="73"/>
                      <a:pt x="32" y="104"/>
                      <a:pt x="45" y="136"/>
                    </a:cubicBezTo>
                    <a:cubicBezTo>
                      <a:pt x="45" y="149"/>
                      <a:pt x="52" y="168"/>
                      <a:pt x="58" y="187"/>
                    </a:cubicBezTo>
                    <a:cubicBezTo>
                      <a:pt x="58" y="206"/>
                      <a:pt x="64" y="225"/>
                      <a:pt x="71" y="244"/>
                    </a:cubicBezTo>
                    <a:cubicBezTo>
                      <a:pt x="76" y="253"/>
                      <a:pt x="88" y="258"/>
                      <a:pt x="98" y="258"/>
                    </a:cubicBezTo>
                    <a:cubicBezTo>
                      <a:pt x="110" y="258"/>
                      <a:pt x="121" y="252"/>
                      <a:pt x="121" y="238"/>
                    </a:cubicBezTo>
                    <a:cubicBezTo>
                      <a:pt x="128" y="212"/>
                      <a:pt x="128" y="193"/>
                      <a:pt x="121" y="174"/>
                    </a:cubicBezTo>
                    <a:cubicBezTo>
                      <a:pt x="115" y="155"/>
                      <a:pt x="109" y="136"/>
                      <a:pt x="102" y="117"/>
                    </a:cubicBezTo>
                    <a:cubicBezTo>
                      <a:pt x="90" y="79"/>
                      <a:pt x="71" y="47"/>
                      <a:pt x="52" y="15"/>
                    </a:cubicBezTo>
                    <a:cubicBezTo>
                      <a:pt x="47" y="6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1" name="Google Shape;1683;p49">
                <a:extLst>
                  <a:ext uri="{FF2B5EF4-FFF2-40B4-BE49-F238E27FC236}">
                    <a16:creationId xmlns:a16="http://schemas.microsoft.com/office/drawing/2014/main" id="{4FCB758C-F0B3-4367-99EF-4E6F28CA4D78}"/>
                  </a:ext>
                </a:extLst>
              </p:cNvPr>
              <p:cNvSpPr/>
              <p:nvPr/>
            </p:nvSpPr>
            <p:spPr>
              <a:xfrm>
                <a:off x="8044854" y="386860"/>
                <a:ext cx="10852" cy="18783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25" extrusionOk="0">
                    <a:moveTo>
                      <a:pt x="17" y="0"/>
                    </a:moveTo>
                    <a:cubicBezTo>
                      <a:pt x="9" y="0"/>
                      <a:pt x="1" y="7"/>
                      <a:pt x="9" y="20"/>
                    </a:cubicBezTo>
                    <a:lnTo>
                      <a:pt x="47" y="121"/>
                    </a:lnTo>
                    <a:lnTo>
                      <a:pt x="73" y="166"/>
                    </a:lnTo>
                    <a:cubicBezTo>
                      <a:pt x="79" y="185"/>
                      <a:pt x="92" y="204"/>
                      <a:pt x="104" y="217"/>
                    </a:cubicBezTo>
                    <a:cubicBezTo>
                      <a:pt x="106" y="222"/>
                      <a:pt x="109" y="225"/>
                      <a:pt x="113" y="225"/>
                    </a:cubicBezTo>
                    <a:cubicBezTo>
                      <a:pt x="121" y="225"/>
                      <a:pt x="130" y="213"/>
                      <a:pt x="130" y="204"/>
                    </a:cubicBezTo>
                    <a:cubicBezTo>
                      <a:pt x="123" y="185"/>
                      <a:pt x="117" y="166"/>
                      <a:pt x="104" y="153"/>
                    </a:cubicBezTo>
                    <a:cubicBezTo>
                      <a:pt x="98" y="134"/>
                      <a:pt x="92" y="121"/>
                      <a:pt x="79" y="102"/>
                    </a:cubicBezTo>
                    <a:lnTo>
                      <a:pt x="28" y="7"/>
                    </a:lnTo>
                    <a:cubicBezTo>
                      <a:pt x="26" y="2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2" name="Google Shape;1684;p49">
                <a:extLst>
                  <a:ext uri="{FF2B5EF4-FFF2-40B4-BE49-F238E27FC236}">
                    <a16:creationId xmlns:a16="http://schemas.microsoft.com/office/drawing/2014/main" id="{4EDD465E-75CB-4B7B-B577-D27D5F965D4E}"/>
                  </a:ext>
                </a:extLst>
              </p:cNvPr>
              <p:cNvSpPr/>
              <p:nvPr/>
            </p:nvSpPr>
            <p:spPr>
              <a:xfrm>
                <a:off x="8043686" y="371917"/>
                <a:ext cx="16279" cy="3088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70" extrusionOk="0">
                    <a:moveTo>
                      <a:pt x="22" y="1"/>
                    </a:moveTo>
                    <a:cubicBezTo>
                      <a:pt x="11" y="1"/>
                      <a:pt x="0" y="11"/>
                      <a:pt x="4" y="27"/>
                    </a:cubicBezTo>
                    <a:cubicBezTo>
                      <a:pt x="29" y="84"/>
                      <a:pt x="49" y="148"/>
                      <a:pt x="74" y="199"/>
                    </a:cubicBezTo>
                    <a:cubicBezTo>
                      <a:pt x="99" y="256"/>
                      <a:pt x="125" y="313"/>
                      <a:pt x="163" y="364"/>
                    </a:cubicBezTo>
                    <a:cubicBezTo>
                      <a:pt x="167" y="368"/>
                      <a:pt x="171" y="369"/>
                      <a:pt x="175" y="369"/>
                    </a:cubicBezTo>
                    <a:cubicBezTo>
                      <a:pt x="185" y="369"/>
                      <a:pt x="195" y="360"/>
                      <a:pt x="195" y="351"/>
                    </a:cubicBezTo>
                    <a:cubicBezTo>
                      <a:pt x="182" y="288"/>
                      <a:pt x="157" y="230"/>
                      <a:pt x="125" y="180"/>
                    </a:cubicBezTo>
                    <a:cubicBezTo>
                      <a:pt x="99" y="122"/>
                      <a:pt x="74" y="65"/>
                      <a:pt x="42" y="14"/>
                    </a:cubicBezTo>
                    <a:cubicBezTo>
                      <a:pt x="37" y="5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3" name="Google Shape;1685;p49">
                <a:extLst>
                  <a:ext uri="{FF2B5EF4-FFF2-40B4-BE49-F238E27FC236}">
                    <a16:creationId xmlns:a16="http://schemas.microsoft.com/office/drawing/2014/main" id="{DBA6B7D2-45F5-47F4-B570-7613E48CA3AB}"/>
                  </a:ext>
                </a:extLst>
              </p:cNvPr>
              <p:cNvSpPr/>
              <p:nvPr/>
            </p:nvSpPr>
            <p:spPr>
              <a:xfrm>
                <a:off x="7776050" y="698739"/>
                <a:ext cx="44161" cy="6277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752" extrusionOk="0">
                    <a:moveTo>
                      <a:pt x="22" y="1"/>
                    </a:moveTo>
                    <a:cubicBezTo>
                      <a:pt x="11" y="1"/>
                      <a:pt x="1" y="8"/>
                      <a:pt x="1" y="20"/>
                    </a:cubicBezTo>
                    <a:cubicBezTo>
                      <a:pt x="39" y="166"/>
                      <a:pt x="103" y="306"/>
                      <a:pt x="192" y="433"/>
                    </a:cubicBezTo>
                    <a:cubicBezTo>
                      <a:pt x="230" y="497"/>
                      <a:pt x="280" y="554"/>
                      <a:pt x="331" y="611"/>
                    </a:cubicBezTo>
                    <a:cubicBezTo>
                      <a:pt x="369" y="662"/>
                      <a:pt x="433" y="738"/>
                      <a:pt x="497" y="751"/>
                    </a:cubicBezTo>
                    <a:cubicBezTo>
                      <a:pt x="516" y="751"/>
                      <a:pt x="528" y="738"/>
                      <a:pt x="522" y="726"/>
                    </a:cubicBezTo>
                    <a:cubicBezTo>
                      <a:pt x="509" y="662"/>
                      <a:pt x="439" y="611"/>
                      <a:pt x="395" y="567"/>
                    </a:cubicBezTo>
                    <a:cubicBezTo>
                      <a:pt x="344" y="510"/>
                      <a:pt x="300" y="452"/>
                      <a:pt x="255" y="395"/>
                    </a:cubicBezTo>
                    <a:cubicBezTo>
                      <a:pt x="179" y="268"/>
                      <a:pt x="103" y="141"/>
                      <a:pt x="39" y="8"/>
                    </a:cubicBezTo>
                    <a:cubicBezTo>
                      <a:pt x="34" y="3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4" name="Google Shape;1686;p49">
                <a:extLst>
                  <a:ext uri="{FF2B5EF4-FFF2-40B4-BE49-F238E27FC236}">
                    <a16:creationId xmlns:a16="http://schemas.microsoft.com/office/drawing/2014/main" id="{D32403F3-D8B2-4DD7-BB4E-739E4A396D73}"/>
                  </a:ext>
                </a:extLst>
              </p:cNvPr>
              <p:cNvSpPr/>
              <p:nvPr/>
            </p:nvSpPr>
            <p:spPr>
              <a:xfrm>
                <a:off x="7820128" y="762601"/>
                <a:ext cx="19701" cy="1636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96" extrusionOk="0">
                    <a:moveTo>
                      <a:pt x="32" y="1"/>
                    </a:moveTo>
                    <a:cubicBezTo>
                      <a:pt x="25" y="1"/>
                      <a:pt x="17" y="4"/>
                      <a:pt x="13" y="11"/>
                    </a:cubicBezTo>
                    <a:cubicBezTo>
                      <a:pt x="0" y="24"/>
                      <a:pt x="7" y="37"/>
                      <a:pt x="13" y="50"/>
                    </a:cubicBezTo>
                    <a:lnTo>
                      <a:pt x="115" y="126"/>
                    </a:lnTo>
                    <a:lnTo>
                      <a:pt x="159" y="170"/>
                    </a:lnTo>
                    <a:cubicBezTo>
                      <a:pt x="178" y="183"/>
                      <a:pt x="197" y="196"/>
                      <a:pt x="223" y="196"/>
                    </a:cubicBezTo>
                    <a:cubicBezTo>
                      <a:pt x="229" y="196"/>
                      <a:pt x="235" y="183"/>
                      <a:pt x="235" y="177"/>
                    </a:cubicBezTo>
                    <a:cubicBezTo>
                      <a:pt x="235" y="158"/>
                      <a:pt x="210" y="139"/>
                      <a:pt x="197" y="126"/>
                    </a:cubicBezTo>
                    <a:lnTo>
                      <a:pt x="146" y="88"/>
                    </a:lnTo>
                    <a:lnTo>
                      <a:pt x="45" y="5"/>
                    </a:lnTo>
                    <a:cubicBezTo>
                      <a:pt x="42" y="3"/>
                      <a:pt x="37" y="1"/>
                      <a:pt x="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5" name="Google Shape;1687;p49">
                <a:extLst>
                  <a:ext uri="{FF2B5EF4-FFF2-40B4-BE49-F238E27FC236}">
                    <a16:creationId xmlns:a16="http://schemas.microsoft.com/office/drawing/2014/main" id="{7F23F428-3E07-4938-95F9-72837703AF32}"/>
                  </a:ext>
                </a:extLst>
              </p:cNvPr>
              <p:cNvSpPr/>
              <p:nvPr/>
            </p:nvSpPr>
            <p:spPr>
              <a:xfrm>
                <a:off x="7800092" y="720611"/>
                <a:ext cx="23291" cy="2980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57" extrusionOk="0">
                    <a:moveTo>
                      <a:pt x="16" y="1"/>
                    </a:moveTo>
                    <a:cubicBezTo>
                      <a:pt x="9" y="1"/>
                      <a:pt x="1" y="10"/>
                      <a:pt x="5" y="19"/>
                    </a:cubicBezTo>
                    <a:cubicBezTo>
                      <a:pt x="24" y="70"/>
                      <a:pt x="50" y="121"/>
                      <a:pt x="81" y="171"/>
                    </a:cubicBezTo>
                    <a:cubicBezTo>
                      <a:pt x="107" y="222"/>
                      <a:pt x="139" y="267"/>
                      <a:pt x="177" y="305"/>
                    </a:cubicBezTo>
                    <a:cubicBezTo>
                      <a:pt x="194" y="322"/>
                      <a:pt x="223" y="356"/>
                      <a:pt x="252" y="356"/>
                    </a:cubicBezTo>
                    <a:cubicBezTo>
                      <a:pt x="255" y="356"/>
                      <a:pt x="257" y="356"/>
                      <a:pt x="259" y="356"/>
                    </a:cubicBezTo>
                    <a:cubicBezTo>
                      <a:pt x="272" y="349"/>
                      <a:pt x="278" y="337"/>
                      <a:pt x="278" y="324"/>
                    </a:cubicBezTo>
                    <a:cubicBezTo>
                      <a:pt x="278" y="305"/>
                      <a:pt x="266" y="292"/>
                      <a:pt x="259" y="279"/>
                    </a:cubicBezTo>
                    <a:cubicBezTo>
                      <a:pt x="240" y="260"/>
                      <a:pt x="215" y="235"/>
                      <a:pt x="196" y="216"/>
                    </a:cubicBezTo>
                    <a:cubicBezTo>
                      <a:pt x="177" y="197"/>
                      <a:pt x="158" y="178"/>
                      <a:pt x="139" y="159"/>
                    </a:cubicBezTo>
                    <a:cubicBezTo>
                      <a:pt x="120" y="140"/>
                      <a:pt x="101" y="114"/>
                      <a:pt x="81" y="89"/>
                    </a:cubicBezTo>
                    <a:cubicBezTo>
                      <a:pt x="62" y="63"/>
                      <a:pt x="37" y="38"/>
                      <a:pt x="24" y="6"/>
                    </a:cubicBezTo>
                    <a:cubicBezTo>
                      <a:pt x="22" y="2"/>
                      <a:pt x="19" y="1"/>
                      <a:pt x="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6" name="Google Shape;1688;p49">
                <a:extLst>
                  <a:ext uri="{FF2B5EF4-FFF2-40B4-BE49-F238E27FC236}">
                    <a16:creationId xmlns:a16="http://schemas.microsoft.com/office/drawing/2014/main" id="{7A1EA292-7308-417A-8F8C-7441393D19A7}"/>
                  </a:ext>
                </a:extLst>
              </p:cNvPr>
              <p:cNvSpPr/>
              <p:nvPr/>
            </p:nvSpPr>
            <p:spPr>
              <a:xfrm>
                <a:off x="7840830" y="764020"/>
                <a:ext cx="10018" cy="976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7" extrusionOk="0">
                    <a:moveTo>
                      <a:pt x="26" y="1"/>
                    </a:moveTo>
                    <a:cubicBezTo>
                      <a:pt x="19" y="1"/>
                      <a:pt x="13" y="1"/>
                      <a:pt x="7" y="7"/>
                    </a:cubicBezTo>
                    <a:cubicBezTo>
                      <a:pt x="0" y="7"/>
                      <a:pt x="0" y="14"/>
                      <a:pt x="0" y="20"/>
                    </a:cubicBezTo>
                    <a:cubicBezTo>
                      <a:pt x="0" y="26"/>
                      <a:pt x="0" y="33"/>
                      <a:pt x="7" y="39"/>
                    </a:cubicBezTo>
                    <a:lnTo>
                      <a:pt x="45" y="83"/>
                    </a:lnTo>
                    <a:lnTo>
                      <a:pt x="70" y="103"/>
                    </a:lnTo>
                    <a:cubicBezTo>
                      <a:pt x="70" y="109"/>
                      <a:pt x="76" y="109"/>
                      <a:pt x="83" y="115"/>
                    </a:cubicBezTo>
                    <a:lnTo>
                      <a:pt x="95" y="115"/>
                    </a:lnTo>
                    <a:cubicBezTo>
                      <a:pt x="98" y="116"/>
                      <a:pt x="100" y="117"/>
                      <a:pt x="102" y="117"/>
                    </a:cubicBezTo>
                    <a:cubicBezTo>
                      <a:pt x="112" y="117"/>
                      <a:pt x="120" y="107"/>
                      <a:pt x="115" y="96"/>
                    </a:cubicBezTo>
                    <a:lnTo>
                      <a:pt x="108" y="83"/>
                    </a:lnTo>
                    <a:cubicBezTo>
                      <a:pt x="108" y="77"/>
                      <a:pt x="102" y="71"/>
                      <a:pt x="102" y="71"/>
                    </a:cubicBezTo>
                    <a:lnTo>
                      <a:pt x="83" y="52"/>
                    </a:lnTo>
                    <a:lnTo>
                      <a:pt x="45" y="14"/>
                    </a:lnTo>
                    <a:cubicBezTo>
                      <a:pt x="38" y="7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" name="Google Shape;1689;p49">
                <a:extLst>
                  <a:ext uri="{FF2B5EF4-FFF2-40B4-BE49-F238E27FC236}">
                    <a16:creationId xmlns:a16="http://schemas.microsoft.com/office/drawing/2014/main" id="{6643C3DD-E846-49DC-BE01-D1CCFFAE6772}"/>
                  </a:ext>
                </a:extLst>
              </p:cNvPr>
              <p:cNvSpPr/>
              <p:nvPr/>
            </p:nvSpPr>
            <p:spPr>
              <a:xfrm>
                <a:off x="7788155" y="640971"/>
                <a:ext cx="12439" cy="16195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94" extrusionOk="0">
                    <a:moveTo>
                      <a:pt x="31" y="0"/>
                    </a:moveTo>
                    <a:cubicBezTo>
                      <a:pt x="15" y="0"/>
                      <a:pt x="0" y="19"/>
                      <a:pt x="15" y="39"/>
                    </a:cubicBezTo>
                    <a:lnTo>
                      <a:pt x="66" y="115"/>
                    </a:lnTo>
                    <a:lnTo>
                      <a:pt x="91" y="153"/>
                    </a:lnTo>
                    <a:lnTo>
                      <a:pt x="104" y="172"/>
                    </a:lnTo>
                    <a:cubicBezTo>
                      <a:pt x="110" y="178"/>
                      <a:pt x="116" y="185"/>
                      <a:pt x="123" y="191"/>
                    </a:cubicBezTo>
                    <a:cubicBezTo>
                      <a:pt x="126" y="193"/>
                      <a:pt x="130" y="194"/>
                      <a:pt x="133" y="194"/>
                    </a:cubicBezTo>
                    <a:cubicBezTo>
                      <a:pt x="141" y="194"/>
                      <a:pt x="148" y="188"/>
                      <a:pt x="148" y="178"/>
                    </a:cubicBezTo>
                    <a:cubicBezTo>
                      <a:pt x="148" y="166"/>
                      <a:pt x="142" y="159"/>
                      <a:pt x="142" y="153"/>
                    </a:cubicBezTo>
                    <a:cubicBezTo>
                      <a:pt x="142" y="140"/>
                      <a:pt x="129" y="134"/>
                      <a:pt x="129" y="128"/>
                    </a:cubicBezTo>
                    <a:lnTo>
                      <a:pt x="104" y="90"/>
                    </a:lnTo>
                    <a:lnTo>
                      <a:pt x="47" y="7"/>
                    </a:lnTo>
                    <a:cubicBezTo>
                      <a:pt x="42" y="2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" name="Google Shape;1690;p49">
                <a:extLst>
                  <a:ext uri="{FF2B5EF4-FFF2-40B4-BE49-F238E27FC236}">
                    <a16:creationId xmlns:a16="http://schemas.microsoft.com/office/drawing/2014/main" id="{556D4BE4-6722-4CF5-A8E5-638B5440D874}"/>
                  </a:ext>
                </a:extLst>
              </p:cNvPr>
              <p:cNvSpPr/>
              <p:nvPr/>
            </p:nvSpPr>
            <p:spPr>
              <a:xfrm>
                <a:off x="7765615" y="620519"/>
                <a:ext cx="39236" cy="56099"/>
              </a:xfrm>
              <a:custGeom>
                <a:avLst/>
                <a:gdLst/>
                <a:ahLst/>
                <a:cxnLst/>
                <a:rect l="l" t="t" r="r" b="b"/>
                <a:pathLst>
                  <a:path w="470" h="672" extrusionOk="0">
                    <a:moveTo>
                      <a:pt x="19" y="1"/>
                    </a:moveTo>
                    <a:cubicBezTo>
                      <a:pt x="10" y="1"/>
                      <a:pt x="1" y="11"/>
                      <a:pt x="5" y="23"/>
                    </a:cubicBezTo>
                    <a:cubicBezTo>
                      <a:pt x="43" y="150"/>
                      <a:pt x="100" y="271"/>
                      <a:pt x="170" y="379"/>
                    </a:cubicBezTo>
                    <a:cubicBezTo>
                      <a:pt x="208" y="436"/>
                      <a:pt x="247" y="487"/>
                      <a:pt x="285" y="538"/>
                    </a:cubicBezTo>
                    <a:cubicBezTo>
                      <a:pt x="310" y="563"/>
                      <a:pt x="329" y="589"/>
                      <a:pt x="355" y="614"/>
                    </a:cubicBezTo>
                    <a:cubicBezTo>
                      <a:pt x="374" y="633"/>
                      <a:pt x="399" y="665"/>
                      <a:pt x="431" y="671"/>
                    </a:cubicBezTo>
                    <a:cubicBezTo>
                      <a:pt x="450" y="671"/>
                      <a:pt x="469" y="652"/>
                      <a:pt x="463" y="633"/>
                    </a:cubicBezTo>
                    <a:cubicBezTo>
                      <a:pt x="456" y="608"/>
                      <a:pt x="437" y="589"/>
                      <a:pt x="412" y="563"/>
                    </a:cubicBezTo>
                    <a:cubicBezTo>
                      <a:pt x="393" y="544"/>
                      <a:pt x="367" y="519"/>
                      <a:pt x="342" y="493"/>
                    </a:cubicBezTo>
                    <a:cubicBezTo>
                      <a:pt x="304" y="449"/>
                      <a:pt x="259" y="398"/>
                      <a:pt x="221" y="347"/>
                    </a:cubicBezTo>
                    <a:cubicBezTo>
                      <a:pt x="145" y="239"/>
                      <a:pt x="81" y="131"/>
                      <a:pt x="31" y="10"/>
                    </a:cubicBezTo>
                    <a:cubicBezTo>
                      <a:pt x="28" y="4"/>
                      <a:pt x="24" y="1"/>
                      <a:pt x="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" name="Google Shape;1691;p49">
                <a:extLst>
                  <a:ext uri="{FF2B5EF4-FFF2-40B4-BE49-F238E27FC236}">
                    <a16:creationId xmlns:a16="http://schemas.microsoft.com/office/drawing/2014/main" id="{A11402FA-AC99-4CBB-ADF8-E2A533949E08}"/>
                  </a:ext>
                </a:extLst>
              </p:cNvPr>
              <p:cNvSpPr/>
              <p:nvPr/>
            </p:nvSpPr>
            <p:spPr>
              <a:xfrm>
                <a:off x="7735229" y="590383"/>
                <a:ext cx="33726" cy="7913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48" extrusionOk="0">
                    <a:moveTo>
                      <a:pt x="38" y="1"/>
                    </a:moveTo>
                    <a:cubicBezTo>
                      <a:pt x="27" y="1"/>
                      <a:pt x="17" y="7"/>
                      <a:pt x="13" y="22"/>
                    </a:cubicBezTo>
                    <a:cubicBezTo>
                      <a:pt x="1" y="98"/>
                      <a:pt x="13" y="181"/>
                      <a:pt x="45" y="257"/>
                    </a:cubicBezTo>
                    <a:cubicBezTo>
                      <a:pt x="70" y="340"/>
                      <a:pt x="96" y="416"/>
                      <a:pt x="128" y="486"/>
                    </a:cubicBezTo>
                    <a:cubicBezTo>
                      <a:pt x="185" y="645"/>
                      <a:pt x="261" y="791"/>
                      <a:pt x="350" y="937"/>
                    </a:cubicBezTo>
                    <a:cubicBezTo>
                      <a:pt x="354" y="944"/>
                      <a:pt x="360" y="947"/>
                      <a:pt x="367" y="947"/>
                    </a:cubicBezTo>
                    <a:cubicBezTo>
                      <a:pt x="384" y="947"/>
                      <a:pt x="404" y="928"/>
                      <a:pt x="395" y="905"/>
                    </a:cubicBezTo>
                    <a:cubicBezTo>
                      <a:pt x="318" y="765"/>
                      <a:pt x="255" y="619"/>
                      <a:pt x="198" y="467"/>
                    </a:cubicBezTo>
                    <a:cubicBezTo>
                      <a:pt x="172" y="384"/>
                      <a:pt x="147" y="308"/>
                      <a:pt x="128" y="225"/>
                    </a:cubicBezTo>
                    <a:cubicBezTo>
                      <a:pt x="115" y="149"/>
                      <a:pt x="90" y="79"/>
                      <a:pt x="58" y="9"/>
                    </a:cubicBezTo>
                    <a:cubicBezTo>
                      <a:pt x="52" y="4"/>
                      <a:pt x="45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0" name="Google Shape;1692;p49">
                <a:extLst>
                  <a:ext uri="{FF2B5EF4-FFF2-40B4-BE49-F238E27FC236}">
                    <a16:creationId xmlns:a16="http://schemas.microsoft.com/office/drawing/2014/main" id="{5B18723B-CB2B-4472-B131-41B2E219CEB9}"/>
                  </a:ext>
                </a:extLst>
              </p:cNvPr>
              <p:cNvSpPr/>
              <p:nvPr/>
            </p:nvSpPr>
            <p:spPr>
              <a:xfrm>
                <a:off x="7758770" y="635044"/>
                <a:ext cx="7847" cy="16613"/>
              </a:xfrm>
              <a:custGeom>
                <a:avLst/>
                <a:gdLst/>
                <a:ahLst/>
                <a:cxnLst/>
                <a:rect l="l" t="t" r="r" b="b"/>
                <a:pathLst>
                  <a:path w="94" h="199" extrusionOk="0">
                    <a:moveTo>
                      <a:pt x="25" y="0"/>
                    </a:moveTo>
                    <a:cubicBezTo>
                      <a:pt x="13" y="0"/>
                      <a:pt x="1" y="9"/>
                      <a:pt x="5" y="21"/>
                    </a:cubicBezTo>
                    <a:cubicBezTo>
                      <a:pt x="5" y="27"/>
                      <a:pt x="5" y="40"/>
                      <a:pt x="5" y="46"/>
                    </a:cubicBezTo>
                    <a:cubicBezTo>
                      <a:pt x="5" y="46"/>
                      <a:pt x="11" y="52"/>
                      <a:pt x="11" y="59"/>
                    </a:cubicBezTo>
                    <a:lnTo>
                      <a:pt x="24" y="97"/>
                    </a:lnTo>
                    <a:lnTo>
                      <a:pt x="43" y="180"/>
                    </a:lnTo>
                    <a:cubicBezTo>
                      <a:pt x="49" y="192"/>
                      <a:pt x="55" y="199"/>
                      <a:pt x="68" y="199"/>
                    </a:cubicBezTo>
                    <a:cubicBezTo>
                      <a:pt x="81" y="192"/>
                      <a:pt x="93" y="186"/>
                      <a:pt x="87" y="173"/>
                    </a:cubicBezTo>
                    <a:lnTo>
                      <a:pt x="68" y="91"/>
                    </a:lnTo>
                    <a:cubicBezTo>
                      <a:pt x="68" y="78"/>
                      <a:pt x="62" y="65"/>
                      <a:pt x="55" y="52"/>
                    </a:cubicBezTo>
                    <a:cubicBezTo>
                      <a:pt x="55" y="40"/>
                      <a:pt x="55" y="40"/>
                      <a:pt x="49" y="33"/>
                    </a:cubicBezTo>
                    <a:cubicBezTo>
                      <a:pt x="49" y="27"/>
                      <a:pt x="49" y="21"/>
                      <a:pt x="43" y="14"/>
                    </a:cubicBezTo>
                    <a:cubicBezTo>
                      <a:pt x="40" y="4"/>
                      <a:pt x="32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1" name="Google Shape;1693;p49">
                <a:extLst>
                  <a:ext uri="{FF2B5EF4-FFF2-40B4-BE49-F238E27FC236}">
                    <a16:creationId xmlns:a16="http://schemas.microsoft.com/office/drawing/2014/main" id="{3A33F2A9-1004-4100-A36D-8E8ADA2BDD34}"/>
                  </a:ext>
                </a:extLst>
              </p:cNvPr>
              <p:cNvSpPr/>
              <p:nvPr/>
            </p:nvSpPr>
            <p:spPr>
              <a:xfrm>
                <a:off x="7789908" y="680374"/>
                <a:ext cx="12272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33" extrusionOk="0">
                    <a:moveTo>
                      <a:pt x="19" y="0"/>
                    </a:moveTo>
                    <a:cubicBezTo>
                      <a:pt x="14" y="0"/>
                      <a:pt x="10" y="2"/>
                      <a:pt x="6" y="5"/>
                    </a:cubicBezTo>
                    <a:cubicBezTo>
                      <a:pt x="0" y="12"/>
                      <a:pt x="0" y="24"/>
                      <a:pt x="6" y="31"/>
                    </a:cubicBezTo>
                    <a:cubicBezTo>
                      <a:pt x="26" y="50"/>
                      <a:pt x="45" y="69"/>
                      <a:pt x="64" y="81"/>
                    </a:cubicBezTo>
                    <a:lnTo>
                      <a:pt x="89" y="107"/>
                    </a:lnTo>
                    <a:cubicBezTo>
                      <a:pt x="95" y="113"/>
                      <a:pt x="102" y="120"/>
                      <a:pt x="108" y="120"/>
                    </a:cubicBezTo>
                    <a:lnTo>
                      <a:pt x="127" y="132"/>
                    </a:lnTo>
                    <a:lnTo>
                      <a:pt x="140" y="132"/>
                    </a:lnTo>
                    <a:cubicBezTo>
                      <a:pt x="146" y="126"/>
                      <a:pt x="146" y="120"/>
                      <a:pt x="140" y="113"/>
                    </a:cubicBezTo>
                    <a:lnTo>
                      <a:pt x="134" y="100"/>
                    </a:lnTo>
                    <a:cubicBezTo>
                      <a:pt x="127" y="94"/>
                      <a:pt x="121" y="88"/>
                      <a:pt x="114" y="81"/>
                    </a:cubicBezTo>
                    <a:lnTo>
                      <a:pt x="89" y="56"/>
                    </a:lnTo>
                    <a:lnTo>
                      <a:pt x="32" y="5"/>
                    </a:lnTo>
                    <a:cubicBezTo>
                      <a:pt x="29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2" name="Google Shape;1694;p49">
                <a:extLst>
                  <a:ext uri="{FF2B5EF4-FFF2-40B4-BE49-F238E27FC236}">
                    <a16:creationId xmlns:a16="http://schemas.microsoft.com/office/drawing/2014/main" id="{A364237C-0C7E-4719-B1A3-91CBCBA3305C}"/>
                  </a:ext>
                </a:extLst>
              </p:cNvPr>
              <p:cNvSpPr/>
              <p:nvPr/>
            </p:nvSpPr>
            <p:spPr>
              <a:xfrm>
                <a:off x="7808440" y="671358"/>
                <a:ext cx="6428" cy="7764"/>
              </a:xfrm>
              <a:custGeom>
                <a:avLst/>
                <a:gdLst/>
                <a:ahLst/>
                <a:cxnLst/>
                <a:rect l="l" t="t" r="r" b="b"/>
                <a:pathLst>
                  <a:path w="77" h="93" extrusionOk="0">
                    <a:moveTo>
                      <a:pt x="20" y="0"/>
                    </a:moveTo>
                    <a:cubicBezTo>
                      <a:pt x="15" y="0"/>
                      <a:pt x="10" y="2"/>
                      <a:pt x="7" y="5"/>
                    </a:cubicBezTo>
                    <a:cubicBezTo>
                      <a:pt x="1" y="11"/>
                      <a:pt x="1" y="24"/>
                      <a:pt x="7" y="31"/>
                    </a:cubicBezTo>
                    <a:lnTo>
                      <a:pt x="26" y="62"/>
                    </a:lnTo>
                    <a:lnTo>
                      <a:pt x="39" y="75"/>
                    </a:lnTo>
                    <a:cubicBezTo>
                      <a:pt x="39" y="81"/>
                      <a:pt x="45" y="88"/>
                      <a:pt x="51" y="88"/>
                    </a:cubicBezTo>
                    <a:cubicBezTo>
                      <a:pt x="55" y="91"/>
                      <a:pt x="58" y="92"/>
                      <a:pt x="61" y="92"/>
                    </a:cubicBezTo>
                    <a:cubicBezTo>
                      <a:pt x="64" y="92"/>
                      <a:pt x="67" y="91"/>
                      <a:pt x="70" y="88"/>
                    </a:cubicBezTo>
                    <a:cubicBezTo>
                      <a:pt x="77" y="81"/>
                      <a:pt x="77" y="75"/>
                      <a:pt x="70" y="69"/>
                    </a:cubicBezTo>
                    <a:lnTo>
                      <a:pt x="70" y="62"/>
                    </a:lnTo>
                    <a:lnTo>
                      <a:pt x="64" y="50"/>
                    </a:lnTo>
                    <a:lnTo>
                      <a:pt x="51" y="37"/>
                    </a:lnTo>
                    <a:lnTo>
                      <a:pt x="32" y="5"/>
                    </a:ln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3" name="Google Shape;1695;p49">
                <a:extLst>
                  <a:ext uri="{FF2B5EF4-FFF2-40B4-BE49-F238E27FC236}">
                    <a16:creationId xmlns:a16="http://schemas.microsoft.com/office/drawing/2014/main" id="{415A4D65-447F-44FB-B2AC-32A041982B0C}"/>
                  </a:ext>
                </a:extLst>
              </p:cNvPr>
              <p:cNvSpPr/>
              <p:nvPr/>
            </p:nvSpPr>
            <p:spPr>
              <a:xfrm>
                <a:off x="7997104" y="562668"/>
                <a:ext cx="32390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86" extrusionOk="0">
                    <a:moveTo>
                      <a:pt x="29" y="0"/>
                    </a:moveTo>
                    <a:cubicBezTo>
                      <a:pt x="13" y="0"/>
                      <a:pt x="0" y="18"/>
                      <a:pt x="9" y="36"/>
                    </a:cubicBezTo>
                    <a:cubicBezTo>
                      <a:pt x="66" y="112"/>
                      <a:pt x="124" y="189"/>
                      <a:pt x="174" y="265"/>
                    </a:cubicBezTo>
                    <a:cubicBezTo>
                      <a:pt x="225" y="341"/>
                      <a:pt x="289" y="411"/>
                      <a:pt x="352" y="481"/>
                    </a:cubicBezTo>
                    <a:cubicBezTo>
                      <a:pt x="355" y="484"/>
                      <a:pt x="359" y="485"/>
                      <a:pt x="362" y="485"/>
                    </a:cubicBezTo>
                    <a:cubicBezTo>
                      <a:pt x="375" y="485"/>
                      <a:pt x="388" y="470"/>
                      <a:pt x="378" y="456"/>
                    </a:cubicBezTo>
                    <a:cubicBezTo>
                      <a:pt x="333" y="379"/>
                      <a:pt x="282" y="303"/>
                      <a:pt x="219" y="233"/>
                    </a:cubicBezTo>
                    <a:cubicBezTo>
                      <a:pt x="162" y="157"/>
                      <a:pt x="104" y="81"/>
                      <a:pt x="47" y="11"/>
                    </a:cubicBezTo>
                    <a:cubicBezTo>
                      <a:pt x="42" y="3"/>
                      <a:pt x="35" y="0"/>
                      <a:pt x="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4" name="Google Shape;1696;p49">
                <a:extLst>
                  <a:ext uri="{FF2B5EF4-FFF2-40B4-BE49-F238E27FC236}">
                    <a16:creationId xmlns:a16="http://schemas.microsoft.com/office/drawing/2014/main" id="{AE71E0BE-2070-4604-A900-4DC1F58DC5E1}"/>
                  </a:ext>
                </a:extLst>
              </p:cNvPr>
              <p:cNvSpPr/>
              <p:nvPr/>
            </p:nvSpPr>
            <p:spPr>
              <a:xfrm>
                <a:off x="8003365" y="512163"/>
                <a:ext cx="47083" cy="89407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071" extrusionOk="0">
                    <a:moveTo>
                      <a:pt x="20" y="1"/>
                    </a:moveTo>
                    <a:cubicBezTo>
                      <a:pt x="10" y="1"/>
                      <a:pt x="0" y="9"/>
                      <a:pt x="4" y="25"/>
                    </a:cubicBezTo>
                    <a:cubicBezTo>
                      <a:pt x="42" y="215"/>
                      <a:pt x="106" y="406"/>
                      <a:pt x="188" y="590"/>
                    </a:cubicBezTo>
                    <a:cubicBezTo>
                      <a:pt x="233" y="679"/>
                      <a:pt x="277" y="762"/>
                      <a:pt x="328" y="845"/>
                    </a:cubicBezTo>
                    <a:cubicBezTo>
                      <a:pt x="373" y="927"/>
                      <a:pt x="430" y="1035"/>
                      <a:pt x="519" y="1067"/>
                    </a:cubicBezTo>
                    <a:cubicBezTo>
                      <a:pt x="524" y="1070"/>
                      <a:pt x="530" y="1071"/>
                      <a:pt x="534" y="1071"/>
                    </a:cubicBezTo>
                    <a:cubicBezTo>
                      <a:pt x="552" y="1071"/>
                      <a:pt x="563" y="1055"/>
                      <a:pt x="563" y="1035"/>
                    </a:cubicBezTo>
                    <a:cubicBezTo>
                      <a:pt x="557" y="946"/>
                      <a:pt x="487" y="870"/>
                      <a:pt x="436" y="800"/>
                    </a:cubicBezTo>
                    <a:cubicBezTo>
                      <a:pt x="379" y="717"/>
                      <a:pt x="328" y="628"/>
                      <a:pt x="277" y="539"/>
                    </a:cubicBezTo>
                    <a:cubicBezTo>
                      <a:pt x="182" y="374"/>
                      <a:pt x="106" y="196"/>
                      <a:pt x="36" y="12"/>
                    </a:cubicBezTo>
                    <a:cubicBezTo>
                      <a:pt x="33" y="5"/>
                      <a:pt x="27" y="1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5" name="Google Shape;1697;p49">
                <a:extLst>
                  <a:ext uri="{FF2B5EF4-FFF2-40B4-BE49-F238E27FC236}">
                    <a16:creationId xmlns:a16="http://schemas.microsoft.com/office/drawing/2014/main" id="{D8AAD2BA-F1D0-4AE4-A3CF-1BDA3A0023D9}"/>
                  </a:ext>
                </a:extLst>
              </p:cNvPr>
              <p:cNvSpPr/>
              <p:nvPr/>
            </p:nvSpPr>
            <p:spPr>
              <a:xfrm>
                <a:off x="7928317" y="379263"/>
                <a:ext cx="11771" cy="19868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38" extrusionOk="0">
                    <a:moveTo>
                      <a:pt x="26" y="1"/>
                    </a:moveTo>
                    <a:cubicBezTo>
                      <a:pt x="14" y="1"/>
                      <a:pt x="1" y="11"/>
                      <a:pt x="1" y="28"/>
                    </a:cubicBezTo>
                    <a:cubicBezTo>
                      <a:pt x="7" y="66"/>
                      <a:pt x="13" y="104"/>
                      <a:pt x="32" y="142"/>
                    </a:cubicBezTo>
                    <a:cubicBezTo>
                      <a:pt x="39" y="161"/>
                      <a:pt x="52" y="181"/>
                      <a:pt x="64" y="200"/>
                    </a:cubicBezTo>
                    <a:cubicBezTo>
                      <a:pt x="71" y="206"/>
                      <a:pt x="77" y="212"/>
                      <a:pt x="83" y="219"/>
                    </a:cubicBezTo>
                    <a:cubicBezTo>
                      <a:pt x="90" y="231"/>
                      <a:pt x="102" y="231"/>
                      <a:pt x="115" y="238"/>
                    </a:cubicBezTo>
                    <a:cubicBezTo>
                      <a:pt x="121" y="238"/>
                      <a:pt x="140" y="231"/>
                      <a:pt x="134" y="219"/>
                    </a:cubicBezTo>
                    <a:lnTo>
                      <a:pt x="134" y="206"/>
                    </a:lnTo>
                    <a:cubicBezTo>
                      <a:pt x="134" y="200"/>
                      <a:pt x="128" y="193"/>
                      <a:pt x="128" y="193"/>
                    </a:cubicBezTo>
                    <a:lnTo>
                      <a:pt x="115" y="168"/>
                    </a:lnTo>
                    <a:cubicBezTo>
                      <a:pt x="102" y="155"/>
                      <a:pt x="90" y="136"/>
                      <a:pt x="83" y="123"/>
                    </a:cubicBezTo>
                    <a:cubicBezTo>
                      <a:pt x="64" y="92"/>
                      <a:pt x="52" y="60"/>
                      <a:pt x="45" y="22"/>
                    </a:cubicBezTo>
                    <a:cubicBezTo>
                      <a:pt x="45" y="7"/>
                      <a:pt x="36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6" name="Google Shape;1698;p49">
                <a:extLst>
                  <a:ext uri="{FF2B5EF4-FFF2-40B4-BE49-F238E27FC236}">
                    <a16:creationId xmlns:a16="http://schemas.microsoft.com/office/drawing/2014/main" id="{5D4F77D7-8EF3-43F9-A5F2-19336B9FF9B0}"/>
                  </a:ext>
                </a:extLst>
              </p:cNvPr>
              <p:cNvSpPr/>
              <p:nvPr/>
            </p:nvSpPr>
            <p:spPr>
              <a:xfrm>
                <a:off x="7918800" y="374839"/>
                <a:ext cx="16446" cy="3255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0" extrusionOk="0">
                    <a:moveTo>
                      <a:pt x="29" y="0"/>
                    </a:moveTo>
                    <a:cubicBezTo>
                      <a:pt x="18" y="0"/>
                      <a:pt x="7" y="8"/>
                      <a:pt x="7" y="24"/>
                    </a:cubicBezTo>
                    <a:cubicBezTo>
                      <a:pt x="0" y="87"/>
                      <a:pt x="13" y="157"/>
                      <a:pt x="32" y="221"/>
                    </a:cubicBezTo>
                    <a:cubicBezTo>
                      <a:pt x="45" y="246"/>
                      <a:pt x="57" y="278"/>
                      <a:pt x="77" y="303"/>
                    </a:cubicBezTo>
                    <a:cubicBezTo>
                      <a:pt x="83" y="323"/>
                      <a:pt x="89" y="335"/>
                      <a:pt x="102" y="348"/>
                    </a:cubicBezTo>
                    <a:cubicBezTo>
                      <a:pt x="115" y="367"/>
                      <a:pt x="127" y="380"/>
                      <a:pt x="146" y="386"/>
                    </a:cubicBezTo>
                    <a:cubicBezTo>
                      <a:pt x="151" y="388"/>
                      <a:pt x="156" y="389"/>
                      <a:pt x="160" y="389"/>
                    </a:cubicBezTo>
                    <a:cubicBezTo>
                      <a:pt x="180" y="389"/>
                      <a:pt x="196" y="368"/>
                      <a:pt x="191" y="342"/>
                    </a:cubicBezTo>
                    <a:cubicBezTo>
                      <a:pt x="185" y="329"/>
                      <a:pt x="172" y="316"/>
                      <a:pt x="159" y="310"/>
                    </a:cubicBezTo>
                    <a:lnTo>
                      <a:pt x="134" y="272"/>
                    </a:lnTo>
                    <a:cubicBezTo>
                      <a:pt x="121" y="246"/>
                      <a:pt x="108" y="221"/>
                      <a:pt x="96" y="189"/>
                    </a:cubicBezTo>
                    <a:cubicBezTo>
                      <a:pt x="70" y="138"/>
                      <a:pt x="57" y="81"/>
                      <a:pt x="51" y="24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7" name="Google Shape;1699;p49">
                <a:extLst>
                  <a:ext uri="{FF2B5EF4-FFF2-40B4-BE49-F238E27FC236}">
                    <a16:creationId xmlns:a16="http://schemas.microsoft.com/office/drawing/2014/main" id="{10ED7339-34CC-4A15-8145-1B7FDD3661A6}"/>
                  </a:ext>
                </a:extLst>
              </p:cNvPr>
              <p:cNvSpPr/>
              <p:nvPr/>
            </p:nvSpPr>
            <p:spPr>
              <a:xfrm>
                <a:off x="7985667" y="402888"/>
                <a:ext cx="13190" cy="1460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75" extrusionOk="0">
                    <a:moveTo>
                      <a:pt x="32" y="1"/>
                    </a:moveTo>
                    <a:cubicBezTo>
                      <a:pt x="25" y="1"/>
                      <a:pt x="19" y="2"/>
                      <a:pt x="13" y="6"/>
                    </a:cubicBezTo>
                    <a:cubicBezTo>
                      <a:pt x="0" y="18"/>
                      <a:pt x="0" y="37"/>
                      <a:pt x="13" y="44"/>
                    </a:cubicBezTo>
                    <a:lnTo>
                      <a:pt x="64" y="107"/>
                    </a:lnTo>
                    <a:lnTo>
                      <a:pt x="83" y="139"/>
                    </a:lnTo>
                    <a:cubicBezTo>
                      <a:pt x="89" y="145"/>
                      <a:pt x="95" y="152"/>
                      <a:pt x="102" y="158"/>
                    </a:cubicBezTo>
                    <a:lnTo>
                      <a:pt x="121" y="171"/>
                    </a:lnTo>
                    <a:cubicBezTo>
                      <a:pt x="124" y="174"/>
                      <a:pt x="127" y="175"/>
                      <a:pt x="131" y="175"/>
                    </a:cubicBezTo>
                    <a:cubicBezTo>
                      <a:pt x="143" y="175"/>
                      <a:pt x="157" y="160"/>
                      <a:pt x="153" y="145"/>
                    </a:cubicBezTo>
                    <a:lnTo>
                      <a:pt x="140" y="126"/>
                    </a:lnTo>
                    <a:cubicBezTo>
                      <a:pt x="140" y="120"/>
                      <a:pt x="133" y="114"/>
                      <a:pt x="127" y="107"/>
                    </a:cubicBezTo>
                    <a:cubicBezTo>
                      <a:pt x="121" y="95"/>
                      <a:pt x="108" y="82"/>
                      <a:pt x="102" y="75"/>
                    </a:cubicBezTo>
                    <a:cubicBezTo>
                      <a:pt x="95" y="63"/>
                      <a:pt x="70" y="31"/>
                      <a:pt x="51" y="6"/>
                    </a:cubicBezTo>
                    <a:cubicBezTo>
                      <a:pt x="44" y="2"/>
                      <a:pt x="38" y="1"/>
                      <a:pt x="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8" name="Google Shape;1700;p49">
                <a:extLst>
                  <a:ext uri="{FF2B5EF4-FFF2-40B4-BE49-F238E27FC236}">
                    <a16:creationId xmlns:a16="http://schemas.microsoft.com/office/drawing/2014/main" id="{5821DB59-7C22-4DEB-89A8-EE5A9A90FC8F}"/>
                  </a:ext>
                </a:extLst>
              </p:cNvPr>
              <p:cNvSpPr/>
              <p:nvPr/>
            </p:nvSpPr>
            <p:spPr>
              <a:xfrm>
                <a:off x="7972227" y="402804"/>
                <a:ext cx="16028" cy="1844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21" extrusionOk="0">
                    <a:moveTo>
                      <a:pt x="35" y="1"/>
                    </a:moveTo>
                    <a:cubicBezTo>
                      <a:pt x="17" y="1"/>
                      <a:pt x="1" y="26"/>
                      <a:pt x="15" y="45"/>
                    </a:cubicBezTo>
                    <a:lnTo>
                      <a:pt x="78" y="127"/>
                    </a:lnTo>
                    <a:cubicBezTo>
                      <a:pt x="91" y="146"/>
                      <a:pt x="97" y="159"/>
                      <a:pt x="110" y="172"/>
                    </a:cubicBezTo>
                    <a:lnTo>
                      <a:pt x="129" y="197"/>
                    </a:lnTo>
                    <a:cubicBezTo>
                      <a:pt x="136" y="204"/>
                      <a:pt x="142" y="210"/>
                      <a:pt x="148" y="216"/>
                    </a:cubicBezTo>
                    <a:cubicBezTo>
                      <a:pt x="152" y="219"/>
                      <a:pt x="157" y="220"/>
                      <a:pt x="161" y="220"/>
                    </a:cubicBezTo>
                    <a:cubicBezTo>
                      <a:pt x="177" y="220"/>
                      <a:pt x="191" y="204"/>
                      <a:pt x="186" y="185"/>
                    </a:cubicBezTo>
                    <a:cubicBezTo>
                      <a:pt x="180" y="178"/>
                      <a:pt x="174" y="172"/>
                      <a:pt x="174" y="159"/>
                    </a:cubicBezTo>
                    <a:lnTo>
                      <a:pt x="155" y="140"/>
                    </a:lnTo>
                    <a:lnTo>
                      <a:pt x="123" y="96"/>
                    </a:lnTo>
                    <a:lnTo>
                      <a:pt x="53" y="13"/>
                    </a:lnTo>
                    <a:cubicBezTo>
                      <a:pt x="48" y="4"/>
                      <a:pt x="41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9" name="Google Shape;1701;p49">
                <a:extLst>
                  <a:ext uri="{FF2B5EF4-FFF2-40B4-BE49-F238E27FC236}">
                    <a16:creationId xmlns:a16="http://schemas.microsoft.com/office/drawing/2014/main" id="{2A9B8A2B-77CB-45A9-A72A-01CBEC307828}"/>
                  </a:ext>
                </a:extLst>
              </p:cNvPr>
              <p:cNvSpPr/>
              <p:nvPr/>
            </p:nvSpPr>
            <p:spPr>
              <a:xfrm>
                <a:off x="7952025" y="383855"/>
                <a:ext cx="33058" cy="4683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61" extrusionOk="0">
                    <a:moveTo>
                      <a:pt x="36" y="1"/>
                    </a:moveTo>
                    <a:cubicBezTo>
                      <a:pt x="20" y="1"/>
                      <a:pt x="0" y="19"/>
                      <a:pt x="9" y="37"/>
                    </a:cubicBezTo>
                    <a:cubicBezTo>
                      <a:pt x="53" y="132"/>
                      <a:pt x="104" y="221"/>
                      <a:pt x="162" y="310"/>
                    </a:cubicBezTo>
                    <a:cubicBezTo>
                      <a:pt x="187" y="354"/>
                      <a:pt x="219" y="399"/>
                      <a:pt x="244" y="437"/>
                    </a:cubicBezTo>
                    <a:cubicBezTo>
                      <a:pt x="276" y="481"/>
                      <a:pt x="308" y="526"/>
                      <a:pt x="352" y="558"/>
                    </a:cubicBezTo>
                    <a:cubicBezTo>
                      <a:pt x="356" y="560"/>
                      <a:pt x="360" y="561"/>
                      <a:pt x="364" y="561"/>
                    </a:cubicBezTo>
                    <a:cubicBezTo>
                      <a:pt x="383" y="561"/>
                      <a:pt x="396" y="535"/>
                      <a:pt x="390" y="513"/>
                    </a:cubicBezTo>
                    <a:cubicBezTo>
                      <a:pt x="371" y="469"/>
                      <a:pt x="346" y="424"/>
                      <a:pt x="308" y="392"/>
                    </a:cubicBezTo>
                    <a:cubicBezTo>
                      <a:pt x="276" y="348"/>
                      <a:pt x="250" y="310"/>
                      <a:pt x="219" y="265"/>
                    </a:cubicBezTo>
                    <a:cubicBezTo>
                      <a:pt x="162" y="189"/>
                      <a:pt x="104" y="100"/>
                      <a:pt x="53" y="11"/>
                    </a:cubicBezTo>
                    <a:cubicBezTo>
                      <a:pt x="50" y="4"/>
                      <a:pt x="43" y="1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0" name="Google Shape;1702;p49">
                <a:extLst>
                  <a:ext uri="{FF2B5EF4-FFF2-40B4-BE49-F238E27FC236}">
                    <a16:creationId xmlns:a16="http://schemas.microsoft.com/office/drawing/2014/main" id="{A699B536-AF11-4CDE-9246-F6B25F6CD0A6}"/>
                  </a:ext>
                </a:extLst>
              </p:cNvPr>
              <p:cNvSpPr/>
              <p:nvPr/>
            </p:nvSpPr>
            <p:spPr>
              <a:xfrm>
                <a:off x="8013550" y="393622"/>
                <a:ext cx="29719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42" extrusionOk="0">
                    <a:moveTo>
                      <a:pt x="29" y="1"/>
                    </a:moveTo>
                    <a:cubicBezTo>
                      <a:pt x="14" y="1"/>
                      <a:pt x="0" y="16"/>
                      <a:pt x="9" y="34"/>
                    </a:cubicBezTo>
                    <a:cubicBezTo>
                      <a:pt x="41" y="98"/>
                      <a:pt x="79" y="155"/>
                      <a:pt x="130" y="212"/>
                    </a:cubicBezTo>
                    <a:cubicBezTo>
                      <a:pt x="181" y="263"/>
                      <a:pt x="238" y="307"/>
                      <a:pt x="308" y="339"/>
                    </a:cubicBezTo>
                    <a:cubicBezTo>
                      <a:pt x="312" y="341"/>
                      <a:pt x="316" y="342"/>
                      <a:pt x="320" y="342"/>
                    </a:cubicBezTo>
                    <a:cubicBezTo>
                      <a:pt x="344" y="342"/>
                      <a:pt x="355" y="311"/>
                      <a:pt x="333" y="295"/>
                    </a:cubicBezTo>
                    <a:cubicBezTo>
                      <a:pt x="282" y="250"/>
                      <a:pt x="225" y="212"/>
                      <a:pt x="174" y="161"/>
                    </a:cubicBezTo>
                    <a:cubicBezTo>
                      <a:pt x="130" y="117"/>
                      <a:pt x="85" y="66"/>
                      <a:pt x="47" y="9"/>
                    </a:cubicBezTo>
                    <a:cubicBezTo>
                      <a:pt x="42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1" name="Google Shape;1703;p49">
                <a:extLst>
                  <a:ext uri="{FF2B5EF4-FFF2-40B4-BE49-F238E27FC236}">
                    <a16:creationId xmlns:a16="http://schemas.microsoft.com/office/drawing/2014/main" id="{87F25070-93C6-46F1-8F85-54855AD5FBCA}"/>
                  </a:ext>
                </a:extLst>
              </p:cNvPr>
              <p:cNvSpPr/>
              <p:nvPr/>
            </p:nvSpPr>
            <p:spPr>
              <a:xfrm>
                <a:off x="7730971" y="507404"/>
                <a:ext cx="1068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457" extrusionOk="0">
                    <a:moveTo>
                      <a:pt x="26" y="1"/>
                    </a:moveTo>
                    <a:cubicBezTo>
                      <a:pt x="13" y="1"/>
                      <a:pt x="1" y="9"/>
                      <a:pt x="1" y="25"/>
                    </a:cubicBezTo>
                    <a:cubicBezTo>
                      <a:pt x="1" y="94"/>
                      <a:pt x="7" y="171"/>
                      <a:pt x="20" y="241"/>
                    </a:cubicBezTo>
                    <a:cubicBezTo>
                      <a:pt x="26" y="317"/>
                      <a:pt x="45" y="387"/>
                      <a:pt x="83" y="450"/>
                    </a:cubicBezTo>
                    <a:cubicBezTo>
                      <a:pt x="90" y="455"/>
                      <a:pt x="97" y="457"/>
                      <a:pt x="103" y="457"/>
                    </a:cubicBezTo>
                    <a:cubicBezTo>
                      <a:pt x="117" y="457"/>
                      <a:pt x="128" y="448"/>
                      <a:pt x="128" y="431"/>
                    </a:cubicBezTo>
                    <a:cubicBezTo>
                      <a:pt x="121" y="399"/>
                      <a:pt x="115" y="361"/>
                      <a:pt x="109" y="330"/>
                    </a:cubicBezTo>
                    <a:cubicBezTo>
                      <a:pt x="96" y="298"/>
                      <a:pt x="90" y="260"/>
                      <a:pt x="83" y="228"/>
                    </a:cubicBezTo>
                    <a:cubicBezTo>
                      <a:pt x="71" y="164"/>
                      <a:pt x="58" y="94"/>
                      <a:pt x="52" y="25"/>
                    </a:cubicBezTo>
                    <a:cubicBezTo>
                      <a:pt x="52" y="9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2" name="Google Shape;1704;p49">
                <a:extLst>
                  <a:ext uri="{FF2B5EF4-FFF2-40B4-BE49-F238E27FC236}">
                    <a16:creationId xmlns:a16="http://schemas.microsoft.com/office/drawing/2014/main" id="{96E53349-09DC-4A2F-8361-A864CE823C45}"/>
                  </a:ext>
                </a:extLst>
              </p:cNvPr>
              <p:cNvSpPr/>
              <p:nvPr/>
            </p:nvSpPr>
            <p:spPr>
              <a:xfrm>
                <a:off x="7889082" y="542466"/>
                <a:ext cx="15277" cy="1344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34" y="1"/>
                    </a:moveTo>
                    <a:cubicBezTo>
                      <a:pt x="25" y="1"/>
                      <a:pt x="17" y="4"/>
                      <a:pt x="13" y="11"/>
                    </a:cubicBezTo>
                    <a:cubicBezTo>
                      <a:pt x="0" y="24"/>
                      <a:pt x="7" y="43"/>
                      <a:pt x="20" y="49"/>
                    </a:cubicBezTo>
                    <a:lnTo>
                      <a:pt x="77" y="107"/>
                    </a:lnTo>
                    <a:cubicBezTo>
                      <a:pt x="96" y="126"/>
                      <a:pt x="121" y="138"/>
                      <a:pt x="140" y="157"/>
                    </a:cubicBezTo>
                    <a:cubicBezTo>
                      <a:pt x="144" y="160"/>
                      <a:pt x="148" y="161"/>
                      <a:pt x="151" y="161"/>
                    </a:cubicBezTo>
                    <a:cubicBezTo>
                      <a:pt x="167" y="161"/>
                      <a:pt x="182" y="141"/>
                      <a:pt x="172" y="126"/>
                    </a:cubicBezTo>
                    <a:cubicBezTo>
                      <a:pt x="153" y="100"/>
                      <a:pt x="134" y="81"/>
                      <a:pt x="115" y="62"/>
                    </a:cubicBezTo>
                    <a:lnTo>
                      <a:pt x="51" y="5"/>
                    </a:lnTo>
                    <a:cubicBezTo>
                      <a:pt x="46" y="2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3" name="Google Shape;1705;p49">
                <a:extLst>
                  <a:ext uri="{FF2B5EF4-FFF2-40B4-BE49-F238E27FC236}">
                    <a16:creationId xmlns:a16="http://schemas.microsoft.com/office/drawing/2014/main" id="{316B5386-AACF-4C8B-9795-0E8AAEF265C5}"/>
                  </a:ext>
                </a:extLst>
              </p:cNvPr>
              <p:cNvSpPr/>
              <p:nvPr/>
            </p:nvSpPr>
            <p:spPr>
              <a:xfrm>
                <a:off x="7868629" y="553902"/>
                <a:ext cx="22623" cy="25127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01" extrusionOk="0">
                    <a:moveTo>
                      <a:pt x="31" y="0"/>
                    </a:moveTo>
                    <a:cubicBezTo>
                      <a:pt x="16" y="0"/>
                      <a:pt x="0" y="11"/>
                      <a:pt x="4" y="27"/>
                    </a:cubicBezTo>
                    <a:cubicBezTo>
                      <a:pt x="17" y="90"/>
                      <a:pt x="48" y="148"/>
                      <a:pt x="87" y="192"/>
                    </a:cubicBezTo>
                    <a:cubicBezTo>
                      <a:pt x="106" y="217"/>
                      <a:pt x="125" y="236"/>
                      <a:pt x="150" y="256"/>
                    </a:cubicBezTo>
                    <a:cubicBezTo>
                      <a:pt x="176" y="281"/>
                      <a:pt x="207" y="300"/>
                      <a:pt x="239" y="300"/>
                    </a:cubicBezTo>
                    <a:cubicBezTo>
                      <a:pt x="265" y="300"/>
                      <a:pt x="271" y="275"/>
                      <a:pt x="265" y="256"/>
                    </a:cubicBezTo>
                    <a:cubicBezTo>
                      <a:pt x="252" y="243"/>
                      <a:pt x="239" y="230"/>
                      <a:pt x="226" y="224"/>
                    </a:cubicBezTo>
                    <a:cubicBezTo>
                      <a:pt x="214" y="217"/>
                      <a:pt x="201" y="211"/>
                      <a:pt x="188" y="205"/>
                    </a:cubicBezTo>
                    <a:cubicBezTo>
                      <a:pt x="169" y="186"/>
                      <a:pt x="150" y="167"/>
                      <a:pt x="131" y="148"/>
                    </a:cubicBezTo>
                    <a:cubicBezTo>
                      <a:pt x="99" y="109"/>
                      <a:pt x="74" y="65"/>
                      <a:pt x="55" y="14"/>
                    </a:cubicBezTo>
                    <a:cubicBezTo>
                      <a:pt x="50" y="4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4" name="Google Shape;1706;p49">
                <a:extLst>
                  <a:ext uri="{FF2B5EF4-FFF2-40B4-BE49-F238E27FC236}">
                    <a16:creationId xmlns:a16="http://schemas.microsoft.com/office/drawing/2014/main" id="{92F58B7F-0E35-4155-A261-B083084C9D49}"/>
                  </a:ext>
                </a:extLst>
              </p:cNvPr>
              <p:cNvSpPr/>
              <p:nvPr/>
            </p:nvSpPr>
            <p:spPr>
              <a:xfrm>
                <a:off x="7878480" y="550897"/>
                <a:ext cx="14943" cy="1485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78" extrusionOk="0">
                    <a:moveTo>
                      <a:pt x="25" y="1"/>
                    </a:moveTo>
                    <a:cubicBezTo>
                      <a:pt x="19" y="1"/>
                      <a:pt x="13" y="2"/>
                      <a:pt x="7" y="6"/>
                    </a:cubicBezTo>
                    <a:cubicBezTo>
                      <a:pt x="0" y="18"/>
                      <a:pt x="0" y="31"/>
                      <a:pt x="7" y="37"/>
                    </a:cubicBezTo>
                    <a:lnTo>
                      <a:pt x="77" y="114"/>
                    </a:lnTo>
                    <a:cubicBezTo>
                      <a:pt x="89" y="126"/>
                      <a:pt x="102" y="139"/>
                      <a:pt x="115" y="145"/>
                    </a:cubicBezTo>
                    <a:cubicBezTo>
                      <a:pt x="127" y="158"/>
                      <a:pt x="147" y="171"/>
                      <a:pt x="159" y="177"/>
                    </a:cubicBezTo>
                    <a:cubicBezTo>
                      <a:pt x="172" y="177"/>
                      <a:pt x="178" y="171"/>
                      <a:pt x="178" y="158"/>
                    </a:cubicBezTo>
                    <a:cubicBezTo>
                      <a:pt x="172" y="145"/>
                      <a:pt x="159" y="126"/>
                      <a:pt x="147" y="114"/>
                    </a:cubicBezTo>
                    <a:cubicBezTo>
                      <a:pt x="147" y="107"/>
                      <a:pt x="140" y="101"/>
                      <a:pt x="127" y="95"/>
                    </a:cubicBezTo>
                    <a:lnTo>
                      <a:pt x="115" y="75"/>
                    </a:lnTo>
                    <a:lnTo>
                      <a:pt x="38" y="6"/>
                    </a:lnTo>
                    <a:cubicBezTo>
                      <a:pt x="35" y="2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5" name="Google Shape;1707;p49">
                <a:extLst>
                  <a:ext uri="{FF2B5EF4-FFF2-40B4-BE49-F238E27FC236}">
                    <a16:creationId xmlns:a16="http://schemas.microsoft.com/office/drawing/2014/main" id="{FDFC1BA5-0984-4298-9782-5349C9D68B9C}"/>
                  </a:ext>
                </a:extLst>
              </p:cNvPr>
              <p:cNvSpPr/>
              <p:nvPr/>
            </p:nvSpPr>
            <p:spPr>
              <a:xfrm>
                <a:off x="8037926" y="491376"/>
                <a:ext cx="19367" cy="2195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3" extrusionOk="0">
                    <a:moveTo>
                      <a:pt x="34" y="1"/>
                    </a:moveTo>
                    <a:cubicBezTo>
                      <a:pt x="17" y="1"/>
                      <a:pt x="1" y="24"/>
                      <a:pt x="16" y="39"/>
                    </a:cubicBezTo>
                    <a:cubicBezTo>
                      <a:pt x="48" y="70"/>
                      <a:pt x="79" y="109"/>
                      <a:pt x="111" y="147"/>
                    </a:cubicBezTo>
                    <a:cubicBezTo>
                      <a:pt x="124" y="166"/>
                      <a:pt x="137" y="185"/>
                      <a:pt x="156" y="204"/>
                    </a:cubicBezTo>
                    <a:cubicBezTo>
                      <a:pt x="162" y="217"/>
                      <a:pt x="168" y="223"/>
                      <a:pt x="175" y="229"/>
                    </a:cubicBezTo>
                    <a:cubicBezTo>
                      <a:pt x="187" y="242"/>
                      <a:pt x="194" y="248"/>
                      <a:pt x="206" y="261"/>
                    </a:cubicBezTo>
                    <a:cubicBezTo>
                      <a:pt x="208" y="262"/>
                      <a:pt x="209" y="263"/>
                      <a:pt x="211" y="263"/>
                    </a:cubicBezTo>
                    <a:cubicBezTo>
                      <a:pt x="219" y="263"/>
                      <a:pt x="232" y="252"/>
                      <a:pt x="232" y="242"/>
                    </a:cubicBezTo>
                    <a:cubicBezTo>
                      <a:pt x="226" y="217"/>
                      <a:pt x="213" y="191"/>
                      <a:pt x="194" y="172"/>
                    </a:cubicBezTo>
                    <a:cubicBezTo>
                      <a:pt x="181" y="153"/>
                      <a:pt x="168" y="134"/>
                      <a:pt x="149" y="115"/>
                    </a:cubicBezTo>
                    <a:cubicBezTo>
                      <a:pt x="118" y="77"/>
                      <a:pt x="86" y="39"/>
                      <a:pt x="48" y="7"/>
                    </a:cubicBezTo>
                    <a:cubicBezTo>
                      <a:pt x="43" y="3"/>
                      <a:pt x="39" y="1"/>
                      <a:pt x="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6" name="Google Shape;1708;p49">
                <a:extLst>
                  <a:ext uri="{FF2B5EF4-FFF2-40B4-BE49-F238E27FC236}">
                    <a16:creationId xmlns:a16="http://schemas.microsoft.com/office/drawing/2014/main" id="{688F4BD1-A71E-47D0-8E5E-CC72336FBF65}"/>
                  </a:ext>
                </a:extLst>
              </p:cNvPr>
              <p:cNvSpPr/>
              <p:nvPr/>
            </p:nvSpPr>
            <p:spPr>
              <a:xfrm>
                <a:off x="8022649" y="486284"/>
                <a:ext cx="49253" cy="7421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89" extrusionOk="0">
                    <a:moveTo>
                      <a:pt x="37" y="1"/>
                    </a:moveTo>
                    <a:cubicBezTo>
                      <a:pt x="18" y="1"/>
                      <a:pt x="0" y="16"/>
                      <a:pt x="8" y="36"/>
                    </a:cubicBezTo>
                    <a:cubicBezTo>
                      <a:pt x="91" y="182"/>
                      <a:pt x="161" y="328"/>
                      <a:pt x="250" y="468"/>
                    </a:cubicBezTo>
                    <a:cubicBezTo>
                      <a:pt x="326" y="621"/>
                      <a:pt x="421" y="754"/>
                      <a:pt x="536" y="881"/>
                    </a:cubicBezTo>
                    <a:cubicBezTo>
                      <a:pt x="541" y="887"/>
                      <a:pt x="548" y="889"/>
                      <a:pt x="555" y="889"/>
                    </a:cubicBezTo>
                    <a:cubicBezTo>
                      <a:pt x="572" y="889"/>
                      <a:pt x="589" y="874"/>
                      <a:pt x="580" y="856"/>
                    </a:cubicBezTo>
                    <a:cubicBezTo>
                      <a:pt x="504" y="710"/>
                      <a:pt x="421" y="576"/>
                      <a:pt x="326" y="443"/>
                    </a:cubicBezTo>
                    <a:cubicBezTo>
                      <a:pt x="231" y="303"/>
                      <a:pt x="142" y="157"/>
                      <a:pt x="65" y="17"/>
                    </a:cubicBezTo>
                    <a:cubicBezTo>
                      <a:pt x="59" y="6"/>
                      <a:pt x="47" y="1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7" name="Google Shape;1709;p49">
                <a:extLst>
                  <a:ext uri="{FF2B5EF4-FFF2-40B4-BE49-F238E27FC236}">
                    <a16:creationId xmlns:a16="http://schemas.microsoft.com/office/drawing/2014/main" id="{C0122D41-DA0B-48AA-86DD-DFA552FFAFBD}"/>
                  </a:ext>
                </a:extLst>
              </p:cNvPr>
              <p:cNvSpPr/>
              <p:nvPr/>
            </p:nvSpPr>
            <p:spPr>
              <a:xfrm>
                <a:off x="7988422" y="814943"/>
                <a:ext cx="29635" cy="13941"/>
              </a:xfrm>
              <a:custGeom>
                <a:avLst/>
                <a:gdLst/>
                <a:ahLst/>
                <a:cxnLst/>
                <a:rect l="l" t="t" r="r" b="b"/>
                <a:pathLst>
                  <a:path w="355" h="167" extrusionOk="0">
                    <a:moveTo>
                      <a:pt x="32" y="0"/>
                    </a:moveTo>
                    <a:cubicBezTo>
                      <a:pt x="15" y="0"/>
                      <a:pt x="0" y="27"/>
                      <a:pt x="18" y="39"/>
                    </a:cubicBezTo>
                    <a:cubicBezTo>
                      <a:pt x="62" y="71"/>
                      <a:pt x="113" y="96"/>
                      <a:pt x="164" y="122"/>
                    </a:cubicBezTo>
                    <a:cubicBezTo>
                      <a:pt x="189" y="128"/>
                      <a:pt x="215" y="141"/>
                      <a:pt x="240" y="147"/>
                    </a:cubicBezTo>
                    <a:lnTo>
                      <a:pt x="285" y="160"/>
                    </a:lnTo>
                    <a:cubicBezTo>
                      <a:pt x="291" y="160"/>
                      <a:pt x="297" y="166"/>
                      <a:pt x="304" y="166"/>
                    </a:cubicBezTo>
                    <a:lnTo>
                      <a:pt x="329" y="166"/>
                    </a:lnTo>
                    <a:cubicBezTo>
                      <a:pt x="348" y="160"/>
                      <a:pt x="355" y="134"/>
                      <a:pt x="336" y="122"/>
                    </a:cubicBezTo>
                    <a:cubicBezTo>
                      <a:pt x="323" y="115"/>
                      <a:pt x="310" y="109"/>
                      <a:pt x="297" y="103"/>
                    </a:cubicBezTo>
                    <a:lnTo>
                      <a:pt x="266" y="96"/>
                    </a:lnTo>
                    <a:lnTo>
                      <a:pt x="183" y="64"/>
                    </a:lnTo>
                    <a:cubicBezTo>
                      <a:pt x="132" y="45"/>
                      <a:pt x="88" y="26"/>
                      <a:pt x="37" y="1"/>
                    </a:cubicBezTo>
                    <a:cubicBezTo>
                      <a:pt x="35" y="0"/>
                      <a:pt x="34" y="0"/>
                      <a:pt x="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8" name="Google Shape;1710;p49">
                <a:extLst>
                  <a:ext uri="{FF2B5EF4-FFF2-40B4-BE49-F238E27FC236}">
                    <a16:creationId xmlns:a16="http://schemas.microsoft.com/office/drawing/2014/main" id="{4B1B890E-7D38-4726-A61E-06AA29E927C9}"/>
                  </a:ext>
                </a:extLst>
              </p:cNvPr>
              <p:cNvSpPr/>
              <p:nvPr/>
            </p:nvSpPr>
            <p:spPr>
              <a:xfrm>
                <a:off x="7962711" y="808682"/>
                <a:ext cx="56933" cy="3506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20" extrusionOk="0">
                    <a:moveTo>
                      <a:pt x="38" y="1"/>
                    </a:moveTo>
                    <a:cubicBezTo>
                      <a:pt x="17" y="1"/>
                      <a:pt x="0" y="29"/>
                      <a:pt x="21" y="44"/>
                    </a:cubicBezTo>
                    <a:cubicBezTo>
                      <a:pt x="110" y="127"/>
                      <a:pt x="205" y="203"/>
                      <a:pt x="313" y="267"/>
                    </a:cubicBezTo>
                    <a:cubicBezTo>
                      <a:pt x="364" y="298"/>
                      <a:pt x="415" y="324"/>
                      <a:pt x="472" y="356"/>
                    </a:cubicBezTo>
                    <a:cubicBezTo>
                      <a:pt x="523" y="387"/>
                      <a:pt x="580" y="413"/>
                      <a:pt x="644" y="419"/>
                    </a:cubicBezTo>
                    <a:cubicBezTo>
                      <a:pt x="669" y="413"/>
                      <a:pt x="682" y="381"/>
                      <a:pt x="669" y="356"/>
                    </a:cubicBezTo>
                    <a:cubicBezTo>
                      <a:pt x="644" y="336"/>
                      <a:pt x="618" y="317"/>
                      <a:pt x="593" y="311"/>
                    </a:cubicBezTo>
                    <a:cubicBezTo>
                      <a:pt x="567" y="298"/>
                      <a:pt x="536" y="286"/>
                      <a:pt x="510" y="273"/>
                    </a:cubicBezTo>
                    <a:cubicBezTo>
                      <a:pt x="459" y="247"/>
                      <a:pt x="408" y="222"/>
                      <a:pt x="351" y="197"/>
                    </a:cubicBezTo>
                    <a:cubicBezTo>
                      <a:pt x="250" y="133"/>
                      <a:pt x="148" y="70"/>
                      <a:pt x="53" y="6"/>
                    </a:cubicBezTo>
                    <a:cubicBezTo>
                      <a:pt x="48" y="2"/>
                      <a:pt x="43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9" name="Google Shape;1711;p49">
                <a:extLst>
                  <a:ext uri="{FF2B5EF4-FFF2-40B4-BE49-F238E27FC236}">
                    <a16:creationId xmlns:a16="http://schemas.microsoft.com/office/drawing/2014/main" id="{AA13734D-819A-4981-A656-1FF64C19499E}"/>
                  </a:ext>
                </a:extLst>
              </p:cNvPr>
              <p:cNvSpPr/>
              <p:nvPr/>
            </p:nvSpPr>
            <p:spPr>
              <a:xfrm>
                <a:off x="8175917" y="713181"/>
                <a:ext cx="29135" cy="22623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71" extrusionOk="0">
                    <a:moveTo>
                      <a:pt x="28" y="0"/>
                    </a:moveTo>
                    <a:cubicBezTo>
                      <a:pt x="13" y="0"/>
                      <a:pt x="0" y="23"/>
                      <a:pt x="15" y="38"/>
                    </a:cubicBezTo>
                    <a:lnTo>
                      <a:pt x="161" y="159"/>
                    </a:lnTo>
                    <a:cubicBezTo>
                      <a:pt x="212" y="203"/>
                      <a:pt x="269" y="235"/>
                      <a:pt x="320" y="267"/>
                    </a:cubicBezTo>
                    <a:cubicBezTo>
                      <a:pt x="323" y="270"/>
                      <a:pt x="327" y="271"/>
                      <a:pt x="330" y="271"/>
                    </a:cubicBezTo>
                    <a:cubicBezTo>
                      <a:pt x="340" y="271"/>
                      <a:pt x="349" y="259"/>
                      <a:pt x="339" y="254"/>
                    </a:cubicBezTo>
                    <a:cubicBezTo>
                      <a:pt x="295" y="203"/>
                      <a:pt x="250" y="159"/>
                      <a:pt x="199" y="121"/>
                    </a:cubicBezTo>
                    <a:lnTo>
                      <a:pt x="41" y="6"/>
                    </a:lnTo>
                    <a:cubicBezTo>
                      <a:pt x="36" y="2"/>
                      <a:pt x="32" y="0"/>
                      <a:pt x="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0" name="Google Shape;1712;p49">
                <a:extLst>
                  <a:ext uri="{FF2B5EF4-FFF2-40B4-BE49-F238E27FC236}">
                    <a16:creationId xmlns:a16="http://schemas.microsoft.com/office/drawing/2014/main" id="{51A10D7A-C129-4420-A5E4-9C09DF5CB0C5}"/>
                  </a:ext>
                </a:extLst>
              </p:cNvPr>
              <p:cNvSpPr/>
              <p:nvPr/>
            </p:nvSpPr>
            <p:spPr>
              <a:xfrm>
                <a:off x="7923308" y="1147609"/>
                <a:ext cx="64029" cy="34227"/>
              </a:xfrm>
              <a:custGeom>
                <a:avLst/>
                <a:gdLst/>
                <a:ahLst/>
                <a:cxnLst/>
                <a:rect l="l" t="t" r="r" b="b"/>
                <a:pathLst>
                  <a:path w="767" h="410" extrusionOk="0">
                    <a:moveTo>
                      <a:pt x="741" y="0"/>
                    </a:moveTo>
                    <a:cubicBezTo>
                      <a:pt x="709" y="0"/>
                      <a:pt x="677" y="13"/>
                      <a:pt x="652" y="32"/>
                    </a:cubicBezTo>
                    <a:cubicBezTo>
                      <a:pt x="620" y="45"/>
                      <a:pt x="594" y="58"/>
                      <a:pt x="563" y="77"/>
                    </a:cubicBezTo>
                    <a:cubicBezTo>
                      <a:pt x="506" y="108"/>
                      <a:pt x="442" y="140"/>
                      <a:pt x="385" y="172"/>
                    </a:cubicBezTo>
                    <a:cubicBezTo>
                      <a:pt x="264" y="236"/>
                      <a:pt x="143" y="305"/>
                      <a:pt x="23" y="369"/>
                    </a:cubicBezTo>
                    <a:cubicBezTo>
                      <a:pt x="1" y="380"/>
                      <a:pt x="12" y="410"/>
                      <a:pt x="31" y="410"/>
                    </a:cubicBezTo>
                    <a:cubicBezTo>
                      <a:pt x="35" y="410"/>
                      <a:pt x="38" y="409"/>
                      <a:pt x="42" y="407"/>
                    </a:cubicBezTo>
                    <a:cubicBezTo>
                      <a:pt x="169" y="356"/>
                      <a:pt x="296" y="299"/>
                      <a:pt x="423" y="236"/>
                    </a:cubicBezTo>
                    <a:lnTo>
                      <a:pt x="601" y="147"/>
                    </a:lnTo>
                    <a:cubicBezTo>
                      <a:pt x="633" y="127"/>
                      <a:pt x="664" y="115"/>
                      <a:pt x="690" y="96"/>
                    </a:cubicBezTo>
                    <a:cubicBezTo>
                      <a:pt x="722" y="83"/>
                      <a:pt x="747" y="64"/>
                      <a:pt x="760" y="39"/>
                    </a:cubicBezTo>
                    <a:cubicBezTo>
                      <a:pt x="766" y="19"/>
                      <a:pt x="753" y="7"/>
                      <a:pt x="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1" name="Google Shape;1713;p49">
                <a:extLst>
                  <a:ext uri="{FF2B5EF4-FFF2-40B4-BE49-F238E27FC236}">
                    <a16:creationId xmlns:a16="http://schemas.microsoft.com/office/drawing/2014/main" id="{BBF8A9EB-31F6-45F0-8C41-922CC99E187D}"/>
                  </a:ext>
                </a:extLst>
              </p:cNvPr>
              <p:cNvSpPr/>
              <p:nvPr/>
            </p:nvSpPr>
            <p:spPr>
              <a:xfrm>
                <a:off x="7996520" y="1127991"/>
                <a:ext cx="15193" cy="1218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46" extrusionOk="0">
                    <a:moveTo>
                      <a:pt x="162" y="0"/>
                    </a:moveTo>
                    <a:cubicBezTo>
                      <a:pt x="150" y="7"/>
                      <a:pt x="143" y="7"/>
                      <a:pt x="137" y="13"/>
                    </a:cubicBezTo>
                    <a:lnTo>
                      <a:pt x="118" y="19"/>
                    </a:lnTo>
                    <a:cubicBezTo>
                      <a:pt x="105" y="26"/>
                      <a:pt x="92" y="38"/>
                      <a:pt x="86" y="45"/>
                    </a:cubicBezTo>
                    <a:lnTo>
                      <a:pt x="16" y="102"/>
                    </a:lnTo>
                    <a:cubicBezTo>
                      <a:pt x="1" y="117"/>
                      <a:pt x="14" y="145"/>
                      <a:pt x="37" y="145"/>
                    </a:cubicBezTo>
                    <a:cubicBezTo>
                      <a:pt x="42" y="145"/>
                      <a:pt x="48" y="144"/>
                      <a:pt x="54" y="140"/>
                    </a:cubicBezTo>
                    <a:lnTo>
                      <a:pt x="118" y="89"/>
                    </a:lnTo>
                    <a:cubicBezTo>
                      <a:pt x="131" y="83"/>
                      <a:pt x="143" y="70"/>
                      <a:pt x="150" y="57"/>
                    </a:cubicBezTo>
                    <a:lnTo>
                      <a:pt x="169" y="45"/>
                    </a:lnTo>
                    <a:cubicBezTo>
                      <a:pt x="169" y="38"/>
                      <a:pt x="175" y="32"/>
                      <a:pt x="181" y="26"/>
                    </a:cubicBezTo>
                    <a:cubicBezTo>
                      <a:pt x="181" y="13"/>
                      <a:pt x="175" y="0"/>
                      <a:pt x="1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2" name="Google Shape;1714;p49">
                <a:extLst>
                  <a:ext uri="{FF2B5EF4-FFF2-40B4-BE49-F238E27FC236}">
                    <a16:creationId xmlns:a16="http://schemas.microsoft.com/office/drawing/2014/main" id="{9B8DD5CB-6A39-41FA-AF5A-C21C4901E6C4}"/>
                  </a:ext>
                </a:extLst>
              </p:cNvPr>
              <p:cNvSpPr/>
              <p:nvPr/>
            </p:nvSpPr>
            <p:spPr>
              <a:xfrm>
                <a:off x="8036590" y="1104617"/>
                <a:ext cx="6929" cy="4842"/>
              </a:xfrm>
              <a:custGeom>
                <a:avLst/>
                <a:gdLst/>
                <a:ahLst/>
                <a:cxnLst/>
                <a:rect l="l" t="t" r="r" b="b"/>
                <a:pathLst>
                  <a:path w="83" h="58" extrusionOk="0">
                    <a:moveTo>
                      <a:pt x="45" y="1"/>
                    </a:moveTo>
                    <a:cubicBezTo>
                      <a:pt x="13" y="1"/>
                      <a:pt x="0" y="58"/>
                      <a:pt x="38" y="58"/>
                    </a:cubicBezTo>
                    <a:cubicBezTo>
                      <a:pt x="76" y="58"/>
                      <a:pt x="83" y="1"/>
                      <a:pt x="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3" name="Google Shape;1715;p49">
                <a:extLst>
                  <a:ext uri="{FF2B5EF4-FFF2-40B4-BE49-F238E27FC236}">
                    <a16:creationId xmlns:a16="http://schemas.microsoft.com/office/drawing/2014/main" id="{C4C67E8E-F0DA-44AC-908E-09AC8FD52EC4}"/>
                  </a:ext>
                </a:extLst>
              </p:cNvPr>
              <p:cNvSpPr/>
              <p:nvPr/>
            </p:nvSpPr>
            <p:spPr>
              <a:xfrm>
                <a:off x="8003282" y="943919"/>
                <a:ext cx="54012" cy="4224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06" extrusionOk="0">
                    <a:moveTo>
                      <a:pt x="621" y="0"/>
                    </a:moveTo>
                    <a:lnTo>
                      <a:pt x="602" y="13"/>
                    </a:lnTo>
                    <a:lnTo>
                      <a:pt x="590" y="19"/>
                    </a:lnTo>
                    <a:lnTo>
                      <a:pt x="577" y="32"/>
                    </a:lnTo>
                    <a:lnTo>
                      <a:pt x="552" y="64"/>
                    </a:lnTo>
                    <a:cubicBezTo>
                      <a:pt x="545" y="70"/>
                      <a:pt x="545" y="76"/>
                      <a:pt x="545" y="89"/>
                    </a:cubicBezTo>
                    <a:cubicBezTo>
                      <a:pt x="545" y="95"/>
                      <a:pt x="552" y="102"/>
                      <a:pt x="558" y="102"/>
                    </a:cubicBezTo>
                    <a:cubicBezTo>
                      <a:pt x="526" y="102"/>
                      <a:pt x="501" y="115"/>
                      <a:pt x="482" y="127"/>
                    </a:cubicBezTo>
                    <a:lnTo>
                      <a:pt x="412" y="178"/>
                    </a:lnTo>
                    <a:lnTo>
                      <a:pt x="278" y="267"/>
                    </a:lnTo>
                    <a:cubicBezTo>
                      <a:pt x="234" y="299"/>
                      <a:pt x="189" y="331"/>
                      <a:pt x="145" y="362"/>
                    </a:cubicBezTo>
                    <a:cubicBezTo>
                      <a:pt x="100" y="394"/>
                      <a:pt x="56" y="439"/>
                      <a:pt x="11" y="470"/>
                    </a:cubicBezTo>
                    <a:cubicBezTo>
                      <a:pt x="1" y="481"/>
                      <a:pt x="8" y="505"/>
                      <a:pt x="22" y="505"/>
                    </a:cubicBezTo>
                    <a:cubicBezTo>
                      <a:pt x="25" y="505"/>
                      <a:pt x="27" y="504"/>
                      <a:pt x="30" y="502"/>
                    </a:cubicBezTo>
                    <a:cubicBezTo>
                      <a:pt x="81" y="477"/>
                      <a:pt x="132" y="458"/>
                      <a:pt x="183" y="426"/>
                    </a:cubicBezTo>
                    <a:cubicBezTo>
                      <a:pt x="227" y="394"/>
                      <a:pt x="278" y="369"/>
                      <a:pt x="323" y="337"/>
                    </a:cubicBezTo>
                    <a:lnTo>
                      <a:pt x="469" y="248"/>
                    </a:lnTo>
                    <a:cubicBezTo>
                      <a:pt x="513" y="216"/>
                      <a:pt x="577" y="197"/>
                      <a:pt x="590" y="140"/>
                    </a:cubicBezTo>
                    <a:cubicBezTo>
                      <a:pt x="590" y="127"/>
                      <a:pt x="583" y="121"/>
                      <a:pt x="577" y="115"/>
                    </a:cubicBezTo>
                    <a:lnTo>
                      <a:pt x="583" y="115"/>
                    </a:lnTo>
                    <a:cubicBezTo>
                      <a:pt x="590" y="108"/>
                      <a:pt x="596" y="102"/>
                      <a:pt x="602" y="102"/>
                    </a:cubicBezTo>
                    <a:lnTo>
                      <a:pt x="628" y="70"/>
                    </a:lnTo>
                    <a:cubicBezTo>
                      <a:pt x="634" y="64"/>
                      <a:pt x="641" y="51"/>
                      <a:pt x="641" y="45"/>
                    </a:cubicBezTo>
                    <a:lnTo>
                      <a:pt x="647" y="38"/>
                    </a:lnTo>
                    <a:lnTo>
                      <a:pt x="647" y="26"/>
                    </a:lnTo>
                    <a:lnTo>
                      <a:pt x="647" y="19"/>
                    </a:lnTo>
                    <a:cubicBezTo>
                      <a:pt x="647" y="13"/>
                      <a:pt x="641" y="6"/>
                      <a:pt x="641" y="6"/>
                    </a:cubicBezTo>
                    <a:cubicBezTo>
                      <a:pt x="634" y="0"/>
                      <a:pt x="628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4" name="Google Shape;1716;p49">
                <a:extLst>
                  <a:ext uri="{FF2B5EF4-FFF2-40B4-BE49-F238E27FC236}">
                    <a16:creationId xmlns:a16="http://schemas.microsoft.com/office/drawing/2014/main" id="{AF559B48-BD73-473E-8392-0D8D91E221CC}"/>
                  </a:ext>
                </a:extLst>
              </p:cNvPr>
              <p:cNvSpPr/>
              <p:nvPr/>
            </p:nvSpPr>
            <p:spPr>
              <a:xfrm>
                <a:off x="7963879" y="996594"/>
                <a:ext cx="18616" cy="14192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70" extrusionOk="0">
                    <a:moveTo>
                      <a:pt x="188" y="0"/>
                    </a:moveTo>
                    <a:cubicBezTo>
                      <a:pt x="181" y="0"/>
                      <a:pt x="174" y="2"/>
                      <a:pt x="166" y="5"/>
                    </a:cubicBezTo>
                    <a:cubicBezTo>
                      <a:pt x="140" y="24"/>
                      <a:pt x="108" y="43"/>
                      <a:pt x="83" y="68"/>
                    </a:cubicBezTo>
                    <a:cubicBezTo>
                      <a:pt x="58" y="87"/>
                      <a:pt x="26" y="113"/>
                      <a:pt x="0" y="138"/>
                    </a:cubicBezTo>
                    <a:cubicBezTo>
                      <a:pt x="0" y="144"/>
                      <a:pt x="0" y="151"/>
                      <a:pt x="0" y="157"/>
                    </a:cubicBezTo>
                    <a:cubicBezTo>
                      <a:pt x="7" y="163"/>
                      <a:pt x="20" y="170"/>
                      <a:pt x="26" y="170"/>
                    </a:cubicBezTo>
                    <a:cubicBezTo>
                      <a:pt x="39" y="157"/>
                      <a:pt x="58" y="151"/>
                      <a:pt x="70" y="144"/>
                    </a:cubicBezTo>
                    <a:lnTo>
                      <a:pt x="115" y="119"/>
                    </a:lnTo>
                    <a:cubicBezTo>
                      <a:pt x="134" y="106"/>
                      <a:pt x="147" y="94"/>
                      <a:pt x="159" y="87"/>
                    </a:cubicBezTo>
                    <a:lnTo>
                      <a:pt x="204" y="55"/>
                    </a:lnTo>
                    <a:cubicBezTo>
                      <a:pt x="223" y="43"/>
                      <a:pt x="223" y="24"/>
                      <a:pt x="210" y="11"/>
                    </a:cubicBezTo>
                    <a:cubicBezTo>
                      <a:pt x="206" y="4"/>
                      <a:pt x="198" y="0"/>
                      <a:pt x="1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5" name="Google Shape;1717;p49">
                <a:extLst>
                  <a:ext uri="{FF2B5EF4-FFF2-40B4-BE49-F238E27FC236}">
                    <a16:creationId xmlns:a16="http://schemas.microsoft.com/office/drawing/2014/main" id="{EA6D5936-AB19-4332-97C4-38353C5B5346}"/>
                  </a:ext>
                </a:extLst>
              </p:cNvPr>
              <p:cNvSpPr/>
              <p:nvPr/>
            </p:nvSpPr>
            <p:spPr>
              <a:xfrm>
                <a:off x="8174164" y="776208"/>
                <a:ext cx="99508" cy="7888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945" extrusionOk="0">
                    <a:moveTo>
                      <a:pt x="1144" y="0"/>
                    </a:moveTo>
                    <a:cubicBezTo>
                      <a:pt x="1141" y="0"/>
                      <a:pt x="1138" y="0"/>
                      <a:pt x="1135" y="1"/>
                    </a:cubicBezTo>
                    <a:cubicBezTo>
                      <a:pt x="1091" y="26"/>
                      <a:pt x="1047" y="65"/>
                      <a:pt x="1008" y="103"/>
                    </a:cubicBezTo>
                    <a:lnTo>
                      <a:pt x="869" y="230"/>
                    </a:lnTo>
                    <a:cubicBezTo>
                      <a:pt x="773" y="306"/>
                      <a:pt x="684" y="389"/>
                      <a:pt x="589" y="465"/>
                    </a:cubicBezTo>
                    <a:cubicBezTo>
                      <a:pt x="405" y="624"/>
                      <a:pt x="208" y="764"/>
                      <a:pt x="11" y="916"/>
                    </a:cubicBezTo>
                    <a:cubicBezTo>
                      <a:pt x="0" y="926"/>
                      <a:pt x="7" y="945"/>
                      <a:pt x="20" y="945"/>
                    </a:cubicBezTo>
                    <a:cubicBezTo>
                      <a:pt x="23" y="945"/>
                      <a:pt x="26" y="944"/>
                      <a:pt x="30" y="942"/>
                    </a:cubicBezTo>
                    <a:cubicBezTo>
                      <a:pt x="246" y="814"/>
                      <a:pt x="449" y="668"/>
                      <a:pt x="640" y="516"/>
                    </a:cubicBezTo>
                    <a:cubicBezTo>
                      <a:pt x="735" y="439"/>
                      <a:pt x="830" y="363"/>
                      <a:pt x="926" y="287"/>
                    </a:cubicBezTo>
                    <a:cubicBezTo>
                      <a:pt x="970" y="249"/>
                      <a:pt x="1015" y="211"/>
                      <a:pt x="1059" y="173"/>
                    </a:cubicBezTo>
                    <a:cubicBezTo>
                      <a:pt x="1110" y="141"/>
                      <a:pt x="1148" y="96"/>
                      <a:pt x="1180" y="45"/>
                    </a:cubicBezTo>
                    <a:cubicBezTo>
                      <a:pt x="1191" y="23"/>
                      <a:pt x="1167" y="0"/>
                      <a:pt x="1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6" name="Google Shape;1718;p49">
                <a:extLst>
                  <a:ext uri="{FF2B5EF4-FFF2-40B4-BE49-F238E27FC236}">
                    <a16:creationId xmlns:a16="http://schemas.microsoft.com/office/drawing/2014/main" id="{86383780-985E-4455-8BD0-C63A3725392B}"/>
                  </a:ext>
                </a:extLst>
              </p:cNvPr>
              <p:cNvSpPr/>
              <p:nvPr/>
            </p:nvSpPr>
            <p:spPr>
              <a:xfrm>
                <a:off x="8292789" y="756924"/>
                <a:ext cx="11186" cy="1010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1" extrusionOk="0">
                    <a:moveTo>
                      <a:pt x="115" y="1"/>
                    </a:moveTo>
                    <a:cubicBezTo>
                      <a:pt x="113" y="1"/>
                      <a:pt x="110" y="1"/>
                      <a:pt x="108" y="3"/>
                    </a:cubicBezTo>
                    <a:lnTo>
                      <a:pt x="83" y="16"/>
                    </a:lnTo>
                    <a:cubicBezTo>
                      <a:pt x="77" y="22"/>
                      <a:pt x="64" y="29"/>
                      <a:pt x="58" y="35"/>
                    </a:cubicBezTo>
                    <a:lnTo>
                      <a:pt x="13" y="73"/>
                    </a:lnTo>
                    <a:cubicBezTo>
                      <a:pt x="0" y="79"/>
                      <a:pt x="0" y="105"/>
                      <a:pt x="13" y="111"/>
                    </a:cubicBezTo>
                    <a:cubicBezTo>
                      <a:pt x="16" y="118"/>
                      <a:pt x="24" y="121"/>
                      <a:pt x="32" y="121"/>
                    </a:cubicBezTo>
                    <a:cubicBezTo>
                      <a:pt x="40" y="121"/>
                      <a:pt x="48" y="118"/>
                      <a:pt x="51" y="111"/>
                    </a:cubicBezTo>
                    <a:lnTo>
                      <a:pt x="96" y="73"/>
                    </a:lnTo>
                    <a:cubicBezTo>
                      <a:pt x="102" y="67"/>
                      <a:pt x="108" y="60"/>
                      <a:pt x="115" y="54"/>
                    </a:cubicBezTo>
                    <a:cubicBezTo>
                      <a:pt x="121" y="48"/>
                      <a:pt x="121" y="35"/>
                      <a:pt x="128" y="29"/>
                    </a:cubicBezTo>
                    <a:cubicBezTo>
                      <a:pt x="134" y="22"/>
                      <a:pt x="134" y="16"/>
                      <a:pt x="128" y="10"/>
                    </a:cubicBezTo>
                    <a:cubicBezTo>
                      <a:pt x="128" y="5"/>
                      <a:pt x="121" y="1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7" name="Google Shape;1719;p49">
                <a:extLst>
                  <a:ext uri="{FF2B5EF4-FFF2-40B4-BE49-F238E27FC236}">
                    <a16:creationId xmlns:a16="http://schemas.microsoft.com/office/drawing/2014/main" id="{BCA64EF8-78FE-479C-9401-0B1E660F3AF4}"/>
                  </a:ext>
                </a:extLst>
              </p:cNvPr>
              <p:cNvSpPr/>
              <p:nvPr/>
            </p:nvSpPr>
            <p:spPr>
              <a:xfrm>
                <a:off x="8316998" y="774956"/>
                <a:ext cx="134820" cy="10025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201" extrusionOk="0">
                    <a:moveTo>
                      <a:pt x="1572" y="1"/>
                    </a:moveTo>
                    <a:cubicBezTo>
                      <a:pt x="1568" y="1"/>
                      <a:pt x="1564" y="2"/>
                      <a:pt x="1560" y="3"/>
                    </a:cubicBezTo>
                    <a:cubicBezTo>
                      <a:pt x="1490" y="35"/>
                      <a:pt x="1426" y="73"/>
                      <a:pt x="1375" y="130"/>
                    </a:cubicBezTo>
                    <a:cubicBezTo>
                      <a:pt x="1312" y="181"/>
                      <a:pt x="1248" y="232"/>
                      <a:pt x="1185" y="277"/>
                    </a:cubicBezTo>
                    <a:cubicBezTo>
                      <a:pt x="1058" y="378"/>
                      <a:pt x="931" y="480"/>
                      <a:pt x="803" y="582"/>
                    </a:cubicBezTo>
                    <a:cubicBezTo>
                      <a:pt x="549" y="779"/>
                      <a:pt x="282" y="963"/>
                      <a:pt x="22" y="1154"/>
                    </a:cubicBezTo>
                    <a:cubicBezTo>
                      <a:pt x="0" y="1175"/>
                      <a:pt x="20" y="1201"/>
                      <a:pt x="41" y="1201"/>
                    </a:cubicBezTo>
                    <a:cubicBezTo>
                      <a:pt x="45" y="1201"/>
                      <a:pt x="50" y="1200"/>
                      <a:pt x="54" y="1198"/>
                    </a:cubicBezTo>
                    <a:cubicBezTo>
                      <a:pt x="327" y="1020"/>
                      <a:pt x="587" y="829"/>
                      <a:pt x="848" y="645"/>
                    </a:cubicBezTo>
                    <a:cubicBezTo>
                      <a:pt x="975" y="556"/>
                      <a:pt x="1102" y="454"/>
                      <a:pt x="1229" y="359"/>
                    </a:cubicBezTo>
                    <a:cubicBezTo>
                      <a:pt x="1293" y="315"/>
                      <a:pt x="1356" y="264"/>
                      <a:pt x="1420" y="213"/>
                    </a:cubicBezTo>
                    <a:cubicBezTo>
                      <a:pt x="1490" y="175"/>
                      <a:pt x="1547" y="118"/>
                      <a:pt x="1598" y="54"/>
                    </a:cubicBezTo>
                    <a:cubicBezTo>
                      <a:pt x="1614" y="32"/>
                      <a:pt x="1598" y="1"/>
                      <a:pt x="15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8" name="Google Shape;1720;p49">
                <a:extLst>
                  <a:ext uri="{FF2B5EF4-FFF2-40B4-BE49-F238E27FC236}">
                    <a16:creationId xmlns:a16="http://schemas.microsoft.com/office/drawing/2014/main" id="{00B620B8-3AA7-49D8-8559-A0907D3CE177}"/>
                  </a:ext>
                </a:extLst>
              </p:cNvPr>
              <p:cNvSpPr/>
              <p:nvPr/>
            </p:nvSpPr>
            <p:spPr>
              <a:xfrm>
                <a:off x="7571275" y="90925"/>
                <a:ext cx="1122305" cy="1537284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18415" extrusionOk="0">
                    <a:moveTo>
                      <a:pt x="1170" y="1105"/>
                    </a:moveTo>
                    <a:cubicBezTo>
                      <a:pt x="1316" y="1271"/>
                      <a:pt x="1469" y="1436"/>
                      <a:pt x="1615" y="1601"/>
                    </a:cubicBezTo>
                    <a:lnTo>
                      <a:pt x="1685" y="1677"/>
                    </a:lnTo>
                    <a:cubicBezTo>
                      <a:pt x="1698" y="1690"/>
                      <a:pt x="1723" y="1709"/>
                      <a:pt x="1729" y="1728"/>
                    </a:cubicBezTo>
                    <a:cubicBezTo>
                      <a:pt x="1736" y="1747"/>
                      <a:pt x="1736" y="1760"/>
                      <a:pt x="1729" y="1766"/>
                    </a:cubicBezTo>
                    <a:lnTo>
                      <a:pt x="1717" y="1766"/>
                    </a:lnTo>
                    <a:cubicBezTo>
                      <a:pt x="1698" y="1766"/>
                      <a:pt x="1685" y="1773"/>
                      <a:pt x="1672" y="1785"/>
                    </a:cubicBezTo>
                    <a:cubicBezTo>
                      <a:pt x="1640" y="1785"/>
                      <a:pt x="1602" y="1773"/>
                      <a:pt x="1583" y="1773"/>
                    </a:cubicBezTo>
                    <a:cubicBezTo>
                      <a:pt x="1482" y="1760"/>
                      <a:pt x="1380" y="1754"/>
                      <a:pt x="1272" y="1754"/>
                    </a:cubicBezTo>
                    <a:cubicBezTo>
                      <a:pt x="910" y="1754"/>
                      <a:pt x="547" y="1823"/>
                      <a:pt x="217" y="1970"/>
                    </a:cubicBezTo>
                    <a:cubicBezTo>
                      <a:pt x="319" y="1792"/>
                      <a:pt x="452" y="1633"/>
                      <a:pt x="598" y="1493"/>
                    </a:cubicBezTo>
                    <a:cubicBezTo>
                      <a:pt x="757" y="1340"/>
                      <a:pt x="929" y="1213"/>
                      <a:pt x="1119" y="1105"/>
                    </a:cubicBezTo>
                    <a:cubicBezTo>
                      <a:pt x="1123" y="1113"/>
                      <a:pt x="1132" y="1119"/>
                      <a:pt x="1141" y="1119"/>
                    </a:cubicBezTo>
                    <a:cubicBezTo>
                      <a:pt x="1147" y="1119"/>
                      <a:pt x="1153" y="1117"/>
                      <a:pt x="1157" y="1112"/>
                    </a:cubicBezTo>
                    <a:lnTo>
                      <a:pt x="1170" y="1105"/>
                    </a:lnTo>
                    <a:close/>
                    <a:moveTo>
                      <a:pt x="1526" y="1874"/>
                    </a:moveTo>
                    <a:cubicBezTo>
                      <a:pt x="1567" y="1879"/>
                      <a:pt x="1607" y="1883"/>
                      <a:pt x="1650" y="1883"/>
                    </a:cubicBezTo>
                    <a:cubicBezTo>
                      <a:pt x="1667" y="1883"/>
                      <a:pt x="1685" y="1882"/>
                      <a:pt x="1704" y="1881"/>
                    </a:cubicBezTo>
                    <a:lnTo>
                      <a:pt x="1704" y="1881"/>
                    </a:lnTo>
                    <a:cubicBezTo>
                      <a:pt x="1456" y="2008"/>
                      <a:pt x="1202" y="2116"/>
                      <a:pt x="941" y="2205"/>
                    </a:cubicBezTo>
                    <a:cubicBezTo>
                      <a:pt x="706" y="2294"/>
                      <a:pt x="458" y="2364"/>
                      <a:pt x="211" y="2427"/>
                    </a:cubicBezTo>
                    <a:cubicBezTo>
                      <a:pt x="389" y="2294"/>
                      <a:pt x="579" y="2179"/>
                      <a:pt x="783" y="2090"/>
                    </a:cubicBezTo>
                    <a:cubicBezTo>
                      <a:pt x="910" y="2039"/>
                      <a:pt x="1037" y="1989"/>
                      <a:pt x="1170" y="1951"/>
                    </a:cubicBezTo>
                    <a:cubicBezTo>
                      <a:pt x="1285" y="1919"/>
                      <a:pt x="1405" y="1900"/>
                      <a:pt x="1526" y="1874"/>
                    </a:cubicBezTo>
                    <a:close/>
                    <a:moveTo>
                      <a:pt x="1774" y="1944"/>
                    </a:moveTo>
                    <a:cubicBezTo>
                      <a:pt x="1837" y="2065"/>
                      <a:pt x="1888" y="2198"/>
                      <a:pt x="1914" y="2332"/>
                    </a:cubicBezTo>
                    <a:cubicBezTo>
                      <a:pt x="1926" y="2383"/>
                      <a:pt x="1933" y="2433"/>
                      <a:pt x="1926" y="2484"/>
                    </a:cubicBezTo>
                    <a:cubicBezTo>
                      <a:pt x="1901" y="2567"/>
                      <a:pt x="1793" y="2561"/>
                      <a:pt x="1723" y="2567"/>
                    </a:cubicBezTo>
                    <a:cubicBezTo>
                      <a:pt x="1609" y="2573"/>
                      <a:pt x="1494" y="2580"/>
                      <a:pt x="1380" y="2586"/>
                    </a:cubicBezTo>
                    <a:cubicBezTo>
                      <a:pt x="1288" y="2589"/>
                      <a:pt x="1196" y="2590"/>
                      <a:pt x="1104" y="2590"/>
                    </a:cubicBezTo>
                    <a:cubicBezTo>
                      <a:pt x="973" y="2590"/>
                      <a:pt x="843" y="2587"/>
                      <a:pt x="713" y="2580"/>
                    </a:cubicBezTo>
                    <a:cubicBezTo>
                      <a:pt x="516" y="2573"/>
                      <a:pt x="325" y="2548"/>
                      <a:pt x="134" y="2529"/>
                    </a:cubicBezTo>
                    <a:cubicBezTo>
                      <a:pt x="408" y="2465"/>
                      <a:pt x="681" y="2383"/>
                      <a:pt x="954" y="2287"/>
                    </a:cubicBezTo>
                    <a:cubicBezTo>
                      <a:pt x="1100" y="2236"/>
                      <a:pt x="1246" y="2179"/>
                      <a:pt x="1393" y="2116"/>
                    </a:cubicBezTo>
                    <a:cubicBezTo>
                      <a:pt x="1520" y="2065"/>
                      <a:pt x="1647" y="2001"/>
                      <a:pt x="1774" y="1944"/>
                    </a:cubicBezTo>
                    <a:close/>
                    <a:moveTo>
                      <a:pt x="11592" y="6583"/>
                    </a:moveTo>
                    <a:lnTo>
                      <a:pt x="11579" y="6609"/>
                    </a:lnTo>
                    <a:cubicBezTo>
                      <a:pt x="11529" y="6679"/>
                      <a:pt x="11484" y="6755"/>
                      <a:pt x="11433" y="6831"/>
                    </a:cubicBezTo>
                    <a:cubicBezTo>
                      <a:pt x="11382" y="6888"/>
                      <a:pt x="11351" y="6964"/>
                      <a:pt x="11344" y="7041"/>
                    </a:cubicBezTo>
                    <a:cubicBezTo>
                      <a:pt x="11351" y="7117"/>
                      <a:pt x="11408" y="7168"/>
                      <a:pt x="11484" y="7168"/>
                    </a:cubicBezTo>
                    <a:cubicBezTo>
                      <a:pt x="11529" y="7161"/>
                      <a:pt x="11579" y="7155"/>
                      <a:pt x="11624" y="7136"/>
                    </a:cubicBezTo>
                    <a:lnTo>
                      <a:pt x="11624" y="7136"/>
                    </a:lnTo>
                    <a:cubicBezTo>
                      <a:pt x="11395" y="7263"/>
                      <a:pt x="11166" y="7397"/>
                      <a:pt x="10944" y="7530"/>
                    </a:cubicBezTo>
                    <a:cubicBezTo>
                      <a:pt x="11007" y="7384"/>
                      <a:pt x="11077" y="7244"/>
                      <a:pt x="11166" y="7117"/>
                    </a:cubicBezTo>
                    <a:cubicBezTo>
                      <a:pt x="11281" y="6945"/>
                      <a:pt x="11408" y="6787"/>
                      <a:pt x="11541" y="6634"/>
                    </a:cubicBezTo>
                    <a:lnTo>
                      <a:pt x="11592" y="6583"/>
                    </a:lnTo>
                    <a:close/>
                    <a:moveTo>
                      <a:pt x="7315" y="6710"/>
                    </a:moveTo>
                    <a:cubicBezTo>
                      <a:pt x="7372" y="6767"/>
                      <a:pt x="7430" y="6818"/>
                      <a:pt x="7487" y="6869"/>
                    </a:cubicBezTo>
                    <a:cubicBezTo>
                      <a:pt x="7563" y="6933"/>
                      <a:pt x="7639" y="6990"/>
                      <a:pt x="7722" y="7047"/>
                    </a:cubicBezTo>
                    <a:cubicBezTo>
                      <a:pt x="7792" y="7104"/>
                      <a:pt x="7875" y="7142"/>
                      <a:pt x="7963" y="7174"/>
                    </a:cubicBezTo>
                    <a:cubicBezTo>
                      <a:pt x="7967" y="7176"/>
                      <a:pt x="7971" y="7177"/>
                      <a:pt x="7974" y="7177"/>
                    </a:cubicBezTo>
                    <a:cubicBezTo>
                      <a:pt x="7983" y="7177"/>
                      <a:pt x="7991" y="7172"/>
                      <a:pt x="7995" y="7168"/>
                    </a:cubicBezTo>
                    <a:cubicBezTo>
                      <a:pt x="8065" y="7206"/>
                      <a:pt x="8141" y="7231"/>
                      <a:pt x="8224" y="7244"/>
                    </a:cubicBezTo>
                    <a:cubicBezTo>
                      <a:pt x="8227" y="7244"/>
                      <a:pt x="8230" y="7245"/>
                      <a:pt x="8232" y="7245"/>
                    </a:cubicBezTo>
                    <a:cubicBezTo>
                      <a:pt x="8272" y="7245"/>
                      <a:pt x="8299" y="7203"/>
                      <a:pt x="8288" y="7161"/>
                    </a:cubicBezTo>
                    <a:cubicBezTo>
                      <a:pt x="8300" y="7155"/>
                      <a:pt x="8313" y="7142"/>
                      <a:pt x="8319" y="7130"/>
                    </a:cubicBezTo>
                    <a:cubicBezTo>
                      <a:pt x="8364" y="7015"/>
                      <a:pt x="8377" y="6888"/>
                      <a:pt x="8357" y="6767"/>
                    </a:cubicBezTo>
                    <a:lnTo>
                      <a:pt x="8357" y="6767"/>
                    </a:lnTo>
                    <a:cubicBezTo>
                      <a:pt x="8383" y="6818"/>
                      <a:pt x="8402" y="6876"/>
                      <a:pt x="8421" y="6933"/>
                    </a:cubicBezTo>
                    <a:cubicBezTo>
                      <a:pt x="8466" y="7041"/>
                      <a:pt x="8497" y="7161"/>
                      <a:pt x="8523" y="7276"/>
                    </a:cubicBezTo>
                    <a:cubicBezTo>
                      <a:pt x="8535" y="7339"/>
                      <a:pt x="8542" y="7397"/>
                      <a:pt x="8548" y="7454"/>
                    </a:cubicBezTo>
                    <a:cubicBezTo>
                      <a:pt x="8554" y="7498"/>
                      <a:pt x="8554" y="7543"/>
                      <a:pt x="8561" y="7581"/>
                    </a:cubicBezTo>
                    <a:cubicBezTo>
                      <a:pt x="8504" y="7581"/>
                      <a:pt x="8440" y="7575"/>
                      <a:pt x="8383" y="7555"/>
                    </a:cubicBezTo>
                    <a:cubicBezTo>
                      <a:pt x="8313" y="7530"/>
                      <a:pt x="8243" y="7492"/>
                      <a:pt x="8180" y="7454"/>
                    </a:cubicBezTo>
                    <a:cubicBezTo>
                      <a:pt x="8046" y="7384"/>
                      <a:pt x="7925" y="7301"/>
                      <a:pt x="7805" y="7212"/>
                    </a:cubicBezTo>
                    <a:cubicBezTo>
                      <a:pt x="7614" y="7066"/>
                      <a:pt x="7430" y="6901"/>
                      <a:pt x="7264" y="6723"/>
                    </a:cubicBezTo>
                    <a:lnTo>
                      <a:pt x="7296" y="6723"/>
                    </a:lnTo>
                    <a:cubicBezTo>
                      <a:pt x="7303" y="6717"/>
                      <a:pt x="7309" y="6717"/>
                      <a:pt x="7315" y="6710"/>
                    </a:cubicBezTo>
                    <a:close/>
                    <a:moveTo>
                      <a:pt x="8624" y="7276"/>
                    </a:moveTo>
                    <a:lnTo>
                      <a:pt x="8624" y="7276"/>
                    </a:lnTo>
                    <a:cubicBezTo>
                      <a:pt x="8682" y="7397"/>
                      <a:pt x="8739" y="7511"/>
                      <a:pt x="8802" y="7625"/>
                    </a:cubicBezTo>
                    <a:cubicBezTo>
                      <a:pt x="8758" y="7670"/>
                      <a:pt x="8707" y="7714"/>
                      <a:pt x="8663" y="7759"/>
                    </a:cubicBezTo>
                    <a:cubicBezTo>
                      <a:pt x="8618" y="7803"/>
                      <a:pt x="8586" y="7835"/>
                      <a:pt x="8554" y="7880"/>
                    </a:cubicBezTo>
                    <a:cubicBezTo>
                      <a:pt x="8535" y="7899"/>
                      <a:pt x="8510" y="7918"/>
                      <a:pt x="8491" y="7930"/>
                    </a:cubicBezTo>
                    <a:cubicBezTo>
                      <a:pt x="8421" y="7848"/>
                      <a:pt x="8351" y="7765"/>
                      <a:pt x="8281" y="7683"/>
                    </a:cubicBezTo>
                    <a:cubicBezTo>
                      <a:pt x="8243" y="7632"/>
                      <a:pt x="8205" y="7587"/>
                      <a:pt x="8154" y="7543"/>
                    </a:cubicBezTo>
                    <a:lnTo>
                      <a:pt x="8154" y="7543"/>
                    </a:lnTo>
                    <a:lnTo>
                      <a:pt x="8180" y="7562"/>
                    </a:lnTo>
                    <a:cubicBezTo>
                      <a:pt x="8268" y="7611"/>
                      <a:pt x="8398" y="7694"/>
                      <a:pt x="8514" y="7694"/>
                    </a:cubicBezTo>
                    <a:cubicBezTo>
                      <a:pt x="8549" y="7694"/>
                      <a:pt x="8581" y="7687"/>
                      <a:pt x="8612" y="7670"/>
                    </a:cubicBezTo>
                    <a:cubicBezTo>
                      <a:pt x="8612" y="7664"/>
                      <a:pt x="8618" y="7664"/>
                      <a:pt x="8618" y="7657"/>
                    </a:cubicBezTo>
                    <a:cubicBezTo>
                      <a:pt x="8621" y="7658"/>
                      <a:pt x="8625" y="7659"/>
                      <a:pt x="8628" y="7659"/>
                    </a:cubicBezTo>
                    <a:cubicBezTo>
                      <a:pt x="8641" y="7659"/>
                      <a:pt x="8651" y="7647"/>
                      <a:pt x="8656" y="7632"/>
                    </a:cubicBezTo>
                    <a:cubicBezTo>
                      <a:pt x="8669" y="7575"/>
                      <a:pt x="8669" y="7517"/>
                      <a:pt x="8656" y="7460"/>
                    </a:cubicBezTo>
                    <a:cubicBezTo>
                      <a:pt x="8650" y="7403"/>
                      <a:pt x="8637" y="7339"/>
                      <a:pt x="8624" y="7276"/>
                    </a:cubicBezTo>
                    <a:close/>
                    <a:moveTo>
                      <a:pt x="6604" y="9252"/>
                    </a:moveTo>
                    <a:cubicBezTo>
                      <a:pt x="6635" y="9252"/>
                      <a:pt x="6680" y="9252"/>
                      <a:pt x="6680" y="9284"/>
                    </a:cubicBezTo>
                    <a:cubicBezTo>
                      <a:pt x="6680" y="9322"/>
                      <a:pt x="6673" y="9354"/>
                      <a:pt x="6654" y="9386"/>
                    </a:cubicBezTo>
                    <a:cubicBezTo>
                      <a:pt x="6635" y="9456"/>
                      <a:pt x="6629" y="9525"/>
                      <a:pt x="6629" y="9589"/>
                    </a:cubicBezTo>
                    <a:cubicBezTo>
                      <a:pt x="6642" y="9742"/>
                      <a:pt x="6680" y="9888"/>
                      <a:pt x="6750" y="10021"/>
                    </a:cubicBezTo>
                    <a:cubicBezTo>
                      <a:pt x="6756" y="10034"/>
                      <a:pt x="6769" y="10059"/>
                      <a:pt x="6750" y="10066"/>
                    </a:cubicBezTo>
                    <a:cubicBezTo>
                      <a:pt x="6744" y="10069"/>
                      <a:pt x="6738" y="10070"/>
                      <a:pt x="6733" y="10070"/>
                    </a:cubicBezTo>
                    <a:cubicBezTo>
                      <a:pt x="6718" y="10070"/>
                      <a:pt x="6709" y="10058"/>
                      <a:pt x="6699" y="10053"/>
                    </a:cubicBezTo>
                    <a:cubicBezTo>
                      <a:pt x="6673" y="10027"/>
                      <a:pt x="6648" y="10008"/>
                      <a:pt x="6623" y="9983"/>
                    </a:cubicBezTo>
                    <a:cubicBezTo>
                      <a:pt x="6572" y="9926"/>
                      <a:pt x="6534" y="9869"/>
                      <a:pt x="6502" y="9811"/>
                    </a:cubicBezTo>
                    <a:cubicBezTo>
                      <a:pt x="6464" y="9742"/>
                      <a:pt x="6432" y="9665"/>
                      <a:pt x="6419" y="9583"/>
                    </a:cubicBezTo>
                    <a:cubicBezTo>
                      <a:pt x="6419" y="9564"/>
                      <a:pt x="6419" y="9538"/>
                      <a:pt x="6419" y="9513"/>
                    </a:cubicBezTo>
                    <a:cubicBezTo>
                      <a:pt x="6413" y="9494"/>
                      <a:pt x="6407" y="9475"/>
                      <a:pt x="6400" y="9456"/>
                    </a:cubicBezTo>
                    <a:lnTo>
                      <a:pt x="6387" y="9354"/>
                    </a:lnTo>
                    <a:cubicBezTo>
                      <a:pt x="6387" y="9348"/>
                      <a:pt x="6387" y="9341"/>
                      <a:pt x="6381" y="9341"/>
                    </a:cubicBezTo>
                    <a:cubicBezTo>
                      <a:pt x="6394" y="9328"/>
                      <a:pt x="6407" y="9322"/>
                      <a:pt x="6419" y="9309"/>
                    </a:cubicBezTo>
                    <a:cubicBezTo>
                      <a:pt x="6476" y="9278"/>
                      <a:pt x="6534" y="9259"/>
                      <a:pt x="6604" y="9252"/>
                    </a:cubicBezTo>
                    <a:close/>
                    <a:moveTo>
                      <a:pt x="6133" y="9487"/>
                    </a:moveTo>
                    <a:lnTo>
                      <a:pt x="6133" y="9487"/>
                    </a:lnTo>
                    <a:cubicBezTo>
                      <a:pt x="5993" y="9614"/>
                      <a:pt x="5930" y="9799"/>
                      <a:pt x="5955" y="9977"/>
                    </a:cubicBezTo>
                    <a:cubicBezTo>
                      <a:pt x="5955" y="10015"/>
                      <a:pt x="5968" y="10047"/>
                      <a:pt x="5974" y="10078"/>
                    </a:cubicBezTo>
                    <a:cubicBezTo>
                      <a:pt x="5968" y="10072"/>
                      <a:pt x="5962" y="10066"/>
                      <a:pt x="5955" y="10059"/>
                    </a:cubicBezTo>
                    <a:cubicBezTo>
                      <a:pt x="5924" y="10027"/>
                      <a:pt x="5898" y="9989"/>
                      <a:pt x="5879" y="9951"/>
                    </a:cubicBezTo>
                    <a:cubicBezTo>
                      <a:pt x="5835" y="9875"/>
                      <a:pt x="5822" y="9786"/>
                      <a:pt x="5847" y="9697"/>
                    </a:cubicBezTo>
                    <a:cubicBezTo>
                      <a:pt x="5866" y="9614"/>
                      <a:pt x="5930" y="9551"/>
                      <a:pt x="6013" y="9519"/>
                    </a:cubicBezTo>
                    <a:cubicBezTo>
                      <a:pt x="6051" y="9506"/>
                      <a:pt x="6089" y="9494"/>
                      <a:pt x="6133" y="9487"/>
                    </a:cubicBezTo>
                    <a:close/>
                    <a:moveTo>
                      <a:pt x="3680" y="76"/>
                    </a:moveTo>
                    <a:cubicBezTo>
                      <a:pt x="3896" y="89"/>
                      <a:pt x="4112" y="127"/>
                      <a:pt x="4322" y="184"/>
                    </a:cubicBezTo>
                    <a:cubicBezTo>
                      <a:pt x="4430" y="222"/>
                      <a:pt x="4545" y="260"/>
                      <a:pt x="4653" y="311"/>
                    </a:cubicBezTo>
                    <a:cubicBezTo>
                      <a:pt x="4669" y="322"/>
                      <a:pt x="4685" y="333"/>
                      <a:pt x="4705" y="344"/>
                    </a:cubicBezTo>
                    <a:lnTo>
                      <a:pt x="4705" y="344"/>
                    </a:lnTo>
                    <a:cubicBezTo>
                      <a:pt x="4563" y="270"/>
                      <a:pt x="4414" y="215"/>
                      <a:pt x="4265" y="178"/>
                    </a:cubicBezTo>
                    <a:cubicBezTo>
                      <a:pt x="4262" y="176"/>
                      <a:pt x="4258" y="176"/>
                      <a:pt x="4255" y="176"/>
                    </a:cubicBezTo>
                    <a:cubicBezTo>
                      <a:pt x="4231" y="176"/>
                      <a:pt x="4224" y="217"/>
                      <a:pt x="4252" y="228"/>
                    </a:cubicBezTo>
                    <a:cubicBezTo>
                      <a:pt x="4443" y="305"/>
                      <a:pt x="4627" y="394"/>
                      <a:pt x="4805" y="502"/>
                    </a:cubicBezTo>
                    <a:cubicBezTo>
                      <a:pt x="4710" y="470"/>
                      <a:pt x="4602" y="451"/>
                      <a:pt x="4500" y="451"/>
                    </a:cubicBezTo>
                    <a:cubicBezTo>
                      <a:pt x="4462" y="451"/>
                      <a:pt x="4462" y="508"/>
                      <a:pt x="4494" y="521"/>
                    </a:cubicBezTo>
                    <a:cubicBezTo>
                      <a:pt x="4595" y="559"/>
                      <a:pt x="4703" y="572"/>
                      <a:pt x="4811" y="603"/>
                    </a:cubicBezTo>
                    <a:cubicBezTo>
                      <a:pt x="4888" y="629"/>
                      <a:pt x="4964" y="654"/>
                      <a:pt x="5040" y="686"/>
                    </a:cubicBezTo>
                    <a:cubicBezTo>
                      <a:pt x="4888" y="705"/>
                      <a:pt x="4735" y="711"/>
                      <a:pt x="4583" y="711"/>
                    </a:cubicBezTo>
                    <a:cubicBezTo>
                      <a:pt x="4487" y="711"/>
                      <a:pt x="4392" y="705"/>
                      <a:pt x="4303" y="692"/>
                    </a:cubicBezTo>
                    <a:cubicBezTo>
                      <a:pt x="4208" y="680"/>
                      <a:pt x="4119" y="673"/>
                      <a:pt x="4024" y="673"/>
                    </a:cubicBezTo>
                    <a:cubicBezTo>
                      <a:pt x="4004" y="673"/>
                      <a:pt x="3998" y="711"/>
                      <a:pt x="4017" y="718"/>
                    </a:cubicBezTo>
                    <a:cubicBezTo>
                      <a:pt x="4100" y="762"/>
                      <a:pt x="4189" y="781"/>
                      <a:pt x="4278" y="788"/>
                    </a:cubicBezTo>
                    <a:cubicBezTo>
                      <a:pt x="4352" y="797"/>
                      <a:pt x="4427" y="803"/>
                      <a:pt x="4501" y="803"/>
                    </a:cubicBezTo>
                    <a:cubicBezTo>
                      <a:pt x="4528" y="803"/>
                      <a:pt x="4555" y="802"/>
                      <a:pt x="4583" y="800"/>
                    </a:cubicBezTo>
                    <a:cubicBezTo>
                      <a:pt x="4691" y="800"/>
                      <a:pt x="4805" y="794"/>
                      <a:pt x="4913" y="781"/>
                    </a:cubicBezTo>
                    <a:lnTo>
                      <a:pt x="4913" y="781"/>
                    </a:lnTo>
                    <a:cubicBezTo>
                      <a:pt x="4786" y="813"/>
                      <a:pt x="4659" y="838"/>
                      <a:pt x="4532" y="857"/>
                    </a:cubicBezTo>
                    <a:cubicBezTo>
                      <a:pt x="4373" y="883"/>
                      <a:pt x="4220" y="877"/>
                      <a:pt x="4068" y="896"/>
                    </a:cubicBezTo>
                    <a:cubicBezTo>
                      <a:pt x="4049" y="896"/>
                      <a:pt x="4049" y="927"/>
                      <a:pt x="4062" y="934"/>
                    </a:cubicBezTo>
                    <a:cubicBezTo>
                      <a:pt x="4146" y="951"/>
                      <a:pt x="4234" y="959"/>
                      <a:pt x="4321" y="959"/>
                    </a:cubicBezTo>
                    <a:cubicBezTo>
                      <a:pt x="4364" y="959"/>
                      <a:pt x="4407" y="957"/>
                      <a:pt x="4449" y="953"/>
                    </a:cubicBezTo>
                    <a:cubicBezTo>
                      <a:pt x="4462" y="966"/>
                      <a:pt x="4475" y="972"/>
                      <a:pt x="4487" y="985"/>
                    </a:cubicBezTo>
                    <a:cubicBezTo>
                      <a:pt x="4513" y="1010"/>
                      <a:pt x="4538" y="1035"/>
                      <a:pt x="4557" y="1061"/>
                    </a:cubicBezTo>
                    <a:cubicBezTo>
                      <a:pt x="4608" y="1112"/>
                      <a:pt x="4653" y="1169"/>
                      <a:pt x="4697" y="1232"/>
                    </a:cubicBezTo>
                    <a:cubicBezTo>
                      <a:pt x="4735" y="1290"/>
                      <a:pt x="4773" y="1347"/>
                      <a:pt x="4805" y="1410"/>
                    </a:cubicBezTo>
                    <a:cubicBezTo>
                      <a:pt x="4824" y="1448"/>
                      <a:pt x="4837" y="1480"/>
                      <a:pt x="4850" y="1512"/>
                    </a:cubicBezTo>
                    <a:cubicBezTo>
                      <a:pt x="4862" y="1531"/>
                      <a:pt x="4869" y="1550"/>
                      <a:pt x="4875" y="1563"/>
                    </a:cubicBezTo>
                    <a:cubicBezTo>
                      <a:pt x="4818" y="1493"/>
                      <a:pt x="4761" y="1429"/>
                      <a:pt x="4697" y="1360"/>
                    </a:cubicBezTo>
                    <a:cubicBezTo>
                      <a:pt x="4692" y="1355"/>
                      <a:pt x="4687" y="1353"/>
                      <a:pt x="4682" y="1353"/>
                    </a:cubicBezTo>
                    <a:cubicBezTo>
                      <a:pt x="4667" y="1353"/>
                      <a:pt x="4654" y="1371"/>
                      <a:pt x="4659" y="1385"/>
                    </a:cubicBezTo>
                    <a:cubicBezTo>
                      <a:pt x="4767" y="1518"/>
                      <a:pt x="4869" y="1658"/>
                      <a:pt x="4958" y="1804"/>
                    </a:cubicBezTo>
                    <a:cubicBezTo>
                      <a:pt x="4977" y="1836"/>
                      <a:pt x="4996" y="1874"/>
                      <a:pt x="5015" y="1912"/>
                    </a:cubicBezTo>
                    <a:lnTo>
                      <a:pt x="4996" y="1887"/>
                    </a:lnTo>
                    <a:cubicBezTo>
                      <a:pt x="4991" y="1882"/>
                      <a:pt x="4984" y="1879"/>
                      <a:pt x="4978" y="1879"/>
                    </a:cubicBezTo>
                    <a:cubicBezTo>
                      <a:pt x="4963" y="1879"/>
                      <a:pt x="4948" y="1896"/>
                      <a:pt x="4958" y="1919"/>
                    </a:cubicBezTo>
                    <a:cubicBezTo>
                      <a:pt x="4996" y="1976"/>
                      <a:pt x="5040" y="2039"/>
                      <a:pt x="5078" y="2097"/>
                    </a:cubicBezTo>
                    <a:cubicBezTo>
                      <a:pt x="5085" y="2148"/>
                      <a:pt x="5104" y="2192"/>
                      <a:pt x="5123" y="2243"/>
                    </a:cubicBezTo>
                    <a:cubicBezTo>
                      <a:pt x="5126" y="2249"/>
                      <a:pt x="5132" y="2252"/>
                      <a:pt x="5139" y="2252"/>
                    </a:cubicBezTo>
                    <a:cubicBezTo>
                      <a:pt x="5145" y="2252"/>
                      <a:pt x="5151" y="2249"/>
                      <a:pt x="5155" y="2243"/>
                    </a:cubicBezTo>
                    <a:cubicBezTo>
                      <a:pt x="5161" y="2230"/>
                      <a:pt x="5161" y="2224"/>
                      <a:pt x="5161" y="2217"/>
                    </a:cubicBezTo>
                    <a:cubicBezTo>
                      <a:pt x="5199" y="2275"/>
                      <a:pt x="5244" y="2332"/>
                      <a:pt x="5282" y="2383"/>
                    </a:cubicBezTo>
                    <a:cubicBezTo>
                      <a:pt x="5339" y="2459"/>
                      <a:pt x="5396" y="2529"/>
                      <a:pt x="5453" y="2599"/>
                    </a:cubicBezTo>
                    <a:cubicBezTo>
                      <a:pt x="5479" y="2624"/>
                      <a:pt x="5498" y="2650"/>
                      <a:pt x="5517" y="2681"/>
                    </a:cubicBezTo>
                    <a:cubicBezTo>
                      <a:pt x="5599" y="2872"/>
                      <a:pt x="5663" y="3063"/>
                      <a:pt x="5727" y="3260"/>
                    </a:cubicBezTo>
                    <a:cubicBezTo>
                      <a:pt x="5771" y="3380"/>
                      <a:pt x="5803" y="3501"/>
                      <a:pt x="5841" y="3622"/>
                    </a:cubicBezTo>
                    <a:cubicBezTo>
                      <a:pt x="5866" y="3736"/>
                      <a:pt x="5898" y="3851"/>
                      <a:pt x="5949" y="3959"/>
                    </a:cubicBezTo>
                    <a:cubicBezTo>
                      <a:pt x="5954" y="3963"/>
                      <a:pt x="5960" y="3965"/>
                      <a:pt x="5966" y="3965"/>
                    </a:cubicBezTo>
                    <a:cubicBezTo>
                      <a:pt x="5977" y="3965"/>
                      <a:pt x="5987" y="3958"/>
                      <a:pt x="5987" y="3946"/>
                    </a:cubicBezTo>
                    <a:cubicBezTo>
                      <a:pt x="5987" y="3825"/>
                      <a:pt x="5962" y="3711"/>
                      <a:pt x="5917" y="3596"/>
                    </a:cubicBezTo>
                    <a:lnTo>
                      <a:pt x="5905" y="3546"/>
                    </a:lnTo>
                    <a:lnTo>
                      <a:pt x="5905" y="3546"/>
                    </a:lnTo>
                    <a:cubicBezTo>
                      <a:pt x="5968" y="3679"/>
                      <a:pt x="6044" y="3812"/>
                      <a:pt x="6127" y="3940"/>
                    </a:cubicBezTo>
                    <a:cubicBezTo>
                      <a:pt x="6197" y="4048"/>
                      <a:pt x="6273" y="4156"/>
                      <a:pt x="6356" y="4264"/>
                    </a:cubicBezTo>
                    <a:cubicBezTo>
                      <a:pt x="6400" y="4321"/>
                      <a:pt x="6438" y="4372"/>
                      <a:pt x="6489" y="4423"/>
                    </a:cubicBezTo>
                    <a:cubicBezTo>
                      <a:pt x="6534" y="4467"/>
                      <a:pt x="6565" y="4512"/>
                      <a:pt x="6616" y="4524"/>
                    </a:cubicBezTo>
                    <a:cubicBezTo>
                      <a:pt x="6620" y="4526"/>
                      <a:pt x="6623" y="4527"/>
                      <a:pt x="6626" y="4527"/>
                    </a:cubicBezTo>
                    <a:cubicBezTo>
                      <a:pt x="6635" y="4527"/>
                      <a:pt x="6643" y="4521"/>
                      <a:pt x="6648" y="4512"/>
                    </a:cubicBezTo>
                    <a:cubicBezTo>
                      <a:pt x="6870" y="4817"/>
                      <a:pt x="7112" y="5109"/>
                      <a:pt x="7347" y="5408"/>
                    </a:cubicBezTo>
                    <a:cubicBezTo>
                      <a:pt x="7487" y="5579"/>
                      <a:pt x="7627" y="5757"/>
                      <a:pt x="7760" y="5929"/>
                    </a:cubicBezTo>
                    <a:cubicBezTo>
                      <a:pt x="7900" y="6088"/>
                      <a:pt x="8021" y="6253"/>
                      <a:pt x="8122" y="6431"/>
                    </a:cubicBezTo>
                    <a:cubicBezTo>
                      <a:pt x="8230" y="6628"/>
                      <a:pt x="8262" y="6863"/>
                      <a:pt x="8211" y="7085"/>
                    </a:cubicBezTo>
                    <a:cubicBezTo>
                      <a:pt x="7811" y="6621"/>
                      <a:pt x="7449" y="6119"/>
                      <a:pt x="7144" y="5585"/>
                    </a:cubicBezTo>
                    <a:cubicBezTo>
                      <a:pt x="7139" y="5577"/>
                      <a:pt x="7132" y="5573"/>
                      <a:pt x="7125" y="5573"/>
                    </a:cubicBezTo>
                    <a:cubicBezTo>
                      <a:pt x="7111" y="5573"/>
                      <a:pt x="7097" y="5588"/>
                      <a:pt x="7106" y="5605"/>
                    </a:cubicBezTo>
                    <a:cubicBezTo>
                      <a:pt x="7353" y="6119"/>
                      <a:pt x="7658" y="6609"/>
                      <a:pt x="8021" y="7053"/>
                    </a:cubicBezTo>
                    <a:cubicBezTo>
                      <a:pt x="7983" y="7028"/>
                      <a:pt x="7951" y="7009"/>
                      <a:pt x="7913" y="6990"/>
                    </a:cubicBezTo>
                    <a:cubicBezTo>
                      <a:pt x="7908" y="6989"/>
                      <a:pt x="7904" y="6988"/>
                      <a:pt x="7900" y="6988"/>
                    </a:cubicBezTo>
                    <a:cubicBezTo>
                      <a:pt x="7879" y="6988"/>
                      <a:pt x="7861" y="7001"/>
                      <a:pt x="7855" y="7022"/>
                    </a:cubicBezTo>
                    <a:lnTo>
                      <a:pt x="7779" y="6964"/>
                    </a:lnTo>
                    <a:cubicBezTo>
                      <a:pt x="7709" y="6907"/>
                      <a:pt x="7633" y="6850"/>
                      <a:pt x="7563" y="6793"/>
                    </a:cubicBezTo>
                    <a:cubicBezTo>
                      <a:pt x="7417" y="6672"/>
                      <a:pt x="7284" y="6545"/>
                      <a:pt x="7156" y="6405"/>
                    </a:cubicBezTo>
                    <a:cubicBezTo>
                      <a:pt x="6915" y="6119"/>
                      <a:pt x="6705" y="5808"/>
                      <a:pt x="6540" y="5465"/>
                    </a:cubicBezTo>
                    <a:cubicBezTo>
                      <a:pt x="6536" y="5458"/>
                      <a:pt x="6530" y="5456"/>
                      <a:pt x="6524" y="5456"/>
                    </a:cubicBezTo>
                    <a:cubicBezTo>
                      <a:pt x="6513" y="5456"/>
                      <a:pt x="6502" y="5467"/>
                      <a:pt x="6502" y="5484"/>
                    </a:cubicBezTo>
                    <a:cubicBezTo>
                      <a:pt x="6635" y="5846"/>
                      <a:pt x="6826" y="6183"/>
                      <a:pt x="7080" y="6475"/>
                    </a:cubicBezTo>
                    <a:cubicBezTo>
                      <a:pt x="7118" y="6526"/>
                      <a:pt x="7156" y="6570"/>
                      <a:pt x="7207" y="6621"/>
                    </a:cubicBezTo>
                    <a:cubicBezTo>
                      <a:pt x="7087" y="6564"/>
                      <a:pt x="6959" y="6520"/>
                      <a:pt x="6845" y="6462"/>
                    </a:cubicBezTo>
                    <a:cubicBezTo>
                      <a:pt x="6693" y="6373"/>
                      <a:pt x="6553" y="6278"/>
                      <a:pt x="6419" y="6164"/>
                    </a:cubicBezTo>
                    <a:cubicBezTo>
                      <a:pt x="6133" y="5916"/>
                      <a:pt x="5885" y="5636"/>
                      <a:pt x="5669" y="5325"/>
                    </a:cubicBezTo>
                    <a:cubicBezTo>
                      <a:pt x="5536" y="5147"/>
                      <a:pt x="5409" y="4963"/>
                      <a:pt x="5288" y="4785"/>
                    </a:cubicBezTo>
                    <a:cubicBezTo>
                      <a:pt x="5284" y="4781"/>
                      <a:pt x="5280" y="4780"/>
                      <a:pt x="5275" y="4780"/>
                    </a:cubicBezTo>
                    <a:cubicBezTo>
                      <a:pt x="5264" y="4780"/>
                      <a:pt x="5254" y="4788"/>
                      <a:pt x="5263" y="4797"/>
                    </a:cubicBezTo>
                    <a:cubicBezTo>
                      <a:pt x="5638" y="5458"/>
                      <a:pt x="6076" y="6107"/>
                      <a:pt x="6737" y="6513"/>
                    </a:cubicBezTo>
                    <a:cubicBezTo>
                      <a:pt x="6870" y="6602"/>
                      <a:pt x="7023" y="6672"/>
                      <a:pt x="7175" y="6717"/>
                    </a:cubicBezTo>
                    <a:cubicBezTo>
                      <a:pt x="7353" y="6939"/>
                      <a:pt x="7557" y="7136"/>
                      <a:pt x="7779" y="7314"/>
                    </a:cubicBezTo>
                    <a:cubicBezTo>
                      <a:pt x="7855" y="7371"/>
                      <a:pt x="7932" y="7422"/>
                      <a:pt x="8008" y="7473"/>
                    </a:cubicBezTo>
                    <a:cubicBezTo>
                      <a:pt x="8084" y="7555"/>
                      <a:pt x="8154" y="7644"/>
                      <a:pt x="8218" y="7733"/>
                    </a:cubicBezTo>
                    <a:cubicBezTo>
                      <a:pt x="8262" y="7791"/>
                      <a:pt x="8307" y="7848"/>
                      <a:pt x="8351" y="7911"/>
                    </a:cubicBezTo>
                    <a:cubicBezTo>
                      <a:pt x="8065" y="8127"/>
                      <a:pt x="7792" y="8356"/>
                      <a:pt x="7519" y="8591"/>
                    </a:cubicBezTo>
                    <a:cubicBezTo>
                      <a:pt x="7379" y="8706"/>
                      <a:pt x="7245" y="8820"/>
                      <a:pt x="7112" y="8941"/>
                    </a:cubicBezTo>
                    <a:cubicBezTo>
                      <a:pt x="6985" y="9049"/>
                      <a:pt x="6864" y="9157"/>
                      <a:pt x="6756" y="9278"/>
                    </a:cubicBezTo>
                    <a:cubicBezTo>
                      <a:pt x="6750" y="9233"/>
                      <a:pt x="6718" y="9189"/>
                      <a:pt x="6673" y="9176"/>
                    </a:cubicBezTo>
                    <a:cubicBezTo>
                      <a:pt x="6647" y="9170"/>
                      <a:pt x="6619" y="9167"/>
                      <a:pt x="6591" y="9167"/>
                    </a:cubicBezTo>
                    <a:cubicBezTo>
                      <a:pt x="6525" y="9167"/>
                      <a:pt x="6458" y="9183"/>
                      <a:pt x="6400" y="9214"/>
                    </a:cubicBezTo>
                    <a:cubicBezTo>
                      <a:pt x="6330" y="9246"/>
                      <a:pt x="6273" y="9297"/>
                      <a:pt x="6229" y="9360"/>
                    </a:cubicBezTo>
                    <a:cubicBezTo>
                      <a:pt x="6210" y="9367"/>
                      <a:pt x="6197" y="9379"/>
                      <a:pt x="6190" y="9392"/>
                    </a:cubicBezTo>
                    <a:cubicBezTo>
                      <a:pt x="6159" y="9392"/>
                      <a:pt x="6127" y="9398"/>
                      <a:pt x="6095" y="9405"/>
                    </a:cubicBezTo>
                    <a:cubicBezTo>
                      <a:pt x="6038" y="9411"/>
                      <a:pt x="5987" y="9424"/>
                      <a:pt x="5943" y="9443"/>
                    </a:cubicBezTo>
                    <a:cubicBezTo>
                      <a:pt x="5841" y="9487"/>
                      <a:pt x="5765" y="9570"/>
                      <a:pt x="5733" y="9678"/>
                    </a:cubicBezTo>
                    <a:cubicBezTo>
                      <a:pt x="5708" y="9786"/>
                      <a:pt x="5714" y="9894"/>
                      <a:pt x="5765" y="9996"/>
                    </a:cubicBezTo>
                    <a:lnTo>
                      <a:pt x="5771" y="10008"/>
                    </a:lnTo>
                    <a:cubicBezTo>
                      <a:pt x="5669" y="10091"/>
                      <a:pt x="5568" y="10174"/>
                      <a:pt x="5466" y="10256"/>
                    </a:cubicBezTo>
                    <a:lnTo>
                      <a:pt x="5472" y="10250"/>
                    </a:lnTo>
                    <a:cubicBezTo>
                      <a:pt x="5409" y="10212"/>
                      <a:pt x="5339" y="10180"/>
                      <a:pt x="5269" y="10148"/>
                    </a:cubicBezTo>
                    <a:cubicBezTo>
                      <a:pt x="5199" y="10110"/>
                      <a:pt x="5136" y="10078"/>
                      <a:pt x="5066" y="10034"/>
                    </a:cubicBezTo>
                    <a:cubicBezTo>
                      <a:pt x="4932" y="9958"/>
                      <a:pt x="4799" y="9869"/>
                      <a:pt x="4678" y="9780"/>
                    </a:cubicBezTo>
                    <a:cubicBezTo>
                      <a:pt x="4589" y="9710"/>
                      <a:pt x="4500" y="9640"/>
                      <a:pt x="4417" y="9570"/>
                    </a:cubicBezTo>
                    <a:cubicBezTo>
                      <a:pt x="4449" y="9557"/>
                      <a:pt x="4456" y="9519"/>
                      <a:pt x="4430" y="9500"/>
                    </a:cubicBezTo>
                    <a:cubicBezTo>
                      <a:pt x="4335" y="9417"/>
                      <a:pt x="4233" y="9348"/>
                      <a:pt x="4132" y="9284"/>
                    </a:cubicBezTo>
                    <a:lnTo>
                      <a:pt x="4055" y="9233"/>
                    </a:lnTo>
                    <a:cubicBezTo>
                      <a:pt x="4030" y="9201"/>
                      <a:pt x="4004" y="9176"/>
                      <a:pt x="3973" y="9151"/>
                    </a:cubicBezTo>
                    <a:cubicBezTo>
                      <a:pt x="3969" y="9144"/>
                      <a:pt x="3963" y="9141"/>
                      <a:pt x="3957" y="9141"/>
                    </a:cubicBezTo>
                    <a:cubicBezTo>
                      <a:pt x="3950" y="9141"/>
                      <a:pt x="3944" y="9144"/>
                      <a:pt x="3941" y="9151"/>
                    </a:cubicBezTo>
                    <a:cubicBezTo>
                      <a:pt x="3903" y="9125"/>
                      <a:pt x="3865" y="9093"/>
                      <a:pt x="3833" y="9074"/>
                    </a:cubicBezTo>
                    <a:cubicBezTo>
                      <a:pt x="3636" y="8922"/>
                      <a:pt x="3452" y="8763"/>
                      <a:pt x="3280" y="8598"/>
                    </a:cubicBezTo>
                    <a:cubicBezTo>
                      <a:pt x="3058" y="8375"/>
                      <a:pt x="2848" y="8134"/>
                      <a:pt x="2664" y="7880"/>
                    </a:cubicBezTo>
                    <a:cubicBezTo>
                      <a:pt x="2619" y="7778"/>
                      <a:pt x="2562" y="7676"/>
                      <a:pt x="2511" y="7581"/>
                    </a:cubicBezTo>
                    <a:cubicBezTo>
                      <a:pt x="2454" y="7486"/>
                      <a:pt x="2403" y="7390"/>
                      <a:pt x="2359" y="7289"/>
                    </a:cubicBezTo>
                    <a:cubicBezTo>
                      <a:pt x="2257" y="7085"/>
                      <a:pt x="2174" y="6882"/>
                      <a:pt x="2098" y="6666"/>
                    </a:cubicBezTo>
                    <a:cubicBezTo>
                      <a:pt x="1945" y="6240"/>
                      <a:pt x="1837" y="5802"/>
                      <a:pt x="1774" y="5357"/>
                    </a:cubicBezTo>
                    <a:cubicBezTo>
                      <a:pt x="1768" y="5319"/>
                      <a:pt x="1761" y="5287"/>
                      <a:pt x="1761" y="5255"/>
                    </a:cubicBezTo>
                    <a:cubicBezTo>
                      <a:pt x="1774" y="5160"/>
                      <a:pt x="1780" y="5064"/>
                      <a:pt x="1774" y="4969"/>
                    </a:cubicBezTo>
                    <a:cubicBezTo>
                      <a:pt x="1774" y="4861"/>
                      <a:pt x="1774" y="4753"/>
                      <a:pt x="1774" y="4651"/>
                    </a:cubicBezTo>
                    <a:cubicBezTo>
                      <a:pt x="1787" y="4435"/>
                      <a:pt x="1793" y="4219"/>
                      <a:pt x="1812" y="4009"/>
                    </a:cubicBezTo>
                    <a:cubicBezTo>
                      <a:pt x="1812" y="3992"/>
                      <a:pt x="1799" y="3982"/>
                      <a:pt x="1785" y="3982"/>
                    </a:cubicBezTo>
                    <a:cubicBezTo>
                      <a:pt x="1775" y="3982"/>
                      <a:pt x="1764" y="3989"/>
                      <a:pt x="1761" y="4003"/>
                    </a:cubicBezTo>
                    <a:cubicBezTo>
                      <a:pt x="1755" y="4029"/>
                      <a:pt x="1748" y="4060"/>
                      <a:pt x="1742" y="4086"/>
                    </a:cubicBezTo>
                    <a:cubicBezTo>
                      <a:pt x="1742" y="4022"/>
                      <a:pt x="1736" y="3959"/>
                      <a:pt x="1736" y="3895"/>
                    </a:cubicBezTo>
                    <a:cubicBezTo>
                      <a:pt x="1723" y="3654"/>
                      <a:pt x="1710" y="3425"/>
                      <a:pt x="1679" y="3190"/>
                    </a:cubicBezTo>
                    <a:cubicBezTo>
                      <a:pt x="1698" y="3190"/>
                      <a:pt x="1717" y="3183"/>
                      <a:pt x="1736" y="3177"/>
                    </a:cubicBezTo>
                    <a:cubicBezTo>
                      <a:pt x="1755" y="3177"/>
                      <a:pt x="1761" y="3145"/>
                      <a:pt x="1742" y="3139"/>
                    </a:cubicBezTo>
                    <a:cubicBezTo>
                      <a:pt x="1672" y="3113"/>
                      <a:pt x="1602" y="3101"/>
                      <a:pt x="1532" y="3075"/>
                    </a:cubicBezTo>
                    <a:cubicBezTo>
                      <a:pt x="1469" y="3056"/>
                      <a:pt x="1399" y="3024"/>
                      <a:pt x="1342" y="2980"/>
                    </a:cubicBezTo>
                    <a:cubicBezTo>
                      <a:pt x="1240" y="2910"/>
                      <a:pt x="1151" y="2808"/>
                      <a:pt x="1088" y="2700"/>
                    </a:cubicBezTo>
                    <a:lnTo>
                      <a:pt x="1088" y="2700"/>
                    </a:lnTo>
                    <a:cubicBezTo>
                      <a:pt x="1164" y="2704"/>
                      <a:pt x="1240" y="2705"/>
                      <a:pt x="1317" y="2705"/>
                    </a:cubicBezTo>
                    <a:cubicBezTo>
                      <a:pt x="1394" y="2705"/>
                      <a:pt x="1472" y="2704"/>
                      <a:pt x="1551" y="2700"/>
                    </a:cubicBezTo>
                    <a:cubicBezTo>
                      <a:pt x="1704" y="2694"/>
                      <a:pt x="2015" y="2719"/>
                      <a:pt x="2028" y="2491"/>
                    </a:cubicBezTo>
                    <a:cubicBezTo>
                      <a:pt x="2028" y="2376"/>
                      <a:pt x="2009" y="2268"/>
                      <a:pt x="1971" y="2167"/>
                    </a:cubicBezTo>
                    <a:cubicBezTo>
                      <a:pt x="1939" y="2065"/>
                      <a:pt x="1901" y="1970"/>
                      <a:pt x="1857" y="1881"/>
                    </a:cubicBezTo>
                    <a:cubicBezTo>
                      <a:pt x="1857" y="1868"/>
                      <a:pt x="1850" y="1862"/>
                      <a:pt x="1844" y="1855"/>
                    </a:cubicBezTo>
                    <a:lnTo>
                      <a:pt x="1837" y="1842"/>
                    </a:lnTo>
                    <a:lnTo>
                      <a:pt x="1837" y="1836"/>
                    </a:lnTo>
                    <a:cubicBezTo>
                      <a:pt x="1831" y="1830"/>
                      <a:pt x="1825" y="1817"/>
                      <a:pt x="1818" y="1811"/>
                    </a:cubicBezTo>
                    <a:cubicBezTo>
                      <a:pt x="1850" y="1747"/>
                      <a:pt x="1793" y="1684"/>
                      <a:pt x="1748" y="1633"/>
                    </a:cubicBezTo>
                    <a:cubicBezTo>
                      <a:pt x="1583" y="1429"/>
                      <a:pt x="1412" y="1226"/>
                      <a:pt x="1240" y="1029"/>
                    </a:cubicBezTo>
                    <a:lnTo>
                      <a:pt x="1227" y="1023"/>
                    </a:lnTo>
                    <a:cubicBezTo>
                      <a:pt x="1240" y="1004"/>
                      <a:pt x="1253" y="985"/>
                      <a:pt x="1266" y="972"/>
                    </a:cubicBezTo>
                    <a:lnTo>
                      <a:pt x="1272" y="959"/>
                    </a:lnTo>
                    <a:cubicBezTo>
                      <a:pt x="1275" y="966"/>
                      <a:pt x="1281" y="969"/>
                      <a:pt x="1289" y="969"/>
                    </a:cubicBezTo>
                    <a:cubicBezTo>
                      <a:pt x="1296" y="969"/>
                      <a:pt x="1304" y="966"/>
                      <a:pt x="1310" y="959"/>
                    </a:cubicBezTo>
                    <a:lnTo>
                      <a:pt x="1348" y="921"/>
                    </a:lnTo>
                    <a:lnTo>
                      <a:pt x="1348" y="921"/>
                    </a:lnTo>
                    <a:cubicBezTo>
                      <a:pt x="1335" y="940"/>
                      <a:pt x="1323" y="953"/>
                      <a:pt x="1310" y="972"/>
                    </a:cubicBezTo>
                    <a:cubicBezTo>
                      <a:pt x="1297" y="994"/>
                      <a:pt x="1315" y="1017"/>
                      <a:pt x="1333" y="1017"/>
                    </a:cubicBezTo>
                    <a:cubicBezTo>
                      <a:pt x="1341" y="1017"/>
                      <a:pt x="1349" y="1013"/>
                      <a:pt x="1354" y="1004"/>
                    </a:cubicBezTo>
                    <a:cubicBezTo>
                      <a:pt x="1393" y="966"/>
                      <a:pt x="1424" y="927"/>
                      <a:pt x="1463" y="889"/>
                    </a:cubicBezTo>
                    <a:lnTo>
                      <a:pt x="1526" y="832"/>
                    </a:lnTo>
                    <a:lnTo>
                      <a:pt x="1551" y="807"/>
                    </a:lnTo>
                    <a:cubicBezTo>
                      <a:pt x="1564" y="794"/>
                      <a:pt x="1577" y="788"/>
                      <a:pt x="1583" y="775"/>
                    </a:cubicBezTo>
                    <a:cubicBezTo>
                      <a:pt x="1595" y="758"/>
                      <a:pt x="1581" y="736"/>
                      <a:pt x="1564" y="736"/>
                    </a:cubicBezTo>
                    <a:cubicBezTo>
                      <a:pt x="1562" y="736"/>
                      <a:pt x="1560" y="736"/>
                      <a:pt x="1558" y="737"/>
                    </a:cubicBezTo>
                    <a:cubicBezTo>
                      <a:pt x="1539" y="743"/>
                      <a:pt x="1526" y="749"/>
                      <a:pt x="1513" y="756"/>
                    </a:cubicBezTo>
                    <a:lnTo>
                      <a:pt x="1494" y="769"/>
                    </a:lnTo>
                    <a:lnTo>
                      <a:pt x="1507" y="756"/>
                    </a:lnTo>
                    <a:cubicBezTo>
                      <a:pt x="1513" y="749"/>
                      <a:pt x="1526" y="737"/>
                      <a:pt x="1526" y="724"/>
                    </a:cubicBezTo>
                    <a:cubicBezTo>
                      <a:pt x="1531" y="708"/>
                      <a:pt x="1524" y="697"/>
                      <a:pt x="1514" y="697"/>
                    </a:cubicBezTo>
                    <a:cubicBezTo>
                      <a:pt x="1512" y="697"/>
                      <a:pt x="1509" y="697"/>
                      <a:pt x="1507" y="699"/>
                    </a:cubicBezTo>
                    <a:cubicBezTo>
                      <a:pt x="1494" y="705"/>
                      <a:pt x="1482" y="711"/>
                      <a:pt x="1469" y="718"/>
                    </a:cubicBezTo>
                    <a:cubicBezTo>
                      <a:pt x="1532" y="654"/>
                      <a:pt x="1596" y="597"/>
                      <a:pt x="1666" y="546"/>
                    </a:cubicBezTo>
                    <a:cubicBezTo>
                      <a:pt x="1755" y="476"/>
                      <a:pt x="1850" y="413"/>
                      <a:pt x="1952" y="362"/>
                    </a:cubicBezTo>
                    <a:cubicBezTo>
                      <a:pt x="2238" y="273"/>
                      <a:pt x="2530" y="209"/>
                      <a:pt x="2829" y="158"/>
                    </a:cubicBezTo>
                    <a:cubicBezTo>
                      <a:pt x="2975" y="139"/>
                      <a:pt x="3121" y="120"/>
                      <a:pt x="3267" y="108"/>
                    </a:cubicBezTo>
                    <a:cubicBezTo>
                      <a:pt x="3291" y="109"/>
                      <a:pt x="3315" y="109"/>
                      <a:pt x="3339" y="109"/>
                    </a:cubicBezTo>
                    <a:cubicBezTo>
                      <a:pt x="3453" y="109"/>
                      <a:pt x="3565" y="97"/>
                      <a:pt x="3680" y="76"/>
                    </a:cubicBezTo>
                    <a:close/>
                    <a:moveTo>
                      <a:pt x="6279" y="9481"/>
                    </a:moveTo>
                    <a:cubicBezTo>
                      <a:pt x="6292" y="9487"/>
                      <a:pt x="6299" y="9500"/>
                      <a:pt x="6305" y="9513"/>
                    </a:cubicBezTo>
                    <a:cubicBezTo>
                      <a:pt x="6318" y="9564"/>
                      <a:pt x="6324" y="9621"/>
                      <a:pt x="6311" y="9672"/>
                    </a:cubicBezTo>
                    <a:cubicBezTo>
                      <a:pt x="6292" y="9773"/>
                      <a:pt x="6286" y="9875"/>
                      <a:pt x="6286" y="9977"/>
                    </a:cubicBezTo>
                    <a:cubicBezTo>
                      <a:pt x="6299" y="10167"/>
                      <a:pt x="6356" y="10352"/>
                      <a:pt x="6457" y="10517"/>
                    </a:cubicBezTo>
                    <a:lnTo>
                      <a:pt x="6413" y="10517"/>
                    </a:lnTo>
                    <a:cubicBezTo>
                      <a:pt x="6362" y="10510"/>
                      <a:pt x="6318" y="10498"/>
                      <a:pt x="6273" y="10479"/>
                    </a:cubicBezTo>
                    <a:cubicBezTo>
                      <a:pt x="6184" y="10421"/>
                      <a:pt x="6178" y="10288"/>
                      <a:pt x="6178" y="10193"/>
                    </a:cubicBezTo>
                    <a:cubicBezTo>
                      <a:pt x="6165" y="9951"/>
                      <a:pt x="6197" y="9710"/>
                      <a:pt x="6279" y="9481"/>
                    </a:cubicBezTo>
                    <a:close/>
                    <a:moveTo>
                      <a:pt x="9514" y="9348"/>
                    </a:moveTo>
                    <a:cubicBezTo>
                      <a:pt x="9533" y="9398"/>
                      <a:pt x="9559" y="9456"/>
                      <a:pt x="9584" y="9506"/>
                    </a:cubicBezTo>
                    <a:cubicBezTo>
                      <a:pt x="9616" y="9583"/>
                      <a:pt x="9647" y="9665"/>
                      <a:pt x="9686" y="9748"/>
                    </a:cubicBezTo>
                    <a:lnTo>
                      <a:pt x="9686" y="9754"/>
                    </a:lnTo>
                    <a:cubicBezTo>
                      <a:pt x="9749" y="9919"/>
                      <a:pt x="9813" y="10085"/>
                      <a:pt x="9870" y="10244"/>
                    </a:cubicBezTo>
                    <a:cubicBezTo>
                      <a:pt x="9902" y="10326"/>
                      <a:pt x="9933" y="10402"/>
                      <a:pt x="9959" y="10485"/>
                    </a:cubicBezTo>
                    <a:cubicBezTo>
                      <a:pt x="9972" y="10504"/>
                      <a:pt x="9978" y="10530"/>
                      <a:pt x="9984" y="10555"/>
                    </a:cubicBezTo>
                    <a:cubicBezTo>
                      <a:pt x="9991" y="10580"/>
                      <a:pt x="9991" y="10593"/>
                      <a:pt x="9959" y="10599"/>
                    </a:cubicBezTo>
                    <a:cubicBezTo>
                      <a:pt x="9927" y="10599"/>
                      <a:pt x="9876" y="10542"/>
                      <a:pt x="9844" y="10517"/>
                    </a:cubicBezTo>
                    <a:cubicBezTo>
                      <a:pt x="9768" y="10441"/>
                      <a:pt x="9698" y="10358"/>
                      <a:pt x="9628" y="10282"/>
                    </a:cubicBezTo>
                    <a:cubicBezTo>
                      <a:pt x="9616" y="10263"/>
                      <a:pt x="9609" y="10244"/>
                      <a:pt x="9603" y="10224"/>
                    </a:cubicBezTo>
                    <a:cubicBezTo>
                      <a:pt x="9592" y="10202"/>
                      <a:pt x="9571" y="10185"/>
                      <a:pt x="9549" y="10185"/>
                    </a:cubicBezTo>
                    <a:cubicBezTo>
                      <a:pt x="9546" y="10185"/>
                      <a:pt x="9543" y="10186"/>
                      <a:pt x="9539" y="10186"/>
                    </a:cubicBezTo>
                    <a:lnTo>
                      <a:pt x="9508" y="10155"/>
                    </a:lnTo>
                    <a:lnTo>
                      <a:pt x="9495" y="10148"/>
                    </a:lnTo>
                    <a:lnTo>
                      <a:pt x="9450" y="9773"/>
                    </a:lnTo>
                    <a:cubicBezTo>
                      <a:pt x="9444" y="9710"/>
                      <a:pt x="9438" y="9640"/>
                      <a:pt x="9431" y="9576"/>
                    </a:cubicBezTo>
                    <a:cubicBezTo>
                      <a:pt x="9425" y="9525"/>
                      <a:pt x="9419" y="9475"/>
                      <a:pt x="9406" y="9424"/>
                    </a:cubicBezTo>
                    <a:lnTo>
                      <a:pt x="9514" y="9348"/>
                    </a:lnTo>
                    <a:close/>
                    <a:moveTo>
                      <a:pt x="9304" y="9494"/>
                    </a:moveTo>
                    <a:cubicBezTo>
                      <a:pt x="9304" y="9513"/>
                      <a:pt x="9311" y="9532"/>
                      <a:pt x="9311" y="9557"/>
                    </a:cubicBezTo>
                    <a:cubicBezTo>
                      <a:pt x="9317" y="9608"/>
                      <a:pt x="9323" y="9665"/>
                      <a:pt x="9330" y="9716"/>
                    </a:cubicBezTo>
                    <a:lnTo>
                      <a:pt x="9374" y="10047"/>
                    </a:lnTo>
                    <a:cubicBezTo>
                      <a:pt x="9400" y="10263"/>
                      <a:pt x="9431" y="10479"/>
                      <a:pt x="9457" y="10695"/>
                    </a:cubicBezTo>
                    <a:cubicBezTo>
                      <a:pt x="9470" y="10803"/>
                      <a:pt x="9489" y="10911"/>
                      <a:pt x="9501" y="11019"/>
                    </a:cubicBezTo>
                    <a:cubicBezTo>
                      <a:pt x="9520" y="11121"/>
                      <a:pt x="9527" y="11229"/>
                      <a:pt x="9527" y="11337"/>
                    </a:cubicBezTo>
                    <a:cubicBezTo>
                      <a:pt x="9527" y="11432"/>
                      <a:pt x="9489" y="11515"/>
                      <a:pt x="9419" y="11572"/>
                    </a:cubicBezTo>
                    <a:cubicBezTo>
                      <a:pt x="9391" y="11593"/>
                      <a:pt x="9358" y="11603"/>
                      <a:pt x="9327" y="11603"/>
                    </a:cubicBezTo>
                    <a:cubicBezTo>
                      <a:pt x="9273" y="11603"/>
                      <a:pt x="9220" y="11573"/>
                      <a:pt x="9196" y="11521"/>
                    </a:cubicBezTo>
                    <a:cubicBezTo>
                      <a:pt x="9190" y="11508"/>
                      <a:pt x="9184" y="11502"/>
                      <a:pt x="9171" y="11502"/>
                    </a:cubicBezTo>
                    <a:cubicBezTo>
                      <a:pt x="9158" y="11438"/>
                      <a:pt x="9139" y="11381"/>
                      <a:pt x="9126" y="11324"/>
                    </a:cubicBezTo>
                    <a:cubicBezTo>
                      <a:pt x="9088" y="11190"/>
                      <a:pt x="9044" y="11051"/>
                      <a:pt x="8999" y="10924"/>
                    </a:cubicBezTo>
                    <a:cubicBezTo>
                      <a:pt x="8955" y="10784"/>
                      <a:pt x="8898" y="10650"/>
                      <a:pt x="8828" y="10517"/>
                    </a:cubicBezTo>
                    <a:cubicBezTo>
                      <a:pt x="8820" y="10507"/>
                      <a:pt x="8806" y="10502"/>
                      <a:pt x="8793" y="10502"/>
                    </a:cubicBezTo>
                    <a:cubicBezTo>
                      <a:pt x="8774" y="10502"/>
                      <a:pt x="8757" y="10513"/>
                      <a:pt x="8764" y="10536"/>
                    </a:cubicBezTo>
                    <a:cubicBezTo>
                      <a:pt x="8802" y="10669"/>
                      <a:pt x="8853" y="10796"/>
                      <a:pt x="8904" y="10936"/>
                    </a:cubicBezTo>
                    <a:cubicBezTo>
                      <a:pt x="8948" y="11070"/>
                      <a:pt x="8993" y="11216"/>
                      <a:pt x="9031" y="11356"/>
                    </a:cubicBezTo>
                    <a:cubicBezTo>
                      <a:pt x="9107" y="11616"/>
                      <a:pt x="9158" y="11877"/>
                      <a:pt x="9203" y="12144"/>
                    </a:cubicBezTo>
                    <a:cubicBezTo>
                      <a:pt x="9196" y="12144"/>
                      <a:pt x="9190" y="12150"/>
                      <a:pt x="9184" y="12156"/>
                    </a:cubicBezTo>
                    <a:cubicBezTo>
                      <a:pt x="9145" y="12150"/>
                      <a:pt x="9120" y="12131"/>
                      <a:pt x="9095" y="12112"/>
                    </a:cubicBezTo>
                    <a:cubicBezTo>
                      <a:pt x="9006" y="11959"/>
                      <a:pt x="8923" y="11813"/>
                      <a:pt x="8834" y="11661"/>
                    </a:cubicBezTo>
                    <a:cubicBezTo>
                      <a:pt x="8758" y="11534"/>
                      <a:pt x="8688" y="11400"/>
                      <a:pt x="8612" y="11273"/>
                    </a:cubicBezTo>
                    <a:cubicBezTo>
                      <a:pt x="8542" y="11140"/>
                      <a:pt x="8459" y="11012"/>
                      <a:pt x="8357" y="10898"/>
                    </a:cubicBezTo>
                    <a:cubicBezTo>
                      <a:pt x="8354" y="10895"/>
                      <a:pt x="8349" y="10893"/>
                      <a:pt x="8345" y="10893"/>
                    </a:cubicBezTo>
                    <a:cubicBezTo>
                      <a:pt x="8333" y="10893"/>
                      <a:pt x="8321" y="10903"/>
                      <a:pt x="8326" y="10917"/>
                    </a:cubicBezTo>
                    <a:cubicBezTo>
                      <a:pt x="8357" y="11025"/>
                      <a:pt x="8408" y="11127"/>
                      <a:pt x="8472" y="11222"/>
                    </a:cubicBezTo>
                    <a:cubicBezTo>
                      <a:pt x="8529" y="11330"/>
                      <a:pt x="8586" y="11426"/>
                      <a:pt x="8643" y="11527"/>
                    </a:cubicBezTo>
                    <a:lnTo>
                      <a:pt x="8993" y="12144"/>
                    </a:lnTo>
                    <a:cubicBezTo>
                      <a:pt x="9057" y="12252"/>
                      <a:pt x="9120" y="12347"/>
                      <a:pt x="9171" y="12455"/>
                    </a:cubicBezTo>
                    <a:cubicBezTo>
                      <a:pt x="9197" y="12513"/>
                      <a:pt x="9171" y="12549"/>
                      <a:pt x="9126" y="12549"/>
                    </a:cubicBezTo>
                    <a:cubicBezTo>
                      <a:pt x="9116" y="12549"/>
                      <a:pt x="9106" y="12547"/>
                      <a:pt x="9095" y="12544"/>
                    </a:cubicBezTo>
                    <a:cubicBezTo>
                      <a:pt x="9037" y="12525"/>
                      <a:pt x="8987" y="12500"/>
                      <a:pt x="8942" y="12461"/>
                    </a:cubicBezTo>
                    <a:cubicBezTo>
                      <a:pt x="8796" y="12372"/>
                      <a:pt x="8656" y="12271"/>
                      <a:pt x="8529" y="12163"/>
                    </a:cubicBezTo>
                    <a:cubicBezTo>
                      <a:pt x="8523" y="12144"/>
                      <a:pt x="8510" y="12131"/>
                      <a:pt x="8491" y="12131"/>
                    </a:cubicBezTo>
                    <a:cubicBezTo>
                      <a:pt x="8485" y="12125"/>
                      <a:pt x="8478" y="12118"/>
                      <a:pt x="8472" y="12112"/>
                    </a:cubicBezTo>
                    <a:cubicBezTo>
                      <a:pt x="8446" y="12086"/>
                      <a:pt x="8427" y="12067"/>
                      <a:pt x="8402" y="12048"/>
                    </a:cubicBezTo>
                    <a:cubicBezTo>
                      <a:pt x="8351" y="11966"/>
                      <a:pt x="8300" y="11889"/>
                      <a:pt x="8243" y="11813"/>
                    </a:cubicBezTo>
                    <a:cubicBezTo>
                      <a:pt x="8186" y="11743"/>
                      <a:pt x="8148" y="11686"/>
                      <a:pt x="8097" y="11623"/>
                    </a:cubicBezTo>
                    <a:cubicBezTo>
                      <a:pt x="8059" y="11559"/>
                      <a:pt x="8002" y="11508"/>
                      <a:pt x="7938" y="11464"/>
                    </a:cubicBezTo>
                    <a:cubicBezTo>
                      <a:pt x="7934" y="11462"/>
                      <a:pt x="7930" y="11461"/>
                      <a:pt x="7927" y="11461"/>
                    </a:cubicBezTo>
                    <a:cubicBezTo>
                      <a:pt x="7909" y="11461"/>
                      <a:pt x="7901" y="11486"/>
                      <a:pt x="7906" y="11502"/>
                    </a:cubicBezTo>
                    <a:cubicBezTo>
                      <a:pt x="7919" y="11540"/>
                      <a:pt x="7938" y="11578"/>
                      <a:pt x="7963" y="11603"/>
                    </a:cubicBezTo>
                    <a:cubicBezTo>
                      <a:pt x="7963" y="11610"/>
                      <a:pt x="7963" y="11623"/>
                      <a:pt x="7963" y="11629"/>
                    </a:cubicBezTo>
                    <a:cubicBezTo>
                      <a:pt x="8059" y="11775"/>
                      <a:pt x="8167" y="11921"/>
                      <a:pt x="8281" y="12048"/>
                    </a:cubicBezTo>
                    <a:cubicBezTo>
                      <a:pt x="8313" y="12093"/>
                      <a:pt x="8338" y="12131"/>
                      <a:pt x="8364" y="12175"/>
                    </a:cubicBezTo>
                    <a:cubicBezTo>
                      <a:pt x="7811" y="12048"/>
                      <a:pt x="7398" y="11559"/>
                      <a:pt x="6947" y="11235"/>
                    </a:cubicBezTo>
                    <a:cubicBezTo>
                      <a:pt x="7061" y="11140"/>
                      <a:pt x="7175" y="11044"/>
                      <a:pt x="7296" y="10955"/>
                    </a:cubicBezTo>
                    <a:cubicBezTo>
                      <a:pt x="7423" y="10866"/>
                      <a:pt x="7538" y="10777"/>
                      <a:pt x="7665" y="10695"/>
                    </a:cubicBezTo>
                    <a:cubicBezTo>
                      <a:pt x="7668" y="10698"/>
                      <a:pt x="7673" y="10700"/>
                      <a:pt x="7678" y="10700"/>
                    </a:cubicBezTo>
                    <a:cubicBezTo>
                      <a:pt x="7684" y="10700"/>
                      <a:pt x="7690" y="10698"/>
                      <a:pt x="7697" y="10695"/>
                    </a:cubicBezTo>
                    <a:cubicBezTo>
                      <a:pt x="7786" y="10631"/>
                      <a:pt x="7875" y="10568"/>
                      <a:pt x="7963" y="10504"/>
                    </a:cubicBezTo>
                    <a:cubicBezTo>
                      <a:pt x="8014" y="10472"/>
                      <a:pt x="8059" y="10441"/>
                      <a:pt x="8110" y="10402"/>
                    </a:cubicBezTo>
                    <a:cubicBezTo>
                      <a:pt x="8116" y="10402"/>
                      <a:pt x="8122" y="10390"/>
                      <a:pt x="8122" y="10383"/>
                    </a:cubicBezTo>
                    <a:lnTo>
                      <a:pt x="8338" y="10218"/>
                    </a:lnTo>
                    <a:cubicBezTo>
                      <a:pt x="8554" y="10053"/>
                      <a:pt x="8777" y="9894"/>
                      <a:pt x="8993" y="9729"/>
                    </a:cubicBezTo>
                    <a:lnTo>
                      <a:pt x="9304" y="9494"/>
                    </a:lnTo>
                    <a:close/>
                    <a:moveTo>
                      <a:pt x="3642" y="11184"/>
                    </a:moveTo>
                    <a:cubicBezTo>
                      <a:pt x="3547" y="11235"/>
                      <a:pt x="3477" y="11311"/>
                      <a:pt x="3433" y="11400"/>
                    </a:cubicBezTo>
                    <a:cubicBezTo>
                      <a:pt x="3363" y="11565"/>
                      <a:pt x="3337" y="11750"/>
                      <a:pt x="3350" y="11928"/>
                    </a:cubicBezTo>
                    <a:cubicBezTo>
                      <a:pt x="3356" y="12106"/>
                      <a:pt x="3394" y="12277"/>
                      <a:pt x="3458" y="12442"/>
                    </a:cubicBezTo>
                    <a:cubicBezTo>
                      <a:pt x="3471" y="12487"/>
                      <a:pt x="3490" y="12538"/>
                      <a:pt x="3515" y="12582"/>
                    </a:cubicBezTo>
                    <a:cubicBezTo>
                      <a:pt x="3274" y="12398"/>
                      <a:pt x="3070" y="12175"/>
                      <a:pt x="3039" y="11858"/>
                    </a:cubicBezTo>
                    <a:cubicBezTo>
                      <a:pt x="3032" y="11813"/>
                      <a:pt x="3032" y="11769"/>
                      <a:pt x="3039" y="11718"/>
                    </a:cubicBezTo>
                    <a:lnTo>
                      <a:pt x="3051" y="11705"/>
                    </a:lnTo>
                    <a:cubicBezTo>
                      <a:pt x="3064" y="11686"/>
                      <a:pt x="3064" y="11661"/>
                      <a:pt x="3051" y="11648"/>
                    </a:cubicBezTo>
                    <a:cubicBezTo>
                      <a:pt x="3115" y="11419"/>
                      <a:pt x="3293" y="11248"/>
                      <a:pt x="3521" y="11203"/>
                    </a:cubicBezTo>
                    <a:cubicBezTo>
                      <a:pt x="3560" y="11190"/>
                      <a:pt x="3598" y="11184"/>
                      <a:pt x="3642" y="11184"/>
                    </a:cubicBezTo>
                    <a:close/>
                    <a:moveTo>
                      <a:pt x="2886" y="11756"/>
                    </a:moveTo>
                    <a:cubicBezTo>
                      <a:pt x="2759" y="11991"/>
                      <a:pt x="2695" y="12258"/>
                      <a:pt x="2702" y="12531"/>
                    </a:cubicBezTo>
                    <a:cubicBezTo>
                      <a:pt x="2702" y="12550"/>
                      <a:pt x="2714" y="12608"/>
                      <a:pt x="2702" y="12627"/>
                    </a:cubicBezTo>
                    <a:cubicBezTo>
                      <a:pt x="2697" y="12633"/>
                      <a:pt x="2695" y="12635"/>
                      <a:pt x="2694" y="12635"/>
                    </a:cubicBezTo>
                    <a:cubicBezTo>
                      <a:pt x="2690" y="12635"/>
                      <a:pt x="2689" y="12627"/>
                      <a:pt x="2676" y="12627"/>
                    </a:cubicBezTo>
                    <a:cubicBezTo>
                      <a:pt x="2657" y="12614"/>
                      <a:pt x="2645" y="12608"/>
                      <a:pt x="2632" y="12595"/>
                    </a:cubicBezTo>
                    <a:cubicBezTo>
                      <a:pt x="2575" y="12557"/>
                      <a:pt x="2536" y="12500"/>
                      <a:pt x="2511" y="12430"/>
                    </a:cubicBezTo>
                    <a:cubicBezTo>
                      <a:pt x="2467" y="12290"/>
                      <a:pt x="2505" y="12131"/>
                      <a:pt x="2600" y="12017"/>
                    </a:cubicBezTo>
                    <a:cubicBezTo>
                      <a:pt x="2657" y="11947"/>
                      <a:pt x="2714" y="11889"/>
                      <a:pt x="2784" y="11832"/>
                    </a:cubicBezTo>
                    <a:cubicBezTo>
                      <a:pt x="2822" y="11807"/>
                      <a:pt x="2854" y="11781"/>
                      <a:pt x="2886" y="11756"/>
                    </a:cubicBezTo>
                    <a:close/>
                    <a:moveTo>
                      <a:pt x="12774" y="5280"/>
                    </a:moveTo>
                    <a:lnTo>
                      <a:pt x="12774" y="5280"/>
                    </a:lnTo>
                    <a:cubicBezTo>
                      <a:pt x="12679" y="5369"/>
                      <a:pt x="12590" y="5458"/>
                      <a:pt x="12501" y="5547"/>
                    </a:cubicBezTo>
                    <a:lnTo>
                      <a:pt x="11961" y="6075"/>
                    </a:lnTo>
                    <a:cubicBezTo>
                      <a:pt x="11662" y="6373"/>
                      <a:pt x="11351" y="6666"/>
                      <a:pt x="11115" y="7015"/>
                    </a:cubicBezTo>
                    <a:cubicBezTo>
                      <a:pt x="10976" y="7206"/>
                      <a:pt x="10874" y="7416"/>
                      <a:pt x="10804" y="7632"/>
                    </a:cubicBezTo>
                    <a:cubicBezTo>
                      <a:pt x="10790" y="7670"/>
                      <a:pt x="10818" y="7701"/>
                      <a:pt x="10849" y="7701"/>
                    </a:cubicBezTo>
                    <a:cubicBezTo>
                      <a:pt x="10860" y="7701"/>
                      <a:pt x="10871" y="7697"/>
                      <a:pt x="10880" y="7689"/>
                    </a:cubicBezTo>
                    <a:cubicBezTo>
                      <a:pt x="11262" y="7428"/>
                      <a:pt x="11656" y="7193"/>
                      <a:pt x="12062" y="6977"/>
                    </a:cubicBezTo>
                    <a:lnTo>
                      <a:pt x="12132" y="6952"/>
                    </a:lnTo>
                    <a:cubicBezTo>
                      <a:pt x="12151" y="6945"/>
                      <a:pt x="12177" y="6939"/>
                      <a:pt x="12196" y="6926"/>
                    </a:cubicBezTo>
                    <a:cubicBezTo>
                      <a:pt x="12215" y="6914"/>
                      <a:pt x="12234" y="6901"/>
                      <a:pt x="12253" y="6888"/>
                    </a:cubicBezTo>
                    <a:cubicBezTo>
                      <a:pt x="12253" y="6882"/>
                      <a:pt x="12259" y="6882"/>
                      <a:pt x="12259" y="6876"/>
                    </a:cubicBezTo>
                    <a:cubicBezTo>
                      <a:pt x="12526" y="6736"/>
                      <a:pt x="12799" y="6609"/>
                      <a:pt x="13066" y="6482"/>
                    </a:cubicBezTo>
                    <a:lnTo>
                      <a:pt x="13066" y="6494"/>
                    </a:lnTo>
                    <a:cubicBezTo>
                      <a:pt x="12965" y="6570"/>
                      <a:pt x="12869" y="6666"/>
                      <a:pt x="12768" y="6742"/>
                    </a:cubicBezTo>
                    <a:cubicBezTo>
                      <a:pt x="12609" y="6863"/>
                      <a:pt x="12456" y="6984"/>
                      <a:pt x="12291" y="7092"/>
                    </a:cubicBezTo>
                    <a:cubicBezTo>
                      <a:pt x="11973" y="7320"/>
                      <a:pt x="11637" y="7543"/>
                      <a:pt x="11300" y="7746"/>
                    </a:cubicBezTo>
                    <a:cubicBezTo>
                      <a:pt x="11103" y="7867"/>
                      <a:pt x="10899" y="7981"/>
                      <a:pt x="10696" y="8089"/>
                    </a:cubicBezTo>
                    <a:cubicBezTo>
                      <a:pt x="10674" y="8106"/>
                      <a:pt x="10686" y="8142"/>
                      <a:pt x="10710" y="8142"/>
                    </a:cubicBezTo>
                    <a:cubicBezTo>
                      <a:pt x="10714" y="8142"/>
                      <a:pt x="10718" y="8142"/>
                      <a:pt x="10721" y="8140"/>
                    </a:cubicBezTo>
                    <a:cubicBezTo>
                      <a:pt x="11160" y="7930"/>
                      <a:pt x="11579" y="7695"/>
                      <a:pt x="11992" y="7435"/>
                    </a:cubicBezTo>
                    <a:lnTo>
                      <a:pt x="11992" y="7435"/>
                    </a:lnTo>
                    <a:cubicBezTo>
                      <a:pt x="11687" y="7670"/>
                      <a:pt x="11382" y="7899"/>
                      <a:pt x="11071" y="8121"/>
                    </a:cubicBezTo>
                    <a:lnTo>
                      <a:pt x="10976" y="8185"/>
                    </a:lnTo>
                    <a:cubicBezTo>
                      <a:pt x="10976" y="8165"/>
                      <a:pt x="10960" y="8149"/>
                      <a:pt x="10944" y="8149"/>
                    </a:cubicBezTo>
                    <a:cubicBezTo>
                      <a:pt x="10940" y="8149"/>
                      <a:pt x="10935" y="8150"/>
                      <a:pt x="10931" y="8153"/>
                    </a:cubicBezTo>
                    <a:cubicBezTo>
                      <a:pt x="10702" y="8274"/>
                      <a:pt x="10499" y="8458"/>
                      <a:pt x="10296" y="8617"/>
                    </a:cubicBezTo>
                    <a:lnTo>
                      <a:pt x="9647" y="9112"/>
                    </a:lnTo>
                    <a:lnTo>
                      <a:pt x="9508" y="9214"/>
                    </a:lnTo>
                    <a:cubicBezTo>
                      <a:pt x="9501" y="9220"/>
                      <a:pt x="9489" y="9227"/>
                      <a:pt x="9489" y="9233"/>
                    </a:cubicBezTo>
                    <a:cubicBezTo>
                      <a:pt x="9120" y="9519"/>
                      <a:pt x="8751" y="9811"/>
                      <a:pt x="8383" y="10097"/>
                    </a:cubicBezTo>
                    <a:cubicBezTo>
                      <a:pt x="8256" y="10193"/>
                      <a:pt x="8129" y="10294"/>
                      <a:pt x="8002" y="10390"/>
                    </a:cubicBezTo>
                    <a:cubicBezTo>
                      <a:pt x="7900" y="10441"/>
                      <a:pt x="7798" y="10504"/>
                      <a:pt x="7703" y="10568"/>
                    </a:cubicBezTo>
                    <a:cubicBezTo>
                      <a:pt x="7582" y="10644"/>
                      <a:pt x="7468" y="10727"/>
                      <a:pt x="7353" y="10809"/>
                    </a:cubicBezTo>
                    <a:cubicBezTo>
                      <a:pt x="7118" y="10987"/>
                      <a:pt x="6896" y="11178"/>
                      <a:pt x="6680" y="11362"/>
                    </a:cubicBezTo>
                    <a:cubicBezTo>
                      <a:pt x="6241" y="11737"/>
                      <a:pt x="5822" y="12131"/>
                      <a:pt x="5364" y="12480"/>
                    </a:cubicBezTo>
                    <a:cubicBezTo>
                      <a:pt x="5161" y="12639"/>
                      <a:pt x="4945" y="12785"/>
                      <a:pt x="4723" y="12925"/>
                    </a:cubicBezTo>
                    <a:lnTo>
                      <a:pt x="4710" y="12925"/>
                    </a:lnTo>
                    <a:cubicBezTo>
                      <a:pt x="4589" y="12963"/>
                      <a:pt x="4475" y="13014"/>
                      <a:pt x="4367" y="13071"/>
                    </a:cubicBezTo>
                    <a:cubicBezTo>
                      <a:pt x="4252" y="13129"/>
                      <a:pt x="4144" y="13179"/>
                      <a:pt x="4030" y="13230"/>
                    </a:cubicBezTo>
                    <a:cubicBezTo>
                      <a:pt x="3807" y="13345"/>
                      <a:pt x="3585" y="13453"/>
                      <a:pt x="3369" y="13567"/>
                    </a:cubicBezTo>
                    <a:cubicBezTo>
                      <a:pt x="2956" y="13790"/>
                      <a:pt x="2556" y="14044"/>
                      <a:pt x="2136" y="14260"/>
                    </a:cubicBezTo>
                    <a:cubicBezTo>
                      <a:pt x="1926" y="14368"/>
                      <a:pt x="1704" y="14450"/>
                      <a:pt x="1469" y="14514"/>
                    </a:cubicBezTo>
                    <a:cubicBezTo>
                      <a:pt x="1634" y="13942"/>
                      <a:pt x="2212" y="13637"/>
                      <a:pt x="2517" y="13154"/>
                    </a:cubicBezTo>
                    <a:cubicBezTo>
                      <a:pt x="2543" y="13135"/>
                      <a:pt x="2568" y="13122"/>
                      <a:pt x="2594" y="13103"/>
                    </a:cubicBezTo>
                    <a:cubicBezTo>
                      <a:pt x="2610" y="13092"/>
                      <a:pt x="2598" y="13042"/>
                      <a:pt x="2569" y="13042"/>
                    </a:cubicBezTo>
                    <a:cubicBezTo>
                      <a:pt x="2565" y="13042"/>
                      <a:pt x="2560" y="13044"/>
                      <a:pt x="2556" y="13046"/>
                    </a:cubicBezTo>
                    <a:lnTo>
                      <a:pt x="2549" y="13046"/>
                    </a:lnTo>
                    <a:cubicBezTo>
                      <a:pt x="2544" y="13041"/>
                      <a:pt x="2539" y="13039"/>
                      <a:pt x="2533" y="13039"/>
                    </a:cubicBezTo>
                    <a:cubicBezTo>
                      <a:pt x="2524" y="13039"/>
                      <a:pt x="2515" y="13045"/>
                      <a:pt x="2511" y="13052"/>
                    </a:cubicBezTo>
                    <a:lnTo>
                      <a:pt x="2492" y="13084"/>
                    </a:lnTo>
                    <a:cubicBezTo>
                      <a:pt x="2130" y="13294"/>
                      <a:pt x="1768" y="13510"/>
                      <a:pt x="1399" y="13707"/>
                    </a:cubicBezTo>
                    <a:cubicBezTo>
                      <a:pt x="1049" y="13891"/>
                      <a:pt x="694" y="14069"/>
                      <a:pt x="331" y="14234"/>
                    </a:cubicBezTo>
                    <a:cubicBezTo>
                      <a:pt x="586" y="13885"/>
                      <a:pt x="929" y="13618"/>
                      <a:pt x="1266" y="13357"/>
                    </a:cubicBezTo>
                    <a:cubicBezTo>
                      <a:pt x="1299" y="13335"/>
                      <a:pt x="1274" y="13284"/>
                      <a:pt x="1242" y="13284"/>
                    </a:cubicBezTo>
                    <a:cubicBezTo>
                      <a:pt x="1237" y="13284"/>
                      <a:pt x="1232" y="13285"/>
                      <a:pt x="1227" y="13288"/>
                    </a:cubicBezTo>
                    <a:cubicBezTo>
                      <a:pt x="1157" y="13326"/>
                      <a:pt x="1081" y="13364"/>
                      <a:pt x="1011" y="13396"/>
                    </a:cubicBezTo>
                    <a:cubicBezTo>
                      <a:pt x="1208" y="13275"/>
                      <a:pt x="1399" y="13154"/>
                      <a:pt x="1596" y="13021"/>
                    </a:cubicBezTo>
                    <a:cubicBezTo>
                      <a:pt x="1761" y="12913"/>
                      <a:pt x="1926" y="12798"/>
                      <a:pt x="2085" y="12677"/>
                    </a:cubicBezTo>
                    <a:cubicBezTo>
                      <a:pt x="2200" y="12595"/>
                      <a:pt x="2301" y="12493"/>
                      <a:pt x="2384" y="12385"/>
                    </a:cubicBezTo>
                    <a:lnTo>
                      <a:pt x="2384" y="12404"/>
                    </a:lnTo>
                    <a:cubicBezTo>
                      <a:pt x="2403" y="12487"/>
                      <a:pt x="2441" y="12557"/>
                      <a:pt x="2492" y="12620"/>
                    </a:cubicBezTo>
                    <a:cubicBezTo>
                      <a:pt x="2543" y="12684"/>
                      <a:pt x="2613" y="12728"/>
                      <a:pt x="2695" y="12741"/>
                    </a:cubicBezTo>
                    <a:cubicBezTo>
                      <a:pt x="2778" y="12741"/>
                      <a:pt x="2810" y="12658"/>
                      <a:pt x="2810" y="12588"/>
                    </a:cubicBezTo>
                    <a:cubicBezTo>
                      <a:pt x="2803" y="12493"/>
                      <a:pt x="2803" y="12398"/>
                      <a:pt x="2816" y="12296"/>
                    </a:cubicBezTo>
                    <a:cubicBezTo>
                      <a:pt x="2835" y="12144"/>
                      <a:pt x="2880" y="11991"/>
                      <a:pt x="2956" y="11851"/>
                    </a:cubicBezTo>
                    <a:cubicBezTo>
                      <a:pt x="2969" y="12080"/>
                      <a:pt x="3070" y="12296"/>
                      <a:pt x="3229" y="12461"/>
                    </a:cubicBezTo>
                    <a:cubicBezTo>
                      <a:pt x="3369" y="12614"/>
                      <a:pt x="3528" y="12747"/>
                      <a:pt x="3693" y="12862"/>
                    </a:cubicBezTo>
                    <a:lnTo>
                      <a:pt x="3712" y="12881"/>
                    </a:lnTo>
                    <a:cubicBezTo>
                      <a:pt x="3717" y="12885"/>
                      <a:pt x="3724" y="12890"/>
                      <a:pt x="3733" y="12890"/>
                    </a:cubicBezTo>
                    <a:cubicBezTo>
                      <a:pt x="3736" y="12890"/>
                      <a:pt x="3740" y="12889"/>
                      <a:pt x="3744" y="12887"/>
                    </a:cubicBezTo>
                    <a:cubicBezTo>
                      <a:pt x="3748" y="12888"/>
                      <a:pt x="3752" y="12888"/>
                      <a:pt x="3756" y="12888"/>
                    </a:cubicBezTo>
                    <a:cubicBezTo>
                      <a:pt x="3808" y="12888"/>
                      <a:pt x="3848" y="12815"/>
                      <a:pt x="3795" y="12779"/>
                    </a:cubicBezTo>
                    <a:lnTo>
                      <a:pt x="3712" y="12722"/>
                    </a:lnTo>
                    <a:cubicBezTo>
                      <a:pt x="3649" y="12633"/>
                      <a:pt x="3598" y="12538"/>
                      <a:pt x="3553" y="12436"/>
                    </a:cubicBezTo>
                    <a:cubicBezTo>
                      <a:pt x="3496" y="12296"/>
                      <a:pt x="3458" y="12144"/>
                      <a:pt x="3445" y="11991"/>
                    </a:cubicBezTo>
                    <a:cubicBezTo>
                      <a:pt x="3426" y="11832"/>
                      <a:pt x="3439" y="11667"/>
                      <a:pt x="3483" y="11515"/>
                    </a:cubicBezTo>
                    <a:cubicBezTo>
                      <a:pt x="3502" y="11445"/>
                      <a:pt x="3534" y="11381"/>
                      <a:pt x="3585" y="11324"/>
                    </a:cubicBezTo>
                    <a:cubicBezTo>
                      <a:pt x="3979" y="11197"/>
                      <a:pt x="4367" y="11032"/>
                      <a:pt x="4735" y="10835"/>
                    </a:cubicBezTo>
                    <a:cubicBezTo>
                      <a:pt x="4932" y="10727"/>
                      <a:pt x="5110" y="10606"/>
                      <a:pt x="5301" y="10485"/>
                    </a:cubicBezTo>
                    <a:cubicBezTo>
                      <a:pt x="5485" y="10371"/>
                      <a:pt x="5669" y="10237"/>
                      <a:pt x="5841" y="10097"/>
                    </a:cubicBezTo>
                    <a:cubicBezTo>
                      <a:pt x="5847" y="10104"/>
                      <a:pt x="5854" y="10110"/>
                      <a:pt x="5860" y="10123"/>
                    </a:cubicBezTo>
                    <a:cubicBezTo>
                      <a:pt x="5890" y="10153"/>
                      <a:pt x="5944" y="10219"/>
                      <a:pt x="5993" y="10219"/>
                    </a:cubicBezTo>
                    <a:cubicBezTo>
                      <a:pt x="5995" y="10219"/>
                      <a:pt x="5998" y="10218"/>
                      <a:pt x="6000" y="10218"/>
                    </a:cubicBezTo>
                    <a:cubicBezTo>
                      <a:pt x="6019" y="10212"/>
                      <a:pt x="6038" y="10199"/>
                      <a:pt x="6044" y="10180"/>
                    </a:cubicBezTo>
                    <a:cubicBezTo>
                      <a:pt x="6057" y="10180"/>
                      <a:pt x="6070" y="10167"/>
                      <a:pt x="6070" y="10148"/>
                    </a:cubicBezTo>
                    <a:cubicBezTo>
                      <a:pt x="6063" y="10085"/>
                      <a:pt x="6032" y="10027"/>
                      <a:pt x="6019" y="9964"/>
                    </a:cubicBezTo>
                    <a:cubicBezTo>
                      <a:pt x="6006" y="9818"/>
                      <a:pt x="6057" y="9672"/>
                      <a:pt x="6159" y="9564"/>
                    </a:cubicBezTo>
                    <a:lnTo>
                      <a:pt x="6159" y="9564"/>
                    </a:lnTo>
                    <a:cubicBezTo>
                      <a:pt x="6089" y="9799"/>
                      <a:pt x="6063" y="10040"/>
                      <a:pt x="6082" y="10282"/>
                    </a:cubicBezTo>
                    <a:cubicBezTo>
                      <a:pt x="6076" y="10396"/>
                      <a:pt x="6133" y="10504"/>
                      <a:pt x="6229" y="10568"/>
                    </a:cubicBezTo>
                    <a:cubicBezTo>
                      <a:pt x="6276" y="10599"/>
                      <a:pt x="6356" y="10624"/>
                      <a:pt x="6429" y="10624"/>
                    </a:cubicBezTo>
                    <a:cubicBezTo>
                      <a:pt x="6473" y="10624"/>
                      <a:pt x="6515" y="10615"/>
                      <a:pt x="6546" y="10593"/>
                    </a:cubicBezTo>
                    <a:cubicBezTo>
                      <a:pt x="6565" y="10574"/>
                      <a:pt x="6559" y="10542"/>
                      <a:pt x="6534" y="10530"/>
                    </a:cubicBezTo>
                    <a:lnTo>
                      <a:pt x="6515" y="10523"/>
                    </a:lnTo>
                    <a:cubicBezTo>
                      <a:pt x="6515" y="10517"/>
                      <a:pt x="6515" y="10510"/>
                      <a:pt x="6515" y="10504"/>
                    </a:cubicBezTo>
                    <a:cubicBezTo>
                      <a:pt x="6407" y="10307"/>
                      <a:pt x="6356" y="10078"/>
                      <a:pt x="6375" y="9843"/>
                    </a:cubicBezTo>
                    <a:cubicBezTo>
                      <a:pt x="6375" y="9818"/>
                      <a:pt x="6381" y="9792"/>
                      <a:pt x="6387" y="9767"/>
                    </a:cubicBezTo>
                    <a:cubicBezTo>
                      <a:pt x="6400" y="9799"/>
                      <a:pt x="6413" y="9830"/>
                      <a:pt x="6432" y="9862"/>
                    </a:cubicBezTo>
                    <a:cubicBezTo>
                      <a:pt x="6470" y="9939"/>
                      <a:pt x="6527" y="10008"/>
                      <a:pt x="6591" y="10072"/>
                    </a:cubicBezTo>
                    <a:cubicBezTo>
                      <a:pt x="6630" y="10111"/>
                      <a:pt x="6683" y="10157"/>
                      <a:pt x="6740" y="10157"/>
                    </a:cubicBezTo>
                    <a:cubicBezTo>
                      <a:pt x="6758" y="10157"/>
                      <a:pt x="6776" y="10152"/>
                      <a:pt x="6794" y="10142"/>
                    </a:cubicBezTo>
                    <a:cubicBezTo>
                      <a:pt x="6883" y="10091"/>
                      <a:pt x="6820" y="9983"/>
                      <a:pt x="6794" y="9913"/>
                    </a:cubicBezTo>
                    <a:cubicBezTo>
                      <a:pt x="6750" y="9830"/>
                      <a:pt x="6724" y="9735"/>
                      <a:pt x="6712" y="9640"/>
                    </a:cubicBezTo>
                    <a:cubicBezTo>
                      <a:pt x="6705" y="9545"/>
                      <a:pt x="6718" y="9449"/>
                      <a:pt x="6750" y="9360"/>
                    </a:cubicBezTo>
                    <a:cubicBezTo>
                      <a:pt x="6750" y="9354"/>
                      <a:pt x="6750" y="9341"/>
                      <a:pt x="6756" y="9335"/>
                    </a:cubicBezTo>
                    <a:lnTo>
                      <a:pt x="6762" y="9335"/>
                    </a:lnTo>
                    <a:cubicBezTo>
                      <a:pt x="6909" y="9220"/>
                      <a:pt x="7042" y="9106"/>
                      <a:pt x="7169" y="8979"/>
                    </a:cubicBezTo>
                    <a:cubicBezTo>
                      <a:pt x="7303" y="8865"/>
                      <a:pt x="7442" y="8750"/>
                      <a:pt x="7576" y="8636"/>
                    </a:cubicBezTo>
                    <a:cubicBezTo>
                      <a:pt x="7836" y="8420"/>
                      <a:pt x="8110" y="8210"/>
                      <a:pt x="8383" y="8007"/>
                    </a:cubicBezTo>
                    <a:cubicBezTo>
                      <a:pt x="8406" y="8025"/>
                      <a:pt x="8436" y="8037"/>
                      <a:pt x="8468" y="8037"/>
                    </a:cubicBezTo>
                    <a:cubicBezTo>
                      <a:pt x="8480" y="8037"/>
                      <a:pt x="8492" y="8035"/>
                      <a:pt x="8504" y="8032"/>
                    </a:cubicBezTo>
                    <a:cubicBezTo>
                      <a:pt x="8580" y="8013"/>
                      <a:pt x="8637" y="7924"/>
                      <a:pt x="8688" y="7867"/>
                    </a:cubicBezTo>
                    <a:cubicBezTo>
                      <a:pt x="8828" y="7714"/>
                      <a:pt x="8987" y="7575"/>
                      <a:pt x="9152" y="7454"/>
                    </a:cubicBezTo>
                    <a:cubicBezTo>
                      <a:pt x="9514" y="7181"/>
                      <a:pt x="9889" y="6926"/>
                      <a:pt x="10251" y="6666"/>
                    </a:cubicBezTo>
                    <a:cubicBezTo>
                      <a:pt x="10467" y="6513"/>
                      <a:pt x="10683" y="6367"/>
                      <a:pt x="10887" y="6189"/>
                    </a:cubicBezTo>
                    <a:cubicBezTo>
                      <a:pt x="10893" y="6189"/>
                      <a:pt x="10893" y="6176"/>
                      <a:pt x="10899" y="6170"/>
                    </a:cubicBezTo>
                    <a:cubicBezTo>
                      <a:pt x="11065" y="6068"/>
                      <a:pt x="11230" y="5967"/>
                      <a:pt x="11408" y="5871"/>
                    </a:cubicBezTo>
                    <a:lnTo>
                      <a:pt x="11408" y="5871"/>
                    </a:lnTo>
                    <a:cubicBezTo>
                      <a:pt x="11363" y="5916"/>
                      <a:pt x="11319" y="5960"/>
                      <a:pt x="11274" y="6011"/>
                    </a:cubicBezTo>
                    <a:cubicBezTo>
                      <a:pt x="11271" y="6008"/>
                      <a:pt x="11268" y="6006"/>
                      <a:pt x="11265" y="6006"/>
                    </a:cubicBezTo>
                    <a:cubicBezTo>
                      <a:pt x="11262" y="6006"/>
                      <a:pt x="11258" y="6008"/>
                      <a:pt x="11255" y="6011"/>
                    </a:cubicBezTo>
                    <a:cubicBezTo>
                      <a:pt x="11160" y="6037"/>
                      <a:pt x="11077" y="6126"/>
                      <a:pt x="11001" y="6189"/>
                    </a:cubicBezTo>
                    <a:lnTo>
                      <a:pt x="10734" y="6405"/>
                    </a:lnTo>
                    <a:cubicBezTo>
                      <a:pt x="10563" y="6545"/>
                      <a:pt x="10385" y="6685"/>
                      <a:pt x="10219" y="6837"/>
                    </a:cubicBezTo>
                    <a:cubicBezTo>
                      <a:pt x="10209" y="6853"/>
                      <a:pt x="10220" y="6873"/>
                      <a:pt x="10234" y="6873"/>
                    </a:cubicBezTo>
                    <a:cubicBezTo>
                      <a:pt x="10238" y="6873"/>
                      <a:pt x="10241" y="6872"/>
                      <a:pt x="10245" y="6869"/>
                    </a:cubicBezTo>
                    <a:cubicBezTo>
                      <a:pt x="10429" y="6742"/>
                      <a:pt x="10607" y="6609"/>
                      <a:pt x="10785" y="6469"/>
                    </a:cubicBezTo>
                    <a:cubicBezTo>
                      <a:pt x="10874" y="6399"/>
                      <a:pt x="10963" y="6335"/>
                      <a:pt x="11046" y="6272"/>
                    </a:cubicBezTo>
                    <a:lnTo>
                      <a:pt x="11084" y="6240"/>
                    </a:lnTo>
                    <a:lnTo>
                      <a:pt x="11084" y="6240"/>
                    </a:lnTo>
                    <a:cubicBezTo>
                      <a:pt x="11039" y="6297"/>
                      <a:pt x="11001" y="6361"/>
                      <a:pt x="10963" y="6418"/>
                    </a:cubicBezTo>
                    <a:cubicBezTo>
                      <a:pt x="10938" y="6443"/>
                      <a:pt x="10963" y="6479"/>
                      <a:pt x="10991" y="6479"/>
                    </a:cubicBezTo>
                    <a:cubicBezTo>
                      <a:pt x="10999" y="6479"/>
                      <a:pt x="11007" y="6476"/>
                      <a:pt x="11014" y="6469"/>
                    </a:cubicBezTo>
                    <a:cubicBezTo>
                      <a:pt x="11357" y="6227"/>
                      <a:pt x="11694" y="5992"/>
                      <a:pt x="12050" y="5751"/>
                    </a:cubicBezTo>
                    <a:cubicBezTo>
                      <a:pt x="12285" y="5592"/>
                      <a:pt x="12533" y="5433"/>
                      <a:pt x="12774" y="5280"/>
                    </a:cubicBezTo>
                    <a:close/>
                    <a:moveTo>
                      <a:pt x="9508" y="10320"/>
                    </a:moveTo>
                    <a:lnTo>
                      <a:pt x="9508" y="10320"/>
                    </a:lnTo>
                    <a:cubicBezTo>
                      <a:pt x="9717" y="10809"/>
                      <a:pt x="9730" y="11349"/>
                      <a:pt x="9876" y="11858"/>
                    </a:cubicBezTo>
                    <a:cubicBezTo>
                      <a:pt x="9959" y="12131"/>
                      <a:pt x="10073" y="12385"/>
                      <a:pt x="10213" y="12633"/>
                    </a:cubicBezTo>
                    <a:cubicBezTo>
                      <a:pt x="10353" y="12887"/>
                      <a:pt x="10499" y="13135"/>
                      <a:pt x="10645" y="13389"/>
                    </a:cubicBezTo>
                    <a:cubicBezTo>
                      <a:pt x="10950" y="13898"/>
                      <a:pt x="11255" y="14406"/>
                      <a:pt x="11573" y="14908"/>
                    </a:cubicBezTo>
                    <a:cubicBezTo>
                      <a:pt x="11732" y="15162"/>
                      <a:pt x="11897" y="15410"/>
                      <a:pt x="12062" y="15664"/>
                    </a:cubicBezTo>
                    <a:cubicBezTo>
                      <a:pt x="12145" y="15785"/>
                      <a:pt x="12228" y="15906"/>
                      <a:pt x="12310" y="16033"/>
                    </a:cubicBezTo>
                    <a:cubicBezTo>
                      <a:pt x="12380" y="16134"/>
                      <a:pt x="12450" y="16262"/>
                      <a:pt x="12431" y="16395"/>
                    </a:cubicBezTo>
                    <a:cubicBezTo>
                      <a:pt x="12409" y="16538"/>
                      <a:pt x="12318" y="16584"/>
                      <a:pt x="12207" y="16584"/>
                    </a:cubicBezTo>
                    <a:cubicBezTo>
                      <a:pt x="12056" y="16584"/>
                      <a:pt x="11866" y="16497"/>
                      <a:pt x="11764" y="16446"/>
                    </a:cubicBezTo>
                    <a:cubicBezTo>
                      <a:pt x="11529" y="16325"/>
                      <a:pt x="11319" y="16166"/>
                      <a:pt x="11135" y="15982"/>
                    </a:cubicBezTo>
                    <a:lnTo>
                      <a:pt x="11084" y="15861"/>
                    </a:lnTo>
                    <a:cubicBezTo>
                      <a:pt x="10995" y="15613"/>
                      <a:pt x="10899" y="15372"/>
                      <a:pt x="10798" y="15130"/>
                    </a:cubicBezTo>
                    <a:cubicBezTo>
                      <a:pt x="10601" y="14647"/>
                      <a:pt x="10378" y="14171"/>
                      <a:pt x="10143" y="13701"/>
                    </a:cubicBezTo>
                    <a:cubicBezTo>
                      <a:pt x="9883" y="13192"/>
                      <a:pt x="9597" y="12697"/>
                      <a:pt x="9285" y="12220"/>
                    </a:cubicBezTo>
                    <a:cubicBezTo>
                      <a:pt x="9292" y="12207"/>
                      <a:pt x="9292" y="12201"/>
                      <a:pt x="9292" y="12194"/>
                    </a:cubicBezTo>
                    <a:cubicBezTo>
                      <a:pt x="9273" y="12010"/>
                      <a:pt x="9241" y="11832"/>
                      <a:pt x="9203" y="11654"/>
                    </a:cubicBezTo>
                    <a:lnTo>
                      <a:pt x="9209" y="11654"/>
                    </a:lnTo>
                    <a:cubicBezTo>
                      <a:pt x="9279" y="11813"/>
                      <a:pt x="9355" y="11966"/>
                      <a:pt x="9444" y="12118"/>
                    </a:cubicBezTo>
                    <a:lnTo>
                      <a:pt x="9698" y="12588"/>
                    </a:lnTo>
                    <a:lnTo>
                      <a:pt x="9953" y="13046"/>
                    </a:lnTo>
                    <a:cubicBezTo>
                      <a:pt x="9991" y="13129"/>
                      <a:pt x="10035" y="13205"/>
                      <a:pt x="10080" y="13288"/>
                    </a:cubicBezTo>
                    <a:cubicBezTo>
                      <a:pt x="10118" y="13364"/>
                      <a:pt x="10162" y="13434"/>
                      <a:pt x="10219" y="13504"/>
                    </a:cubicBezTo>
                    <a:cubicBezTo>
                      <a:pt x="10223" y="13505"/>
                      <a:pt x="10227" y="13506"/>
                      <a:pt x="10231" y="13506"/>
                    </a:cubicBezTo>
                    <a:cubicBezTo>
                      <a:pt x="10241" y="13506"/>
                      <a:pt x="10251" y="13500"/>
                      <a:pt x="10251" y="13491"/>
                    </a:cubicBezTo>
                    <a:cubicBezTo>
                      <a:pt x="10226" y="13408"/>
                      <a:pt x="10194" y="13332"/>
                      <a:pt x="10150" y="13256"/>
                    </a:cubicBezTo>
                    <a:cubicBezTo>
                      <a:pt x="10105" y="13179"/>
                      <a:pt x="10061" y="13097"/>
                      <a:pt x="10016" y="13021"/>
                    </a:cubicBezTo>
                    <a:lnTo>
                      <a:pt x="9756" y="12550"/>
                    </a:lnTo>
                    <a:lnTo>
                      <a:pt x="9501" y="12080"/>
                    </a:lnTo>
                    <a:cubicBezTo>
                      <a:pt x="9431" y="11940"/>
                      <a:pt x="9355" y="11807"/>
                      <a:pt x="9273" y="11680"/>
                    </a:cubicBezTo>
                    <a:lnTo>
                      <a:pt x="9273" y="11680"/>
                    </a:lnTo>
                    <a:cubicBezTo>
                      <a:pt x="9292" y="11686"/>
                      <a:pt x="9317" y="11686"/>
                      <a:pt x="9336" y="11686"/>
                    </a:cubicBezTo>
                    <a:cubicBezTo>
                      <a:pt x="9349" y="11724"/>
                      <a:pt x="9368" y="11762"/>
                      <a:pt x="9393" y="11794"/>
                    </a:cubicBezTo>
                    <a:cubicBezTo>
                      <a:pt x="9419" y="11839"/>
                      <a:pt x="9444" y="11883"/>
                      <a:pt x="9470" y="11928"/>
                    </a:cubicBezTo>
                    <a:cubicBezTo>
                      <a:pt x="9520" y="12010"/>
                      <a:pt x="9565" y="12099"/>
                      <a:pt x="9609" y="12182"/>
                    </a:cubicBezTo>
                    <a:cubicBezTo>
                      <a:pt x="9660" y="12264"/>
                      <a:pt x="9698" y="12353"/>
                      <a:pt x="9743" y="12442"/>
                    </a:cubicBezTo>
                    <a:cubicBezTo>
                      <a:pt x="9781" y="12531"/>
                      <a:pt x="9832" y="12620"/>
                      <a:pt x="9889" y="12697"/>
                    </a:cubicBezTo>
                    <a:cubicBezTo>
                      <a:pt x="9893" y="12703"/>
                      <a:pt x="9899" y="12706"/>
                      <a:pt x="9905" y="12706"/>
                    </a:cubicBezTo>
                    <a:cubicBezTo>
                      <a:pt x="9916" y="12706"/>
                      <a:pt x="9927" y="12696"/>
                      <a:pt x="9927" y="12684"/>
                    </a:cubicBezTo>
                    <a:cubicBezTo>
                      <a:pt x="9902" y="12588"/>
                      <a:pt x="9864" y="12493"/>
                      <a:pt x="9813" y="12411"/>
                    </a:cubicBezTo>
                    <a:cubicBezTo>
                      <a:pt x="9762" y="12322"/>
                      <a:pt x="9717" y="12226"/>
                      <a:pt x="9667" y="12137"/>
                    </a:cubicBezTo>
                    <a:cubicBezTo>
                      <a:pt x="9616" y="12048"/>
                      <a:pt x="9565" y="11959"/>
                      <a:pt x="9514" y="11870"/>
                    </a:cubicBezTo>
                    <a:cubicBezTo>
                      <a:pt x="9489" y="11826"/>
                      <a:pt x="9463" y="11788"/>
                      <a:pt x="9431" y="11750"/>
                    </a:cubicBezTo>
                    <a:cubicBezTo>
                      <a:pt x="9419" y="11724"/>
                      <a:pt x="9406" y="11699"/>
                      <a:pt x="9387" y="11680"/>
                    </a:cubicBezTo>
                    <a:cubicBezTo>
                      <a:pt x="9412" y="11673"/>
                      <a:pt x="9431" y="11667"/>
                      <a:pt x="9457" y="11654"/>
                    </a:cubicBezTo>
                    <a:cubicBezTo>
                      <a:pt x="9501" y="11750"/>
                      <a:pt x="9559" y="11845"/>
                      <a:pt x="9609" y="11940"/>
                    </a:cubicBezTo>
                    <a:cubicBezTo>
                      <a:pt x="9641" y="11991"/>
                      <a:pt x="9673" y="12048"/>
                      <a:pt x="9705" y="12099"/>
                    </a:cubicBezTo>
                    <a:cubicBezTo>
                      <a:pt x="9730" y="12150"/>
                      <a:pt x="9762" y="12201"/>
                      <a:pt x="9806" y="12245"/>
                    </a:cubicBezTo>
                    <a:cubicBezTo>
                      <a:pt x="9808" y="12247"/>
                      <a:pt x="9811" y="12248"/>
                      <a:pt x="9814" y="12248"/>
                    </a:cubicBezTo>
                    <a:cubicBezTo>
                      <a:pt x="9822" y="12248"/>
                      <a:pt x="9832" y="12242"/>
                      <a:pt x="9832" y="12233"/>
                    </a:cubicBezTo>
                    <a:cubicBezTo>
                      <a:pt x="9813" y="12175"/>
                      <a:pt x="9787" y="12118"/>
                      <a:pt x="9749" y="12067"/>
                    </a:cubicBezTo>
                    <a:cubicBezTo>
                      <a:pt x="9717" y="12010"/>
                      <a:pt x="9686" y="11959"/>
                      <a:pt x="9654" y="11902"/>
                    </a:cubicBezTo>
                    <a:cubicBezTo>
                      <a:pt x="9597" y="11813"/>
                      <a:pt x="9539" y="11718"/>
                      <a:pt x="9482" y="11635"/>
                    </a:cubicBezTo>
                    <a:cubicBezTo>
                      <a:pt x="9495" y="11623"/>
                      <a:pt x="9501" y="11616"/>
                      <a:pt x="9514" y="11603"/>
                    </a:cubicBezTo>
                    <a:cubicBezTo>
                      <a:pt x="9673" y="11432"/>
                      <a:pt x="9603" y="11165"/>
                      <a:pt x="9584" y="10962"/>
                    </a:cubicBezTo>
                    <a:cubicBezTo>
                      <a:pt x="9559" y="10752"/>
                      <a:pt x="9533" y="10530"/>
                      <a:pt x="9508" y="10320"/>
                    </a:cubicBezTo>
                    <a:close/>
                    <a:moveTo>
                      <a:pt x="7881" y="12055"/>
                    </a:moveTo>
                    <a:lnTo>
                      <a:pt x="7881" y="12055"/>
                    </a:lnTo>
                    <a:cubicBezTo>
                      <a:pt x="7913" y="12074"/>
                      <a:pt x="7944" y="12093"/>
                      <a:pt x="7976" y="12112"/>
                    </a:cubicBezTo>
                    <a:cubicBezTo>
                      <a:pt x="8002" y="12201"/>
                      <a:pt x="8040" y="12283"/>
                      <a:pt x="8078" y="12372"/>
                    </a:cubicBezTo>
                    <a:cubicBezTo>
                      <a:pt x="8116" y="12480"/>
                      <a:pt x="8154" y="12582"/>
                      <a:pt x="8192" y="12690"/>
                    </a:cubicBezTo>
                    <a:cubicBezTo>
                      <a:pt x="8230" y="12792"/>
                      <a:pt x="8262" y="12900"/>
                      <a:pt x="8294" y="13002"/>
                    </a:cubicBezTo>
                    <a:cubicBezTo>
                      <a:pt x="8313" y="13110"/>
                      <a:pt x="8351" y="13218"/>
                      <a:pt x="8396" y="13319"/>
                    </a:cubicBezTo>
                    <a:cubicBezTo>
                      <a:pt x="8400" y="13329"/>
                      <a:pt x="8409" y="13333"/>
                      <a:pt x="8418" y="13333"/>
                    </a:cubicBezTo>
                    <a:cubicBezTo>
                      <a:pt x="8432" y="13333"/>
                      <a:pt x="8446" y="13322"/>
                      <a:pt x="8446" y="13307"/>
                    </a:cubicBezTo>
                    <a:cubicBezTo>
                      <a:pt x="8434" y="13192"/>
                      <a:pt x="8408" y="13084"/>
                      <a:pt x="8364" y="12982"/>
                    </a:cubicBezTo>
                    <a:cubicBezTo>
                      <a:pt x="8332" y="12874"/>
                      <a:pt x="8300" y="12773"/>
                      <a:pt x="8262" y="12671"/>
                    </a:cubicBezTo>
                    <a:cubicBezTo>
                      <a:pt x="8224" y="12569"/>
                      <a:pt x="8186" y="12468"/>
                      <a:pt x="8148" y="12366"/>
                    </a:cubicBezTo>
                    <a:cubicBezTo>
                      <a:pt x="8116" y="12290"/>
                      <a:pt x="8084" y="12220"/>
                      <a:pt x="8052" y="12144"/>
                    </a:cubicBezTo>
                    <a:lnTo>
                      <a:pt x="8052" y="12144"/>
                    </a:lnTo>
                    <a:cubicBezTo>
                      <a:pt x="8103" y="12169"/>
                      <a:pt x="8154" y="12194"/>
                      <a:pt x="8211" y="12214"/>
                    </a:cubicBezTo>
                    <a:cubicBezTo>
                      <a:pt x="8288" y="12449"/>
                      <a:pt x="8377" y="12677"/>
                      <a:pt x="8453" y="12913"/>
                    </a:cubicBezTo>
                    <a:cubicBezTo>
                      <a:pt x="8497" y="13033"/>
                      <a:pt x="8535" y="13154"/>
                      <a:pt x="8574" y="13275"/>
                    </a:cubicBezTo>
                    <a:cubicBezTo>
                      <a:pt x="8612" y="13402"/>
                      <a:pt x="8656" y="13529"/>
                      <a:pt x="8707" y="13650"/>
                    </a:cubicBezTo>
                    <a:cubicBezTo>
                      <a:pt x="8709" y="13657"/>
                      <a:pt x="8714" y="13659"/>
                      <a:pt x="8720" y="13659"/>
                    </a:cubicBezTo>
                    <a:cubicBezTo>
                      <a:pt x="8729" y="13659"/>
                      <a:pt x="8739" y="13651"/>
                      <a:pt x="8739" y="13643"/>
                    </a:cubicBezTo>
                    <a:cubicBezTo>
                      <a:pt x="8688" y="13389"/>
                      <a:pt x="8612" y="13135"/>
                      <a:pt x="8516" y="12900"/>
                    </a:cubicBezTo>
                    <a:cubicBezTo>
                      <a:pt x="8434" y="12677"/>
                      <a:pt x="8357" y="12449"/>
                      <a:pt x="8256" y="12233"/>
                    </a:cubicBezTo>
                    <a:lnTo>
                      <a:pt x="8256" y="12233"/>
                    </a:lnTo>
                    <a:cubicBezTo>
                      <a:pt x="8326" y="12252"/>
                      <a:pt x="8389" y="12271"/>
                      <a:pt x="8459" y="12283"/>
                    </a:cubicBezTo>
                    <a:cubicBezTo>
                      <a:pt x="8751" y="13002"/>
                      <a:pt x="9044" y="13726"/>
                      <a:pt x="9342" y="14444"/>
                    </a:cubicBezTo>
                    <a:cubicBezTo>
                      <a:pt x="9501" y="14819"/>
                      <a:pt x="9654" y="15194"/>
                      <a:pt x="9806" y="15569"/>
                    </a:cubicBezTo>
                    <a:cubicBezTo>
                      <a:pt x="9946" y="15906"/>
                      <a:pt x="10092" y="16255"/>
                      <a:pt x="10061" y="16624"/>
                    </a:cubicBezTo>
                    <a:lnTo>
                      <a:pt x="10054" y="16624"/>
                    </a:lnTo>
                    <a:cubicBezTo>
                      <a:pt x="10048" y="16789"/>
                      <a:pt x="9991" y="16942"/>
                      <a:pt x="9902" y="17075"/>
                    </a:cubicBezTo>
                    <a:cubicBezTo>
                      <a:pt x="9864" y="17145"/>
                      <a:pt x="9800" y="17202"/>
                      <a:pt x="9724" y="17234"/>
                    </a:cubicBezTo>
                    <a:cubicBezTo>
                      <a:pt x="9708" y="17240"/>
                      <a:pt x="9692" y="17242"/>
                      <a:pt x="9678" y="17242"/>
                    </a:cubicBezTo>
                    <a:cubicBezTo>
                      <a:pt x="9613" y="17242"/>
                      <a:pt x="9564" y="17188"/>
                      <a:pt x="9533" y="17126"/>
                    </a:cubicBezTo>
                    <a:cubicBezTo>
                      <a:pt x="9463" y="16961"/>
                      <a:pt x="9406" y="16795"/>
                      <a:pt x="9355" y="16624"/>
                    </a:cubicBezTo>
                    <a:cubicBezTo>
                      <a:pt x="9292" y="16446"/>
                      <a:pt x="9234" y="16268"/>
                      <a:pt x="9177" y="16090"/>
                    </a:cubicBezTo>
                    <a:cubicBezTo>
                      <a:pt x="8948" y="15359"/>
                      <a:pt x="8758" y="14622"/>
                      <a:pt x="8535" y="13898"/>
                    </a:cubicBezTo>
                    <a:cubicBezTo>
                      <a:pt x="8415" y="13491"/>
                      <a:pt x="8281" y="13084"/>
                      <a:pt x="8141" y="12690"/>
                    </a:cubicBezTo>
                    <a:cubicBezTo>
                      <a:pt x="8072" y="12500"/>
                      <a:pt x="8002" y="12303"/>
                      <a:pt x="7913" y="12118"/>
                    </a:cubicBezTo>
                    <a:cubicBezTo>
                      <a:pt x="7900" y="12099"/>
                      <a:pt x="7894" y="12074"/>
                      <a:pt x="7881" y="12055"/>
                    </a:cubicBezTo>
                    <a:close/>
                    <a:moveTo>
                      <a:pt x="9215" y="12315"/>
                    </a:moveTo>
                    <a:lnTo>
                      <a:pt x="9215" y="12315"/>
                    </a:lnTo>
                    <a:cubicBezTo>
                      <a:pt x="9717" y="13116"/>
                      <a:pt x="10156" y="13948"/>
                      <a:pt x="10537" y="14806"/>
                    </a:cubicBezTo>
                    <a:cubicBezTo>
                      <a:pt x="10734" y="15251"/>
                      <a:pt x="10918" y="15702"/>
                      <a:pt x="11077" y="16160"/>
                    </a:cubicBezTo>
                    <a:cubicBezTo>
                      <a:pt x="11217" y="16567"/>
                      <a:pt x="11312" y="17062"/>
                      <a:pt x="11033" y="17437"/>
                    </a:cubicBezTo>
                    <a:cubicBezTo>
                      <a:pt x="11001" y="17482"/>
                      <a:pt x="10963" y="17520"/>
                      <a:pt x="10918" y="17558"/>
                    </a:cubicBezTo>
                    <a:cubicBezTo>
                      <a:pt x="10887" y="17590"/>
                      <a:pt x="10842" y="17621"/>
                      <a:pt x="10798" y="17634"/>
                    </a:cubicBezTo>
                    <a:cubicBezTo>
                      <a:pt x="10791" y="17634"/>
                      <a:pt x="10785" y="17634"/>
                      <a:pt x="10779" y="17641"/>
                    </a:cubicBezTo>
                    <a:cubicBezTo>
                      <a:pt x="10772" y="17641"/>
                      <a:pt x="10766" y="17641"/>
                      <a:pt x="10760" y="17634"/>
                    </a:cubicBezTo>
                    <a:cubicBezTo>
                      <a:pt x="10715" y="17615"/>
                      <a:pt x="10677" y="17526"/>
                      <a:pt x="10658" y="17488"/>
                    </a:cubicBezTo>
                    <a:cubicBezTo>
                      <a:pt x="10620" y="17424"/>
                      <a:pt x="10582" y="17367"/>
                      <a:pt x="10550" y="17304"/>
                    </a:cubicBezTo>
                    <a:cubicBezTo>
                      <a:pt x="10416" y="17069"/>
                      <a:pt x="10283" y="16821"/>
                      <a:pt x="10162" y="16573"/>
                    </a:cubicBezTo>
                    <a:cubicBezTo>
                      <a:pt x="10162" y="16344"/>
                      <a:pt x="10118" y="16122"/>
                      <a:pt x="10041" y="15906"/>
                    </a:cubicBezTo>
                    <a:cubicBezTo>
                      <a:pt x="9914" y="15524"/>
                      <a:pt x="9743" y="15149"/>
                      <a:pt x="9590" y="14775"/>
                    </a:cubicBezTo>
                    <a:cubicBezTo>
                      <a:pt x="9279" y="13999"/>
                      <a:pt x="8961" y="13224"/>
                      <a:pt x="8643" y="12455"/>
                    </a:cubicBezTo>
                    <a:lnTo>
                      <a:pt x="8599" y="12341"/>
                    </a:lnTo>
                    <a:lnTo>
                      <a:pt x="8599" y="12341"/>
                    </a:lnTo>
                    <a:cubicBezTo>
                      <a:pt x="8707" y="12430"/>
                      <a:pt x="8821" y="12512"/>
                      <a:pt x="8936" y="12582"/>
                    </a:cubicBezTo>
                    <a:cubicBezTo>
                      <a:pt x="8993" y="12620"/>
                      <a:pt x="9063" y="12646"/>
                      <a:pt x="9133" y="12652"/>
                    </a:cubicBezTo>
                    <a:cubicBezTo>
                      <a:pt x="9184" y="12766"/>
                      <a:pt x="9253" y="12874"/>
                      <a:pt x="9311" y="12989"/>
                    </a:cubicBezTo>
                    <a:cubicBezTo>
                      <a:pt x="9387" y="13122"/>
                      <a:pt x="9457" y="13262"/>
                      <a:pt x="9527" y="13402"/>
                    </a:cubicBezTo>
                    <a:cubicBezTo>
                      <a:pt x="9597" y="13548"/>
                      <a:pt x="9654" y="13682"/>
                      <a:pt x="9717" y="13821"/>
                    </a:cubicBezTo>
                    <a:cubicBezTo>
                      <a:pt x="9775" y="13961"/>
                      <a:pt x="9844" y="14101"/>
                      <a:pt x="9921" y="14241"/>
                    </a:cubicBezTo>
                    <a:cubicBezTo>
                      <a:pt x="9925" y="14247"/>
                      <a:pt x="9932" y="14250"/>
                      <a:pt x="9939" y="14250"/>
                    </a:cubicBezTo>
                    <a:cubicBezTo>
                      <a:pt x="9954" y="14250"/>
                      <a:pt x="9969" y="14239"/>
                      <a:pt x="9965" y="14222"/>
                    </a:cubicBezTo>
                    <a:cubicBezTo>
                      <a:pt x="9921" y="14076"/>
                      <a:pt x="9870" y="13936"/>
                      <a:pt x="9800" y="13796"/>
                    </a:cubicBezTo>
                    <a:cubicBezTo>
                      <a:pt x="9730" y="13656"/>
                      <a:pt x="9660" y="13510"/>
                      <a:pt x="9590" y="13364"/>
                    </a:cubicBezTo>
                    <a:cubicBezTo>
                      <a:pt x="9514" y="13224"/>
                      <a:pt x="9444" y="13084"/>
                      <a:pt x="9362" y="12951"/>
                    </a:cubicBezTo>
                    <a:cubicBezTo>
                      <a:pt x="9304" y="12849"/>
                      <a:pt x="9253" y="12747"/>
                      <a:pt x="9184" y="12646"/>
                    </a:cubicBezTo>
                    <a:cubicBezTo>
                      <a:pt x="9196" y="12646"/>
                      <a:pt x="9209" y="12639"/>
                      <a:pt x="9222" y="12633"/>
                    </a:cubicBezTo>
                    <a:cubicBezTo>
                      <a:pt x="9241" y="12620"/>
                      <a:pt x="9260" y="12601"/>
                      <a:pt x="9273" y="12582"/>
                    </a:cubicBezTo>
                    <a:cubicBezTo>
                      <a:pt x="9298" y="12665"/>
                      <a:pt x="9336" y="12747"/>
                      <a:pt x="9381" y="12817"/>
                    </a:cubicBezTo>
                    <a:cubicBezTo>
                      <a:pt x="9425" y="12906"/>
                      <a:pt x="9470" y="13002"/>
                      <a:pt x="9514" y="13091"/>
                    </a:cubicBezTo>
                    <a:cubicBezTo>
                      <a:pt x="9603" y="13268"/>
                      <a:pt x="9686" y="13459"/>
                      <a:pt x="9787" y="13637"/>
                    </a:cubicBezTo>
                    <a:cubicBezTo>
                      <a:pt x="9790" y="13644"/>
                      <a:pt x="9795" y="13646"/>
                      <a:pt x="9801" y="13646"/>
                    </a:cubicBezTo>
                    <a:cubicBezTo>
                      <a:pt x="9811" y="13646"/>
                      <a:pt x="9823" y="13637"/>
                      <a:pt x="9819" y="13624"/>
                    </a:cubicBezTo>
                    <a:cubicBezTo>
                      <a:pt x="9749" y="13427"/>
                      <a:pt x="9667" y="13237"/>
                      <a:pt x="9571" y="13052"/>
                    </a:cubicBezTo>
                    <a:cubicBezTo>
                      <a:pt x="9527" y="12957"/>
                      <a:pt x="9482" y="12868"/>
                      <a:pt x="9431" y="12779"/>
                    </a:cubicBezTo>
                    <a:cubicBezTo>
                      <a:pt x="9393" y="12697"/>
                      <a:pt x="9342" y="12620"/>
                      <a:pt x="9285" y="12550"/>
                    </a:cubicBezTo>
                    <a:cubicBezTo>
                      <a:pt x="9292" y="12493"/>
                      <a:pt x="9279" y="12430"/>
                      <a:pt x="9247" y="12379"/>
                    </a:cubicBezTo>
                    <a:lnTo>
                      <a:pt x="9215" y="12315"/>
                    </a:lnTo>
                    <a:close/>
                    <a:moveTo>
                      <a:pt x="11255" y="16223"/>
                    </a:moveTo>
                    <a:lnTo>
                      <a:pt x="11255" y="16223"/>
                    </a:lnTo>
                    <a:cubicBezTo>
                      <a:pt x="11312" y="16274"/>
                      <a:pt x="11376" y="16325"/>
                      <a:pt x="11440" y="16376"/>
                    </a:cubicBezTo>
                    <a:cubicBezTo>
                      <a:pt x="11490" y="16459"/>
                      <a:pt x="11548" y="16541"/>
                      <a:pt x="11605" y="16624"/>
                    </a:cubicBezTo>
                    <a:cubicBezTo>
                      <a:pt x="11694" y="16745"/>
                      <a:pt x="11795" y="16859"/>
                      <a:pt x="11910" y="16954"/>
                    </a:cubicBezTo>
                    <a:cubicBezTo>
                      <a:pt x="11916" y="16959"/>
                      <a:pt x="11922" y="16961"/>
                      <a:pt x="11928" y="16961"/>
                    </a:cubicBezTo>
                    <a:cubicBezTo>
                      <a:pt x="11945" y="16961"/>
                      <a:pt x="11958" y="16942"/>
                      <a:pt x="11948" y="16922"/>
                    </a:cubicBezTo>
                    <a:cubicBezTo>
                      <a:pt x="11853" y="16808"/>
                      <a:pt x="11751" y="16700"/>
                      <a:pt x="11662" y="16579"/>
                    </a:cubicBezTo>
                    <a:cubicBezTo>
                      <a:pt x="11624" y="16541"/>
                      <a:pt x="11592" y="16497"/>
                      <a:pt x="11560" y="16452"/>
                    </a:cubicBezTo>
                    <a:lnTo>
                      <a:pt x="11560" y="16452"/>
                    </a:lnTo>
                    <a:cubicBezTo>
                      <a:pt x="11579" y="16465"/>
                      <a:pt x="11598" y="16478"/>
                      <a:pt x="11617" y="16490"/>
                    </a:cubicBezTo>
                    <a:cubicBezTo>
                      <a:pt x="11732" y="16560"/>
                      <a:pt x="11853" y="16611"/>
                      <a:pt x="11980" y="16656"/>
                    </a:cubicBezTo>
                    <a:cubicBezTo>
                      <a:pt x="12049" y="16682"/>
                      <a:pt x="12117" y="16695"/>
                      <a:pt x="12186" y="16695"/>
                    </a:cubicBezTo>
                    <a:cubicBezTo>
                      <a:pt x="12200" y="16695"/>
                      <a:pt x="12214" y="16695"/>
                      <a:pt x="12228" y="16694"/>
                    </a:cubicBezTo>
                    <a:cubicBezTo>
                      <a:pt x="12228" y="16700"/>
                      <a:pt x="12228" y="16713"/>
                      <a:pt x="12228" y="16719"/>
                    </a:cubicBezTo>
                    <a:cubicBezTo>
                      <a:pt x="12291" y="16910"/>
                      <a:pt x="12342" y="17107"/>
                      <a:pt x="12380" y="17310"/>
                    </a:cubicBezTo>
                    <a:cubicBezTo>
                      <a:pt x="12405" y="17405"/>
                      <a:pt x="12412" y="17501"/>
                      <a:pt x="12393" y="17590"/>
                    </a:cubicBezTo>
                    <a:cubicBezTo>
                      <a:pt x="12361" y="17666"/>
                      <a:pt x="12291" y="17710"/>
                      <a:pt x="12215" y="17710"/>
                    </a:cubicBezTo>
                    <a:cubicBezTo>
                      <a:pt x="12120" y="17710"/>
                      <a:pt x="12031" y="17691"/>
                      <a:pt x="11948" y="17647"/>
                    </a:cubicBezTo>
                    <a:cubicBezTo>
                      <a:pt x="11859" y="17615"/>
                      <a:pt x="11776" y="17577"/>
                      <a:pt x="11700" y="17533"/>
                    </a:cubicBezTo>
                    <a:cubicBezTo>
                      <a:pt x="11548" y="17450"/>
                      <a:pt x="11401" y="17355"/>
                      <a:pt x="11262" y="17253"/>
                    </a:cubicBezTo>
                    <a:cubicBezTo>
                      <a:pt x="11325" y="17050"/>
                      <a:pt x="11344" y="16833"/>
                      <a:pt x="11312" y="16624"/>
                    </a:cubicBezTo>
                    <a:lnTo>
                      <a:pt x="11312" y="16624"/>
                    </a:lnTo>
                    <a:cubicBezTo>
                      <a:pt x="11357" y="16687"/>
                      <a:pt x="11395" y="16757"/>
                      <a:pt x="11440" y="16827"/>
                    </a:cubicBezTo>
                    <a:cubicBezTo>
                      <a:pt x="11459" y="16872"/>
                      <a:pt x="11484" y="16916"/>
                      <a:pt x="11509" y="16961"/>
                    </a:cubicBezTo>
                    <a:cubicBezTo>
                      <a:pt x="11516" y="16980"/>
                      <a:pt x="11529" y="16999"/>
                      <a:pt x="11548" y="17018"/>
                    </a:cubicBezTo>
                    <a:cubicBezTo>
                      <a:pt x="11560" y="17043"/>
                      <a:pt x="11573" y="17062"/>
                      <a:pt x="11586" y="17088"/>
                    </a:cubicBezTo>
                    <a:cubicBezTo>
                      <a:pt x="11589" y="17089"/>
                      <a:pt x="11593" y="17090"/>
                      <a:pt x="11596" y="17090"/>
                    </a:cubicBezTo>
                    <a:cubicBezTo>
                      <a:pt x="11604" y="17090"/>
                      <a:pt x="11611" y="17084"/>
                      <a:pt x="11611" y="17075"/>
                    </a:cubicBezTo>
                    <a:cubicBezTo>
                      <a:pt x="11605" y="17050"/>
                      <a:pt x="11598" y="17030"/>
                      <a:pt x="11592" y="17005"/>
                    </a:cubicBezTo>
                    <a:cubicBezTo>
                      <a:pt x="11586" y="16980"/>
                      <a:pt x="11573" y="16954"/>
                      <a:pt x="11567" y="16935"/>
                    </a:cubicBezTo>
                    <a:cubicBezTo>
                      <a:pt x="11541" y="16884"/>
                      <a:pt x="11516" y="16840"/>
                      <a:pt x="11484" y="16795"/>
                    </a:cubicBezTo>
                    <a:cubicBezTo>
                      <a:pt x="11427" y="16706"/>
                      <a:pt x="11370" y="16624"/>
                      <a:pt x="11300" y="16541"/>
                    </a:cubicBezTo>
                    <a:cubicBezTo>
                      <a:pt x="11287" y="16471"/>
                      <a:pt x="11268" y="16401"/>
                      <a:pt x="11249" y="16331"/>
                    </a:cubicBezTo>
                    <a:lnTo>
                      <a:pt x="11249" y="16331"/>
                    </a:lnTo>
                    <a:cubicBezTo>
                      <a:pt x="11306" y="16420"/>
                      <a:pt x="11363" y="16509"/>
                      <a:pt x="11420" y="16598"/>
                    </a:cubicBezTo>
                    <a:cubicBezTo>
                      <a:pt x="11516" y="16757"/>
                      <a:pt x="11624" y="16910"/>
                      <a:pt x="11745" y="17056"/>
                    </a:cubicBezTo>
                    <a:cubicBezTo>
                      <a:pt x="11748" y="17059"/>
                      <a:pt x="11753" y="17061"/>
                      <a:pt x="11757" y="17061"/>
                    </a:cubicBezTo>
                    <a:cubicBezTo>
                      <a:pt x="11769" y="17061"/>
                      <a:pt x="11779" y="17051"/>
                      <a:pt x="11770" y="17037"/>
                    </a:cubicBezTo>
                    <a:cubicBezTo>
                      <a:pt x="11687" y="16878"/>
                      <a:pt x="11592" y="16719"/>
                      <a:pt x="11490" y="16567"/>
                    </a:cubicBezTo>
                    <a:cubicBezTo>
                      <a:pt x="11408" y="16452"/>
                      <a:pt x="11338" y="16331"/>
                      <a:pt x="11255" y="16223"/>
                    </a:cubicBezTo>
                    <a:close/>
                    <a:moveTo>
                      <a:pt x="11236" y="17329"/>
                    </a:moveTo>
                    <a:cubicBezTo>
                      <a:pt x="11338" y="17437"/>
                      <a:pt x="11459" y="17533"/>
                      <a:pt x="11592" y="17609"/>
                    </a:cubicBezTo>
                    <a:cubicBezTo>
                      <a:pt x="11579" y="17666"/>
                      <a:pt x="11573" y="17730"/>
                      <a:pt x="11560" y="17799"/>
                    </a:cubicBezTo>
                    <a:lnTo>
                      <a:pt x="11522" y="18041"/>
                    </a:lnTo>
                    <a:cubicBezTo>
                      <a:pt x="11511" y="18125"/>
                      <a:pt x="11485" y="18312"/>
                      <a:pt x="11375" y="18312"/>
                    </a:cubicBezTo>
                    <a:cubicBezTo>
                      <a:pt x="11360" y="18312"/>
                      <a:pt x="11343" y="18309"/>
                      <a:pt x="11325" y="18301"/>
                    </a:cubicBezTo>
                    <a:cubicBezTo>
                      <a:pt x="11268" y="18270"/>
                      <a:pt x="11217" y="18232"/>
                      <a:pt x="11179" y="18181"/>
                    </a:cubicBezTo>
                    <a:cubicBezTo>
                      <a:pt x="11135" y="18124"/>
                      <a:pt x="11090" y="18073"/>
                      <a:pt x="11046" y="18015"/>
                    </a:cubicBezTo>
                    <a:cubicBezTo>
                      <a:pt x="10982" y="17927"/>
                      <a:pt x="10925" y="17831"/>
                      <a:pt x="10868" y="17736"/>
                    </a:cubicBezTo>
                    <a:cubicBezTo>
                      <a:pt x="11033" y="17653"/>
                      <a:pt x="11166" y="17507"/>
                      <a:pt x="11236" y="17329"/>
                    </a:cubicBezTo>
                    <a:close/>
                    <a:moveTo>
                      <a:pt x="3458" y="0"/>
                    </a:moveTo>
                    <a:cubicBezTo>
                      <a:pt x="3401" y="0"/>
                      <a:pt x="3344" y="4"/>
                      <a:pt x="3286" y="12"/>
                    </a:cubicBezTo>
                    <a:cubicBezTo>
                      <a:pt x="3127" y="19"/>
                      <a:pt x="2975" y="38"/>
                      <a:pt x="2822" y="63"/>
                    </a:cubicBezTo>
                    <a:cubicBezTo>
                      <a:pt x="2670" y="89"/>
                      <a:pt x="2524" y="120"/>
                      <a:pt x="2384" y="158"/>
                    </a:cubicBezTo>
                    <a:cubicBezTo>
                      <a:pt x="2384" y="146"/>
                      <a:pt x="2371" y="133"/>
                      <a:pt x="2352" y="127"/>
                    </a:cubicBezTo>
                    <a:cubicBezTo>
                      <a:pt x="2289" y="127"/>
                      <a:pt x="2225" y="146"/>
                      <a:pt x="2168" y="171"/>
                    </a:cubicBezTo>
                    <a:cubicBezTo>
                      <a:pt x="2104" y="190"/>
                      <a:pt x="2041" y="222"/>
                      <a:pt x="1977" y="247"/>
                    </a:cubicBezTo>
                    <a:cubicBezTo>
                      <a:pt x="1850" y="311"/>
                      <a:pt x="1736" y="381"/>
                      <a:pt x="1628" y="463"/>
                    </a:cubicBezTo>
                    <a:cubicBezTo>
                      <a:pt x="1520" y="552"/>
                      <a:pt x="1424" y="648"/>
                      <a:pt x="1335" y="749"/>
                    </a:cubicBezTo>
                    <a:cubicBezTo>
                      <a:pt x="1291" y="800"/>
                      <a:pt x="1253" y="851"/>
                      <a:pt x="1215" y="908"/>
                    </a:cubicBezTo>
                    <a:cubicBezTo>
                      <a:pt x="1189" y="946"/>
                      <a:pt x="1164" y="991"/>
                      <a:pt x="1145" y="1029"/>
                    </a:cubicBezTo>
                    <a:cubicBezTo>
                      <a:pt x="694" y="1258"/>
                      <a:pt x="325" y="1614"/>
                      <a:pt x="71" y="2046"/>
                    </a:cubicBezTo>
                    <a:cubicBezTo>
                      <a:pt x="50" y="2077"/>
                      <a:pt x="68" y="2122"/>
                      <a:pt x="104" y="2122"/>
                    </a:cubicBezTo>
                    <a:cubicBezTo>
                      <a:pt x="111" y="2122"/>
                      <a:pt x="119" y="2120"/>
                      <a:pt x="128" y="2116"/>
                    </a:cubicBezTo>
                    <a:cubicBezTo>
                      <a:pt x="471" y="1957"/>
                      <a:pt x="846" y="1868"/>
                      <a:pt x="1227" y="1862"/>
                    </a:cubicBezTo>
                    <a:lnTo>
                      <a:pt x="1227" y="1862"/>
                    </a:lnTo>
                    <a:lnTo>
                      <a:pt x="1170" y="1881"/>
                    </a:lnTo>
                    <a:cubicBezTo>
                      <a:pt x="1030" y="1919"/>
                      <a:pt x="897" y="1963"/>
                      <a:pt x="763" y="2020"/>
                    </a:cubicBezTo>
                    <a:cubicBezTo>
                      <a:pt x="497" y="2141"/>
                      <a:pt x="249" y="2294"/>
                      <a:pt x="20" y="2478"/>
                    </a:cubicBezTo>
                    <a:cubicBezTo>
                      <a:pt x="7" y="2491"/>
                      <a:pt x="1" y="2516"/>
                      <a:pt x="14" y="2535"/>
                    </a:cubicBezTo>
                    <a:cubicBezTo>
                      <a:pt x="1" y="2548"/>
                      <a:pt x="14" y="2573"/>
                      <a:pt x="33" y="2580"/>
                    </a:cubicBezTo>
                    <a:cubicBezTo>
                      <a:pt x="287" y="2624"/>
                      <a:pt x="547" y="2656"/>
                      <a:pt x="808" y="2669"/>
                    </a:cubicBezTo>
                    <a:lnTo>
                      <a:pt x="1037" y="2681"/>
                    </a:lnTo>
                    <a:cubicBezTo>
                      <a:pt x="1088" y="2827"/>
                      <a:pt x="1183" y="2948"/>
                      <a:pt x="1310" y="3037"/>
                    </a:cubicBezTo>
                    <a:cubicBezTo>
                      <a:pt x="1374" y="3082"/>
                      <a:pt x="1443" y="3120"/>
                      <a:pt x="1520" y="3145"/>
                    </a:cubicBezTo>
                    <a:cubicBezTo>
                      <a:pt x="1558" y="3158"/>
                      <a:pt x="1596" y="3171"/>
                      <a:pt x="1634" y="3171"/>
                    </a:cubicBezTo>
                    <a:cubicBezTo>
                      <a:pt x="1628" y="3406"/>
                      <a:pt x="1640" y="3641"/>
                      <a:pt x="1653" y="3870"/>
                    </a:cubicBezTo>
                    <a:lnTo>
                      <a:pt x="1666" y="4213"/>
                    </a:lnTo>
                    <a:cubicBezTo>
                      <a:pt x="1666" y="4270"/>
                      <a:pt x="1672" y="4334"/>
                      <a:pt x="1679" y="4391"/>
                    </a:cubicBezTo>
                    <a:cubicBezTo>
                      <a:pt x="1679" y="4435"/>
                      <a:pt x="1685" y="4480"/>
                      <a:pt x="1698" y="4524"/>
                    </a:cubicBezTo>
                    <a:lnTo>
                      <a:pt x="1698" y="4569"/>
                    </a:lnTo>
                    <a:cubicBezTo>
                      <a:pt x="1698" y="4573"/>
                      <a:pt x="1696" y="4575"/>
                      <a:pt x="1694" y="4575"/>
                    </a:cubicBezTo>
                    <a:cubicBezTo>
                      <a:pt x="1691" y="4575"/>
                      <a:pt x="1688" y="4573"/>
                      <a:pt x="1687" y="4573"/>
                    </a:cubicBezTo>
                    <a:cubicBezTo>
                      <a:pt x="1686" y="4573"/>
                      <a:pt x="1685" y="4574"/>
                      <a:pt x="1685" y="4575"/>
                    </a:cubicBezTo>
                    <a:cubicBezTo>
                      <a:pt x="1647" y="5344"/>
                      <a:pt x="1774" y="6107"/>
                      <a:pt x="2054" y="6818"/>
                    </a:cubicBezTo>
                    <a:cubicBezTo>
                      <a:pt x="2041" y="6787"/>
                      <a:pt x="2022" y="6748"/>
                      <a:pt x="2009" y="6717"/>
                    </a:cubicBezTo>
                    <a:cubicBezTo>
                      <a:pt x="2004" y="6707"/>
                      <a:pt x="1996" y="6703"/>
                      <a:pt x="1988" y="6703"/>
                    </a:cubicBezTo>
                    <a:cubicBezTo>
                      <a:pt x="1975" y="6703"/>
                      <a:pt x="1963" y="6714"/>
                      <a:pt x="1971" y="6729"/>
                    </a:cubicBezTo>
                    <a:cubicBezTo>
                      <a:pt x="2320" y="7664"/>
                      <a:pt x="2918" y="8483"/>
                      <a:pt x="3693" y="9112"/>
                    </a:cubicBezTo>
                    <a:cubicBezTo>
                      <a:pt x="3801" y="9195"/>
                      <a:pt x="3909" y="9278"/>
                      <a:pt x="4024" y="9360"/>
                    </a:cubicBezTo>
                    <a:cubicBezTo>
                      <a:pt x="4081" y="9398"/>
                      <a:pt x="4138" y="9436"/>
                      <a:pt x="4195" y="9468"/>
                    </a:cubicBezTo>
                    <a:cubicBezTo>
                      <a:pt x="4322" y="9614"/>
                      <a:pt x="4462" y="9748"/>
                      <a:pt x="4614" y="9869"/>
                    </a:cubicBezTo>
                    <a:cubicBezTo>
                      <a:pt x="4742" y="9964"/>
                      <a:pt x="4875" y="10059"/>
                      <a:pt x="5015" y="10136"/>
                    </a:cubicBezTo>
                    <a:cubicBezTo>
                      <a:pt x="5085" y="10180"/>
                      <a:pt x="5148" y="10218"/>
                      <a:pt x="5218" y="10250"/>
                    </a:cubicBezTo>
                    <a:cubicBezTo>
                      <a:pt x="5269" y="10282"/>
                      <a:pt x="5326" y="10307"/>
                      <a:pt x="5377" y="10333"/>
                    </a:cubicBezTo>
                    <a:cubicBezTo>
                      <a:pt x="5345" y="10358"/>
                      <a:pt x="5314" y="10383"/>
                      <a:pt x="5275" y="10409"/>
                    </a:cubicBezTo>
                    <a:cubicBezTo>
                      <a:pt x="5097" y="10536"/>
                      <a:pt x="4913" y="10657"/>
                      <a:pt x="4723" y="10765"/>
                    </a:cubicBezTo>
                    <a:cubicBezTo>
                      <a:pt x="4417" y="10936"/>
                      <a:pt x="4100" y="11095"/>
                      <a:pt x="3769" y="11222"/>
                    </a:cubicBezTo>
                    <a:lnTo>
                      <a:pt x="3801" y="11209"/>
                    </a:lnTo>
                    <a:cubicBezTo>
                      <a:pt x="3814" y="11203"/>
                      <a:pt x="3814" y="11190"/>
                      <a:pt x="3807" y="11178"/>
                    </a:cubicBezTo>
                    <a:lnTo>
                      <a:pt x="3820" y="11178"/>
                    </a:lnTo>
                    <a:cubicBezTo>
                      <a:pt x="3827" y="11171"/>
                      <a:pt x="3827" y="11165"/>
                      <a:pt x="3827" y="11152"/>
                    </a:cubicBezTo>
                    <a:cubicBezTo>
                      <a:pt x="3800" y="11122"/>
                      <a:pt x="3756" y="11114"/>
                      <a:pt x="3711" y="11114"/>
                    </a:cubicBezTo>
                    <a:cubicBezTo>
                      <a:pt x="3680" y="11114"/>
                      <a:pt x="3649" y="11118"/>
                      <a:pt x="3623" y="11121"/>
                    </a:cubicBezTo>
                    <a:cubicBezTo>
                      <a:pt x="3541" y="11127"/>
                      <a:pt x="3458" y="11146"/>
                      <a:pt x="3382" y="11184"/>
                    </a:cubicBezTo>
                    <a:cubicBezTo>
                      <a:pt x="3204" y="11267"/>
                      <a:pt x="3070" y="11426"/>
                      <a:pt x="3007" y="11616"/>
                    </a:cubicBezTo>
                    <a:cubicBezTo>
                      <a:pt x="3000" y="11616"/>
                      <a:pt x="2988" y="11623"/>
                      <a:pt x="2981" y="11635"/>
                    </a:cubicBezTo>
                    <a:cubicBezTo>
                      <a:pt x="2950" y="11642"/>
                      <a:pt x="2918" y="11654"/>
                      <a:pt x="2892" y="11673"/>
                    </a:cubicBezTo>
                    <a:cubicBezTo>
                      <a:pt x="2848" y="11692"/>
                      <a:pt x="2810" y="11718"/>
                      <a:pt x="2772" y="11750"/>
                    </a:cubicBezTo>
                    <a:cubicBezTo>
                      <a:pt x="2695" y="11807"/>
                      <a:pt x="2625" y="11864"/>
                      <a:pt x="2562" y="11940"/>
                    </a:cubicBezTo>
                    <a:cubicBezTo>
                      <a:pt x="2467" y="12042"/>
                      <a:pt x="2409" y="12175"/>
                      <a:pt x="2403" y="12315"/>
                    </a:cubicBezTo>
                    <a:cubicBezTo>
                      <a:pt x="2295" y="12442"/>
                      <a:pt x="2168" y="12557"/>
                      <a:pt x="2028" y="12652"/>
                    </a:cubicBezTo>
                    <a:cubicBezTo>
                      <a:pt x="1876" y="12766"/>
                      <a:pt x="1717" y="12868"/>
                      <a:pt x="1558" y="12976"/>
                    </a:cubicBezTo>
                    <a:cubicBezTo>
                      <a:pt x="1227" y="13199"/>
                      <a:pt x="891" y="13402"/>
                      <a:pt x="554" y="13599"/>
                    </a:cubicBezTo>
                    <a:cubicBezTo>
                      <a:pt x="510" y="13615"/>
                      <a:pt x="527" y="13674"/>
                      <a:pt x="561" y="13674"/>
                    </a:cubicBezTo>
                    <a:cubicBezTo>
                      <a:pt x="567" y="13674"/>
                      <a:pt x="573" y="13672"/>
                      <a:pt x="579" y="13669"/>
                    </a:cubicBezTo>
                    <a:cubicBezTo>
                      <a:pt x="706" y="13631"/>
                      <a:pt x="833" y="13580"/>
                      <a:pt x="960" y="13529"/>
                    </a:cubicBezTo>
                    <a:lnTo>
                      <a:pt x="960" y="13529"/>
                    </a:lnTo>
                    <a:cubicBezTo>
                      <a:pt x="668" y="13751"/>
                      <a:pt x="414" y="14018"/>
                      <a:pt x="211" y="14323"/>
                    </a:cubicBezTo>
                    <a:cubicBezTo>
                      <a:pt x="189" y="14351"/>
                      <a:pt x="209" y="14383"/>
                      <a:pt x="240" y="14383"/>
                    </a:cubicBezTo>
                    <a:cubicBezTo>
                      <a:pt x="245" y="14383"/>
                      <a:pt x="250" y="14382"/>
                      <a:pt x="255" y="14381"/>
                    </a:cubicBezTo>
                    <a:cubicBezTo>
                      <a:pt x="668" y="14203"/>
                      <a:pt x="1069" y="14006"/>
                      <a:pt x="1463" y="13796"/>
                    </a:cubicBezTo>
                    <a:cubicBezTo>
                      <a:pt x="1774" y="13624"/>
                      <a:pt x="2085" y="13453"/>
                      <a:pt x="2384" y="13268"/>
                    </a:cubicBezTo>
                    <a:lnTo>
                      <a:pt x="2384" y="13268"/>
                    </a:lnTo>
                    <a:cubicBezTo>
                      <a:pt x="2028" y="13688"/>
                      <a:pt x="1526" y="14012"/>
                      <a:pt x="1399" y="14571"/>
                    </a:cubicBezTo>
                    <a:cubicBezTo>
                      <a:pt x="1393" y="14597"/>
                      <a:pt x="1418" y="14616"/>
                      <a:pt x="1443" y="14616"/>
                    </a:cubicBezTo>
                    <a:cubicBezTo>
                      <a:pt x="1895" y="14514"/>
                      <a:pt x="2301" y="14298"/>
                      <a:pt x="2695" y="14063"/>
                    </a:cubicBezTo>
                    <a:cubicBezTo>
                      <a:pt x="3121" y="13815"/>
                      <a:pt x="3560" y="13586"/>
                      <a:pt x="4004" y="13376"/>
                    </a:cubicBezTo>
                    <a:cubicBezTo>
                      <a:pt x="4138" y="13319"/>
                      <a:pt x="4271" y="13262"/>
                      <a:pt x="4405" y="13199"/>
                    </a:cubicBezTo>
                    <a:cubicBezTo>
                      <a:pt x="4538" y="13148"/>
                      <a:pt x="4665" y="13091"/>
                      <a:pt x="4786" y="13021"/>
                    </a:cubicBezTo>
                    <a:cubicBezTo>
                      <a:pt x="4805" y="13008"/>
                      <a:pt x="4811" y="12976"/>
                      <a:pt x="4799" y="12957"/>
                    </a:cubicBezTo>
                    <a:cubicBezTo>
                      <a:pt x="4983" y="12855"/>
                      <a:pt x="5155" y="12741"/>
                      <a:pt x="5320" y="12614"/>
                    </a:cubicBezTo>
                    <a:cubicBezTo>
                      <a:pt x="5555" y="12442"/>
                      <a:pt x="5784" y="12258"/>
                      <a:pt x="6006" y="12074"/>
                    </a:cubicBezTo>
                    <a:cubicBezTo>
                      <a:pt x="6318" y="11807"/>
                      <a:pt x="6623" y="11534"/>
                      <a:pt x="6934" y="11273"/>
                    </a:cubicBezTo>
                    <a:cubicBezTo>
                      <a:pt x="7061" y="11394"/>
                      <a:pt x="7201" y="11508"/>
                      <a:pt x="7328" y="11623"/>
                    </a:cubicBezTo>
                    <a:cubicBezTo>
                      <a:pt x="7423" y="11705"/>
                      <a:pt x="7512" y="11781"/>
                      <a:pt x="7608" y="11851"/>
                    </a:cubicBezTo>
                    <a:cubicBezTo>
                      <a:pt x="7608" y="11858"/>
                      <a:pt x="7614" y="11864"/>
                      <a:pt x="7620" y="11870"/>
                    </a:cubicBezTo>
                    <a:lnTo>
                      <a:pt x="7639" y="11877"/>
                    </a:lnTo>
                    <a:lnTo>
                      <a:pt x="7690" y="11921"/>
                    </a:lnTo>
                    <a:lnTo>
                      <a:pt x="7754" y="11966"/>
                    </a:lnTo>
                    <a:cubicBezTo>
                      <a:pt x="7817" y="12042"/>
                      <a:pt x="7862" y="12131"/>
                      <a:pt x="7894" y="12226"/>
                    </a:cubicBezTo>
                    <a:cubicBezTo>
                      <a:pt x="7970" y="12404"/>
                      <a:pt x="8033" y="12588"/>
                      <a:pt x="8097" y="12773"/>
                    </a:cubicBezTo>
                    <a:cubicBezTo>
                      <a:pt x="8230" y="13148"/>
                      <a:pt x="8345" y="13529"/>
                      <a:pt x="8459" y="13910"/>
                    </a:cubicBezTo>
                    <a:cubicBezTo>
                      <a:pt x="8675" y="14667"/>
                      <a:pt x="8872" y="15423"/>
                      <a:pt x="9107" y="16173"/>
                    </a:cubicBezTo>
                    <a:cubicBezTo>
                      <a:pt x="9165" y="16363"/>
                      <a:pt x="9228" y="16548"/>
                      <a:pt x="9292" y="16732"/>
                    </a:cubicBezTo>
                    <a:cubicBezTo>
                      <a:pt x="9323" y="16821"/>
                      <a:pt x="9355" y="16916"/>
                      <a:pt x="9393" y="17005"/>
                    </a:cubicBezTo>
                    <a:cubicBezTo>
                      <a:pt x="9412" y="17081"/>
                      <a:pt x="9444" y="17151"/>
                      <a:pt x="9489" y="17221"/>
                    </a:cubicBezTo>
                    <a:cubicBezTo>
                      <a:pt x="9533" y="17306"/>
                      <a:pt x="9615" y="17352"/>
                      <a:pt x="9701" y="17352"/>
                    </a:cubicBezTo>
                    <a:cubicBezTo>
                      <a:pt x="9750" y="17352"/>
                      <a:pt x="9800" y="17336"/>
                      <a:pt x="9844" y="17304"/>
                    </a:cubicBezTo>
                    <a:cubicBezTo>
                      <a:pt x="9978" y="17208"/>
                      <a:pt x="10067" y="17075"/>
                      <a:pt x="10118" y="16922"/>
                    </a:cubicBezTo>
                    <a:cubicBezTo>
                      <a:pt x="10137" y="16859"/>
                      <a:pt x="10156" y="16789"/>
                      <a:pt x="10169" y="16719"/>
                    </a:cubicBezTo>
                    <a:cubicBezTo>
                      <a:pt x="10251" y="16922"/>
                      <a:pt x="10347" y="17119"/>
                      <a:pt x="10455" y="17310"/>
                    </a:cubicBezTo>
                    <a:cubicBezTo>
                      <a:pt x="10512" y="17424"/>
                      <a:pt x="10575" y="17539"/>
                      <a:pt x="10645" y="17647"/>
                    </a:cubicBezTo>
                    <a:cubicBezTo>
                      <a:pt x="10677" y="17710"/>
                      <a:pt x="10734" y="17749"/>
                      <a:pt x="10804" y="17755"/>
                    </a:cubicBezTo>
                    <a:cubicBezTo>
                      <a:pt x="10842" y="17850"/>
                      <a:pt x="10880" y="17939"/>
                      <a:pt x="10938" y="18022"/>
                    </a:cubicBezTo>
                    <a:cubicBezTo>
                      <a:pt x="11001" y="18130"/>
                      <a:pt x="11084" y="18225"/>
                      <a:pt x="11173" y="18314"/>
                    </a:cubicBezTo>
                    <a:cubicBezTo>
                      <a:pt x="11231" y="18372"/>
                      <a:pt x="11305" y="18415"/>
                      <a:pt x="11381" y="18415"/>
                    </a:cubicBezTo>
                    <a:cubicBezTo>
                      <a:pt x="11413" y="18415"/>
                      <a:pt x="11446" y="18407"/>
                      <a:pt x="11478" y="18390"/>
                    </a:cubicBezTo>
                    <a:cubicBezTo>
                      <a:pt x="11586" y="18327"/>
                      <a:pt x="11617" y="18200"/>
                      <a:pt x="11637" y="18079"/>
                    </a:cubicBezTo>
                    <a:lnTo>
                      <a:pt x="11675" y="17844"/>
                    </a:lnTo>
                    <a:cubicBezTo>
                      <a:pt x="11681" y="17780"/>
                      <a:pt x="11700" y="17717"/>
                      <a:pt x="11700" y="17653"/>
                    </a:cubicBezTo>
                    <a:cubicBezTo>
                      <a:pt x="11844" y="17728"/>
                      <a:pt x="12027" y="17824"/>
                      <a:pt x="12198" y="17824"/>
                    </a:cubicBezTo>
                    <a:cubicBezTo>
                      <a:pt x="12232" y="17824"/>
                      <a:pt x="12265" y="17820"/>
                      <a:pt x="12297" y="17812"/>
                    </a:cubicBezTo>
                    <a:cubicBezTo>
                      <a:pt x="12380" y="17793"/>
                      <a:pt x="12450" y="17742"/>
                      <a:pt x="12494" y="17672"/>
                    </a:cubicBezTo>
                    <a:cubicBezTo>
                      <a:pt x="12533" y="17571"/>
                      <a:pt x="12539" y="17463"/>
                      <a:pt x="12514" y="17361"/>
                    </a:cubicBezTo>
                    <a:cubicBezTo>
                      <a:pt x="12475" y="17126"/>
                      <a:pt x="12418" y="16897"/>
                      <a:pt x="12348" y="16668"/>
                    </a:cubicBezTo>
                    <a:cubicBezTo>
                      <a:pt x="12583" y="16579"/>
                      <a:pt x="12583" y="16287"/>
                      <a:pt x="12482" y="16096"/>
                    </a:cubicBezTo>
                    <a:cubicBezTo>
                      <a:pt x="12412" y="15963"/>
                      <a:pt x="12336" y="15842"/>
                      <a:pt x="12247" y="15721"/>
                    </a:cubicBezTo>
                    <a:cubicBezTo>
                      <a:pt x="12164" y="15588"/>
                      <a:pt x="12075" y="15455"/>
                      <a:pt x="11992" y="15321"/>
                    </a:cubicBezTo>
                    <a:cubicBezTo>
                      <a:pt x="11649" y="14794"/>
                      <a:pt x="11319" y="14253"/>
                      <a:pt x="10995" y="13713"/>
                    </a:cubicBezTo>
                    <a:cubicBezTo>
                      <a:pt x="10829" y="13440"/>
                      <a:pt x="10671" y="13167"/>
                      <a:pt x="10518" y="12900"/>
                    </a:cubicBezTo>
                    <a:cubicBezTo>
                      <a:pt x="10359" y="12639"/>
                      <a:pt x="10219" y="12372"/>
                      <a:pt x="10099" y="12099"/>
                    </a:cubicBezTo>
                    <a:cubicBezTo>
                      <a:pt x="9895" y="11584"/>
                      <a:pt x="9883" y="11019"/>
                      <a:pt x="9717" y="10498"/>
                    </a:cubicBezTo>
                    <a:lnTo>
                      <a:pt x="9717" y="10498"/>
                    </a:lnTo>
                    <a:cubicBezTo>
                      <a:pt x="9768" y="10555"/>
                      <a:pt x="9819" y="10606"/>
                      <a:pt x="9876" y="10657"/>
                    </a:cubicBezTo>
                    <a:cubicBezTo>
                      <a:pt x="9900" y="10687"/>
                      <a:pt x="9933" y="10701"/>
                      <a:pt x="9966" y="10701"/>
                    </a:cubicBezTo>
                    <a:cubicBezTo>
                      <a:pt x="9996" y="10701"/>
                      <a:pt x="10027" y="10690"/>
                      <a:pt x="10054" y="10669"/>
                    </a:cubicBezTo>
                    <a:cubicBezTo>
                      <a:pt x="10105" y="10612"/>
                      <a:pt x="10086" y="10530"/>
                      <a:pt x="10061" y="10460"/>
                    </a:cubicBezTo>
                    <a:cubicBezTo>
                      <a:pt x="9991" y="10256"/>
                      <a:pt x="9914" y="10053"/>
                      <a:pt x="9838" y="9850"/>
                    </a:cubicBezTo>
                    <a:cubicBezTo>
                      <a:pt x="9800" y="9748"/>
                      <a:pt x="9756" y="9653"/>
                      <a:pt x="9717" y="9551"/>
                    </a:cubicBezTo>
                    <a:cubicBezTo>
                      <a:pt x="9679" y="9456"/>
                      <a:pt x="9654" y="9367"/>
                      <a:pt x="9609" y="9278"/>
                    </a:cubicBezTo>
                    <a:lnTo>
                      <a:pt x="10283" y="8763"/>
                    </a:lnTo>
                    <a:lnTo>
                      <a:pt x="10531" y="8572"/>
                    </a:lnTo>
                    <a:lnTo>
                      <a:pt x="10537" y="8572"/>
                    </a:lnTo>
                    <a:cubicBezTo>
                      <a:pt x="11255" y="8134"/>
                      <a:pt x="11942" y="7632"/>
                      <a:pt x="12583" y="7085"/>
                    </a:cubicBezTo>
                    <a:cubicBezTo>
                      <a:pt x="12672" y="7009"/>
                      <a:pt x="12768" y="6933"/>
                      <a:pt x="12857" y="6850"/>
                    </a:cubicBezTo>
                    <a:cubicBezTo>
                      <a:pt x="12920" y="6793"/>
                      <a:pt x="12990" y="6736"/>
                      <a:pt x="13047" y="6672"/>
                    </a:cubicBezTo>
                    <a:lnTo>
                      <a:pt x="13111" y="6621"/>
                    </a:lnTo>
                    <a:cubicBezTo>
                      <a:pt x="13119" y="6629"/>
                      <a:pt x="13128" y="6633"/>
                      <a:pt x="13137" y="6633"/>
                    </a:cubicBezTo>
                    <a:cubicBezTo>
                      <a:pt x="13150" y="6633"/>
                      <a:pt x="13163" y="6626"/>
                      <a:pt x="13174" y="6615"/>
                    </a:cubicBezTo>
                    <a:cubicBezTo>
                      <a:pt x="13251" y="6513"/>
                      <a:pt x="13333" y="6405"/>
                      <a:pt x="13410" y="6297"/>
                    </a:cubicBezTo>
                    <a:cubicBezTo>
                      <a:pt x="13443" y="6268"/>
                      <a:pt x="13415" y="6225"/>
                      <a:pt x="13383" y="6225"/>
                    </a:cubicBezTo>
                    <a:cubicBezTo>
                      <a:pt x="13372" y="6225"/>
                      <a:pt x="13362" y="6229"/>
                      <a:pt x="13352" y="6240"/>
                    </a:cubicBezTo>
                    <a:cubicBezTo>
                      <a:pt x="13232" y="6272"/>
                      <a:pt x="13124" y="6329"/>
                      <a:pt x="13022" y="6399"/>
                    </a:cubicBezTo>
                    <a:cubicBezTo>
                      <a:pt x="12736" y="6532"/>
                      <a:pt x="12456" y="6679"/>
                      <a:pt x="12177" y="6825"/>
                    </a:cubicBezTo>
                    <a:lnTo>
                      <a:pt x="12170" y="6825"/>
                    </a:lnTo>
                    <a:cubicBezTo>
                      <a:pt x="12151" y="6831"/>
                      <a:pt x="12139" y="6837"/>
                      <a:pt x="12120" y="6844"/>
                    </a:cubicBezTo>
                    <a:lnTo>
                      <a:pt x="11999" y="6888"/>
                    </a:lnTo>
                    <a:lnTo>
                      <a:pt x="11776" y="6964"/>
                    </a:lnTo>
                    <a:cubicBezTo>
                      <a:pt x="11700" y="6990"/>
                      <a:pt x="11630" y="7015"/>
                      <a:pt x="11554" y="7047"/>
                    </a:cubicBezTo>
                    <a:cubicBezTo>
                      <a:pt x="11535" y="7052"/>
                      <a:pt x="11503" y="7067"/>
                      <a:pt x="11479" y="7067"/>
                    </a:cubicBezTo>
                    <a:cubicBezTo>
                      <a:pt x="11471" y="7067"/>
                      <a:pt x="11464" y="7065"/>
                      <a:pt x="11459" y="7060"/>
                    </a:cubicBezTo>
                    <a:cubicBezTo>
                      <a:pt x="11433" y="7041"/>
                      <a:pt x="11446" y="7003"/>
                      <a:pt x="11459" y="6984"/>
                    </a:cubicBezTo>
                    <a:cubicBezTo>
                      <a:pt x="11490" y="6914"/>
                      <a:pt x="11529" y="6844"/>
                      <a:pt x="11573" y="6780"/>
                    </a:cubicBezTo>
                    <a:cubicBezTo>
                      <a:pt x="11611" y="6717"/>
                      <a:pt x="11656" y="6647"/>
                      <a:pt x="11694" y="6583"/>
                    </a:cubicBezTo>
                    <a:cubicBezTo>
                      <a:pt x="11764" y="6475"/>
                      <a:pt x="11840" y="6361"/>
                      <a:pt x="11910" y="6253"/>
                    </a:cubicBezTo>
                    <a:cubicBezTo>
                      <a:pt x="12107" y="6056"/>
                      <a:pt x="12310" y="5859"/>
                      <a:pt x="12507" y="5662"/>
                    </a:cubicBezTo>
                    <a:cubicBezTo>
                      <a:pt x="12711" y="5465"/>
                      <a:pt x="12895" y="5261"/>
                      <a:pt x="13098" y="5077"/>
                    </a:cubicBezTo>
                    <a:cubicBezTo>
                      <a:pt x="13125" y="5050"/>
                      <a:pt x="13106" y="4995"/>
                      <a:pt x="13073" y="4995"/>
                    </a:cubicBezTo>
                    <a:cubicBezTo>
                      <a:pt x="13067" y="4995"/>
                      <a:pt x="13060" y="4997"/>
                      <a:pt x="13054" y="5001"/>
                    </a:cubicBezTo>
                    <a:cubicBezTo>
                      <a:pt x="12691" y="5204"/>
                      <a:pt x="12342" y="5427"/>
                      <a:pt x="11992" y="5662"/>
                    </a:cubicBezTo>
                    <a:cubicBezTo>
                      <a:pt x="11700" y="5859"/>
                      <a:pt x="11420" y="6056"/>
                      <a:pt x="11141" y="6272"/>
                    </a:cubicBezTo>
                    <a:cubicBezTo>
                      <a:pt x="11287" y="6088"/>
                      <a:pt x="11452" y="5910"/>
                      <a:pt x="11630" y="5757"/>
                    </a:cubicBezTo>
                    <a:cubicBezTo>
                      <a:pt x="11658" y="5735"/>
                      <a:pt x="11638" y="5690"/>
                      <a:pt x="11607" y="5690"/>
                    </a:cubicBezTo>
                    <a:cubicBezTo>
                      <a:pt x="11603" y="5690"/>
                      <a:pt x="11597" y="5691"/>
                      <a:pt x="11592" y="5694"/>
                    </a:cubicBezTo>
                    <a:cubicBezTo>
                      <a:pt x="11332" y="5821"/>
                      <a:pt x="11077" y="5967"/>
                      <a:pt x="10842" y="6145"/>
                    </a:cubicBezTo>
                    <a:cubicBezTo>
                      <a:pt x="10671" y="6246"/>
                      <a:pt x="10512" y="6361"/>
                      <a:pt x="10347" y="6482"/>
                    </a:cubicBezTo>
                    <a:cubicBezTo>
                      <a:pt x="10181" y="6596"/>
                      <a:pt x="10003" y="6723"/>
                      <a:pt x="9832" y="6850"/>
                    </a:cubicBezTo>
                    <a:cubicBezTo>
                      <a:pt x="9514" y="7079"/>
                      <a:pt x="9184" y="7301"/>
                      <a:pt x="8879" y="7555"/>
                    </a:cubicBezTo>
                    <a:lnTo>
                      <a:pt x="8872" y="7562"/>
                    </a:lnTo>
                    <a:cubicBezTo>
                      <a:pt x="8732" y="7333"/>
                      <a:pt x="8605" y="7098"/>
                      <a:pt x="8491" y="6856"/>
                    </a:cubicBezTo>
                    <a:cubicBezTo>
                      <a:pt x="8427" y="6698"/>
                      <a:pt x="8351" y="6551"/>
                      <a:pt x="8249" y="6412"/>
                    </a:cubicBezTo>
                    <a:cubicBezTo>
                      <a:pt x="8180" y="6272"/>
                      <a:pt x="8091" y="6145"/>
                      <a:pt x="7989" y="6024"/>
                    </a:cubicBezTo>
                    <a:cubicBezTo>
                      <a:pt x="7697" y="5655"/>
                      <a:pt x="7392" y="5293"/>
                      <a:pt x="7093" y="4931"/>
                    </a:cubicBezTo>
                    <a:cubicBezTo>
                      <a:pt x="6921" y="4721"/>
                      <a:pt x="6750" y="4518"/>
                      <a:pt x="6572" y="4315"/>
                    </a:cubicBezTo>
                    <a:cubicBezTo>
                      <a:pt x="6565" y="4308"/>
                      <a:pt x="6553" y="4308"/>
                      <a:pt x="6546" y="4308"/>
                    </a:cubicBezTo>
                    <a:cubicBezTo>
                      <a:pt x="6515" y="4276"/>
                      <a:pt x="6483" y="4238"/>
                      <a:pt x="6451" y="4200"/>
                    </a:cubicBezTo>
                    <a:cubicBezTo>
                      <a:pt x="6375" y="4098"/>
                      <a:pt x="6286" y="3990"/>
                      <a:pt x="6216" y="3882"/>
                    </a:cubicBezTo>
                    <a:cubicBezTo>
                      <a:pt x="6063" y="3673"/>
                      <a:pt x="5936" y="3450"/>
                      <a:pt x="5816" y="3221"/>
                    </a:cubicBezTo>
                    <a:cubicBezTo>
                      <a:pt x="5765" y="3069"/>
                      <a:pt x="5708" y="2923"/>
                      <a:pt x="5638" y="2770"/>
                    </a:cubicBezTo>
                    <a:lnTo>
                      <a:pt x="5638" y="2770"/>
                    </a:lnTo>
                    <a:lnTo>
                      <a:pt x="5663" y="2789"/>
                    </a:lnTo>
                    <a:cubicBezTo>
                      <a:pt x="5668" y="2794"/>
                      <a:pt x="5673" y="2796"/>
                      <a:pt x="5679" y="2796"/>
                    </a:cubicBezTo>
                    <a:cubicBezTo>
                      <a:pt x="5695" y="2796"/>
                      <a:pt x="5711" y="2778"/>
                      <a:pt x="5701" y="2764"/>
                    </a:cubicBezTo>
                    <a:cubicBezTo>
                      <a:pt x="5657" y="2688"/>
                      <a:pt x="5599" y="2618"/>
                      <a:pt x="5542" y="2548"/>
                    </a:cubicBezTo>
                    <a:cubicBezTo>
                      <a:pt x="5536" y="2542"/>
                      <a:pt x="5536" y="2529"/>
                      <a:pt x="5530" y="2522"/>
                    </a:cubicBezTo>
                    <a:cubicBezTo>
                      <a:pt x="5523" y="2510"/>
                      <a:pt x="5517" y="2510"/>
                      <a:pt x="5511" y="2510"/>
                    </a:cubicBezTo>
                    <a:cubicBezTo>
                      <a:pt x="5460" y="2446"/>
                      <a:pt x="5409" y="2389"/>
                      <a:pt x="5358" y="2332"/>
                    </a:cubicBezTo>
                    <a:cubicBezTo>
                      <a:pt x="5294" y="2249"/>
                      <a:pt x="5237" y="2173"/>
                      <a:pt x="5174" y="2097"/>
                    </a:cubicBezTo>
                    <a:cubicBezTo>
                      <a:pt x="5167" y="2065"/>
                      <a:pt x="5161" y="2033"/>
                      <a:pt x="5148" y="2008"/>
                    </a:cubicBezTo>
                    <a:cubicBezTo>
                      <a:pt x="5123" y="1925"/>
                      <a:pt x="5085" y="1849"/>
                      <a:pt x="5047" y="1773"/>
                    </a:cubicBezTo>
                    <a:cubicBezTo>
                      <a:pt x="5008" y="1715"/>
                      <a:pt x="4970" y="1658"/>
                      <a:pt x="4932" y="1607"/>
                    </a:cubicBezTo>
                    <a:lnTo>
                      <a:pt x="4932" y="1607"/>
                    </a:lnTo>
                    <a:cubicBezTo>
                      <a:pt x="4935" y="1609"/>
                      <a:pt x="4937" y="1609"/>
                      <a:pt x="4939" y="1609"/>
                    </a:cubicBezTo>
                    <a:cubicBezTo>
                      <a:pt x="4949" y="1609"/>
                      <a:pt x="4959" y="1599"/>
                      <a:pt x="4964" y="1588"/>
                    </a:cubicBezTo>
                    <a:cubicBezTo>
                      <a:pt x="4958" y="1512"/>
                      <a:pt x="4932" y="1436"/>
                      <a:pt x="4894" y="1372"/>
                    </a:cubicBezTo>
                    <a:cubicBezTo>
                      <a:pt x="4862" y="1302"/>
                      <a:pt x="4824" y="1239"/>
                      <a:pt x="4780" y="1175"/>
                    </a:cubicBezTo>
                    <a:cubicBezTo>
                      <a:pt x="4735" y="1118"/>
                      <a:pt x="4684" y="1054"/>
                      <a:pt x="4634" y="1004"/>
                    </a:cubicBezTo>
                    <a:cubicBezTo>
                      <a:pt x="4608" y="978"/>
                      <a:pt x="4583" y="953"/>
                      <a:pt x="4557" y="934"/>
                    </a:cubicBezTo>
                    <a:lnTo>
                      <a:pt x="4564" y="934"/>
                    </a:lnTo>
                    <a:cubicBezTo>
                      <a:pt x="4729" y="908"/>
                      <a:pt x="4888" y="864"/>
                      <a:pt x="5040" y="794"/>
                    </a:cubicBezTo>
                    <a:cubicBezTo>
                      <a:pt x="5059" y="788"/>
                      <a:pt x="5059" y="762"/>
                      <a:pt x="5047" y="749"/>
                    </a:cubicBezTo>
                    <a:cubicBezTo>
                      <a:pt x="5097" y="743"/>
                      <a:pt x="5142" y="730"/>
                      <a:pt x="5186" y="718"/>
                    </a:cubicBezTo>
                    <a:cubicBezTo>
                      <a:pt x="5205" y="711"/>
                      <a:pt x="5218" y="692"/>
                      <a:pt x="5205" y="673"/>
                    </a:cubicBezTo>
                    <a:cubicBezTo>
                      <a:pt x="5212" y="654"/>
                      <a:pt x="5205" y="635"/>
                      <a:pt x="5186" y="622"/>
                    </a:cubicBezTo>
                    <a:cubicBezTo>
                      <a:pt x="5097" y="552"/>
                      <a:pt x="4996" y="489"/>
                      <a:pt x="4900" y="425"/>
                    </a:cubicBezTo>
                    <a:lnTo>
                      <a:pt x="4900" y="425"/>
                    </a:lnTo>
                    <a:cubicBezTo>
                      <a:pt x="4932" y="444"/>
                      <a:pt x="4964" y="457"/>
                      <a:pt x="5002" y="470"/>
                    </a:cubicBezTo>
                    <a:cubicBezTo>
                      <a:pt x="5006" y="472"/>
                      <a:pt x="5010" y="473"/>
                      <a:pt x="5014" y="473"/>
                    </a:cubicBezTo>
                    <a:cubicBezTo>
                      <a:pt x="5033" y="473"/>
                      <a:pt x="5045" y="448"/>
                      <a:pt x="5034" y="432"/>
                    </a:cubicBezTo>
                    <a:cubicBezTo>
                      <a:pt x="4945" y="343"/>
                      <a:pt x="4843" y="273"/>
                      <a:pt x="4735" y="228"/>
                    </a:cubicBezTo>
                    <a:cubicBezTo>
                      <a:pt x="4614" y="165"/>
                      <a:pt x="4487" y="120"/>
                      <a:pt x="4360" y="82"/>
                    </a:cubicBezTo>
                    <a:cubicBezTo>
                      <a:pt x="4186" y="32"/>
                      <a:pt x="4001" y="6"/>
                      <a:pt x="3815" y="6"/>
                    </a:cubicBezTo>
                    <a:cubicBezTo>
                      <a:pt x="3764" y="6"/>
                      <a:pt x="3712" y="8"/>
                      <a:pt x="3661" y="12"/>
                    </a:cubicBezTo>
                    <a:cubicBezTo>
                      <a:pt x="3595" y="5"/>
                      <a:pt x="3527" y="0"/>
                      <a:pt x="3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9" name="Google Shape;1721;p49">
                <a:extLst>
                  <a:ext uri="{FF2B5EF4-FFF2-40B4-BE49-F238E27FC236}">
                    <a16:creationId xmlns:a16="http://schemas.microsoft.com/office/drawing/2014/main" id="{35C36B8F-89FC-4176-B187-F1841A996BC0}"/>
                  </a:ext>
                </a:extLst>
              </p:cNvPr>
              <p:cNvSpPr/>
              <p:nvPr/>
            </p:nvSpPr>
            <p:spPr>
              <a:xfrm>
                <a:off x="8276844" y="1209467"/>
                <a:ext cx="8598" cy="2746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29" extrusionOk="0">
                    <a:moveTo>
                      <a:pt x="18" y="0"/>
                    </a:moveTo>
                    <a:cubicBezTo>
                      <a:pt x="8" y="0"/>
                      <a:pt x="1" y="5"/>
                      <a:pt x="1" y="16"/>
                    </a:cubicBezTo>
                    <a:cubicBezTo>
                      <a:pt x="1" y="66"/>
                      <a:pt x="14" y="117"/>
                      <a:pt x="26" y="168"/>
                    </a:cubicBezTo>
                    <a:cubicBezTo>
                      <a:pt x="33" y="219"/>
                      <a:pt x="52" y="270"/>
                      <a:pt x="71" y="314"/>
                    </a:cubicBezTo>
                    <a:cubicBezTo>
                      <a:pt x="73" y="324"/>
                      <a:pt x="79" y="329"/>
                      <a:pt x="85" y="329"/>
                    </a:cubicBezTo>
                    <a:cubicBezTo>
                      <a:pt x="93" y="329"/>
                      <a:pt x="102" y="319"/>
                      <a:pt x="102" y="308"/>
                    </a:cubicBezTo>
                    <a:cubicBezTo>
                      <a:pt x="96" y="257"/>
                      <a:pt x="90" y="206"/>
                      <a:pt x="77" y="155"/>
                    </a:cubicBezTo>
                    <a:cubicBezTo>
                      <a:pt x="71" y="105"/>
                      <a:pt x="58" y="54"/>
                      <a:pt x="39" y="9"/>
                    </a:cubicBezTo>
                    <a:cubicBezTo>
                      <a:pt x="33" y="4"/>
                      <a:pt x="25" y="0"/>
                      <a:pt x="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0" name="Google Shape;1722;p49">
                <a:extLst>
                  <a:ext uri="{FF2B5EF4-FFF2-40B4-BE49-F238E27FC236}">
                    <a16:creationId xmlns:a16="http://schemas.microsoft.com/office/drawing/2014/main" id="{3D486CA8-EDC7-4022-BF95-0FF5D4BDC4A3}"/>
                  </a:ext>
                </a:extLst>
              </p:cNvPr>
              <p:cNvSpPr/>
              <p:nvPr/>
            </p:nvSpPr>
            <p:spPr>
              <a:xfrm>
                <a:off x="8164147" y="673528"/>
                <a:ext cx="61859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60" extrusionOk="0">
                    <a:moveTo>
                      <a:pt x="25" y="0"/>
                    </a:moveTo>
                    <a:cubicBezTo>
                      <a:pt x="13" y="0"/>
                      <a:pt x="0" y="15"/>
                      <a:pt x="10" y="30"/>
                    </a:cubicBezTo>
                    <a:cubicBezTo>
                      <a:pt x="105" y="157"/>
                      <a:pt x="213" y="271"/>
                      <a:pt x="328" y="379"/>
                    </a:cubicBezTo>
                    <a:cubicBezTo>
                      <a:pt x="385" y="430"/>
                      <a:pt x="448" y="481"/>
                      <a:pt x="512" y="532"/>
                    </a:cubicBezTo>
                    <a:cubicBezTo>
                      <a:pt x="544" y="557"/>
                      <a:pt x="576" y="583"/>
                      <a:pt x="607" y="602"/>
                    </a:cubicBezTo>
                    <a:cubicBezTo>
                      <a:pt x="633" y="634"/>
                      <a:pt x="671" y="653"/>
                      <a:pt x="703" y="659"/>
                    </a:cubicBezTo>
                    <a:cubicBezTo>
                      <a:pt x="728" y="659"/>
                      <a:pt x="741" y="640"/>
                      <a:pt x="734" y="621"/>
                    </a:cubicBezTo>
                    <a:cubicBezTo>
                      <a:pt x="715" y="589"/>
                      <a:pt x="690" y="564"/>
                      <a:pt x="658" y="545"/>
                    </a:cubicBezTo>
                    <a:lnTo>
                      <a:pt x="563" y="481"/>
                    </a:lnTo>
                    <a:cubicBezTo>
                      <a:pt x="499" y="430"/>
                      <a:pt x="442" y="379"/>
                      <a:pt x="379" y="329"/>
                    </a:cubicBezTo>
                    <a:cubicBezTo>
                      <a:pt x="264" y="227"/>
                      <a:pt x="143" y="119"/>
                      <a:pt x="35" y="5"/>
                    </a:cubicBezTo>
                    <a:cubicBezTo>
                      <a:pt x="32" y="2"/>
                      <a:pt x="29" y="0"/>
                      <a:pt x="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744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" grpId="0"/>
      <p:bldP spid="10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37E0-6CDA-417A-88F4-AB8DEA8D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445025"/>
            <a:ext cx="4455227" cy="25137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b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cẳng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đành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BA3639-8175-47CB-A25F-73376BD9423E}"/>
              </a:ext>
            </a:extLst>
          </p:cNvPr>
          <p:cNvSpPr txBox="1">
            <a:spLocks/>
          </p:cNvSpPr>
          <p:nvPr/>
        </p:nvSpPr>
        <p:spPr>
          <a:xfrm>
            <a:off x="5062603" y="2420897"/>
            <a:ext cx="3348734" cy="251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Con Cò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3BB9E362-868C-41DC-A636-26DFEC4E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78" l="10000" r="90000">
                        <a14:foregroundMark x1="25833" y1="89167" x2="79167" y2="9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9803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45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9BF45D-7EFE-43FA-8FE2-5939E9D97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450" y="572351"/>
            <a:ext cx="5621100" cy="1231500"/>
          </a:xfrm>
        </p:spPr>
        <p:txBody>
          <a:bodyPr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VỚI ĐỌC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C696F-07A5-451E-9598-4746FC1377E6}"/>
              </a:ext>
            </a:extLst>
          </p:cNvPr>
          <p:cNvSpPr/>
          <p:nvPr/>
        </p:nvSpPr>
        <p:spPr>
          <a:xfrm>
            <a:off x="486508" y="1863970"/>
            <a:ext cx="5155809" cy="210312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 (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Online Study Illustration by HoangPts on Dribbble">
            <a:extLst>
              <a:ext uri="{FF2B5EF4-FFF2-40B4-BE49-F238E27FC236}">
                <a16:creationId xmlns:a16="http://schemas.microsoft.com/office/drawing/2014/main" id="{CDECB28D-02EE-4BD2-BC1D-00EE0BE9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50" y1="16000" x2="53750" y2="54667"/>
                        <a14:foregroundMark x1="52000" y1="19667" x2="54000" y2="35000"/>
                        <a14:foregroundMark x1="58500" y1="14667" x2="60250" y2="18333"/>
                        <a14:foregroundMark x1="42500" y1="73333" x2="44500" y2="81667"/>
                        <a14:foregroundMark x1="42000" y1="77333" x2="44500" y2="81333"/>
                        <a14:foregroundMark x1="53000" y1="56000" x2="50500" y2="79000"/>
                        <a14:foregroundMark x1="50500" y1="79000" x2="50250" y2="79000"/>
                        <a14:foregroundMark x1="39000" y1="52667" x2="33500" y2="55333"/>
                        <a14:foregroundMark x1="23250" y1="58333" x2="21500" y2="64667"/>
                        <a14:foregroundMark x1="17250" y1="47000" x2="18000" y2="58333"/>
                        <a14:foregroundMark x1="16250" y1="42333" x2="16250" y2="42333"/>
                        <a14:foregroundMark x1="17250" y1="38000" x2="17000" y2="37333"/>
                        <a14:foregroundMark x1="25000" y1="86000" x2="50750" y2="85333"/>
                        <a14:foregroundMark x1="50750" y1="85333" x2="75750" y2="85667"/>
                        <a14:foregroundMark x1="40750" y1="18333" x2="47250" y2="1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02" y="1607234"/>
            <a:ext cx="4715021" cy="353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13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5785CC-4CC2-44C6-B49D-9145BD8B1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5901" y="1064720"/>
            <a:ext cx="3313633" cy="2480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CỦNG CỐ - MỞ RỘNG</a:t>
            </a:r>
          </a:p>
        </p:txBody>
      </p:sp>
      <p:pic>
        <p:nvPicPr>
          <p:cNvPr id="2050" name="Picture 2" descr="Yellow bird illustration | Animal design illustration, Bird illustration,  Illustration art drawing">
            <a:extLst>
              <a:ext uri="{FF2B5EF4-FFF2-40B4-BE49-F238E27FC236}">
                <a16:creationId xmlns:a16="http://schemas.microsoft.com/office/drawing/2014/main" id="{9D3BA8C9-8D0B-419D-A3A3-AD708E3E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00" y="-670413"/>
            <a:ext cx="5187461" cy="64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76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8922" y="1520190"/>
            <a:ext cx="1426002" cy="1426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4745" y="1520190"/>
            <a:ext cx="1426002" cy="1426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1871" y="1845506"/>
            <a:ext cx="1426002" cy="1426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6897" y="1682848"/>
            <a:ext cx="1426002" cy="1426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60" y="595349"/>
            <a:ext cx="2500313" cy="25003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4972" y="1104692"/>
            <a:ext cx="4354799" cy="83099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95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lang="en-US" sz="49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lang="en-US" sz="495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lang="en-US" sz="4950" b="1" kern="1200" dirty="0">
              <a:ln w="6600">
                <a:solidFill>
                  <a:srgbClr val="ED7D3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3771" y="-6429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7002" y="2380704"/>
            <a:ext cx="564003" cy="887324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0359" y="2051380"/>
            <a:ext cx="564003" cy="887324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2053" y="2351198"/>
            <a:ext cx="532969" cy="838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8" y="775483"/>
            <a:ext cx="2217309" cy="212405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4485779" y="3045450"/>
            <a:ext cx="631344" cy="886265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4485779" y="3054077"/>
            <a:ext cx="631344" cy="886265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4476464" y="3054077"/>
            <a:ext cx="631344" cy="886265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4467148" y="3062704"/>
            <a:ext cx="631344" cy="886265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1409" y="2011181"/>
            <a:ext cx="564660" cy="888358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8548" y="-6572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549" y="1411164"/>
            <a:ext cx="1767145" cy="1767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31" y="791308"/>
            <a:ext cx="2143455" cy="2387001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8187397" y="4242605"/>
            <a:ext cx="843097" cy="726808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2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039528" y="19174"/>
            <a:ext cx="6901522" cy="197721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1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041068" y="43632"/>
            <a:ext cx="2587354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644638" y="3023200"/>
            <a:ext cx="3327536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4841044" y="3023200"/>
            <a:ext cx="3451463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644638" y="3769766"/>
            <a:ext cx="3314810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4892206" y="3769766"/>
            <a:ext cx="3400301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6503" y="667151"/>
            <a:ext cx="6576484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lang="en-US" sz="2400" b="1" i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lang="en-US" sz="2400" b="1" i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chìa</a:t>
            </a:r>
            <a:r>
              <a:rPr lang="en-US" sz="2400" b="1" i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vôi</a:t>
            </a:r>
            <a:r>
              <a:rPr lang="en-US" sz="2400" b="1" i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549" y="1411164"/>
            <a:ext cx="1767145" cy="1767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31" y="791308"/>
            <a:ext cx="2143455" cy="2387001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8187397" y="4242605"/>
            <a:ext cx="843097" cy="726808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685800">
              <a:buClrTx/>
            </a:pPr>
            <a:r>
              <a:rPr lang="en-US" sz="1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039528" y="19174"/>
            <a:ext cx="6901522" cy="197721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041068" y="43632"/>
            <a:ext cx="2587354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637497" y="3769765"/>
            <a:ext cx="3327536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1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4841044" y="3023200"/>
            <a:ext cx="3451463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sz="1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653413" y="3035621"/>
            <a:ext cx="3314810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D"/>
          <p:cNvSpPr/>
          <p:nvPr/>
        </p:nvSpPr>
        <p:spPr>
          <a:xfrm>
            <a:off x="4892206" y="3769766"/>
            <a:ext cx="3400301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endParaRPr lang="en-US" sz="1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8701" y="545039"/>
            <a:ext cx="6063175" cy="11108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Mon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lang="en-US" sz="2400" b="1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549" y="1411164"/>
            <a:ext cx="1767145" cy="1767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31" y="791308"/>
            <a:ext cx="2143455" cy="2387001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8187397" y="4242605"/>
            <a:ext cx="843097" cy="726808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2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039528" y="19174"/>
            <a:ext cx="6901522" cy="197721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1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041068" y="43632"/>
            <a:ext cx="2587354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4629352" y="2999981"/>
            <a:ext cx="3663155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385762" y="3003539"/>
            <a:ext cx="3571055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385762" y="3769766"/>
            <a:ext cx="3571055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4629352" y="3769766"/>
            <a:ext cx="3663155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67069" y="654872"/>
            <a:ext cx="3999705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chìa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vôi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US" sz="28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549" y="1411164"/>
            <a:ext cx="1767145" cy="1767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31" y="791308"/>
            <a:ext cx="2143455" cy="2387001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8187397" y="4242605"/>
            <a:ext cx="843097" cy="726808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685800">
              <a:buClrTx/>
            </a:pPr>
            <a:r>
              <a:rPr lang="en-US" sz="1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039528" y="19174"/>
            <a:ext cx="6901522" cy="197721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0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041068" y="43632"/>
            <a:ext cx="2587354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"/>
          <p:cNvSpPr/>
          <p:nvPr/>
        </p:nvSpPr>
        <p:spPr>
          <a:xfrm>
            <a:off x="4841043" y="3751312"/>
            <a:ext cx="3415081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4841044" y="3023200"/>
            <a:ext cx="3451463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B"/>
          <p:cNvSpPr/>
          <p:nvPr/>
        </p:nvSpPr>
        <p:spPr>
          <a:xfrm>
            <a:off x="642008" y="3769766"/>
            <a:ext cx="3314810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1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37497" y="3015396"/>
            <a:ext cx="3319321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1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6006" y="654872"/>
            <a:ext cx="6020971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Mon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4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37E0-6CDA-417A-88F4-AB8DEA8D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0" y="445025"/>
            <a:ext cx="3950899" cy="2513766"/>
          </a:xfrm>
        </p:spPr>
        <p:txBody>
          <a:bodyPr/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  <a:b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dãi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BA3639-8175-47CB-A25F-73376BD9423E}"/>
              </a:ext>
            </a:extLst>
          </p:cNvPr>
          <p:cNvSpPr txBox="1">
            <a:spLocks/>
          </p:cNvSpPr>
          <p:nvPr/>
        </p:nvSpPr>
        <p:spPr>
          <a:xfrm>
            <a:off x="5393194" y="1935562"/>
            <a:ext cx="3348734" cy="251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110 CHIM YẾN ý tưởng | chim, động vật, yến sào">
            <a:extLst>
              <a:ext uri="{FF2B5EF4-FFF2-40B4-BE49-F238E27FC236}">
                <a16:creationId xmlns:a16="http://schemas.microsoft.com/office/drawing/2014/main" id="{9C879CD4-C309-41EA-BDE1-CBFF5A5B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9536">
            <a:off x="6293863" y="1036670"/>
            <a:ext cx="3072500" cy="33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96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37E0-6CDA-417A-88F4-AB8DEA8D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1" y="445025"/>
            <a:ext cx="4084542" cy="25137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b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BA3639-8175-47CB-A25F-73376BD9423E}"/>
              </a:ext>
            </a:extLst>
          </p:cNvPr>
          <p:cNvSpPr txBox="1">
            <a:spLocks/>
          </p:cNvSpPr>
          <p:nvPr/>
        </p:nvSpPr>
        <p:spPr>
          <a:xfrm>
            <a:off x="5055569" y="1738614"/>
            <a:ext cx="3348734" cy="251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Chim Gõ Kiến Ngồi - Miễn Phí vector hình ảnh trên Pixabay">
            <a:extLst>
              <a:ext uri="{FF2B5EF4-FFF2-40B4-BE49-F238E27FC236}">
                <a16:creationId xmlns:a16="http://schemas.microsoft.com/office/drawing/2014/main" id="{291B248C-9909-4E55-9722-696AB19B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85" y="1397155"/>
            <a:ext cx="1645632" cy="26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1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37E0-6CDA-417A-88F4-AB8DEA8D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1" y="445025"/>
            <a:ext cx="4175982" cy="25137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b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</a:t>
            </a:r>
            <a:b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000" b="0" i="0" dirty="0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dirty="0" err="1">
                <a:solidFill>
                  <a:srgbClr val="434B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BA3639-8175-47CB-A25F-73376BD9423E}"/>
              </a:ext>
            </a:extLst>
          </p:cNvPr>
          <p:cNvSpPr txBox="1">
            <a:spLocks/>
          </p:cNvSpPr>
          <p:nvPr/>
        </p:nvSpPr>
        <p:spPr>
          <a:xfrm>
            <a:off x="5055569" y="1738614"/>
            <a:ext cx="3348734" cy="251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Penguin Clipart Baby Penguin Who Loves To Eat Fish Cartoon, Penguin, Eat  Fish, Penguin Eating PNG Transparent Clipart Image and PSD File for Free  Download">
            <a:extLst>
              <a:ext uri="{FF2B5EF4-FFF2-40B4-BE49-F238E27FC236}">
                <a16:creationId xmlns:a16="http://schemas.microsoft.com/office/drawing/2014/main" id="{88B8E46E-976E-4BD1-8193-BD719F04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6719" l="10000" r="90000">
                        <a14:foregroundMark x1="50156" y1="49063" x2="50156" y2="49063"/>
                        <a14:foregroundMark x1="55000" y1="44219" x2="52344" y2="52969"/>
                        <a14:foregroundMark x1="78125" y1="81250" x2="74063" y2="87500"/>
                        <a14:foregroundMark x1="62656" y1="88750" x2="30938" y2="92500"/>
                        <a14:foregroundMark x1="35781" y1="96563" x2="38594" y2="96719"/>
                        <a14:foregroundMark x1="64531" y1="5000" x2="60313" y2="1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4" y="1821766"/>
            <a:ext cx="2860817" cy="286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69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ctrTitle"/>
          </p:nvPr>
        </p:nvSpPr>
        <p:spPr>
          <a:xfrm>
            <a:off x="365715" y="1296026"/>
            <a:ext cx="7007700" cy="17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BẦY CHIM CHÌA VÔI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" name="Google Shape;210;p39"/>
          <p:cNvSpPr txBox="1">
            <a:spLocks noGrp="1"/>
          </p:cNvSpPr>
          <p:nvPr>
            <p:ph type="subTitle" idx="1"/>
          </p:nvPr>
        </p:nvSpPr>
        <p:spPr>
          <a:xfrm>
            <a:off x="49687" y="2770493"/>
            <a:ext cx="70077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Thiều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1" name="Google Shape;211;p39"/>
          <p:cNvGrpSpPr/>
          <p:nvPr/>
        </p:nvGrpSpPr>
        <p:grpSpPr>
          <a:xfrm>
            <a:off x="6777555" y="888991"/>
            <a:ext cx="2734505" cy="3889831"/>
            <a:chOff x="6777555" y="888991"/>
            <a:chExt cx="2734505" cy="3889831"/>
          </a:xfrm>
        </p:grpSpPr>
        <p:sp>
          <p:nvSpPr>
            <p:cNvPr id="212" name="Google Shape;212;p39"/>
            <p:cNvSpPr/>
            <p:nvPr/>
          </p:nvSpPr>
          <p:spPr>
            <a:xfrm>
              <a:off x="6777555" y="888991"/>
              <a:ext cx="2734505" cy="3889831"/>
            </a:xfrm>
            <a:custGeom>
              <a:avLst/>
              <a:gdLst/>
              <a:ahLst/>
              <a:cxnLst/>
              <a:rect l="l" t="t" r="r" b="b"/>
              <a:pathLst>
                <a:path w="12845" h="18272" extrusionOk="0">
                  <a:moveTo>
                    <a:pt x="5434" y="106"/>
                  </a:moveTo>
                  <a:cubicBezTo>
                    <a:pt x="5452" y="106"/>
                    <a:pt x="5470" y="107"/>
                    <a:pt x="5489" y="109"/>
                  </a:cubicBezTo>
                  <a:lnTo>
                    <a:pt x="5324" y="109"/>
                  </a:lnTo>
                  <a:cubicBezTo>
                    <a:pt x="5362" y="109"/>
                    <a:pt x="5397" y="106"/>
                    <a:pt x="5434" y="106"/>
                  </a:cubicBezTo>
                  <a:close/>
                  <a:moveTo>
                    <a:pt x="8120" y="3407"/>
                  </a:moveTo>
                  <a:cubicBezTo>
                    <a:pt x="8241" y="3547"/>
                    <a:pt x="8368" y="3686"/>
                    <a:pt x="8489" y="3833"/>
                  </a:cubicBezTo>
                  <a:cubicBezTo>
                    <a:pt x="8368" y="3686"/>
                    <a:pt x="8241" y="3553"/>
                    <a:pt x="8120" y="3407"/>
                  </a:cubicBezTo>
                  <a:close/>
                  <a:moveTo>
                    <a:pt x="2496" y="4436"/>
                  </a:moveTo>
                  <a:cubicBezTo>
                    <a:pt x="2464" y="4519"/>
                    <a:pt x="2432" y="4589"/>
                    <a:pt x="2401" y="4665"/>
                  </a:cubicBezTo>
                  <a:cubicBezTo>
                    <a:pt x="2426" y="4589"/>
                    <a:pt x="2458" y="4513"/>
                    <a:pt x="2490" y="4436"/>
                  </a:cubicBezTo>
                  <a:close/>
                  <a:moveTo>
                    <a:pt x="2331" y="4830"/>
                  </a:moveTo>
                  <a:lnTo>
                    <a:pt x="2337" y="4837"/>
                  </a:lnTo>
                  <a:cubicBezTo>
                    <a:pt x="2312" y="4900"/>
                    <a:pt x="2286" y="4964"/>
                    <a:pt x="2267" y="5027"/>
                  </a:cubicBezTo>
                  <a:cubicBezTo>
                    <a:pt x="2286" y="4957"/>
                    <a:pt x="2312" y="4894"/>
                    <a:pt x="2331" y="4830"/>
                  </a:cubicBezTo>
                  <a:close/>
                  <a:moveTo>
                    <a:pt x="8595" y="5382"/>
                  </a:moveTo>
                  <a:cubicBezTo>
                    <a:pt x="8590" y="5387"/>
                    <a:pt x="8590" y="5393"/>
                    <a:pt x="8590" y="5402"/>
                  </a:cubicBezTo>
                  <a:cubicBezTo>
                    <a:pt x="8586" y="5397"/>
                    <a:pt x="8588" y="5389"/>
                    <a:pt x="8595" y="5382"/>
                  </a:cubicBezTo>
                  <a:close/>
                  <a:moveTo>
                    <a:pt x="2108" y="5559"/>
                  </a:moveTo>
                  <a:cubicBezTo>
                    <a:pt x="2095" y="5628"/>
                    <a:pt x="2076" y="5696"/>
                    <a:pt x="2064" y="5771"/>
                  </a:cubicBezTo>
                  <a:lnTo>
                    <a:pt x="2064" y="5764"/>
                  </a:lnTo>
                  <a:cubicBezTo>
                    <a:pt x="2076" y="5696"/>
                    <a:pt x="2095" y="5628"/>
                    <a:pt x="2108" y="5559"/>
                  </a:cubicBezTo>
                  <a:close/>
                  <a:moveTo>
                    <a:pt x="8590" y="5402"/>
                  </a:moveTo>
                  <a:lnTo>
                    <a:pt x="8590" y="5402"/>
                  </a:lnTo>
                  <a:cubicBezTo>
                    <a:pt x="8673" y="5593"/>
                    <a:pt x="8749" y="5784"/>
                    <a:pt x="8832" y="5974"/>
                  </a:cubicBezTo>
                  <a:cubicBezTo>
                    <a:pt x="8749" y="5784"/>
                    <a:pt x="8667" y="5593"/>
                    <a:pt x="8590" y="5402"/>
                  </a:cubicBezTo>
                  <a:close/>
                  <a:moveTo>
                    <a:pt x="2019" y="5968"/>
                  </a:moveTo>
                  <a:cubicBezTo>
                    <a:pt x="2013" y="6025"/>
                    <a:pt x="2000" y="6089"/>
                    <a:pt x="1994" y="6146"/>
                  </a:cubicBezTo>
                  <a:lnTo>
                    <a:pt x="1988" y="6146"/>
                  </a:lnTo>
                  <a:cubicBezTo>
                    <a:pt x="2000" y="6089"/>
                    <a:pt x="2007" y="6025"/>
                    <a:pt x="2019" y="5968"/>
                  </a:cubicBezTo>
                  <a:close/>
                  <a:moveTo>
                    <a:pt x="8254" y="5811"/>
                  </a:moveTo>
                  <a:lnTo>
                    <a:pt x="8254" y="5811"/>
                  </a:lnTo>
                  <a:cubicBezTo>
                    <a:pt x="8309" y="5927"/>
                    <a:pt x="8367" y="6043"/>
                    <a:pt x="8425" y="6158"/>
                  </a:cubicBezTo>
                  <a:lnTo>
                    <a:pt x="8425" y="6165"/>
                  </a:lnTo>
                  <a:cubicBezTo>
                    <a:pt x="8363" y="6049"/>
                    <a:pt x="8307" y="5931"/>
                    <a:pt x="8254" y="5811"/>
                  </a:cubicBezTo>
                  <a:close/>
                  <a:moveTo>
                    <a:pt x="9823" y="6432"/>
                  </a:moveTo>
                  <a:lnTo>
                    <a:pt x="9826" y="6441"/>
                  </a:lnTo>
                  <a:cubicBezTo>
                    <a:pt x="9825" y="6438"/>
                    <a:pt x="9823" y="6435"/>
                    <a:pt x="9823" y="6432"/>
                  </a:cubicBezTo>
                  <a:close/>
                  <a:moveTo>
                    <a:pt x="8940" y="8116"/>
                  </a:moveTo>
                  <a:cubicBezTo>
                    <a:pt x="8959" y="8128"/>
                    <a:pt x="8972" y="8154"/>
                    <a:pt x="8991" y="8167"/>
                  </a:cubicBezTo>
                  <a:cubicBezTo>
                    <a:pt x="8972" y="8154"/>
                    <a:pt x="8959" y="8135"/>
                    <a:pt x="8940" y="8116"/>
                  </a:cubicBezTo>
                  <a:close/>
                  <a:moveTo>
                    <a:pt x="10103" y="8230"/>
                  </a:moveTo>
                  <a:cubicBezTo>
                    <a:pt x="10096" y="8236"/>
                    <a:pt x="10090" y="8236"/>
                    <a:pt x="10090" y="8243"/>
                  </a:cubicBezTo>
                  <a:lnTo>
                    <a:pt x="10090" y="8236"/>
                  </a:lnTo>
                  <a:cubicBezTo>
                    <a:pt x="10090" y="8236"/>
                    <a:pt x="10096" y="8230"/>
                    <a:pt x="10103" y="8230"/>
                  </a:cubicBezTo>
                  <a:close/>
                  <a:moveTo>
                    <a:pt x="10077" y="8262"/>
                  </a:moveTo>
                  <a:cubicBezTo>
                    <a:pt x="10071" y="8287"/>
                    <a:pt x="10071" y="8300"/>
                    <a:pt x="10071" y="8319"/>
                  </a:cubicBezTo>
                  <a:lnTo>
                    <a:pt x="10071" y="8319"/>
                  </a:lnTo>
                  <a:cubicBezTo>
                    <a:pt x="10071" y="8300"/>
                    <a:pt x="10071" y="8281"/>
                    <a:pt x="10077" y="8262"/>
                  </a:cubicBezTo>
                  <a:close/>
                  <a:moveTo>
                    <a:pt x="9327" y="7550"/>
                  </a:moveTo>
                  <a:cubicBezTo>
                    <a:pt x="9556" y="7830"/>
                    <a:pt x="9804" y="8090"/>
                    <a:pt x="10065" y="8338"/>
                  </a:cubicBezTo>
                  <a:cubicBezTo>
                    <a:pt x="9804" y="8097"/>
                    <a:pt x="9556" y="7836"/>
                    <a:pt x="9327" y="7557"/>
                  </a:cubicBezTo>
                  <a:lnTo>
                    <a:pt x="9327" y="7550"/>
                  </a:lnTo>
                  <a:close/>
                  <a:moveTo>
                    <a:pt x="9944" y="8427"/>
                  </a:moveTo>
                  <a:lnTo>
                    <a:pt x="9938" y="8453"/>
                  </a:lnTo>
                  <a:cubicBezTo>
                    <a:pt x="9938" y="8446"/>
                    <a:pt x="9938" y="8440"/>
                    <a:pt x="9944" y="8427"/>
                  </a:cubicBezTo>
                  <a:close/>
                  <a:moveTo>
                    <a:pt x="9829" y="8599"/>
                  </a:moveTo>
                  <a:cubicBezTo>
                    <a:pt x="9823" y="8602"/>
                    <a:pt x="9817" y="8603"/>
                    <a:pt x="9810" y="8603"/>
                  </a:cubicBezTo>
                  <a:cubicBezTo>
                    <a:pt x="9810" y="8603"/>
                    <a:pt x="9809" y="8603"/>
                    <a:pt x="9809" y="8603"/>
                  </a:cubicBezTo>
                  <a:lnTo>
                    <a:pt x="9809" y="8603"/>
                  </a:lnTo>
                  <a:cubicBezTo>
                    <a:pt x="9816" y="8603"/>
                    <a:pt x="9824" y="8602"/>
                    <a:pt x="9829" y="8599"/>
                  </a:cubicBezTo>
                  <a:close/>
                  <a:moveTo>
                    <a:pt x="9861" y="8719"/>
                  </a:moveTo>
                  <a:lnTo>
                    <a:pt x="9838" y="8724"/>
                  </a:lnTo>
                  <a:lnTo>
                    <a:pt x="9838" y="8724"/>
                  </a:lnTo>
                  <a:cubicBezTo>
                    <a:pt x="9844" y="8722"/>
                    <a:pt x="9853" y="8719"/>
                    <a:pt x="9861" y="8719"/>
                  </a:cubicBezTo>
                  <a:close/>
                  <a:moveTo>
                    <a:pt x="9776" y="8731"/>
                  </a:moveTo>
                  <a:lnTo>
                    <a:pt x="9776" y="8731"/>
                  </a:lnTo>
                  <a:cubicBezTo>
                    <a:pt x="9781" y="8731"/>
                    <a:pt x="9786" y="8732"/>
                    <a:pt x="9791" y="8732"/>
                  </a:cubicBezTo>
                  <a:lnTo>
                    <a:pt x="9785" y="8732"/>
                  </a:lnTo>
                  <a:cubicBezTo>
                    <a:pt x="9782" y="8732"/>
                    <a:pt x="9779" y="8731"/>
                    <a:pt x="9776" y="8731"/>
                  </a:cubicBezTo>
                  <a:close/>
                  <a:moveTo>
                    <a:pt x="9366" y="8993"/>
                  </a:moveTo>
                  <a:cubicBezTo>
                    <a:pt x="8991" y="9209"/>
                    <a:pt x="8616" y="9425"/>
                    <a:pt x="8253" y="9654"/>
                  </a:cubicBezTo>
                  <a:cubicBezTo>
                    <a:pt x="8616" y="9425"/>
                    <a:pt x="8984" y="9209"/>
                    <a:pt x="9366" y="8993"/>
                  </a:cubicBezTo>
                  <a:close/>
                  <a:moveTo>
                    <a:pt x="9426" y="10046"/>
                  </a:moveTo>
                  <a:cubicBezTo>
                    <a:pt x="9431" y="10064"/>
                    <a:pt x="9435" y="10084"/>
                    <a:pt x="9435" y="10105"/>
                  </a:cubicBezTo>
                  <a:cubicBezTo>
                    <a:pt x="9431" y="10085"/>
                    <a:pt x="9429" y="10066"/>
                    <a:pt x="9426" y="10046"/>
                  </a:cubicBezTo>
                  <a:close/>
                  <a:moveTo>
                    <a:pt x="9289" y="10079"/>
                  </a:moveTo>
                  <a:cubicBezTo>
                    <a:pt x="9308" y="10111"/>
                    <a:pt x="9321" y="10143"/>
                    <a:pt x="9327" y="10175"/>
                  </a:cubicBezTo>
                  <a:lnTo>
                    <a:pt x="9321" y="10175"/>
                  </a:lnTo>
                  <a:cubicBezTo>
                    <a:pt x="9315" y="10143"/>
                    <a:pt x="9302" y="10111"/>
                    <a:pt x="9289" y="10079"/>
                  </a:cubicBezTo>
                  <a:close/>
                  <a:moveTo>
                    <a:pt x="9512" y="10149"/>
                  </a:moveTo>
                  <a:lnTo>
                    <a:pt x="9512" y="10149"/>
                  </a:lnTo>
                  <a:cubicBezTo>
                    <a:pt x="9524" y="10187"/>
                    <a:pt x="9537" y="10226"/>
                    <a:pt x="9550" y="10264"/>
                  </a:cubicBezTo>
                  <a:cubicBezTo>
                    <a:pt x="9531" y="10219"/>
                    <a:pt x="9518" y="10181"/>
                    <a:pt x="9512" y="10149"/>
                  </a:cubicBezTo>
                  <a:close/>
                  <a:moveTo>
                    <a:pt x="9226" y="10264"/>
                  </a:moveTo>
                  <a:cubicBezTo>
                    <a:pt x="9232" y="10296"/>
                    <a:pt x="9239" y="10327"/>
                    <a:pt x="9251" y="10359"/>
                  </a:cubicBezTo>
                  <a:cubicBezTo>
                    <a:pt x="9239" y="10334"/>
                    <a:pt x="9232" y="10296"/>
                    <a:pt x="9226" y="10264"/>
                  </a:cubicBezTo>
                  <a:close/>
                  <a:moveTo>
                    <a:pt x="9162" y="10295"/>
                  </a:moveTo>
                  <a:cubicBezTo>
                    <a:pt x="9169" y="10321"/>
                    <a:pt x="9175" y="10346"/>
                    <a:pt x="9175" y="10378"/>
                  </a:cubicBezTo>
                  <a:cubicBezTo>
                    <a:pt x="9175" y="10353"/>
                    <a:pt x="9169" y="10327"/>
                    <a:pt x="9162" y="10295"/>
                  </a:cubicBezTo>
                  <a:close/>
                  <a:moveTo>
                    <a:pt x="6709" y="10461"/>
                  </a:moveTo>
                  <a:cubicBezTo>
                    <a:pt x="6707" y="10470"/>
                    <a:pt x="6702" y="10475"/>
                    <a:pt x="6697" y="10480"/>
                  </a:cubicBezTo>
                  <a:cubicBezTo>
                    <a:pt x="6703" y="10474"/>
                    <a:pt x="6703" y="10468"/>
                    <a:pt x="6709" y="10461"/>
                  </a:cubicBezTo>
                  <a:close/>
                  <a:moveTo>
                    <a:pt x="6665" y="10581"/>
                  </a:moveTo>
                  <a:lnTo>
                    <a:pt x="6665" y="10581"/>
                  </a:lnTo>
                  <a:cubicBezTo>
                    <a:pt x="6658" y="10607"/>
                    <a:pt x="6652" y="10626"/>
                    <a:pt x="6652" y="10651"/>
                  </a:cubicBezTo>
                  <a:lnTo>
                    <a:pt x="6652" y="10651"/>
                  </a:lnTo>
                  <a:cubicBezTo>
                    <a:pt x="6652" y="10626"/>
                    <a:pt x="6658" y="10600"/>
                    <a:pt x="6665" y="10581"/>
                  </a:cubicBezTo>
                  <a:close/>
                  <a:moveTo>
                    <a:pt x="9563" y="10607"/>
                  </a:moveTo>
                  <a:lnTo>
                    <a:pt x="9563" y="10607"/>
                  </a:lnTo>
                  <a:cubicBezTo>
                    <a:pt x="9569" y="10632"/>
                    <a:pt x="9575" y="10658"/>
                    <a:pt x="9582" y="10689"/>
                  </a:cubicBezTo>
                  <a:cubicBezTo>
                    <a:pt x="9575" y="10664"/>
                    <a:pt x="9569" y="10639"/>
                    <a:pt x="9563" y="10607"/>
                  </a:cubicBezTo>
                  <a:close/>
                  <a:moveTo>
                    <a:pt x="9423" y="10829"/>
                  </a:moveTo>
                  <a:cubicBezTo>
                    <a:pt x="9423" y="10836"/>
                    <a:pt x="9416" y="10836"/>
                    <a:pt x="9410" y="10836"/>
                  </a:cubicBezTo>
                  <a:cubicBezTo>
                    <a:pt x="9416" y="10836"/>
                    <a:pt x="9416" y="10829"/>
                    <a:pt x="9423" y="10829"/>
                  </a:cubicBezTo>
                  <a:close/>
                  <a:moveTo>
                    <a:pt x="7802" y="10880"/>
                  </a:moveTo>
                  <a:lnTo>
                    <a:pt x="7739" y="10925"/>
                  </a:lnTo>
                  <a:lnTo>
                    <a:pt x="7682" y="10956"/>
                  </a:lnTo>
                  <a:lnTo>
                    <a:pt x="7682" y="10956"/>
                  </a:lnTo>
                  <a:lnTo>
                    <a:pt x="7701" y="10944"/>
                  </a:lnTo>
                  <a:lnTo>
                    <a:pt x="7802" y="10880"/>
                  </a:lnTo>
                  <a:close/>
                  <a:moveTo>
                    <a:pt x="9702" y="10886"/>
                  </a:moveTo>
                  <a:cubicBezTo>
                    <a:pt x="9709" y="10918"/>
                    <a:pt x="9715" y="10956"/>
                    <a:pt x="9721" y="10994"/>
                  </a:cubicBezTo>
                  <a:cubicBezTo>
                    <a:pt x="9715" y="10956"/>
                    <a:pt x="9702" y="10918"/>
                    <a:pt x="9696" y="10886"/>
                  </a:cubicBezTo>
                  <a:close/>
                  <a:moveTo>
                    <a:pt x="4568" y="11035"/>
                  </a:moveTo>
                  <a:cubicBezTo>
                    <a:pt x="4606" y="11051"/>
                    <a:pt x="4644" y="11068"/>
                    <a:pt x="4682" y="11090"/>
                  </a:cubicBezTo>
                  <a:cubicBezTo>
                    <a:pt x="4643" y="11073"/>
                    <a:pt x="4603" y="11056"/>
                    <a:pt x="4568" y="11035"/>
                  </a:cubicBezTo>
                  <a:close/>
                  <a:moveTo>
                    <a:pt x="4148" y="10818"/>
                  </a:moveTo>
                  <a:lnTo>
                    <a:pt x="4148" y="10818"/>
                  </a:lnTo>
                  <a:cubicBezTo>
                    <a:pt x="4148" y="10823"/>
                    <a:pt x="4149" y="10823"/>
                    <a:pt x="4155" y="10823"/>
                  </a:cubicBezTo>
                  <a:cubicBezTo>
                    <a:pt x="4307" y="10956"/>
                    <a:pt x="4472" y="11064"/>
                    <a:pt x="4644" y="11160"/>
                  </a:cubicBezTo>
                  <a:lnTo>
                    <a:pt x="4650" y="11166"/>
                  </a:lnTo>
                  <a:lnTo>
                    <a:pt x="4644" y="11166"/>
                  </a:lnTo>
                  <a:cubicBezTo>
                    <a:pt x="4472" y="11071"/>
                    <a:pt x="4307" y="10956"/>
                    <a:pt x="4155" y="10829"/>
                  </a:cubicBezTo>
                  <a:cubicBezTo>
                    <a:pt x="4149" y="10823"/>
                    <a:pt x="4148" y="10823"/>
                    <a:pt x="4148" y="10818"/>
                  </a:cubicBezTo>
                  <a:close/>
                  <a:moveTo>
                    <a:pt x="5794" y="11134"/>
                  </a:moveTo>
                  <a:cubicBezTo>
                    <a:pt x="5718" y="11172"/>
                    <a:pt x="5654" y="11198"/>
                    <a:pt x="5584" y="11230"/>
                  </a:cubicBezTo>
                  <a:cubicBezTo>
                    <a:pt x="5654" y="11198"/>
                    <a:pt x="5724" y="11166"/>
                    <a:pt x="5794" y="11134"/>
                  </a:cubicBezTo>
                  <a:close/>
                  <a:moveTo>
                    <a:pt x="7249" y="11249"/>
                  </a:moveTo>
                  <a:cubicBezTo>
                    <a:pt x="7186" y="11293"/>
                    <a:pt x="7116" y="11331"/>
                    <a:pt x="7052" y="11369"/>
                  </a:cubicBezTo>
                  <a:cubicBezTo>
                    <a:pt x="7116" y="11331"/>
                    <a:pt x="7186" y="11287"/>
                    <a:pt x="7249" y="11249"/>
                  </a:cubicBezTo>
                  <a:close/>
                  <a:moveTo>
                    <a:pt x="9702" y="9927"/>
                  </a:moveTo>
                  <a:cubicBezTo>
                    <a:pt x="9849" y="10842"/>
                    <a:pt x="9995" y="11757"/>
                    <a:pt x="10147" y="12666"/>
                  </a:cubicBezTo>
                  <a:cubicBezTo>
                    <a:pt x="9995" y="11757"/>
                    <a:pt x="9842" y="10842"/>
                    <a:pt x="9702" y="9927"/>
                  </a:cubicBezTo>
                  <a:close/>
                  <a:moveTo>
                    <a:pt x="8139" y="12761"/>
                  </a:moveTo>
                  <a:cubicBezTo>
                    <a:pt x="8196" y="12824"/>
                    <a:pt x="8240" y="12875"/>
                    <a:pt x="8297" y="12932"/>
                  </a:cubicBezTo>
                  <a:lnTo>
                    <a:pt x="8297" y="12932"/>
                  </a:lnTo>
                  <a:cubicBezTo>
                    <a:pt x="8240" y="12875"/>
                    <a:pt x="8190" y="12818"/>
                    <a:pt x="8139" y="12761"/>
                  </a:cubicBezTo>
                  <a:close/>
                  <a:moveTo>
                    <a:pt x="8419" y="13066"/>
                  </a:moveTo>
                  <a:lnTo>
                    <a:pt x="8444" y="13092"/>
                  </a:lnTo>
                  <a:cubicBezTo>
                    <a:pt x="8447" y="13094"/>
                    <a:pt x="8449" y="13097"/>
                    <a:pt x="8452" y="13100"/>
                  </a:cubicBezTo>
                  <a:lnTo>
                    <a:pt x="8452" y="13100"/>
                  </a:lnTo>
                  <a:cubicBezTo>
                    <a:pt x="8441" y="13089"/>
                    <a:pt x="8430" y="13077"/>
                    <a:pt x="8419" y="13066"/>
                  </a:cubicBezTo>
                  <a:close/>
                  <a:moveTo>
                    <a:pt x="10166" y="12799"/>
                  </a:moveTo>
                  <a:cubicBezTo>
                    <a:pt x="10192" y="12926"/>
                    <a:pt x="10211" y="13053"/>
                    <a:pt x="10230" y="13181"/>
                  </a:cubicBezTo>
                  <a:cubicBezTo>
                    <a:pt x="10211" y="13053"/>
                    <a:pt x="10185" y="12926"/>
                    <a:pt x="10166" y="12799"/>
                  </a:cubicBezTo>
                  <a:close/>
                  <a:moveTo>
                    <a:pt x="8596" y="13258"/>
                  </a:moveTo>
                  <a:cubicBezTo>
                    <a:pt x="8611" y="13275"/>
                    <a:pt x="8626" y="13291"/>
                    <a:pt x="8641" y="13308"/>
                  </a:cubicBezTo>
                  <a:cubicBezTo>
                    <a:pt x="8626" y="13291"/>
                    <a:pt x="8611" y="13275"/>
                    <a:pt x="8596" y="13258"/>
                  </a:cubicBezTo>
                  <a:close/>
                  <a:moveTo>
                    <a:pt x="10100" y="13595"/>
                  </a:moveTo>
                  <a:cubicBezTo>
                    <a:pt x="10103" y="13595"/>
                    <a:pt x="10106" y="13597"/>
                    <a:pt x="10109" y="13600"/>
                  </a:cubicBezTo>
                  <a:cubicBezTo>
                    <a:pt x="10106" y="13597"/>
                    <a:pt x="10103" y="13595"/>
                    <a:pt x="10100" y="13595"/>
                  </a:cubicBezTo>
                  <a:lnTo>
                    <a:pt x="10100" y="13595"/>
                  </a:lnTo>
                  <a:cubicBezTo>
                    <a:pt x="10100" y="13595"/>
                    <a:pt x="10100" y="13595"/>
                    <a:pt x="10100" y="13595"/>
                  </a:cubicBezTo>
                  <a:close/>
                  <a:moveTo>
                    <a:pt x="9798" y="12545"/>
                  </a:moveTo>
                  <a:cubicBezTo>
                    <a:pt x="9899" y="13034"/>
                    <a:pt x="9988" y="13530"/>
                    <a:pt x="10058" y="14032"/>
                  </a:cubicBezTo>
                  <a:cubicBezTo>
                    <a:pt x="10065" y="14032"/>
                    <a:pt x="10065" y="14038"/>
                    <a:pt x="10065" y="14038"/>
                  </a:cubicBezTo>
                  <a:lnTo>
                    <a:pt x="10058" y="14038"/>
                  </a:lnTo>
                  <a:cubicBezTo>
                    <a:pt x="10058" y="14038"/>
                    <a:pt x="10058" y="14032"/>
                    <a:pt x="10058" y="14032"/>
                  </a:cubicBezTo>
                  <a:cubicBezTo>
                    <a:pt x="9988" y="13536"/>
                    <a:pt x="9899" y="13041"/>
                    <a:pt x="9798" y="12545"/>
                  </a:cubicBezTo>
                  <a:close/>
                  <a:moveTo>
                    <a:pt x="10223" y="13886"/>
                  </a:moveTo>
                  <a:cubicBezTo>
                    <a:pt x="10287" y="14032"/>
                    <a:pt x="10351" y="14159"/>
                    <a:pt x="10420" y="14293"/>
                  </a:cubicBezTo>
                  <a:cubicBezTo>
                    <a:pt x="10344" y="14159"/>
                    <a:pt x="10281" y="14026"/>
                    <a:pt x="10223" y="13886"/>
                  </a:cubicBezTo>
                  <a:close/>
                  <a:moveTo>
                    <a:pt x="9868" y="14064"/>
                  </a:moveTo>
                  <a:lnTo>
                    <a:pt x="9868" y="14064"/>
                  </a:lnTo>
                  <a:cubicBezTo>
                    <a:pt x="9893" y="14147"/>
                    <a:pt x="9925" y="14223"/>
                    <a:pt x="9944" y="14305"/>
                  </a:cubicBezTo>
                  <a:cubicBezTo>
                    <a:pt x="9918" y="14223"/>
                    <a:pt x="9893" y="14147"/>
                    <a:pt x="9868" y="14064"/>
                  </a:cubicBezTo>
                  <a:close/>
                  <a:moveTo>
                    <a:pt x="9308" y="14178"/>
                  </a:moveTo>
                  <a:cubicBezTo>
                    <a:pt x="9359" y="14242"/>
                    <a:pt x="9397" y="14299"/>
                    <a:pt x="9442" y="14363"/>
                  </a:cubicBezTo>
                  <a:cubicBezTo>
                    <a:pt x="9397" y="14299"/>
                    <a:pt x="9353" y="14235"/>
                    <a:pt x="9308" y="14178"/>
                  </a:cubicBezTo>
                  <a:close/>
                  <a:moveTo>
                    <a:pt x="10128" y="14503"/>
                  </a:moveTo>
                  <a:cubicBezTo>
                    <a:pt x="10135" y="14541"/>
                    <a:pt x="10141" y="14579"/>
                    <a:pt x="10147" y="14623"/>
                  </a:cubicBezTo>
                  <a:lnTo>
                    <a:pt x="10141" y="14623"/>
                  </a:lnTo>
                  <a:cubicBezTo>
                    <a:pt x="10141" y="14585"/>
                    <a:pt x="10135" y="14541"/>
                    <a:pt x="10128" y="14503"/>
                  </a:cubicBezTo>
                  <a:close/>
                  <a:moveTo>
                    <a:pt x="9200" y="14305"/>
                  </a:moveTo>
                  <a:lnTo>
                    <a:pt x="9200" y="14305"/>
                  </a:lnTo>
                  <a:cubicBezTo>
                    <a:pt x="9296" y="14477"/>
                    <a:pt x="9385" y="14655"/>
                    <a:pt x="9467" y="14833"/>
                  </a:cubicBezTo>
                  <a:cubicBezTo>
                    <a:pt x="9378" y="14655"/>
                    <a:pt x="9289" y="14477"/>
                    <a:pt x="9200" y="14305"/>
                  </a:cubicBezTo>
                  <a:close/>
                  <a:moveTo>
                    <a:pt x="5413" y="1"/>
                  </a:moveTo>
                  <a:cubicBezTo>
                    <a:pt x="5184" y="7"/>
                    <a:pt x="4955" y="45"/>
                    <a:pt x="4739" y="102"/>
                  </a:cubicBezTo>
                  <a:cubicBezTo>
                    <a:pt x="4333" y="217"/>
                    <a:pt x="3964" y="420"/>
                    <a:pt x="3653" y="706"/>
                  </a:cubicBezTo>
                  <a:cubicBezTo>
                    <a:pt x="3500" y="846"/>
                    <a:pt x="3367" y="998"/>
                    <a:pt x="3252" y="1170"/>
                  </a:cubicBezTo>
                  <a:cubicBezTo>
                    <a:pt x="2960" y="1291"/>
                    <a:pt x="2680" y="1450"/>
                    <a:pt x="2426" y="1640"/>
                  </a:cubicBezTo>
                  <a:cubicBezTo>
                    <a:pt x="2379" y="1671"/>
                    <a:pt x="2418" y="1741"/>
                    <a:pt x="2464" y="1741"/>
                  </a:cubicBezTo>
                  <a:cubicBezTo>
                    <a:pt x="2475" y="1741"/>
                    <a:pt x="2486" y="1737"/>
                    <a:pt x="2496" y="1729"/>
                  </a:cubicBezTo>
                  <a:cubicBezTo>
                    <a:pt x="2629" y="1856"/>
                    <a:pt x="2769" y="1977"/>
                    <a:pt x="2915" y="2104"/>
                  </a:cubicBezTo>
                  <a:cubicBezTo>
                    <a:pt x="3036" y="2212"/>
                    <a:pt x="3157" y="2339"/>
                    <a:pt x="3316" y="2396"/>
                  </a:cubicBezTo>
                  <a:lnTo>
                    <a:pt x="3322" y="2396"/>
                  </a:lnTo>
                  <a:cubicBezTo>
                    <a:pt x="3297" y="2435"/>
                    <a:pt x="3271" y="2485"/>
                    <a:pt x="3246" y="2524"/>
                  </a:cubicBezTo>
                  <a:cubicBezTo>
                    <a:pt x="3208" y="2593"/>
                    <a:pt x="3163" y="2657"/>
                    <a:pt x="3132" y="2727"/>
                  </a:cubicBezTo>
                  <a:cubicBezTo>
                    <a:pt x="3055" y="2854"/>
                    <a:pt x="2998" y="2987"/>
                    <a:pt x="2960" y="3127"/>
                  </a:cubicBezTo>
                  <a:cubicBezTo>
                    <a:pt x="2928" y="3178"/>
                    <a:pt x="2896" y="3229"/>
                    <a:pt x="2865" y="3286"/>
                  </a:cubicBezTo>
                  <a:cubicBezTo>
                    <a:pt x="2788" y="3432"/>
                    <a:pt x="2712" y="3578"/>
                    <a:pt x="2642" y="3731"/>
                  </a:cubicBezTo>
                  <a:cubicBezTo>
                    <a:pt x="2572" y="3877"/>
                    <a:pt x="2502" y="4030"/>
                    <a:pt x="2445" y="4182"/>
                  </a:cubicBezTo>
                  <a:cubicBezTo>
                    <a:pt x="2375" y="4335"/>
                    <a:pt x="2324" y="4493"/>
                    <a:pt x="2299" y="4659"/>
                  </a:cubicBezTo>
                  <a:cubicBezTo>
                    <a:pt x="2299" y="4665"/>
                    <a:pt x="2299" y="4671"/>
                    <a:pt x="2305" y="4678"/>
                  </a:cubicBezTo>
                  <a:cubicBezTo>
                    <a:pt x="2019" y="5339"/>
                    <a:pt x="1854" y="6044"/>
                    <a:pt x="1822" y="6762"/>
                  </a:cubicBezTo>
                  <a:cubicBezTo>
                    <a:pt x="1816" y="6889"/>
                    <a:pt x="1816" y="7016"/>
                    <a:pt x="1816" y="7143"/>
                  </a:cubicBezTo>
                  <a:cubicBezTo>
                    <a:pt x="1816" y="7207"/>
                    <a:pt x="1822" y="7271"/>
                    <a:pt x="1829" y="7340"/>
                  </a:cubicBezTo>
                  <a:cubicBezTo>
                    <a:pt x="1829" y="7404"/>
                    <a:pt x="1841" y="7468"/>
                    <a:pt x="1861" y="7537"/>
                  </a:cubicBezTo>
                  <a:cubicBezTo>
                    <a:pt x="1864" y="7545"/>
                    <a:pt x="1872" y="7548"/>
                    <a:pt x="1881" y="7548"/>
                  </a:cubicBezTo>
                  <a:cubicBezTo>
                    <a:pt x="1887" y="7548"/>
                    <a:pt x="1893" y="7546"/>
                    <a:pt x="1899" y="7544"/>
                  </a:cubicBezTo>
                  <a:cubicBezTo>
                    <a:pt x="1924" y="7906"/>
                    <a:pt x="2000" y="8268"/>
                    <a:pt x="2134" y="8611"/>
                  </a:cubicBezTo>
                  <a:cubicBezTo>
                    <a:pt x="2172" y="8707"/>
                    <a:pt x="2210" y="8796"/>
                    <a:pt x="2255" y="8891"/>
                  </a:cubicBezTo>
                  <a:cubicBezTo>
                    <a:pt x="2293" y="8980"/>
                    <a:pt x="2344" y="9056"/>
                    <a:pt x="2407" y="9126"/>
                  </a:cubicBezTo>
                  <a:cubicBezTo>
                    <a:pt x="2411" y="9130"/>
                    <a:pt x="2415" y="9131"/>
                    <a:pt x="2420" y="9131"/>
                  </a:cubicBezTo>
                  <a:cubicBezTo>
                    <a:pt x="2432" y="9131"/>
                    <a:pt x="2445" y="9121"/>
                    <a:pt x="2445" y="9107"/>
                  </a:cubicBezTo>
                  <a:cubicBezTo>
                    <a:pt x="2439" y="9088"/>
                    <a:pt x="2439" y="9082"/>
                    <a:pt x="2433" y="9069"/>
                  </a:cubicBezTo>
                  <a:lnTo>
                    <a:pt x="2433" y="9069"/>
                  </a:lnTo>
                  <a:cubicBezTo>
                    <a:pt x="2521" y="9247"/>
                    <a:pt x="2629" y="9418"/>
                    <a:pt x="2750" y="9577"/>
                  </a:cubicBezTo>
                  <a:cubicBezTo>
                    <a:pt x="2807" y="9647"/>
                    <a:pt x="2865" y="9717"/>
                    <a:pt x="2928" y="9787"/>
                  </a:cubicBezTo>
                  <a:cubicBezTo>
                    <a:pt x="2985" y="9844"/>
                    <a:pt x="3049" y="9901"/>
                    <a:pt x="3119" y="9946"/>
                  </a:cubicBezTo>
                  <a:lnTo>
                    <a:pt x="3182" y="10048"/>
                  </a:lnTo>
                  <a:cubicBezTo>
                    <a:pt x="3341" y="10302"/>
                    <a:pt x="3532" y="10543"/>
                    <a:pt x="3742" y="10753"/>
                  </a:cubicBezTo>
                  <a:cubicBezTo>
                    <a:pt x="3805" y="10817"/>
                    <a:pt x="3862" y="10874"/>
                    <a:pt x="3926" y="10925"/>
                  </a:cubicBezTo>
                  <a:cubicBezTo>
                    <a:pt x="3983" y="10982"/>
                    <a:pt x="4053" y="11033"/>
                    <a:pt x="4129" y="11071"/>
                  </a:cubicBezTo>
                  <a:lnTo>
                    <a:pt x="4148" y="11071"/>
                  </a:lnTo>
                  <a:lnTo>
                    <a:pt x="4180" y="11096"/>
                  </a:lnTo>
                  <a:cubicBezTo>
                    <a:pt x="4269" y="11153"/>
                    <a:pt x="4364" y="11204"/>
                    <a:pt x="4460" y="11249"/>
                  </a:cubicBezTo>
                  <a:lnTo>
                    <a:pt x="4485" y="11255"/>
                  </a:lnTo>
                  <a:lnTo>
                    <a:pt x="4422" y="11280"/>
                  </a:lnTo>
                  <a:cubicBezTo>
                    <a:pt x="4244" y="11338"/>
                    <a:pt x="4085" y="11452"/>
                    <a:pt x="3977" y="11611"/>
                  </a:cubicBezTo>
                  <a:cubicBezTo>
                    <a:pt x="3958" y="11643"/>
                    <a:pt x="3945" y="11674"/>
                    <a:pt x="3939" y="11713"/>
                  </a:cubicBezTo>
                  <a:cubicBezTo>
                    <a:pt x="3932" y="11713"/>
                    <a:pt x="3926" y="11713"/>
                    <a:pt x="3920" y="11719"/>
                  </a:cubicBezTo>
                  <a:cubicBezTo>
                    <a:pt x="3824" y="11821"/>
                    <a:pt x="3767" y="11954"/>
                    <a:pt x="3754" y="12094"/>
                  </a:cubicBezTo>
                  <a:cubicBezTo>
                    <a:pt x="3742" y="12176"/>
                    <a:pt x="3748" y="12253"/>
                    <a:pt x="3761" y="12335"/>
                  </a:cubicBezTo>
                  <a:cubicBezTo>
                    <a:pt x="3583" y="12475"/>
                    <a:pt x="3411" y="12634"/>
                    <a:pt x="3240" y="12780"/>
                  </a:cubicBezTo>
                  <a:cubicBezTo>
                    <a:pt x="3043" y="12945"/>
                    <a:pt x="2839" y="13104"/>
                    <a:pt x="2636" y="13250"/>
                  </a:cubicBezTo>
                  <a:cubicBezTo>
                    <a:pt x="2229" y="13555"/>
                    <a:pt x="1810" y="13835"/>
                    <a:pt x="1365" y="14089"/>
                  </a:cubicBezTo>
                  <a:cubicBezTo>
                    <a:pt x="1130" y="14223"/>
                    <a:pt x="869" y="14343"/>
                    <a:pt x="640" y="14502"/>
                  </a:cubicBezTo>
                  <a:cubicBezTo>
                    <a:pt x="628" y="14509"/>
                    <a:pt x="628" y="14528"/>
                    <a:pt x="640" y="14534"/>
                  </a:cubicBezTo>
                  <a:cubicBezTo>
                    <a:pt x="640" y="14547"/>
                    <a:pt x="653" y="14553"/>
                    <a:pt x="666" y="14553"/>
                  </a:cubicBezTo>
                  <a:cubicBezTo>
                    <a:pt x="761" y="14540"/>
                    <a:pt x="863" y="14528"/>
                    <a:pt x="958" y="14515"/>
                  </a:cubicBezTo>
                  <a:lnTo>
                    <a:pt x="958" y="14515"/>
                  </a:lnTo>
                  <a:cubicBezTo>
                    <a:pt x="596" y="14795"/>
                    <a:pt x="278" y="15125"/>
                    <a:pt x="11" y="15500"/>
                  </a:cubicBezTo>
                  <a:cubicBezTo>
                    <a:pt x="1" y="15516"/>
                    <a:pt x="12" y="15541"/>
                    <a:pt x="32" y="15541"/>
                  </a:cubicBezTo>
                  <a:cubicBezTo>
                    <a:pt x="35" y="15541"/>
                    <a:pt x="39" y="15540"/>
                    <a:pt x="43" y="15538"/>
                  </a:cubicBezTo>
                  <a:cubicBezTo>
                    <a:pt x="482" y="15297"/>
                    <a:pt x="920" y="15055"/>
                    <a:pt x="1352" y="14788"/>
                  </a:cubicBezTo>
                  <a:cubicBezTo>
                    <a:pt x="1784" y="14528"/>
                    <a:pt x="2204" y="14254"/>
                    <a:pt x="2623" y="13981"/>
                  </a:cubicBezTo>
                  <a:cubicBezTo>
                    <a:pt x="3303" y="13536"/>
                    <a:pt x="3977" y="13085"/>
                    <a:pt x="4669" y="12666"/>
                  </a:cubicBezTo>
                  <a:cubicBezTo>
                    <a:pt x="4708" y="12717"/>
                    <a:pt x="4765" y="12755"/>
                    <a:pt x="4828" y="12761"/>
                  </a:cubicBezTo>
                  <a:cubicBezTo>
                    <a:pt x="4847" y="12764"/>
                    <a:pt x="4866" y="12766"/>
                    <a:pt x="4885" y="12766"/>
                  </a:cubicBezTo>
                  <a:cubicBezTo>
                    <a:pt x="4942" y="12766"/>
                    <a:pt x="4998" y="12752"/>
                    <a:pt x="5051" y="12723"/>
                  </a:cubicBezTo>
                  <a:cubicBezTo>
                    <a:pt x="5121" y="12678"/>
                    <a:pt x="5184" y="12621"/>
                    <a:pt x="5229" y="12545"/>
                  </a:cubicBezTo>
                  <a:cubicBezTo>
                    <a:pt x="5279" y="12469"/>
                    <a:pt x="5318" y="12386"/>
                    <a:pt x="5337" y="12291"/>
                  </a:cubicBezTo>
                  <a:cubicBezTo>
                    <a:pt x="5337" y="12291"/>
                    <a:pt x="5337" y="12284"/>
                    <a:pt x="5337" y="12278"/>
                  </a:cubicBezTo>
                  <a:cubicBezTo>
                    <a:pt x="5781" y="12030"/>
                    <a:pt x="6233" y="11795"/>
                    <a:pt x="6690" y="11585"/>
                  </a:cubicBezTo>
                  <a:cubicBezTo>
                    <a:pt x="7129" y="11935"/>
                    <a:pt x="7554" y="12304"/>
                    <a:pt x="7948" y="12704"/>
                  </a:cubicBezTo>
                  <a:cubicBezTo>
                    <a:pt x="8228" y="12984"/>
                    <a:pt x="8495" y="13282"/>
                    <a:pt x="8743" y="13594"/>
                  </a:cubicBezTo>
                  <a:cubicBezTo>
                    <a:pt x="9061" y="14382"/>
                    <a:pt x="9359" y="15182"/>
                    <a:pt x="9607" y="15996"/>
                  </a:cubicBezTo>
                  <a:cubicBezTo>
                    <a:pt x="9734" y="16409"/>
                    <a:pt x="9849" y="16828"/>
                    <a:pt x="9957" y="17241"/>
                  </a:cubicBezTo>
                  <a:cubicBezTo>
                    <a:pt x="10007" y="17457"/>
                    <a:pt x="10065" y="17667"/>
                    <a:pt x="10109" y="17877"/>
                  </a:cubicBezTo>
                  <a:cubicBezTo>
                    <a:pt x="10128" y="17972"/>
                    <a:pt x="10147" y="18061"/>
                    <a:pt x="10173" y="18150"/>
                  </a:cubicBezTo>
                  <a:cubicBezTo>
                    <a:pt x="10191" y="18222"/>
                    <a:pt x="10254" y="18271"/>
                    <a:pt x="10320" y="18271"/>
                  </a:cubicBezTo>
                  <a:cubicBezTo>
                    <a:pt x="10324" y="18271"/>
                    <a:pt x="10328" y="18271"/>
                    <a:pt x="10332" y="18271"/>
                  </a:cubicBezTo>
                  <a:cubicBezTo>
                    <a:pt x="10420" y="18258"/>
                    <a:pt x="10471" y="18169"/>
                    <a:pt x="10503" y="18099"/>
                  </a:cubicBezTo>
                  <a:cubicBezTo>
                    <a:pt x="10548" y="17991"/>
                    <a:pt x="10592" y="17883"/>
                    <a:pt x="10624" y="17775"/>
                  </a:cubicBezTo>
                  <a:cubicBezTo>
                    <a:pt x="10687" y="17572"/>
                    <a:pt x="10726" y="17368"/>
                    <a:pt x="10738" y="17159"/>
                  </a:cubicBezTo>
                  <a:cubicBezTo>
                    <a:pt x="10802" y="17241"/>
                    <a:pt x="10872" y="17324"/>
                    <a:pt x="10942" y="17400"/>
                  </a:cubicBezTo>
                  <a:cubicBezTo>
                    <a:pt x="11078" y="17543"/>
                    <a:pt x="11251" y="17674"/>
                    <a:pt x="11461" y="17674"/>
                  </a:cubicBezTo>
                  <a:cubicBezTo>
                    <a:pt x="11465" y="17674"/>
                    <a:pt x="11470" y="17674"/>
                    <a:pt x="11475" y="17673"/>
                  </a:cubicBezTo>
                  <a:cubicBezTo>
                    <a:pt x="11480" y="17674"/>
                    <a:pt x="11485" y="17674"/>
                    <a:pt x="11490" y="17674"/>
                  </a:cubicBezTo>
                  <a:cubicBezTo>
                    <a:pt x="11668" y="17674"/>
                    <a:pt x="11826" y="17561"/>
                    <a:pt x="11882" y="17394"/>
                  </a:cubicBezTo>
                  <a:cubicBezTo>
                    <a:pt x="11901" y="17273"/>
                    <a:pt x="11888" y="17159"/>
                    <a:pt x="11850" y="17051"/>
                  </a:cubicBezTo>
                  <a:cubicBezTo>
                    <a:pt x="11806" y="16924"/>
                    <a:pt x="11761" y="16796"/>
                    <a:pt x="11717" y="16669"/>
                  </a:cubicBezTo>
                  <a:cubicBezTo>
                    <a:pt x="11628" y="16415"/>
                    <a:pt x="11539" y="16161"/>
                    <a:pt x="11444" y="15907"/>
                  </a:cubicBezTo>
                  <a:cubicBezTo>
                    <a:pt x="11259" y="15398"/>
                    <a:pt x="11075" y="14884"/>
                    <a:pt x="10884" y="14375"/>
                  </a:cubicBezTo>
                  <a:cubicBezTo>
                    <a:pt x="10776" y="14096"/>
                    <a:pt x="10675" y="13810"/>
                    <a:pt x="10567" y="13530"/>
                  </a:cubicBezTo>
                  <a:lnTo>
                    <a:pt x="10401" y="13098"/>
                  </a:lnTo>
                  <a:cubicBezTo>
                    <a:pt x="10357" y="12990"/>
                    <a:pt x="10319" y="12882"/>
                    <a:pt x="10274" y="12780"/>
                  </a:cubicBezTo>
                  <a:cubicBezTo>
                    <a:pt x="10268" y="12742"/>
                    <a:pt x="10262" y="12704"/>
                    <a:pt x="10255" y="12666"/>
                  </a:cubicBezTo>
                  <a:cubicBezTo>
                    <a:pt x="10236" y="12551"/>
                    <a:pt x="10217" y="12431"/>
                    <a:pt x="10198" y="12316"/>
                  </a:cubicBezTo>
                  <a:lnTo>
                    <a:pt x="10198" y="12316"/>
                  </a:lnTo>
                  <a:cubicBezTo>
                    <a:pt x="10281" y="12583"/>
                    <a:pt x="10370" y="12844"/>
                    <a:pt x="10465" y="13111"/>
                  </a:cubicBezTo>
                  <a:cubicBezTo>
                    <a:pt x="10643" y="13625"/>
                    <a:pt x="10853" y="14134"/>
                    <a:pt x="11075" y="14636"/>
                  </a:cubicBezTo>
                  <a:cubicBezTo>
                    <a:pt x="11202" y="14909"/>
                    <a:pt x="11336" y="15189"/>
                    <a:pt x="11475" y="15462"/>
                  </a:cubicBezTo>
                  <a:cubicBezTo>
                    <a:pt x="11483" y="15481"/>
                    <a:pt x="11507" y="15496"/>
                    <a:pt x="11529" y="15496"/>
                  </a:cubicBezTo>
                  <a:cubicBezTo>
                    <a:pt x="11543" y="15496"/>
                    <a:pt x="11557" y="15490"/>
                    <a:pt x="11564" y="15475"/>
                  </a:cubicBezTo>
                  <a:cubicBezTo>
                    <a:pt x="11723" y="15195"/>
                    <a:pt x="11819" y="14890"/>
                    <a:pt x="11838" y="14572"/>
                  </a:cubicBezTo>
                  <a:cubicBezTo>
                    <a:pt x="11838" y="14566"/>
                    <a:pt x="11838" y="14560"/>
                    <a:pt x="11838" y="14560"/>
                  </a:cubicBezTo>
                  <a:cubicBezTo>
                    <a:pt x="11907" y="14254"/>
                    <a:pt x="11907" y="13937"/>
                    <a:pt x="11850" y="13632"/>
                  </a:cubicBezTo>
                  <a:cubicBezTo>
                    <a:pt x="11806" y="13403"/>
                    <a:pt x="11749" y="13168"/>
                    <a:pt x="11685" y="12945"/>
                  </a:cubicBezTo>
                  <a:cubicBezTo>
                    <a:pt x="11691" y="12907"/>
                    <a:pt x="11691" y="12869"/>
                    <a:pt x="11685" y="12831"/>
                  </a:cubicBezTo>
                  <a:cubicBezTo>
                    <a:pt x="11672" y="12767"/>
                    <a:pt x="11660" y="12710"/>
                    <a:pt x="11647" y="12647"/>
                  </a:cubicBezTo>
                  <a:cubicBezTo>
                    <a:pt x="11628" y="12539"/>
                    <a:pt x="11602" y="12424"/>
                    <a:pt x="11564" y="12316"/>
                  </a:cubicBezTo>
                  <a:cubicBezTo>
                    <a:pt x="11558" y="12259"/>
                    <a:pt x="11552" y="12202"/>
                    <a:pt x="11545" y="12145"/>
                  </a:cubicBezTo>
                  <a:cubicBezTo>
                    <a:pt x="11533" y="12037"/>
                    <a:pt x="11520" y="11929"/>
                    <a:pt x="11501" y="11827"/>
                  </a:cubicBezTo>
                  <a:cubicBezTo>
                    <a:pt x="11469" y="11611"/>
                    <a:pt x="11431" y="11401"/>
                    <a:pt x="11386" y="11185"/>
                  </a:cubicBezTo>
                  <a:cubicBezTo>
                    <a:pt x="11291" y="10766"/>
                    <a:pt x="11183" y="10359"/>
                    <a:pt x="11056" y="9952"/>
                  </a:cubicBezTo>
                  <a:cubicBezTo>
                    <a:pt x="10980" y="9724"/>
                    <a:pt x="10903" y="9488"/>
                    <a:pt x="10808" y="9266"/>
                  </a:cubicBezTo>
                  <a:lnTo>
                    <a:pt x="10897" y="9209"/>
                  </a:lnTo>
                  <a:cubicBezTo>
                    <a:pt x="11221" y="9005"/>
                    <a:pt x="11564" y="8815"/>
                    <a:pt x="11907" y="8650"/>
                  </a:cubicBezTo>
                  <a:cubicBezTo>
                    <a:pt x="12111" y="8548"/>
                    <a:pt x="12308" y="8459"/>
                    <a:pt x="12511" y="8376"/>
                  </a:cubicBezTo>
                  <a:cubicBezTo>
                    <a:pt x="12543" y="8364"/>
                    <a:pt x="12543" y="8313"/>
                    <a:pt x="12511" y="8306"/>
                  </a:cubicBezTo>
                  <a:lnTo>
                    <a:pt x="12022" y="8173"/>
                  </a:lnTo>
                  <a:cubicBezTo>
                    <a:pt x="12060" y="8097"/>
                    <a:pt x="12117" y="8033"/>
                    <a:pt x="12181" y="7982"/>
                  </a:cubicBezTo>
                  <a:cubicBezTo>
                    <a:pt x="12206" y="7963"/>
                    <a:pt x="12206" y="7931"/>
                    <a:pt x="12181" y="7919"/>
                  </a:cubicBezTo>
                  <a:cubicBezTo>
                    <a:pt x="12416" y="7766"/>
                    <a:pt x="12632" y="7588"/>
                    <a:pt x="12816" y="7379"/>
                  </a:cubicBezTo>
                  <a:cubicBezTo>
                    <a:pt x="12844" y="7351"/>
                    <a:pt x="12813" y="7313"/>
                    <a:pt x="12779" y="7313"/>
                  </a:cubicBezTo>
                  <a:cubicBezTo>
                    <a:pt x="12775" y="7313"/>
                    <a:pt x="12770" y="7314"/>
                    <a:pt x="12765" y="7315"/>
                  </a:cubicBezTo>
                  <a:cubicBezTo>
                    <a:pt x="12441" y="7448"/>
                    <a:pt x="12117" y="7601"/>
                    <a:pt x="11799" y="7760"/>
                  </a:cubicBezTo>
                  <a:cubicBezTo>
                    <a:pt x="11507" y="7906"/>
                    <a:pt x="11221" y="8071"/>
                    <a:pt x="10942" y="8243"/>
                  </a:cubicBezTo>
                  <a:cubicBezTo>
                    <a:pt x="10840" y="8275"/>
                    <a:pt x="10745" y="8306"/>
                    <a:pt x="10656" y="8345"/>
                  </a:cubicBezTo>
                  <a:lnTo>
                    <a:pt x="10573" y="8383"/>
                  </a:lnTo>
                  <a:cubicBezTo>
                    <a:pt x="10560" y="8192"/>
                    <a:pt x="10529" y="8001"/>
                    <a:pt x="10484" y="7811"/>
                  </a:cubicBezTo>
                  <a:cubicBezTo>
                    <a:pt x="10446" y="7614"/>
                    <a:pt x="10389" y="7417"/>
                    <a:pt x="10325" y="7226"/>
                  </a:cubicBezTo>
                  <a:cubicBezTo>
                    <a:pt x="10262" y="7029"/>
                    <a:pt x="10185" y="6832"/>
                    <a:pt x="10103" y="6648"/>
                  </a:cubicBezTo>
                  <a:cubicBezTo>
                    <a:pt x="10065" y="6546"/>
                    <a:pt x="10020" y="6457"/>
                    <a:pt x="9969" y="6362"/>
                  </a:cubicBezTo>
                  <a:cubicBezTo>
                    <a:pt x="9950" y="6324"/>
                    <a:pt x="9931" y="6279"/>
                    <a:pt x="9912" y="6247"/>
                  </a:cubicBezTo>
                  <a:cubicBezTo>
                    <a:pt x="9906" y="6222"/>
                    <a:pt x="9899" y="6203"/>
                    <a:pt x="9887" y="6184"/>
                  </a:cubicBezTo>
                  <a:cubicBezTo>
                    <a:pt x="9874" y="6158"/>
                    <a:pt x="9868" y="6127"/>
                    <a:pt x="9855" y="6095"/>
                  </a:cubicBezTo>
                  <a:cubicBezTo>
                    <a:pt x="9601" y="5313"/>
                    <a:pt x="9207" y="4589"/>
                    <a:pt x="8698" y="3941"/>
                  </a:cubicBezTo>
                  <a:lnTo>
                    <a:pt x="8628" y="3852"/>
                  </a:lnTo>
                  <a:cubicBezTo>
                    <a:pt x="8628" y="3845"/>
                    <a:pt x="8622" y="3833"/>
                    <a:pt x="8616" y="3826"/>
                  </a:cubicBezTo>
                  <a:cubicBezTo>
                    <a:pt x="8609" y="3820"/>
                    <a:pt x="8603" y="3807"/>
                    <a:pt x="8590" y="3807"/>
                  </a:cubicBezTo>
                  <a:cubicBezTo>
                    <a:pt x="8450" y="3623"/>
                    <a:pt x="8292" y="3458"/>
                    <a:pt x="8120" y="3305"/>
                  </a:cubicBezTo>
                  <a:cubicBezTo>
                    <a:pt x="8120" y="3019"/>
                    <a:pt x="8082" y="2733"/>
                    <a:pt x="7999" y="2460"/>
                  </a:cubicBezTo>
                  <a:cubicBezTo>
                    <a:pt x="7917" y="2149"/>
                    <a:pt x="7790" y="1850"/>
                    <a:pt x="7631" y="1577"/>
                  </a:cubicBezTo>
                  <a:cubicBezTo>
                    <a:pt x="7586" y="1494"/>
                    <a:pt x="7535" y="1424"/>
                    <a:pt x="7485" y="1354"/>
                  </a:cubicBezTo>
                  <a:cubicBezTo>
                    <a:pt x="7440" y="1272"/>
                    <a:pt x="7377" y="1208"/>
                    <a:pt x="7307" y="1151"/>
                  </a:cubicBezTo>
                  <a:cubicBezTo>
                    <a:pt x="7300" y="1145"/>
                    <a:pt x="7294" y="1145"/>
                    <a:pt x="7288" y="1145"/>
                  </a:cubicBezTo>
                  <a:cubicBezTo>
                    <a:pt x="7224" y="1075"/>
                    <a:pt x="7160" y="1005"/>
                    <a:pt x="7097" y="941"/>
                  </a:cubicBezTo>
                  <a:cubicBezTo>
                    <a:pt x="7027" y="871"/>
                    <a:pt x="6957" y="808"/>
                    <a:pt x="6881" y="744"/>
                  </a:cubicBezTo>
                  <a:cubicBezTo>
                    <a:pt x="6849" y="712"/>
                    <a:pt x="6811" y="687"/>
                    <a:pt x="6773" y="655"/>
                  </a:cubicBezTo>
                  <a:cubicBezTo>
                    <a:pt x="6747" y="636"/>
                    <a:pt x="6728" y="617"/>
                    <a:pt x="6703" y="604"/>
                  </a:cubicBezTo>
                  <a:cubicBezTo>
                    <a:pt x="6690" y="573"/>
                    <a:pt x="6665" y="547"/>
                    <a:pt x="6646" y="522"/>
                  </a:cubicBezTo>
                  <a:cubicBezTo>
                    <a:pt x="6608" y="484"/>
                    <a:pt x="6569" y="452"/>
                    <a:pt x="6525" y="420"/>
                  </a:cubicBezTo>
                  <a:cubicBezTo>
                    <a:pt x="6442" y="350"/>
                    <a:pt x="6347" y="287"/>
                    <a:pt x="6252" y="242"/>
                  </a:cubicBezTo>
                  <a:cubicBezTo>
                    <a:pt x="6188" y="204"/>
                    <a:pt x="6125" y="179"/>
                    <a:pt x="6055" y="153"/>
                  </a:cubicBezTo>
                  <a:lnTo>
                    <a:pt x="6067" y="153"/>
                  </a:lnTo>
                  <a:cubicBezTo>
                    <a:pt x="6069" y="153"/>
                    <a:pt x="6071" y="154"/>
                    <a:pt x="6073" y="154"/>
                  </a:cubicBezTo>
                  <a:cubicBezTo>
                    <a:pt x="6107" y="154"/>
                    <a:pt x="6123" y="102"/>
                    <a:pt x="6087" y="90"/>
                  </a:cubicBezTo>
                  <a:cubicBezTo>
                    <a:pt x="5978" y="45"/>
                    <a:pt x="5864" y="20"/>
                    <a:pt x="5750" y="13"/>
                  </a:cubicBezTo>
                  <a:cubicBezTo>
                    <a:pt x="5635" y="7"/>
                    <a:pt x="5527" y="1"/>
                    <a:pt x="5413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" name="Google Shape;213;p39"/>
            <p:cNvSpPr/>
            <p:nvPr/>
          </p:nvSpPr>
          <p:spPr>
            <a:xfrm>
              <a:off x="8561417" y="1734781"/>
              <a:ext cx="40874" cy="53221"/>
            </a:xfrm>
            <a:custGeom>
              <a:avLst/>
              <a:gdLst/>
              <a:ahLst/>
              <a:cxnLst/>
              <a:rect l="l" t="t" r="r" b="b"/>
              <a:pathLst>
                <a:path w="192" h="250" extrusionOk="0">
                  <a:moveTo>
                    <a:pt x="30" y="1"/>
                  </a:moveTo>
                  <a:cubicBezTo>
                    <a:pt x="23" y="1"/>
                    <a:pt x="17" y="3"/>
                    <a:pt x="14" y="6"/>
                  </a:cubicBezTo>
                  <a:cubicBezTo>
                    <a:pt x="1" y="18"/>
                    <a:pt x="1" y="31"/>
                    <a:pt x="7" y="44"/>
                  </a:cubicBezTo>
                  <a:cubicBezTo>
                    <a:pt x="39" y="76"/>
                    <a:pt x="58" y="114"/>
                    <a:pt x="84" y="152"/>
                  </a:cubicBezTo>
                  <a:cubicBezTo>
                    <a:pt x="103" y="190"/>
                    <a:pt x="134" y="222"/>
                    <a:pt x="166" y="247"/>
                  </a:cubicBezTo>
                  <a:cubicBezTo>
                    <a:pt x="170" y="249"/>
                    <a:pt x="173" y="250"/>
                    <a:pt x="176" y="250"/>
                  </a:cubicBezTo>
                  <a:cubicBezTo>
                    <a:pt x="185" y="250"/>
                    <a:pt x="192" y="244"/>
                    <a:pt x="192" y="235"/>
                  </a:cubicBezTo>
                  <a:cubicBezTo>
                    <a:pt x="179" y="190"/>
                    <a:pt x="160" y="152"/>
                    <a:pt x="128" y="120"/>
                  </a:cubicBezTo>
                  <a:lnTo>
                    <a:pt x="52" y="6"/>
                  </a:lnTo>
                  <a:cubicBezTo>
                    <a:pt x="45" y="3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" name="Google Shape;214;p39"/>
            <p:cNvSpPr/>
            <p:nvPr/>
          </p:nvSpPr>
          <p:spPr>
            <a:xfrm>
              <a:off x="7561711" y="1163612"/>
              <a:ext cx="31294" cy="16392"/>
            </a:xfrm>
            <a:custGeom>
              <a:avLst/>
              <a:gdLst/>
              <a:ahLst/>
              <a:cxnLst/>
              <a:rect l="l" t="t" r="r" b="b"/>
              <a:pathLst>
                <a:path w="147" h="77" extrusionOk="0">
                  <a:moveTo>
                    <a:pt x="26" y="1"/>
                  </a:moveTo>
                  <a:cubicBezTo>
                    <a:pt x="13" y="1"/>
                    <a:pt x="1" y="7"/>
                    <a:pt x="1" y="20"/>
                  </a:cubicBezTo>
                  <a:cubicBezTo>
                    <a:pt x="1" y="32"/>
                    <a:pt x="1" y="45"/>
                    <a:pt x="13" y="52"/>
                  </a:cubicBezTo>
                  <a:cubicBezTo>
                    <a:pt x="20" y="58"/>
                    <a:pt x="26" y="64"/>
                    <a:pt x="39" y="64"/>
                  </a:cubicBezTo>
                  <a:cubicBezTo>
                    <a:pt x="45" y="64"/>
                    <a:pt x="52" y="71"/>
                    <a:pt x="58" y="71"/>
                  </a:cubicBezTo>
                  <a:lnTo>
                    <a:pt x="83" y="77"/>
                  </a:lnTo>
                  <a:lnTo>
                    <a:pt x="115" y="77"/>
                  </a:lnTo>
                  <a:cubicBezTo>
                    <a:pt x="122" y="77"/>
                    <a:pt x="128" y="71"/>
                    <a:pt x="134" y="71"/>
                  </a:cubicBezTo>
                  <a:cubicBezTo>
                    <a:pt x="141" y="64"/>
                    <a:pt x="141" y="58"/>
                    <a:pt x="141" y="52"/>
                  </a:cubicBezTo>
                  <a:cubicBezTo>
                    <a:pt x="147" y="39"/>
                    <a:pt x="141" y="26"/>
                    <a:pt x="134" y="20"/>
                  </a:cubicBezTo>
                  <a:lnTo>
                    <a:pt x="122" y="13"/>
                  </a:lnTo>
                  <a:lnTo>
                    <a:pt x="109" y="7"/>
                  </a:lnTo>
                  <a:lnTo>
                    <a:pt x="77" y="7"/>
                  </a:lnTo>
                  <a:cubicBezTo>
                    <a:pt x="71" y="1"/>
                    <a:pt x="64" y="1"/>
                    <a:pt x="5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" name="Google Shape;215;p39"/>
            <p:cNvSpPr/>
            <p:nvPr/>
          </p:nvSpPr>
          <p:spPr>
            <a:xfrm>
              <a:off x="7445476" y="1627062"/>
              <a:ext cx="53008" cy="40022"/>
            </a:xfrm>
            <a:custGeom>
              <a:avLst/>
              <a:gdLst/>
              <a:ahLst/>
              <a:cxnLst/>
              <a:rect l="l" t="t" r="r" b="b"/>
              <a:pathLst>
                <a:path w="249" h="188" extrusionOk="0">
                  <a:moveTo>
                    <a:pt x="234" y="1"/>
                  </a:moveTo>
                  <a:cubicBezTo>
                    <a:pt x="232" y="1"/>
                    <a:pt x="231" y="2"/>
                    <a:pt x="229" y="3"/>
                  </a:cubicBezTo>
                  <a:cubicBezTo>
                    <a:pt x="223" y="3"/>
                    <a:pt x="216" y="3"/>
                    <a:pt x="210" y="10"/>
                  </a:cubicBezTo>
                  <a:lnTo>
                    <a:pt x="197" y="16"/>
                  </a:lnTo>
                  <a:cubicBezTo>
                    <a:pt x="185" y="22"/>
                    <a:pt x="178" y="29"/>
                    <a:pt x="172" y="41"/>
                  </a:cubicBezTo>
                  <a:lnTo>
                    <a:pt x="165" y="48"/>
                  </a:lnTo>
                  <a:lnTo>
                    <a:pt x="153" y="54"/>
                  </a:lnTo>
                  <a:lnTo>
                    <a:pt x="127" y="80"/>
                  </a:lnTo>
                  <a:cubicBezTo>
                    <a:pt x="96" y="105"/>
                    <a:pt x="57" y="124"/>
                    <a:pt x="19" y="137"/>
                  </a:cubicBezTo>
                  <a:cubicBezTo>
                    <a:pt x="7" y="143"/>
                    <a:pt x="0" y="156"/>
                    <a:pt x="0" y="169"/>
                  </a:cubicBezTo>
                  <a:cubicBezTo>
                    <a:pt x="7" y="181"/>
                    <a:pt x="19" y="188"/>
                    <a:pt x="32" y="188"/>
                  </a:cubicBezTo>
                  <a:cubicBezTo>
                    <a:pt x="83" y="175"/>
                    <a:pt x="127" y="156"/>
                    <a:pt x="165" y="130"/>
                  </a:cubicBezTo>
                  <a:cubicBezTo>
                    <a:pt x="185" y="118"/>
                    <a:pt x="204" y="99"/>
                    <a:pt x="216" y="80"/>
                  </a:cubicBezTo>
                  <a:cubicBezTo>
                    <a:pt x="229" y="73"/>
                    <a:pt x="235" y="61"/>
                    <a:pt x="242" y="48"/>
                  </a:cubicBezTo>
                  <a:cubicBezTo>
                    <a:pt x="242" y="35"/>
                    <a:pt x="248" y="22"/>
                    <a:pt x="248" y="16"/>
                  </a:cubicBezTo>
                  <a:cubicBezTo>
                    <a:pt x="243" y="7"/>
                    <a:pt x="239" y="1"/>
                    <a:pt x="234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" name="Google Shape;216;p39"/>
            <p:cNvSpPr/>
            <p:nvPr/>
          </p:nvSpPr>
          <p:spPr>
            <a:xfrm>
              <a:off x="7515728" y="1635364"/>
              <a:ext cx="28314" cy="48538"/>
            </a:xfrm>
            <a:custGeom>
              <a:avLst/>
              <a:gdLst/>
              <a:ahLst/>
              <a:cxnLst/>
              <a:rect l="l" t="t" r="r" b="b"/>
              <a:pathLst>
                <a:path w="133" h="228" extrusionOk="0">
                  <a:moveTo>
                    <a:pt x="107" y="1"/>
                  </a:moveTo>
                  <a:cubicBezTo>
                    <a:pt x="101" y="1"/>
                    <a:pt x="95" y="3"/>
                    <a:pt x="90" y="9"/>
                  </a:cubicBezTo>
                  <a:cubicBezTo>
                    <a:pt x="83" y="28"/>
                    <a:pt x="71" y="41"/>
                    <a:pt x="64" y="60"/>
                  </a:cubicBezTo>
                  <a:cubicBezTo>
                    <a:pt x="52" y="79"/>
                    <a:pt x="45" y="91"/>
                    <a:pt x="39" y="111"/>
                  </a:cubicBezTo>
                  <a:cubicBezTo>
                    <a:pt x="26" y="123"/>
                    <a:pt x="20" y="142"/>
                    <a:pt x="13" y="155"/>
                  </a:cubicBezTo>
                  <a:cubicBezTo>
                    <a:pt x="13" y="168"/>
                    <a:pt x="7" y="174"/>
                    <a:pt x="7" y="180"/>
                  </a:cubicBezTo>
                  <a:cubicBezTo>
                    <a:pt x="1" y="187"/>
                    <a:pt x="1" y="193"/>
                    <a:pt x="1" y="199"/>
                  </a:cubicBezTo>
                  <a:cubicBezTo>
                    <a:pt x="1" y="206"/>
                    <a:pt x="1" y="206"/>
                    <a:pt x="1" y="212"/>
                  </a:cubicBezTo>
                  <a:cubicBezTo>
                    <a:pt x="1" y="222"/>
                    <a:pt x="8" y="227"/>
                    <a:pt x="16" y="227"/>
                  </a:cubicBezTo>
                  <a:cubicBezTo>
                    <a:pt x="19" y="227"/>
                    <a:pt x="23" y="227"/>
                    <a:pt x="26" y="225"/>
                  </a:cubicBezTo>
                  <a:cubicBezTo>
                    <a:pt x="32" y="225"/>
                    <a:pt x="45" y="219"/>
                    <a:pt x="52" y="206"/>
                  </a:cubicBezTo>
                  <a:lnTo>
                    <a:pt x="64" y="180"/>
                  </a:lnTo>
                  <a:cubicBezTo>
                    <a:pt x="71" y="168"/>
                    <a:pt x="83" y="149"/>
                    <a:pt x="90" y="136"/>
                  </a:cubicBezTo>
                  <a:lnTo>
                    <a:pt x="109" y="85"/>
                  </a:lnTo>
                  <a:lnTo>
                    <a:pt x="128" y="28"/>
                  </a:lnTo>
                  <a:cubicBezTo>
                    <a:pt x="132" y="14"/>
                    <a:pt x="121" y="1"/>
                    <a:pt x="107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" name="Google Shape;217;p39"/>
            <p:cNvSpPr/>
            <p:nvPr/>
          </p:nvSpPr>
          <p:spPr>
            <a:xfrm>
              <a:off x="7566394" y="1623655"/>
              <a:ext cx="22992" cy="38106"/>
            </a:xfrm>
            <a:custGeom>
              <a:avLst/>
              <a:gdLst/>
              <a:ahLst/>
              <a:cxnLst/>
              <a:rect l="l" t="t" r="r" b="b"/>
              <a:pathLst>
                <a:path w="108" h="179" extrusionOk="0">
                  <a:moveTo>
                    <a:pt x="78" y="1"/>
                  </a:moveTo>
                  <a:cubicBezTo>
                    <a:pt x="70" y="1"/>
                    <a:pt x="64" y="4"/>
                    <a:pt x="61" y="13"/>
                  </a:cubicBezTo>
                  <a:cubicBezTo>
                    <a:pt x="55" y="38"/>
                    <a:pt x="42" y="57"/>
                    <a:pt x="30" y="83"/>
                  </a:cubicBezTo>
                  <a:cubicBezTo>
                    <a:pt x="17" y="108"/>
                    <a:pt x="11" y="134"/>
                    <a:pt x="4" y="166"/>
                  </a:cubicBezTo>
                  <a:cubicBezTo>
                    <a:pt x="0" y="173"/>
                    <a:pt x="6" y="179"/>
                    <a:pt x="13" y="179"/>
                  </a:cubicBezTo>
                  <a:cubicBezTo>
                    <a:pt x="17" y="179"/>
                    <a:pt x="21" y="177"/>
                    <a:pt x="23" y="172"/>
                  </a:cubicBezTo>
                  <a:cubicBezTo>
                    <a:pt x="42" y="153"/>
                    <a:pt x="55" y="127"/>
                    <a:pt x="68" y="102"/>
                  </a:cubicBezTo>
                  <a:lnTo>
                    <a:pt x="100" y="26"/>
                  </a:lnTo>
                  <a:cubicBezTo>
                    <a:pt x="108" y="13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" name="Google Shape;218;p39"/>
            <p:cNvSpPr/>
            <p:nvPr/>
          </p:nvSpPr>
          <p:spPr>
            <a:xfrm>
              <a:off x="7766718" y="1195758"/>
              <a:ext cx="25333" cy="41513"/>
            </a:xfrm>
            <a:custGeom>
              <a:avLst/>
              <a:gdLst/>
              <a:ahLst/>
              <a:cxnLst/>
              <a:rect l="l" t="t" r="r" b="b"/>
              <a:pathLst>
                <a:path w="119" h="195" extrusionOk="0">
                  <a:moveTo>
                    <a:pt x="25" y="0"/>
                  </a:moveTo>
                  <a:cubicBezTo>
                    <a:pt x="12" y="0"/>
                    <a:pt x="0" y="10"/>
                    <a:pt x="4" y="28"/>
                  </a:cubicBezTo>
                  <a:cubicBezTo>
                    <a:pt x="10" y="59"/>
                    <a:pt x="23" y="85"/>
                    <a:pt x="35" y="117"/>
                  </a:cubicBezTo>
                  <a:cubicBezTo>
                    <a:pt x="42" y="129"/>
                    <a:pt x="48" y="142"/>
                    <a:pt x="61" y="155"/>
                  </a:cubicBezTo>
                  <a:cubicBezTo>
                    <a:pt x="67" y="167"/>
                    <a:pt x="80" y="180"/>
                    <a:pt x="93" y="193"/>
                  </a:cubicBezTo>
                  <a:cubicBezTo>
                    <a:pt x="95" y="194"/>
                    <a:pt x="97" y="195"/>
                    <a:pt x="100" y="195"/>
                  </a:cubicBezTo>
                  <a:cubicBezTo>
                    <a:pt x="110" y="195"/>
                    <a:pt x="118" y="184"/>
                    <a:pt x="118" y="174"/>
                  </a:cubicBezTo>
                  <a:cubicBezTo>
                    <a:pt x="112" y="161"/>
                    <a:pt x="105" y="148"/>
                    <a:pt x="99" y="136"/>
                  </a:cubicBezTo>
                  <a:cubicBezTo>
                    <a:pt x="93" y="123"/>
                    <a:pt x="80" y="110"/>
                    <a:pt x="74" y="98"/>
                  </a:cubicBezTo>
                  <a:cubicBezTo>
                    <a:pt x="61" y="72"/>
                    <a:pt x="55" y="47"/>
                    <a:pt x="48" y="21"/>
                  </a:cubicBezTo>
                  <a:cubicBezTo>
                    <a:pt x="45" y="7"/>
                    <a:pt x="35" y="0"/>
                    <a:pt x="2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" name="Google Shape;219;p39"/>
            <p:cNvSpPr/>
            <p:nvPr/>
          </p:nvSpPr>
          <p:spPr>
            <a:xfrm>
              <a:off x="7970236" y="1163612"/>
              <a:ext cx="12560" cy="48325"/>
            </a:xfrm>
            <a:custGeom>
              <a:avLst/>
              <a:gdLst/>
              <a:ahLst/>
              <a:cxnLst/>
              <a:rect l="l" t="t" r="r" b="b"/>
              <a:pathLst>
                <a:path w="59" h="227" extrusionOk="0">
                  <a:moveTo>
                    <a:pt x="26" y="1"/>
                  </a:moveTo>
                  <a:cubicBezTo>
                    <a:pt x="15" y="1"/>
                    <a:pt x="4" y="7"/>
                    <a:pt x="1" y="20"/>
                  </a:cubicBezTo>
                  <a:cubicBezTo>
                    <a:pt x="1" y="45"/>
                    <a:pt x="1" y="77"/>
                    <a:pt x="1" y="109"/>
                  </a:cubicBezTo>
                  <a:lnTo>
                    <a:pt x="1" y="153"/>
                  </a:lnTo>
                  <a:lnTo>
                    <a:pt x="1" y="179"/>
                  </a:lnTo>
                  <a:cubicBezTo>
                    <a:pt x="1" y="185"/>
                    <a:pt x="1" y="198"/>
                    <a:pt x="1" y="210"/>
                  </a:cubicBezTo>
                  <a:cubicBezTo>
                    <a:pt x="6" y="222"/>
                    <a:pt x="16" y="227"/>
                    <a:pt x="25" y="227"/>
                  </a:cubicBezTo>
                  <a:cubicBezTo>
                    <a:pt x="37" y="227"/>
                    <a:pt x="48" y="218"/>
                    <a:pt x="52" y="204"/>
                  </a:cubicBezTo>
                  <a:cubicBezTo>
                    <a:pt x="58" y="198"/>
                    <a:pt x="58" y="185"/>
                    <a:pt x="52" y="172"/>
                  </a:cubicBezTo>
                  <a:lnTo>
                    <a:pt x="52" y="109"/>
                  </a:lnTo>
                  <a:cubicBezTo>
                    <a:pt x="52" y="77"/>
                    <a:pt x="52" y="45"/>
                    <a:pt x="52" y="20"/>
                  </a:cubicBezTo>
                  <a:cubicBezTo>
                    <a:pt x="49" y="7"/>
                    <a:pt x="37" y="1"/>
                    <a:pt x="26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" name="Google Shape;220;p39"/>
            <p:cNvSpPr/>
            <p:nvPr/>
          </p:nvSpPr>
          <p:spPr>
            <a:xfrm>
              <a:off x="7994718" y="1155097"/>
              <a:ext cx="11709" cy="39384"/>
            </a:xfrm>
            <a:custGeom>
              <a:avLst/>
              <a:gdLst/>
              <a:ahLst/>
              <a:cxnLst/>
              <a:rect l="l" t="t" r="r" b="b"/>
              <a:pathLst>
                <a:path w="55" h="185" extrusionOk="0">
                  <a:moveTo>
                    <a:pt x="28" y="1"/>
                  </a:moveTo>
                  <a:cubicBezTo>
                    <a:pt x="17" y="1"/>
                    <a:pt x="7" y="7"/>
                    <a:pt x="7" y="22"/>
                  </a:cubicBezTo>
                  <a:cubicBezTo>
                    <a:pt x="7" y="47"/>
                    <a:pt x="7" y="72"/>
                    <a:pt x="0" y="104"/>
                  </a:cubicBezTo>
                  <a:cubicBezTo>
                    <a:pt x="0" y="117"/>
                    <a:pt x="0" y="130"/>
                    <a:pt x="0" y="142"/>
                  </a:cubicBezTo>
                  <a:cubicBezTo>
                    <a:pt x="0" y="155"/>
                    <a:pt x="0" y="168"/>
                    <a:pt x="7" y="180"/>
                  </a:cubicBezTo>
                  <a:cubicBezTo>
                    <a:pt x="7" y="183"/>
                    <a:pt x="10" y="185"/>
                    <a:pt x="14" y="185"/>
                  </a:cubicBezTo>
                  <a:cubicBezTo>
                    <a:pt x="20" y="185"/>
                    <a:pt x="28" y="182"/>
                    <a:pt x="32" y="174"/>
                  </a:cubicBezTo>
                  <a:cubicBezTo>
                    <a:pt x="32" y="161"/>
                    <a:pt x="38" y="155"/>
                    <a:pt x="38" y="142"/>
                  </a:cubicBezTo>
                  <a:cubicBezTo>
                    <a:pt x="45" y="130"/>
                    <a:pt x="45" y="117"/>
                    <a:pt x="45" y="104"/>
                  </a:cubicBezTo>
                  <a:lnTo>
                    <a:pt x="51" y="28"/>
                  </a:lnTo>
                  <a:cubicBezTo>
                    <a:pt x="55" y="10"/>
                    <a:pt x="41" y="1"/>
                    <a:pt x="28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" name="Google Shape;221;p39"/>
            <p:cNvSpPr/>
            <p:nvPr/>
          </p:nvSpPr>
          <p:spPr>
            <a:xfrm>
              <a:off x="7666876" y="1334345"/>
              <a:ext cx="50667" cy="61949"/>
            </a:xfrm>
            <a:custGeom>
              <a:avLst/>
              <a:gdLst/>
              <a:ahLst/>
              <a:cxnLst/>
              <a:rect l="l" t="t" r="r" b="b"/>
              <a:pathLst>
                <a:path w="238" h="291" extrusionOk="0">
                  <a:moveTo>
                    <a:pt x="198" y="1"/>
                  </a:moveTo>
                  <a:cubicBezTo>
                    <a:pt x="191" y="1"/>
                    <a:pt x="185" y="2"/>
                    <a:pt x="180" y="6"/>
                  </a:cubicBezTo>
                  <a:cubicBezTo>
                    <a:pt x="168" y="18"/>
                    <a:pt x="161" y="31"/>
                    <a:pt x="155" y="50"/>
                  </a:cubicBezTo>
                  <a:cubicBezTo>
                    <a:pt x="149" y="63"/>
                    <a:pt x="149" y="69"/>
                    <a:pt x="142" y="82"/>
                  </a:cubicBezTo>
                  <a:cubicBezTo>
                    <a:pt x="136" y="95"/>
                    <a:pt x="123" y="126"/>
                    <a:pt x="110" y="146"/>
                  </a:cubicBezTo>
                  <a:cubicBezTo>
                    <a:pt x="85" y="184"/>
                    <a:pt x="60" y="222"/>
                    <a:pt x="22" y="247"/>
                  </a:cubicBezTo>
                  <a:cubicBezTo>
                    <a:pt x="1" y="263"/>
                    <a:pt x="18" y="291"/>
                    <a:pt x="38" y="291"/>
                  </a:cubicBezTo>
                  <a:cubicBezTo>
                    <a:pt x="43" y="291"/>
                    <a:pt x="48" y="289"/>
                    <a:pt x="53" y="285"/>
                  </a:cubicBezTo>
                  <a:cubicBezTo>
                    <a:pt x="91" y="254"/>
                    <a:pt x="130" y="222"/>
                    <a:pt x="168" y="184"/>
                  </a:cubicBezTo>
                  <a:cubicBezTo>
                    <a:pt x="180" y="158"/>
                    <a:pt x="199" y="139"/>
                    <a:pt x="212" y="114"/>
                  </a:cubicBezTo>
                  <a:cubicBezTo>
                    <a:pt x="225" y="95"/>
                    <a:pt x="238" y="63"/>
                    <a:pt x="238" y="31"/>
                  </a:cubicBezTo>
                  <a:cubicBezTo>
                    <a:pt x="233" y="13"/>
                    <a:pt x="215" y="1"/>
                    <a:pt x="198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" name="Google Shape;222;p39"/>
            <p:cNvSpPr/>
            <p:nvPr/>
          </p:nvSpPr>
          <p:spPr>
            <a:xfrm>
              <a:off x="7722651" y="1347970"/>
              <a:ext cx="16605" cy="22140"/>
            </a:xfrm>
            <a:custGeom>
              <a:avLst/>
              <a:gdLst/>
              <a:ahLst/>
              <a:cxnLst/>
              <a:rect l="l" t="t" r="r" b="b"/>
              <a:pathLst>
                <a:path w="78" h="104" extrusionOk="0">
                  <a:moveTo>
                    <a:pt x="56" y="1"/>
                  </a:moveTo>
                  <a:cubicBezTo>
                    <a:pt x="52" y="1"/>
                    <a:pt x="49" y="2"/>
                    <a:pt x="45" y="5"/>
                  </a:cubicBezTo>
                  <a:cubicBezTo>
                    <a:pt x="39" y="12"/>
                    <a:pt x="33" y="12"/>
                    <a:pt x="33" y="18"/>
                  </a:cubicBezTo>
                  <a:lnTo>
                    <a:pt x="20" y="31"/>
                  </a:lnTo>
                  <a:lnTo>
                    <a:pt x="7" y="62"/>
                  </a:lnTo>
                  <a:cubicBezTo>
                    <a:pt x="1" y="69"/>
                    <a:pt x="1" y="75"/>
                    <a:pt x="1" y="82"/>
                  </a:cubicBezTo>
                  <a:cubicBezTo>
                    <a:pt x="1" y="88"/>
                    <a:pt x="7" y="94"/>
                    <a:pt x="7" y="94"/>
                  </a:cubicBezTo>
                  <a:cubicBezTo>
                    <a:pt x="12" y="99"/>
                    <a:pt x="20" y="103"/>
                    <a:pt x="26" y="103"/>
                  </a:cubicBezTo>
                  <a:cubicBezTo>
                    <a:pt x="28" y="103"/>
                    <a:pt x="31" y="102"/>
                    <a:pt x="33" y="101"/>
                  </a:cubicBezTo>
                  <a:cubicBezTo>
                    <a:pt x="39" y="101"/>
                    <a:pt x="45" y="101"/>
                    <a:pt x="52" y="94"/>
                  </a:cubicBezTo>
                  <a:lnTo>
                    <a:pt x="71" y="62"/>
                  </a:lnTo>
                  <a:lnTo>
                    <a:pt x="77" y="50"/>
                  </a:lnTo>
                  <a:lnTo>
                    <a:pt x="77" y="43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7" y="18"/>
                  </a:lnTo>
                  <a:cubicBezTo>
                    <a:pt x="77" y="12"/>
                    <a:pt x="71" y="5"/>
                    <a:pt x="71" y="5"/>
                  </a:cubicBezTo>
                  <a:cubicBezTo>
                    <a:pt x="65" y="2"/>
                    <a:pt x="60" y="1"/>
                    <a:pt x="56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" name="Google Shape;223;p39"/>
            <p:cNvSpPr/>
            <p:nvPr/>
          </p:nvSpPr>
          <p:spPr>
            <a:xfrm>
              <a:off x="8213776" y="1336474"/>
              <a:ext cx="16605" cy="83238"/>
            </a:xfrm>
            <a:custGeom>
              <a:avLst/>
              <a:gdLst/>
              <a:ahLst/>
              <a:cxnLst/>
              <a:rect l="l" t="t" r="r" b="b"/>
              <a:pathLst>
                <a:path w="78" h="391" extrusionOk="0">
                  <a:moveTo>
                    <a:pt x="31" y="1"/>
                  </a:moveTo>
                  <a:cubicBezTo>
                    <a:pt x="22" y="1"/>
                    <a:pt x="11" y="10"/>
                    <a:pt x="7" y="21"/>
                  </a:cubicBezTo>
                  <a:cubicBezTo>
                    <a:pt x="1" y="47"/>
                    <a:pt x="1" y="78"/>
                    <a:pt x="1" y="104"/>
                  </a:cubicBezTo>
                  <a:lnTo>
                    <a:pt x="1" y="193"/>
                  </a:lnTo>
                  <a:lnTo>
                    <a:pt x="1" y="282"/>
                  </a:lnTo>
                  <a:lnTo>
                    <a:pt x="1" y="320"/>
                  </a:lnTo>
                  <a:cubicBezTo>
                    <a:pt x="1" y="339"/>
                    <a:pt x="1" y="358"/>
                    <a:pt x="7" y="377"/>
                  </a:cubicBezTo>
                  <a:cubicBezTo>
                    <a:pt x="16" y="386"/>
                    <a:pt x="28" y="391"/>
                    <a:pt x="39" y="391"/>
                  </a:cubicBezTo>
                  <a:cubicBezTo>
                    <a:pt x="52" y="391"/>
                    <a:pt x="64" y="384"/>
                    <a:pt x="71" y="371"/>
                  </a:cubicBezTo>
                  <a:cubicBezTo>
                    <a:pt x="77" y="358"/>
                    <a:pt x="77" y="339"/>
                    <a:pt x="77" y="320"/>
                  </a:cubicBezTo>
                  <a:lnTo>
                    <a:pt x="77" y="282"/>
                  </a:lnTo>
                  <a:lnTo>
                    <a:pt x="71" y="186"/>
                  </a:lnTo>
                  <a:cubicBezTo>
                    <a:pt x="71" y="129"/>
                    <a:pt x="58" y="72"/>
                    <a:pt x="45" y="15"/>
                  </a:cubicBezTo>
                  <a:cubicBezTo>
                    <a:pt x="43" y="5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" name="Google Shape;224;p39"/>
            <p:cNvSpPr/>
            <p:nvPr/>
          </p:nvSpPr>
          <p:spPr>
            <a:xfrm>
              <a:off x="8192275" y="1370536"/>
              <a:ext cx="12347" cy="40448"/>
            </a:xfrm>
            <a:custGeom>
              <a:avLst/>
              <a:gdLst/>
              <a:ahLst/>
              <a:cxnLst/>
              <a:rect l="l" t="t" r="r" b="b"/>
              <a:pathLst>
                <a:path w="58" h="190" extrusionOk="0">
                  <a:moveTo>
                    <a:pt x="32" y="1"/>
                  </a:moveTo>
                  <a:cubicBezTo>
                    <a:pt x="19" y="1"/>
                    <a:pt x="6" y="7"/>
                    <a:pt x="6" y="20"/>
                  </a:cubicBezTo>
                  <a:cubicBezTo>
                    <a:pt x="6" y="45"/>
                    <a:pt x="0" y="71"/>
                    <a:pt x="0" y="96"/>
                  </a:cubicBezTo>
                  <a:lnTo>
                    <a:pt x="0" y="134"/>
                  </a:lnTo>
                  <a:cubicBezTo>
                    <a:pt x="0" y="141"/>
                    <a:pt x="0" y="147"/>
                    <a:pt x="0" y="153"/>
                  </a:cubicBezTo>
                  <a:cubicBezTo>
                    <a:pt x="0" y="166"/>
                    <a:pt x="6" y="173"/>
                    <a:pt x="13" y="179"/>
                  </a:cubicBezTo>
                  <a:cubicBezTo>
                    <a:pt x="17" y="186"/>
                    <a:pt x="22" y="189"/>
                    <a:pt x="28" y="189"/>
                  </a:cubicBezTo>
                  <a:cubicBezTo>
                    <a:pt x="32" y="189"/>
                    <a:pt x="36" y="188"/>
                    <a:pt x="38" y="185"/>
                  </a:cubicBezTo>
                  <a:cubicBezTo>
                    <a:pt x="45" y="179"/>
                    <a:pt x="51" y="173"/>
                    <a:pt x="51" y="166"/>
                  </a:cubicBezTo>
                  <a:cubicBezTo>
                    <a:pt x="51" y="160"/>
                    <a:pt x="51" y="153"/>
                    <a:pt x="51" y="147"/>
                  </a:cubicBezTo>
                  <a:lnTo>
                    <a:pt x="51" y="109"/>
                  </a:lnTo>
                  <a:cubicBezTo>
                    <a:pt x="51" y="96"/>
                    <a:pt x="51" y="58"/>
                    <a:pt x="57" y="26"/>
                  </a:cubicBezTo>
                  <a:cubicBezTo>
                    <a:pt x="57" y="14"/>
                    <a:pt x="45" y="1"/>
                    <a:pt x="3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5" name="Google Shape;225;p39"/>
            <p:cNvSpPr/>
            <p:nvPr/>
          </p:nvSpPr>
          <p:spPr>
            <a:xfrm>
              <a:off x="7785027" y="1180217"/>
              <a:ext cx="38106" cy="70252"/>
            </a:xfrm>
            <a:custGeom>
              <a:avLst/>
              <a:gdLst/>
              <a:ahLst/>
              <a:cxnLst/>
              <a:rect l="l" t="t" r="r" b="b"/>
              <a:pathLst>
                <a:path w="179" h="330" extrusionOk="0">
                  <a:moveTo>
                    <a:pt x="40" y="1"/>
                  </a:moveTo>
                  <a:cubicBezTo>
                    <a:pt x="32" y="1"/>
                    <a:pt x="24" y="4"/>
                    <a:pt x="19" y="12"/>
                  </a:cubicBezTo>
                  <a:cubicBezTo>
                    <a:pt x="0" y="69"/>
                    <a:pt x="0" y="132"/>
                    <a:pt x="19" y="190"/>
                  </a:cubicBezTo>
                  <a:cubicBezTo>
                    <a:pt x="32" y="221"/>
                    <a:pt x="45" y="247"/>
                    <a:pt x="64" y="272"/>
                  </a:cubicBezTo>
                  <a:cubicBezTo>
                    <a:pt x="83" y="291"/>
                    <a:pt x="115" y="329"/>
                    <a:pt x="146" y="329"/>
                  </a:cubicBezTo>
                  <a:cubicBezTo>
                    <a:pt x="166" y="323"/>
                    <a:pt x="178" y="304"/>
                    <a:pt x="172" y="285"/>
                  </a:cubicBezTo>
                  <a:cubicBezTo>
                    <a:pt x="166" y="272"/>
                    <a:pt x="153" y="259"/>
                    <a:pt x="140" y="253"/>
                  </a:cubicBezTo>
                  <a:cubicBezTo>
                    <a:pt x="127" y="247"/>
                    <a:pt x="121" y="234"/>
                    <a:pt x="115" y="228"/>
                  </a:cubicBezTo>
                  <a:cubicBezTo>
                    <a:pt x="96" y="209"/>
                    <a:pt x="83" y="190"/>
                    <a:pt x="77" y="164"/>
                  </a:cubicBezTo>
                  <a:cubicBezTo>
                    <a:pt x="51" y="120"/>
                    <a:pt x="51" y="69"/>
                    <a:pt x="64" y="24"/>
                  </a:cubicBezTo>
                  <a:cubicBezTo>
                    <a:pt x="64" y="9"/>
                    <a:pt x="52" y="1"/>
                    <a:pt x="40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" name="Google Shape;226;p39"/>
            <p:cNvSpPr/>
            <p:nvPr/>
          </p:nvSpPr>
          <p:spPr>
            <a:xfrm>
              <a:off x="7812063" y="1113371"/>
              <a:ext cx="173927" cy="145613"/>
            </a:xfrm>
            <a:custGeom>
              <a:avLst/>
              <a:gdLst/>
              <a:ahLst/>
              <a:cxnLst/>
              <a:rect l="l" t="t" r="r" b="b"/>
              <a:pathLst>
                <a:path w="817" h="684" extrusionOk="0">
                  <a:moveTo>
                    <a:pt x="324" y="135"/>
                  </a:moveTo>
                  <a:cubicBezTo>
                    <a:pt x="388" y="135"/>
                    <a:pt x="446" y="186"/>
                    <a:pt x="452" y="249"/>
                  </a:cubicBezTo>
                  <a:cubicBezTo>
                    <a:pt x="457" y="325"/>
                    <a:pt x="397" y="381"/>
                    <a:pt x="327" y="381"/>
                  </a:cubicBezTo>
                  <a:cubicBezTo>
                    <a:pt x="310" y="381"/>
                    <a:pt x="292" y="378"/>
                    <a:pt x="274" y="370"/>
                  </a:cubicBezTo>
                  <a:cubicBezTo>
                    <a:pt x="236" y="351"/>
                    <a:pt x="210" y="307"/>
                    <a:pt x="204" y="262"/>
                  </a:cubicBezTo>
                  <a:cubicBezTo>
                    <a:pt x="204" y="211"/>
                    <a:pt x="236" y="167"/>
                    <a:pt x="280" y="141"/>
                  </a:cubicBezTo>
                  <a:lnTo>
                    <a:pt x="286" y="141"/>
                  </a:lnTo>
                  <a:cubicBezTo>
                    <a:pt x="299" y="137"/>
                    <a:pt x="312" y="135"/>
                    <a:pt x="324" y="135"/>
                  </a:cubicBezTo>
                  <a:close/>
                  <a:moveTo>
                    <a:pt x="374" y="1"/>
                  </a:moveTo>
                  <a:cubicBezTo>
                    <a:pt x="325" y="1"/>
                    <a:pt x="275" y="11"/>
                    <a:pt x="229" y="33"/>
                  </a:cubicBezTo>
                  <a:cubicBezTo>
                    <a:pt x="172" y="52"/>
                    <a:pt x="127" y="97"/>
                    <a:pt x="102" y="154"/>
                  </a:cubicBezTo>
                  <a:cubicBezTo>
                    <a:pt x="77" y="179"/>
                    <a:pt x="58" y="218"/>
                    <a:pt x="45" y="249"/>
                  </a:cubicBezTo>
                  <a:cubicBezTo>
                    <a:pt x="0" y="408"/>
                    <a:pt x="70" y="567"/>
                    <a:pt x="210" y="643"/>
                  </a:cubicBezTo>
                  <a:cubicBezTo>
                    <a:pt x="264" y="671"/>
                    <a:pt x="318" y="684"/>
                    <a:pt x="370" y="684"/>
                  </a:cubicBezTo>
                  <a:cubicBezTo>
                    <a:pt x="622" y="684"/>
                    <a:pt x="816" y="384"/>
                    <a:pt x="642" y="141"/>
                  </a:cubicBezTo>
                  <a:cubicBezTo>
                    <a:pt x="581" y="50"/>
                    <a:pt x="479" y="1"/>
                    <a:pt x="374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" name="Google Shape;227;p39"/>
            <p:cNvSpPr/>
            <p:nvPr/>
          </p:nvSpPr>
          <p:spPr>
            <a:xfrm>
              <a:off x="8223995" y="1181494"/>
              <a:ext cx="53647" cy="160728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29" y="1"/>
                  </a:moveTo>
                  <a:cubicBezTo>
                    <a:pt x="15" y="1"/>
                    <a:pt x="1" y="12"/>
                    <a:pt x="10" y="31"/>
                  </a:cubicBezTo>
                  <a:cubicBezTo>
                    <a:pt x="42" y="101"/>
                    <a:pt x="74" y="171"/>
                    <a:pt x="99" y="247"/>
                  </a:cubicBezTo>
                  <a:cubicBezTo>
                    <a:pt x="112" y="285"/>
                    <a:pt x="124" y="323"/>
                    <a:pt x="137" y="362"/>
                  </a:cubicBezTo>
                  <a:cubicBezTo>
                    <a:pt x="143" y="393"/>
                    <a:pt x="150" y="425"/>
                    <a:pt x="162" y="457"/>
                  </a:cubicBezTo>
                  <a:lnTo>
                    <a:pt x="156" y="457"/>
                  </a:lnTo>
                  <a:cubicBezTo>
                    <a:pt x="143" y="457"/>
                    <a:pt x="131" y="470"/>
                    <a:pt x="131" y="482"/>
                  </a:cubicBezTo>
                  <a:cubicBezTo>
                    <a:pt x="131" y="527"/>
                    <a:pt x="124" y="565"/>
                    <a:pt x="124" y="609"/>
                  </a:cubicBezTo>
                  <a:lnTo>
                    <a:pt x="124" y="679"/>
                  </a:lnTo>
                  <a:cubicBezTo>
                    <a:pt x="124" y="698"/>
                    <a:pt x="124" y="724"/>
                    <a:pt x="131" y="743"/>
                  </a:cubicBezTo>
                  <a:cubicBezTo>
                    <a:pt x="131" y="750"/>
                    <a:pt x="138" y="755"/>
                    <a:pt x="146" y="755"/>
                  </a:cubicBezTo>
                  <a:cubicBezTo>
                    <a:pt x="153" y="755"/>
                    <a:pt x="160" y="751"/>
                    <a:pt x="162" y="743"/>
                  </a:cubicBezTo>
                  <a:cubicBezTo>
                    <a:pt x="169" y="724"/>
                    <a:pt x="175" y="698"/>
                    <a:pt x="175" y="679"/>
                  </a:cubicBezTo>
                  <a:lnTo>
                    <a:pt x="175" y="616"/>
                  </a:lnTo>
                  <a:lnTo>
                    <a:pt x="175" y="482"/>
                  </a:lnTo>
                  <a:lnTo>
                    <a:pt x="175" y="470"/>
                  </a:lnTo>
                  <a:cubicBezTo>
                    <a:pt x="185" y="477"/>
                    <a:pt x="196" y="481"/>
                    <a:pt x="207" y="481"/>
                  </a:cubicBezTo>
                  <a:cubicBezTo>
                    <a:pt x="223" y="481"/>
                    <a:pt x="237" y="472"/>
                    <a:pt x="245" y="457"/>
                  </a:cubicBezTo>
                  <a:cubicBezTo>
                    <a:pt x="251" y="431"/>
                    <a:pt x="251" y="406"/>
                    <a:pt x="245" y="387"/>
                  </a:cubicBezTo>
                  <a:cubicBezTo>
                    <a:pt x="239" y="368"/>
                    <a:pt x="232" y="342"/>
                    <a:pt x="226" y="323"/>
                  </a:cubicBezTo>
                  <a:cubicBezTo>
                    <a:pt x="213" y="285"/>
                    <a:pt x="194" y="247"/>
                    <a:pt x="182" y="209"/>
                  </a:cubicBezTo>
                  <a:cubicBezTo>
                    <a:pt x="143" y="139"/>
                    <a:pt x="99" y="69"/>
                    <a:pt x="42" y="6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" name="Google Shape;228;p39"/>
            <p:cNvSpPr/>
            <p:nvPr/>
          </p:nvSpPr>
          <p:spPr>
            <a:xfrm>
              <a:off x="7414607" y="1604709"/>
              <a:ext cx="59395" cy="39597"/>
            </a:xfrm>
            <a:custGeom>
              <a:avLst/>
              <a:gdLst/>
              <a:ahLst/>
              <a:cxnLst/>
              <a:rect l="l" t="t" r="r" b="b"/>
              <a:pathLst>
                <a:path w="279" h="186" extrusionOk="0">
                  <a:moveTo>
                    <a:pt x="241" y="0"/>
                  </a:moveTo>
                  <a:cubicBezTo>
                    <a:pt x="234" y="7"/>
                    <a:pt x="228" y="7"/>
                    <a:pt x="222" y="13"/>
                  </a:cubicBezTo>
                  <a:cubicBezTo>
                    <a:pt x="215" y="19"/>
                    <a:pt x="209" y="26"/>
                    <a:pt x="196" y="32"/>
                  </a:cubicBezTo>
                  <a:cubicBezTo>
                    <a:pt x="183" y="45"/>
                    <a:pt x="164" y="64"/>
                    <a:pt x="145" y="77"/>
                  </a:cubicBezTo>
                  <a:cubicBezTo>
                    <a:pt x="107" y="96"/>
                    <a:pt x="69" y="115"/>
                    <a:pt x="25" y="127"/>
                  </a:cubicBezTo>
                  <a:cubicBezTo>
                    <a:pt x="1" y="139"/>
                    <a:pt x="10" y="185"/>
                    <a:pt x="38" y="185"/>
                  </a:cubicBezTo>
                  <a:cubicBezTo>
                    <a:pt x="40" y="185"/>
                    <a:pt x="42" y="185"/>
                    <a:pt x="44" y="185"/>
                  </a:cubicBezTo>
                  <a:cubicBezTo>
                    <a:pt x="88" y="172"/>
                    <a:pt x="139" y="159"/>
                    <a:pt x="183" y="134"/>
                  </a:cubicBezTo>
                  <a:cubicBezTo>
                    <a:pt x="202" y="121"/>
                    <a:pt x="222" y="108"/>
                    <a:pt x="241" y="89"/>
                  </a:cubicBezTo>
                  <a:cubicBezTo>
                    <a:pt x="253" y="83"/>
                    <a:pt x="266" y="70"/>
                    <a:pt x="272" y="64"/>
                  </a:cubicBezTo>
                  <a:lnTo>
                    <a:pt x="279" y="51"/>
                  </a:lnTo>
                  <a:lnTo>
                    <a:pt x="279" y="38"/>
                  </a:lnTo>
                  <a:lnTo>
                    <a:pt x="279" y="32"/>
                  </a:lnTo>
                  <a:cubicBezTo>
                    <a:pt x="279" y="26"/>
                    <a:pt x="279" y="26"/>
                    <a:pt x="279" y="19"/>
                  </a:cubicBezTo>
                  <a:cubicBezTo>
                    <a:pt x="279" y="13"/>
                    <a:pt x="272" y="0"/>
                    <a:pt x="260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" name="Google Shape;229;p39"/>
            <p:cNvSpPr/>
            <p:nvPr/>
          </p:nvSpPr>
          <p:spPr>
            <a:xfrm>
              <a:off x="8503938" y="1810142"/>
              <a:ext cx="43003" cy="109849"/>
            </a:xfrm>
            <a:custGeom>
              <a:avLst/>
              <a:gdLst/>
              <a:ahLst/>
              <a:cxnLst/>
              <a:rect l="l" t="t" r="r" b="b"/>
              <a:pathLst>
                <a:path w="202" h="516" extrusionOk="0">
                  <a:moveTo>
                    <a:pt x="21" y="0"/>
                  </a:moveTo>
                  <a:cubicBezTo>
                    <a:pt x="11" y="0"/>
                    <a:pt x="0" y="11"/>
                    <a:pt x="4" y="27"/>
                  </a:cubicBezTo>
                  <a:cubicBezTo>
                    <a:pt x="29" y="103"/>
                    <a:pt x="55" y="192"/>
                    <a:pt x="80" y="275"/>
                  </a:cubicBezTo>
                  <a:cubicBezTo>
                    <a:pt x="99" y="357"/>
                    <a:pt x="131" y="440"/>
                    <a:pt x="176" y="510"/>
                  </a:cubicBezTo>
                  <a:cubicBezTo>
                    <a:pt x="178" y="514"/>
                    <a:pt x="181" y="515"/>
                    <a:pt x="184" y="515"/>
                  </a:cubicBezTo>
                  <a:cubicBezTo>
                    <a:pt x="192" y="515"/>
                    <a:pt x="201" y="508"/>
                    <a:pt x="201" y="503"/>
                  </a:cubicBezTo>
                  <a:cubicBezTo>
                    <a:pt x="188" y="414"/>
                    <a:pt x="163" y="332"/>
                    <a:pt x="131" y="255"/>
                  </a:cubicBezTo>
                  <a:cubicBezTo>
                    <a:pt x="99" y="173"/>
                    <a:pt x="68" y="90"/>
                    <a:pt x="36" y="14"/>
                  </a:cubicBezTo>
                  <a:cubicBezTo>
                    <a:pt x="33" y="4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" name="Google Shape;230;p39"/>
            <p:cNvSpPr/>
            <p:nvPr/>
          </p:nvSpPr>
          <p:spPr>
            <a:xfrm>
              <a:off x="8327457" y="1964484"/>
              <a:ext cx="53008" cy="153703"/>
            </a:xfrm>
            <a:custGeom>
              <a:avLst/>
              <a:gdLst/>
              <a:ahLst/>
              <a:cxnLst/>
              <a:rect l="l" t="t" r="r" b="b"/>
              <a:pathLst>
                <a:path w="249" h="722" extrusionOk="0">
                  <a:moveTo>
                    <a:pt x="29" y="1"/>
                  </a:moveTo>
                  <a:cubicBezTo>
                    <a:pt x="18" y="1"/>
                    <a:pt x="7" y="7"/>
                    <a:pt x="7" y="20"/>
                  </a:cubicBezTo>
                  <a:cubicBezTo>
                    <a:pt x="1" y="147"/>
                    <a:pt x="7" y="274"/>
                    <a:pt x="39" y="401"/>
                  </a:cubicBezTo>
                  <a:cubicBezTo>
                    <a:pt x="58" y="458"/>
                    <a:pt x="77" y="522"/>
                    <a:pt x="102" y="579"/>
                  </a:cubicBezTo>
                  <a:cubicBezTo>
                    <a:pt x="121" y="630"/>
                    <a:pt x="140" y="706"/>
                    <a:pt x="198" y="719"/>
                  </a:cubicBezTo>
                  <a:cubicBezTo>
                    <a:pt x="201" y="721"/>
                    <a:pt x="204" y="721"/>
                    <a:pt x="208" y="721"/>
                  </a:cubicBezTo>
                  <a:cubicBezTo>
                    <a:pt x="217" y="721"/>
                    <a:pt x="225" y="715"/>
                    <a:pt x="229" y="706"/>
                  </a:cubicBezTo>
                  <a:cubicBezTo>
                    <a:pt x="248" y="655"/>
                    <a:pt x="204" y="592"/>
                    <a:pt x="185" y="547"/>
                  </a:cubicBezTo>
                  <a:cubicBezTo>
                    <a:pt x="159" y="490"/>
                    <a:pt x="140" y="433"/>
                    <a:pt x="128" y="376"/>
                  </a:cubicBezTo>
                  <a:cubicBezTo>
                    <a:pt x="90" y="255"/>
                    <a:pt x="64" y="141"/>
                    <a:pt x="51" y="20"/>
                  </a:cubicBezTo>
                  <a:cubicBezTo>
                    <a:pt x="51" y="7"/>
                    <a:pt x="40" y="1"/>
                    <a:pt x="29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Google Shape;231;p39"/>
            <p:cNvSpPr/>
            <p:nvPr/>
          </p:nvSpPr>
          <p:spPr>
            <a:xfrm>
              <a:off x="8303613" y="2000248"/>
              <a:ext cx="15966" cy="47686"/>
            </a:xfrm>
            <a:custGeom>
              <a:avLst/>
              <a:gdLst/>
              <a:ahLst/>
              <a:cxnLst/>
              <a:rect l="l" t="t" r="r" b="b"/>
              <a:pathLst>
                <a:path w="75" h="224" extrusionOk="0">
                  <a:moveTo>
                    <a:pt x="26" y="1"/>
                  </a:moveTo>
                  <a:cubicBezTo>
                    <a:pt x="13" y="1"/>
                    <a:pt x="1" y="9"/>
                    <a:pt x="5" y="23"/>
                  </a:cubicBezTo>
                  <a:cubicBezTo>
                    <a:pt x="11" y="49"/>
                    <a:pt x="17" y="87"/>
                    <a:pt x="24" y="119"/>
                  </a:cubicBezTo>
                  <a:cubicBezTo>
                    <a:pt x="24" y="150"/>
                    <a:pt x="36" y="182"/>
                    <a:pt x="43" y="214"/>
                  </a:cubicBezTo>
                  <a:cubicBezTo>
                    <a:pt x="46" y="220"/>
                    <a:pt x="52" y="224"/>
                    <a:pt x="59" y="224"/>
                  </a:cubicBezTo>
                  <a:cubicBezTo>
                    <a:pt x="65" y="224"/>
                    <a:pt x="71" y="220"/>
                    <a:pt x="74" y="214"/>
                  </a:cubicBezTo>
                  <a:lnTo>
                    <a:pt x="74" y="163"/>
                  </a:lnTo>
                  <a:cubicBezTo>
                    <a:pt x="74" y="144"/>
                    <a:pt x="68" y="131"/>
                    <a:pt x="68" y="112"/>
                  </a:cubicBezTo>
                  <a:lnTo>
                    <a:pt x="49" y="17"/>
                  </a:lnTo>
                  <a:cubicBezTo>
                    <a:pt x="46" y="6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Google Shape;232;p39"/>
            <p:cNvSpPr/>
            <p:nvPr/>
          </p:nvSpPr>
          <p:spPr>
            <a:xfrm>
              <a:off x="8344700" y="2147990"/>
              <a:ext cx="35339" cy="54286"/>
            </a:xfrm>
            <a:custGeom>
              <a:avLst/>
              <a:gdLst/>
              <a:ahLst/>
              <a:cxnLst/>
              <a:rect l="l" t="t" r="r" b="b"/>
              <a:pathLst>
                <a:path w="166" h="255" extrusionOk="0">
                  <a:moveTo>
                    <a:pt x="41" y="1"/>
                  </a:moveTo>
                  <a:cubicBezTo>
                    <a:pt x="23" y="1"/>
                    <a:pt x="0" y="18"/>
                    <a:pt x="9" y="35"/>
                  </a:cubicBezTo>
                  <a:lnTo>
                    <a:pt x="66" y="143"/>
                  </a:lnTo>
                  <a:cubicBezTo>
                    <a:pt x="78" y="162"/>
                    <a:pt x="85" y="181"/>
                    <a:pt x="98" y="194"/>
                  </a:cubicBezTo>
                  <a:lnTo>
                    <a:pt x="110" y="219"/>
                  </a:lnTo>
                  <a:cubicBezTo>
                    <a:pt x="117" y="232"/>
                    <a:pt x="123" y="238"/>
                    <a:pt x="136" y="251"/>
                  </a:cubicBezTo>
                  <a:cubicBezTo>
                    <a:pt x="138" y="253"/>
                    <a:pt x="143" y="255"/>
                    <a:pt x="148" y="255"/>
                  </a:cubicBezTo>
                  <a:cubicBezTo>
                    <a:pt x="156" y="255"/>
                    <a:pt x="165" y="250"/>
                    <a:pt x="161" y="238"/>
                  </a:cubicBezTo>
                  <a:cubicBezTo>
                    <a:pt x="161" y="225"/>
                    <a:pt x="161" y="213"/>
                    <a:pt x="155" y="206"/>
                  </a:cubicBezTo>
                  <a:cubicBezTo>
                    <a:pt x="155" y="194"/>
                    <a:pt x="148" y="187"/>
                    <a:pt x="142" y="175"/>
                  </a:cubicBezTo>
                  <a:lnTo>
                    <a:pt x="117" y="124"/>
                  </a:lnTo>
                  <a:cubicBezTo>
                    <a:pt x="98" y="86"/>
                    <a:pt x="78" y="54"/>
                    <a:pt x="59" y="16"/>
                  </a:cubicBezTo>
                  <a:cubicBezTo>
                    <a:pt x="57" y="5"/>
                    <a:pt x="49" y="1"/>
                    <a:pt x="4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Google Shape;233;p39"/>
            <p:cNvSpPr/>
            <p:nvPr/>
          </p:nvSpPr>
          <p:spPr>
            <a:xfrm>
              <a:off x="7541487" y="1902108"/>
              <a:ext cx="25333" cy="72807"/>
            </a:xfrm>
            <a:custGeom>
              <a:avLst/>
              <a:gdLst/>
              <a:ahLst/>
              <a:cxnLst/>
              <a:rect l="l" t="t" r="r" b="b"/>
              <a:pathLst>
                <a:path w="119" h="342" extrusionOk="0">
                  <a:moveTo>
                    <a:pt x="91" y="1"/>
                  </a:moveTo>
                  <a:cubicBezTo>
                    <a:pt x="83" y="1"/>
                    <a:pt x="75" y="5"/>
                    <a:pt x="70" y="14"/>
                  </a:cubicBezTo>
                  <a:cubicBezTo>
                    <a:pt x="45" y="65"/>
                    <a:pt x="32" y="116"/>
                    <a:pt x="20" y="173"/>
                  </a:cubicBezTo>
                  <a:cubicBezTo>
                    <a:pt x="13" y="198"/>
                    <a:pt x="7" y="224"/>
                    <a:pt x="0" y="249"/>
                  </a:cubicBezTo>
                  <a:lnTo>
                    <a:pt x="0" y="287"/>
                  </a:lnTo>
                  <a:cubicBezTo>
                    <a:pt x="0" y="306"/>
                    <a:pt x="7" y="319"/>
                    <a:pt x="7" y="332"/>
                  </a:cubicBezTo>
                  <a:cubicBezTo>
                    <a:pt x="10" y="338"/>
                    <a:pt x="18" y="341"/>
                    <a:pt x="26" y="341"/>
                  </a:cubicBezTo>
                  <a:cubicBezTo>
                    <a:pt x="34" y="341"/>
                    <a:pt x="42" y="338"/>
                    <a:pt x="45" y="332"/>
                  </a:cubicBezTo>
                  <a:cubicBezTo>
                    <a:pt x="51" y="306"/>
                    <a:pt x="58" y="281"/>
                    <a:pt x="58" y="256"/>
                  </a:cubicBezTo>
                  <a:cubicBezTo>
                    <a:pt x="58" y="230"/>
                    <a:pt x="70" y="205"/>
                    <a:pt x="70" y="179"/>
                  </a:cubicBezTo>
                  <a:cubicBezTo>
                    <a:pt x="83" y="128"/>
                    <a:pt x="96" y="78"/>
                    <a:pt x="115" y="33"/>
                  </a:cubicBezTo>
                  <a:cubicBezTo>
                    <a:pt x="119" y="13"/>
                    <a:pt x="105" y="1"/>
                    <a:pt x="9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Google Shape;234;p39"/>
            <p:cNvSpPr/>
            <p:nvPr/>
          </p:nvSpPr>
          <p:spPr>
            <a:xfrm>
              <a:off x="7502316" y="1735207"/>
              <a:ext cx="59182" cy="331887"/>
            </a:xfrm>
            <a:custGeom>
              <a:avLst/>
              <a:gdLst/>
              <a:ahLst/>
              <a:cxnLst/>
              <a:rect l="l" t="t" r="r" b="b"/>
              <a:pathLst>
                <a:path w="278" h="1559" extrusionOk="0">
                  <a:moveTo>
                    <a:pt x="249" y="0"/>
                  </a:moveTo>
                  <a:cubicBezTo>
                    <a:pt x="241" y="0"/>
                    <a:pt x="234" y="5"/>
                    <a:pt x="229" y="16"/>
                  </a:cubicBezTo>
                  <a:cubicBezTo>
                    <a:pt x="134" y="258"/>
                    <a:pt x="70" y="512"/>
                    <a:pt x="32" y="773"/>
                  </a:cubicBezTo>
                  <a:cubicBezTo>
                    <a:pt x="19" y="900"/>
                    <a:pt x="7" y="1027"/>
                    <a:pt x="0" y="1160"/>
                  </a:cubicBezTo>
                  <a:lnTo>
                    <a:pt x="0" y="1351"/>
                  </a:lnTo>
                  <a:cubicBezTo>
                    <a:pt x="0" y="1415"/>
                    <a:pt x="13" y="1478"/>
                    <a:pt x="38" y="1542"/>
                  </a:cubicBezTo>
                  <a:cubicBezTo>
                    <a:pt x="42" y="1552"/>
                    <a:pt x="52" y="1558"/>
                    <a:pt x="64" y="1558"/>
                  </a:cubicBezTo>
                  <a:cubicBezTo>
                    <a:pt x="73" y="1558"/>
                    <a:pt x="83" y="1553"/>
                    <a:pt x="89" y="1542"/>
                  </a:cubicBezTo>
                  <a:cubicBezTo>
                    <a:pt x="102" y="1484"/>
                    <a:pt x="102" y="1421"/>
                    <a:pt x="102" y="1364"/>
                  </a:cubicBezTo>
                  <a:lnTo>
                    <a:pt x="102" y="1179"/>
                  </a:lnTo>
                  <a:cubicBezTo>
                    <a:pt x="102" y="1052"/>
                    <a:pt x="108" y="919"/>
                    <a:pt x="121" y="792"/>
                  </a:cubicBezTo>
                  <a:cubicBezTo>
                    <a:pt x="153" y="538"/>
                    <a:pt x="204" y="283"/>
                    <a:pt x="273" y="36"/>
                  </a:cubicBezTo>
                  <a:cubicBezTo>
                    <a:pt x="277" y="15"/>
                    <a:pt x="263" y="0"/>
                    <a:pt x="249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Google Shape;235;p39"/>
            <p:cNvSpPr/>
            <p:nvPr/>
          </p:nvSpPr>
          <p:spPr>
            <a:xfrm>
              <a:off x="7477834" y="1908069"/>
              <a:ext cx="8303" cy="71529"/>
            </a:xfrm>
            <a:custGeom>
              <a:avLst/>
              <a:gdLst/>
              <a:ahLst/>
              <a:cxnLst/>
              <a:rect l="l" t="t" r="r" b="b"/>
              <a:pathLst>
                <a:path w="39" h="336" extrusionOk="0">
                  <a:moveTo>
                    <a:pt x="19" y="0"/>
                  </a:moveTo>
                  <a:cubicBezTo>
                    <a:pt x="13" y="0"/>
                    <a:pt x="7" y="4"/>
                    <a:pt x="7" y="12"/>
                  </a:cubicBezTo>
                  <a:lnTo>
                    <a:pt x="7" y="164"/>
                  </a:lnTo>
                  <a:cubicBezTo>
                    <a:pt x="1" y="215"/>
                    <a:pt x="1" y="266"/>
                    <a:pt x="7" y="317"/>
                  </a:cubicBezTo>
                  <a:cubicBezTo>
                    <a:pt x="7" y="329"/>
                    <a:pt x="15" y="336"/>
                    <a:pt x="23" y="336"/>
                  </a:cubicBezTo>
                  <a:cubicBezTo>
                    <a:pt x="31" y="336"/>
                    <a:pt x="39" y="329"/>
                    <a:pt x="39" y="317"/>
                  </a:cubicBezTo>
                  <a:cubicBezTo>
                    <a:pt x="39" y="266"/>
                    <a:pt x="39" y="215"/>
                    <a:pt x="39" y="170"/>
                  </a:cubicBezTo>
                  <a:cubicBezTo>
                    <a:pt x="39" y="120"/>
                    <a:pt x="39" y="69"/>
                    <a:pt x="39" y="18"/>
                  </a:cubicBezTo>
                  <a:cubicBezTo>
                    <a:pt x="39" y="7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Google Shape;236;p39"/>
            <p:cNvSpPr/>
            <p:nvPr/>
          </p:nvSpPr>
          <p:spPr>
            <a:xfrm>
              <a:off x="7690293" y="1709874"/>
              <a:ext cx="29165" cy="66420"/>
            </a:xfrm>
            <a:custGeom>
              <a:avLst/>
              <a:gdLst/>
              <a:ahLst/>
              <a:cxnLst/>
              <a:rect l="l" t="t" r="r" b="b"/>
              <a:pathLst>
                <a:path w="137" h="312" extrusionOk="0">
                  <a:moveTo>
                    <a:pt x="115" y="0"/>
                  </a:moveTo>
                  <a:cubicBezTo>
                    <a:pt x="111" y="0"/>
                    <a:pt x="106" y="3"/>
                    <a:pt x="102" y="8"/>
                  </a:cubicBezTo>
                  <a:cubicBezTo>
                    <a:pt x="77" y="53"/>
                    <a:pt x="51" y="97"/>
                    <a:pt x="32" y="148"/>
                  </a:cubicBezTo>
                  <a:cubicBezTo>
                    <a:pt x="26" y="174"/>
                    <a:pt x="20" y="205"/>
                    <a:pt x="13" y="231"/>
                  </a:cubicBezTo>
                  <a:cubicBezTo>
                    <a:pt x="0" y="256"/>
                    <a:pt x="0" y="282"/>
                    <a:pt x="13" y="307"/>
                  </a:cubicBezTo>
                  <a:cubicBezTo>
                    <a:pt x="16" y="310"/>
                    <a:pt x="20" y="312"/>
                    <a:pt x="23" y="312"/>
                  </a:cubicBezTo>
                  <a:cubicBezTo>
                    <a:pt x="26" y="312"/>
                    <a:pt x="29" y="310"/>
                    <a:pt x="32" y="307"/>
                  </a:cubicBezTo>
                  <a:cubicBezTo>
                    <a:pt x="51" y="288"/>
                    <a:pt x="58" y="269"/>
                    <a:pt x="58" y="243"/>
                  </a:cubicBezTo>
                  <a:cubicBezTo>
                    <a:pt x="64" y="218"/>
                    <a:pt x="70" y="193"/>
                    <a:pt x="77" y="167"/>
                  </a:cubicBezTo>
                  <a:cubicBezTo>
                    <a:pt x="89" y="116"/>
                    <a:pt x="108" y="72"/>
                    <a:pt x="128" y="27"/>
                  </a:cubicBezTo>
                  <a:cubicBezTo>
                    <a:pt x="137" y="14"/>
                    <a:pt x="126" y="0"/>
                    <a:pt x="11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7" name="Google Shape;237;p39"/>
            <p:cNvSpPr/>
            <p:nvPr/>
          </p:nvSpPr>
          <p:spPr>
            <a:xfrm>
              <a:off x="7725419" y="1709874"/>
              <a:ext cx="16392" cy="36616"/>
            </a:xfrm>
            <a:custGeom>
              <a:avLst/>
              <a:gdLst/>
              <a:ahLst/>
              <a:cxnLst/>
              <a:rect l="l" t="t" r="r" b="b"/>
              <a:pathLst>
                <a:path w="77" h="172" extrusionOk="0">
                  <a:moveTo>
                    <a:pt x="47" y="0"/>
                  </a:moveTo>
                  <a:cubicBezTo>
                    <a:pt x="41" y="0"/>
                    <a:pt x="32" y="10"/>
                    <a:pt x="32" y="15"/>
                  </a:cubicBezTo>
                  <a:cubicBezTo>
                    <a:pt x="20" y="59"/>
                    <a:pt x="7" y="104"/>
                    <a:pt x="1" y="148"/>
                  </a:cubicBezTo>
                  <a:cubicBezTo>
                    <a:pt x="1" y="164"/>
                    <a:pt x="10" y="172"/>
                    <a:pt x="20" y="172"/>
                  </a:cubicBezTo>
                  <a:cubicBezTo>
                    <a:pt x="27" y="172"/>
                    <a:pt x="34" y="168"/>
                    <a:pt x="39" y="161"/>
                  </a:cubicBezTo>
                  <a:cubicBezTo>
                    <a:pt x="52" y="116"/>
                    <a:pt x="58" y="66"/>
                    <a:pt x="71" y="21"/>
                  </a:cubicBezTo>
                  <a:cubicBezTo>
                    <a:pt x="77" y="8"/>
                    <a:pt x="64" y="8"/>
                    <a:pt x="52" y="2"/>
                  </a:cubicBezTo>
                  <a:cubicBezTo>
                    <a:pt x="50" y="1"/>
                    <a:pt x="49" y="0"/>
                    <a:pt x="47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8" name="Google Shape;238;p39"/>
            <p:cNvSpPr/>
            <p:nvPr/>
          </p:nvSpPr>
          <p:spPr>
            <a:xfrm>
              <a:off x="8196320" y="1473785"/>
              <a:ext cx="39384" cy="38319"/>
            </a:xfrm>
            <a:custGeom>
              <a:avLst/>
              <a:gdLst/>
              <a:ahLst/>
              <a:cxnLst/>
              <a:rect l="l" t="t" r="r" b="b"/>
              <a:pathLst>
                <a:path w="185" h="180" extrusionOk="0">
                  <a:moveTo>
                    <a:pt x="25" y="1"/>
                  </a:moveTo>
                  <a:cubicBezTo>
                    <a:pt x="19" y="1"/>
                    <a:pt x="13" y="2"/>
                    <a:pt x="7" y="5"/>
                  </a:cubicBezTo>
                  <a:cubicBezTo>
                    <a:pt x="0" y="18"/>
                    <a:pt x="0" y="31"/>
                    <a:pt x="7" y="37"/>
                  </a:cubicBezTo>
                  <a:lnTo>
                    <a:pt x="64" y="101"/>
                  </a:lnTo>
                  <a:cubicBezTo>
                    <a:pt x="83" y="120"/>
                    <a:pt x="102" y="139"/>
                    <a:pt x="121" y="158"/>
                  </a:cubicBezTo>
                  <a:cubicBezTo>
                    <a:pt x="121" y="164"/>
                    <a:pt x="127" y="164"/>
                    <a:pt x="134" y="171"/>
                  </a:cubicBezTo>
                  <a:cubicBezTo>
                    <a:pt x="143" y="175"/>
                    <a:pt x="152" y="179"/>
                    <a:pt x="158" y="179"/>
                  </a:cubicBezTo>
                  <a:cubicBezTo>
                    <a:pt x="161" y="179"/>
                    <a:pt x="164" y="179"/>
                    <a:pt x="165" y="177"/>
                  </a:cubicBezTo>
                  <a:cubicBezTo>
                    <a:pt x="178" y="171"/>
                    <a:pt x="184" y="164"/>
                    <a:pt x="184" y="151"/>
                  </a:cubicBezTo>
                  <a:cubicBezTo>
                    <a:pt x="184" y="139"/>
                    <a:pt x="178" y="132"/>
                    <a:pt x="172" y="126"/>
                  </a:cubicBezTo>
                  <a:cubicBezTo>
                    <a:pt x="146" y="101"/>
                    <a:pt x="127" y="82"/>
                    <a:pt x="108" y="69"/>
                  </a:cubicBezTo>
                  <a:lnTo>
                    <a:pt x="38" y="5"/>
                  </a:lnTo>
                  <a:cubicBezTo>
                    <a:pt x="35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8160981" y="1487409"/>
              <a:ext cx="53221" cy="50241"/>
            </a:xfrm>
            <a:custGeom>
              <a:avLst/>
              <a:gdLst/>
              <a:ahLst/>
              <a:cxnLst/>
              <a:rect l="l" t="t" r="r" b="b"/>
              <a:pathLst>
                <a:path w="250" h="236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11"/>
                    <a:pt x="1" y="30"/>
                    <a:pt x="14" y="37"/>
                  </a:cubicBezTo>
                  <a:lnTo>
                    <a:pt x="90" y="132"/>
                  </a:lnTo>
                  <a:cubicBezTo>
                    <a:pt x="109" y="151"/>
                    <a:pt x="122" y="164"/>
                    <a:pt x="134" y="176"/>
                  </a:cubicBezTo>
                  <a:lnTo>
                    <a:pt x="153" y="202"/>
                  </a:lnTo>
                  <a:cubicBezTo>
                    <a:pt x="166" y="208"/>
                    <a:pt x="173" y="221"/>
                    <a:pt x="179" y="227"/>
                  </a:cubicBezTo>
                  <a:cubicBezTo>
                    <a:pt x="186" y="233"/>
                    <a:pt x="194" y="236"/>
                    <a:pt x="202" y="236"/>
                  </a:cubicBezTo>
                  <a:cubicBezTo>
                    <a:pt x="227" y="236"/>
                    <a:pt x="249" y="207"/>
                    <a:pt x="230" y="183"/>
                  </a:cubicBezTo>
                  <a:cubicBezTo>
                    <a:pt x="223" y="170"/>
                    <a:pt x="211" y="164"/>
                    <a:pt x="204" y="157"/>
                  </a:cubicBezTo>
                  <a:lnTo>
                    <a:pt x="185" y="132"/>
                  </a:lnTo>
                  <a:cubicBezTo>
                    <a:pt x="166" y="119"/>
                    <a:pt x="153" y="107"/>
                    <a:pt x="134" y="87"/>
                  </a:cubicBezTo>
                  <a:lnTo>
                    <a:pt x="45" y="5"/>
                  </a:lnTo>
                  <a:cubicBezTo>
                    <a:pt x="39" y="2"/>
                    <a:pt x="33" y="0"/>
                    <a:pt x="27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8914592" y="2838374"/>
              <a:ext cx="44919" cy="34062"/>
            </a:xfrm>
            <a:custGeom>
              <a:avLst/>
              <a:gdLst/>
              <a:ahLst/>
              <a:cxnLst/>
              <a:rect l="l" t="t" r="r" b="b"/>
              <a:pathLst>
                <a:path w="211" h="160" extrusionOk="0">
                  <a:moveTo>
                    <a:pt x="191" y="1"/>
                  </a:moveTo>
                  <a:cubicBezTo>
                    <a:pt x="178" y="7"/>
                    <a:pt x="172" y="7"/>
                    <a:pt x="159" y="14"/>
                  </a:cubicBezTo>
                  <a:lnTo>
                    <a:pt x="134" y="26"/>
                  </a:lnTo>
                  <a:cubicBezTo>
                    <a:pt x="121" y="39"/>
                    <a:pt x="109" y="52"/>
                    <a:pt x="90" y="58"/>
                  </a:cubicBezTo>
                  <a:cubicBezTo>
                    <a:pt x="77" y="71"/>
                    <a:pt x="64" y="84"/>
                    <a:pt x="45" y="96"/>
                  </a:cubicBezTo>
                  <a:lnTo>
                    <a:pt x="26" y="109"/>
                  </a:lnTo>
                  <a:cubicBezTo>
                    <a:pt x="20" y="115"/>
                    <a:pt x="13" y="128"/>
                    <a:pt x="7" y="134"/>
                  </a:cubicBezTo>
                  <a:cubicBezTo>
                    <a:pt x="1" y="147"/>
                    <a:pt x="13" y="160"/>
                    <a:pt x="26" y="160"/>
                  </a:cubicBezTo>
                  <a:cubicBezTo>
                    <a:pt x="45" y="153"/>
                    <a:pt x="64" y="147"/>
                    <a:pt x="77" y="134"/>
                  </a:cubicBezTo>
                  <a:lnTo>
                    <a:pt x="128" y="103"/>
                  </a:lnTo>
                  <a:cubicBezTo>
                    <a:pt x="140" y="96"/>
                    <a:pt x="153" y="84"/>
                    <a:pt x="166" y="71"/>
                  </a:cubicBezTo>
                  <a:lnTo>
                    <a:pt x="185" y="58"/>
                  </a:lnTo>
                  <a:cubicBezTo>
                    <a:pt x="198" y="45"/>
                    <a:pt x="198" y="39"/>
                    <a:pt x="204" y="33"/>
                  </a:cubicBezTo>
                  <a:cubicBezTo>
                    <a:pt x="210" y="26"/>
                    <a:pt x="210" y="20"/>
                    <a:pt x="204" y="14"/>
                  </a:cubicBezTo>
                  <a:cubicBezTo>
                    <a:pt x="204" y="7"/>
                    <a:pt x="198" y="1"/>
                    <a:pt x="19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8474986" y="2463911"/>
              <a:ext cx="36616" cy="67697"/>
            </a:xfrm>
            <a:custGeom>
              <a:avLst/>
              <a:gdLst/>
              <a:ahLst/>
              <a:cxnLst/>
              <a:rect l="l" t="t" r="r" b="b"/>
              <a:pathLst>
                <a:path w="172" h="318" extrusionOk="0">
                  <a:moveTo>
                    <a:pt x="13" y="1"/>
                  </a:moveTo>
                  <a:cubicBezTo>
                    <a:pt x="7" y="1"/>
                    <a:pt x="0" y="8"/>
                    <a:pt x="0" y="19"/>
                  </a:cubicBezTo>
                  <a:cubicBezTo>
                    <a:pt x="7" y="108"/>
                    <a:pt x="32" y="197"/>
                    <a:pt x="89" y="267"/>
                  </a:cubicBezTo>
                  <a:cubicBezTo>
                    <a:pt x="102" y="286"/>
                    <a:pt x="121" y="317"/>
                    <a:pt x="146" y="317"/>
                  </a:cubicBezTo>
                  <a:cubicBezTo>
                    <a:pt x="153" y="317"/>
                    <a:pt x="165" y="305"/>
                    <a:pt x="165" y="298"/>
                  </a:cubicBezTo>
                  <a:cubicBezTo>
                    <a:pt x="172" y="279"/>
                    <a:pt x="165" y="267"/>
                    <a:pt x="153" y="260"/>
                  </a:cubicBezTo>
                  <a:cubicBezTo>
                    <a:pt x="146" y="241"/>
                    <a:pt x="127" y="222"/>
                    <a:pt x="121" y="203"/>
                  </a:cubicBezTo>
                  <a:lnTo>
                    <a:pt x="83" y="146"/>
                  </a:lnTo>
                  <a:cubicBezTo>
                    <a:pt x="57" y="101"/>
                    <a:pt x="38" y="57"/>
                    <a:pt x="26" y="12"/>
                  </a:cubicBezTo>
                  <a:cubicBezTo>
                    <a:pt x="23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8538425" y="2610588"/>
              <a:ext cx="24269" cy="35765"/>
            </a:xfrm>
            <a:custGeom>
              <a:avLst/>
              <a:gdLst/>
              <a:ahLst/>
              <a:cxnLst/>
              <a:rect l="l" t="t" r="r" b="b"/>
              <a:pathLst>
                <a:path w="114" h="168" extrusionOk="0">
                  <a:moveTo>
                    <a:pt x="17" y="1"/>
                  </a:moveTo>
                  <a:cubicBezTo>
                    <a:pt x="14" y="1"/>
                    <a:pt x="11" y="1"/>
                    <a:pt x="7" y="3"/>
                  </a:cubicBezTo>
                  <a:cubicBezTo>
                    <a:pt x="1" y="3"/>
                    <a:pt x="1" y="16"/>
                    <a:pt x="1" y="22"/>
                  </a:cubicBezTo>
                  <a:lnTo>
                    <a:pt x="39" y="92"/>
                  </a:lnTo>
                  <a:lnTo>
                    <a:pt x="58" y="124"/>
                  </a:lnTo>
                  <a:cubicBezTo>
                    <a:pt x="64" y="137"/>
                    <a:pt x="77" y="149"/>
                    <a:pt x="84" y="162"/>
                  </a:cubicBezTo>
                  <a:cubicBezTo>
                    <a:pt x="87" y="166"/>
                    <a:pt x="92" y="167"/>
                    <a:pt x="96" y="167"/>
                  </a:cubicBezTo>
                  <a:cubicBezTo>
                    <a:pt x="105" y="167"/>
                    <a:pt x="113" y="158"/>
                    <a:pt x="109" y="149"/>
                  </a:cubicBezTo>
                  <a:cubicBezTo>
                    <a:pt x="103" y="137"/>
                    <a:pt x="96" y="124"/>
                    <a:pt x="90" y="111"/>
                  </a:cubicBezTo>
                  <a:lnTo>
                    <a:pt x="71" y="80"/>
                  </a:lnTo>
                  <a:lnTo>
                    <a:pt x="33" y="10"/>
                  </a:lnTo>
                  <a:cubicBezTo>
                    <a:pt x="28" y="5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" name="Google Shape;243;p39"/>
            <p:cNvSpPr/>
            <p:nvPr/>
          </p:nvSpPr>
          <p:spPr>
            <a:xfrm>
              <a:off x="8483075" y="2390040"/>
              <a:ext cx="146890" cy="269938"/>
            </a:xfrm>
            <a:custGeom>
              <a:avLst/>
              <a:gdLst/>
              <a:ahLst/>
              <a:cxnLst/>
              <a:rect l="l" t="t" r="r" b="b"/>
              <a:pathLst>
                <a:path w="690" h="1268" extrusionOk="0">
                  <a:moveTo>
                    <a:pt x="25" y="0"/>
                  </a:moveTo>
                  <a:cubicBezTo>
                    <a:pt x="14" y="0"/>
                    <a:pt x="0" y="10"/>
                    <a:pt x="0" y="23"/>
                  </a:cubicBezTo>
                  <a:cubicBezTo>
                    <a:pt x="26" y="258"/>
                    <a:pt x="96" y="486"/>
                    <a:pt x="204" y="696"/>
                  </a:cubicBezTo>
                  <a:cubicBezTo>
                    <a:pt x="255" y="798"/>
                    <a:pt x="312" y="900"/>
                    <a:pt x="382" y="995"/>
                  </a:cubicBezTo>
                  <a:cubicBezTo>
                    <a:pt x="439" y="1097"/>
                    <a:pt x="521" y="1185"/>
                    <a:pt x="610" y="1262"/>
                  </a:cubicBezTo>
                  <a:cubicBezTo>
                    <a:pt x="617" y="1266"/>
                    <a:pt x="624" y="1267"/>
                    <a:pt x="632" y="1267"/>
                  </a:cubicBezTo>
                  <a:cubicBezTo>
                    <a:pt x="660" y="1267"/>
                    <a:pt x="689" y="1241"/>
                    <a:pt x="674" y="1211"/>
                  </a:cubicBezTo>
                  <a:cubicBezTo>
                    <a:pt x="617" y="1116"/>
                    <a:pt x="534" y="1039"/>
                    <a:pt x="471" y="944"/>
                  </a:cubicBezTo>
                  <a:cubicBezTo>
                    <a:pt x="401" y="849"/>
                    <a:pt x="344" y="753"/>
                    <a:pt x="286" y="645"/>
                  </a:cubicBezTo>
                  <a:cubicBezTo>
                    <a:pt x="185" y="442"/>
                    <a:pt x="102" y="232"/>
                    <a:pt x="39" y="10"/>
                  </a:cubicBezTo>
                  <a:cubicBezTo>
                    <a:pt x="36" y="3"/>
                    <a:pt x="31" y="0"/>
                    <a:pt x="2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" name="Google Shape;244;p39"/>
            <p:cNvSpPr/>
            <p:nvPr/>
          </p:nvSpPr>
          <p:spPr>
            <a:xfrm>
              <a:off x="8915870" y="2431339"/>
              <a:ext cx="101759" cy="293781"/>
            </a:xfrm>
            <a:custGeom>
              <a:avLst/>
              <a:gdLst/>
              <a:ahLst/>
              <a:cxnLst/>
              <a:rect l="l" t="t" r="r" b="b"/>
              <a:pathLst>
                <a:path w="478" h="138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223" y="280"/>
                    <a:pt x="217" y="572"/>
                    <a:pt x="160" y="858"/>
                  </a:cubicBezTo>
                  <a:cubicBezTo>
                    <a:pt x="160" y="864"/>
                    <a:pt x="160" y="864"/>
                    <a:pt x="153" y="871"/>
                  </a:cubicBezTo>
                  <a:cubicBezTo>
                    <a:pt x="166" y="972"/>
                    <a:pt x="160" y="1068"/>
                    <a:pt x="141" y="1169"/>
                  </a:cubicBezTo>
                  <a:cubicBezTo>
                    <a:pt x="141" y="1169"/>
                    <a:pt x="141" y="1176"/>
                    <a:pt x="141" y="1182"/>
                  </a:cubicBezTo>
                  <a:lnTo>
                    <a:pt x="141" y="1195"/>
                  </a:lnTo>
                  <a:cubicBezTo>
                    <a:pt x="134" y="1214"/>
                    <a:pt x="128" y="1227"/>
                    <a:pt x="128" y="1246"/>
                  </a:cubicBezTo>
                  <a:cubicBezTo>
                    <a:pt x="122" y="1258"/>
                    <a:pt x="115" y="1265"/>
                    <a:pt x="103" y="1271"/>
                  </a:cubicBezTo>
                  <a:cubicBezTo>
                    <a:pt x="90" y="1284"/>
                    <a:pt x="84" y="1297"/>
                    <a:pt x="71" y="1316"/>
                  </a:cubicBezTo>
                  <a:cubicBezTo>
                    <a:pt x="52" y="1341"/>
                    <a:pt x="33" y="1360"/>
                    <a:pt x="7" y="1373"/>
                  </a:cubicBezTo>
                  <a:lnTo>
                    <a:pt x="1" y="1379"/>
                  </a:lnTo>
                  <a:cubicBezTo>
                    <a:pt x="84" y="1335"/>
                    <a:pt x="179" y="1290"/>
                    <a:pt x="249" y="1258"/>
                  </a:cubicBezTo>
                  <a:cubicBezTo>
                    <a:pt x="325" y="1220"/>
                    <a:pt x="401" y="1188"/>
                    <a:pt x="478" y="1157"/>
                  </a:cubicBezTo>
                  <a:cubicBezTo>
                    <a:pt x="433" y="972"/>
                    <a:pt x="395" y="782"/>
                    <a:pt x="350" y="604"/>
                  </a:cubicBezTo>
                  <a:cubicBezTo>
                    <a:pt x="300" y="400"/>
                    <a:pt x="242" y="203"/>
                    <a:pt x="179" y="6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" name="Google Shape;245;p39"/>
            <p:cNvSpPr/>
            <p:nvPr/>
          </p:nvSpPr>
          <p:spPr>
            <a:xfrm>
              <a:off x="7330518" y="1126357"/>
              <a:ext cx="322095" cy="126879"/>
            </a:xfrm>
            <a:custGeom>
              <a:avLst/>
              <a:gdLst/>
              <a:ahLst/>
              <a:cxnLst/>
              <a:rect l="l" t="t" r="r" b="b"/>
              <a:pathLst>
                <a:path w="1513" h="596" extrusionOk="0">
                  <a:moveTo>
                    <a:pt x="1177" y="0"/>
                  </a:moveTo>
                  <a:cubicBezTo>
                    <a:pt x="1144" y="0"/>
                    <a:pt x="1111" y="8"/>
                    <a:pt x="1080" y="23"/>
                  </a:cubicBezTo>
                  <a:cubicBezTo>
                    <a:pt x="934" y="61"/>
                    <a:pt x="794" y="112"/>
                    <a:pt x="661" y="169"/>
                  </a:cubicBezTo>
                  <a:cubicBezTo>
                    <a:pt x="426" y="265"/>
                    <a:pt x="210" y="385"/>
                    <a:pt x="0" y="532"/>
                  </a:cubicBezTo>
                  <a:lnTo>
                    <a:pt x="38" y="532"/>
                  </a:lnTo>
                  <a:cubicBezTo>
                    <a:pt x="311" y="481"/>
                    <a:pt x="597" y="449"/>
                    <a:pt x="877" y="443"/>
                  </a:cubicBezTo>
                  <a:cubicBezTo>
                    <a:pt x="1017" y="443"/>
                    <a:pt x="1150" y="462"/>
                    <a:pt x="1284" y="500"/>
                  </a:cubicBezTo>
                  <a:cubicBezTo>
                    <a:pt x="1347" y="519"/>
                    <a:pt x="1411" y="538"/>
                    <a:pt x="1474" y="570"/>
                  </a:cubicBezTo>
                  <a:cubicBezTo>
                    <a:pt x="1487" y="576"/>
                    <a:pt x="1500" y="589"/>
                    <a:pt x="1513" y="595"/>
                  </a:cubicBezTo>
                  <a:cubicBezTo>
                    <a:pt x="1481" y="455"/>
                    <a:pt x="1443" y="322"/>
                    <a:pt x="1385" y="195"/>
                  </a:cubicBezTo>
                  <a:cubicBezTo>
                    <a:pt x="1366" y="131"/>
                    <a:pt x="1328" y="74"/>
                    <a:pt x="1277" y="30"/>
                  </a:cubicBezTo>
                  <a:cubicBezTo>
                    <a:pt x="1248" y="10"/>
                    <a:pt x="1212" y="0"/>
                    <a:pt x="1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" name="Google Shape;246;p39"/>
            <p:cNvSpPr/>
            <p:nvPr/>
          </p:nvSpPr>
          <p:spPr>
            <a:xfrm>
              <a:off x="7327750" y="1240676"/>
              <a:ext cx="334442" cy="142633"/>
            </a:xfrm>
            <a:custGeom>
              <a:avLst/>
              <a:gdLst/>
              <a:ahLst/>
              <a:cxnLst/>
              <a:rect l="l" t="t" r="r" b="b"/>
              <a:pathLst>
                <a:path w="1571" h="670" extrusionOk="0">
                  <a:moveTo>
                    <a:pt x="807" y="0"/>
                  </a:moveTo>
                  <a:cubicBezTo>
                    <a:pt x="537" y="0"/>
                    <a:pt x="271" y="52"/>
                    <a:pt x="0" y="52"/>
                  </a:cubicBezTo>
                  <a:cubicBezTo>
                    <a:pt x="127" y="153"/>
                    <a:pt x="255" y="261"/>
                    <a:pt x="375" y="369"/>
                  </a:cubicBezTo>
                  <a:cubicBezTo>
                    <a:pt x="509" y="478"/>
                    <a:pt x="630" y="611"/>
                    <a:pt x="801" y="649"/>
                  </a:cubicBezTo>
                  <a:cubicBezTo>
                    <a:pt x="873" y="663"/>
                    <a:pt x="946" y="669"/>
                    <a:pt x="1020" y="669"/>
                  </a:cubicBezTo>
                  <a:cubicBezTo>
                    <a:pt x="1084" y="669"/>
                    <a:pt x="1149" y="664"/>
                    <a:pt x="1214" y="655"/>
                  </a:cubicBezTo>
                  <a:cubicBezTo>
                    <a:pt x="1329" y="649"/>
                    <a:pt x="1462" y="624"/>
                    <a:pt x="1526" y="516"/>
                  </a:cubicBezTo>
                  <a:cubicBezTo>
                    <a:pt x="1564" y="420"/>
                    <a:pt x="1570" y="306"/>
                    <a:pt x="1545" y="198"/>
                  </a:cubicBezTo>
                  <a:cubicBezTo>
                    <a:pt x="1526" y="198"/>
                    <a:pt x="1513" y="185"/>
                    <a:pt x="1494" y="172"/>
                  </a:cubicBezTo>
                  <a:cubicBezTo>
                    <a:pt x="1468" y="160"/>
                    <a:pt x="1443" y="141"/>
                    <a:pt x="1418" y="128"/>
                  </a:cubicBezTo>
                  <a:cubicBezTo>
                    <a:pt x="1360" y="96"/>
                    <a:pt x="1297" y="77"/>
                    <a:pt x="1233" y="58"/>
                  </a:cubicBezTo>
                  <a:cubicBezTo>
                    <a:pt x="1112" y="20"/>
                    <a:pt x="979" y="1"/>
                    <a:pt x="852" y="1"/>
                  </a:cubicBezTo>
                  <a:cubicBezTo>
                    <a:pt x="837" y="1"/>
                    <a:pt x="822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" name="Google Shape;247;p39"/>
            <p:cNvSpPr/>
            <p:nvPr/>
          </p:nvSpPr>
          <p:spPr>
            <a:xfrm>
              <a:off x="7188311" y="910918"/>
              <a:ext cx="1748210" cy="2372601"/>
            </a:xfrm>
            <a:custGeom>
              <a:avLst/>
              <a:gdLst/>
              <a:ahLst/>
              <a:cxnLst/>
              <a:rect l="l" t="t" r="r" b="b"/>
              <a:pathLst>
                <a:path w="8212" h="11145" extrusionOk="0">
                  <a:moveTo>
                    <a:pt x="2709" y="11067"/>
                  </a:moveTo>
                  <a:cubicBezTo>
                    <a:pt x="2711" y="11067"/>
                    <a:pt x="2713" y="11068"/>
                    <a:pt x="2714" y="11069"/>
                  </a:cubicBezTo>
                  <a:lnTo>
                    <a:pt x="2721" y="11069"/>
                  </a:lnTo>
                  <a:lnTo>
                    <a:pt x="2709" y="11067"/>
                  </a:lnTo>
                  <a:close/>
                  <a:moveTo>
                    <a:pt x="3528" y="1"/>
                  </a:moveTo>
                  <a:cubicBezTo>
                    <a:pt x="3482" y="1"/>
                    <a:pt x="3436" y="2"/>
                    <a:pt x="3388" y="6"/>
                  </a:cubicBezTo>
                  <a:cubicBezTo>
                    <a:pt x="2969" y="31"/>
                    <a:pt x="2555" y="158"/>
                    <a:pt x="2187" y="368"/>
                  </a:cubicBezTo>
                  <a:cubicBezTo>
                    <a:pt x="1901" y="546"/>
                    <a:pt x="1640" y="762"/>
                    <a:pt x="1424" y="1022"/>
                  </a:cubicBezTo>
                  <a:lnTo>
                    <a:pt x="1488" y="1003"/>
                  </a:lnTo>
                  <a:cubicBezTo>
                    <a:pt x="1564" y="978"/>
                    <a:pt x="1640" y="953"/>
                    <a:pt x="1717" y="927"/>
                  </a:cubicBezTo>
                  <a:cubicBezTo>
                    <a:pt x="1759" y="913"/>
                    <a:pt x="1806" y="905"/>
                    <a:pt x="1854" y="905"/>
                  </a:cubicBezTo>
                  <a:cubicBezTo>
                    <a:pt x="1891" y="905"/>
                    <a:pt x="1928" y="910"/>
                    <a:pt x="1964" y="921"/>
                  </a:cubicBezTo>
                  <a:cubicBezTo>
                    <a:pt x="2092" y="978"/>
                    <a:pt x="2155" y="1150"/>
                    <a:pt x="2200" y="1270"/>
                  </a:cubicBezTo>
                  <a:cubicBezTo>
                    <a:pt x="2263" y="1436"/>
                    <a:pt x="2301" y="1607"/>
                    <a:pt x="2320" y="1779"/>
                  </a:cubicBezTo>
                  <a:cubicBezTo>
                    <a:pt x="2333" y="1925"/>
                    <a:pt x="2333" y="2084"/>
                    <a:pt x="2225" y="2192"/>
                  </a:cubicBezTo>
                  <a:cubicBezTo>
                    <a:pt x="2117" y="2281"/>
                    <a:pt x="1990" y="2325"/>
                    <a:pt x="1856" y="2325"/>
                  </a:cubicBezTo>
                  <a:cubicBezTo>
                    <a:pt x="1811" y="2330"/>
                    <a:pt x="1766" y="2332"/>
                    <a:pt x="1721" y="2332"/>
                  </a:cubicBezTo>
                  <a:cubicBezTo>
                    <a:pt x="1639" y="2332"/>
                    <a:pt x="1557" y="2325"/>
                    <a:pt x="1475" y="2312"/>
                  </a:cubicBezTo>
                  <a:cubicBezTo>
                    <a:pt x="1456" y="2370"/>
                    <a:pt x="1418" y="2414"/>
                    <a:pt x="1393" y="2465"/>
                  </a:cubicBezTo>
                  <a:cubicBezTo>
                    <a:pt x="1361" y="2535"/>
                    <a:pt x="1323" y="2598"/>
                    <a:pt x="1285" y="2668"/>
                  </a:cubicBezTo>
                  <a:cubicBezTo>
                    <a:pt x="1272" y="2700"/>
                    <a:pt x="1253" y="2738"/>
                    <a:pt x="1240" y="2770"/>
                  </a:cubicBezTo>
                  <a:cubicBezTo>
                    <a:pt x="1240" y="2776"/>
                    <a:pt x="1240" y="2783"/>
                    <a:pt x="1240" y="2783"/>
                  </a:cubicBezTo>
                  <a:cubicBezTo>
                    <a:pt x="1164" y="2935"/>
                    <a:pt x="1088" y="3094"/>
                    <a:pt x="1018" y="3240"/>
                  </a:cubicBezTo>
                  <a:cubicBezTo>
                    <a:pt x="948" y="3386"/>
                    <a:pt x="871" y="3533"/>
                    <a:pt x="808" y="3679"/>
                  </a:cubicBezTo>
                  <a:cubicBezTo>
                    <a:pt x="763" y="3787"/>
                    <a:pt x="719" y="3888"/>
                    <a:pt x="668" y="3996"/>
                  </a:cubicBezTo>
                  <a:cubicBezTo>
                    <a:pt x="674" y="3990"/>
                    <a:pt x="681" y="3984"/>
                    <a:pt x="681" y="3984"/>
                  </a:cubicBezTo>
                  <a:cubicBezTo>
                    <a:pt x="685" y="3976"/>
                    <a:pt x="690" y="3973"/>
                    <a:pt x="696" y="3973"/>
                  </a:cubicBezTo>
                  <a:cubicBezTo>
                    <a:pt x="709" y="3973"/>
                    <a:pt x="723" y="3990"/>
                    <a:pt x="719" y="4003"/>
                  </a:cubicBezTo>
                  <a:cubicBezTo>
                    <a:pt x="605" y="4238"/>
                    <a:pt x="497" y="4473"/>
                    <a:pt x="408" y="4721"/>
                  </a:cubicBezTo>
                  <a:cubicBezTo>
                    <a:pt x="293" y="5026"/>
                    <a:pt x="198" y="5350"/>
                    <a:pt x="128" y="5674"/>
                  </a:cubicBezTo>
                  <a:cubicBezTo>
                    <a:pt x="103" y="5801"/>
                    <a:pt x="83" y="5928"/>
                    <a:pt x="64" y="6055"/>
                  </a:cubicBezTo>
                  <a:cubicBezTo>
                    <a:pt x="33" y="6246"/>
                    <a:pt x="14" y="6437"/>
                    <a:pt x="1" y="6627"/>
                  </a:cubicBezTo>
                  <a:cubicBezTo>
                    <a:pt x="14" y="6557"/>
                    <a:pt x="26" y="6488"/>
                    <a:pt x="39" y="6418"/>
                  </a:cubicBezTo>
                  <a:cubicBezTo>
                    <a:pt x="42" y="6407"/>
                    <a:pt x="51" y="6402"/>
                    <a:pt x="59" y="6402"/>
                  </a:cubicBezTo>
                  <a:cubicBezTo>
                    <a:pt x="70" y="6402"/>
                    <a:pt x="81" y="6410"/>
                    <a:pt x="77" y="6424"/>
                  </a:cubicBezTo>
                  <a:cubicBezTo>
                    <a:pt x="58" y="6621"/>
                    <a:pt x="45" y="6818"/>
                    <a:pt x="52" y="7015"/>
                  </a:cubicBezTo>
                  <a:cubicBezTo>
                    <a:pt x="52" y="7358"/>
                    <a:pt x="96" y="7701"/>
                    <a:pt x="179" y="8038"/>
                  </a:cubicBezTo>
                  <a:cubicBezTo>
                    <a:pt x="217" y="8210"/>
                    <a:pt x="268" y="8375"/>
                    <a:pt x="331" y="8534"/>
                  </a:cubicBezTo>
                  <a:cubicBezTo>
                    <a:pt x="242" y="8261"/>
                    <a:pt x="198" y="7968"/>
                    <a:pt x="204" y="7676"/>
                  </a:cubicBezTo>
                  <a:cubicBezTo>
                    <a:pt x="204" y="7666"/>
                    <a:pt x="212" y="7662"/>
                    <a:pt x="220" y="7662"/>
                  </a:cubicBezTo>
                  <a:cubicBezTo>
                    <a:pt x="228" y="7662"/>
                    <a:pt x="236" y="7666"/>
                    <a:pt x="236" y="7676"/>
                  </a:cubicBezTo>
                  <a:cubicBezTo>
                    <a:pt x="249" y="7854"/>
                    <a:pt x="280" y="8025"/>
                    <a:pt x="325" y="8197"/>
                  </a:cubicBezTo>
                  <a:cubicBezTo>
                    <a:pt x="395" y="8502"/>
                    <a:pt x="516" y="8794"/>
                    <a:pt x="674" y="9061"/>
                  </a:cubicBezTo>
                  <a:cubicBezTo>
                    <a:pt x="751" y="9201"/>
                    <a:pt x="840" y="9328"/>
                    <a:pt x="941" y="9449"/>
                  </a:cubicBezTo>
                  <a:cubicBezTo>
                    <a:pt x="973" y="9493"/>
                    <a:pt x="1011" y="9538"/>
                    <a:pt x="1056" y="9582"/>
                  </a:cubicBezTo>
                  <a:cubicBezTo>
                    <a:pt x="986" y="9443"/>
                    <a:pt x="922" y="9290"/>
                    <a:pt x="871" y="9144"/>
                  </a:cubicBezTo>
                  <a:cubicBezTo>
                    <a:pt x="867" y="9124"/>
                    <a:pt x="881" y="9111"/>
                    <a:pt x="895" y="9111"/>
                  </a:cubicBezTo>
                  <a:cubicBezTo>
                    <a:pt x="903" y="9111"/>
                    <a:pt x="911" y="9116"/>
                    <a:pt x="916" y="9125"/>
                  </a:cubicBezTo>
                  <a:cubicBezTo>
                    <a:pt x="1068" y="9468"/>
                    <a:pt x="1259" y="9792"/>
                    <a:pt x="1488" y="10091"/>
                  </a:cubicBezTo>
                  <a:cubicBezTo>
                    <a:pt x="1590" y="10237"/>
                    <a:pt x="1704" y="10370"/>
                    <a:pt x="1825" y="10504"/>
                  </a:cubicBezTo>
                  <a:cubicBezTo>
                    <a:pt x="1837" y="10504"/>
                    <a:pt x="1844" y="10504"/>
                    <a:pt x="1850" y="10510"/>
                  </a:cubicBezTo>
                  <a:cubicBezTo>
                    <a:pt x="1984" y="10663"/>
                    <a:pt x="2142" y="10796"/>
                    <a:pt x="2314" y="10911"/>
                  </a:cubicBezTo>
                  <a:cubicBezTo>
                    <a:pt x="2397" y="10961"/>
                    <a:pt x="2492" y="11012"/>
                    <a:pt x="2581" y="11050"/>
                  </a:cubicBezTo>
                  <a:lnTo>
                    <a:pt x="2613" y="11063"/>
                  </a:lnTo>
                  <a:cubicBezTo>
                    <a:pt x="2617" y="11054"/>
                    <a:pt x="2625" y="11048"/>
                    <a:pt x="2634" y="11048"/>
                  </a:cubicBezTo>
                  <a:cubicBezTo>
                    <a:pt x="2638" y="11048"/>
                    <a:pt x="2641" y="11049"/>
                    <a:pt x="2644" y="11050"/>
                  </a:cubicBezTo>
                  <a:lnTo>
                    <a:pt x="2709" y="11067"/>
                  </a:lnTo>
                  <a:lnTo>
                    <a:pt x="2709" y="11067"/>
                  </a:lnTo>
                  <a:cubicBezTo>
                    <a:pt x="2539" y="10972"/>
                    <a:pt x="2376" y="10858"/>
                    <a:pt x="2225" y="10733"/>
                  </a:cubicBezTo>
                  <a:cubicBezTo>
                    <a:pt x="2204" y="10717"/>
                    <a:pt x="2221" y="10689"/>
                    <a:pt x="2239" y="10689"/>
                  </a:cubicBezTo>
                  <a:cubicBezTo>
                    <a:pt x="2243" y="10689"/>
                    <a:pt x="2247" y="10691"/>
                    <a:pt x="2250" y="10694"/>
                  </a:cubicBezTo>
                  <a:cubicBezTo>
                    <a:pt x="2409" y="10815"/>
                    <a:pt x="2575" y="10917"/>
                    <a:pt x="2752" y="10993"/>
                  </a:cubicBezTo>
                  <a:cubicBezTo>
                    <a:pt x="2841" y="11038"/>
                    <a:pt x="2930" y="11069"/>
                    <a:pt x="3026" y="11101"/>
                  </a:cubicBezTo>
                  <a:lnTo>
                    <a:pt x="3153" y="11139"/>
                  </a:lnTo>
                  <a:lnTo>
                    <a:pt x="3178" y="11139"/>
                  </a:lnTo>
                  <a:cubicBezTo>
                    <a:pt x="3226" y="11142"/>
                    <a:pt x="3272" y="11144"/>
                    <a:pt x="3317" y="11144"/>
                  </a:cubicBezTo>
                  <a:cubicBezTo>
                    <a:pt x="3363" y="11144"/>
                    <a:pt x="3407" y="11142"/>
                    <a:pt x="3451" y="11139"/>
                  </a:cubicBezTo>
                  <a:cubicBezTo>
                    <a:pt x="3501" y="11135"/>
                    <a:pt x="3547" y="11130"/>
                    <a:pt x="3595" y="11130"/>
                  </a:cubicBezTo>
                  <a:cubicBezTo>
                    <a:pt x="3614" y="11130"/>
                    <a:pt x="3634" y="11131"/>
                    <a:pt x="3655" y="11133"/>
                  </a:cubicBezTo>
                  <a:cubicBezTo>
                    <a:pt x="3718" y="11101"/>
                    <a:pt x="3788" y="11069"/>
                    <a:pt x="3858" y="11031"/>
                  </a:cubicBezTo>
                  <a:cubicBezTo>
                    <a:pt x="3998" y="10968"/>
                    <a:pt x="4144" y="10898"/>
                    <a:pt x="4284" y="10828"/>
                  </a:cubicBezTo>
                  <a:lnTo>
                    <a:pt x="4506" y="10720"/>
                  </a:lnTo>
                  <a:cubicBezTo>
                    <a:pt x="4570" y="10682"/>
                    <a:pt x="4646" y="10650"/>
                    <a:pt x="4716" y="10631"/>
                  </a:cubicBezTo>
                  <a:cubicBezTo>
                    <a:pt x="4722" y="10580"/>
                    <a:pt x="4729" y="10529"/>
                    <a:pt x="4742" y="10485"/>
                  </a:cubicBezTo>
                  <a:cubicBezTo>
                    <a:pt x="4780" y="10332"/>
                    <a:pt x="4862" y="10192"/>
                    <a:pt x="4977" y="10084"/>
                  </a:cubicBezTo>
                  <a:cubicBezTo>
                    <a:pt x="4980" y="10081"/>
                    <a:pt x="4985" y="10080"/>
                    <a:pt x="4989" y="10080"/>
                  </a:cubicBezTo>
                  <a:cubicBezTo>
                    <a:pt x="4994" y="10080"/>
                    <a:pt x="4999" y="10081"/>
                    <a:pt x="5002" y="10084"/>
                  </a:cubicBezTo>
                  <a:cubicBezTo>
                    <a:pt x="5038" y="10052"/>
                    <a:pt x="5082" y="10035"/>
                    <a:pt x="5127" y="10035"/>
                  </a:cubicBezTo>
                  <a:cubicBezTo>
                    <a:pt x="5153" y="10035"/>
                    <a:pt x="5180" y="10041"/>
                    <a:pt x="5205" y="10053"/>
                  </a:cubicBezTo>
                  <a:cubicBezTo>
                    <a:pt x="5282" y="9976"/>
                    <a:pt x="5377" y="9919"/>
                    <a:pt x="5479" y="9887"/>
                  </a:cubicBezTo>
                  <a:cubicBezTo>
                    <a:pt x="5479" y="9881"/>
                    <a:pt x="5485" y="9868"/>
                    <a:pt x="5491" y="9868"/>
                  </a:cubicBezTo>
                  <a:cubicBezTo>
                    <a:pt x="5507" y="9854"/>
                    <a:pt x="5522" y="9848"/>
                    <a:pt x="5536" y="9848"/>
                  </a:cubicBezTo>
                  <a:cubicBezTo>
                    <a:pt x="5578" y="9848"/>
                    <a:pt x="5607" y="9902"/>
                    <a:pt x="5612" y="9945"/>
                  </a:cubicBezTo>
                  <a:lnTo>
                    <a:pt x="5625" y="10008"/>
                  </a:lnTo>
                  <a:cubicBezTo>
                    <a:pt x="5847" y="9849"/>
                    <a:pt x="6089" y="9697"/>
                    <a:pt x="6324" y="9551"/>
                  </a:cubicBezTo>
                  <a:cubicBezTo>
                    <a:pt x="6775" y="9271"/>
                    <a:pt x="7226" y="9004"/>
                    <a:pt x="7690" y="8750"/>
                  </a:cubicBezTo>
                  <a:cubicBezTo>
                    <a:pt x="7773" y="8705"/>
                    <a:pt x="7855" y="8661"/>
                    <a:pt x="7938" y="8616"/>
                  </a:cubicBezTo>
                  <a:lnTo>
                    <a:pt x="7938" y="8616"/>
                  </a:lnTo>
                  <a:cubicBezTo>
                    <a:pt x="7919" y="8623"/>
                    <a:pt x="7893" y="8629"/>
                    <a:pt x="7868" y="8629"/>
                  </a:cubicBezTo>
                  <a:cubicBezTo>
                    <a:pt x="7709" y="8623"/>
                    <a:pt x="7569" y="8502"/>
                    <a:pt x="7449" y="8413"/>
                  </a:cubicBezTo>
                  <a:cubicBezTo>
                    <a:pt x="7156" y="8178"/>
                    <a:pt x="6896" y="7905"/>
                    <a:pt x="6680" y="7600"/>
                  </a:cubicBezTo>
                  <a:cubicBezTo>
                    <a:pt x="6254" y="6990"/>
                    <a:pt x="5962" y="6310"/>
                    <a:pt x="5803" y="5585"/>
                  </a:cubicBezTo>
                  <a:cubicBezTo>
                    <a:pt x="5803" y="5574"/>
                    <a:pt x="5811" y="5567"/>
                    <a:pt x="5821" y="5567"/>
                  </a:cubicBezTo>
                  <a:cubicBezTo>
                    <a:pt x="5828" y="5567"/>
                    <a:pt x="5836" y="5571"/>
                    <a:pt x="5841" y="5579"/>
                  </a:cubicBezTo>
                  <a:cubicBezTo>
                    <a:pt x="5917" y="5852"/>
                    <a:pt x="6012" y="6125"/>
                    <a:pt x="6127" y="6392"/>
                  </a:cubicBezTo>
                  <a:cubicBezTo>
                    <a:pt x="6318" y="6863"/>
                    <a:pt x="6578" y="7307"/>
                    <a:pt x="6896" y="7701"/>
                  </a:cubicBezTo>
                  <a:cubicBezTo>
                    <a:pt x="7055" y="7898"/>
                    <a:pt x="7233" y="8083"/>
                    <a:pt x="7430" y="8242"/>
                  </a:cubicBezTo>
                  <a:cubicBezTo>
                    <a:pt x="7512" y="8318"/>
                    <a:pt x="7595" y="8381"/>
                    <a:pt x="7690" y="8439"/>
                  </a:cubicBezTo>
                  <a:cubicBezTo>
                    <a:pt x="7746" y="8477"/>
                    <a:pt x="7811" y="8497"/>
                    <a:pt x="7878" y="8497"/>
                  </a:cubicBezTo>
                  <a:cubicBezTo>
                    <a:pt x="7887" y="8497"/>
                    <a:pt x="7897" y="8497"/>
                    <a:pt x="7906" y="8496"/>
                  </a:cubicBezTo>
                  <a:cubicBezTo>
                    <a:pt x="7938" y="8489"/>
                    <a:pt x="7963" y="8470"/>
                    <a:pt x="7982" y="8445"/>
                  </a:cubicBezTo>
                  <a:cubicBezTo>
                    <a:pt x="7982" y="8426"/>
                    <a:pt x="7982" y="8413"/>
                    <a:pt x="7995" y="8394"/>
                  </a:cubicBezTo>
                  <a:cubicBezTo>
                    <a:pt x="7995" y="8381"/>
                    <a:pt x="8002" y="8369"/>
                    <a:pt x="8008" y="8356"/>
                  </a:cubicBezTo>
                  <a:lnTo>
                    <a:pt x="8021" y="8311"/>
                  </a:lnTo>
                  <a:lnTo>
                    <a:pt x="8027" y="8292"/>
                  </a:lnTo>
                  <a:cubicBezTo>
                    <a:pt x="7836" y="8114"/>
                    <a:pt x="7652" y="7924"/>
                    <a:pt x="7480" y="7727"/>
                  </a:cubicBezTo>
                  <a:cubicBezTo>
                    <a:pt x="6731" y="6863"/>
                    <a:pt x="6197" y="5827"/>
                    <a:pt x="5936" y="4708"/>
                  </a:cubicBezTo>
                  <a:cubicBezTo>
                    <a:pt x="5932" y="4700"/>
                    <a:pt x="5943" y="4692"/>
                    <a:pt x="5954" y="4692"/>
                  </a:cubicBezTo>
                  <a:cubicBezTo>
                    <a:pt x="5960" y="4692"/>
                    <a:pt x="5966" y="4695"/>
                    <a:pt x="5968" y="4702"/>
                  </a:cubicBezTo>
                  <a:cubicBezTo>
                    <a:pt x="6051" y="5001"/>
                    <a:pt x="6159" y="5299"/>
                    <a:pt x="6279" y="5592"/>
                  </a:cubicBezTo>
                  <a:cubicBezTo>
                    <a:pt x="6705" y="6596"/>
                    <a:pt x="7334" y="7498"/>
                    <a:pt x="8135" y="8235"/>
                  </a:cubicBezTo>
                  <a:cubicBezTo>
                    <a:pt x="8141" y="8210"/>
                    <a:pt x="8141" y="8184"/>
                    <a:pt x="8148" y="8165"/>
                  </a:cubicBezTo>
                  <a:cubicBezTo>
                    <a:pt x="8148" y="8146"/>
                    <a:pt x="8160" y="8133"/>
                    <a:pt x="8173" y="8127"/>
                  </a:cubicBezTo>
                  <a:cubicBezTo>
                    <a:pt x="8167" y="8089"/>
                    <a:pt x="8167" y="8051"/>
                    <a:pt x="8154" y="8019"/>
                  </a:cubicBezTo>
                  <a:cubicBezTo>
                    <a:pt x="8027" y="7835"/>
                    <a:pt x="7893" y="7644"/>
                    <a:pt x="7773" y="7454"/>
                  </a:cubicBezTo>
                  <a:cubicBezTo>
                    <a:pt x="7334" y="6774"/>
                    <a:pt x="6959" y="6049"/>
                    <a:pt x="6661" y="5299"/>
                  </a:cubicBezTo>
                  <a:cubicBezTo>
                    <a:pt x="6656" y="5281"/>
                    <a:pt x="6668" y="5269"/>
                    <a:pt x="6680" y="5269"/>
                  </a:cubicBezTo>
                  <a:cubicBezTo>
                    <a:pt x="6685" y="5269"/>
                    <a:pt x="6689" y="5270"/>
                    <a:pt x="6692" y="5274"/>
                  </a:cubicBezTo>
                  <a:cubicBezTo>
                    <a:pt x="6794" y="5477"/>
                    <a:pt x="6896" y="5681"/>
                    <a:pt x="6997" y="5878"/>
                  </a:cubicBezTo>
                  <a:cubicBezTo>
                    <a:pt x="7347" y="6557"/>
                    <a:pt x="7741" y="7206"/>
                    <a:pt x="8179" y="7828"/>
                  </a:cubicBezTo>
                  <a:cubicBezTo>
                    <a:pt x="8211" y="7600"/>
                    <a:pt x="8205" y="7371"/>
                    <a:pt x="8167" y="7142"/>
                  </a:cubicBezTo>
                  <a:cubicBezTo>
                    <a:pt x="8141" y="7028"/>
                    <a:pt x="8116" y="6913"/>
                    <a:pt x="8071" y="6799"/>
                  </a:cubicBezTo>
                  <a:cubicBezTo>
                    <a:pt x="8067" y="6803"/>
                    <a:pt x="8062" y="6806"/>
                    <a:pt x="8056" y="6806"/>
                  </a:cubicBezTo>
                  <a:cubicBezTo>
                    <a:pt x="8046" y="6806"/>
                    <a:pt x="8035" y="6799"/>
                    <a:pt x="8027" y="6786"/>
                  </a:cubicBezTo>
                  <a:cubicBezTo>
                    <a:pt x="7982" y="6691"/>
                    <a:pt x="7944" y="6583"/>
                    <a:pt x="7925" y="6475"/>
                  </a:cubicBezTo>
                  <a:cubicBezTo>
                    <a:pt x="7906" y="6443"/>
                    <a:pt x="7893" y="6405"/>
                    <a:pt x="7887" y="6367"/>
                  </a:cubicBezTo>
                  <a:cubicBezTo>
                    <a:pt x="7881" y="6354"/>
                    <a:pt x="7887" y="6348"/>
                    <a:pt x="7893" y="6341"/>
                  </a:cubicBezTo>
                  <a:cubicBezTo>
                    <a:pt x="7855" y="6202"/>
                    <a:pt x="7811" y="6068"/>
                    <a:pt x="7766" y="5928"/>
                  </a:cubicBezTo>
                  <a:cubicBezTo>
                    <a:pt x="7595" y="5420"/>
                    <a:pt x="7366" y="4931"/>
                    <a:pt x="7080" y="4473"/>
                  </a:cubicBezTo>
                  <a:cubicBezTo>
                    <a:pt x="6940" y="4244"/>
                    <a:pt x="6788" y="4022"/>
                    <a:pt x="6623" y="3812"/>
                  </a:cubicBezTo>
                  <a:cubicBezTo>
                    <a:pt x="6483" y="3634"/>
                    <a:pt x="6324" y="3469"/>
                    <a:pt x="6178" y="3297"/>
                  </a:cubicBezTo>
                  <a:cubicBezTo>
                    <a:pt x="6175" y="3310"/>
                    <a:pt x="6163" y="3317"/>
                    <a:pt x="6152" y="3317"/>
                  </a:cubicBezTo>
                  <a:cubicBezTo>
                    <a:pt x="6141" y="3317"/>
                    <a:pt x="6130" y="3310"/>
                    <a:pt x="6127" y="3297"/>
                  </a:cubicBezTo>
                  <a:cubicBezTo>
                    <a:pt x="6121" y="3272"/>
                    <a:pt x="6114" y="3247"/>
                    <a:pt x="6114" y="3228"/>
                  </a:cubicBezTo>
                  <a:lnTo>
                    <a:pt x="6101" y="3202"/>
                  </a:lnTo>
                  <a:cubicBezTo>
                    <a:pt x="6089" y="3189"/>
                    <a:pt x="6095" y="3170"/>
                    <a:pt x="6114" y="3164"/>
                  </a:cubicBezTo>
                  <a:cubicBezTo>
                    <a:pt x="6095" y="3031"/>
                    <a:pt x="6082" y="2903"/>
                    <a:pt x="6057" y="2776"/>
                  </a:cubicBezTo>
                  <a:cubicBezTo>
                    <a:pt x="5974" y="2312"/>
                    <a:pt x="5809" y="1874"/>
                    <a:pt x="5561" y="1474"/>
                  </a:cubicBezTo>
                  <a:cubicBezTo>
                    <a:pt x="5517" y="1410"/>
                    <a:pt x="5472" y="1347"/>
                    <a:pt x="5434" y="1283"/>
                  </a:cubicBezTo>
                  <a:cubicBezTo>
                    <a:pt x="5415" y="1264"/>
                    <a:pt x="5402" y="1239"/>
                    <a:pt x="5390" y="1219"/>
                  </a:cubicBezTo>
                  <a:cubicBezTo>
                    <a:pt x="5383" y="1213"/>
                    <a:pt x="5383" y="1213"/>
                    <a:pt x="5377" y="1207"/>
                  </a:cubicBezTo>
                  <a:lnTo>
                    <a:pt x="5333" y="1162"/>
                  </a:lnTo>
                  <a:lnTo>
                    <a:pt x="5333" y="1162"/>
                  </a:lnTo>
                  <a:cubicBezTo>
                    <a:pt x="5339" y="1175"/>
                    <a:pt x="5352" y="1188"/>
                    <a:pt x="5358" y="1200"/>
                  </a:cubicBezTo>
                  <a:cubicBezTo>
                    <a:pt x="5479" y="1404"/>
                    <a:pt x="5599" y="1658"/>
                    <a:pt x="5612" y="1893"/>
                  </a:cubicBezTo>
                  <a:cubicBezTo>
                    <a:pt x="5616" y="1913"/>
                    <a:pt x="5600" y="1926"/>
                    <a:pt x="5584" y="1926"/>
                  </a:cubicBezTo>
                  <a:cubicBezTo>
                    <a:pt x="5575" y="1926"/>
                    <a:pt x="5566" y="1921"/>
                    <a:pt x="5561" y="1912"/>
                  </a:cubicBezTo>
                  <a:cubicBezTo>
                    <a:pt x="5517" y="1798"/>
                    <a:pt x="5479" y="1677"/>
                    <a:pt x="5434" y="1563"/>
                  </a:cubicBezTo>
                  <a:cubicBezTo>
                    <a:pt x="5390" y="1455"/>
                    <a:pt x="5339" y="1347"/>
                    <a:pt x="5282" y="1245"/>
                  </a:cubicBezTo>
                  <a:cubicBezTo>
                    <a:pt x="5224" y="1137"/>
                    <a:pt x="5155" y="1035"/>
                    <a:pt x="5078" y="940"/>
                  </a:cubicBezTo>
                  <a:cubicBezTo>
                    <a:pt x="5040" y="889"/>
                    <a:pt x="5002" y="845"/>
                    <a:pt x="4958" y="800"/>
                  </a:cubicBezTo>
                  <a:lnTo>
                    <a:pt x="4945" y="787"/>
                  </a:lnTo>
                  <a:lnTo>
                    <a:pt x="4945" y="787"/>
                  </a:lnTo>
                  <a:cubicBezTo>
                    <a:pt x="4977" y="825"/>
                    <a:pt x="5002" y="870"/>
                    <a:pt x="5027" y="902"/>
                  </a:cubicBezTo>
                  <a:cubicBezTo>
                    <a:pt x="5047" y="940"/>
                    <a:pt x="5066" y="972"/>
                    <a:pt x="5085" y="1010"/>
                  </a:cubicBezTo>
                  <a:cubicBezTo>
                    <a:pt x="5104" y="1042"/>
                    <a:pt x="5116" y="1073"/>
                    <a:pt x="5123" y="1118"/>
                  </a:cubicBezTo>
                  <a:cubicBezTo>
                    <a:pt x="5123" y="1118"/>
                    <a:pt x="5123" y="1124"/>
                    <a:pt x="5116" y="1130"/>
                  </a:cubicBezTo>
                  <a:lnTo>
                    <a:pt x="5116" y="1137"/>
                  </a:lnTo>
                  <a:cubicBezTo>
                    <a:pt x="5121" y="1146"/>
                    <a:pt x="5113" y="1155"/>
                    <a:pt x="5105" y="1155"/>
                  </a:cubicBezTo>
                  <a:cubicBezTo>
                    <a:pt x="5102" y="1155"/>
                    <a:pt x="5099" y="1153"/>
                    <a:pt x="5097" y="1150"/>
                  </a:cubicBezTo>
                  <a:cubicBezTo>
                    <a:pt x="5091" y="1143"/>
                    <a:pt x="5091" y="1143"/>
                    <a:pt x="5085" y="1137"/>
                  </a:cubicBezTo>
                  <a:cubicBezTo>
                    <a:pt x="5059" y="1111"/>
                    <a:pt x="5034" y="1080"/>
                    <a:pt x="5015" y="1048"/>
                  </a:cubicBezTo>
                  <a:cubicBezTo>
                    <a:pt x="4989" y="1016"/>
                    <a:pt x="4970" y="978"/>
                    <a:pt x="4945" y="946"/>
                  </a:cubicBezTo>
                  <a:cubicBezTo>
                    <a:pt x="4907" y="883"/>
                    <a:pt x="4862" y="819"/>
                    <a:pt x="4818" y="756"/>
                  </a:cubicBezTo>
                  <a:cubicBezTo>
                    <a:pt x="4748" y="654"/>
                    <a:pt x="4665" y="559"/>
                    <a:pt x="4595" y="457"/>
                  </a:cubicBezTo>
                  <a:cubicBezTo>
                    <a:pt x="4570" y="431"/>
                    <a:pt x="4545" y="412"/>
                    <a:pt x="4513" y="387"/>
                  </a:cubicBezTo>
                  <a:cubicBezTo>
                    <a:pt x="4436" y="323"/>
                    <a:pt x="4354" y="273"/>
                    <a:pt x="4265" y="222"/>
                  </a:cubicBezTo>
                  <a:cubicBezTo>
                    <a:pt x="4176" y="177"/>
                    <a:pt x="4081" y="133"/>
                    <a:pt x="3985" y="107"/>
                  </a:cubicBezTo>
                  <a:cubicBezTo>
                    <a:pt x="3890" y="69"/>
                    <a:pt x="3788" y="44"/>
                    <a:pt x="3687" y="25"/>
                  </a:cubicBezTo>
                  <a:cubicBezTo>
                    <a:pt x="3674" y="25"/>
                    <a:pt x="3668" y="18"/>
                    <a:pt x="3668" y="6"/>
                  </a:cubicBezTo>
                  <a:cubicBezTo>
                    <a:pt x="3620" y="2"/>
                    <a:pt x="3574" y="1"/>
                    <a:pt x="3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" name="Google Shape;248;p39"/>
            <p:cNvSpPr/>
            <p:nvPr/>
          </p:nvSpPr>
          <p:spPr>
            <a:xfrm>
              <a:off x="8343636" y="3034654"/>
              <a:ext cx="43641" cy="153064"/>
            </a:xfrm>
            <a:custGeom>
              <a:avLst/>
              <a:gdLst/>
              <a:ahLst/>
              <a:cxnLst/>
              <a:rect l="l" t="t" r="r" b="b"/>
              <a:pathLst>
                <a:path w="205" h="719" extrusionOk="0">
                  <a:moveTo>
                    <a:pt x="90" y="0"/>
                  </a:moveTo>
                  <a:cubicBezTo>
                    <a:pt x="64" y="58"/>
                    <a:pt x="39" y="115"/>
                    <a:pt x="20" y="172"/>
                  </a:cubicBezTo>
                  <a:cubicBezTo>
                    <a:pt x="1" y="350"/>
                    <a:pt x="77" y="534"/>
                    <a:pt x="166" y="687"/>
                  </a:cubicBezTo>
                  <a:cubicBezTo>
                    <a:pt x="172" y="687"/>
                    <a:pt x="185" y="718"/>
                    <a:pt x="191" y="718"/>
                  </a:cubicBezTo>
                  <a:cubicBezTo>
                    <a:pt x="204" y="718"/>
                    <a:pt x="198" y="674"/>
                    <a:pt x="191" y="668"/>
                  </a:cubicBezTo>
                  <a:cubicBezTo>
                    <a:pt x="191" y="636"/>
                    <a:pt x="185" y="598"/>
                    <a:pt x="179" y="566"/>
                  </a:cubicBezTo>
                  <a:cubicBezTo>
                    <a:pt x="166" y="496"/>
                    <a:pt x="153" y="426"/>
                    <a:pt x="147" y="356"/>
                  </a:cubicBezTo>
                  <a:cubicBezTo>
                    <a:pt x="134" y="286"/>
                    <a:pt x="122" y="210"/>
                    <a:pt x="115" y="147"/>
                  </a:cubicBezTo>
                  <a:cubicBezTo>
                    <a:pt x="109" y="108"/>
                    <a:pt x="103" y="77"/>
                    <a:pt x="96" y="45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" name="Google Shape;249;p39"/>
            <p:cNvSpPr/>
            <p:nvPr/>
          </p:nvSpPr>
          <p:spPr>
            <a:xfrm>
              <a:off x="8262527" y="3034654"/>
              <a:ext cx="84089" cy="188829"/>
            </a:xfrm>
            <a:custGeom>
              <a:avLst/>
              <a:gdLst/>
              <a:ahLst/>
              <a:cxnLst/>
              <a:rect l="l" t="t" r="r" b="b"/>
              <a:pathLst>
                <a:path w="395" h="887" extrusionOk="0">
                  <a:moveTo>
                    <a:pt x="395" y="0"/>
                  </a:moveTo>
                  <a:lnTo>
                    <a:pt x="395" y="0"/>
                  </a:lnTo>
                  <a:cubicBezTo>
                    <a:pt x="350" y="19"/>
                    <a:pt x="318" y="45"/>
                    <a:pt x="280" y="70"/>
                  </a:cubicBezTo>
                  <a:cubicBezTo>
                    <a:pt x="255" y="96"/>
                    <a:pt x="229" y="115"/>
                    <a:pt x="210" y="147"/>
                  </a:cubicBezTo>
                  <a:cubicBezTo>
                    <a:pt x="210" y="159"/>
                    <a:pt x="198" y="166"/>
                    <a:pt x="185" y="172"/>
                  </a:cubicBezTo>
                  <a:cubicBezTo>
                    <a:pt x="172" y="197"/>
                    <a:pt x="153" y="223"/>
                    <a:pt x="134" y="248"/>
                  </a:cubicBezTo>
                  <a:cubicBezTo>
                    <a:pt x="128" y="255"/>
                    <a:pt x="118" y="258"/>
                    <a:pt x="109" y="258"/>
                  </a:cubicBezTo>
                  <a:cubicBezTo>
                    <a:pt x="99" y="258"/>
                    <a:pt x="90" y="255"/>
                    <a:pt x="83" y="248"/>
                  </a:cubicBezTo>
                  <a:cubicBezTo>
                    <a:pt x="20" y="356"/>
                    <a:pt x="1" y="477"/>
                    <a:pt x="26" y="598"/>
                  </a:cubicBezTo>
                  <a:cubicBezTo>
                    <a:pt x="32" y="630"/>
                    <a:pt x="39" y="661"/>
                    <a:pt x="45" y="693"/>
                  </a:cubicBezTo>
                  <a:cubicBezTo>
                    <a:pt x="58" y="738"/>
                    <a:pt x="77" y="776"/>
                    <a:pt x="109" y="807"/>
                  </a:cubicBezTo>
                  <a:cubicBezTo>
                    <a:pt x="130" y="837"/>
                    <a:pt x="179" y="886"/>
                    <a:pt x="219" y="886"/>
                  </a:cubicBezTo>
                  <a:cubicBezTo>
                    <a:pt x="239" y="886"/>
                    <a:pt x="257" y="873"/>
                    <a:pt x="267" y="839"/>
                  </a:cubicBezTo>
                  <a:cubicBezTo>
                    <a:pt x="274" y="769"/>
                    <a:pt x="274" y="706"/>
                    <a:pt x="261" y="636"/>
                  </a:cubicBezTo>
                  <a:cubicBezTo>
                    <a:pt x="255" y="420"/>
                    <a:pt x="299" y="204"/>
                    <a:pt x="3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" name="Google Shape;250;p39"/>
            <p:cNvSpPr/>
            <p:nvPr/>
          </p:nvSpPr>
          <p:spPr>
            <a:xfrm>
              <a:off x="8205687" y="3065735"/>
              <a:ext cx="69188" cy="184145"/>
            </a:xfrm>
            <a:custGeom>
              <a:avLst/>
              <a:gdLst/>
              <a:ahLst/>
              <a:cxnLst/>
              <a:rect l="l" t="t" r="r" b="b"/>
              <a:pathLst>
                <a:path w="325" h="865" extrusionOk="0">
                  <a:moveTo>
                    <a:pt x="325" y="1"/>
                  </a:moveTo>
                  <a:cubicBezTo>
                    <a:pt x="293" y="1"/>
                    <a:pt x="268" y="20"/>
                    <a:pt x="255" y="45"/>
                  </a:cubicBezTo>
                  <a:cubicBezTo>
                    <a:pt x="248" y="58"/>
                    <a:pt x="234" y="64"/>
                    <a:pt x="220" y="64"/>
                  </a:cubicBezTo>
                  <a:cubicBezTo>
                    <a:pt x="206" y="64"/>
                    <a:pt x="191" y="58"/>
                    <a:pt x="185" y="45"/>
                  </a:cubicBezTo>
                  <a:cubicBezTo>
                    <a:pt x="102" y="159"/>
                    <a:pt x="45" y="293"/>
                    <a:pt x="20" y="433"/>
                  </a:cubicBezTo>
                  <a:cubicBezTo>
                    <a:pt x="1" y="566"/>
                    <a:pt x="39" y="712"/>
                    <a:pt x="121" y="820"/>
                  </a:cubicBezTo>
                  <a:cubicBezTo>
                    <a:pt x="136" y="840"/>
                    <a:pt x="163" y="864"/>
                    <a:pt x="189" y="864"/>
                  </a:cubicBezTo>
                  <a:cubicBezTo>
                    <a:pt x="197" y="864"/>
                    <a:pt x="204" y="863"/>
                    <a:pt x="210" y="858"/>
                  </a:cubicBezTo>
                  <a:cubicBezTo>
                    <a:pt x="229" y="846"/>
                    <a:pt x="242" y="827"/>
                    <a:pt x="242" y="808"/>
                  </a:cubicBezTo>
                  <a:cubicBezTo>
                    <a:pt x="248" y="738"/>
                    <a:pt x="242" y="674"/>
                    <a:pt x="223" y="611"/>
                  </a:cubicBezTo>
                  <a:cubicBezTo>
                    <a:pt x="185" y="471"/>
                    <a:pt x="179" y="331"/>
                    <a:pt x="210" y="191"/>
                  </a:cubicBezTo>
                  <a:cubicBezTo>
                    <a:pt x="229" y="115"/>
                    <a:pt x="268" y="51"/>
                    <a:pt x="3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" name="Google Shape;251;p39"/>
            <p:cNvSpPr/>
            <p:nvPr/>
          </p:nvSpPr>
          <p:spPr>
            <a:xfrm>
              <a:off x="7620041" y="3293096"/>
              <a:ext cx="224593" cy="263551"/>
            </a:xfrm>
            <a:custGeom>
              <a:avLst/>
              <a:gdLst/>
              <a:ahLst/>
              <a:cxnLst/>
              <a:rect l="l" t="t" r="r" b="b"/>
              <a:pathLst>
                <a:path w="1055" h="1238" extrusionOk="0">
                  <a:moveTo>
                    <a:pt x="826" y="0"/>
                  </a:moveTo>
                  <a:cubicBezTo>
                    <a:pt x="826" y="7"/>
                    <a:pt x="820" y="19"/>
                    <a:pt x="807" y="19"/>
                  </a:cubicBezTo>
                  <a:cubicBezTo>
                    <a:pt x="793" y="21"/>
                    <a:pt x="780" y="22"/>
                    <a:pt x="766" y="22"/>
                  </a:cubicBezTo>
                  <a:cubicBezTo>
                    <a:pt x="729" y="22"/>
                    <a:pt x="692" y="16"/>
                    <a:pt x="655" y="7"/>
                  </a:cubicBezTo>
                  <a:cubicBezTo>
                    <a:pt x="604" y="19"/>
                    <a:pt x="553" y="32"/>
                    <a:pt x="502" y="51"/>
                  </a:cubicBezTo>
                  <a:cubicBezTo>
                    <a:pt x="356" y="95"/>
                    <a:pt x="229" y="184"/>
                    <a:pt x="127" y="299"/>
                  </a:cubicBezTo>
                  <a:cubicBezTo>
                    <a:pt x="0" y="451"/>
                    <a:pt x="45" y="623"/>
                    <a:pt x="108" y="795"/>
                  </a:cubicBezTo>
                  <a:cubicBezTo>
                    <a:pt x="133" y="877"/>
                    <a:pt x="172" y="953"/>
                    <a:pt x="203" y="1036"/>
                  </a:cubicBezTo>
                  <a:cubicBezTo>
                    <a:pt x="229" y="1106"/>
                    <a:pt x="267" y="1169"/>
                    <a:pt x="324" y="1220"/>
                  </a:cubicBezTo>
                  <a:cubicBezTo>
                    <a:pt x="342" y="1232"/>
                    <a:pt x="359" y="1238"/>
                    <a:pt x="375" y="1238"/>
                  </a:cubicBezTo>
                  <a:cubicBezTo>
                    <a:pt x="427" y="1238"/>
                    <a:pt x="465" y="1182"/>
                    <a:pt x="470" y="1119"/>
                  </a:cubicBezTo>
                  <a:cubicBezTo>
                    <a:pt x="470" y="1036"/>
                    <a:pt x="413" y="979"/>
                    <a:pt x="388" y="903"/>
                  </a:cubicBezTo>
                  <a:cubicBezTo>
                    <a:pt x="381" y="890"/>
                    <a:pt x="394" y="871"/>
                    <a:pt x="407" y="864"/>
                  </a:cubicBezTo>
                  <a:cubicBezTo>
                    <a:pt x="299" y="744"/>
                    <a:pt x="222" y="604"/>
                    <a:pt x="267" y="445"/>
                  </a:cubicBezTo>
                  <a:cubicBezTo>
                    <a:pt x="305" y="312"/>
                    <a:pt x="400" y="204"/>
                    <a:pt x="527" y="140"/>
                  </a:cubicBezTo>
                  <a:cubicBezTo>
                    <a:pt x="597" y="108"/>
                    <a:pt x="674" y="83"/>
                    <a:pt x="750" y="76"/>
                  </a:cubicBezTo>
                  <a:cubicBezTo>
                    <a:pt x="812" y="62"/>
                    <a:pt x="877" y="55"/>
                    <a:pt x="941" y="55"/>
                  </a:cubicBezTo>
                  <a:cubicBezTo>
                    <a:pt x="962" y="55"/>
                    <a:pt x="983" y="56"/>
                    <a:pt x="1004" y="57"/>
                  </a:cubicBezTo>
                  <a:cubicBezTo>
                    <a:pt x="1017" y="57"/>
                    <a:pt x="1023" y="57"/>
                    <a:pt x="1029" y="64"/>
                  </a:cubicBezTo>
                  <a:cubicBezTo>
                    <a:pt x="1036" y="57"/>
                    <a:pt x="1049" y="51"/>
                    <a:pt x="1055" y="51"/>
                  </a:cubicBezTo>
                  <a:cubicBezTo>
                    <a:pt x="979" y="38"/>
                    <a:pt x="902" y="19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" name="Google Shape;252;p39"/>
            <p:cNvSpPr/>
            <p:nvPr/>
          </p:nvSpPr>
          <p:spPr>
            <a:xfrm>
              <a:off x="7689016" y="3326944"/>
              <a:ext cx="108358" cy="174566"/>
            </a:xfrm>
            <a:custGeom>
              <a:avLst/>
              <a:gdLst/>
              <a:ahLst/>
              <a:cxnLst/>
              <a:rect l="l" t="t" r="r" b="b"/>
              <a:pathLst>
                <a:path w="509" h="820" extrusionOk="0">
                  <a:moveTo>
                    <a:pt x="470" y="0"/>
                  </a:moveTo>
                  <a:cubicBezTo>
                    <a:pt x="400" y="13"/>
                    <a:pt x="331" y="32"/>
                    <a:pt x="267" y="57"/>
                  </a:cubicBezTo>
                  <a:cubicBezTo>
                    <a:pt x="153" y="102"/>
                    <a:pt x="64" y="197"/>
                    <a:pt x="26" y="318"/>
                  </a:cubicBezTo>
                  <a:cubicBezTo>
                    <a:pt x="0" y="445"/>
                    <a:pt x="76" y="559"/>
                    <a:pt x="159" y="648"/>
                  </a:cubicBezTo>
                  <a:cubicBezTo>
                    <a:pt x="223" y="712"/>
                    <a:pt x="292" y="769"/>
                    <a:pt x="362" y="820"/>
                  </a:cubicBezTo>
                  <a:cubicBezTo>
                    <a:pt x="286" y="616"/>
                    <a:pt x="229" y="400"/>
                    <a:pt x="331" y="203"/>
                  </a:cubicBezTo>
                  <a:cubicBezTo>
                    <a:pt x="369" y="121"/>
                    <a:pt x="432" y="51"/>
                    <a:pt x="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" name="Google Shape;253;p39"/>
            <p:cNvSpPr/>
            <p:nvPr/>
          </p:nvSpPr>
          <p:spPr>
            <a:xfrm>
              <a:off x="7588747" y="3401241"/>
              <a:ext cx="77490" cy="195428"/>
            </a:xfrm>
            <a:custGeom>
              <a:avLst/>
              <a:gdLst/>
              <a:ahLst/>
              <a:cxnLst/>
              <a:rect l="l" t="t" r="r" b="b"/>
              <a:pathLst>
                <a:path w="364" h="918" extrusionOk="0">
                  <a:moveTo>
                    <a:pt x="115" y="1"/>
                  </a:moveTo>
                  <a:cubicBezTo>
                    <a:pt x="64" y="77"/>
                    <a:pt x="33" y="166"/>
                    <a:pt x="14" y="261"/>
                  </a:cubicBezTo>
                  <a:cubicBezTo>
                    <a:pt x="1" y="337"/>
                    <a:pt x="1" y="414"/>
                    <a:pt x="7" y="496"/>
                  </a:cubicBezTo>
                  <a:cubicBezTo>
                    <a:pt x="20" y="496"/>
                    <a:pt x="26" y="515"/>
                    <a:pt x="20" y="522"/>
                  </a:cubicBezTo>
                  <a:cubicBezTo>
                    <a:pt x="45" y="661"/>
                    <a:pt x="109" y="789"/>
                    <a:pt x="204" y="890"/>
                  </a:cubicBezTo>
                  <a:cubicBezTo>
                    <a:pt x="223" y="906"/>
                    <a:pt x="250" y="917"/>
                    <a:pt x="276" y="917"/>
                  </a:cubicBezTo>
                  <a:cubicBezTo>
                    <a:pt x="303" y="917"/>
                    <a:pt x="328" y="906"/>
                    <a:pt x="344" y="877"/>
                  </a:cubicBezTo>
                  <a:cubicBezTo>
                    <a:pt x="363" y="833"/>
                    <a:pt x="363" y="789"/>
                    <a:pt x="357" y="738"/>
                  </a:cubicBezTo>
                  <a:cubicBezTo>
                    <a:pt x="350" y="731"/>
                    <a:pt x="357" y="719"/>
                    <a:pt x="363" y="712"/>
                  </a:cubicBezTo>
                  <a:cubicBezTo>
                    <a:pt x="300" y="617"/>
                    <a:pt x="255" y="522"/>
                    <a:pt x="223" y="414"/>
                  </a:cubicBezTo>
                  <a:cubicBezTo>
                    <a:pt x="160" y="280"/>
                    <a:pt x="122" y="14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" name="Google Shape;254;p39"/>
            <p:cNvSpPr/>
            <p:nvPr/>
          </p:nvSpPr>
          <p:spPr>
            <a:xfrm>
              <a:off x="7783536" y="3516199"/>
              <a:ext cx="107081" cy="73658"/>
            </a:xfrm>
            <a:custGeom>
              <a:avLst/>
              <a:gdLst/>
              <a:ahLst/>
              <a:cxnLst/>
              <a:rect l="l" t="t" r="r" b="b"/>
              <a:pathLst>
                <a:path w="503" h="346" extrusionOk="0">
                  <a:moveTo>
                    <a:pt x="503" y="1"/>
                  </a:moveTo>
                  <a:lnTo>
                    <a:pt x="458" y="26"/>
                  </a:lnTo>
                  <a:cubicBezTo>
                    <a:pt x="306" y="115"/>
                    <a:pt x="153" y="204"/>
                    <a:pt x="1" y="293"/>
                  </a:cubicBezTo>
                  <a:cubicBezTo>
                    <a:pt x="14" y="306"/>
                    <a:pt x="26" y="312"/>
                    <a:pt x="39" y="325"/>
                  </a:cubicBezTo>
                  <a:cubicBezTo>
                    <a:pt x="71" y="337"/>
                    <a:pt x="96" y="344"/>
                    <a:pt x="128" y="344"/>
                  </a:cubicBezTo>
                  <a:cubicBezTo>
                    <a:pt x="136" y="345"/>
                    <a:pt x="144" y="345"/>
                    <a:pt x="152" y="345"/>
                  </a:cubicBezTo>
                  <a:cubicBezTo>
                    <a:pt x="206" y="345"/>
                    <a:pt x="255" y="326"/>
                    <a:pt x="300" y="293"/>
                  </a:cubicBezTo>
                  <a:cubicBezTo>
                    <a:pt x="357" y="249"/>
                    <a:pt x="401" y="198"/>
                    <a:pt x="439" y="134"/>
                  </a:cubicBezTo>
                  <a:cubicBezTo>
                    <a:pt x="465" y="90"/>
                    <a:pt x="484" y="39"/>
                    <a:pt x="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" name="Google Shape;255;p39"/>
            <p:cNvSpPr/>
            <p:nvPr/>
          </p:nvSpPr>
          <p:spPr>
            <a:xfrm>
              <a:off x="8731937" y="3968153"/>
              <a:ext cx="312728" cy="788738"/>
            </a:xfrm>
            <a:custGeom>
              <a:avLst/>
              <a:gdLst/>
              <a:ahLst/>
              <a:cxnLst/>
              <a:rect l="l" t="t" r="r" b="b"/>
              <a:pathLst>
                <a:path w="1469" h="3705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15"/>
                    <a:pt x="83" y="229"/>
                    <a:pt x="128" y="343"/>
                  </a:cubicBezTo>
                  <a:cubicBezTo>
                    <a:pt x="401" y="1100"/>
                    <a:pt x="642" y="1869"/>
                    <a:pt x="846" y="2650"/>
                  </a:cubicBezTo>
                  <a:cubicBezTo>
                    <a:pt x="897" y="2841"/>
                    <a:pt x="948" y="3038"/>
                    <a:pt x="992" y="3235"/>
                  </a:cubicBezTo>
                  <a:cubicBezTo>
                    <a:pt x="1017" y="3330"/>
                    <a:pt x="1043" y="3432"/>
                    <a:pt x="1062" y="3527"/>
                  </a:cubicBezTo>
                  <a:cubicBezTo>
                    <a:pt x="1068" y="3561"/>
                    <a:pt x="1084" y="3704"/>
                    <a:pt x="1138" y="3704"/>
                  </a:cubicBezTo>
                  <a:cubicBezTo>
                    <a:pt x="1144" y="3704"/>
                    <a:pt x="1150" y="3702"/>
                    <a:pt x="1157" y="3699"/>
                  </a:cubicBezTo>
                  <a:cubicBezTo>
                    <a:pt x="1189" y="3667"/>
                    <a:pt x="1214" y="3635"/>
                    <a:pt x="1221" y="3591"/>
                  </a:cubicBezTo>
                  <a:cubicBezTo>
                    <a:pt x="1240" y="3553"/>
                    <a:pt x="1259" y="3508"/>
                    <a:pt x="1278" y="3464"/>
                  </a:cubicBezTo>
                  <a:cubicBezTo>
                    <a:pt x="1380" y="3190"/>
                    <a:pt x="1443" y="2904"/>
                    <a:pt x="1456" y="2606"/>
                  </a:cubicBezTo>
                  <a:cubicBezTo>
                    <a:pt x="1456" y="2599"/>
                    <a:pt x="1462" y="2587"/>
                    <a:pt x="1469" y="2580"/>
                  </a:cubicBezTo>
                  <a:cubicBezTo>
                    <a:pt x="1418" y="2504"/>
                    <a:pt x="1367" y="2428"/>
                    <a:pt x="1316" y="2345"/>
                  </a:cubicBezTo>
                  <a:cubicBezTo>
                    <a:pt x="1208" y="2174"/>
                    <a:pt x="1113" y="1996"/>
                    <a:pt x="1024" y="1818"/>
                  </a:cubicBezTo>
                  <a:cubicBezTo>
                    <a:pt x="1017" y="1837"/>
                    <a:pt x="998" y="1856"/>
                    <a:pt x="979" y="1875"/>
                  </a:cubicBezTo>
                  <a:cubicBezTo>
                    <a:pt x="956" y="1892"/>
                    <a:pt x="929" y="1900"/>
                    <a:pt x="901" y="1900"/>
                  </a:cubicBezTo>
                  <a:cubicBezTo>
                    <a:pt x="868" y="1900"/>
                    <a:pt x="835" y="1889"/>
                    <a:pt x="808" y="1869"/>
                  </a:cubicBezTo>
                  <a:cubicBezTo>
                    <a:pt x="763" y="1818"/>
                    <a:pt x="725" y="1760"/>
                    <a:pt x="706" y="1691"/>
                  </a:cubicBezTo>
                  <a:cubicBezTo>
                    <a:pt x="681" y="1602"/>
                    <a:pt x="649" y="1519"/>
                    <a:pt x="617" y="1430"/>
                  </a:cubicBezTo>
                  <a:cubicBezTo>
                    <a:pt x="490" y="1081"/>
                    <a:pt x="350" y="731"/>
                    <a:pt x="191" y="394"/>
                  </a:cubicBezTo>
                  <a:cubicBezTo>
                    <a:pt x="134" y="261"/>
                    <a:pt x="64" y="12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" name="Google Shape;256;p39"/>
            <p:cNvSpPr/>
            <p:nvPr/>
          </p:nvSpPr>
          <p:spPr>
            <a:xfrm>
              <a:off x="8937584" y="3712478"/>
              <a:ext cx="351899" cy="917959"/>
            </a:xfrm>
            <a:custGeom>
              <a:avLst/>
              <a:gdLst/>
              <a:ahLst/>
              <a:cxnLst/>
              <a:rect l="l" t="t" r="r" b="b"/>
              <a:pathLst>
                <a:path w="1653" h="4312" extrusionOk="0">
                  <a:moveTo>
                    <a:pt x="198" y="0"/>
                  </a:moveTo>
                  <a:cubicBezTo>
                    <a:pt x="255" y="375"/>
                    <a:pt x="312" y="744"/>
                    <a:pt x="363" y="1119"/>
                  </a:cubicBezTo>
                  <a:cubicBezTo>
                    <a:pt x="452" y="1328"/>
                    <a:pt x="515" y="1544"/>
                    <a:pt x="592" y="1754"/>
                  </a:cubicBezTo>
                  <a:lnTo>
                    <a:pt x="731" y="2123"/>
                  </a:lnTo>
                  <a:cubicBezTo>
                    <a:pt x="750" y="2186"/>
                    <a:pt x="776" y="2243"/>
                    <a:pt x="795" y="2307"/>
                  </a:cubicBezTo>
                  <a:cubicBezTo>
                    <a:pt x="814" y="2364"/>
                    <a:pt x="833" y="2421"/>
                    <a:pt x="839" y="2479"/>
                  </a:cubicBezTo>
                  <a:cubicBezTo>
                    <a:pt x="844" y="2492"/>
                    <a:pt x="832" y="2503"/>
                    <a:pt x="820" y="2503"/>
                  </a:cubicBezTo>
                  <a:cubicBezTo>
                    <a:pt x="816" y="2503"/>
                    <a:pt x="811" y="2501"/>
                    <a:pt x="808" y="2498"/>
                  </a:cubicBezTo>
                  <a:cubicBezTo>
                    <a:pt x="750" y="2383"/>
                    <a:pt x="700" y="2262"/>
                    <a:pt x="668" y="2135"/>
                  </a:cubicBezTo>
                  <a:lnTo>
                    <a:pt x="541" y="1767"/>
                  </a:lnTo>
                  <a:cubicBezTo>
                    <a:pt x="484" y="1595"/>
                    <a:pt x="414" y="1430"/>
                    <a:pt x="356" y="1252"/>
                  </a:cubicBezTo>
                  <a:cubicBezTo>
                    <a:pt x="353" y="1254"/>
                    <a:pt x="350" y="1255"/>
                    <a:pt x="346" y="1255"/>
                  </a:cubicBezTo>
                  <a:cubicBezTo>
                    <a:pt x="337" y="1255"/>
                    <a:pt x="329" y="1249"/>
                    <a:pt x="325" y="1239"/>
                  </a:cubicBezTo>
                  <a:cubicBezTo>
                    <a:pt x="261" y="1138"/>
                    <a:pt x="204" y="1036"/>
                    <a:pt x="147" y="928"/>
                  </a:cubicBezTo>
                  <a:lnTo>
                    <a:pt x="147" y="928"/>
                  </a:lnTo>
                  <a:lnTo>
                    <a:pt x="153" y="941"/>
                  </a:lnTo>
                  <a:cubicBezTo>
                    <a:pt x="210" y="1093"/>
                    <a:pt x="261" y="1239"/>
                    <a:pt x="318" y="1392"/>
                  </a:cubicBezTo>
                  <a:cubicBezTo>
                    <a:pt x="376" y="1544"/>
                    <a:pt x="433" y="1697"/>
                    <a:pt x="484" y="1849"/>
                  </a:cubicBezTo>
                  <a:cubicBezTo>
                    <a:pt x="509" y="1926"/>
                    <a:pt x="541" y="1996"/>
                    <a:pt x="566" y="2078"/>
                  </a:cubicBezTo>
                  <a:cubicBezTo>
                    <a:pt x="592" y="2148"/>
                    <a:pt x="617" y="2218"/>
                    <a:pt x="630" y="2294"/>
                  </a:cubicBezTo>
                  <a:cubicBezTo>
                    <a:pt x="630" y="2308"/>
                    <a:pt x="611" y="2324"/>
                    <a:pt x="596" y="2324"/>
                  </a:cubicBezTo>
                  <a:cubicBezTo>
                    <a:pt x="589" y="2324"/>
                    <a:pt x="583" y="2321"/>
                    <a:pt x="579" y="2313"/>
                  </a:cubicBezTo>
                  <a:cubicBezTo>
                    <a:pt x="541" y="2250"/>
                    <a:pt x="509" y="2173"/>
                    <a:pt x="484" y="2097"/>
                  </a:cubicBezTo>
                  <a:cubicBezTo>
                    <a:pt x="458" y="2027"/>
                    <a:pt x="433" y="1951"/>
                    <a:pt x="407" y="1875"/>
                  </a:cubicBezTo>
                  <a:cubicBezTo>
                    <a:pt x="350" y="1722"/>
                    <a:pt x="299" y="1576"/>
                    <a:pt x="248" y="1424"/>
                  </a:cubicBezTo>
                  <a:cubicBezTo>
                    <a:pt x="191" y="1265"/>
                    <a:pt x="140" y="1119"/>
                    <a:pt x="90" y="960"/>
                  </a:cubicBezTo>
                  <a:cubicBezTo>
                    <a:pt x="58" y="883"/>
                    <a:pt x="32" y="814"/>
                    <a:pt x="7" y="731"/>
                  </a:cubicBezTo>
                  <a:lnTo>
                    <a:pt x="1" y="706"/>
                  </a:lnTo>
                  <a:lnTo>
                    <a:pt x="1" y="706"/>
                  </a:lnTo>
                  <a:cubicBezTo>
                    <a:pt x="13" y="820"/>
                    <a:pt x="32" y="934"/>
                    <a:pt x="39" y="1049"/>
                  </a:cubicBezTo>
                  <a:cubicBezTo>
                    <a:pt x="77" y="1157"/>
                    <a:pt x="109" y="1271"/>
                    <a:pt x="147" y="1385"/>
                  </a:cubicBezTo>
                  <a:lnTo>
                    <a:pt x="236" y="1691"/>
                  </a:lnTo>
                  <a:cubicBezTo>
                    <a:pt x="274" y="1786"/>
                    <a:pt x="299" y="1888"/>
                    <a:pt x="312" y="1989"/>
                  </a:cubicBezTo>
                  <a:cubicBezTo>
                    <a:pt x="316" y="2005"/>
                    <a:pt x="303" y="2016"/>
                    <a:pt x="289" y="2016"/>
                  </a:cubicBezTo>
                  <a:cubicBezTo>
                    <a:pt x="281" y="2016"/>
                    <a:pt x="272" y="2012"/>
                    <a:pt x="267" y="2002"/>
                  </a:cubicBezTo>
                  <a:cubicBezTo>
                    <a:pt x="223" y="1907"/>
                    <a:pt x="191" y="1811"/>
                    <a:pt x="172" y="1703"/>
                  </a:cubicBezTo>
                  <a:lnTo>
                    <a:pt x="90" y="1405"/>
                  </a:lnTo>
                  <a:lnTo>
                    <a:pt x="70" y="1335"/>
                  </a:lnTo>
                  <a:lnTo>
                    <a:pt x="70" y="1335"/>
                  </a:lnTo>
                  <a:cubicBezTo>
                    <a:pt x="83" y="1481"/>
                    <a:pt x="96" y="1627"/>
                    <a:pt x="96" y="1779"/>
                  </a:cubicBezTo>
                  <a:cubicBezTo>
                    <a:pt x="172" y="2135"/>
                    <a:pt x="172" y="2510"/>
                    <a:pt x="96" y="2873"/>
                  </a:cubicBezTo>
                  <a:cubicBezTo>
                    <a:pt x="96" y="2892"/>
                    <a:pt x="90" y="2911"/>
                    <a:pt x="83" y="2930"/>
                  </a:cubicBezTo>
                  <a:cubicBezTo>
                    <a:pt x="217" y="3133"/>
                    <a:pt x="325" y="3343"/>
                    <a:pt x="452" y="3540"/>
                  </a:cubicBezTo>
                  <a:cubicBezTo>
                    <a:pt x="585" y="3762"/>
                    <a:pt x="750" y="3966"/>
                    <a:pt x="941" y="4143"/>
                  </a:cubicBezTo>
                  <a:cubicBezTo>
                    <a:pt x="1050" y="4238"/>
                    <a:pt x="1187" y="4311"/>
                    <a:pt x="1328" y="4311"/>
                  </a:cubicBezTo>
                  <a:cubicBezTo>
                    <a:pt x="1377" y="4311"/>
                    <a:pt x="1426" y="4303"/>
                    <a:pt x="1475" y="4283"/>
                  </a:cubicBezTo>
                  <a:cubicBezTo>
                    <a:pt x="1558" y="4245"/>
                    <a:pt x="1621" y="4175"/>
                    <a:pt x="1640" y="4093"/>
                  </a:cubicBezTo>
                  <a:cubicBezTo>
                    <a:pt x="1653" y="3978"/>
                    <a:pt x="1634" y="3858"/>
                    <a:pt x="1583" y="3756"/>
                  </a:cubicBezTo>
                  <a:cubicBezTo>
                    <a:pt x="1411" y="3267"/>
                    <a:pt x="1240" y="2784"/>
                    <a:pt x="1068" y="2301"/>
                  </a:cubicBezTo>
                  <a:cubicBezTo>
                    <a:pt x="890" y="1818"/>
                    <a:pt x="712" y="1341"/>
                    <a:pt x="534" y="864"/>
                  </a:cubicBezTo>
                  <a:cubicBezTo>
                    <a:pt x="439" y="629"/>
                    <a:pt x="350" y="388"/>
                    <a:pt x="255" y="153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" name="Google Shape;257;p39"/>
            <p:cNvSpPr/>
            <p:nvPr/>
          </p:nvSpPr>
          <p:spPr>
            <a:xfrm>
              <a:off x="8207177" y="3002083"/>
              <a:ext cx="788738" cy="1346496"/>
            </a:xfrm>
            <a:custGeom>
              <a:avLst/>
              <a:gdLst/>
              <a:ahLst/>
              <a:cxnLst/>
              <a:rect l="l" t="t" r="r" b="b"/>
              <a:pathLst>
                <a:path w="3705" h="6325" extrusionOk="0">
                  <a:moveTo>
                    <a:pt x="2987" y="1"/>
                  </a:moveTo>
                  <a:cubicBezTo>
                    <a:pt x="2942" y="20"/>
                    <a:pt x="2898" y="33"/>
                    <a:pt x="2853" y="52"/>
                  </a:cubicBezTo>
                  <a:cubicBezTo>
                    <a:pt x="2809" y="64"/>
                    <a:pt x="2777" y="77"/>
                    <a:pt x="2739" y="90"/>
                  </a:cubicBezTo>
                  <a:cubicBezTo>
                    <a:pt x="2777" y="179"/>
                    <a:pt x="2809" y="268"/>
                    <a:pt x="2834" y="357"/>
                  </a:cubicBezTo>
                  <a:cubicBezTo>
                    <a:pt x="2860" y="458"/>
                    <a:pt x="2885" y="560"/>
                    <a:pt x="2910" y="662"/>
                  </a:cubicBezTo>
                  <a:cubicBezTo>
                    <a:pt x="2936" y="757"/>
                    <a:pt x="2961" y="859"/>
                    <a:pt x="2980" y="960"/>
                  </a:cubicBezTo>
                  <a:cubicBezTo>
                    <a:pt x="3006" y="1056"/>
                    <a:pt x="3025" y="1157"/>
                    <a:pt x="3019" y="1259"/>
                  </a:cubicBezTo>
                  <a:cubicBezTo>
                    <a:pt x="3019" y="1270"/>
                    <a:pt x="3011" y="1274"/>
                    <a:pt x="3003" y="1274"/>
                  </a:cubicBezTo>
                  <a:cubicBezTo>
                    <a:pt x="2996" y="1274"/>
                    <a:pt x="2990" y="1271"/>
                    <a:pt x="2987" y="1265"/>
                  </a:cubicBezTo>
                  <a:cubicBezTo>
                    <a:pt x="2949" y="1170"/>
                    <a:pt x="2917" y="1075"/>
                    <a:pt x="2910" y="973"/>
                  </a:cubicBezTo>
                  <a:cubicBezTo>
                    <a:pt x="2885" y="871"/>
                    <a:pt x="2866" y="776"/>
                    <a:pt x="2841" y="681"/>
                  </a:cubicBezTo>
                  <a:cubicBezTo>
                    <a:pt x="2822" y="586"/>
                    <a:pt x="2796" y="484"/>
                    <a:pt x="2771" y="389"/>
                  </a:cubicBezTo>
                  <a:cubicBezTo>
                    <a:pt x="2745" y="293"/>
                    <a:pt x="2720" y="198"/>
                    <a:pt x="2707" y="103"/>
                  </a:cubicBezTo>
                  <a:lnTo>
                    <a:pt x="2625" y="141"/>
                  </a:lnTo>
                  <a:lnTo>
                    <a:pt x="2580" y="153"/>
                  </a:lnTo>
                  <a:cubicBezTo>
                    <a:pt x="2593" y="185"/>
                    <a:pt x="2599" y="217"/>
                    <a:pt x="2612" y="249"/>
                  </a:cubicBezTo>
                  <a:lnTo>
                    <a:pt x="2618" y="274"/>
                  </a:lnTo>
                  <a:cubicBezTo>
                    <a:pt x="2625" y="293"/>
                    <a:pt x="2631" y="312"/>
                    <a:pt x="2637" y="331"/>
                  </a:cubicBezTo>
                  <a:cubicBezTo>
                    <a:pt x="2644" y="357"/>
                    <a:pt x="2650" y="376"/>
                    <a:pt x="2650" y="401"/>
                  </a:cubicBezTo>
                  <a:cubicBezTo>
                    <a:pt x="2646" y="409"/>
                    <a:pt x="2637" y="414"/>
                    <a:pt x="2630" y="414"/>
                  </a:cubicBezTo>
                  <a:cubicBezTo>
                    <a:pt x="2625" y="414"/>
                    <a:pt x="2621" y="412"/>
                    <a:pt x="2618" y="408"/>
                  </a:cubicBezTo>
                  <a:cubicBezTo>
                    <a:pt x="2612" y="395"/>
                    <a:pt x="2599" y="376"/>
                    <a:pt x="2599" y="357"/>
                  </a:cubicBezTo>
                  <a:lnTo>
                    <a:pt x="2599" y="344"/>
                  </a:lnTo>
                  <a:cubicBezTo>
                    <a:pt x="2593" y="325"/>
                    <a:pt x="2586" y="306"/>
                    <a:pt x="2586" y="287"/>
                  </a:cubicBezTo>
                  <a:cubicBezTo>
                    <a:pt x="2574" y="242"/>
                    <a:pt x="2567" y="204"/>
                    <a:pt x="2561" y="166"/>
                  </a:cubicBezTo>
                  <a:cubicBezTo>
                    <a:pt x="2529" y="179"/>
                    <a:pt x="2504" y="192"/>
                    <a:pt x="2472" y="204"/>
                  </a:cubicBezTo>
                  <a:cubicBezTo>
                    <a:pt x="2485" y="236"/>
                    <a:pt x="2497" y="274"/>
                    <a:pt x="2510" y="319"/>
                  </a:cubicBezTo>
                  <a:cubicBezTo>
                    <a:pt x="2517" y="350"/>
                    <a:pt x="2529" y="389"/>
                    <a:pt x="2536" y="427"/>
                  </a:cubicBezTo>
                  <a:cubicBezTo>
                    <a:pt x="2542" y="465"/>
                    <a:pt x="2555" y="503"/>
                    <a:pt x="2561" y="541"/>
                  </a:cubicBezTo>
                  <a:cubicBezTo>
                    <a:pt x="2567" y="560"/>
                    <a:pt x="2574" y="579"/>
                    <a:pt x="2574" y="598"/>
                  </a:cubicBezTo>
                  <a:cubicBezTo>
                    <a:pt x="2574" y="605"/>
                    <a:pt x="2574" y="605"/>
                    <a:pt x="2574" y="611"/>
                  </a:cubicBezTo>
                  <a:cubicBezTo>
                    <a:pt x="2580" y="624"/>
                    <a:pt x="2580" y="643"/>
                    <a:pt x="2580" y="655"/>
                  </a:cubicBezTo>
                  <a:cubicBezTo>
                    <a:pt x="2580" y="662"/>
                    <a:pt x="2574" y="668"/>
                    <a:pt x="2567" y="674"/>
                  </a:cubicBezTo>
                  <a:cubicBezTo>
                    <a:pt x="2561" y="681"/>
                    <a:pt x="2553" y="684"/>
                    <a:pt x="2545" y="684"/>
                  </a:cubicBezTo>
                  <a:cubicBezTo>
                    <a:pt x="2537" y="684"/>
                    <a:pt x="2529" y="681"/>
                    <a:pt x="2523" y="674"/>
                  </a:cubicBezTo>
                  <a:cubicBezTo>
                    <a:pt x="2504" y="636"/>
                    <a:pt x="2491" y="598"/>
                    <a:pt x="2485" y="560"/>
                  </a:cubicBezTo>
                  <a:lnTo>
                    <a:pt x="2459" y="446"/>
                  </a:lnTo>
                  <a:lnTo>
                    <a:pt x="2440" y="325"/>
                  </a:lnTo>
                  <a:cubicBezTo>
                    <a:pt x="2428" y="293"/>
                    <a:pt x="2421" y="255"/>
                    <a:pt x="2421" y="223"/>
                  </a:cubicBezTo>
                  <a:cubicBezTo>
                    <a:pt x="2078" y="389"/>
                    <a:pt x="1741" y="573"/>
                    <a:pt x="1423" y="783"/>
                  </a:cubicBezTo>
                  <a:cubicBezTo>
                    <a:pt x="1420" y="779"/>
                    <a:pt x="1417" y="778"/>
                    <a:pt x="1414" y="778"/>
                  </a:cubicBezTo>
                  <a:cubicBezTo>
                    <a:pt x="1411" y="778"/>
                    <a:pt x="1408" y="779"/>
                    <a:pt x="1404" y="783"/>
                  </a:cubicBezTo>
                  <a:cubicBezTo>
                    <a:pt x="1265" y="833"/>
                    <a:pt x="1144" y="910"/>
                    <a:pt x="1023" y="999"/>
                  </a:cubicBezTo>
                  <a:lnTo>
                    <a:pt x="953" y="1037"/>
                  </a:lnTo>
                  <a:cubicBezTo>
                    <a:pt x="832" y="1094"/>
                    <a:pt x="718" y="1164"/>
                    <a:pt x="616" y="1246"/>
                  </a:cubicBezTo>
                  <a:cubicBezTo>
                    <a:pt x="585" y="1253"/>
                    <a:pt x="559" y="1272"/>
                    <a:pt x="559" y="1304"/>
                  </a:cubicBezTo>
                  <a:lnTo>
                    <a:pt x="553" y="1310"/>
                  </a:lnTo>
                  <a:cubicBezTo>
                    <a:pt x="547" y="1316"/>
                    <a:pt x="547" y="1316"/>
                    <a:pt x="540" y="1323"/>
                  </a:cubicBezTo>
                  <a:lnTo>
                    <a:pt x="534" y="1329"/>
                  </a:lnTo>
                  <a:cubicBezTo>
                    <a:pt x="362" y="1437"/>
                    <a:pt x="184" y="1532"/>
                    <a:pt x="0" y="1621"/>
                  </a:cubicBezTo>
                  <a:cubicBezTo>
                    <a:pt x="254" y="1799"/>
                    <a:pt x="496" y="1990"/>
                    <a:pt x="731" y="2200"/>
                  </a:cubicBezTo>
                  <a:cubicBezTo>
                    <a:pt x="1080" y="2498"/>
                    <a:pt x="1417" y="2822"/>
                    <a:pt x="1729" y="3166"/>
                  </a:cubicBezTo>
                  <a:cubicBezTo>
                    <a:pt x="1805" y="3248"/>
                    <a:pt x="1875" y="3331"/>
                    <a:pt x="1951" y="3420"/>
                  </a:cubicBezTo>
                  <a:cubicBezTo>
                    <a:pt x="2135" y="3636"/>
                    <a:pt x="2313" y="3858"/>
                    <a:pt x="2478" y="4087"/>
                  </a:cubicBezTo>
                  <a:cubicBezTo>
                    <a:pt x="2567" y="4201"/>
                    <a:pt x="2644" y="4322"/>
                    <a:pt x="2726" y="4437"/>
                  </a:cubicBezTo>
                  <a:cubicBezTo>
                    <a:pt x="2815" y="4557"/>
                    <a:pt x="2885" y="4684"/>
                    <a:pt x="2942" y="4824"/>
                  </a:cubicBezTo>
                  <a:cubicBezTo>
                    <a:pt x="2947" y="4839"/>
                    <a:pt x="2933" y="4862"/>
                    <a:pt x="2914" y="4862"/>
                  </a:cubicBezTo>
                  <a:cubicBezTo>
                    <a:pt x="2909" y="4862"/>
                    <a:pt x="2903" y="4860"/>
                    <a:pt x="2898" y="4856"/>
                  </a:cubicBezTo>
                  <a:cubicBezTo>
                    <a:pt x="2796" y="4735"/>
                    <a:pt x="2701" y="4608"/>
                    <a:pt x="2618" y="4475"/>
                  </a:cubicBezTo>
                  <a:cubicBezTo>
                    <a:pt x="2529" y="4341"/>
                    <a:pt x="2434" y="4208"/>
                    <a:pt x="2339" y="4081"/>
                  </a:cubicBezTo>
                  <a:cubicBezTo>
                    <a:pt x="2307" y="4030"/>
                    <a:pt x="2269" y="3979"/>
                    <a:pt x="2231" y="3934"/>
                  </a:cubicBezTo>
                  <a:lnTo>
                    <a:pt x="2231" y="3934"/>
                  </a:lnTo>
                  <a:cubicBezTo>
                    <a:pt x="2243" y="3954"/>
                    <a:pt x="2250" y="3973"/>
                    <a:pt x="2256" y="3998"/>
                  </a:cubicBezTo>
                  <a:cubicBezTo>
                    <a:pt x="2440" y="4284"/>
                    <a:pt x="2605" y="4589"/>
                    <a:pt x="2752" y="4907"/>
                  </a:cubicBezTo>
                  <a:cubicBezTo>
                    <a:pt x="2898" y="5218"/>
                    <a:pt x="3031" y="5542"/>
                    <a:pt x="3152" y="5866"/>
                  </a:cubicBezTo>
                  <a:cubicBezTo>
                    <a:pt x="3184" y="5943"/>
                    <a:pt x="3209" y="6025"/>
                    <a:pt x="3241" y="6101"/>
                  </a:cubicBezTo>
                  <a:cubicBezTo>
                    <a:pt x="3254" y="6178"/>
                    <a:pt x="3285" y="6241"/>
                    <a:pt x="3324" y="6305"/>
                  </a:cubicBezTo>
                  <a:cubicBezTo>
                    <a:pt x="3338" y="6319"/>
                    <a:pt x="3350" y="6325"/>
                    <a:pt x="3360" y="6325"/>
                  </a:cubicBezTo>
                  <a:cubicBezTo>
                    <a:pt x="3401" y="6325"/>
                    <a:pt x="3415" y="6232"/>
                    <a:pt x="3425" y="6197"/>
                  </a:cubicBezTo>
                  <a:cubicBezTo>
                    <a:pt x="3444" y="6114"/>
                    <a:pt x="3457" y="6025"/>
                    <a:pt x="3470" y="5936"/>
                  </a:cubicBezTo>
                  <a:cubicBezTo>
                    <a:pt x="3501" y="5587"/>
                    <a:pt x="3470" y="5237"/>
                    <a:pt x="3387" y="4900"/>
                  </a:cubicBezTo>
                  <a:cubicBezTo>
                    <a:pt x="3336" y="4722"/>
                    <a:pt x="3285" y="4545"/>
                    <a:pt x="3235" y="4379"/>
                  </a:cubicBezTo>
                  <a:cubicBezTo>
                    <a:pt x="3177" y="4214"/>
                    <a:pt x="3114" y="4049"/>
                    <a:pt x="3076" y="3884"/>
                  </a:cubicBezTo>
                  <a:cubicBezTo>
                    <a:pt x="3068" y="3861"/>
                    <a:pt x="3083" y="3849"/>
                    <a:pt x="3101" y="3849"/>
                  </a:cubicBezTo>
                  <a:cubicBezTo>
                    <a:pt x="3113" y="3849"/>
                    <a:pt x="3125" y="3854"/>
                    <a:pt x="3133" y="3865"/>
                  </a:cubicBezTo>
                  <a:cubicBezTo>
                    <a:pt x="3222" y="4062"/>
                    <a:pt x="3298" y="4271"/>
                    <a:pt x="3362" y="4481"/>
                  </a:cubicBezTo>
                  <a:cubicBezTo>
                    <a:pt x="3387" y="4551"/>
                    <a:pt x="3406" y="4621"/>
                    <a:pt x="3425" y="4697"/>
                  </a:cubicBezTo>
                  <a:cubicBezTo>
                    <a:pt x="3413" y="4570"/>
                    <a:pt x="3400" y="4437"/>
                    <a:pt x="3381" y="4309"/>
                  </a:cubicBezTo>
                  <a:cubicBezTo>
                    <a:pt x="3381" y="4271"/>
                    <a:pt x="3368" y="4227"/>
                    <a:pt x="3368" y="4182"/>
                  </a:cubicBezTo>
                  <a:cubicBezTo>
                    <a:pt x="3362" y="4163"/>
                    <a:pt x="3355" y="4138"/>
                    <a:pt x="3349" y="4119"/>
                  </a:cubicBezTo>
                  <a:cubicBezTo>
                    <a:pt x="3349" y="4112"/>
                    <a:pt x="3349" y="4106"/>
                    <a:pt x="3355" y="4106"/>
                  </a:cubicBezTo>
                  <a:cubicBezTo>
                    <a:pt x="3285" y="3604"/>
                    <a:pt x="3196" y="3108"/>
                    <a:pt x="3088" y="2619"/>
                  </a:cubicBezTo>
                  <a:cubicBezTo>
                    <a:pt x="3025" y="2339"/>
                    <a:pt x="2961" y="2053"/>
                    <a:pt x="2891" y="1774"/>
                  </a:cubicBezTo>
                  <a:cubicBezTo>
                    <a:pt x="2822" y="1494"/>
                    <a:pt x="2733" y="1215"/>
                    <a:pt x="2682" y="935"/>
                  </a:cubicBezTo>
                  <a:cubicBezTo>
                    <a:pt x="2674" y="912"/>
                    <a:pt x="2690" y="898"/>
                    <a:pt x="2706" y="898"/>
                  </a:cubicBezTo>
                  <a:cubicBezTo>
                    <a:pt x="2717" y="898"/>
                    <a:pt x="2728" y="904"/>
                    <a:pt x="2733" y="916"/>
                  </a:cubicBezTo>
                  <a:cubicBezTo>
                    <a:pt x="2847" y="1221"/>
                    <a:pt x="2942" y="1532"/>
                    <a:pt x="3019" y="1850"/>
                  </a:cubicBezTo>
                  <a:cubicBezTo>
                    <a:pt x="3158" y="2409"/>
                    <a:pt x="3273" y="2981"/>
                    <a:pt x="3355" y="3553"/>
                  </a:cubicBezTo>
                  <a:cubicBezTo>
                    <a:pt x="3362" y="3591"/>
                    <a:pt x="3368" y="3636"/>
                    <a:pt x="3374" y="3674"/>
                  </a:cubicBezTo>
                  <a:cubicBezTo>
                    <a:pt x="3378" y="3672"/>
                    <a:pt x="3381" y="3671"/>
                    <a:pt x="3383" y="3671"/>
                  </a:cubicBezTo>
                  <a:cubicBezTo>
                    <a:pt x="3390" y="3671"/>
                    <a:pt x="3393" y="3677"/>
                    <a:pt x="3393" y="3687"/>
                  </a:cubicBezTo>
                  <a:cubicBezTo>
                    <a:pt x="3482" y="3922"/>
                    <a:pt x="3584" y="4151"/>
                    <a:pt x="3705" y="4367"/>
                  </a:cubicBezTo>
                  <a:cubicBezTo>
                    <a:pt x="3654" y="4100"/>
                    <a:pt x="3610" y="3826"/>
                    <a:pt x="3565" y="3553"/>
                  </a:cubicBezTo>
                  <a:cubicBezTo>
                    <a:pt x="3527" y="3324"/>
                    <a:pt x="3489" y="3102"/>
                    <a:pt x="3451" y="2873"/>
                  </a:cubicBezTo>
                  <a:cubicBezTo>
                    <a:pt x="3438" y="2841"/>
                    <a:pt x="3432" y="2803"/>
                    <a:pt x="3425" y="2772"/>
                  </a:cubicBezTo>
                  <a:cubicBezTo>
                    <a:pt x="3419" y="2759"/>
                    <a:pt x="3419" y="2746"/>
                    <a:pt x="3432" y="2740"/>
                  </a:cubicBezTo>
                  <a:cubicBezTo>
                    <a:pt x="3279" y="1831"/>
                    <a:pt x="3133" y="916"/>
                    <a:pt x="29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" name="Google Shape;258;p39"/>
            <p:cNvSpPr/>
            <p:nvPr/>
          </p:nvSpPr>
          <p:spPr>
            <a:xfrm>
              <a:off x="8865842" y="2991438"/>
              <a:ext cx="408739" cy="1159583"/>
            </a:xfrm>
            <a:custGeom>
              <a:avLst/>
              <a:gdLst/>
              <a:ahLst/>
              <a:cxnLst/>
              <a:rect l="l" t="t" r="r" b="b"/>
              <a:pathLst>
                <a:path w="1920" h="5447" extrusionOk="0">
                  <a:moveTo>
                    <a:pt x="64" y="0"/>
                  </a:moveTo>
                  <a:lnTo>
                    <a:pt x="1" y="19"/>
                  </a:lnTo>
                  <a:lnTo>
                    <a:pt x="160" y="1004"/>
                  </a:lnTo>
                  <a:cubicBezTo>
                    <a:pt x="210" y="1315"/>
                    <a:pt x="261" y="1627"/>
                    <a:pt x="312" y="1938"/>
                  </a:cubicBezTo>
                  <a:cubicBezTo>
                    <a:pt x="376" y="2135"/>
                    <a:pt x="439" y="2332"/>
                    <a:pt x="503" y="2529"/>
                  </a:cubicBezTo>
                  <a:cubicBezTo>
                    <a:pt x="827" y="3533"/>
                    <a:pt x="1234" y="4506"/>
                    <a:pt x="1717" y="5446"/>
                  </a:cubicBezTo>
                  <a:cubicBezTo>
                    <a:pt x="1825" y="5224"/>
                    <a:pt x="1895" y="4976"/>
                    <a:pt x="1920" y="4728"/>
                  </a:cubicBezTo>
                  <a:cubicBezTo>
                    <a:pt x="1793" y="4385"/>
                    <a:pt x="1659" y="4035"/>
                    <a:pt x="1532" y="3692"/>
                  </a:cubicBezTo>
                  <a:cubicBezTo>
                    <a:pt x="1297" y="3076"/>
                    <a:pt x="1056" y="2459"/>
                    <a:pt x="814" y="1843"/>
                  </a:cubicBezTo>
                  <a:cubicBezTo>
                    <a:pt x="693" y="1532"/>
                    <a:pt x="573" y="1220"/>
                    <a:pt x="446" y="909"/>
                  </a:cubicBezTo>
                  <a:cubicBezTo>
                    <a:pt x="331" y="616"/>
                    <a:pt x="204" y="318"/>
                    <a:pt x="102" y="19"/>
                  </a:cubicBezTo>
                  <a:cubicBezTo>
                    <a:pt x="90" y="13"/>
                    <a:pt x="77" y="6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" name="Google Shape;259;p39"/>
            <p:cNvSpPr/>
            <p:nvPr/>
          </p:nvSpPr>
          <p:spPr>
            <a:xfrm>
              <a:off x="8895646" y="2938643"/>
              <a:ext cx="400649" cy="1025679"/>
            </a:xfrm>
            <a:custGeom>
              <a:avLst/>
              <a:gdLst/>
              <a:ahLst/>
              <a:cxnLst/>
              <a:rect l="l" t="t" r="r" b="b"/>
              <a:pathLst>
                <a:path w="1882" h="4818" extrusionOk="0">
                  <a:moveTo>
                    <a:pt x="337" y="0"/>
                  </a:moveTo>
                  <a:cubicBezTo>
                    <a:pt x="223" y="83"/>
                    <a:pt x="115" y="165"/>
                    <a:pt x="1" y="254"/>
                  </a:cubicBezTo>
                  <a:cubicBezTo>
                    <a:pt x="153" y="572"/>
                    <a:pt x="280" y="909"/>
                    <a:pt x="420" y="1239"/>
                  </a:cubicBezTo>
                  <a:cubicBezTo>
                    <a:pt x="897" y="2428"/>
                    <a:pt x="1367" y="3616"/>
                    <a:pt x="1818" y="4817"/>
                  </a:cubicBezTo>
                  <a:cubicBezTo>
                    <a:pt x="1882" y="4493"/>
                    <a:pt x="1831" y="4156"/>
                    <a:pt x="1767" y="3838"/>
                  </a:cubicBezTo>
                  <a:cubicBezTo>
                    <a:pt x="1621" y="3171"/>
                    <a:pt x="1361" y="2529"/>
                    <a:pt x="1113" y="1894"/>
                  </a:cubicBezTo>
                  <a:cubicBezTo>
                    <a:pt x="986" y="1570"/>
                    <a:pt x="852" y="1239"/>
                    <a:pt x="725" y="928"/>
                  </a:cubicBezTo>
                  <a:cubicBezTo>
                    <a:pt x="598" y="617"/>
                    <a:pt x="458" y="312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" name="Google Shape;260;p39"/>
            <p:cNvSpPr/>
            <p:nvPr/>
          </p:nvSpPr>
          <p:spPr>
            <a:xfrm>
              <a:off x="8985057" y="2873713"/>
              <a:ext cx="240986" cy="654834"/>
            </a:xfrm>
            <a:custGeom>
              <a:avLst/>
              <a:gdLst/>
              <a:ahLst/>
              <a:cxnLst/>
              <a:rect l="l" t="t" r="r" b="b"/>
              <a:pathLst>
                <a:path w="1132" h="3076" extrusionOk="0">
                  <a:moveTo>
                    <a:pt x="350" y="0"/>
                  </a:moveTo>
                  <a:cubicBezTo>
                    <a:pt x="235" y="70"/>
                    <a:pt x="114" y="153"/>
                    <a:pt x="0" y="235"/>
                  </a:cubicBezTo>
                  <a:cubicBezTo>
                    <a:pt x="172" y="591"/>
                    <a:pt x="324" y="960"/>
                    <a:pt x="470" y="1328"/>
                  </a:cubicBezTo>
                  <a:cubicBezTo>
                    <a:pt x="705" y="1907"/>
                    <a:pt x="928" y="2491"/>
                    <a:pt x="1131" y="3076"/>
                  </a:cubicBezTo>
                  <a:lnTo>
                    <a:pt x="1131" y="3044"/>
                  </a:lnTo>
                  <a:cubicBezTo>
                    <a:pt x="1112" y="2961"/>
                    <a:pt x="1106" y="2866"/>
                    <a:pt x="1087" y="2784"/>
                  </a:cubicBezTo>
                  <a:cubicBezTo>
                    <a:pt x="1068" y="2663"/>
                    <a:pt x="1049" y="2548"/>
                    <a:pt x="1029" y="2434"/>
                  </a:cubicBezTo>
                  <a:cubicBezTo>
                    <a:pt x="953" y="2015"/>
                    <a:pt x="864" y="1602"/>
                    <a:pt x="750" y="1195"/>
                  </a:cubicBezTo>
                  <a:cubicBezTo>
                    <a:pt x="693" y="992"/>
                    <a:pt x="629" y="788"/>
                    <a:pt x="559" y="585"/>
                  </a:cubicBezTo>
                  <a:cubicBezTo>
                    <a:pt x="496" y="388"/>
                    <a:pt x="419" y="191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" name="Google Shape;261;p39"/>
            <p:cNvSpPr/>
            <p:nvPr/>
          </p:nvSpPr>
          <p:spPr>
            <a:xfrm>
              <a:off x="6804267" y="2479877"/>
              <a:ext cx="2658505" cy="1695414"/>
            </a:xfrm>
            <a:custGeom>
              <a:avLst/>
              <a:gdLst/>
              <a:ahLst/>
              <a:cxnLst/>
              <a:rect l="l" t="t" r="r" b="b"/>
              <a:pathLst>
                <a:path w="12488" h="7964" extrusionOk="0">
                  <a:moveTo>
                    <a:pt x="12487" y="1"/>
                  </a:moveTo>
                  <a:cubicBezTo>
                    <a:pt x="12227" y="109"/>
                    <a:pt x="11973" y="230"/>
                    <a:pt x="11718" y="357"/>
                  </a:cubicBezTo>
                  <a:cubicBezTo>
                    <a:pt x="11445" y="490"/>
                    <a:pt x="11185" y="636"/>
                    <a:pt x="10918" y="776"/>
                  </a:cubicBezTo>
                  <a:cubicBezTo>
                    <a:pt x="10924" y="795"/>
                    <a:pt x="10918" y="808"/>
                    <a:pt x="10905" y="814"/>
                  </a:cubicBezTo>
                  <a:cubicBezTo>
                    <a:pt x="10771" y="884"/>
                    <a:pt x="10625" y="929"/>
                    <a:pt x="10498" y="986"/>
                  </a:cubicBezTo>
                  <a:cubicBezTo>
                    <a:pt x="10371" y="1037"/>
                    <a:pt x="10244" y="1094"/>
                    <a:pt x="10123" y="1157"/>
                  </a:cubicBezTo>
                  <a:cubicBezTo>
                    <a:pt x="9659" y="1380"/>
                    <a:pt x="9215" y="1634"/>
                    <a:pt x="8763" y="1895"/>
                  </a:cubicBezTo>
                  <a:cubicBezTo>
                    <a:pt x="8312" y="2162"/>
                    <a:pt x="7874" y="2441"/>
                    <a:pt x="7429" y="2714"/>
                  </a:cubicBezTo>
                  <a:cubicBezTo>
                    <a:pt x="7435" y="2753"/>
                    <a:pt x="7442" y="2791"/>
                    <a:pt x="7448" y="2835"/>
                  </a:cubicBezTo>
                  <a:lnTo>
                    <a:pt x="7480" y="3070"/>
                  </a:lnTo>
                  <a:cubicBezTo>
                    <a:pt x="7499" y="3147"/>
                    <a:pt x="7505" y="3223"/>
                    <a:pt x="7511" y="3299"/>
                  </a:cubicBezTo>
                  <a:cubicBezTo>
                    <a:pt x="7511" y="3350"/>
                    <a:pt x="7473" y="3413"/>
                    <a:pt x="7410" y="3413"/>
                  </a:cubicBezTo>
                  <a:cubicBezTo>
                    <a:pt x="7346" y="3407"/>
                    <a:pt x="7321" y="3344"/>
                    <a:pt x="7295" y="3293"/>
                  </a:cubicBezTo>
                  <a:cubicBezTo>
                    <a:pt x="7245" y="3210"/>
                    <a:pt x="7213" y="3121"/>
                    <a:pt x="7187" y="3032"/>
                  </a:cubicBezTo>
                  <a:cubicBezTo>
                    <a:pt x="7175" y="3108"/>
                    <a:pt x="7175" y="3185"/>
                    <a:pt x="7175" y="3261"/>
                  </a:cubicBezTo>
                  <a:cubicBezTo>
                    <a:pt x="7187" y="3331"/>
                    <a:pt x="7187" y="3407"/>
                    <a:pt x="7175" y="3477"/>
                  </a:cubicBezTo>
                  <a:cubicBezTo>
                    <a:pt x="7157" y="3530"/>
                    <a:pt x="7112" y="3567"/>
                    <a:pt x="7055" y="3567"/>
                  </a:cubicBezTo>
                  <a:cubicBezTo>
                    <a:pt x="7050" y="3567"/>
                    <a:pt x="7046" y="3566"/>
                    <a:pt x="7041" y="3566"/>
                  </a:cubicBezTo>
                  <a:cubicBezTo>
                    <a:pt x="6990" y="3553"/>
                    <a:pt x="6946" y="3521"/>
                    <a:pt x="6914" y="3477"/>
                  </a:cubicBezTo>
                  <a:lnTo>
                    <a:pt x="6914" y="3477"/>
                  </a:lnTo>
                  <a:cubicBezTo>
                    <a:pt x="6927" y="3541"/>
                    <a:pt x="6914" y="3598"/>
                    <a:pt x="6889" y="3649"/>
                  </a:cubicBezTo>
                  <a:cubicBezTo>
                    <a:pt x="6864" y="3688"/>
                    <a:pt x="6820" y="3712"/>
                    <a:pt x="6772" y="3712"/>
                  </a:cubicBezTo>
                  <a:cubicBezTo>
                    <a:pt x="6758" y="3712"/>
                    <a:pt x="6744" y="3710"/>
                    <a:pt x="6730" y="3706"/>
                  </a:cubicBezTo>
                  <a:cubicBezTo>
                    <a:pt x="6660" y="3680"/>
                    <a:pt x="6609" y="3623"/>
                    <a:pt x="6577" y="3553"/>
                  </a:cubicBezTo>
                  <a:cubicBezTo>
                    <a:pt x="6571" y="3541"/>
                    <a:pt x="6558" y="3521"/>
                    <a:pt x="6552" y="3502"/>
                  </a:cubicBezTo>
                  <a:cubicBezTo>
                    <a:pt x="6094" y="3718"/>
                    <a:pt x="5637" y="3922"/>
                    <a:pt x="5173" y="4125"/>
                  </a:cubicBezTo>
                  <a:cubicBezTo>
                    <a:pt x="5171" y="4126"/>
                    <a:pt x="5170" y="4126"/>
                    <a:pt x="5168" y="4126"/>
                  </a:cubicBezTo>
                  <a:cubicBezTo>
                    <a:pt x="5152" y="4126"/>
                    <a:pt x="5143" y="4099"/>
                    <a:pt x="5160" y="4087"/>
                  </a:cubicBezTo>
                  <a:cubicBezTo>
                    <a:pt x="5611" y="3858"/>
                    <a:pt x="6069" y="3630"/>
                    <a:pt x="6526" y="3413"/>
                  </a:cubicBezTo>
                  <a:cubicBezTo>
                    <a:pt x="6520" y="3388"/>
                    <a:pt x="6514" y="3363"/>
                    <a:pt x="6514" y="3344"/>
                  </a:cubicBezTo>
                  <a:cubicBezTo>
                    <a:pt x="6457" y="3382"/>
                    <a:pt x="6399" y="3413"/>
                    <a:pt x="6329" y="3439"/>
                  </a:cubicBezTo>
                  <a:lnTo>
                    <a:pt x="6126" y="3547"/>
                  </a:lnTo>
                  <a:cubicBezTo>
                    <a:pt x="5980" y="3610"/>
                    <a:pt x="5840" y="3680"/>
                    <a:pt x="5694" y="3750"/>
                  </a:cubicBezTo>
                  <a:lnTo>
                    <a:pt x="5516" y="3827"/>
                  </a:lnTo>
                  <a:cubicBezTo>
                    <a:pt x="5484" y="3852"/>
                    <a:pt x="5440" y="3871"/>
                    <a:pt x="5402" y="3877"/>
                  </a:cubicBezTo>
                  <a:lnTo>
                    <a:pt x="5262" y="3935"/>
                  </a:lnTo>
                  <a:lnTo>
                    <a:pt x="5033" y="4024"/>
                  </a:lnTo>
                  <a:cubicBezTo>
                    <a:pt x="4970" y="4055"/>
                    <a:pt x="4893" y="4081"/>
                    <a:pt x="4823" y="4100"/>
                  </a:cubicBezTo>
                  <a:cubicBezTo>
                    <a:pt x="4804" y="4100"/>
                    <a:pt x="4792" y="4081"/>
                    <a:pt x="4811" y="4068"/>
                  </a:cubicBezTo>
                  <a:cubicBezTo>
                    <a:pt x="4874" y="4024"/>
                    <a:pt x="4944" y="3992"/>
                    <a:pt x="5020" y="3960"/>
                  </a:cubicBezTo>
                  <a:lnTo>
                    <a:pt x="5167" y="3890"/>
                  </a:lnTo>
                  <a:lnTo>
                    <a:pt x="5097" y="3890"/>
                  </a:lnTo>
                  <a:cubicBezTo>
                    <a:pt x="4900" y="3966"/>
                    <a:pt x="4658" y="3998"/>
                    <a:pt x="4556" y="4221"/>
                  </a:cubicBezTo>
                  <a:cubicBezTo>
                    <a:pt x="4448" y="4443"/>
                    <a:pt x="4563" y="4691"/>
                    <a:pt x="4658" y="4894"/>
                  </a:cubicBezTo>
                  <a:cubicBezTo>
                    <a:pt x="4673" y="4928"/>
                    <a:pt x="4647" y="4954"/>
                    <a:pt x="4617" y="4954"/>
                  </a:cubicBezTo>
                  <a:cubicBezTo>
                    <a:pt x="4608" y="4954"/>
                    <a:pt x="4598" y="4951"/>
                    <a:pt x="4588" y="4945"/>
                  </a:cubicBezTo>
                  <a:cubicBezTo>
                    <a:pt x="4499" y="4894"/>
                    <a:pt x="4410" y="4831"/>
                    <a:pt x="4328" y="4761"/>
                  </a:cubicBezTo>
                  <a:lnTo>
                    <a:pt x="4328" y="4761"/>
                  </a:lnTo>
                  <a:cubicBezTo>
                    <a:pt x="4359" y="4818"/>
                    <a:pt x="4379" y="4888"/>
                    <a:pt x="4379" y="4958"/>
                  </a:cubicBezTo>
                  <a:cubicBezTo>
                    <a:pt x="4372" y="5040"/>
                    <a:pt x="4309" y="5117"/>
                    <a:pt x="4226" y="5129"/>
                  </a:cubicBezTo>
                  <a:cubicBezTo>
                    <a:pt x="4216" y="5131"/>
                    <a:pt x="4205" y="5132"/>
                    <a:pt x="4196" y="5132"/>
                  </a:cubicBezTo>
                  <a:cubicBezTo>
                    <a:pt x="4164" y="5132"/>
                    <a:pt x="4136" y="5123"/>
                    <a:pt x="4112" y="5104"/>
                  </a:cubicBezTo>
                  <a:cubicBezTo>
                    <a:pt x="4112" y="5205"/>
                    <a:pt x="4086" y="5320"/>
                    <a:pt x="3965" y="5320"/>
                  </a:cubicBezTo>
                  <a:cubicBezTo>
                    <a:pt x="3819" y="5320"/>
                    <a:pt x="3737" y="5161"/>
                    <a:pt x="3692" y="5053"/>
                  </a:cubicBezTo>
                  <a:cubicBezTo>
                    <a:pt x="3673" y="5008"/>
                    <a:pt x="3654" y="4958"/>
                    <a:pt x="3641" y="4913"/>
                  </a:cubicBezTo>
                  <a:cubicBezTo>
                    <a:pt x="3463" y="5097"/>
                    <a:pt x="3279" y="5269"/>
                    <a:pt x="3082" y="5428"/>
                  </a:cubicBezTo>
                  <a:cubicBezTo>
                    <a:pt x="2695" y="5758"/>
                    <a:pt x="2288" y="6063"/>
                    <a:pt x="1862" y="6343"/>
                  </a:cubicBezTo>
                  <a:cubicBezTo>
                    <a:pt x="1652" y="6476"/>
                    <a:pt x="1443" y="6604"/>
                    <a:pt x="1227" y="6731"/>
                  </a:cubicBezTo>
                  <a:cubicBezTo>
                    <a:pt x="1061" y="6820"/>
                    <a:pt x="902" y="6909"/>
                    <a:pt x="737" y="6991"/>
                  </a:cubicBezTo>
                  <a:cubicBezTo>
                    <a:pt x="801" y="6978"/>
                    <a:pt x="871" y="6972"/>
                    <a:pt x="934" y="6959"/>
                  </a:cubicBezTo>
                  <a:cubicBezTo>
                    <a:pt x="953" y="6959"/>
                    <a:pt x="966" y="6966"/>
                    <a:pt x="972" y="6978"/>
                  </a:cubicBezTo>
                  <a:cubicBezTo>
                    <a:pt x="1074" y="6915"/>
                    <a:pt x="1169" y="6870"/>
                    <a:pt x="1284" y="6807"/>
                  </a:cubicBezTo>
                  <a:cubicBezTo>
                    <a:pt x="1398" y="6743"/>
                    <a:pt x="1513" y="6680"/>
                    <a:pt x="1627" y="6610"/>
                  </a:cubicBezTo>
                  <a:cubicBezTo>
                    <a:pt x="1735" y="6546"/>
                    <a:pt x="1849" y="6476"/>
                    <a:pt x="1957" y="6407"/>
                  </a:cubicBezTo>
                  <a:cubicBezTo>
                    <a:pt x="2053" y="6324"/>
                    <a:pt x="2161" y="6260"/>
                    <a:pt x="2275" y="6210"/>
                  </a:cubicBezTo>
                  <a:cubicBezTo>
                    <a:pt x="2278" y="6209"/>
                    <a:pt x="2280" y="6209"/>
                    <a:pt x="2283" y="6209"/>
                  </a:cubicBezTo>
                  <a:cubicBezTo>
                    <a:pt x="2305" y="6209"/>
                    <a:pt x="2324" y="6231"/>
                    <a:pt x="2307" y="6254"/>
                  </a:cubicBezTo>
                  <a:cubicBezTo>
                    <a:pt x="2224" y="6349"/>
                    <a:pt x="2097" y="6413"/>
                    <a:pt x="1989" y="6476"/>
                  </a:cubicBezTo>
                  <a:cubicBezTo>
                    <a:pt x="1881" y="6540"/>
                    <a:pt x="1779" y="6604"/>
                    <a:pt x="1671" y="6667"/>
                  </a:cubicBezTo>
                  <a:cubicBezTo>
                    <a:pt x="1557" y="6731"/>
                    <a:pt x="1443" y="6794"/>
                    <a:pt x="1328" y="6858"/>
                  </a:cubicBezTo>
                  <a:cubicBezTo>
                    <a:pt x="1214" y="6921"/>
                    <a:pt x="1099" y="6978"/>
                    <a:pt x="979" y="7036"/>
                  </a:cubicBezTo>
                  <a:lnTo>
                    <a:pt x="960" y="7036"/>
                  </a:lnTo>
                  <a:cubicBezTo>
                    <a:pt x="597" y="7296"/>
                    <a:pt x="273" y="7614"/>
                    <a:pt x="0" y="7963"/>
                  </a:cubicBezTo>
                  <a:cubicBezTo>
                    <a:pt x="464" y="7716"/>
                    <a:pt x="915" y="7423"/>
                    <a:pt x="1360" y="7144"/>
                  </a:cubicBezTo>
                  <a:cubicBezTo>
                    <a:pt x="2212" y="6604"/>
                    <a:pt x="3044" y="6032"/>
                    <a:pt x="3896" y="5491"/>
                  </a:cubicBezTo>
                  <a:cubicBezTo>
                    <a:pt x="4734" y="4939"/>
                    <a:pt x="5611" y="4449"/>
                    <a:pt x="6520" y="4017"/>
                  </a:cubicBezTo>
                  <a:cubicBezTo>
                    <a:pt x="6525" y="4015"/>
                    <a:pt x="6532" y="4013"/>
                    <a:pt x="6538" y="4013"/>
                  </a:cubicBezTo>
                  <a:cubicBezTo>
                    <a:pt x="6548" y="4013"/>
                    <a:pt x="6557" y="4016"/>
                    <a:pt x="6565" y="4024"/>
                  </a:cubicBezTo>
                  <a:cubicBezTo>
                    <a:pt x="6762" y="3896"/>
                    <a:pt x="6965" y="3782"/>
                    <a:pt x="7162" y="3655"/>
                  </a:cubicBezTo>
                  <a:cubicBezTo>
                    <a:pt x="7588" y="3388"/>
                    <a:pt x="8007" y="3108"/>
                    <a:pt x="8439" y="2861"/>
                  </a:cubicBezTo>
                  <a:cubicBezTo>
                    <a:pt x="8662" y="2733"/>
                    <a:pt x="8884" y="2619"/>
                    <a:pt x="9119" y="2517"/>
                  </a:cubicBezTo>
                  <a:cubicBezTo>
                    <a:pt x="9234" y="2467"/>
                    <a:pt x="9348" y="2422"/>
                    <a:pt x="9469" y="2384"/>
                  </a:cubicBezTo>
                  <a:cubicBezTo>
                    <a:pt x="9570" y="2346"/>
                    <a:pt x="9672" y="2320"/>
                    <a:pt x="9774" y="2301"/>
                  </a:cubicBezTo>
                  <a:cubicBezTo>
                    <a:pt x="9945" y="2174"/>
                    <a:pt x="10123" y="2054"/>
                    <a:pt x="10301" y="1939"/>
                  </a:cubicBezTo>
                  <a:cubicBezTo>
                    <a:pt x="10625" y="1723"/>
                    <a:pt x="10949" y="1520"/>
                    <a:pt x="11293" y="1335"/>
                  </a:cubicBezTo>
                  <a:cubicBezTo>
                    <a:pt x="11604" y="1170"/>
                    <a:pt x="11922" y="1018"/>
                    <a:pt x="12246" y="878"/>
                  </a:cubicBezTo>
                  <a:lnTo>
                    <a:pt x="11871" y="783"/>
                  </a:lnTo>
                  <a:lnTo>
                    <a:pt x="11871" y="783"/>
                  </a:lnTo>
                  <a:cubicBezTo>
                    <a:pt x="11877" y="795"/>
                    <a:pt x="11877" y="808"/>
                    <a:pt x="11871" y="821"/>
                  </a:cubicBezTo>
                  <a:cubicBezTo>
                    <a:pt x="11845" y="846"/>
                    <a:pt x="11814" y="865"/>
                    <a:pt x="11782" y="878"/>
                  </a:cubicBezTo>
                  <a:lnTo>
                    <a:pt x="11680" y="922"/>
                  </a:lnTo>
                  <a:lnTo>
                    <a:pt x="11477" y="1018"/>
                  </a:lnTo>
                  <a:cubicBezTo>
                    <a:pt x="11337" y="1088"/>
                    <a:pt x="11204" y="1151"/>
                    <a:pt x="11064" y="1221"/>
                  </a:cubicBezTo>
                  <a:cubicBezTo>
                    <a:pt x="10791" y="1361"/>
                    <a:pt x="10524" y="1507"/>
                    <a:pt x="10257" y="1660"/>
                  </a:cubicBezTo>
                  <a:cubicBezTo>
                    <a:pt x="10255" y="1660"/>
                    <a:pt x="10253" y="1661"/>
                    <a:pt x="10251" y="1661"/>
                  </a:cubicBezTo>
                  <a:cubicBezTo>
                    <a:pt x="10235" y="1661"/>
                    <a:pt x="10226" y="1639"/>
                    <a:pt x="10238" y="1628"/>
                  </a:cubicBezTo>
                  <a:cubicBezTo>
                    <a:pt x="10498" y="1463"/>
                    <a:pt x="10759" y="1304"/>
                    <a:pt x="11026" y="1157"/>
                  </a:cubicBezTo>
                  <a:cubicBezTo>
                    <a:pt x="11165" y="1088"/>
                    <a:pt x="11305" y="1018"/>
                    <a:pt x="11439" y="941"/>
                  </a:cubicBezTo>
                  <a:lnTo>
                    <a:pt x="11648" y="846"/>
                  </a:lnTo>
                  <a:cubicBezTo>
                    <a:pt x="11699" y="808"/>
                    <a:pt x="11763" y="783"/>
                    <a:pt x="11820" y="763"/>
                  </a:cubicBezTo>
                  <a:cubicBezTo>
                    <a:pt x="11801" y="757"/>
                    <a:pt x="11795" y="732"/>
                    <a:pt x="11801" y="713"/>
                  </a:cubicBezTo>
                  <a:cubicBezTo>
                    <a:pt x="11820" y="668"/>
                    <a:pt x="11839" y="630"/>
                    <a:pt x="11871" y="592"/>
                  </a:cubicBezTo>
                  <a:lnTo>
                    <a:pt x="11871" y="592"/>
                  </a:lnTo>
                  <a:lnTo>
                    <a:pt x="11801" y="617"/>
                  </a:lnTo>
                  <a:cubicBezTo>
                    <a:pt x="11769" y="636"/>
                    <a:pt x="11737" y="655"/>
                    <a:pt x="11706" y="668"/>
                  </a:cubicBezTo>
                  <a:lnTo>
                    <a:pt x="11585" y="738"/>
                  </a:lnTo>
                  <a:cubicBezTo>
                    <a:pt x="11502" y="789"/>
                    <a:pt x="11413" y="833"/>
                    <a:pt x="11331" y="878"/>
                  </a:cubicBezTo>
                  <a:cubicBezTo>
                    <a:pt x="11327" y="880"/>
                    <a:pt x="11324" y="880"/>
                    <a:pt x="11320" y="880"/>
                  </a:cubicBezTo>
                  <a:cubicBezTo>
                    <a:pt x="11299" y="880"/>
                    <a:pt x="11283" y="851"/>
                    <a:pt x="11305" y="840"/>
                  </a:cubicBezTo>
                  <a:cubicBezTo>
                    <a:pt x="11388" y="776"/>
                    <a:pt x="11464" y="725"/>
                    <a:pt x="11547" y="675"/>
                  </a:cubicBezTo>
                  <a:lnTo>
                    <a:pt x="11667" y="592"/>
                  </a:lnTo>
                  <a:lnTo>
                    <a:pt x="11674" y="586"/>
                  </a:lnTo>
                  <a:cubicBezTo>
                    <a:pt x="11674" y="586"/>
                    <a:pt x="11680" y="579"/>
                    <a:pt x="11687" y="579"/>
                  </a:cubicBezTo>
                  <a:lnTo>
                    <a:pt x="11744" y="541"/>
                  </a:lnTo>
                  <a:lnTo>
                    <a:pt x="11756" y="528"/>
                  </a:lnTo>
                  <a:cubicBezTo>
                    <a:pt x="12023" y="382"/>
                    <a:pt x="12265" y="204"/>
                    <a:pt x="12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" name="Google Shape;262;p39"/>
            <p:cNvSpPr/>
            <p:nvPr/>
          </p:nvSpPr>
          <p:spPr>
            <a:xfrm>
              <a:off x="7319661" y="3764209"/>
              <a:ext cx="34913" cy="31933"/>
            </a:xfrm>
            <a:custGeom>
              <a:avLst/>
              <a:gdLst/>
              <a:ahLst/>
              <a:cxnLst/>
              <a:rect l="l" t="t" r="r" b="b"/>
              <a:pathLst>
                <a:path w="164" h="150" extrusionOk="0">
                  <a:moveTo>
                    <a:pt x="152" y="1"/>
                  </a:moveTo>
                  <a:cubicBezTo>
                    <a:pt x="150" y="1"/>
                    <a:pt x="148" y="2"/>
                    <a:pt x="146" y="5"/>
                  </a:cubicBezTo>
                  <a:lnTo>
                    <a:pt x="108" y="30"/>
                  </a:lnTo>
                  <a:cubicBezTo>
                    <a:pt x="96" y="43"/>
                    <a:pt x="83" y="49"/>
                    <a:pt x="77" y="62"/>
                  </a:cubicBezTo>
                  <a:lnTo>
                    <a:pt x="7" y="126"/>
                  </a:lnTo>
                  <a:cubicBezTo>
                    <a:pt x="0" y="132"/>
                    <a:pt x="0" y="138"/>
                    <a:pt x="7" y="145"/>
                  </a:cubicBezTo>
                  <a:cubicBezTo>
                    <a:pt x="10" y="148"/>
                    <a:pt x="13" y="150"/>
                    <a:pt x="16" y="150"/>
                  </a:cubicBezTo>
                  <a:cubicBezTo>
                    <a:pt x="19" y="150"/>
                    <a:pt x="22" y="148"/>
                    <a:pt x="26" y="145"/>
                  </a:cubicBezTo>
                  <a:lnTo>
                    <a:pt x="96" y="88"/>
                  </a:lnTo>
                  <a:lnTo>
                    <a:pt x="127" y="56"/>
                  </a:lnTo>
                  <a:lnTo>
                    <a:pt x="159" y="18"/>
                  </a:lnTo>
                  <a:cubicBezTo>
                    <a:pt x="164" y="13"/>
                    <a:pt x="158" y="1"/>
                    <a:pt x="15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" name="Google Shape;263;p39"/>
            <p:cNvSpPr/>
            <p:nvPr/>
          </p:nvSpPr>
          <p:spPr>
            <a:xfrm>
              <a:off x="7245151" y="2307015"/>
              <a:ext cx="38319" cy="210330"/>
            </a:xfrm>
            <a:custGeom>
              <a:avLst/>
              <a:gdLst/>
              <a:ahLst/>
              <a:cxnLst/>
              <a:rect l="l" t="t" r="r" b="b"/>
              <a:pathLst>
                <a:path w="180" h="988" extrusionOk="0">
                  <a:moveTo>
                    <a:pt x="150" y="0"/>
                  </a:moveTo>
                  <a:cubicBezTo>
                    <a:pt x="140" y="0"/>
                    <a:pt x="130" y="6"/>
                    <a:pt x="128" y="19"/>
                  </a:cubicBezTo>
                  <a:cubicBezTo>
                    <a:pt x="71" y="171"/>
                    <a:pt x="39" y="336"/>
                    <a:pt x="26" y="495"/>
                  </a:cubicBezTo>
                  <a:cubicBezTo>
                    <a:pt x="13" y="654"/>
                    <a:pt x="1" y="832"/>
                    <a:pt x="64" y="972"/>
                  </a:cubicBezTo>
                  <a:cubicBezTo>
                    <a:pt x="70" y="983"/>
                    <a:pt x="80" y="988"/>
                    <a:pt x="90" y="988"/>
                  </a:cubicBezTo>
                  <a:cubicBezTo>
                    <a:pt x="103" y="988"/>
                    <a:pt x="115" y="980"/>
                    <a:pt x="115" y="965"/>
                  </a:cubicBezTo>
                  <a:cubicBezTo>
                    <a:pt x="141" y="813"/>
                    <a:pt x="115" y="654"/>
                    <a:pt x="121" y="502"/>
                  </a:cubicBezTo>
                  <a:cubicBezTo>
                    <a:pt x="128" y="343"/>
                    <a:pt x="147" y="184"/>
                    <a:pt x="172" y="31"/>
                  </a:cubicBezTo>
                  <a:cubicBezTo>
                    <a:pt x="180" y="12"/>
                    <a:pt x="165" y="0"/>
                    <a:pt x="150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" name="Google Shape;264;p39"/>
            <p:cNvSpPr/>
            <p:nvPr/>
          </p:nvSpPr>
          <p:spPr>
            <a:xfrm>
              <a:off x="7326899" y="2613781"/>
              <a:ext cx="22779" cy="67697"/>
            </a:xfrm>
            <a:custGeom>
              <a:avLst/>
              <a:gdLst/>
              <a:ahLst/>
              <a:cxnLst/>
              <a:rect l="l" t="t" r="r" b="b"/>
              <a:pathLst>
                <a:path w="107" h="318" extrusionOk="0">
                  <a:moveTo>
                    <a:pt x="31" y="1"/>
                  </a:moveTo>
                  <a:cubicBezTo>
                    <a:pt x="16" y="1"/>
                    <a:pt x="1" y="12"/>
                    <a:pt x="4" y="33"/>
                  </a:cubicBezTo>
                  <a:lnTo>
                    <a:pt x="36" y="173"/>
                  </a:lnTo>
                  <a:cubicBezTo>
                    <a:pt x="43" y="217"/>
                    <a:pt x="62" y="268"/>
                    <a:pt x="81" y="312"/>
                  </a:cubicBezTo>
                  <a:cubicBezTo>
                    <a:pt x="84" y="316"/>
                    <a:pt x="90" y="317"/>
                    <a:pt x="96" y="317"/>
                  </a:cubicBezTo>
                  <a:cubicBezTo>
                    <a:pt x="101" y="317"/>
                    <a:pt x="106" y="316"/>
                    <a:pt x="106" y="312"/>
                  </a:cubicBezTo>
                  <a:cubicBezTo>
                    <a:pt x="100" y="217"/>
                    <a:pt x="87" y="122"/>
                    <a:pt x="55" y="26"/>
                  </a:cubicBezTo>
                  <a:cubicBezTo>
                    <a:pt x="55" y="9"/>
                    <a:pt x="43" y="1"/>
                    <a:pt x="3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" name="Google Shape;265;p39"/>
            <p:cNvSpPr/>
            <p:nvPr/>
          </p:nvSpPr>
          <p:spPr>
            <a:xfrm>
              <a:off x="7279000" y="2528627"/>
              <a:ext cx="61098" cy="216717"/>
            </a:xfrm>
            <a:custGeom>
              <a:avLst/>
              <a:gdLst/>
              <a:ahLst/>
              <a:cxnLst/>
              <a:rect l="l" t="t" r="r" b="b"/>
              <a:pathLst>
                <a:path w="287" h="1018" extrusionOk="0">
                  <a:moveTo>
                    <a:pt x="39" y="1"/>
                  </a:moveTo>
                  <a:cubicBezTo>
                    <a:pt x="26" y="1"/>
                    <a:pt x="13" y="7"/>
                    <a:pt x="13" y="20"/>
                  </a:cubicBezTo>
                  <a:cubicBezTo>
                    <a:pt x="1" y="191"/>
                    <a:pt x="13" y="369"/>
                    <a:pt x="51" y="541"/>
                  </a:cubicBezTo>
                  <a:cubicBezTo>
                    <a:pt x="71" y="617"/>
                    <a:pt x="90" y="700"/>
                    <a:pt x="121" y="782"/>
                  </a:cubicBezTo>
                  <a:cubicBezTo>
                    <a:pt x="147" y="865"/>
                    <a:pt x="191" y="941"/>
                    <a:pt x="242" y="1011"/>
                  </a:cubicBezTo>
                  <a:cubicBezTo>
                    <a:pt x="248" y="1015"/>
                    <a:pt x="256" y="1017"/>
                    <a:pt x="262" y="1017"/>
                  </a:cubicBezTo>
                  <a:cubicBezTo>
                    <a:pt x="275" y="1017"/>
                    <a:pt x="287" y="1009"/>
                    <a:pt x="287" y="992"/>
                  </a:cubicBezTo>
                  <a:cubicBezTo>
                    <a:pt x="268" y="909"/>
                    <a:pt x="236" y="833"/>
                    <a:pt x="204" y="757"/>
                  </a:cubicBezTo>
                  <a:cubicBezTo>
                    <a:pt x="172" y="674"/>
                    <a:pt x="147" y="598"/>
                    <a:pt x="128" y="515"/>
                  </a:cubicBezTo>
                  <a:cubicBezTo>
                    <a:pt x="90" y="357"/>
                    <a:pt x="64" y="185"/>
                    <a:pt x="64" y="20"/>
                  </a:cubicBezTo>
                  <a:cubicBezTo>
                    <a:pt x="64" y="7"/>
                    <a:pt x="51" y="1"/>
                    <a:pt x="39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" name="Google Shape;266;p39"/>
            <p:cNvSpPr/>
            <p:nvPr/>
          </p:nvSpPr>
          <p:spPr>
            <a:xfrm>
              <a:off x="7264098" y="2228247"/>
              <a:ext cx="21927" cy="35552"/>
            </a:xfrm>
            <a:custGeom>
              <a:avLst/>
              <a:gdLst/>
              <a:ahLst/>
              <a:cxnLst/>
              <a:rect l="l" t="t" r="r" b="b"/>
              <a:pathLst>
                <a:path w="103" h="167" extrusionOk="0">
                  <a:moveTo>
                    <a:pt x="90" y="1"/>
                  </a:moveTo>
                  <a:cubicBezTo>
                    <a:pt x="83" y="1"/>
                    <a:pt x="77" y="1"/>
                    <a:pt x="71" y="7"/>
                  </a:cubicBezTo>
                  <a:lnTo>
                    <a:pt x="58" y="20"/>
                  </a:lnTo>
                  <a:cubicBezTo>
                    <a:pt x="58" y="26"/>
                    <a:pt x="52" y="33"/>
                    <a:pt x="52" y="39"/>
                  </a:cubicBezTo>
                  <a:cubicBezTo>
                    <a:pt x="45" y="45"/>
                    <a:pt x="39" y="58"/>
                    <a:pt x="32" y="71"/>
                  </a:cubicBezTo>
                  <a:lnTo>
                    <a:pt x="7" y="128"/>
                  </a:lnTo>
                  <a:cubicBezTo>
                    <a:pt x="1" y="141"/>
                    <a:pt x="7" y="160"/>
                    <a:pt x="20" y="166"/>
                  </a:cubicBezTo>
                  <a:cubicBezTo>
                    <a:pt x="32" y="166"/>
                    <a:pt x="52" y="160"/>
                    <a:pt x="58" y="147"/>
                  </a:cubicBezTo>
                  <a:cubicBezTo>
                    <a:pt x="64" y="128"/>
                    <a:pt x="77" y="109"/>
                    <a:pt x="83" y="90"/>
                  </a:cubicBezTo>
                  <a:cubicBezTo>
                    <a:pt x="96" y="64"/>
                    <a:pt x="90" y="64"/>
                    <a:pt x="96" y="58"/>
                  </a:cubicBezTo>
                  <a:cubicBezTo>
                    <a:pt x="96" y="52"/>
                    <a:pt x="102" y="39"/>
                    <a:pt x="102" y="33"/>
                  </a:cubicBezTo>
                  <a:cubicBezTo>
                    <a:pt x="102" y="33"/>
                    <a:pt x="102" y="26"/>
                    <a:pt x="102" y="20"/>
                  </a:cubicBezTo>
                  <a:cubicBezTo>
                    <a:pt x="102" y="14"/>
                    <a:pt x="96" y="7"/>
                    <a:pt x="90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" name="Google Shape;267;p39"/>
            <p:cNvSpPr/>
            <p:nvPr/>
          </p:nvSpPr>
          <p:spPr>
            <a:xfrm>
              <a:off x="7227695" y="2064539"/>
              <a:ext cx="43428" cy="158173"/>
            </a:xfrm>
            <a:custGeom>
              <a:avLst/>
              <a:gdLst/>
              <a:ahLst/>
              <a:cxnLst/>
              <a:rect l="l" t="t" r="r" b="b"/>
              <a:pathLst>
                <a:path w="204" h="743" extrusionOk="0">
                  <a:moveTo>
                    <a:pt x="173" y="1"/>
                  </a:moveTo>
                  <a:cubicBezTo>
                    <a:pt x="166" y="1"/>
                    <a:pt x="159" y="3"/>
                    <a:pt x="153" y="7"/>
                  </a:cubicBezTo>
                  <a:cubicBezTo>
                    <a:pt x="127" y="26"/>
                    <a:pt x="115" y="52"/>
                    <a:pt x="102" y="77"/>
                  </a:cubicBezTo>
                  <a:cubicBezTo>
                    <a:pt x="89" y="109"/>
                    <a:pt x="76" y="141"/>
                    <a:pt x="70" y="173"/>
                  </a:cubicBezTo>
                  <a:cubicBezTo>
                    <a:pt x="51" y="230"/>
                    <a:pt x="32" y="287"/>
                    <a:pt x="26" y="350"/>
                  </a:cubicBezTo>
                  <a:cubicBezTo>
                    <a:pt x="0" y="471"/>
                    <a:pt x="0" y="598"/>
                    <a:pt x="26" y="725"/>
                  </a:cubicBezTo>
                  <a:cubicBezTo>
                    <a:pt x="29" y="736"/>
                    <a:pt x="41" y="742"/>
                    <a:pt x="52" y="742"/>
                  </a:cubicBezTo>
                  <a:cubicBezTo>
                    <a:pt x="62" y="742"/>
                    <a:pt x="70" y="737"/>
                    <a:pt x="70" y="725"/>
                  </a:cubicBezTo>
                  <a:cubicBezTo>
                    <a:pt x="70" y="605"/>
                    <a:pt x="83" y="484"/>
                    <a:pt x="102" y="363"/>
                  </a:cubicBezTo>
                  <a:cubicBezTo>
                    <a:pt x="115" y="306"/>
                    <a:pt x="134" y="249"/>
                    <a:pt x="153" y="192"/>
                  </a:cubicBezTo>
                  <a:cubicBezTo>
                    <a:pt x="159" y="166"/>
                    <a:pt x="165" y="134"/>
                    <a:pt x="178" y="109"/>
                  </a:cubicBezTo>
                  <a:cubicBezTo>
                    <a:pt x="191" y="84"/>
                    <a:pt x="203" y="52"/>
                    <a:pt x="203" y="26"/>
                  </a:cubicBezTo>
                  <a:cubicBezTo>
                    <a:pt x="199" y="9"/>
                    <a:pt x="187" y="1"/>
                    <a:pt x="173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" name="Google Shape;268;p39"/>
            <p:cNvSpPr/>
            <p:nvPr/>
          </p:nvSpPr>
          <p:spPr>
            <a:xfrm>
              <a:off x="7273678" y="2010467"/>
              <a:ext cx="16392" cy="25120"/>
            </a:xfrm>
            <a:custGeom>
              <a:avLst/>
              <a:gdLst/>
              <a:ahLst/>
              <a:cxnLst/>
              <a:rect l="l" t="t" r="r" b="b"/>
              <a:pathLst>
                <a:path w="77" h="118" extrusionOk="0">
                  <a:moveTo>
                    <a:pt x="62" y="0"/>
                  </a:moveTo>
                  <a:cubicBezTo>
                    <a:pt x="58" y="0"/>
                    <a:pt x="53" y="2"/>
                    <a:pt x="51" y="7"/>
                  </a:cubicBezTo>
                  <a:cubicBezTo>
                    <a:pt x="45" y="7"/>
                    <a:pt x="38" y="13"/>
                    <a:pt x="38" y="20"/>
                  </a:cubicBezTo>
                  <a:cubicBezTo>
                    <a:pt x="32" y="26"/>
                    <a:pt x="32" y="39"/>
                    <a:pt x="26" y="45"/>
                  </a:cubicBezTo>
                  <a:lnTo>
                    <a:pt x="7" y="83"/>
                  </a:lnTo>
                  <a:cubicBezTo>
                    <a:pt x="0" y="90"/>
                    <a:pt x="0" y="96"/>
                    <a:pt x="7" y="102"/>
                  </a:cubicBezTo>
                  <a:cubicBezTo>
                    <a:pt x="7" y="109"/>
                    <a:pt x="13" y="115"/>
                    <a:pt x="19" y="115"/>
                  </a:cubicBezTo>
                  <a:cubicBezTo>
                    <a:pt x="23" y="117"/>
                    <a:pt x="27" y="118"/>
                    <a:pt x="30" y="118"/>
                  </a:cubicBezTo>
                  <a:cubicBezTo>
                    <a:pt x="41" y="118"/>
                    <a:pt x="53" y="112"/>
                    <a:pt x="57" y="102"/>
                  </a:cubicBezTo>
                  <a:lnTo>
                    <a:pt x="70" y="58"/>
                  </a:lnTo>
                  <a:cubicBezTo>
                    <a:pt x="70" y="52"/>
                    <a:pt x="76" y="45"/>
                    <a:pt x="76" y="39"/>
                  </a:cubicBezTo>
                  <a:cubicBezTo>
                    <a:pt x="76" y="26"/>
                    <a:pt x="76" y="20"/>
                    <a:pt x="76" y="13"/>
                  </a:cubicBezTo>
                  <a:cubicBezTo>
                    <a:pt x="76" y="6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" name="Google Shape;269;p39"/>
            <p:cNvSpPr/>
            <p:nvPr/>
          </p:nvSpPr>
          <p:spPr>
            <a:xfrm>
              <a:off x="8461574" y="1620675"/>
              <a:ext cx="90689" cy="91966"/>
            </a:xfrm>
            <a:custGeom>
              <a:avLst/>
              <a:gdLst/>
              <a:ahLst/>
              <a:cxnLst/>
              <a:rect l="l" t="t" r="r" b="b"/>
              <a:pathLst>
                <a:path w="426" h="432" extrusionOk="0">
                  <a:moveTo>
                    <a:pt x="24" y="0"/>
                  </a:moveTo>
                  <a:cubicBezTo>
                    <a:pt x="9" y="0"/>
                    <a:pt x="1" y="16"/>
                    <a:pt x="6" y="27"/>
                  </a:cubicBezTo>
                  <a:cubicBezTo>
                    <a:pt x="12" y="46"/>
                    <a:pt x="19" y="59"/>
                    <a:pt x="31" y="78"/>
                  </a:cubicBezTo>
                  <a:cubicBezTo>
                    <a:pt x="38" y="91"/>
                    <a:pt x="51" y="110"/>
                    <a:pt x="63" y="122"/>
                  </a:cubicBezTo>
                  <a:cubicBezTo>
                    <a:pt x="89" y="154"/>
                    <a:pt x="114" y="180"/>
                    <a:pt x="140" y="205"/>
                  </a:cubicBezTo>
                  <a:cubicBezTo>
                    <a:pt x="184" y="262"/>
                    <a:pt x="235" y="313"/>
                    <a:pt x="286" y="364"/>
                  </a:cubicBezTo>
                  <a:cubicBezTo>
                    <a:pt x="302" y="386"/>
                    <a:pt x="333" y="431"/>
                    <a:pt x="369" y="431"/>
                  </a:cubicBezTo>
                  <a:cubicBezTo>
                    <a:pt x="375" y="431"/>
                    <a:pt x="381" y="430"/>
                    <a:pt x="387" y="427"/>
                  </a:cubicBezTo>
                  <a:cubicBezTo>
                    <a:pt x="425" y="408"/>
                    <a:pt x="394" y="345"/>
                    <a:pt x="368" y="326"/>
                  </a:cubicBezTo>
                  <a:lnTo>
                    <a:pt x="216" y="167"/>
                  </a:lnTo>
                  <a:cubicBezTo>
                    <a:pt x="190" y="135"/>
                    <a:pt x="159" y="103"/>
                    <a:pt x="127" y="78"/>
                  </a:cubicBezTo>
                  <a:cubicBezTo>
                    <a:pt x="114" y="65"/>
                    <a:pt x="95" y="52"/>
                    <a:pt x="82" y="40"/>
                  </a:cubicBezTo>
                  <a:cubicBezTo>
                    <a:pt x="70" y="21"/>
                    <a:pt x="51" y="8"/>
                    <a:pt x="31" y="2"/>
                  </a:cubicBezTo>
                  <a:cubicBezTo>
                    <a:pt x="29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" name="Google Shape;270;p39"/>
            <p:cNvSpPr/>
            <p:nvPr/>
          </p:nvSpPr>
          <p:spPr>
            <a:xfrm>
              <a:off x="7541487" y="2912245"/>
              <a:ext cx="37042" cy="79619"/>
            </a:xfrm>
            <a:custGeom>
              <a:avLst/>
              <a:gdLst/>
              <a:ahLst/>
              <a:cxnLst/>
              <a:rect l="l" t="t" r="r" b="b"/>
              <a:pathLst>
                <a:path w="174" h="374" extrusionOk="0">
                  <a:moveTo>
                    <a:pt x="23" y="0"/>
                  </a:moveTo>
                  <a:cubicBezTo>
                    <a:pt x="18" y="0"/>
                    <a:pt x="13" y="3"/>
                    <a:pt x="13" y="10"/>
                  </a:cubicBezTo>
                  <a:cubicBezTo>
                    <a:pt x="13" y="16"/>
                    <a:pt x="7" y="23"/>
                    <a:pt x="0" y="29"/>
                  </a:cubicBezTo>
                  <a:cubicBezTo>
                    <a:pt x="0" y="35"/>
                    <a:pt x="0" y="42"/>
                    <a:pt x="0" y="54"/>
                  </a:cubicBezTo>
                  <a:cubicBezTo>
                    <a:pt x="0" y="67"/>
                    <a:pt x="0" y="86"/>
                    <a:pt x="7" y="99"/>
                  </a:cubicBezTo>
                  <a:cubicBezTo>
                    <a:pt x="7" y="131"/>
                    <a:pt x="13" y="162"/>
                    <a:pt x="26" y="194"/>
                  </a:cubicBezTo>
                  <a:cubicBezTo>
                    <a:pt x="45" y="258"/>
                    <a:pt x="70" y="315"/>
                    <a:pt x="108" y="366"/>
                  </a:cubicBezTo>
                  <a:cubicBezTo>
                    <a:pt x="115" y="371"/>
                    <a:pt x="124" y="373"/>
                    <a:pt x="132" y="373"/>
                  </a:cubicBezTo>
                  <a:cubicBezTo>
                    <a:pt x="154" y="373"/>
                    <a:pt x="173" y="357"/>
                    <a:pt x="159" y="334"/>
                  </a:cubicBezTo>
                  <a:cubicBezTo>
                    <a:pt x="128" y="283"/>
                    <a:pt x="102" y="226"/>
                    <a:pt x="83" y="175"/>
                  </a:cubicBezTo>
                  <a:cubicBezTo>
                    <a:pt x="70" y="150"/>
                    <a:pt x="64" y="118"/>
                    <a:pt x="58" y="92"/>
                  </a:cubicBezTo>
                  <a:cubicBezTo>
                    <a:pt x="58" y="80"/>
                    <a:pt x="51" y="67"/>
                    <a:pt x="51" y="54"/>
                  </a:cubicBezTo>
                  <a:cubicBezTo>
                    <a:pt x="45" y="35"/>
                    <a:pt x="51" y="35"/>
                    <a:pt x="45" y="29"/>
                  </a:cubicBezTo>
                  <a:cubicBezTo>
                    <a:pt x="39" y="23"/>
                    <a:pt x="32" y="16"/>
                    <a:pt x="32" y="10"/>
                  </a:cubicBezTo>
                  <a:cubicBezTo>
                    <a:pt x="32" y="3"/>
                    <a:pt x="27" y="0"/>
                    <a:pt x="23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" name="Google Shape;271;p39"/>
            <p:cNvSpPr/>
            <p:nvPr/>
          </p:nvSpPr>
          <p:spPr>
            <a:xfrm>
              <a:off x="7497419" y="2857108"/>
              <a:ext cx="73658" cy="178610"/>
            </a:xfrm>
            <a:custGeom>
              <a:avLst/>
              <a:gdLst/>
              <a:ahLst/>
              <a:cxnLst/>
              <a:rect l="l" t="t" r="r" b="b"/>
              <a:pathLst>
                <a:path w="346" h="839" extrusionOk="0">
                  <a:moveTo>
                    <a:pt x="25" y="0"/>
                  </a:moveTo>
                  <a:cubicBezTo>
                    <a:pt x="12" y="0"/>
                    <a:pt x="1" y="10"/>
                    <a:pt x="4" y="27"/>
                  </a:cubicBezTo>
                  <a:cubicBezTo>
                    <a:pt x="17" y="167"/>
                    <a:pt x="42" y="307"/>
                    <a:pt x="93" y="447"/>
                  </a:cubicBezTo>
                  <a:cubicBezTo>
                    <a:pt x="112" y="510"/>
                    <a:pt x="138" y="580"/>
                    <a:pt x="169" y="644"/>
                  </a:cubicBezTo>
                  <a:cubicBezTo>
                    <a:pt x="195" y="714"/>
                    <a:pt x="233" y="777"/>
                    <a:pt x="277" y="828"/>
                  </a:cubicBezTo>
                  <a:cubicBezTo>
                    <a:pt x="286" y="835"/>
                    <a:pt x="296" y="838"/>
                    <a:pt x="304" y="838"/>
                  </a:cubicBezTo>
                  <a:cubicBezTo>
                    <a:pt x="327" y="838"/>
                    <a:pt x="345" y="817"/>
                    <a:pt x="341" y="790"/>
                  </a:cubicBezTo>
                  <a:cubicBezTo>
                    <a:pt x="315" y="726"/>
                    <a:pt x="284" y="663"/>
                    <a:pt x="246" y="606"/>
                  </a:cubicBezTo>
                  <a:cubicBezTo>
                    <a:pt x="220" y="548"/>
                    <a:pt x="188" y="485"/>
                    <a:pt x="163" y="421"/>
                  </a:cubicBezTo>
                  <a:cubicBezTo>
                    <a:pt x="112" y="288"/>
                    <a:pt x="74" y="154"/>
                    <a:pt x="49" y="21"/>
                  </a:cubicBezTo>
                  <a:cubicBezTo>
                    <a:pt x="46" y="7"/>
                    <a:pt x="35" y="0"/>
                    <a:pt x="2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" name="Google Shape;272;p39"/>
            <p:cNvSpPr/>
            <p:nvPr/>
          </p:nvSpPr>
          <p:spPr>
            <a:xfrm>
              <a:off x="7575335" y="2910117"/>
              <a:ext cx="23204" cy="57053"/>
            </a:xfrm>
            <a:custGeom>
              <a:avLst/>
              <a:gdLst/>
              <a:ahLst/>
              <a:cxnLst/>
              <a:rect l="l" t="t" r="r" b="b"/>
              <a:pathLst>
                <a:path w="109" h="268" extrusionOk="0">
                  <a:moveTo>
                    <a:pt x="32" y="1"/>
                  </a:moveTo>
                  <a:cubicBezTo>
                    <a:pt x="19" y="1"/>
                    <a:pt x="7" y="13"/>
                    <a:pt x="7" y="26"/>
                  </a:cubicBezTo>
                  <a:cubicBezTo>
                    <a:pt x="0" y="71"/>
                    <a:pt x="7" y="115"/>
                    <a:pt x="13" y="153"/>
                  </a:cubicBezTo>
                  <a:cubicBezTo>
                    <a:pt x="19" y="179"/>
                    <a:pt x="26" y="198"/>
                    <a:pt x="38" y="217"/>
                  </a:cubicBezTo>
                  <a:lnTo>
                    <a:pt x="51" y="249"/>
                  </a:lnTo>
                  <a:cubicBezTo>
                    <a:pt x="58" y="255"/>
                    <a:pt x="64" y="261"/>
                    <a:pt x="70" y="261"/>
                  </a:cubicBezTo>
                  <a:cubicBezTo>
                    <a:pt x="70" y="268"/>
                    <a:pt x="77" y="268"/>
                    <a:pt x="83" y="268"/>
                  </a:cubicBezTo>
                  <a:cubicBezTo>
                    <a:pt x="96" y="268"/>
                    <a:pt x="102" y="261"/>
                    <a:pt x="108" y="255"/>
                  </a:cubicBezTo>
                  <a:cubicBezTo>
                    <a:pt x="108" y="249"/>
                    <a:pt x="108" y="242"/>
                    <a:pt x="108" y="236"/>
                  </a:cubicBezTo>
                  <a:cubicBezTo>
                    <a:pt x="102" y="230"/>
                    <a:pt x="102" y="223"/>
                    <a:pt x="102" y="217"/>
                  </a:cubicBezTo>
                  <a:cubicBezTo>
                    <a:pt x="96" y="210"/>
                    <a:pt x="96" y="204"/>
                    <a:pt x="89" y="198"/>
                  </a:cubicBezTo>
                  <a:cubicBezTo>
                    <a:pt x="83" y="179"/>
                    <a:pt x="77" y="160"/>
                    <a:pt x="70" y="141"/>
                  </a:cubicBezTo>
                  <a:cubicBezTo>
                    <a:pt x="58" y="102"/>
                    <a:pt x="58" y="71"/>
                    <a:pt x="58" y="33"/>
                  </a:cubicBezTo>
                  <a:cubicBezTo>
                    <a:pt x="58" y="20"/>
                    <a:pt x="45" y="7"/>
                    <a:pt x="3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" name="Google Shape;273;p39"/>
            <p:cNvSpPr/>
            <p:nvPr/>
          </p:nvSpPr>
          <p:spPr>
            <a:xfrm>
              <a:off x="8134583" y="2611014"/>
              <a:ext cx="47048" cy="77490"/>
            </a:xfrm>
            <a:custGeom>
              <a:avLst/>
              <a:gdLst/>
              <a:ahLst/>
              <a:cxnLst/>
              <a:rect l="l" t="t" r="r" b="b"/>
              <a:pathLst>
                <a:path w="221" h="364" extrusionOk="0">
                  <a:moveTo>
                    <a:pt x="30" y="0"/>
                  </a:moveTo>
                  <a:cubicBezTo>
                    <a:pt x="16" y="0"/>
                    <a:pt x="0" y="11"/>
                    <a:pt x="4" y="27"/>
                  </a:cubicBezTo>
                  <a:cubicBezTo>
                    <a:pt x="23" y="128"/>
                    <a:pt x="61" y="230"/>
                    <a:pt x="125" y="313"/>
                  </a:cubicBezTo>
                  <a:cubicBezTo>
                    <a:pt x="138" y="338"/>
                    <a:pt x="163" y="364"/>
                    <a:pt x="188" y="364"/>
                  </a:cubicBezTo>
                  <a:cubicBezTo>
                    <a:pt x="220" y="364"/>
                    <a:pt x="214" y="325"/>
                    <a:pt x="201" y="306"/>
                  </a:cubicBezTo>
                  <a:cubicBezTo>
                    <a:pt x="188" y="281"/>
                    <a:pt x="176" y="256"/>
                    <a:pt x="157" y="236"/>
                  </a:cubicBezTo>
                  <a:cubicBezTo>
                    <a:pt x="144" y="217"/>
                    <a:pt x="131" y="198"/>
                    <a:pt x="119" y="173"/>
                  </a:cubicBezTo>
                  <a:cubicBezTo>
                    <a:pt x="87" y="122"/>
                    <a:pt x="61" y="71"/>
                    <a:pt x="49" y="14"/>
                  </a:cubicBezTo>
                  <a:cubicBezTo>
                    <a:pt x="46" y="4"/>
                    <a:pt x="38" y="0"/>
                    <a:pt x="30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" name="Google Shape;274;p39"/>
            <p:cNvSpPr/>
            <p:nvPr/>
          </p:nvSpPr>
          <p:spPr>
            <a:xfrm>
              <a:off x="8097541" y="2573972"/>
              <a:ext cx="73232" cy="146678"/>
            </a:xfrm>
            <a:custGeom>
              <a:avLst/>
              <a:gdLst/>
              <a:ahLst/>
              <a:cxnLst/>
              <a:rect l="l" t="t" r="r" b="b"/>
              <a:pathLst>
                <a:path w="344" h="689" extrusionOk="0">
                  <a:moveTo>
                    <a:pt x="21" y="0"/>
                  </a:moveTo>
                  <a:cubicBezTo>
                    <a:pt x="10" y="0"/>
                    <a:pt x="0" y="9"/>
                    <a:pt x="0" y="23"/>
                  </a:cubicBezTo>
                  <a:cubicBezTo>
                    <a:pt x="26" y="144"/>
                    <a:pt x="57" y="258"/>
                    <a:pt x="96" y="372"/>
                  </a:cubicBezTo>
                  <a:cubicBezTo>
                    <a:pt x="121" y="423"/>
                    <a:pt x="146" y="480"/>
                    <a:pt x="172" y="531"/>
                  </a:cubicBezTo>
                  <a:lnTo>
                    <a:pt x="216" y="614"/>
                  </a:lnTo>
                  <a:cubicBezTo>
                    <a:pt x="229" y="639"/>
                    <a:pt x="248" y="665"/>
                    <a:pt x="280" y="684"/>
                  </a:cubicBezTo>
                  <a:cubicBezTo>
                    <a:pt x="286" y="687"/>
                    <a:pt x="292" y="689"/>
                    <a:pt x="297" y="689"/>
                  </a:cubicBezTo>
                  <a:cubicBezTo>
                    <a:pt x="322" y="689"/>
                    <a:pt x="343" y="659"/>
                    <a:pt x="343" y="633"/>
                  </a:cubicBezTo>
                  <a:cubicBezTo>
                    <a:pt x="331" y="601"/>
                    <a:pt x="318" y="576"/>
                    <a:pt x="299" y="550"/>
                  </a:cubicBezTo>
                  <a:cubicBezTo>
                    <a:pt x="286" y="531"/>
                    <a:pt x="274" y="512"/>
                    <a:pt x="261" y="487"/>
                  </a:cubicBezTo>
                  <a:cubicBezTo>
                    <a:pt x="235" y="436"/>
                    <a:pt x="204" y="385"/>
                    <a:pt x="178" y="328"/>
                  </a:cubicBezTo>
                  <a:cubicBezTo>
                    <a:pt x="127" y="226"/>
                    <a:pt x="83" y="118"/>
                    <a:pt x="45" y="16"/>
                  </a:cubicBezTo>
                  <a:cubicBezTo>
                    <a:pt x="39" y="5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" name="Google Shape;275;p39"/>
            <p:cNvSpPr/>
            <p:nvPr/>
          </p:nvSpPr>
          <p:spPr>
            <a:xfrm>
              <a:off x="8196320" y="2626980"/>
              <a:ext cx="28527" cy="46409"/>
            </a:xfrm>
            <a:custGeom>
              <a:avLst/>
              <a:gdLst/>
              <a:ahLst/>
              <a:cxnLst/>
              <a:rect l="l" t="t" r="r" b="b"/>
              <a:pathLst>
                <a:path w="134" h="218" extrusionOk="0"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7" y="3"/>
                    <a:pt x="0" y="22"/>
                    <a:pt x="7" y="28"/>
                  </a:cubicBezTo>
                  <a:lnTo>
                    <a:pt x="51" y="123"/>
                  </a:lnTo>
                  <a:cubicBezTo>
                    <a:pt x="57" y="136"/>
                    <a:pt x="64" y="155"/>
                    <a:pt x="70" y="168"/>
                  </a:cubicBezTo>
                  <a:lnTo>
                    <a:pt x="83" y="187"/>
                  </a:lnTo>
                  <a:cubicBezTo>
                    <a:pt x="83" y="193"/>
                    <a:pt x="89" y="200"/>
                    <a:pt x="89" y="206"/>
                  </a:cubicBezTo>
                  <a:lnTo>
                    <a:pt x="102" y="212"/>
                  </a:lnTo>
                  <a:cubicBezTo>
                    <a:pt x="105" y="216"/>
                    <a:pt x="109" y="217"/>
                    <a:pt x="113" y="217"/>
                  </a:cubicBezTo>
                  <a:cubicBezTo>
                    <a:pt x="124" y="217"/>
                    <a:pt x="134" y="207"/>
                    <a:pt x="134" y="193"/>
                  </a:cubicBezTo>
                  <a:cubicBezTo>
                    <a:pt x="127" y="181"/>
                    <a:pt x="121" y="161"/>
                    <a:pt x="115" y="142"/>
                  </a:cubicBezTo>
                  <a:cubicBezTo>
                    <a:pt x="108" y="130"/>
                    <a:pt x="102" y="117"/>
                    <a:pt x="95" y="104"/>
                  </a:cubicBezTo>
                  <a:lnTo>
                    <a:pt x="45" y="15"/>
                  </a:lnTo>
                  <a:cubicBezTo>
                    <a:pt x="40" y="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" name="Google Shape;276;p39"/>
            <p:cNvSpPr/>
            <p:nvPr/>
          </p:nvSpPr>
          <p:spPr>
            <a:xfrm>
              <a:off x="8061351" y="2599518"/>
              <a:ext cx="34487" cy="79832"/>
            </a:xfrm>
            <a:custGeom>
              <a:avLst/>
              <a:gdLst/>
              <a:ahLst/>
              <a:cxnLst/>
              <a:rect l="l" t="t" r="r" b="b"/>
              <a:pathLst>
                <a:path w="162" h="375" extrusionOk="0">
                  <a:moveTo>
                    <a:pt x="32" y="1"/>
                  </a:moveTo>
                  <a:cubicBezTo>
                    <a:pt x="18" y="1"/>
                    <a:pt x="1" y="16"/>
                    <a:pt x="5" y="36"/>
                  </a:cubicBezTo>
                  <a:lnTo>
                    <a:pt x="69" y="208"/>
                  </a:lnTo>
                  <a:cubicBezTo>
                    <a:pt x="75" y="233"/>
                    <a:pt x="81" y="265"/>
                    <a:pt x="94" y="284"/>
                  </a:cubicBezTo>
                  <a:cubicBezTo>
                    <a:pt x="100" y="303"/>
                    <a:pt x="107" y="316"/>
                    <a:pt x="113" y="329"/>
                  </a:cubicBezTo>
                  <a:cubicBezTo>
                    <a:pt x="113" y="341"/>
                    <a:pt x="126" y="354"/>
                    <a:pt x="132" y="367"/>
                  </a:cubicBezTo>
                  <a:cubicBezTo>
                    <a:pt x="134" y="373"/>
                    <a:pt x="138" y="375"/>
                    <a:pt x="142" y="375"/>
                  </a:cubicBezTo>
                  <a:cubicBezTo>
                    <a:pt x="151" y="375"/>
                    <a:pt x="162" y="363"/>
                    <a:pt x="158" y="354"/>
                  </a:cubicBezTo>
                  <a:cubicBezTo>
                    <a:pt x="151" y="297"/>
                    <a:pt x="132" y="240"/>
                    <a:pt x="113" y="182"/>
                  </a:cubicBezTo>
                  <a:cubicBezTo>
                    <a:pt x="94" y="132"/>
                    <a:pt x="69" y="74"/>
                    <a:pt x="50" y="17"/>
                  </a:cubicBezTo>
                  <a:cubicBezTo>
                    <a:pt x="47" y="6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" name="Google Shape;277;p39"/>
            <p:cNvSpPr/>
            <p:nvPr/>
          </p:nvSpPr>
          <p:spPr>
            <a:xfrm>
              <a:off x="7804612" y="2105200"/>
              <a:ext cx="48325" cy="155832"/>
            </a:xfrm>
            <a:custGeom>
              <a:avLst/>
              <a:gdLst/>
              <a:ahLst/>
              <a:cxnLst/>
              <a:rect l="l" t="t" r="r" b="b"/>
              <a:pathLst>
                <a:path w="227" h="732" extrusionOk="0">
                  <a:moveTo>
                    <a:pt x="31" y="0"/>
                  </a:moveTo>
                  <a:cubicBezTo>
                    <a:pt x="15" y="0"/>
                    <a:pt x="0" y="12"/>
                    <a:pt x="4" y="32"/>
                  </a:cubicBezTo>
                  <a:cubicBezTo>
                    <a:pt x="16" y="159"/>
                    <a:pt x="29" y="287"/>
                    <a:pt x="48" y="414"/>
                  </a:cubicBezTo>
                  <a:cubicBezTo>
                    <a:pt x="54" y="477"/>
                    <a:pt x="67" y="541"/>
                    <a:pt x="74" y="598"/>
                  </a:cubicBezTo>
                  <a:cubicBezTo>
                    <a:pt x="80" y="641"/>
                    <a:pt x="86" y="732"/>
                    <a:pt x="150" y="732"/>
                  </a:cubicBezTo>
                  <a:cubicBezTo>
                    <a:pt x="152" y="732"/>
                    <a:pt x="154" y="732"/>
                    <a:pt x="156" y="731"/>
                  </a:cubicBezTo>
                  <a:cubicBezTo>
                    <a:pt x="226" y="719"/>
                    <a:pt x="194" y="623"/>
                    <a:pt x="182" y="585"/>
                  </a:cubicBezTo>
                  <a:cubicBezTo>
                    <a:pt x="169" y="522"/>
                    <a:pt x="156" y="465"/>
                    <a:pt x="143" y="401"/>
                  </a:cubicBezTo>
                  <a:cubicBezTo>
                    <a:pt x="118" y="274"/>
                    <a:pt x="86" y="147"/>
                    <a:pt x="61" y="26"/>
                  </a:cubicBezTo>
                  <a:cubicBezTo>
                    <a:pt x="58" y="9"/>
                    <a:pt x="44" y="0"/>
                    <a:pt x="31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7774808" y="2144158"/>
              <a:ext cx="25333" cy="84728"/>
            </a:xfrm>
            <a:custGeom>
              <a:avLst/>
              <a:gdLst/>
              <a:ahLst/>
              <a:cxnLst/>
              <a:rect l="l" t="t" r="r" b="b"/>
              <a:pathLst>
                <a:path w="119" h="398" extrusionOk="0">
                  <a:moveTo>
                    <a:pt x="26" y="0"/>
                  </a:moveTo>
                  <a:cubicBezTo>
                    <a:pt x="12" y="0"/>
                    <a:pt x="0" y="10"/>
                    <a:pt x="4" y="27"/>
                  </a:cubicBezTo>
                  <a:lnTo>
                    <a:pt x="36" y="205"/>
                  </a:lnTo>
                  <a:cubicBezTo>
                    <a:pt x="42" y="269"/>
                    <a:pt x="55" y="326"/>
                    <a:pt x="80" y="383"/>
                  </a:cubicBezTo>
                  <a:cubicBezTo>
                    <a:pt x="83" y="393"/>
                    <a:pt x="93" y="397"/>
                    <a:pt x="102" y="397"/>
                  </a:cubicBezTo>
                  <a:cubicBezTo>
                    <a:pt x="110" y="397"/>
                    <a:pt x="118" y="393"/>
                    <a:pt x="118" y="383"/>
                  </a:cubicBezTo>
                  <a:cubicBezTo>
                    <a:pt x="118" y="320"/>
                    <a:pt x="112" y="256"/>
                    <a:pt x="93" y="199"/>
                  </a:cubicBezTo>
                  <a:lnTo>
                    <a:pt x="55" y="21"/>
                  </a:lnTo>
                  <a:cubicBezTo>
                    <a:pt x="49" y="7"/>
                    <a:pt x="37" y="0"/>
                    <a:pt x="26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>
              <a:off x="7846550" y="2123934"/>
              <a:ext cx="41938" cy="104101"/>
            </a:xfrm>
            <a:custGeom>
              <a:avLst/>
              <a:gdLst/>
              <a:ahLst/>
              <a:cxnLst/>
              <a:rect l="l" t="t" r="r" b="b"/>
              <a:pathLst>
                <a:path w="197" h="489" extrusionOk="0">
                  <a:moveTo>
                    <a:pt x="28" y="0"/>
                  </a:moveTo>
                  <a:cubicBezTo>
                    <a:pt x="15" y="0"/>
                    <a:pt x="0" y="12"/>
                    <a:pt x="4" y="33"/>
                  </a:cubicBezTo>
                  <a:cubicBezTo>
                    <a:pt x="10" y="110"/>
                    <a:pt x="23" y="186"/>
                    <a:pt x="48" y="262"/>
                  </a:cubicBezTo>
                  <a:cubicBezTo>
                    <a:pt x="54" y="300"/>
                    <a:pt x="74" y="338"/>
                    <a:pt x="86" y="377"/>
                  </a:cubicBezTo>
                  <a:cubicBezTo>
                    <a:pt x="99" y="408"/>
                    <a:pt x="118" y="446"/>
                    <a:pt x="143" y="478"/>
                  </a:cubicBezTo>
                  <a:cubicBezTo>
                    <a:pt x="147" y="486"/>
                    <a:pt x="154" y="489"/>
                    <a:pt x="161" y="489"/>
                  </a:cubicBezTo>
                  <a:cubicBezTo>
                    <a:pt x="177" y="489"/>
                    <a:pt x="197" y="471"/>
                    <a:pt x="188" y="453"/>
                  </a:cubicBezTo>
                  <a:cubicBezTo>
                    <a:pt x="175" y="421"/>
                    <a:pt x="162" y="383"/>
                    <a:pt x="150" y="351"/>
                  </a:cubicBezTo>
                  <a:cubicBezTo>
                    <a:pt x="131" y="313"/>
                    <a:pt x="118" y="281"/>
                    <a:pt x="105" y="243"/>
                  </a:cubicBezTo>
                  <a:cubicBezTo>
                    <a:pt x="80" y="173"/>
                    <a:pt x="67" y="97"/>
                    <a:pt x="48" y="21"/>
                  </a:cubicBezTo>
                  <a:cubicBezTo>
                    <a:pt x="48" y="7"/>
                    <a:pt x="39" y="0"/>
                    <a:pt x="28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8399199" y="1614076"/>
              <a:ext cx="538598" cy="1105511"/>
            </a:xfrm>
            <a:custGeom>
              <a:avLst/>
              <a:gdLst/>
              <a:ahLst/>
              <a:cxnLst/>
              <a:rect l="l" t="t" r="r" b="b"/>
              <a:pathLst>
                <a:path w="2530" h="5193" extrusionOk="0">
                  <a:moveTo>
                    <a:pt x="502" y="1"/>
                  </a:moveTo>
                  <a:cubicBezTo>
                    <a:pt x="140" y="706"/>
                    <a:pt x="0" y="1501"/>
                    <a:pt x="115" y="2282"/>
                  </a:cubicBezTo>
                  <a:cubicBezTo>
                    <a:pt x="223" y="3019"/>
                    <a:pt x="521" y="3712"/>
                    <a:pt x="985" y="4297"/>
                  </a:cubicBezTo>
                  <a:cubicBezTo>
                    <a:pt x="1062" y="4392"/>
                    <a:pt x="1144" y="4487"/>
                    <a:pt x="1227" y="4583"/>
                  </a:cubicBezTo>
                  <a:cubicBezTo>
                    <a:pt x="1443" y="4811"/>
                    <a:pt x="1703" y="5027"/>
                    <a:pt x="2002" y="5136"/>
                  </a:cubicBezTo>
                  <a:cubicBezTo>
                    <a:pt x="2072" y="5161"/>
                    <a:pt x="2142" y="5180"/>
                    <a:pt x="2218" y="5193"/>
                  </a:cubicBezTo>
                  <a:cubicBezTo>
                    <a:pt x="2250" y="5186"/>
                    <a:pt x="2275" y="5167"/>
                    <a:pt x="2294" y="5142"/>
                  </a:cubicBezTo>
                  <a:cubicBezTo>
                    <a:pt x="2294" y="5123"/>
                    <a:pt x="2294" y="5110"/>
                    <a:pt x="2307" y="5091"/>
                  </a:cubicBezTo>
                  <a:cubicBezTo>
                    <a:pt x="2307" y="5078"/>
                    <a:pt x="2314" y="5066"/>
                    <a:pt x="2320" y="5053"/>
                  </a:cubicBezTo>
                  <a:lnTo>
                    <a:pt x="2333" y="5008"/>
                  </a:lnTo>
                  <a:lnTo>
                    <a:pt x="2339" y="4989"/>
                  </a:lnTo>
                  <a:cubicBezTo>
                    <a:pt x="2148" y="4811"/>
                    <a:pt x="1964" y="4621"/>
                    <a:pt x="1792" y="4424"/>
                  </a:cubicBezTo>
                  <a:cubicBezTo>
                    <a:pt x="1043" y="3560"/>
                    <a:pt x="509" y="2524"/>
                    <a:pt x="248" y="1405"/>
                  </a:cubicBezTo>
                  <a:cubicBezTo>
                    <a:pt x="244" y="1397"/>
                    <a:pt x="255" y="1389"/>
                    <a:pt x="266" y="1389"/>
                  </a:cubicBezTo>
                  <a:cubicBezTo>
                    <a:pt x="272" y="1389"/>
                    <a:pt x="278" y="1392"/>
                    <a:pt x="280" y="1399"/>
                  </a:cubicBezTo>
                  <a:cubicBezTo>
                    <a:pt x="363" y="1698"/>
                    <a:pt x="471" y="1996"/>
                    <a:pt x="591" y="2289"/>
                  </a:cubicBezTo>
                  <a:cubicBezTo>
                    <a:pt x="1017" y="3293"/>
                    <a:pt x="1646" y="4195"/>
                    <a:pt x="2447" y="4932"/>
                  </a:cubicBezTo>
                  <a:cubicBezTo>
                    <a:pt x="2453" y="4907"/>
                    <a:pt x="2453" y="4881"/>
                    <a:pt x="2460" y="4862"/>
                  </a:cubicBezTo>
                  <a:cubicBezTo>
                    <a:pt x="2460" y="4843"/>
                    <a:pt x="2472" y="4830"/>
                    <a:pt x="2485" y="4824"/>
                  </a:cubicBezTo>
                  <a:cubicBezTo>
                    <a:pt x="2479" y="4786"/>
                    <a:pt x="2479" y="4748"/>
                    <a:pt x="2466" y="4716"/>
                  </a:cubicBezTo>
                  <a:cubicBezTo>
                    <a:pt x="2339" y="4532"/>
                    <a:pt x="2205" y="4341"/>
                    <a:pt x="2085" y="4151"/>
                  </a:cubicBezTo>
                  <a:cubicBezTo>
                    <a:pt x="1646" y="3471"/>
                    <a:pt x="1271" y="2746"/>
                    <a:pt x="973" y="1996"/>
                  </a:cubicBezTo>
                  <a:cubicBezTo>
                    <a:pt x="969" y="1976"/>
                    <a:pt x="982" y="1964"/>
                    <a:pt x="996" y="1964"/>
                  </a:cubicBezTo>
                  <a:cubicBezTo>
                    <a:pt x="1004" y="1964"/>
                    <a:pt x="1012" y="1968"/>
                    <a:pt x="1017" y="1977"/>
                  </a:cubicBezTo>
                  <a:cubicBezTo>
                    <a:pt x="1112" y="2181"/>
                    <a:pt x="1214" y="2384"/>
                    <a:pt x="1322" y="2587"/>
                  </a:cubicBezTo>
                  <a:cubicBezTo>
                    <a:pt x="1665" y="3261"/>
                    <a:pt x="2059" y="3915"/>
                    <a:pt x="2498" y="4538"/>
                  </a:cubicBezTo>
                  <a:cubicBezTo>
                    <a:pt x="2530" y="4309"/>
                    <a:pt x="2530" y="4074"/>
                    <a:pt x="2485" y="3852"/>
                  </a:cubicBezTo>
                  <a:cubicBezTo>
                    <a:pt x="2466" y="3737"/>
                    <a:pt x="2434" y="3623"/>
                    <a:pt x="2396" y="3509"/>
                  </a:cubicBezTo>
                  <a:cubicBezTo>
                    <a:pt x="2391" y="3510"/>
                    <a:pt x="2386" y="3511"/>
                    <a:pt x="2381" y="3511"/>
                  </a:cubicBezTo>
                  <a:cubicBezTo>
                    <a:pt x="2368" y="3511"/>
                    <a:pt x="2356" y="3505"/>
                    <a:pt x="2352" y="3496"/>
                  </a:cubicBezTo>
                  <a:cubicBezTo>
                    <a:pt x="2301" y="3394"/>
                    <a:pt x="2269" y="3293"/>
                    <a:pt x="2244" y="3185"/>
                  </a:cubicBezTo>
                  <a:cubicBezTo>
                    <a:pt x="2231" y="3146"/>
                    <a:pt x="2212" y="3108"/>
                    <a:pt x="2205" y="3070"/>
                  </a:cubicBezTo>
                  <a:cubicBezTo>
                    <a:pt x="2205" y="3064"/>
                    <a:pt x="2205" y="3051"/>
                    <a:pt x="2212" y="3045"/>
                  </a:cubicBezTo>
                  <a:cubicBezTo>
                    <a:pt x="2174" y="2905"/>
                    <a:pt x="2129" y="2772"/>
                    <a:pt x="2085" y="2638"/>
                  </a:cubicBezTo>
                  <a:cubicBezTo>
                    <a:pt x="1913" y="2123"/>
                    <a:pt x="1684" y="1634"/>
                    <a:pt x="1398" y="1176"/>
                  </a:cubicBezTo>
                  <a:cubicBezTo>
                    <a:pt x="1259" y="948"/>
                    <a:pt x="1106" y="732"/>
                    <a:pt x="941" y="522"/>
                  </a:cubicBezTo>
                  <a:cubicBezTo>
                    <a:pt x="801" y="344"/>
                    <a:pt x="649" y="179"/>
                    <a:pt x="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8575041" y="3003573"/>
              <a:ext cx="422363" cy="1346496"/>
            </a:xfrm>
            <a:custGeom>
              <a:avLst/>
              <a:gdLst/>
              <a:ahLst/>
              <a:cxnLst/>
              <a:rect l="l" t="t" r="r" b="b"/>
              <a:pathLst>
                <a:path w="1984" h="6325" extrusionOk="0">
                  <a:moveTo>
                    <a:pt x="1265" y="0"/>
                  </a:moveTo>
                  <a:cubicBezTo>
                    <a:pt x="1221" y="19"/>
                    <a:pt x="1170" y="38"/>
                    <a:pt x="1132" y="51"/>
                  </a:cubicBezTo>
                  <a:cubicBezTo>
                    <a:pt x="1094" y="64"/>
                    <a:pt x="1055" y="76"/>
                    <a:pt x="1024" y="89"/>
                  </a:cubicBezTo>
                  <a:cubicBezTo>
                    <a:pt x="1062" y="178"/>
                    <a:pt x="1087" y="267"/>
                    <a:pt x="1113" y="356"/>
                  </a:cubicBezTo>
                  <a:cubicBezTo>
                    <a:pt x="1138" y="458"/>
                    <a:pt x="1163" y="559"/>
                    <a:pt x="1189" y="661"/>
                  </a:cubicBezTo>
                  <a:cubicBezTo>
                    <a:pt x="1214" y="756"/>
                    <a:pt x="1240" y="858"/>
                    <a:pt x="1259" y="960"/>
                  </a:cubicBezTo>
                  <a:cubicBezTo>
                    <a:pt x="1291" y="1055"/>
                    <a:pt x="1303" y="1157"/>
                    <a:pt x="1297" y="1258"/>
                  </a:cubicBezTo>
                  <a:cubicBezTo>
                    <a:pt x="1297" y="1269"/>
                    <a:pt x="1289" y="1274"/>
                    <a:pt x="1281" y="1274"/>
                  </a:cubicBezTo>
                  <a:cubicBezTo>
                    <a:pt x="1275" y="1274"/>
                    <a:pt x="1268" y="1271"/>
                    <a:pt x="1265" y="1265"/>
                  </a:cubicBezTo>
                  <a:cubicBezTo>
                    <a:pt x="1227" y="1170"/>
                    <a:pt x="1202" y="1074"/>
                    <a:pt x="1189" y="973"/>
                  </a:cubicBezTo>
                  <a:cubicBezTo>
                    <a:pt x="1163" y="871"/>
                    <a:pt x="1144" y="776"/>
                    <a:pt x="1119" y="680"/>
                  </a:cubicBezTo>
                  <a:cubicBezTo>
                    <a:pt x="1100" y="585"/>
                    <a:pt x="1074" y="483"/>
                    <a:pt x="1049" y="388"/>
                  </a:cubicBezTo>
                  <a:cubicBezTo>
                    <a:pt x="1024" y="293"/>
                    <a:pt x="1005" y="197"/>
                    <a:pt x="985" y="102"/>
                  </a:cubicBezTo>
                  <a:lnTo>
                    <a:pt x="903" y="140"/>
                  </a:lnTo>
                  <a:cubicBezTo>
                    <a:pt x="897" y="172"/>
                    <a:pt x="890" y="210"/>
                    <a:pt x="890" y="248"/>
                  </a:cubicBezTo>
                  <a:lnTo>
                    <a:pt x="877" y="356"/>
                  </a:lnTo>
                  <a:cubicBezTo>
                    <a:pt x="871" y="445"/>
                    <a:pt x="858" y="528"/>
                    <a:pt x="852" y="610"/>
                  </a:cubicBezTo>
                  <a:cubicBezTo>
                    <a:pt x="852" y="636"/>
                    <a:pt x="846" y="655"/>
                    <a:pt x="846" y="674"/>
                  </a:cubicBezTo>
                  <a:cubicBezTo>
                    <a:pt x="789" y="1341"/>
                    <a:pt x="763" y="2002"/>
                    <a:pt x="769" y="2669"/>
                  </a:cubicBezTo>
                  <a:cubicBezTo>
                    <a:pt x="769" y="2892"/>
                    <a:pt x="750" y="3152"/>
                    <a:pt x="560" y="3260"/>
                  </a:cubicBezTo>
                  <a:cubicBezTo>
                    <a:pt x="507" y="3292"/>
                    <a:pt x="450" y="3305"/>
                    <a:pt x="391" y="3305"/>
                  </a:cubicBezTo>
                  <a:cubicBezTo>
                    <a:pt x="261" y="3305"/>
                    <a:pt x="123" y="3239"/>
                    <a:pt x="1" y="3165"/>
                  </a:cubicBezTo>
                  <a:lnTo>
                    <a:pt x="1" y="3165"/>
                  </a:lnTo>
                  <a:cubicBezTo>
                    <a:pt x="77" y="3248"/>
                    <a:pt x="153" y="3330"/>
                    <a:pt x="223" y="3413"/>
                  </a:cubicBezTo>
                  <a:cubicBezTo>
                    <a:pt x="407" y="3629"/>
                    <a:pt x="585" y="3851"/>
                    <a:pt x="757" y="4086"/>
                  </a:cubicBezTo>
                  <a:cubicBezTo>
                    <a:pt x="839" y="4201"/>
                    <a:pt x="922" y="4315"/>
                    <a:pt x="1005" y="4436"/>
                  </a:cubicBezTo>
                  <a:cubicBezTo>
                    <a:pt x="1094" y="4550"/>
                    <a:pt x="1163" y="4677"/>
                    <a:pt x="1214" y="4817"/>
                  </a:cubicBezTo>
                  <a:cubicBezTo>
                    <a:pt x="1224" y="4836"/>
                    <a:pt x="1208" y="4856"/>
                    <a:pt x="1192" y="4856"/>
                  </a:cubicBezTo>
                  <a:cubicBezTo>
                    <a:pt x="1186" y="4856"/>
                    <a:pt x="1181" y="4854"/>
                    <a:pt x="1176" y="4849"/>
                  </a:cubicBezTo>
                  <a:cubicBezTo>
                    <a:pt x="1068" y="4735"/>
                    <a:pt x="973" y="4607"/>
                    <a:pt x="897" y="4468"/>
                  </a:cubicBezTo>
                  <a:cubicBezTo>
                    <a:pt x="808" y="4334"/>
                    <a:pt x="712" y="4201"/>
                    <a:pt x="617" y="4074"/>
                  </a:cubicBezTo>
                  <a:cubicBezTo>
                    <a:pt x="579" y="4029"/>
                    <a:pt x="541" y="3978"/>
                    <a:pt x="509" y="3927"/>
                  </a:cubicBezTo>
                  <a:lnTo>
                    <a:pt x="509" y="3927"/>
                  </a:lnTo>
                  <a:cubicBezTo>
                    <a:pt x="515" y="3953"/>
                    <a:pt x="522" y="3972"/>
                    <a:pt x="534" y="3991"/>
                  </a:cubicBezTo>
                  <a:cubicBezTo>
                    <a:pt x="719" y="4283"/>
                    <a:pt x="884" y="4588"/>
                    <a:pt x="1024" y="4900"/>
                  </a:cubicBezTo>
                  <a:cubicBezTo>
                    <a:pt x="1176" y="5218"/>
                    <a:pt x="1310" y="5535"/>
                    <a:pt x="1430" y="5859"/>
                  </a:cubicBezTo>
                  <a:cubicBezTo>
                    <a:pt x="1462" y="5942"/>
                    <a:pt x="1488" y="6018"/>
                    <a:pt x="1519" y="6101"/>
                  </a:cubicBezTo>
                  <a:cubicBezTo>
                    <a:pt x="1532" y="6171"/>
                    <a:pt x="1564" y="6241"/>
                    <a:pt x="1602" y="6304"/>
                  </a:cubicBezTo>
                  <a:cubicBezTo>
                    <a:pt x="1616" y="6318"/>
                    <a:pt x="1628" y="6324"/>
                    <a:pt x="1638" y="6324"/>
                  </a:cubicBezTo>
                  <a:cubicBezTo>
                    <a:pt x="1679" y="6324"/>
                    <a:pt x="1693" y="6232"/>
                    <a:pt x="1704" y="6196"/>
                  </a:cubicBezTo>
                  <a:cubicBezTo>
                    <a:pt x="1723" y="6107"/>
                    <a:pt x="1735" y="6018"/>
                    <a:pt x="1748" y="5936"/>
                  </a:cubicBezTo>
                  <a:cubicBezTo>
                    <a:pt x="1773" y="5586"/>
                    <a:pt x="1742" y="5230"/>
                    <a:pt x="1659" y="4893"/>
                  </a:cubicBezTo>
                  <a:cubicBezTo>
                    <a:pt x="1608" y="4715"/>
                    <a:pt x="1564" y="4538"/>
                    <a:pt x="1513" y="4379"/>
                  </a:cubicBezTo>
                  <a:cubicBezTo>
                    <a:pt x="1456" y="4213"/>
                    <a:pt x="1392" y="4048"/>
                    <a:pt x="1354" y="3883"/>
                  </a:cubicBezTo>
                  <a:cubicBezTo>
                    <a:pt x="1346" y="3860"/>
                    <a:pt x="1364" y="3849"/>
                    <a:pt x="1382" y="3849"/>
                  </a:cubicBezTo>
                  <a:cubicBezTo>
                    <a:pt x="1394" y="3849"/>
                    <a:pt x="1406" y="3854"/>
                    <a:pt x="1411" y="3864"/>
                  </a:cubicBezTo>
                  <a:cubicBezTo>
                    <a:pt x="1500" y="4061"/>
                    <a:pt x="1583" y="4271"/>
                    <a:pt x="1640" y="4480"/>
                  </a:cubicBezTo>
                  <a:cubicBezTo>
                    <a:pt x="1665" y="4550"/>
                    <a:pt x="1685" y="4620"/>
                    <a:pt x="1710" y="4696"/>
                  </a:cubicBezTo>
                  <a:cubicBezTo>
                    <a:pt x="1691" y="4569"/>
                    <a:pt x="1678" y="4436"/>
                    <a:pt x="1665" y="4309"/>
                  </a:cubicBezTo>
                  <a:cubicBezTo>
                    <a:pt x="1659" y="4271"/>
                    <a:pt x="1653" y="4226"/>
                    <a:pt x="1646" y="4182"/>
                  </a:cubicBezTo>
                  <a:cubicBezTo>
                    <a:pt x="1640" y="4163"/>
                    <a:pt x="1634" y="4137"/>
                    <a:pt x="1627" y="4118"/>
                  </a:cubicBezTo>
                  <a:cubicBezTo>
                    <a:pt x="1627" y="4112"/>
                    <a:pt x="1627" y="4105"/>
                    <a:pt x="1634" y="4105"/>
                  </a:cubicBezTo>
                  <a:cubicBezTo>
                    <a:pt x="1564" y="3603"/>
                    <a:pt x="1475" y="3108"/>
                    <a:pt x="1367" y="2618"/>
                  </a:cubicBezTo>
                  <a:cubicBezTo>
                    <a:pt x="1310" y="2339"/>
                    <a:pt x="1240" y="2053"/>
                    <a:pt x="1170" y="1773"/>
                  </a:cubicBezTo>
                  <a:cubicBezTo>
                    <a:pt x="1100" y="1494"/>
                    <a:pt x="1017" y="1214"/>
                    <a:pt x="960" y="934"/>
                  </a:cubicBezTo>
                  <a:cubicBezTo>
                    <a:pt x="956" y="911"/>
                    <a:pt x="971" y="897"/>
                    <a:pt x="986" y="897"/>
                  </a:cubicBezTo>
                  <a:cubicBezTo>
                    <a:pt x="996" y="897"/>
                    <a:pt x="1006" y="903"/>
                    <a:pt x="1011" y="915"/>
                  </a:cubicBezTo>
                  <a:cubicBezTo>
                    <a:pt x="1132" y="1220"/>
                    <a:pt x="1227" y="1532"/>
                    <a:pt x="1297" y="1849"/>
                  </a:cubicBezTo>
                  <a:cubicBezTo>
                    <a:pt x="1437" y="2409"/>
                    <a:pt x="1551" y="2981"/>
                    <a:pt x="1640" y="3553"/>
                  </a:cubicBezTo>
                  <a:cubicBezTo>
                    <a:pt x="1646" y="3591"/>
                    <a:pt x="1646" y="3629"/>
                    <a:pt x="1653" y="3673"/>
                  </a:cubicBezTo>
                  <a:cubicBezTo>
                    <a:pt x="1656" y="3672"/>
                    <a:pt x="1659" y="3671"/>
                    <a:pt x="1662" y="3671"/>
                  </a:cubicBezTo>
                  <a:cubicBezTo>
                    <a:pt x="1668" y="3671"/>
                    <a:pt x="1672" y="3677"/>
                    <a:pt x="1672" y="3686"/>
                  </a:cubicBezTo>
                  <a:cubicBezTo>
                    <a:pt x="1761" y="3921"/>
                    <a:pt x="1869" y="4150"/>
                    <a:pt x="1983" y="4366"/>
                  </a:cubicBezTo>
                  <a:cubicBezTo>
                    <a:pt x="1939" y="4099"/>
                    <a:pt x="1894" y="3826"/>
                    <a:pt x="1843" y="3553"/>
                  </a:cubicBezTo>
                  <a:cubicBezTo>
                    <a:pt x="1805" y="3324"/>
                    <a:pt x="1767" y="3101"/>
                    <a:pt x="1729" y="2873"/>
                  </a:cubicBezTo>
                  <a:cubicBezTo>
                    <a:pt x="1723" y="2841"/>
                    <a:pt x="1710" y="2803"/>
                    <a:pt x="1704" y="2771"/>
                  </a:cubicBezTo>
                  <a:cubicBezTo>
                    <a:pt x="1697" y="2758"/>
                    <a:pt x="1704" y="2745"/>
                    <a:pt x="1710" y="2739"/>
                  </a:cubicBezTo>
                  <a:cubicBezTo>
                    <a:pt x="1557" y="1830"/>
                    <a:pt x="1411" y="915"/>
                    <a:pt x="1265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7595559" y="3396558"/>
              <a:ext cx="71955" cy="198834"/>
            </a:xfrm>
            <a:custGeom>
              <a:avLst/>
              <a:gdLst/>
              <a:ahLst/>
              <a:cxnLst/>
              <a:rect l="l" t="t" r="r" b="b"/>
              <a:pathLst>
                <a:path w="338" h="934" extrusionOk="0">
                  <a:moveTo>
                    <a:pt x="76" y="0"/>
                  </a:moveTo>
                  <a:cubicBezTo>
                    <a:pt x="56" y="0"/>
                    <a:pt x="38" y="11"/>
                    <a:pt x="32" y="35"/>
                  </a:cubicBezTo>
                  <a:cubicBezTo>
                    <a:pt x="26" y="48"/>
                    <a:pt x="26" y="67"/>
                    <a:pt x="20" y="80"/>
                  </a:cubicBezTo>
                  <a:cubicBezTo>
                    <a:pt x="7" y="86"/>
                    <a:pt x="1" y="99"/>
                    <a:pt x="7" y="112"/>
                  </a:cubicBezTo>
                  <a:cubicBezTo>
                    <a:pt x="7" y="137"/>
                    <a:pt x="13" y="162"/>
                    <a:pt x="20" y="181"/>
                  </a:cubicBezTo>
                  <a:cubicBezTo>
                    <a:pt x="20" y="207"/>
                    <a:pt x="20" y="232"/>
                    <a:pt x="26" y="258"/>
                  </a:cubicBezTo>
                  <a:cubicBezTo>
                    <a:pt x="26" y="334"/>
                    <a:pt x="39" y="410"/>
                    <a:pt x="58" y="480"/>
                  </a:cubicBezTo>
                  <a:cubicBezTo>
                    <a:pt x="90" y="626"/>
                    <a:pt x="147" y="766"/>
                    <a:pt x="217" y="899"/>
                  </a:cubicBezTo>
                  <a:cubicBezTo>
                    <a:pt x="224" y="919"/>
                    <a:pt x="246" y="933"/>
                    <a:pt x="268" y="933"/>
                  </a:cubicBezTo>
                  <a:cubicBezTo>
                    <a:pt x="282" y="933"/>
                    <a:pt x="296" y="927"/>
                    <a:pt x="306" y="912"/>
                  </a:cubicBezTo>
                  <a:cubicBezTo>
                    <a:pt x="331" y="861"/>
                    <a:pt x="337" y="798"/>
                    <a:pt x="318" y="741"/>
                  </a:cubicBezTo>
                  <a:cubicBezTo>
                    <a:pt x="293" y="664"/>
                    <a:pt x="261" y="594"/>
                    <a:pt x="236" y="525"/>
                  </a:cubicBezTo>
                  <a:cubicBezTo>
                    <a:pt x="210" y="448"/>
                    <a:pt x="185" y="372"/>
                    <a:pt x="153" y="302"/>
                  </a:cubicBezTo>
                  <a:lnTo>
                    <a:pt x="134" y="251"/>
                  </a:lnTo>
                  <a:lnTo>
                    <a:pt x="134" y="156"/>
                  </a:lnTo>
                  <a:cubicBezTo>
                    <a:pt x="140" y="124"/>
                    <a:pt x="140" y="86"/>
                    <a:pt x="134" y="48"/>
                  </a:cubicBezTo>
                  <a:cubicBezTo>
                    <a:pt x="130" y="19"/>
                    <a:pt x="102" y="0"/>
                    <a:pt x="76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>
              <a:off x="7655167" y="3287987"/>
              <a:ext cx="177333" cy="246095"/>
            </a:xfrm>
            <a:custGeom>
              <a:avLst/>
              <a:gdLst/>
              <a:ahLst/>
              <a:cxnLst/>
              <a:rect l="l" t="t" r="r" b="b"/>
              <a:pathLst>
                <a:path w="833" h="1156" extrusionOk="0">
                  <a:moveTo>
                    <a:pt x="585" y="0"/>
                  </a:moveTo>
                  <a:cubicBezTo>
                    <a:pt x="553" y="0"/>
                    <a:pt x="521" y="4"/>
                    <a:pt x="490" y="11"/>
                  </a:cubicBezTo>
                  <a:cubicBezTo>
                    <a:pt x="388" y="24"/>
                    <a:pt x="293" y="56"/>
                    <a:pt x="210" y="113"/>
                  </a:cubicBezTo>
                  <a:cubicBezTo>
                    <a:pt x="115" y="177"/>
                    <a:pt x="51" y="272"/>
                    <a:pt x="32" y="386"/>
                  </a:cubicBezTo>
                  <a:cubicBezTo>
                    <a:pt x="32" y="405"/>
                    <a:pt x="32" y="425"/>
                    <a:pt x="32" y="444"/>
                  </a:cubicBezTo>
                  <a:cubicBezTo>
                    <a:pt x="0" y="539"/>
                    <a:pt x="0" y="647"/>
                    <a:pt x="32" y="742"/>
                  </a:cubicBezTo>
                  <a:cubicBezTo>
                    <a:pt x="77" y="876"/>
                    <a:pt x="172" y="990"/>
                    <a:pt x="223" y="1124"/>
                  </a:cubicBezTo>
                  <a:cubicBezTo>
                    <a:pt x="230" y="1146"/>
                    <a:pt x="249" y="1156"/>
                    <a:pt x="268" y="1156"/>
                  </a:cubicBezTo>
                  <a:cubicBezTo>
                    <a:pt x="297" y="1156"/>
                    <a:pt x="328" y="1133"/>
                    <a:pt x="324" y="1098"/>
                  </a:cubicBezTo>
                  <a:cubicBezTo>
                    <a:pt x="299" y="876"/>
                    <a:pt x="146" y="685"/>
                    <a:pt x="146" y="463"/>
                  </a:cubicBezTo>
                  <a:cubicBezTo>
                    <a:pt x="146" y="444"/>
                    <a:pt x="146" y="431"/>
                    <a:pt x="146" y="412"/>
                  </a:cubicBezTo>
                  <a:cubicBezTo>
                    <a:pt x="146" y="412"/>
                    <a:pt x="146" y="405"/>
                    <a:pt x="146" y="405"/>
                  </a:cubicBezTo>
                  <a:cubicBezTo>
                    <a:pt x="197" y="304"/>
                    <a:pt x="273" y="221"/>
                    <a:pt x="375" y="164"/>
                  </a:cubicBezTo>
                  <a:cubicBezTo>
                    <a:pt x="413" y="151"/>
                    <a:pt x="458" y="132"/>
                    <a:pt x="502" y="113"/>
                  </a:cubicBezTo>
                  <a:cubicBezTo>
                    <a:pt x="538" y="105"/>
                    <a:pt x="575" y="100"/>
                    <a:pt x="613" y="100"/>
                  </a:cubicBezTo>
                  <a:cubicBezTo>
                    <a:pt x="636" y="100"/>
                    <a:pt x="658" y="102"/>
                    <a:pt x="680" y="107"/>
                  </a:cubicBezTo>
                  <a:cubicBezTo>
                    <a:pt x="648" y="113"/>
                    <a:pt x="623" y="132"/>
                    <a:pt x="598" y="151"/>
                  </a:cubicBezTo>
                  <a:cubicBezTo>
                    <a:pt x="553" y="170"/>
                    <a:pt x="515" y="196"/>
                    <a:pt x="477" y="228"/>
                  </a:cubicBezTo>
                  <a:cubicBezTo>
                    <a:pt x="407" y="285"/>
                    <a:pt x="356" y="355"/>
                    <a:pt x="331" y="444"/>
                  </a:cubicBezTo>
                  <a:cubicBezTo>
                    <a:pt x="312" y="533"/>
                    <a:pt x="312" y="628"/>
                    <a:pt x="337" y="717"/>
                  </a:cubicBezTo>
                  <a:cubicBezTo>
                    <a:pt x="356" y="761"/>
                    <a:pt x="369" y="799"/>
                    <a:pt x="394" y="844"/>
                  </a:cubicBezTo>
                  <a:cubicBezTo>
                    <a:pt x="413" y="882"/>
                    <a:pt x="439" y="920"/>
                    <a:pt x="477" y="952"/>
                  </a:cubicBezTo>
                  <a:cubicBezTo>
                    <a:pt x="480" y="956"/>
                    <a:pt x="485" y="957"/>
                    <a:pt x="490" y="957"/>
                  </a:cubicBezTo>
                  <a:cubicBezTo>
                    <a:pt x="502" y="957"/>
                    <a:pt x="515" y="947"/>
                    <a:pt x="515" y="933"/>
                  </a:cubicBezTo>
                  <a:cubicBezTo>
                    <a:pt x="509" y="895"/>
                    <a:pt x="496" y="857"/>
                    <a:pt x="477" y="825"/>
                  </a:cubicBezTo>
                  <a:cubicBezTo>
                    <a:pt x="464" y="787"/>
                    <a:pt x="451" y="755"/>
                    <a:pt x="445" y="717"/>
                  </a:cubicBezTo>
                  <a:cubicBezTo>
                    <a:pt x="420" y="641"/>
                    <a:pt x="420" y="558"/>
                    <a:pt x="451" y="482"/>
                  </a:cubicBezTo>
                  <a:cubicBezTo>
                    <a:pt x="477" y="418"/>
                    <a:pt x="521" y="367"/>
                    <a:pt x="579" y="329"/>
                  </a:cubicBezTo>
                  <a:cubicBezTo>
                    <a:pt x="604" y="304"/>
                    <a:pt x="636" y="285"/>
                    <a:pt x="667" y="272"/>
                  </a:cubicBezTo>
                  <a:cubicBezTo>
                    <a:pt x="706" y="253"/>
                    <a:pt x="744" y="228"/>
                    <a:pt x="776" y="202"/>
                  </a:cubicBezTo>
                  <a:cubicBezTo>
                    <a:pt x="801" y="183"/>
                    <a:pt x="807" y="145"/>
                    <a:pt x="788" y="119"/>
                  </a:cubicBezTo>
                  <a:cubicBezTo>
                    <a:pt x="820" y="119"/>
                    <a:pt x="833" y="75"/>
                    <a:pt x="801" y="62"/>
                  </a:cubicBezTo>
                  <a:cubicBezTo>
                    <a:pt x="738" y="22"/>
                    <a:pt x="662" y="0"/>
                    <a:pt x="585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8228678" y="3061477"/>
              <a:ext cx="54286" cy="184145"/>
            </a:xfrm>
            <a:custGeom>
              <a:avLst/>
              <a:gdLst/>
              <a:ahLst/>
              <a:cxnLst/>
              <a:rect l="l" t="t" r="r" b="b"/>
              <a:pathLst>
                <a:path w="255" h="865" extrusionOk="0">
                  <a:moveTo>
                    <a:pt x="197" y="0"/>
                  </a:moveTo>
                  <a:cubicBezTo>
                    <a:pt x="128" y="0"/>
                    <a:pt x="81" y="94"/>
                    <a:pt x="52" y="148"/>
                  </a:cubicBezTo>
                  <a:cubicBezTo>
                    <a:pt x="20" y="218"/>
                    <a:pt x="1" y="294"/>
                    <a:pt x="1" y="376"/>
                  </a:cubicBezTo>
                  <a:cubicBezTo>
                    <a:pt x="1" y="459"/>
                    <a:pt x="1" y="542"/>
                    <a:pt x="7" y="631"/>
                  </a:cubicBezTo>
                  <a:cubicBezTo>
                    <a:pt x="7" y="675"/>
                    <a:pt x="13" y="720"/>
                    <a:pt x="20" y="758"/>
                  </a:cubicBezTo>
                  <a:cubicBezTo>
                    <a:pt x="26" y="802"/>
                    <a:pt x="26" y="840"/>
                    <a:pt x="64" y="859"/>
                  </a:cubicBezTo>
                  <a:cubicBezTo>
                    <a:pt x="64" y="863"/>
                    <a:pt x="67" y="864"/>
                    <a:pt x="71" y="864"/>
                  </a:cubicBezTo>
                  <a:cubicBezTo>
                    <a:pt x="75" y="864"/>
                    <a:pt x="80" y="863"/>
                    <a:pt x="83" y="859"/>
                  </a:cubicBezTo>
                  <a:cubicBezTo>
                    <a:pt x="102" y="840"/>
                    <a:pt x="115" y="809"/>
                    <a:pt x="115" y="777"/>
                  </a:cubicBezTo>
                  <a:lnTo>
                    <a:pt x="115" y="669"/>
                  </a:lnTo>
                  <a:lnTo>
                    <a:pt x="115" y="427"/>
                  </a:lnTo>
                  <a:cubicBezTo>
                    <a:pt x="115" y="357"/>
                    <a:pt x="128" y="287"/>
                    <a:pt x="153" y="224"/>
                  </a:cubicBezTo>
                  <a:cubicBezTo>
                    <a:pt x="166" y="192"/>
                    <a:pt x="179" y="167"/>
                    <a:pt x="198" y="141"/>
                  </a:cubicBezTo>
                  <a:cubicBezTo>
                    <a:pt x="217" y="116"/>
                    <a:pt x="249" y="97"/>
                    <a:pt x="249" y="59"/>
                  </a:cubicBezTo>
                  <a:cubicBezTo>
                    <a:pt x="255" y="27"/>
                    <a:pt x="236" y="1"/>
                    <a:pt x="210" y="1"/>
                  </a:cubicBezTo>
                  <a:cubicBezTo>
                    <a:pt x="206" y="1"/>
                    <a:pt x="202" y="0"/>
                    <a:pt x="197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" name="Google Shape;285;p39"/>
            <p:cNvSpPr/>
            <p:nvPr/>
          </p:nvSpPr>
          <p:spPr>
            <a:xfrm>
              <a:off x="8292331" y="3028480"/>
              <a:ext cx="67059" cy="197770"/>
            </a:xfrm>
            <a:custGeom>
              <a:avLst/>
              <a:gdLst/>
              <a:ahLst/>
              <a:cxnLst/>
              <a:rect l="l" t="t" r="r" b="b"/>
              <a:pathLst>
                <a:path w="315" h="929" extrusionOk="0">
                  <a:moveTo>
                    <a:pt x="278" y="1"/>
                  </a:moveTo>
                  <a:cubicBezTo>
                    <a:pt x="272" y="1"/>
                    <a:pt x="266" y="4"/>
                    <a:pt x="261" y="10"/>
                  </a:cubicBezTo>
                  <a:cubicBezTo>
                    <a:pt x="147" y="118"/>
                    <a:pt x="77" y="265"/>
                    <a:pt x="45" y="417"/>
                  </a:cubicBezTo>
                  <a:cubicBezTo>
                    <a:pt x="0" y="570"/>
                    <a:pt x="0" y="735"/>
                    <a:pt x="45" y="894"/>
                  </a:cubicBezTo>
                  <a:cubicBezTo>
                    <a:pt x="52" y="918"/>
                    <a:pt x="71" y="928"/>
                    <a:pt x="90" y="928"/>
                  </a:cubicBezTo>
                  <a:cubicBezTo>
                    <a:pt x="122" y="928"/>
                    <a:pt x="157" y="901"/>
                    <a:pt x="153" y="862"/>
                  </a:cubicBezTo>
                  <a:cubicBezTo>
                    <a:pt x="147" y="792"/>
                    <a:pt x="140" y="722"/>
                    <a:pt x="134" y="646"/>
                  </a:cubicBezTo>
                  <a:cubicBezTo>
                    <a:pt x="134" y="576"/>
                    <a:pt x="140" y="506"/>
                    <a:pt x="153" y="442"/>
                  </a:cubicBezTo>
                  <a:cubicBezTo>
                    <a:pt x="185" y="303"/>
                    <a:pt x="235" y="169"/>
                    <a:pt x="305" y="42"/>
                  </a:cubicBezTo>
                  <a:cubicBezTo>
                    <a:pt x="315" y="23"/>
                    <a:pt x="296" y="1"/>
                    <a:pt x="278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" name="Google Shape;286;p39"/>
            <p:cNvSpPr/>
            <p:nvPr/>
          </p:nvSpPr>
          <p:spPr>
            <a:xfrm>
              <a:off x="7711581" y="1069091"/>
              <a:ext cx="762128" cy="453870"/>
            </a:xfrm>
            <a:custGeom>
              <a:avLst/>
              <a:gdLst/>
              <a:ahLst/>
              <a:cxnLst/>
              <a:rect l="l" t="t" r="r" b="b"/>
              <a:pathLst>
                <a:path w="3580" h="2132" extrusionOk="0">
                  <a:moveTo>
                    <a:pt x="1895" y="1"/>
                  </a:moveTo>
                  <a:cubicBezTo>
                    <a:pt x="1877" y="1"/>
                    <a:pt x="1861" y="13"/>
                    <a:pt x="1858" y="38"/>
                  </a:cubicBezTo>
                  <a:cubicBezTo>
                    <a:pt x="1851" y="102"/>
                    <a:pt x="1839" y="171"/>
                    <a:pt x="1820" y="241"/>
                  </a:cubicBezTo>
                  <a:cubicBezTo>
                    <a:pt x="1810" y="232"/>
                    <a:pt x="1799" y="228"/>
                    <a:pt x="1788" y="228"/>
                  </a:cubicBezTo>
                  <a:cubicBezTo>
                    <a:pt x="1770" y="228"/>
                    <a:pt x="1751" y="240"/>
                    <a:pt x="1743" y="260"/>
                  </a:cubicBezTo>
                  <a:cubicBezTo>
                    <a:pt x="1714" y="337"/>
                    <a:pt x="1679" y="413"/>
                    <a:pt x="1644" y="490"/>
                  </a:cubicBezTo>
                  <a:lnTo>
                    <a:pt x="1644" y="490"/>
                  </a:lnTo>
                  <a:cubicBezTo>
                    <a:pt x="1646" y="483"/>
                    <a:pt x="1648" y="477"/>
                    <a:pt x="1648" y="470"/>
                  </a:cubicBezTo>
                  <a:cubicBezTo>
                    <a:pt x="1662" y="429"/>
                    <a:pt x="1630" y="392"/>
                    <a:pt x="1597" y="392"/>
                  </a:cubicBezTo>
                  <a:cubicBezTo>
                    <a:pt x="1584" y="392"/>
                    <a:pt x="1570" y="398"/>
                    <a:pt x="1559" y="413"/>
                  </a:cubicBezTo>
                  <a:cubicBezTo>
                    <a:pt x="1546" y="432"/>
                    <a:pt x="1540" y="451"/>
                    <a:pt x="1527" y="470"/>
                  </a:cubicBezTo>
                  <a:cubicBezTo>
                    <a:pt x="1518" y="466"/>
                    <a:pt x="1509" y="463"/>
                    <a:pt x="1501" y="463"/>
                  </a:cubicBezTo>
                  <a:cubicBezTo>
                    <a:pt x="1485" y="463"/>
                    <a:pt x="1470" y="470"/>
                    <a:pt x="1457" y="483"/>
                  </a:cubicBezTo>
                  <a:lnTo>
                    <a:pt x="1438" y="508"/>
                  </a:lnTo>
                  <a:cubicBezTo>
                    <a:pt x="1430" y="484"/>
                    <a:pt x="1411" y="470"/>
                    <a:pt x="1390" y="470"/>
                  </a:cubicBezTo>
                  <a:cubicBezTo>
                    <a:pt x="1379" y="470"/>
                    <a:pt x="1367" y="474"/>
                    <a:pt x="1356" y="483"/>
                  </a:cubicBezTo>
                  <a:lnTo>
                    <a:pt x="1349" y="489"/>
                  </a:lnTo>
                  <a:cubicBezTo>
                    <a:pt x="1342" y="468"/>
                    <a:pt x="1325" y="456"/>
                    <a:pt x="1306" y="456"/>
                  </a:cubicBezTo>
                  <a:cubicBezTo>
                    <a:pt x="1292" y="456"/>
                    <a:pt x="1278" y="463"/>
                    <a:pt x="1267" y="476"/>
                  </a:cubicBezTo>
                  <a:cubicBezTo>
                    <a:pt x="1178" y="565"/>
                    <a:pt x="1089" y="667"/>
                    <a:pt x="1013" y="769"/>
                  </a:cubicBezTo>
                  <a:lnTo>
                    <a:pt x="987" y="801"/>
                  </a:lnTo>
                  <a:cubicBezTo>
                    <a:pt x="982" y="799"/>
                    <a:pt x="976" y="798"/>
                    <a:pt x="971" y="798"/>
                  </a:cubicBezTo>
                  <a:cubicBezTo>
                    <a:pt x="955" y="798"/>
                    <a:pt x="939" y="804"/>
                    <a:pt x="930" y="813"/>
                  </a:cubicBezTo>
                  <a:cubicBezTo>
                    <a:pt x="911" y="839"/>
                    <a:pt x="892" y="858"/>
                    <a:pt x="873" y="883"/>
                  </a:cubicBezTo>
                  <a:cubicBezTo>
                    <a:pt x="873" y="877"/>
                    <a:pt x="873" y="870"/>
                    <a:pt x="873" y="870"/>
                  </a:cubicBezTo>
                  <a:cubicBezTo>
                    <a:pt x="879" y="836"/>
                    <a:pt x="853" y="806"/>
                    <a:pt x="819" y="806"/>
                  </a:cubicBezTo>
                  <a:cubicBezTo>
                    <a:pt x="816" y="806"/>
                    <a:pt x="813" y="806"/>
                    <a:pt x="809" y="807"/>
                  </a:cubicBezTo>
                  <a:lnTo>
                    <a:pt x="917" y="769"/>
                  </a:lnTo>
                  <a:cubicBezTo>
                    <a:pt x="973" y="746"/>
                    <a:pt x="950" y="669"/>
                    <a:pt x="900" y="669"/>
                  </a:cubicBezTo>
                  <a:cubicBezTo>
                    <a:pt x="893" y="669"/>
                    <a:pt x="886" y="670"/>
                    <a:pt x="879" y="673"/>
                  </a:cubicBezTo>
                  <a:cubicBezTo>
                    <a:pt x="873" y="670"/>
                    <a:pt x="868" y="669"/>
                    <a:pt x="863" y="669"/>
                  </a:cubicBezTo>
                  <a:cubicBezTo>
                    <a:pt x="858" y="669"/>
                    <a:pt x="854" y="670"/>
                    <a:pt x="847" y="673"/>
                  </a:cubicBezTo>
                  <a:lnTo>
                    <a:pt x="110" y="953"/>
                  </a:lnTo>
                  <a:cubicBezTo>
                    <a:pt x="97" y="953"/>
                    <a:pt x="85" y="966"/>
                    <a:pt x="78" y="978"/>
                  </a:cubicBezTo>
                  <a:lnTo>
                    <a:pt x="59" y="978"/>
                  </a:lnTo>
                  <a:cubicBezTo>
                    <a:pt x="1" y="996"/>
                    <a:pt x="7" y="1089"/>
                    <a:pt x="63" y="1089"/>
                  </a:cubicBezTo>
                  <a:cubicBezTo>
                    <a:pt x="68" y="1089"/>
                    <a:pt x="73" y="1088"/>
                    <a:pt x="78" y="1087"/>
                  </a:cubicBezTo>
                  <a:lnTo>
                    <a:pt x="186" y="1061"/>
                  </a:lnTo>
                  <a:cubicBezTo>
                    <a:pt x="186" y="1090"/>
                    <a:pt x="213" y="1119"/>
                    <a:pt x="242" y="1119"/>
                  </a:cubicBezTo>
                  <a:cubicBezTo>
                    <a:pt x="244" y="1119"/>
                    <a:pt x="247" y="1119"/>
                    <a:pt x="250" y="1118"/>
                  </a:cubicBezTo>
                  <a:cubicBezTo>
                    <a:pt x="314" y="1106"/>
                    <a:pt x="371" y="1093"/>
                    <a:pt x="434" y="1074"/>
                  </a:cubicBezTo>
                  <a:lnTo>
                    <a:pt x="434" y="1074"/>
                  </a:lnTo>
                  <a:cubicBezTo>
                    <a:pt x="422" y="1087"/>
                    <a:pt x="415" y="1093"/>
                    <a:pt x="409" y="1106"/>
                  </a:cubicBezTo>
                  <a:cubicBezTo>
                    <a:pt x="382" y="1143"/>
                    <a:pt x="409" y="1194"/>
                    <a:pt x="449" y="1194"/>
                  </a:cubicBezTo>
                  <a:cubicBezTo>
                    <a:pt x="456" y="1194"/>
                    <a:pt x="464" y="1192"/>
                    <a:pt x="472" y="1188"/>
                  </a:cubicBezTo>
                  <a:cubicBezTo>
                    <a:pt x="491" y="1175"/>
                    <a:pt x="511" y="1163"/>
                    <a:pt x="536" y="1150"/>
                  </a:cubicBezTo>
                  <a:lnTo>
                    <a:pt x="536" y="1150"/>
                  </a:lnTo>
                  <a:cubicBezTo>
                    <a:pt x="530" y="1163"/>
                    <a:pt x="523" y="1169"/>
                    <a:pt x="523" y="1175"/>
                  </a:cubicBezTo>
                  <a:cubicBezTo>
                    <a:pt x="506" y="1211"/>
                    <a:pt x="532" y="1246"/>
                    <a:pt x="571" y="1246"/>
                  </a:cubicBezTo>
                  <a:cubicBezTo>
                    <a:pt x="574" y="1246"/>
                    <a:pt x="577" y="1246"/>
                    <a:pt x="580" y="1245"/>
                  </a:cubicBezTo>
                  <a:cubicBezTo>
                    <a:pt x="580" y="1279"/>
                    <a:pt x="606" y="1302"/>
                    <a:pt x="634" y="1302"/>
                  </a:cubicBezTo>
                  <a:cubicBezTo>
                    <a:pt x="648" y="1302"/>
                    <a:pt x="663" y="1296"/>
                    <a:pt x="676" y="1284"/>
                  </a:cubicBezTo>
                  <a:lnTo>
                    <a:pt x="860" y="1087"/>
                  </a:lnTo>
                  <a:cubicBezTo>
                    <a:pt x="865" y="1088"/>
                    <a:pt x="870" y="1089"/>
                    <a:pt x="875" y="1089"/>
                  </a:cubicBezTo>
                  <a:cubicBezTo>
                    <a:pt x="891" y="1089"/>
                    <a:pt x="909" y="1082"/>
                    <a:pt x="924" y="1067"/>
                  </a:cubicBezTo>
                  <a:lnTo>
                    <a:pt x="974" y="1004"/>
                  </a:lnTo>
                  <a:lnTo>
                    <a:pt x="1000" y="1004"/>
                  </a:lnTo>
                  <a:cubicBezTo>
                    <a:pt x="1008" y="1027"/>
                    <a:pt x="1030" y="1041"/>
                    <a:pt x="1051" y="1041"/>
                  </a:cubicBezTo>
                  <a:cubicBezTo>
                    <a:pt x="1065" y="1041"/>
                    <a:pt x="1079" y="1035"/>
                    <a:pt x="1089" y="1023"/>
                  </a:cubicBezTo>
                  <a:lnTo>
                    <a:pt x="1267" y="832"/>
                  </a:lnTo>
                  <a:lnTo>
                    <a:pt x="1190" y="972"/>
                  </a:lnTo>
                  <a:cubicBezTo>
                    <a:pt x="1176" y="1006"/>
                    <a:pt x="1209" y="1043"/>
                    <a:pt x="1242" y="1043"/>
                  </a:cubicBezTo>
                  <a:cubicBezTo>
                    <a:pt x="1253" y="1043"/>
                    <a:pt x="1264" y="1039"/>
                    <a:pt x="1273" y="1029"/>
                  </a:cubicBezTo>
                  <a:cubicBezTo>
                    <a:pt x="1318" y="991"/>
                    <a:pt x="1362" y="947"/>
                    <a:pt x="1400" y="896"/>
                  </a:cubicBezTo>
                  <a:lnTo>
                    <a:pt x="1400" y="934"/>
                  </a:lnTo>
                  <a:cubicBezTo>
                    <a:pt x="1400" y="964"/>
                    <a:pt x="1430" y="995"/>
                    <a:pt x="1461" y="995"/>
                  </a:cubicBezTo>
                  <a:cubicBezTo>
                    <a:pt x="1475" y="995"/>
                    <a:pt x="1490" y="988"/>
                    <a:pt x="1502" y="972"/>
                  </a:cubicBezTo>
                  <a:cubicBezTo>
                    <a:pt x="1521" y="934"/>
                    <a:pt x="1546" y="890"/>
                    <a:pt x="1565" y="858"/>
                  </a:cubicBezTo>
                  <a:cubicBezTo>
                    <a:pt x="1572" y="890"/>
                    <a:pt x="1597" y="909"/>
                    <a:pt x="1629" y="909"/>
                  </a:cubicBezTo>
                  <a:cubicBezTo>
                    <a:pt x="1639" y="919"/>
                    <a:pt x="1651" y="924"/>
                    <a:pt x="1663" y="924"/>
                  </a:cubicBezTo>
                  <a:cubicBezTo>
                    <a:pt x="1681" y="924"/>
                    <a:pt x="1698" y="912"/>
                    <a:pt x="1705" y="890"/>
                  </a:cubicBezTo>
                  <a:cubicBezTo>
                    <a:pt x="1712" y="877"/>
                    <a:pt x="1718" y="870"/>
                    <a:pt x="1718" y="858"/>
                  </a:cubicBezTo>
                  <a:cubicBezTo>
                    <a:pt x="1737" y="845"/>
                    <a:pt x="1756" y="832"/>
                    <a:pt x="1769" y="820"/>
                  </a:cubicBezTo>
                  <a:cubicBezTo>
                    <a:pt x="1781" y="832"/>
                    <a:pt x="1801" y="839"/>
                    <a:pt x="1823" y="839"/>
                  </a:cubicBezTo>
                  <a:cubicBezTo>
                    <a:pt x="1834" y="839"/>
                    <a:pt x="1846" y="837"/>
                    <a:pt x="1858" y="832"/>
                  </a:cubicBezTo>
                  <a:cubicBezTo>
                    <a:pt x="1870" y="820"/>
                    <a:pt x="1883" y="813"/>
                    <a:pt x="1896" y="801"/>
                  </a:cubicBezTo>
                  <a:lnTo>
                    <a:pt x="1896" y="801"/>
                  </a:lnTo>
                  <a:lnTo>
                    <a:pt x="1839" y="966"/>
                  </a:lnTo>
                  <a:cubicBezTo>
                    <a:pt x="1821" y="1010"/>
                    <a:pt x="1856" y="1045"/>
                    <a:pt x="1891" y="1045"/>
                  </a:cubicBezTo>
                  <a:cubicBezTo>
                    <a:pt x="1907" y="1045"/>
                    <a:pt x="1922" y="1038"/>
                    <a:pt x="1934" y="1023"/>
                  </a:cubicBezTo>
                  <a:cubicBezTo>
                    <a:pt x="1953" y="1004"/>
                    <a:pt x="1972" y="978"/>
                    <a:pt x="1985" y="959"/>
                  </a:cubicBezTo>
                  <a:cubicBezTo>
                    <a:pt x="2010" y="959"/>
                    <a:pt x="2029" y="940"/>
                    <a:pt x="2036" y="915"/>
                  </a:cubicBezTo>
                  <a:cubicBezTo>
                    <a:pt x="2042" y="896"/>
                    <a:pt x="2042" y="877"/>
                    <a:pt x="2048" y="864"/>
                  </a:cubicBezTo>
                  <a:cubicBezTo>
                    <a:pt x="2055" y="845"/>
                    <a:pt x="2061" y="845"/>
                    <a:pt x="2061" y="832"/>
                  </a:cubicBezTo>
                  <a:lnTo>
                    <a:pt x="2061" y="832"/>
                  </a:lnTo>
                  <a:cubicBezTo>
                    <a:pt x="2061" y="864"/>
                    <a:pt x="2055" y="890"/>
                    <a:pt x="2055" y="921"/>
                  </a:cubicBezTo>
                  <a:cubicBezTo>
                    <a:pt x="2055" y="956"/>
                    <a:pt x="2082" y="976"/>
                    <a:pt x="2110" y="976"/>
                  </a:cubicBezTo>
                  <a:cubicBezTo>
                    <a:pt x="2128" y="976"/>
                    <a:pt x="2146" y="967"/>
                    <a:pt x="2156" y="947"/>
                  </a:cubicBezTo>
                  <a:cubicBezTo>
                    <a:pt x="2175" y="896"/>
                    <a:pt x="2195" y="845"/>
                    <a:pt x="2207" y="788"/>
                  </a:cubicBezTo>
                  <a:lnTo>
                    <a:pt x="2233" y="947"/>
                  </a:lnTo>
                  <a:cubicBezTo>
                    <a:pt x="2236" y="978"/>
                    <a:pt x="2260" y="994"/>
                    <a:pt x="2284" y="994"/>
                  </a:cubicBezTo>
                  <a:cubicBezTo>
                    <a:pt x="2307" y="994"/>
                    <a:pt x="2331" y="978"/>
                    <a:pt x="2334" y="947"/>
                  </a:cubicBezTo>
                  <a:lnTo>
                    <a:pt x="2347" y="820"/>
                  </a:lnTo>
                  <a:cubicBezTo>
                    <a:pt x="2372" y="877"/>
                    <a:pt x="2392" y="940"/>
                    <a:pt x="2411" y="1004"/>
                  </a:cubicBezTo>
                  <a:cubicBezTo>
                    <a:pt x="2418" y="1029"/>
                    <a:pt x="2437" y="1039"/>
                    <a:pt x="2457" y="1039"/>
                  </a:cubicBezTo>
                  <a:cubicBezTo>
                    <a:pt x="2487" y="1039"/>
                    <a:pt x="2520" y="1013"/>
                    <a:pt x="2512" y="978"/>
                  </a:cubicBezTo>
                  <a:lnTo>
                    <a:pt x="2512" y="966"/>
                  </a:lnTo>
                  <a:cubicBezTo>
                    <a:pt x="2512" y="966"/>
                    <a:pt x="2512" y="959"/>
                    <a:pt x="2512" y="953"/>
                  </a:cubicBezTo>
                  <a:cubicBezTo>
                    <a:pt x="2512" y="928"/>
                    <a:pt x="2512" y="902"/>
                    <a:pt x="2506" y="877"/>
                  </a:cubicBezTo>
                  <a:cubicBezTo>
                    <a:pt x="2531" y="877"/>
                    <a:pt x="2550" y="858"/>
                    <a:pt x="2550" y="832"/>
                  </a:cubicBezTo>
                  <a:cubicBezTo>
                    <a:pt x="2544" y="826"/>
                    <a:pt x="2544" y="820"/>
                    <a:pt x="2544" y="813"/>
                  </a:cubicBezTo>
                  <a:lnTo>
                    <a:pt x="2544" y="813"/>
                  </a:lnTo>
                  <a:cubicBezTo>
                    <a:pt x="2563" y="864"/>
                    <a:pt x="2589" y="915"/>
                    <a:pt x="2608" y="966"/>
                  </a:cubicBezTo>
                  <a:cubicBezTo>
                    <a:pt x="2614" y="984"/>
                    <a:pt x="2629" y="992"/>
                    <a:pt x="2644" y="992"/>
                  </a:cubicBezTo>
                  <a:cubicBezTo>
                    <a:pt x="2672" y="992"/>
                    <a:pt x="2700" y="967"/>
                    <a:pt x="2684" y="934"/>
                  </a:cubicBezTo>
                  <a:lnTo>
                    <a:pt x="2550" y="591"/>
                  </a:lnTo>
                  <a:lnTo>
                    <a:pt x="2550" y="591"/>
                  </a:lnTo>
                  <a:cubicBezTo>
                    <a:pt x="2620" y="718"/>
                    <a:pt x="2697" y="839"/>
                    <a:pt x="2773" y="966"/>
                  </a:cubicBezTo>
                  <a:cubicBezTo>
                    <a:pt x="2782" y="975"/>
                    <a:pt x="2791" y="981"/>
                    <a:pt x="2803" y="981"/>
                  </a:cubicBezTo>
                  <a:cubicBezTo>
                    <a:pt x="2808" y="981"/>
                    <a:pt x="2812" y="980"/>
                    <a:pt x="2817" y="978"/>
                  </a:cubicBezTo>
                  <a:lnTo>
                    <a:pt x="2855" y="1055"/>
                  </a:lnTo>
                  <a:cubicBezTo>
                    <a:pt x="2863" y="1070"/>
                    <a:pt x="2876" y="1077"/>
                    <a:pt x="2889" y="1077"/>
                  </a:cubicBezTo>
                  <a:cubicBezTo>
                    <a:pt x="2908" y="1077"/>
                    <a:pt x="2928" y="1062"/>
                    <a:pt x="2932" y="1036"/>
                  </a:cubicBezTo>
                  <a:cubicBezTo>
                    <a:pt x="2939" y="1047"/>
                    <a:pt x="2950" y="1051"/>
                    <a:pt x="2961" y="1051"/>
                  </a:cubicBezTo>
                  <a:cubicBezTo>
                    <a:pt x="2989" y="1051"/>
                    <a:pt x="3020" y="1023"/>
                    <a:pt x="3002" y="991"/>
                  </a:cubicBezTo>
                  <a:cubicBezTo>
                    <a:pt x="2970" y="921"/>
                    <a:pt x="2932" y="845"/>
                    <a:pt x="2894" y="775"/>
                  </a:cubicBezTo>
                  <a:lnTo>
                    <a:pt x="2894" y="775"/>
                  </a:lnTo>
                  <a:cubicBezTo>
                    <a:pt x="2963" y="890"/>
                    <a:pt x="3040" y="1004"/>
                    <a:pt x="3122" y="1112"/>
                  </a:cubicBezTo>
                  <a:cubicBezTo>
                    <a:pt x="3129" y="1122"/>
                    <a:pt x="3142" y="1127"/>
                    <a:pt x="3155" y="1127"/>
                  </a:cubicBezTo>
                  <a:cubicBezTo>
                    <a:pt x="3166" y="1127"/>
                    <a:pt x="3177" y="1124"/>
                    <a:pt x="3186" y="1118"/>
                  </a:cubicBezTo>
                  <a:lnTo>
                    <a:pt x="3269" y="1290"/>
                  </a:lnTo>
                  <a:cubicBezTo>
                    <a:pt x="3275" y="1303"/>
                    <a:pt x="3288" y="1309"/>
                    <a:pt x="3300" y="1315"/>
                  </a:cubicBezTo>
                  <a:cubicBezTo>
                    <a:pt x="3396" y="1563"/>
                    <a:pt x="3459" y="1830"/>
                    <a:pt x="3491" y="2097"/>
                  </a:cubicBezTo>
                  <a:cubicBezTo>
                    <a:pt x="3494" y="2121"/>
                    <a:pt x="3510" y="2131"/>
                    <a:pt x="3527" y="2131"/>
                  </a:cubicBezTo>
                  <a:cubicBezTo>
                    <a:pt x="3552" y="2131"/>
                    <a:pt x="3580" y="2111"/>
                    <a:pt x="3580" y="2078"/>
                  </a:cubicBezTo>
                  <a:cubicBezTo>
                    <a:pt x="3535" y="1608"/>
                    <a:pt x="3377" y="1150"/>
                    <a:pt x="3103" y="756"/>
                  </a:cubicBezTo>
                  <a:cubicBezTo>
                    <a:pt x="3002" y="584"/>
                    <a:pt x="2881" y="432"/>
                    <a:pt x="2747" y="286"/>
                  </a:cubicBezTo>
                  <a:cubicBezTo>
                    <a:pt x="2736" y="278"/>
                    <a:pt x="2721" y="273"/>
                    <a:pt x="2708" y="273"/>
                  </a:cubicBezTo>
                  <a:cubicBezTo>
                    <a:pt x="2699" y="273"/>
                    <a:pt x="2691" y="275"/>
                    <a:pt x="2684" y="279"/>
                  </a:cubicBezTo>
                  <a:cubicBezTo>
                    <a:pt x="2678" y="273"/>
                    <a:pt x="2671" y="260"/>
                    <a:pt x="2665" y="254"/>
                  </a:cubicBezTo>
                  <a:cubicBezTo>
                    <a:pt x="2655" y="242"/>
                    <a:pt x="2642" y="236"/>
                    <a:pt x="2629" y="236"/>
                  </a:cubicBezTo>
                  <a:cubicBezTo>
                    <a:pt x="2608" y="236"/>
                    <a:pt x="2589" y="252"/>
                    <a:pt x="2589" y="279"/>
                  </a:cubicBezTo>
                  <a:cubicBezTo>
                    <a:pt x="2544" y="216"/>
                    <a:pt x="2506" y="159"/>
                    <a:pt x="2468" y="95"/>
                  </a:cubicBezTo>
                  <a:cubicBezTo>
                    <a:pt x="2460" y="87"/>
                    <a:pt x="2447" y="82"/>
                    <a:pt x="2436" y="82"/>
                  </a:cubicBezTo>
                  <a:cubicBezTo>
                    <a:pt x="2429" y="82"/>
                    <a:pt x="2422" y="84"/>
                    <a:pt x="2417" y="89"/>
                  </a:cubicBezTo>
                  <a:lnTo>
                    <a:pt x="2398" y="63"/>
                  </a:lnTo>
                  <a:cubicBezTo>
                    <a:pt x="2388" y="54"/>
                    <a:pt x="2377" y="49"/>
                    <a:pt x="2366" y="49"/>
                  </a:cubicBezTo>
                  <a:cubicBezTo>
                    <a:pt x="2355" y="49"/>
                    <a:pt x="2344" y="54"/>
                    <a:pt x="2334" y="63"/>
                  </a:cubicBezTo>
                  <a:cubicBezTo>
                    <a:pt x="2327" y="52"/>
                    <a:pt x="2317" y="48"/>
                    <a:pt x="2307" y="48"/>
                  </a:cubicBezTo>
                  <a:cubicBezTo>
                    <a:pt x="2282" y="48"/>
                    <a:pt x="2257" y="76"/>
                    <a:pt x="2271" y="108"/>
                  </a:cubicBezTo>
                  <a:cubicBezTo>
                    <a:pt x="2277" y="127"/>
                    <a:pt x="2284" y="152"/>
                    <a:pt x="2296" y="171"/>
                  </a:cubicBezTo>
                  <a:cubicBezTo>
                    <a:pt x="2277" y="146"/>
                    <a:pt x="2258" y="121"/>
                    <a:pt x="2245" y="95"/>
                  </a:cubicBezTo>
                  <a:cubicBezTo>
                    <a:pt x="2239" y="89"/>
                    <a:pt x="2233" y="82"/>
                    <a:pt x="2226" y="76"/>
                  </a:cubicBezTo>
                  <a:lnTo>
                    <a:pt x="2214" y="63"/>
                  </a:lnTo>
                  <a:cubicBezTo>
                    <a:pt x="2207" y="53"/>
                    <a:pt x="2198" y="49"/>
                    <a:pt x="2188" y="49"/>
                  </a:cubicBezTo>
                  <a:cubicBezTo>
                    <a:pt x="2163" y="49"/>
                    <a:pt x="2138" y="80"/>
                    <a:pt x="2156" y="108"/>
                  </a:cubicBezTo>
                  <a:lnTo>
                    <a:pt x="2169" y="127"/>
                  </a:lnTo>
                  <a:cubicBezTo>
                    <a:pt x="2169" y="133"/>
                    <a:pt x="2175" y="140"/>
                    <a:pt x="2175" y="146"/>
                  </a:cubicBezTo>
                  <a:cubicBezTo>
                    <a:pt x="2207" y="197"/>
                    <a:pt x="2239" y="248"/>
                    <a:pt x="2271" y="305"/>
                  </a:cubicBezTo>
                  <a:cubicBezTo>
                    <a:pt x="2277" y="324"/>
                    <a:pt x="2290" y="349"/>
                    <a:pt x="2303" y="375"/>
                  </a:cubicBezTo>
                  <a:cubicBezTo>
                    <a:pt x="2290" y="381"/>
                    <a:pt x="2277" y="394"/>
                    <a:pt x="2277" y="413"/>
                  </a:cubicBezTo>
                  <a:lnTo>
                    <a:pt x="2277" y="432"/>
                  </a:lnTo>
                  <a:cubicBezTo>
                    <a:pt x="2245" y="381"/>
                    <a:pt x="2214" y="324"/>
                    <a:pt x="2175" y="273"/>
                  </a:cubicBezTo>
                  <a:cubicBezTo>
                    <a:pt x="2164" y="268"/>
                    <a:pt x="2152" y="266"/>
                    <a:pt x="2140" y="266"/>
                  </a:cubicBezTo>
                  <a:cubicBezTo>
                    <a:pt x="2107" y="266"/>
                    <a:pt x="2075" y="285"/>
                    <a:pt x="2061" y="318"/>
                  </a:cubicBezTo>
                  <a:lnTo>
                    <a:pt x="2048" y="343"/>
                  </a:lnTo>
                  <a:cubicBezTo>
                    <a:pt x="2048" y="318"/>
                    <a:pt x="2055" y="292"/>
                    <a:pt x="2061" y="260"/>
                  </a:cubicBezTo>
                  <a:cubicBezTo>
                    <a:pt x="2061" y="222"/>
                    <a:pt x="2029" y="201"/>
                    <a:pt x="1998" y="201"/>
                  </a:cubicBezTo>
                  <a:cubicBezTo>
                    <a:pt x="1972" y="201"/>
                    <a:pt x="1946" y="216"/>
                    <a:pt x="1940" y="248"/>
                  </a:cubicBezTo>
                  <a:cubicBezTo>
                    <a:pt x="1934" y="299"/>
                    <a:pt x="1921" y="349"/>
                    <a:pt x="1909" y="394"/>
                  </a:cubicBezTo>
                  <a:lnTo>
                    <a:pt x="1902" y="356"/>
                  </a:lnTo>
                  <a:cubicBezTo>
                    <a:pt x="1928" y="254"/>
                    <a:pt x="1940" y="152"/>
                    <a:pt x="1940" y="51"/>
                  </a:cubicBezTo>
                  <a:cubicBezTo>
                    <a:pt x="1940" y="19"/>
                    <a:pt x="1917" y="1"/>
                    <a:pt x="1895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" name="Google Shape;287;p39"/>
            <p:cNvSpPr/>
            <p:nvPr/>
          </p:nvSpPr>
          <p:spPr>
            <a:xfrm>
              <a:off x="7188311" y="2118825"/>
              <a:ext cx="1008222" cy="1164693"/>
            </a:xfrm>
            <a:custGeom>
              <a:avLst/>
              <a:gdLst/>
              <a:ahLst/>
              <a:cxnLst/>
              <a:rect l="l" t="t" r="r" b="b"/>
              <a:pathLst>
                <a:path w="4736" h="5471" extrusionOk="0">
                  <a:moveTo>
                    <a:pt x="2709" y="5393"/>
                  </a:moveTo>
                  <a:cubicBezTo>
                    <a:pt x="2711" y="5393"/>
                    <a:pt x="2713" y="5394"/>
                    <a:pt x="2714" y="5395"/>
                  </a:cubicBezTo>
                  <a:lnTo>
                    <a:pt x="2721" y="5395"/>
                  </a:lnTo>
                  <a:lnTo>
                    <a:pt x="2709" y="5393"/>
                  </a:lnTo>
                  <a:close/>
                  <a:moveTo>
                    <a:pt x="128" y="0"/>
                  </a:moveTo>
                  <a:cubicBezTo>
                    <a:pt x="103" y="127"/>
                    <a:pt x="83" y="254"/>
                    <a:pt x="64" y="381"/>
                  </a:cubicBezTo>
                  <a:cubicBezTo>
                    <a:pt x="33" y="572"/>
                    <a:pt x="14" y="763"/>
                    <a:pt x="1" y="953"/>
                  </a:cubicBezTo>
                  <a:cubicBezTo>
                    <a:pt x="14" y="883"/>
                    <a:pt x="26" y="814"/>
                    <a:pt x="39" y="744"/>
                  </a:cubicBezTo>
                  <a:cubicBezTo>
                    <a:pt x="42" y="733"/>
                    <a:pt x="51" y="728"/>
                    <a:pt x="59" y="728"/>
                  </a:cubicBezTo>
                  <a:cubicBezTo>
                    <a:pt x="70" y="728"/>
                    <a:pt x="81" y="736"/>
                    <a:pt x="77" y="750"/>
                  </a:cubicBezTo>
                  <a:cubicBezTo>
                    <a:pt x="58" y="947"/>
                    <a:pt x="45" y="1144"/>
                    <a:pt x="52" y="1341"/>
                  </a:cubicBezTo>
                  <a:cubicBezTo>
                    <a:pt x="52" y="1684"/>
                    <a:pt x="96" y="2027"/>
                    <a:pt x="179" y="2364"/>
                  </a:cubicBezTo>
                  <a:cubicBezTo>
                    <a:pt x="217" y="2536"/>
                    <a:pt x="268" y="2701"/>
                    <a:pt x="331" y="2860"/>
                  </a:cubicBezTo>
                  <a:cubicBezTo>
                    <a:pt x="242" y="2587"/>
                    <a:pt x="198" y="2294"/>
                    <a:pt x="204" y="2002"/>
                  </a:cubicBezTo>
                  <a:cubicBezTo>
                    <a:pt x="204" y="1992"/>
                    <a:pt x="212" y="1988"/>
                    <a:pt x="220" y="1988"/>
                  </a:cubicBezTo>
                  <a:cubicBezTo>
                    <a:pt x="228" y="1988"/>
                    <a:pt x="236" y="1992"/>
                    <a:pt x="236" y="2002"/>
                  </a:cubicBezTo>
                  <a:cubicBezTo>
                    <a:pt x="249" y="2180"/>
                    <a:pt x="280" y="2351"/>
                    <a:pt x="325" y="2523"/>
                  </a:cubicBezTo>
                  <a:cubicBezTo>
                    <a:pt x="395" y="2828"/>
                    <a:pt x="516" y="3120"/>
                    <a:pt x="674" y="3387"/>
                  </a:cubicBezTo>
                  <a:cubicBezTo>
                    <a:pt x="751" y="3527"/>
                    <a:pt x="840" y="3654"/>
                    <a:pt x="941" y="3775"/>
                  </a:cubicBezTo>
                  <a:cubicBezTo>
                    <a:pt x="973" y="3819"/>
                    <a:pt x="1011" y="3864"/>
                    <a:pt x="1056" y="3908"/>
                  </a:cubicBezTo>
                  <a:cubicBezTo>
                    <a:pt x="986" y="3769"/>
                    <a:pt x="922" y="3616"/>
                    <a:pt x="871" y="3470"/>
                  </a:cubicBezTo>
                  <a:cubicBezTo>
                    <a:pt x="867" y="3450"/>
                    <a:pt x="881" y="3437"/>
                    <a:pt x="895" y="3437"/>
                  </a:cubicBezTo>
                  <a:cubicBezTo>
                    <a:pt x="903" y="3437"/>
                    <a:pt x="911" y="3442"/>
                    <a:pt x="916" y="3451"/>
                  </a:cubicBezTo>
                  <a:cubicBezTo>
                    <a:pt x="1068" y="3794"/>
                    <a:pt x="1259" y="4118"/>
                    <a:pt x="1488" y="4417"/>
                  </a:cubicBezTo>
                  <a:cubicBezTo>
                    <a:pt x="1590" y="4563"/>
                    <a:pt x="1704" y="4696"/>
                    <a:pt x="1825" y="4830"/>
                  </a:cubicBezTo>
                  <a:cubicBezTo>
                    <a:pt x="1837" y="4830"/>
                    <a:pt x="1844" y="4830"/>
                    <a:pt x="1850" y="4836"/>
                  </a:cubicBezTo>
                  <a:cubicBezTo>
                    <a:pt x="1984" y="4989"/>
                    <a:pt x="2142" y="5122"/>
                    <a:pt x="2314" y="5237"/>
                  </a:cubicBezTo>
                  <a:cubicBezTo>
                    <a:pt x="2397" y="5287"/>
                    <a:pt x="2492" y="5338"/>
                    <a:pt x="2581" y="5376"/>
                  </a:cubicBezTo>
                  <a:lnTo>
                    <a:pt x="2613" y="5389"/>
                  </a:lnTo>
                  <a:cubicBezTo>
                    <a:pt x="2617" y="5380"/>
                    <a:pt x="2625" y="5374"/>
                    <a:pt x="2634" y="5374"/>
                  </a:cubicBezTo>
                  <a:cubicBezTo>
                    <a:pt x="2638" y="5374"/>
                    <a:pt x="2641" y="5375"/>
                    <a:pt x="2644" y="5376"/>
                  </a:cubicBezTo>
                  <a:lnTo>
                    <a:pt x="2709" y="5393"/>
                  </a:lnTo>
                  <a:lnTo>
                    <a:pt x="2709" y="5393"/>
                  </a:lnTo>
                  <a:cubicBezTo>
                    <a:pt x="2539" y="5298"/>
                    <a:pt x="2376" y="5184"/>
                    <a:pt x="2225" y="5059"/>
                  </a:cubicBezTo>
                  <a:cubicBezTo>
                    <a:pt x="2204" y="5043"/>
                    <a:pt x="2221" y="5015"/>
                    <a:pt x="2239" y="5015"/>
                  </a:cubicBezTo>
                  <a:cubicBezTo>
                    <a:pt x="2243" y="5015"/>
                    <a:pt x="2247" y="5017"/>
                    <a:pt x="2250" y="5020"/>
                  </a:cubicBezTo>
                  <a:cubicBezTo>
                    <a:pt x="2409" y="5141"/>
                    <a:pt x="2575" y="5243"/>
                    <a:pt x="2752" y="5319"/>
                  </a:cubicBezTo>
                  <a:cubicBezTo>
                    <a:pt x="2841" y="5364"/>
                    <a:pt x="2930" y="5395"/>
                    <a:pt x="3026" y="5427"/>
                  </a:cubicBezTo>
                  <a:lnTo>
                    <a:pt x="3153" y="5465"/>
                  </a:lnTo>
                  <a:lnTo>
                    <a:pt x="3178" y="5465"/>
                  </a:lnTo>
                  <a:cubicBezTo>
                    <a:pt x="3226" y="5468"/>
                    <a:pt x="3272" y="5470"/>
                    <a:pt x="3317" y="5470"/>
                  </a:cubicBezTo>
                  <a:cubicBezTo>
                    <a:pt x="3363" y="5470"/>
                    <a:pt x="3407" y="5468"/>
                    <a:pt x="3451" y="5465"/>
                  </a:cubicBezTo>
                  <a:cubicBezTo>
                    <a:pt x="3501" y="5461"/>
                    <a:pt x="3547" y="5456"/>
                    <a:pt x="3595" y="5456"/>
                  </a:cubicBezTo>
                  <a:cubicBezTo>
                    <a:pt x="3614" y="5456"/>
                    <a:pt x="3634" y="5457"/>
                    <a:pt x="3655" y="5459"/>
                  </a:cubicBezTo>
                  <a:cubicBezTo>
                    <a:pt x="3718" y="5427"/>
                    <a:pt x="3788" y="5395"/>
                    <a:pt x="3858" y="5357"/>
                  </a:cubicBezTo>
                  <a:cubicBezTo>
                    <a:pt x="3998" y="5294"/>
                    <a:pt x="4144" y="5224"/>
                    <a:pt x="4284" y="5154"/>
                  </a:cubicBezTo>
                  <a:lnTo>
                    <a:pt x="4500" y="5046"/>
                  </a:lnTo>
                  <a:cubicBezTo>
                    <a:pt x="4570" y="5001"/>
                    <a:pt x="4640" y="4970"/>
                    <a:pt x="4716" y="4951"/>
                  </a:cubicBezTo>
                  <a:cubicBezTo>
                    <a:pt x="4716" y="4900"/>
                    <a:pt x="4722" y="4855"/>
                    <a:pt x="4735" y="4804"/>
                  </a:cubicBezTo>
                  <a:cubicBezTo>
                    <a:pt x="4309" y="4773"/>
                    <a:pt x="3922" y="4563"/>
                    <a:pt x="3655" y="4232"/>
                  </a:cubicBezTo>
                  <a:cubicBezTo>
                    <a:pt x="3564" y="4349"/>
                    <a:pt x="3436" y="4403"/>
                    <a:pt x="3310" y="4403"/>
                  </a:cubicBezTo>
                  <a:cubicBezTo>
                    <a:pt x="3126" y="4403"/>
                    <a:pt x="2946" y="4289"/>
                    <a:pt x="2886" y="4086"/>
                  </a:cubicBezTo>
                  <a:cubicBezTo>
                    <a:pt x="2867" y="4194"/>
                    <a:pt x="2848" y="4302"/>
                    <a:pt x="2829" y="4404"/>
                  </a:cubicBezTo>
                  <a:cubicBezTo>
                    <a:pt x="1126" y="3616"/>
                    <a:pt x="58" y="1875"/>
                    <a:pt x="128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" name="Google Shape;288;p39"/>
            <p:cNvSpPr/>
            <p:nvPr/>
          </p:nvSpPr>
          <p:spPr>
            <a:xfrm>
              <a:off x="7753945" y="3194743"/>
              <a:ext cx="447484" cy="243753"/>
            </a:xfrm>
            <a:custGeom>
              <a:avLst/>
              <a:gdLst/>
              <a:ahLst/>
              <a:cxnLst/>
              <a:rect l="l" t="t" r="r" b="b"/>
              <a:pathLst>
                <a:path w="2102" h="1145" extrusionOk="0">
                  <a:moveTo>
                    <a:pt x="2036" y="0"/>
                  </a:moveTo>
                  <a:cubicBezTo>
                    <a:pt x="2029" y="0"/>
                    <a:pt x="2022" y="2"/>
                    <a:pt x="2015" y="5"/>
                  </a:cubicBezTo>
                  <a:cubicBezTo>
                    <a:pt x="1881" y="75"/>
                    <a:pt x="1754" y="138"/>
                    <a:pt x="1621" y="214"/>
                  </a:cubicBezTo>
                  <a:cubicBezTo>
                    <a:pt x="1392" y="310"/>
                    <a:pt x="1163" y="411"/>
                    <a:pt x="934" y="513"/>
                  </a:cubicBezTo>
                  <a:lnTo>
                    <a:pt x="775" y="583"/>
                  </a:lnTo>
                  <a:cubicBezTo>
                    <a:pt x="801" y="538"/>
                    <a:pt x="763" y="494"/>
                    <a:pt x="718" y="494"/>
                  </a:cubicBezTo>
                  <a:cubicBezTo>
                    <a:pt x="648" y="507"/>
                    <a:pt x="591" y="519"/>
                    <a:pt x="528" y="545"/>
                  </a:cubicBezTo>
                  <a:lnTo>
                    <a:pt x="515" y="545"/>
                  </a:lnTo>
                  <a:cubicBezTo>
                    <a:pt x="381" y="577"/>
                    <a:pt x="261" y="653"/>
                    <a:pt x="172" y="761"/>
                  </a:cubicBezTo>
                  <a:lnTo>
                    <a:pt x="153" y="780"/>
                  </a:lnTo>
                  <a:cubicBezTo>
                    <a:pt x="89" y="831"/>
                    <a:pt x="0" y="913"/>
                    <a:pt x="13" y="1009"/>
                  </a:cubicBezTo>
                  <a:cubicBezTo>
                    <a:pt x="19" y="1034"/>
                    <a:pt x="32" y="1060"/>
                    <a:pt x="51" y="1072"/>
                  </a:cubicBezTo>
                  <a:cubicBezTo>
                    <a:pt x="51" y="1091"/>
                    <a:pt x="64" y="1110"/>
                    <a:pt x="83" y="1123"/>
                  </a:cubicBezTo>
                  <a:cubicBezTo>
                    <a:pt x="88" y="1137"/>
                    <a:pt x="103" y="1144"/>
                    <a:pt x="119" y="1144"/>
                  </a:cubicBezTo>
                  <a:cubicBezTo>
                    <a:pt x="124" y="1144"/>
                    <a:pt x="129" y="1144"/>
                    <a:pt x="134" y="1142"/>
                  </a:cubicBezTo>
                  <a:cubicBezTo>
                    <a:pt x="496" y="983"/>
                    <a:pt x="845" y="799"/>
                    <a:pt x="1195" y="621"/>
                  </a:cubicBezTo>
                  <a:lnTo>
                    <a:pt x="1443" y="507"/>
                  </a:lnTo>
                  <a:lnTo>
                    <a:pt x="1551" y="456"/>
                  </a:lnTo>
                  <a:cubicBezTo>
                    <a:pt x="1684" y="405"/>
                    <a:pt x="1818" y="341"/>
                    <a:pt x="1938" y="259"/>
                  </a:cubicBezTo>
                  <a:lnTo>
                    <a:pt x="1964" y="246"/>
                  </a:lnTo>
                  <a:cubicBezTo>
                    <a:pt x="2027" y="214"/>
                    <a:pt x="2072" y="157"/>
                    <a:pt x="2085" y="87"/>
                  </a:cubicBezTo>
                  <a:cubicBezTo>
                    <a:pt x="2091" y="81"/>
                    <a:pt x="2091" y="81"/>
                    <a:pt x="2091" y="81"/>
                  </a:cubicBezTo>
                  <a:cubicBezTo>
                    <a:pt x="2102" y="38"/>
                    <a:pt x="2072" y="0"/>
                    <a:pt x="2036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" name="Google Shape;289;p39"/>
            <p:cNvSpPr/>
            <p:nvPr/>
          </p:nvSpPr>
          <p:spPr>
            <a:xfrm>
              <a:off x="8372162" y="2632941"/>
              <a:ext cx="808111" cy="467495"/>
            </a:xfrm>
            <a:custGeom>
              <a:avLst/>
              <a:gdLst/>
              <a:ahLst/>
              <a:cxnLst/>
              <a:rect l="l" t="t" r="r" b="b"/>
              <a:pathLst>
                <a:path w="3796" h="2196" extrusionOk="0">
                  <a:moveTo>
                    <a:pt x="3406" y="254"/>
                  </a:moveTo>
                  <a:cubicBezTo>
                    <a:pt x="3286" y="330"/>
                    <a:pt x="3152" y="381"/>
                    <a:pt x="3032" y="438"/>
                  </a:cubicBezTo>
                  <a:lnTo>
                    <a:pt x="2835" y="527"/>
                  </a:lnTo>
                  <a:lnTo>
                    <a:pt x="2904" y="496"/>
                  </a:lnTo>
                  <a:cubicBezTo>
                    <a:pt x="3070" y="413"/>
                    <a:pt x="3235" y="337"/>
                    <a:pt x="3406" y="254"/>
                  </a:cubicBezTo>
                  <a:close/>
                  <a:moveTo>
                    <a:pt x="3723" y="1"/>
                  </a:moveTo>
                  <a:cubicBezTo>
                    <a:pt x="3715" y="1"/>
                    <a:pt x="3707" y="3"/>
                    <a:pt x="3699" y="6"/>
                  </a:cubicBezTo>
                  <a:cubicBezTo>
                    <a:pt x="3451" y="121"/>
                    <a:pt x="3197" y="229"/>
                    <a:pt x="2949" y="343"/>
                  </a:cubicBezTo>
                  <a:cubicBezTo>
                    <a:pt x="2701" y="458"/>
                    <a:pt x="2453" y="578"/>
                    <a:pt x="2212" y="712"/>
                  </a:cubicBezTo>
                  <a:cubicBezTo>
                    <a:pt x="1735" y="960"/>
                    <a:pt x="1265" y="1233"/>
                    <a:pt x="807" y="1519"/>
                  </a:cubicBezTo>
                  <a:cubicBezTo>
                    <a:pt x="718" y="1576"/>
                    <a:pt x="636" y="1633"/>
                    <a:pt x="547" y="1690"/>
                  </a:cubicBezTo>
                  <a:cubicBezTo>
                    <a:pt x="540" y="1687"/>
                    <a:pt x="534" y="1686"/>
                    <a:pt x="528" y="1686"/>
                  </a:cubicBezTo>
                  <a:cubicBezTo>
                    <a:pt x="521" y="1686"/>
                    <a:pt x="515" y="1687"/>
                    <a:pt x="509" y="1690"/>
                  </a:cubicBezTo>
                  <a:cubicBezTo>
                    <a:pt x="312" y="1748"/>
                    <a:pt x="140" y="1875"/>
                    <a:pt x="32" y="2046"/>
                  </a:cubicBezTo>
                  <a:cubicBezTo>
                    <a:pt x="0" y="2084"/>
                    <a:pt x="19" y="2135"/>
                    <a:pt x="64" y="2148"/>
                  </a:cubicBezTo>
                  <a:lnTo>
                    <a:pt x="51" y="2161"/>
                  </a:lnTo>
                  <a:cubicBezTo>
                    <a:pt x="36" y="2176"/>
                    <a:pt x="54" y="2196"/>
                    <a:pt x="68" y="2196"/>
                  </a:cubicBezTo>
                  <a:cubicBezTo>
                    <a:pt x="71" y="2196"/>
                    <a:pt x="74" y="2195"/>
                    <a:pt x="77" y="2192"/>
                  </a:cubicBezTo>
                  <a:cubicBezTo>
                    <a:pt x="318" y="2034"/>
                    <a:pt x="540" y="1862"/>
                    <a:pt x="776" y="1716"/>
                  </a:cubicBezTo>
                  <a:cubicBezTo>
                    <a:pt x="1017" y="1563"/>
                    <a:pt x="1265" y="1417"/>
                    <a:pt x="1519" y="1290"/>
                  </a:cubicBezTo>
                  <a:cubicBezTo>
                    <a:pt x="2015" y="1023"/>
                    <a:pt x="2536" y="794"/>
                    <a:pt x="3051" y="566"/>
                  </a:cubicBezTo>
                  <a:cubicBezTo>
                    <a:pt x="3298" y="451"/>
                    <a:pt x="3616" y="343"/>
                    <a:pt x="3769" y="102"/>
                  </a:cubicBezTo>
                  <a:cubicBezTo>
                    <a:pt x="3796" y="58"/>
                    <a:pt x="3767" y="1"/>
                    <a:pt x="3723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" name="Google Shape;290;p39"/>
            <p:cNvSpPr/>
            <p:nvPr/>
          </p:nvSpPr>
          <p:spPr>
            <a:xfrm>
              <a:off x="6976491" y="3525779"/>
              <a:ext cx="622049" cy="438543"/>
            </a:xfrm>
            <a:custGeom>
              <a:avLst/>
              <a:gdLst/>
              <a:ahLst/>
              <a:cxnLst/>
              <a:rect l="l" t="t" r="r" b="b"/>
              <a:pathLst>
                <a:path w="2922" h="2060" extrusionOk="0">
                  <a:moveTo>
                    <a:pt x="2834" y="1"/>
                  </a:moveTo>
                  <a:cubicBezTo>
                    <a:pt x="2817" y="1"/>
                    <a:pt x="2799" y="9"/>
                    <a:pt x="2788" y="26"/>
                  </a:cubicBezTo>
                  <a:cubicBezTo>
                    <a:pt x="2680" y="146"/>
                    <a:pt x="2572" y="261"/>
                    <a:pt x="2451" y="375"/>
                  </a:cubicBezTo>
                  <a:lnTo>
                    <a:pt x="2407" y="407"/>
                  </a:lnTo>
                  <a:cubicBezTo>
                    <a:pt x="2260" y="515"/>
                    <a:pt x="2108" y="623"/>
                    <a:pt x="1955" y="725"/>
                  </a:cubicBezTo>
                  <a:lnTo>
                    <a:pt x="1517" y="1042"/>
                  </a:lnTo>
                  <a:lnTo>
                    <a:pt x="1288" y="1208"/>
                  </a:lnTo>
                  <a:cubicBezTo>
                    <a:pt x="1212" y="1258"/>
                    <a:pt x="1142" y="1316"/>
                    <a:pt x="1078" y="1386"/>
                  </a:cubicBezTo>
                  <a:cubicBezTo>
                    <a:pt x="1078" y="1386"/>
                    <a:pt x="1072" y="1392"/>
                    <a:pt x="1072" y="1392"/>
                  </a:cubicBezTo>
                  <a:cubicBezTo>
                    <a:pt x="945" y="1468"/>
                    <a:pt x="818" y="1544"/>
                    <a:pt x="691" y="1621"/>
                  </a:cubicBezTo>
                  <a:cubicBezTo>
                    <a:pt x="468" y="1748"/>
                    <a:pt x="233" y="1868"/>
                    <a:pt x="24" y="2015"/>
                  </a:cubicBezTo>
                  <a:cubicBezTo>
                    <a:pt x="0" y="2032"/>
                    <a:pt x="19" y="2060"/>
                    <a:pt x="37" y="2060"/>
                  </a:cubicBezTo>
                  <a:cubicBezTo>
                    <a:pt x="39" y="2060"/>
                    <a:pt x="41" y="2060"/>
                    <a:pt x="43" y="2059"/>
                  </a:cubicBezTo>
                  <a:cubicBezTo>
                    <a:pt x="259" y="1964"/>
                    <a:pt x="475" y="1856"/>
                    <a:pt x="678" y="1741"/>
                  </a:cubicBezTo>
                  <a:cubicBezTo>
                    <a:pt x="881" y="1627"/>
                    <a:pt x="1085" y="1513"/>
                    <a:pt x="1282" y="1392"/>
                  </a:cubicBezTo>
                  <a:cubicBezTo>
                    <a:pt x="1663" y="1163"/>
                    <a:pt x="2025" y="903"/>
                    <a:pt x="2362" y="617"/>
                  </a:cubicBezTo>
                  <a:cubicBezTo>
                    <a:pt x="2407" y="572"/>
                    <a:pt x="2457" y="534"/>
                    <a:pt x="2502" y="489"/>
                  </a:cubicBezTo>
                  <a:lnTo>
                    <a:pt x="2610" y="407"/>
                  </a:lnTo>
                  <a:cubicBezTo>
                    <a:pt x="2693" y="356"/>
                    <a:pt x="2769" y="299"/>
                    <a:pt x="2839" y="235"/>
                  </a:cubicBezTo>
                  <a:cubicBezTo>
                    <a:pt x="2902" y="191"/>
                    <a:pt x="2921" y="108"/>
                    <a:pt x="2890" y="38"/>
                  </a:cubicBezTo>
                  <a:cubicBezTo>
                    <a:pt x="2879" y="14"/>
                    <a:pt x="2856" y="1"/>
                    <a:pt x="2834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" name="Google Shape;291;p39"/>
            <p:cNvSpPr/>
            <p:nvPr/>
          </p:nvSpPr>
          <p:spPr>
            <a:xfrm>
              <a:off x="7375011" y="1783319"/>
              <a:ext cx="43854" cy="139227"/>
            </a:xfrm>
            <a:custGeom>
              <a:avLst/>
              <a:gdLst/>
              <a:ahLst/>
              <a:cxnLst/>
              <a:rect l="l" t="t" r="r" b="b"/>
              <a:pathLst>
                <a:path w="206" h="654" extrusionOk="0">
                  <a:moveTo>
                    <a:pt x="172" y="1"/>
                  </a:moveTo>
                  <a:cubicBezTo>
                    <a:pt x="160" y="1"/>
                    <a:pt x="150" y="6"/>
                    <a:pt x="147" y="19"/>
                  </a:cubicBezTo>
                  <a:cubicBezTo>
                    <a:pt x="115" y="115"/>
                    <a:pt x="90" y="216"/>
                    <a:pt x="64" y="318"/>
                  </a:cubicBezTo>
                  <a:cubicBezTo>
                    <a:pt x="39" y="420"/>
                    <a:pt x="14" y="521"/>
                    <a:pt x="1" y="629"/>
                  </a:cubicBezTo>
                  <a:cubicBezTo>
                    <a:pt x="1" y="645"/>
                    <a:pt x="12" y="653"/>
                    <a:pt x="26" y="653"/>
                  </a:cubicBezTo>
                  <a:cubicBezTo>
                    <a:pt x="35" y="653"/>
                    <a:pt x="44" y="650"/>
                    <a:pt x="52" y="642"/>
                  </a:cubicBezTo>
                  <a:cubicBezTo>
                    <a:pt x="83" y="540"/>
                    <a:pt x="109" y="439"/>
                    <a:pt x="128" y="337"/>
                  </a:cubicBezTo>
                  <a:cubicBezTo>
                    <a:pt x="153" y="235"/>
                    <a:pt x="172" y="134"/>
                    <a:pt x="198" y="32"/>
                  </a:cubicBezTo>
                  <a:cubicBezTo>
                    <a:pt x="205" y="13"/>
                    <a:pt x="188" y="1"/>
                    <a:pt x="17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7297947" y="1709874"/>
              <a:ext cx="93031" cy="290588"/>
            </a:xfrm>
            <a:custGeom>
              <a:avLst/>
              <a:gdLst/>
              <a:ahLst/>
              <a:cxnLst/>
              <a:rect l="l" t="t" r="r" b="b"/>
              <a:pathLst>
                <a:path w="437" h="1365" extrusionOk="0">
                  <a:moveTo>
                    <a:pt x="414" y="1"/>
                  </a:moveTo>
                  <a:cubicBezTo>
                    <a:pt x="407" y="1"/>
                    <a:pt x="399" y="5"/>
                    <a:pt x="395" y="15"/>
                  </a:cubicBezTo>
                  <a:cubicBezTo>
                    <a:pt x="318" y="104"/>
                    <a:pt x="267" y="205"/>
                    <a:pt x="236" y="313"/>
                  </a:cubicBezTo>
                  <a:cubicBezTo>
                    <a:pt x="191" y="421"/>
                    <a:pt x="153" y="536"/>
                    <a:pt x="121" y="650"/>
                  </a:cubicBezTo>
                  <a:cubicBezTo>
                    <a:pt x="83" y="765"/>
                    <a:pt x="58" y="879"/>
                    <a:pt x="39" y="993"/>
                  </a:cubicBezTo>
                  <a:cubicBezTo>
                    <a:pt x="32" y="1051"/>
                    <a:pt x="20" y="1108"/>
                    <a:pt x="13" y="1159"/>
                  </a:cubicBezTo>
                  <a:cubicBezTo>
                    <a:pt x="1" y="1222"/>
                    <a:pt x="7" y="1279"/>
                    <a:pt x="26" y="1337"/>
                  </a:cubicBezTo>
                  <a:cubicBezTo>
                    <a:pt x="33" y="1355"/>
                    <a:pt x="52" y="1365"/>
                    <a:pt x="71" y="1365"/>
                  </a:cubicBezTo>
                  <a:cubicBezTo>
                    <a:pt x="84" y="1365"/>
                    <a:pt x="98" y="1360"/>
                    <a:pt x="109" y="1349"/>
                  </a:cubicBezTo>
                  <a:cubicBezTo>
                    <a:pt x="134" y="1305"/>
                    <a:pt x="147" y="1254"/>
                    <a:pt x="153" y="1197"/>
                  </a:cubicBezTo>
                  <a:cubicBezTo>
                    <a:pt x="159" y="1140"/>
                    <a:pt x="166" y="1082"/>
                    <a:pt x="172" y="1031"/>
                  </a:cubicBezTo>
                  <a:cubicBezTo>
                    <a:pt x="191" y="911"/>
                    <a:pt x="210" y="796"/>
                    <a:pt x="236" y="682"/>
                  </a:cubicBezTo>
                  <a:cubicBezTo>
                    <a:pt x="267" y="574"/>
                    <a:pt x="299" y="460"/>
                    <a:pt x="337" y="352"/>
                  </a:cubicBezTo>
                  <a:cubicBezTo>
                    <a:pt x="382" y="250"/>
                    <a:pt x="414" y="142"/>
                    <a:pt x="433" y="27"/>
                  </a:cubicBezTo>
                  <a:cubicBezTo>
                    <a:pt x="437" y="12"/>
                    <a:pt x="426" y="1"/>
                    <a:pt x="414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7338608" y="1760327"/>
              <a:ext cx="66846" cy="183507"/>
            </a:xfrm>
            <a:custGeom>
              <a:avLst/>
              <a:gdLst/>
              <a:ahLst/>
              <a:cxnLst/>
              <a:rect l="l" t="t" r="r" b="b"/>
              <a:pathLst>
                <a:path w="314" h="862" extrusionOk="0">
                  <a:moveTo>
                    <a:pt x="271" y="0"/>
                  </a:moveTo>
                  <a:cubicBezTo>
                    <a:pt x="260" y="0"/>
                    <a:pt x="248" y="6"/>
                    <a:pt x="242" y="19"/>
                  </a:cubicBezTo>
                  <a:cubicBezTo>
                    <a:pt x="172" y="153"/>
                    <a:pt x="121" y="286"/>
                    <a:pt x="83" y="432"/>
                  </a:cubicBezTo>
                  <a:cubicBezTo>
                    <a:pt x="64" y="502"/>
                    <a:pt x="51" y="572"/>
                    <a:pt x="38" y="648"/>
                  </a:cubicBezTo>
                  <a:cubicBezTo>
                    <a:pt x="26" y="718"/>
                    <a:pt x="0" y="794"/>
                    <a:pt x="45" y="845"/>
                  </a:cubicBezTo>
                  <a:cubicBezTo>
                    <a:pt x="53" y="857"/>
                    <a:pt x="63" y="862"/>
                    <a:pt x="75" y="862"/>
                  </a:cubicBezTo>
                  <a:cubicBezTo>
                    <a:pt x="82" y="862"/>
                    <a:pt x="89" y="860"/>
                    <a:pt x="96" y="858"/>
                  </a:cubicBezTo>
                  <a:cubicBezTo>
                    <a:pt x="146" y="807"/>
                    <a:pt x="146" y="725"/>
                    <a:pt x="153" y="661"/>
                  </a:cubicBezTo>
                  <a:cubicBezTo>
                    <a:pt x="165" y="597"/>
                    <a:pt x="178" y="521"/>
                    <a:pt x="191" y="458"/>
                  </a:cubicBezTo>
                  <a:cubicBezTo>
                    <a:pt x="223" y="318"/>
                    <a:pt x="261" y="184"/>
                    <a:pt x="305" y="45"/>
                  </a:cubicBezTo>
                  <a:cubicBezTo>
                    <a:pt x="314" y="20"/>
                    <a:pt x="292" y="0"/>
                    <a:pt x="271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" name="Google Shape;294;p39"/>
            <p:cNvSpPr/>
            <p:nvPr/>
          </p:nvSpPr>
          <p:spPr>
            <a:xfrm>
              <a:off x="8327457" y="1659420"/>
              <a:ext cx="74510" cy="323585"/>
            </a:xfrm>
            <a:custGeom>
              <a:avLst/>
              <a:gdLst/>
              <a:ahLst/>
              <a:cxnLst/>
              <a:rect l="l" t="t" r="r" b="b"/>
              <a:pathLst>
                <a:path w="350" h="1520" extrusionOk="0">
                  <a:moveTo>
                    <a:pt x="301" y="0"/>
                  </a:moveTo>
                  <a:cubicBezTo>
                    <a:pt x="288" y="0"/>
                    <a:pt x="274" y="7"/>
                    <a:pt x="267" y="23"/>
                  </a:cubicBezTo>
                  <a:cubicBezTo>
                    <a:pt x="159" y="258"/>
                    <a:pt x="83" y="506"/>
                    <a:pt x="51" y="760"/>
                  </a:cubicBezTo>
                  <a:cubicBezTo>
                    <a:pt x="32" y="887"/>
                    <a:pt x="20" y="1014"/>
                    <a:pt x="20" y="1141"/>
                  </a:cubicBezTo>
                  <a:cubicBezTo>
                    <a:pt x="20" y="1256"/>
                    <a:pt x="1" y="1402"/>
                    <a:pt x="70" y="1504"/>
                  </a:cubicBezTo>
                  <a:cubicBezTo>
                    <a:pt x="79" y="1515"/>
                    <a:pt x="92" y="1520"/>
                    <a:pt x="105" y="1520"/>
                  </a:cubicBezTo>
                  <a:cubicBezTo>
                    <a:pt x="122" y="1520"/>
                    <a:pt x="140" y="1512"/>
                    <a:pt x="147" y="1497"/>
                  </a:cubicBezTo>
                  <a:cubicBezTo>
                    <a:pt x="166" y="1440"/>
                    <a:pt x="172" y="1383"/>
                    <a:pt x="166" y="1326"/>
                  </a:cubicBezTo>
                  <a:cubicBezTo>
                    <a:pt x="166" y="1268"/>
                    <a:pt x="159" y="1205"/>
                    <a:pt x="166" y="1148"/>
                  </a:cubicBezTo>
                  <a:cubicBezTo>
                    <a:pt x="166" y="1021"/>
                    <a:pt x="172" y="900"/>
                    <a:pt x="191" y="773"/>
                  </a:cubicBezTo>
                  <a:cubicBezTo>
                    <a:pt x="217" y="531"/>
                    <a:pt x="267" y="290"/>
                    <a:pt x="337" y="55"/>
                  </a:cubicBezTo>
                  <a:cubicBezTo>
                    <a:pt x="350" y="22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" name="Google Shape;295;p39"/>
            <p:cNvSpPr/>
            <p:nvPr/>
          </p:nvSpPr>
          <p:spPr>
            <a:xfrm>
              <a:off x="8301698" y="1774591"/>
              <a:ext cx="26823" cy="130498"/>
            </a:xfrm>
            <a:custGeom>
              <a:avLst/>
              <a:gdLst/>
              <a:ahLst/>
              <a:cxnLst/>
              <a:rect l="l" t="t" r="r" b="b"/>
              <a:pathLst>
                <a:path w="126" h="613" extrusionOk="0">
                  <a:moveTo>
                    <a:pt x="87" y="1"/>
                  </a:moveTo>
                  <a:cubicBezTo>
                    <a:pt x="75" y="1"/>
                    <a:pt x="63" y="7"/>
                    <a:pt x="58" y="22"/>
                  </a:cubicBezTo>
                  <a:cubicBezTo>
                    <a:pt x="33" y="111"/>
                    <a:pt x="14" y="213"/>
                    <a:pt x="7" y="308"/>
                  </a:cubicBezTo>
                  <a:cubicBezTo>
                    <a:pt x="1" y="359"/>
                    <a:pt x="1" y="410"/>
                    <a:pt x="1" y="461"/>
                  </a:cubicBezTo>
                  <a:cubicBezTo>
                    <a:pt x="1" y="505"/>
                    <a:pt x="7" y="556"/>
                    <a:pt x="26" y="600"/>
                  </a:cubicBezTo>
                  <a:cubicBezTo>
                    <a:pt x="30" y="607"/>
                    <a:pt x="41" y="612"/>
                    <a:pt x="51" y="612"/>
                  </a:cubicBezTo>
                  <a:cubicBezTo>
                    <a:pt x="60" y="612"/>
                    <a:pt x="68" y="609"/>
                    <a:pt x="71" y="600"/>
                  </a:cubicBezTo>
                  <a:cubicBezTo>
                    <a:pt x="77" y="550"/>
                    <a:pt x="83" y="505"/>
                    <a:pt x="77" y="454"/>
                  </a:cubicBezTo>
                  <a:cubicBezTo>
                    <a:pt x="77" y="410"/>
                    <a:pt x="77" y="365"/>
                    <a:pt x="83" y="321"/>
                  </a:cubicBezTo>
                  <a:cubicBezTo>
                    <a:pt x="90" y="225"/>
                    <a:pt x="103" y="130"/>
                    <a:pt x="122" y="35"/>
                  </a:cubicBezTo>
                  <a:cubicBezTo>
                    <a:pt x="125" y="16"/>
                    <a:pt x="106" y="1"/>
                    <a:pt x="87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8270616" y="1796731"/>
              <a:ext cx="17244" cy="76000"/>
            </a:xfrm>
            <a:custGeom>
              <a:avLst/>
              <a:gdLst/>
              <a:ahLst/>
              <a:cxnLst/>
              <a:rect l="l" t="t" r="r" b="b"/>
              <a:pathLst>
                <a:path w="81" h="357" extrusionOk="0">
                  <a:moveTo>
                    <a:pt x="47" y="1"/>
                  </a:moveTo>
                  <a:cubicBezTo>
                    <a:pt x="33" y="1"/>
                    <a:pt x="20" y="9"/>
                    <a:pt x="20" y="26"/>
                  </a:cubicBezTo>
                  <a:cubicBezTo>
                    <a:pt x="7" y="128"/>
                    <a:pt x="1" y="229"/>
                    <a:pt x="1" y="338"/>
                  </a:cubicBezTo>
                  <a:cubicBezTo>
                    <a:pt x="1" y="350"/>
                    <a:pt x="13" y="357"/>
                    <a:pt x="26" y="357"/>
                  </a:cubicBezTo>
                  <a:cubicBezTo>
                    <a:pt x="39" y="357"/>
                    <a:pt x="52" y="350"/>
                    <a:pt x="52" y="338"/>
                  </a:cubicBezTo>
                  <a:cubicBezTo>
                    <a:pt x="71" y="236"/>
                    <a:pt x="77" y="134"/>
                    <a:pt x="77" y="32"/>
                  </a:cubicBezTo>
                  <a:cubicBezTo>
                    <a:pt x="80" y="1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" name="Google Shape;297;p39"/>
            <p:cNvSpPr/>
            <p:nvPr/>
          </p:nvSpPr>
          <p:spPr>
            <a:xfrm>
              <a:off x="7734999" y="1975341"/>
              <a:ext cx="34062" cy="133266"/>
            </a:xfrm>
            <a:custGeom>
              <a:avLst/>
              <a:gdLst/>
              <a:ahLst/>
              <a:cxnLst/>
              <a:rect l="l" t="t" r="r" b="b"/>
              <a:pathLst>
                <a:path w="160" h="626" extrusionOk="0">
                  <a:moveTo>
                    <a:pt x="53" y="0"/>
                  </a:moveTo>
                  <a:cubicBezTo>
                    <a:pt x="39" y="0"/>
                    <a:pt x="26" y="8"/>
                    <a:pt x="26" y="26"/>
                  </a:cubicBezTo>
                  <a:cubicBezTo>
                    <a:pt x="0" y="128"/>
                    <a:pt x="0" y="236"/>
                    <a:pt x="7" y="344"/>
                  </a:cubicBezTo>
                  <a:cubicBezTo>
                    <a:pt x="13" y="395"/>
                    <a:pt x="26" y="452"/>
                    <a:pt x="38" y="503"/>
                  </a:cubicBezTo>
                  <a:cubicBezTo>
                    <a:pt x="51" y="547"/>
                    <a:pt x="64" y="604"/>
                    <a:pt x="108" y="623"/>
                  </a:cubicBezTo>
                  <a:cubicBezTo>
                    <a:pt x="112" y="625"/>
                    <a:pt x="115" y="626"/>
                    <a:pt x="118" y="626"/>
                  </a:cubicBezTo>
                  <a:cubicBezTo>
                    <a:pt x="127" y="626"/>
                    <a:pt x="135" y="620"/>
                    <a:pt x="140" y="611"/>
                  </a:cubicBezTo>
                  <a:cubicBezTo>
                    <a:pt x="159" y="566"/>
                    <a:pt x="134" y="515"/>
                    <a:pt x="127" y="471"/>
                  </a:cubicBezTo>
                  <a:cubicBezTo>
                    <a:pt x="115" y="420"/>
                    <a:pt x="102" y="375"/>
                    <a:pt x="95" y="325"/>
                  </a:cubicBezTo>
                  <a:cubicBezTo>
                    <a:pt x="83" y="229"/>
                    <a:pt x="76" y="128"/>
                    <a:pt x="83" y="32"/>
                  </a:cubicBezTo>
                  <a:cubicBezTo>
                    <a:pt x="86" y="12"/>
                    <a:pt x="69" y="0"/>
                    <a:pt x="53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8" name="Google Shape;298;p39"/>
            <p:cNvSpPr/>
            <p:nvPr/>
          </p:nvSpPr>
          <p:spPr>
            <a:xfrm>
              <a:off x="7697105" y="1923610"/>
              <a:ext cx="54924" cy="265254"/>
            </a:xfrm>
            <a:custGeom>
              <a:avLst/>
              <a:gdLst/>
              <a:ahLst/>
              <a:cxnLst/>
              <a:rect l="l" t="t" r="r" b="b"/>
              <a:pathLst>
                <a:path w="258" h="1246" extrusionOk="0">
                  <a:moveTo>
                    <a:pt x="159" y="0"/>
                  </a:moveTo>
                  <a:cubicBezTo>
                    <a:pt x="145" y="0"/>
                    <a:pt x="132" y="7"/>
                    <a:pt x="127" y="21"/>
                  </a:cubicBezTo>
                  <a:cubicBezTo>
                    <a:pt x="64" y="180"/>
                    <a:pt x="26" y="345"/>
                    <a:pt x="13" y="510"/>
                  </a:cubicBezTo>
                  <a:cubicBezTo>
                    <a:pt x="0" y="682"/>
                    <a:pt x="19" y="854"/>
                    <a:pt x="64" y="1025"/>
                  </a:cubicBezTo>
                  <a:cubicBezTo>
                    <a:pt x="83" y="1089"/>
                    <a:pt x="96" y="1203"/>
                    <a:pt x="159" y="1235"/>
                  </a:cubicBezTo>
                  <a:cubicBezTo>
                    <a:pt x="173" y="1243"/>
                    <a:pt x="186" y="1246"/>
                    <a:pt x="196" y="1246"/>
                  </a:cubicBezTo>
                  <a:cubicBezTo>
                    <a:pt x="247" y="1246"/>
                    <a:pt x="258" y="1168"/>
                    <a:pt x="242" y="1121"/>
                  </a:cubicBezTo>
                  <a:cubicBezTo>
                    <a:pt x="185" y="962"/>
                    <a:pt x="153" y="790"/>
                    <a:pt x="146" y="625"/>
                  </a:cubicBezTo>
                  <a:cubicBezTo>
                    <a:pt x="134" y="428"/>
                    <a:pt x="153" y="231"/>
                    <a:pt x="197" y="40"/>
                  </a:cubicBezTo>
                  <a:cubicBezTo>
                    <a:pt x="205" y="17"/>
                    <a:pt x="181" y="0"/>
                    <a:pt x="159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9" name="Google Shape;299;p39"/>
            <p:cNvSpPr/>
            <p:nvPr/>
          </p:nvSpPr>
          <p:spPr>
            <a:xfrm>
              <a:off x="7772892" y="1976618"/>
              <a:ext cx="16392" cy="113680"/>
            </a:xfrm>
            <a:custGeom>
              <a:avLst/>
              <a:gdLst/>
              <a:ahLst/>
              <a:cxnLst/>
              <a:rect l="l" t="t" r="r" b="b"/>
              <a:pathLst>
                <a:path w="77" h="534" extrusionOk="0">
                  <a:moveTo>
                    <a:pt x="45" y="1"/>
                  </a:moveTo>
                  <a:cubicBezTo>
                    <a:pt x="26" y="1"/>
                    <a:pt x="6" y="14"/>
                    <a:pt x="6" y="33"/>
                  </a:cubicBezTo>
                  <a:cubicBezTo>
                    <a:pt x="6" y="109"/>
                    <a:pt x="0" y="192"/>
                    <a:pt x="0" y="274"/>
                  </a:cubicBezTo>
                  <a:lnTo>
                    <a:pt x="0" y="395"/>
                  </a:lnTo>
                  <a:cubicBezTo>
                    <a:pt x="0" y="439"/>
                    <a:pt x="0" y="478"/>
                    <a:pt x="13" y="516"/>
                  </a:cubicBezTo>
                  <a:cubicBezTo>
                    <a:pt x="13" y="527"/>
                    <a:pt x="24" y="534"/>
                    <a:pt x="34" y="534"/>
                  </a:cubicBezTo>
                  <a:cubicBezTo>
                    <a:pt x="41" y="534"/>
                    <a:pt x="48" y="530"/>
                    <a:pt x="51" y="522"/>
                  </a:cubicBezTo>
                  <a:cubicBezTo>
                    <a:pt x="70" y="446"/>
                    <a:pt x="76" y="363"/>
                    <a:pt x="70" y="281"/>
                  </a:cubicBezTo>
                  <a:lnTo>
                    <a:pt x="70" y="39"/>
                  </a:lnTo>
                  <a:cubicBezTo>
                    <a:pt x="70" y="20"/>
                    <a:pt x="64" y="7"/>
                    <a:pt x="45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" name="Google Shape;300;p39"/>
            <p:cNvSpPr/>
            <p:nvPr/>
          </p:nvSpPr>
          <p:spPr>
            <a:xfrm>
              <a:off x="7554898" y="1827812"/>
              <a:ext cx="34274" cy="177759"/>
            </a:xfrm>
            <a:custGeom>
              <a:avLst/>
              <a:gdLst/>
              <a:ahLst/>
              <a:cxnLst/>
              <a:rect l="l" t="t" r="r" b="b"/>
              <a:pathLst>
                <a:path w="161" h="835" extrusionOk="0">
                  <a:moveTo>
                    <a:pt x="128" y="1"/>
                  </a:moveTo>
                  <a:cubicBezTo>
                    <a:pt x="114" y="1"/>
                    <a:pt x="99" y="9"/>
                    <a:pt x="96" y="26"/>
                  </a:cubicBezTo>
                  <a:cubicBezTo>
                    <a:pt x="65" y="160"/>
                    <a:pt x="39" y="293"/>
                    <a:pt x="26" y="427"/>
                  </a:cubicBezTo>
                  <a:cubicBezTo>
                    <a:pt x="20" y="497"/>
                    <a:pt x="14" y="560"/>
                    <a:pt x="7" y="624"/>
                  </a:cubicBezTo>
                  <a:cubicBezTo>
                    <a:pt x="1" y="687"/>
                    <a:pt x="1" y="757"/>
                    <a:pt x="26" y="821"/>
                  </a:cubicBezTo>
                  <a:cubicBezTo>
                    <a:pt x="30" y="830"/>
                    <a:pt x="39" y="835"/>
                    <a:pt x="49" y="835"/>
                  </a:cubicBezTo>
                  <a:cubicBezTo>
                    <a:pt x="58" y="835"/>
                    <a:pt x="68" y="830"/>
                    <a:pt x="71" y="821"/>
                  </a:cubicBezTo>
                  <a:cubicBezTo>
                    <a:pt x="90" y="789"/>
                    <a:pt x="96" y="757"/>
                    <a:pt x="96" y="725"/>
                  </a:cubicBezTo>
                  <a:lnTo>
                    <a:pt x="96" y="630"/>
                  </a:lnTo>
                  <a:cubicBezTo>
                    <a:pt x="96" y="566"/>
                    <a:pt x="103" y="497"/>
                    <a:pt x="103" y="427"/>
                  </a:cubicBezTo>
                  <a:cubicBezTo>
                    <a:pt x="115" y="293"/>
                    <a:pt x="134" y="160"/>
                    <a:pt x="154" y="33"/>
                  </a:cubicBezTo>
                  <a:cubicBezTo>
                    <a:pt x="160" y="12"/>
                    <a:pt x="145" y="1"/>
                    <a:pt x="128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1" name="Google Shape;301;p39"/>
            <p:cNvSpPr/>
            <p:nvPr/>
          </p:nvSpPr>
          <p:spPr>
            <a:xfrm>
              <a:off x="7523817" y="1736058"/>
              <a:ext cx="68762" cy="352963"/>
            </a:xfrm>
            <a:custGeom>
              <a:avLst/>
              <a:gdLst/>
              <a:ahLst/>
              <a:cxnLst/>
              <a:rect l="l" t="t" r="r" b="b"/>
              <a:pathLst>
                <a:path w="323" h="1658" extrusionOk="0">
                  <a:moveTo>
                    <a:pt x="290" y="1"/>
                  </a:moveTo>
                  <a:cubicBezTo>
                    <a:pt x="282" y="1"/>
                    <a:pt x="274" y="4"/>
                    <a:pt x="268" y="12"/>
                  </a:cubicBezTo>
                  <a:cubicBezTo>
                    <a:pt x="198" y="140"/>
                    <a:pt x="141" y="267"/>
                    <a:pt x="103" y="406"/>
                  </a:cubicBezTo>
                  <a:cubicBezTo>
                    <a:pt x="58" y="540"/>
                    <a:pt x="33" y="673"/>
                    <a:pt x="20" y="813"/>
                  </a:cubicBezTo>
                  <a:cubicBezTo>
                    <a:pt x="1" y="953"/>
                    <a:pt x="1" y="1099"/>
                    <a:pt x="7" y="1239"/>
                  </a:cubicBezTo>
                  <a:cubicBezTo>
                    <a:pt x="7" y="1309"/>
                    <a:pt x="20" y="1372"/>
                    <a:pt x="26" y="1442"/>
                  </a:cubicBezTo>
                  <a:cubicBezTo>
                    <a:pt x="33" y="1512"/>
                    <a:pt x="52" y="1582"/>
                    <a:pt x="90" y="1639"/>
                  </a:cubicBezTo>
                  <a:cubicBezTo>
                    <a:pt x="98" y="1651"/>
                    <a:pt x="115" y="1657"/>
                    <a:pt x="131" y="1657"/>
                  </a:cubicBezTo>
                  <a:cubicBezTo>
                    <a:pt x="150" y="1657"/>
                    <a:pt x="169" y="1648"/>
                    <a:pt x="172" y="1627"/>
                  </a:cubicBezTo>
                  <a:cubicBezTo>
                    <a:pt x="179" y="1563"/>
                    <a:pt x="179" y="1499"/>
                    <a:pt x="160" y="1436"/>
                  </a:cubicBezTo>
                  <a:cubicBezTo>
                    <a:pt x="153" y="1372"/>
                    <a:pt x="147" y="1302"/>
                    <a:pt x="141" y="1239"/>
                  </a:cubicBezTo>
                  <a:cubicBezTo>
                    <a:pt x="128" y="1099"/>
                    <a:pt x="128" y="966"/>
                    <a:pt x="141" y="832"/>
                  </a:cubicBezTo>
                  <a:cubicBezTo>
                    <a:pt x="160" y="559"/>
                    <a:pt x="223" y="292"/>
                    <a:pt x="319" y="38"/>
                  </a:cubicBezTo>
                  <a:cubicBezTo>
                    <a:pt x="323" y="16"/>
                    <a:pt x="307" y="1"/>
                    <a:pt x="290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2" name="Google Shape;302;p39"/>
            <p:cNvSpPr/>
            <p:nvPr/>
          </p:nvSpPr>
          <p:spPr>
            <a:xfrm>
              <a:off x="7392680" y="1756282"/>
              <a:ext cx="149019" cy="237367"/>
            </a:xfrm>
            <a:custGeom>
              <a:avLst/>
              <a:gdLst/>
              <a:ahLst/>
              <a:cxnLst/>
              <a:rect l="l" t="t" r="r" b="b"/>
              <a:pathLst>
                <a:path w="700" h="1115" extrusionOk="0">
                  <a:moveTo>
                    <a:pt x="581" y="1"/>
                  </a:moveTo>
                  <a:cubicBezTo>
                    <a:pt x="570" y="1"/>
                    <a:pt x="558" y="6"/>
                    <a:pt x="553" y="19"/>
                  </a:cubicBezTo>
                  <a:cubicBezTo>
                    <a:pt x="534" y="76"/>
                    <a:pt x="515" y="140"/>
                    <a:pt x="502" y="203"/>
                  </a:cubicBezTo>
                  <a:cubicBezTo>
                    <a:pt x="490" y="210"/>
                    <a:pt x="483" y="216"/>
                    <a:pt x="477" y="229"/>
                  </a:cubicBezTo>
                  <a:cubicBezTo>
                    <a:pt x="471" y="242"/>
                    <a:pt x="464" y="261"/>
                    <a:pt x="458" y="273"/>
                  </a:cubicBezTo>
                  <a:lnTo>
                    <a:pt x="458" y="235"/>
                  </a:lnTo>
                  <a:cubicBezTo>
                    <a:pt x="450" y="204"/>
                    <a:pt x="426" y="188"/>
                    <a:pt x="401" y="188"/>
                  </a:cubicBezTo>
                  <a:cubicBezTo>
                    <a:pt x="385" y="188"/>
                    <a:pt x="369" y="195"/>
                    <a:pt x="356" y="210"/>
                  </a:cubicBezTo>
                  <a:cubicBezTo>
                    <a:pt x="337" y="248"/>
                    <a:pt x="318" y="280"/>
                    <a:pt x="305" y="318"/>
                  </a:cubicBezTo>
                  <a:cubicBezTo>
                    <a:pt x="293" y="301"/>
                    <a:pt x="272" y="290"/>
                    <a:pt x="251" y="290"/>
                  </a:cubicBezTo>
                  <a:cubicBezTo>
                    <a:pt x="241" y="290"/>
                    <a:pt x="231" y="292"/>
                    <a:pt x="223" y="299"/>
                  </a:cubicBezTo>
                  <a:lnTo>
                    <a:pt x="223" y="280"/>
                  </a:lnTo>
                  <a:cubicBezTo>
                    <a:pt x="216" y="249"/>
                    <a:pt x="190" y="233"/>
                    <a:pt x="165" y="233"/>
                  </a:cubicBezTo>
                  <a:cubicBezTo>
                    <a:pt x="144" y="233"/>
                    <a:pt x="123" y="244"/>
                    <a:pt x="115" y="267"/>
                  </a:cubicBezTo>
                  <a:cubicBezTo>
                    <a:pt x="26" y="470"/>
                    <a:pt x="0" y="693"/>
                    <a:pt x="51" y="909"/>
                  </a:cubicBezTo>
                  <a:cubicBezTo>
                    <a:pt x="58" y="929"/>
                    <a:pt x="78" y="940"/>
                    <a:pt x="97" y="940"/>
                  </a:cubicBezTo>
                  <a:cubicBezTo>
                    <a:pt x="115" y="940"/>
                    <a:pt x="131" y="930"/>
                    <a:pt x="134" y="909"/>
                  </a:cubicBezTo>
                  <a:cubicBezTo>
                    <a:pt x="134" y="858"/>
                    <a:pt x="134" y="807"/>
                    <a:pt x="134" y="756"/>
                  </a:cubicBezTo>
                  <a:cubicBezTo>
                    <a:pt x="147" y="756"/>
                    <a:pt x="159" y="756"/>
                    <a:pt x="172" y="744"/>
                  </a:cubicBezTo>
                  <a:lnTo>
                    <a:pt x="172" y="763"/>
                  </a:lnTo>
                  <a:cubicBezTo>
                    <a:pt x="165" y="800"/>
                    <a:pt x="193" y="819"/>
                    <a:pt x="222" y="819"/>
                  </a:cubicBezTo>
                  <a:cubicBezTo>
                    <a:pt x="248" y="819"/>
                    <a:pt x="274" y="805"/>
                    <a:pt x="280" y="775"/>
                  </a:cubicBezTo>
                  <a:cubicBezTo>
                    <a:pt x="293" y="737"/>
                    <a:pt x="299" y="705"/>
                    <a:pt x="305" y="667"/>
                  </a:cubicBezTo>
                  <a:cubicBezTo>
                    <a:pt x="318" y="610"/>
                    <a:pt x="331" y="553"/>
                    <a:pt x="350" y="502"/>
                  </a:cubicBezTo>
                  <a:lnTo>
                    <a:pt x="350" y="502"/>
                  </a:lnTo>
                  <a:cubicBezTo>
                    <a:pt x="344" y="553"/>
                    <a:pt x="344" y="604"/>
                    <a:pt x="331" y="655"/>
                  </a:cubicBezTo>
                  <a:cubicBezTo>
                    <a:pt x="325" y="705"/>
                    <a:pt x="312" y="750"/>
                    <a:pt x="305" y="801"/>
                  </a:cubicBezTo>
                  <a:cubicBezTo>
                    <a:pt x="302" y="835"/>
                    <a:pt x="328" y="856"/>
                    <a:pt x="354" y="856"/>
                  </a:cubicBezTo>
                  <a:cubicBezTo>
                    <a:pt x="372" y="856"/>
                    <a:pt x="391" y="847"/>
                    <a:pt x="401" y="826"/>
                  </a:cubicBezTo>
                  <a:lnTo>
                    <a:pt x="401" y="826"/>
                  </a:lnTo>
                  <a:cubicBezTo>
                    <a:pt x="388" y="909"/>
                    <a:pt x="375" y="985"/>
                    <a:pt x="369" y="1068"/>
                  </a:cubicBezTo>
                  <a:cubicBezTo>
                    <a:pt x="365" y="1095"/>
                    <a:pt x="392" y="1115"/>
                    <a:pt x="416" y="1115"/>
                  </a:cubicBezTo>
                  <a:cubicBezTo>
                    <a:pt x="432" y="1115"/>
                    <a:pt x="447" y="1107"/>
                    <a:pt x="452" y="1087"/>
                  </a:cubicBezTo>
                  <a:lnTo>
                    <a:pt x="452" y="1074"/>
                  </a:lnTo>
                  <a:lnTo>
                    <a:pt x="471" y="991"/>
                  </a:lnTo>
                  <a:cubicBezTo>
                    <a:pt x="476" y="995"/>
                    <a:pt x="482" y="997"/>
                    <a:pt x="488" y="997"/>
                  </a:cubicBezTo>
                  <a:cubicBezTo>
                    <a:pt x="502" y="997"/>
                    <a:pt x="517" y="986"/>
                    <a:pt x="522" y="972"/>
                  </a:cubicBezTo>
                  <a:cubicBezTo>
                    <a:pt x="598" y="744"/>
                    <a:pt x="642" y="502"/>
                    <a:pt x="661" y="267"/>
                  </a:cubicBezTo>
                  <a:cubicBezTo>
                    <a:pt x="668" y="242"/>
                    <a:pt x="680" y="216"/>
                    <a:pt x="687" y="197"/>
                  </a:cubicBezTo>
                  <a:cubicBezTo>
                    <a:pt x="699" y="178"/>
                    <a:pt x="687" y="159"/>
                    <a:pt x="668" y="159"/>
                  </a:cubicBezTo>
                  <a:lnTo>
                    <a:pt x="668" y="134"/>
                  </a:lnTo>
                  <a:cubicBezTo>
                    <a:pt x="672" y="110"/>
                    <a:pt x="649" y="94"/>
                    <a:pt x="628" y="94"/>
                  </a:cubicBezTo>
                  <a:cubicBezTo>
                    <a:pt x="615" y="94"/>
                    <a:pt x="603" y="100"/>
                    <a:pt x="598" y="114"/>
                  </a:cubicBezTo>
                  <a:cubicBezTo>
                    <a:pt x="591" y="134"/>
                    <a:pt x="585" y="146"/>
                    <a:pt x="579" y="165"/>
                  </a:cubicBezTo>
                  <a:cubicBezTo>
                    <a:pt x="591" y="121"/>
                    <a:pt x="598" y="76"/>
                    <a:pt x="610" y="32"/>
                  </a:cubicBezTo>
                  <a:cubicBezTo>
                    <a:pt x="614" y="13"/>
                    <a:pt x="598" y="1"/>
                    <a:pt x="581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3" name="Google Shape;303;p39"/>
            <p:cNvSpPr/>
            <p:nvPr/>
          </p:nvSpPr>
          <p:spPr>
            <a:xfrm>
              <a:off x="7356703" y="1374581"/>
              <a:ext cx="319327" cy="333378"/>
            </a:xfrm>
            <a:custGeom>
              <a:avLst/>
              <a:gdLst/>
              <a:ahLst/>
              <a:cxnLst/>
              <a:rect l="l" t="t" r="r" b="b"/>
              <a:pathLst>
                <a:path w="1500" h="1566" extrusionOk="0">
                  <a:moveTo>
                    <a:pt x="1422" y="1"/>
                  </a:moveTo>
                  <a:cubicBezTo>
                    <a:pt x="1409" y="1"/>
                    <a:pt x="1395" y="5"/>
                    <a:pt x="1383" y="14"/>
                  </a:cubicBezTo>
                  <a:cubicBezTo>
                    <a:pt x="1307" y="58"/>
                    <a:pt x="1224" y="103"/>
                    <a:pt x="1142" y="128"/>
                  </a:cubicBezTo>
                  <a:cubicBezTo>
                    <a:pt x="1129" y="122"/>
                    <a:pt x="1116" y="122"/>
                    <a:pt x="1104" y="122"/>
                  </a:cubicBezTo>
                  <a:cubicBezTo>
                    <a:pt x="1072" y="118"/>
                    <a:pt x="1042" y="117"/>
                    <a:pt x="1011" y="117"/>
                  </a:cubicBezTo>
                  <a:cubicBezTo>
                    <a:pt x="924" y="117"/>
                    <a:pt x="839" y="130"/>
                    <a:pt x="754" y="154"/>
                  </a:cubicBezTo>
                  <a:cubicBezTo>
                    <a:pt x="735" y="154"/>
                    <a:pt x="716" y="147"/>
                    <a:pt x="697" y="147"/>
                  </a:cubicBezTo>
                  <a:cubicBezTo>
                    <a:pt x="693" y="147"/>
                    <a:pt x="689" y="146"/>
                    <a:pt x="685" y="146"/>
                  </a:cubicBezTo>
                  <a:cubicBezTo>
                    <a:pt x="652" y="146"/>
                    <a:pt x="626" y="170"/>
                    <a:pt x="621" y="198"/>
                  </a:cubicBezTo>
                  <a:lnTo>
                    <a:pt x="589" y="211"/>
                  </a:lnTo>
                  <a:cubicBezTo>
                    <a:pt x="538" y="236"/>
                    <a:pt x="525" y="300"/>
                    <a:pt x="570" y="338"/>
                  </a:cubicBezTo>
                  <a:cubicBezTo>
                    <a:pt x="525" y="427"/>
                    <a:pt x="494" y="516"/>
                    <a:pt x="443" y="598"/>
                  </a:cubicBezTo>
                  <a:cubicBezTo>
                    <a:pt x="417" y="656"/>
                    <a:pt x="392" y="713"/>
                    <a:pt x="366" y="770"/>
                  </a:cubicBezTo>
                  <a:cubicBezTo>
                    <a:pt x="227" y="992"/>
                    <a:pt x="112" y="1234"/>
                    <a:pt x="17" y="1482"/>
                  </a:cubicBezTo>
                  <a:cubicBezTo>
                    <a:pt x="1" y="1530"/>
                    <a:pt x="38" y="1566"/>
                    <a:pt x="76" y="1566"/>
                  </a:cubicBezTo>
                  <a:cubicBezTo>
                    <a:pt x="98" y="1566"/>
                    <a:pt x="120" y="1554"/>
                    <a:pt x="131" y="1526"/>
                  </a:cubicBezTo>
                  <a:cubicBezTo>
                    <a:pt x="208" y="1367"/>
                    <a:pt x="297" y="1215"/>
                    <a:pt x="398" y="1069"/>
                  </a:cubicBezTo>
                  <a:cubicBezTo>
                    <a:pt x="411" y="1062"/>
                    <a:pt x="417" y="1056"/>
                    <a:pt x="424" y="1043"/>
                  </a:cubicBezTo>
                  <a:lnTo>
                    <a:pt x="430" y="1031"/>
                  </a:lnTo>
                  <a:cubicBezTo>
                    <a:pt x="449" y="999"/>
                    <a:pt x="474" y="973"/>
                    <a:pt x="494" y="942"/>
                  </a:cubicBezTo>
                  <a:cubicBezTo>
                    <a:pt x="494" y="981"/>
                    <a:pt x="527" y="1017"/>
                    <a:pt x="558" y="1017"/>
                  </a:cubicBezTo>
                  <a:cubicBezTo>
                    <a:pt x="572" y="1017"/>
                    <a:pt x="585" y="1010"/>
                    <a:pt x="595" y="992"/>
                  </a:cubicBezTo>
                  <a:lnTo>
                    <a:pt x="710" y="795"/>
                  </a:lnTo>
                  <a:cubicBezTo>
                    <a:pt x="721" y="811"/>
                    <a:pt x="740" y="819"/>
                    <a:pt x="758" y="819"/>
                  </a:cubicBezTo>
                  <a:cubicBezTo>
                    <a:pt x="770" y="819"/>
                    <a:pt x="782" y="816"/>
                    <a:pt x="792" y="808"/>
                  </a:cubicBezTo>
                  <a:cubicBezTo>
                    <a:pt x="849" y="751"/>
                    <a:pt x="900" y="687"/>
                    <a:pt x="945" y="617"/>
                  </a:cubicBezTo>
                  <a:cubicBezTo>
                    <a:pt x="954" y="630"/>
                    <a:pt x="970" y="637"/>
                    <a:pt x="987" y="637"/>
                  </a:cubicBezTo>
                  <a:cubicBezTo>
                    <a:pt x="1003" y="637"/>
                    <a:pt x="1021" y="630"/>
                    <a:pt x="1034" y="617"/>
                  </a:cubicBezTo>
                  <a:cubicBezTo>
                    <a:pt x="1042" y="622"/>
                    <a:pt x="1051" y="624"/>
                    <a:pt x="1060" y="624"/>
                  </a:cubicBezTo>
                  <a:cubicBezTo>
                    <a:pt x="1079" y="624"/>
                    <a:pt x="1097" y="615"/>
                    <a:pt x="1110" y="598"/>
                  </a:cubicBezTo>
                  <a:lnTo>
                    <a:pt x="1123" y="579"/>
                  </a:lnTo>
                  <a:cubicBezTo>
                    <a:pt x="1142" y="579"/>
                    <a:pt x="1161" y="573"/>
                    <a:pt x="1173" y="560"/>
                  </a:cubicBezTo>
                  <a:lnTo>
                    <a:pt x="1472" y="141"/>
                  </a:lnTo>
                  <a:cubicBezTo>
                    <a:pt x="1491" y="122"/>
                    <a:pt x="1491" y="103"/>
                    <a:pt x="1485" y="84"/>
                  </a:cubicBezTo>
                  <a:cubicBezTo>
                    <a:pt x="1499" y="40"/>
                    <a:pt x="1463" y="1"/>
                    <a:pt x="142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4" name="Google Shape;304;p39"/>
            <p:cNvSpPr/>
            <p:nvPr/>
          </p:nvSpPr>
          <p:spPr>
            <a:xfrm>
              <a:off x="9017841" y="3084682"/>
              <a:ext cx="228851" cy="797466"/>
            </a:xfrm>
            <a:custGeom>
              <a:avLst/>
              <a:gdLst/>
              <a:ahLst/>
              <a:cxnLst/>
              <a:rect l="l" t="t" r="r" b="b"/>
              <a:pathLst>
                <a:path w="1075" h="3746" extrusionOk="0">
                  <a:moveTo>
                    <a:pt x="659" y="1380"/>
                  </a:moveTo>
                  <a:cubicBezTo>
                    <a:pt x="678" y="1443"/>
                    <a:pt x="698" y="1507"/>
                    <a:pt x="717" y="1570"/>
                  </a:cubicBezTo>
                  <a:cubicBezTo>
                    <a:pt x="691" y="1519"/>
                    <a:pt x="672" y="1468"/>
                    <a:pt x="647" y="1424"/>
                  </a:cubicBezTo>
                  <a:lnTo>
                    <a:pt x="647" y="1380"/>
                  </a:lnTo>
                  <a:close/>
                  <a:moveTo>
                    <a:pt x="502" y="0"/>
                  </a:moveTo>
                  <a:cubicBezTo>
                    <a:pt x="477" y="0"/>
                    <a:pt x="451" y="19"/>
                    <a:pt x="443" y="51"/>
                  </a:cubicBezTo>
                  <a:cubicBezTo>
                    <a:pt x="437" y="147"/>
                    <a:pt x="437" y="248"/>
                    <a:pt x="437" y="344"/>
                  </a:cubicBezTo>
                  <a:cubicBezTo>
                    <a:pt x="433" y="343"/>
                    <a:pt x="429" y="342"/>
                    <a:pt x="425" y="342"/>
                  </a:cubicBezTo>
                  <a:cubicBezTo>
                    <a:pt x="398" y="342"/>
                    <a:pt x="373" y="361"/>
                    <a:pt x="373" y="395"/>
                  </a:cubicBezTo>
                  <a:lnTo>
                    <a:pt x="373" y="458"/>
                  </a:lnTo>
                  <a:cubicBezTo>
                    <a:pt x="342" y="471"/>
                    <a:pt x="329" y="509"/>
                    <a:pt x="335" y="541"/>
                  </a:cubicBezTo>
                  <a:cubicBezTo>
                    <a:pt x="354" y="598"/>
                    <a:pt x="373" y="655"/>
                    <a:pt x="399" y="719"/>
                  </a:cubicBezTo>
                  <a:cubicBezTo>
                    <a:pt x="412" y="789"/>
                    <a:pt x="431" y="865"/>
                    <a:pt x="456" y="935"/>
                  </a:cubicBezTo>
                  <a:cubicBezTo>
                    <a:pt x="431" y="947"/>
                    <a:pt x="424" y="973"/>
                    <a:pt x="431" y="998"/>
                  </a:cubicBezTo>
                  <a:cubicBezTo>
                    <a:pt x="577" y="1297"/>
                    <a:pt x="526" y="1621"/>
                    <a:pt x="526" y="1945"/>
                  </a:cubicBezTo>
                  <a:lnTo>
                    <a:pt x="526" y="2021"/>
                  </a:lnTo>
                  <a:cubicBezTo>
                    <a:pt x="507" y="2028"/>
                    <a:pt x="494" y="2040"/>
                    <a:pt x="488" y="2059"/>
                  </a:cubicBezTo>
                  <a:cubicBezTo>
                    <a:pt x="481" y="2040"/>
                    <a:pt x="475" y="2028"/>
                    <a:pt x="469" y="2015"/>
                  </a:cubicBezTo>
                  <a:cubicBezTo>
                    <a:pt x="460" y="1990"/>
                    <a:pt x="441" y="1980"/>
                    <a:pt x="422" y="1980"/>
                  </a:cubicBezTo>
                  <a:cubicBezTo>
                    <a:pt x="387" y="1980"/>
                    <a:pt x="351" y="2014"/>
                    <a:pt x="367" y="2059"/>
                  </a:cubicBezTo>
                  <a:cubicBezTo>
                    <a:pt x="399" y="2148"/>
                    <a:pt x="431" y="2237"/>
                    <a:pt x="462" y="2326"/>
                  </a:cubicBezTo>
                  <a:cubicBezTo>
                    <a:pt x="437" y="2326"/>
                    <a:pt x="418" y="2339"/>
                    <a:pt x="405" y="2364"/>
                  </a:cubicBezTo>
                  <a:cubicBezTo>
                    <a:pt x="402" y="2364"/>
                    <a:pt x="400" y="2364"/>
                    <a:pt x="397" y="2364"/>
                  </a:cubicBezTo>
                  <a:cubicBezTo>
                    <a:pt x="369" y="2364"/>
                    <a:pt x="348" y="2393"/>
                    <a:pt x="348" y="2428"/>
                  </a:cubicBezTo>
                  <a:cubicBezTo>
                    <a:pt x="367" y="2542"/>
                    <a:pt x="380" y="2657"/>
                    <a:pt x="393" y="2771"/>
                  </a:cubicBezTo>
                  <a:cubicBezTo>
                    <a:pt x="381" y="2763"/>
                    <a:pt x="368" y="2760"/>
                    <a:pt x="356" y="2760"/>
                  </a:cubicBezTo>
                  <a:cubicBezTo>
                    <a:pt x="327" y="2760"/>
                    <a:pt x="302" y="2778"/>
                    <a:pt x="297" y="2809"/>
                  </a:cubicBezTo>
                  <a:lnTo>
                    <a:pt x="284" y="2873"/>
                  </a:lnTo>
                  <a:lnTo>
                    <a:pt x="246" y="2847"/>
                  </a:lnTo>
                  <a:cubicBezTo>
                    <a:pt x="235" y="2839"/>
                    <a:pt x="222" y="2834"/>
                    <a:pt x="208" y="2834"/>
                  </a:cubicBezTo>
                  <a:cubicBezTo>
                    <a:pt x="190" y="2834"/>
                    <a:pt x="172" y="2842"/>
                    <a:pt x="157" y="2860"/>
                  </a:cubicBezTo>
                  <a:lnTo>
                    <a:pt x="126" y="2917"/>
                  </a:lnTo>
                  <a:lnTo>
                    <a:pt x="87" y="2905"/>
                  </a:lnTo>
                  <a:cubicBezTo>
                    <a:pt x="81" y="2902"/>
                    <a:pt x="74" y="2901"/>
                    <a:pt x="68" y="2901"/>
                  </a:cubicBezTo>
                  <a:cubicBezTo>
                    <a:pt x="31" y="2901"/>
                    <a:pt x="0" y="2943"/>
                    <a:pt x="11" y="2981"/>
                  </a:cubicBezTo>
                  <a:cubicBezTo>
                    <a:pt x="100" y="3241"/>
                    <a:pt x="221" y="3483"/>
                    <a:pt x="361" y="3718"/>
                  </a:cubicBezTo>
                  <a:cubicBezTo>
                    <a:pt x="373" y="3738"/>
                    <a:pt x="390" y="3746"/>
                    <a:pt x="406" y="3746"/>
                  </a:cubicBezTo>
                  <a:cubicBezTo>
                    <a:pt x="448" y="3746"/>
                    <a:pt x="488" y="3694"/>
                    <a:pt x="456" y="3648"/>
                  </a:cubicBezTo>
                  <a:cubicBezTo>
                    <a:pt x="469" y="3629"/>
                    <a:pt x="475" y="3610"/>
                    <a:pt x="469" y="3591"/>
                  </a:cubicBezTo>
                  <a:lnTo>
                    <a:pt x="456" y="3540"/>
                  </a:lnTo>
                  <a:lnTo>
                    <a:pt x="456" y="3540"/>
                  </a:lnTo>
                  <a:cubicBezTo>
                    <a:pt x="469" y="3559"/>
                    <a:pt x="488" y="3572"/>
                    <a:pt x="501" y="3585"/>
                  </a:cubicBezTo>
                  <a:cubicBezTo>
                    <a:pt x="508" y="3592"/>
                    <a:pt x="518" y="3595"/>
                    <a:pt x="528" y="3595"/>
                  </a:cubicBezTo>
                  <a:cubicBezTo>
                    <a:pt x="536" y="3595"/>
                    <a:pt x="543" y="3594"/>
                    <a:pt x="551" y="3591"/>
                  </a:cubicBezTo>
                  <a:cubicBezTo>
                    <a:pt x="560" y="3598"/>
                    <a:pt x="569" y="3601"/>
                    <a:pt x="578" y="3601"/>
                  </a:cubicBezTo>
                  <a:cubicBezTo>
                    <a:pt x="612" y="3601"/>
                    <a:pt x="646" y="3561"/>
                    <a:pt x="621" y="3521"/>
                  </a:cubicBezTo>
                  <a:cubicBezTo>
                    <a:pt x="602" y="3496"/>
                    <a:pt x="590" y="3477"/>
                    <a:pt x="577" y="3451"/>
                  </a:cubicBezTo>
                  <a:cubicBezTo>
                    <a:pt x="564" y="3432"/>
                    <a:pt x="577" y="3432"/>
                    <a:pt x="577" y="3426"/>
                  </a:cubicBezTo>
                  <a:lnTo>
                    <a:pt x="590" y="3451"/>
                  </a:lnTo>
                  <a:cubicBezTo>
                    <a:pt x="599" y="3471"/>
                    <a:pt x="618" y="3481"/>
                    <a:pt x="637" y="3481"/>
                  </a:cubicBezTo>
                  <a:cubicBezTo>
                    <a:pt x="655" y="3481"/>
                    <a:pt x="673" y="3473"/>
                    <a:pt x="685" y="3458"/>
                  </a:cubicBezTo>
                  <a:lnTo>
                    <a:pt x="685" y="3464"/>
                  </a:lnTo>
                  <a:cubicBezTo>
                    <a:pt x="695" y="3477"/>
                    <a:pt x="710" y="3482"/>
                    <a:pt x="725" y="3482"/>
                  </a:cubicBezTo>
                  <a:cubicBezTo>
                    <a:pt x="754" y="3482"/>
                    <a:pt x="782" y="3460"/>
                    <a:pt x="774" y="3426"/>
                  </a:cubicBezTo>
                  <a:cubicBezTo>
                    <a:pt x="774" y="3419"/>
                    <a:pt x="774" y="3419"/>
                    <a:pt x="774" y="3419"/>
                  </a:cubicBezTo>
                  <a:cubicBezTo>
                    <a:pt x="780" y="3432"/>
                    <a:pt x="787" y="3445"/>
                    <a:pt x="793" y="3458"/>
                  </a:cubicBezTo>
                  <a:cubicBezTo>
                    <a:pt x="802" y="3479"/>
                    <a:pt x="820" y="3488"/>
                    <a:pt x="839" y="3488"/>
                  </a:cubicBezTo>
                  <a:cubicBezTo>
                    <a:pt x="876" y="3488"/>
                    <a:pt x="915" y="3455"/>
                    <a:pt x="895" y="3413"/>
                  </a:cubicBezTo>
                  <a:cubicBezTo>
                    <a:pt x="850" y="3286"/>
                    <a:pt x="806" y="3159"/>
                    <a:pt x="755" y="3032"/>
                  </a:cubicBezTo>
                  <a:cubicBezTo>
                    <a:pt x="780" y="3032"/>
                    <a:pt x="799" y="3019"/>
                    <a:pt x="793" y="2994"/>
                  </a:cubicBezTo>
                  <a:cubicBezTo>
                    <a:pt x="793" y="2987"/>
                    <a:pt x="793" y="2981"/>
                    <a:pt x="787" y="2968"/>
                  </a:cubicBezTo>
                  <a:cubicBezTo>
                    <a:pt x="806" y="2962"/>
                    <a:pt x="818" y="2943"/>
                    <a:pt x="818" y="2924"/>
                  </a:cubicBezTo>
                  <a:cubicBezTo>
                    <a:pt x="825" y="2892"/>
                    <a:pt x="825" y="2860"/>
                    <a:pt x="825" y="2828"/>
                  </a:cubicBezTo>
                  <a:cubicBezTo>
                    <a:pt x="834" y="2833"/>
                    <a:pt x="845" y="2836"/>
                    <a:pt x="855" y="2836"/>
                  </a:cubicBezTo>
                  <a:cubicBezTo>
                    <a:pt x="887" y="2836"/>
                    <a:pt x="915" y="2814"/>
                    <a:pt x="901" y="2771"/>
                  </a:cubicBezTo>
                  <a:cubicBezTo>
                    <a:pt x="882" y="2689"/>
                    <a:pt x="863" y="2600"/>
                    <a:pt x="856" y="2511"/>
                  </a:cubicBezTo>
                  <a:lnTo>
                    <a:pt x="856" y="2511"/>
                  </a:lnTo>
                  <a:lnTo>
                    <a:pt x="964" y="2689"/>
                  </a:lnTo>
                  <a:cubicBezTo>
                    <a:pt x="974" y="2702"/>
                    <a:pt x="989" y="2708"/>
                    <a:pt x="1004" y="2708"/>
                  </a:cubicBezTo>
                  <a:cubicBezTo>
                    <a:pt x="1038" y="2708"/>
                    <a:pt x="1075" y="2679"/>
                    <a:pt x="1066" y="2644"/>
                  </a:cubicBezTo>
                  <a:cubicBezTo>
                    <a:pt x="984" y="2282"/>
                    <a:pt x="869" y="1926"/>
                    <a:pt x="723" y="1589"/>
                  </a:cubicBezTo>
                  <a:lnTo>
                    <a:pt x="723" y="1589"/>
                  </a:lnTo>
                  <a:cubicBezTo>
                    <a:pt x="728" y="1593"/>
                    <a:pt x="734" y="1594"/>
                    <a:pt x="739" y="1594"/>
                  </a:cubicBezTo>
                  <a:cubicBezTo>
                    <a:pt x="754" y="1594"/>
                    <a:pt x="767" y="1582"/>
                    <a:pt x="767" y="1564"/>
                  </a:cubicBezTo>
                  <a:cubicBezTo>
                    <a:pt x="748" y="1437"/>
                    <a:pt x="723" y="1310"/>
                    <a:pt x="685" y="1183"/>
                  </a:cubicBezTo>
                  <a:lnTo>
                    <a:pt x="672" y="1125"/>
                  </a:lnTo>
                  <a:cubicBezTo>
                    <a:pt x="698" y="1113"/>
                    <a:pt x="710" y="1094"/>
                    <a:pt x="704" y="1068"/>
                  </a:cubicBezTo>
                  <a:cubicBezTo>
                    <a:pt x="698" y="1036"/>
                    <a:pt x="691" y="998"/>
                    <a:pt x="685" y="966"/>
                  </a:cubicBezTo>
                  <a:cubicBezTo>
                    <a:pt x="704" y="960"/>
                    <a:pt x="717" y="941"/>
                    <a:pt x="717" y="922"/>
                  </a:cubicBezTo>
                  <a:cubicBezTo>
                    <a:pt x="717" y="890"/>
                    <a:pt x="717" y="858"/>
                    <a:pt x="710" y="827"/>
                  </a:cubicBezTo>
                  <a:cubicBezTo>
                    <a:pt x="748" y="827"/>
                    <a:pt x="774" y="795"/>
                    <a:pt x="767" y="763"/>
                  </a:cubicBezTo>
                  <a:cubicBezTo>
                    <a:pt x="710" y="515"/>
                    <a:pt x="640" y="274"/>
                    <a:pt x="551" y="32"/>
                  </a:cubicBezTo>
                  <a:cubicBezTo>
                    <a:pt x="541" y="11"/>
                    <a:pt x="522" y="0"/>
                    <a:pt x="50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5" name="Google Shape;305;p39"/>
            <p:cNvSpPr/>
            <p:nvPr/>
          </p:nvSpPr>
          <p:spPr>
            <a:xfrm>
              <a:off x="8614851" y="2136494"/>
              <a:ext cx="276963" cy="460044"/>
            </a:xfrm>
            <a:custGeom>
              <a:avLst/>
              <a:gdLst/>
              <a:ahLst/>
              <a:cxnLst/>
              <a:rect l="l" t="t" r="r" b="b"/>
              <a:pathLst>
                <a:path w="1301" h="2161" extrusionOk="0">
                  <a:moveTo>
                    <a:pt x="1028" y="0"/>
                  </a:moveTo>
                  <a:cubicBezTo>
                    <a:pt x="1010" y="0"/>
                    <a:pt x="990" y="8"/>
                    <a:pt x="976" y="25"/>
                  </a:cubicBezTo>
                  <a:cubicBezTo>
                    <a:pt x="968" y="21"/>
                    <a:pt x="959" y="19"/>
                    <a:pt x="951" y="19"/>
                  </a:cubicBezTo>
                  <a:cubicBezTo>
                    <a:pt x="935" y="19"/>
                    <a:pt x="919" y="27"/>
                    <a:pt x="907" y="44"/>
                  </a:cubicBezTo>
                  <a:cubicBezTo>
                    <a:pt x="898" y="40"/>
                    <a:pt x="889" y="39"/>
                    <a:pt x="880" y="39"/>
                  </a:cubicBezTo>
                  <a:cubicBezTo>
                    <a:pt x="848" y="39"/>
                    <a:pt x="823" y="66"/>
                    <a:pt x="818" y="101"/>
                  </a:cubicBezTo>
                  <a:cubicBezTo>
                    <a:pt x="812" y="100"/>
                    <a:pt x="807" y="99"/>
                    <a:pt x="802" y="99"/>
                  </a:cubicBezTo>
                  <a:cubicBezTo>
                    <a:pt x="765" y="99"/>
                    <a:pt x="736" y="139"/>
                    <a:pt x="748" y="184"/>
                  </a:cubicBezTo>
                  <a:lnTo>
                    <a:pt x="767" y="222"/>
                  </a:lnTo>
                  <a:cubicBezTo>
                    <a:pt x="729" y="235"/>
                    <a:pt x="710" y="273"/>
                    <a:pt x="722" y="305"/>
                  </a:cubicBezTo>
                  <a:lnTo>
                    <a:pt x="798" y="515"/>
                  </a:lnTo>
                  <a:lnTo>
                    <a:pt x="684" y="362"/>
                  </a:lnTo>
                  <a:cubicBezTo>
                    <a:pt x="673" y="348"/>
                    <a:pt x="657" y="342"/>
                    <a:pt x="642" y="342"/>
                  </a:cubicBezTo>
                  <a:cubicBezTo>
                    <a:pt x="615" y="342"/>
                    <a:pt x="589" y="361"/>
                    <a:pt x="589" y="394"/>
                  </a:cubicBezTo>
                  <a:cubicBezTo>
                    <a:pt x="557" y="400"/>
                    <a:pt x="538" y="432"/>
                    <a:pt x="544" y="464"/>
                  </a:cubicBezTo>
                  <a:cubicBezTo>
                    <a:pt x="557" y="489"/>
                    <a:pt x="570" y="521"/>
                    <a:pt x="582" y="540"/>
                  </a:cubicBezTo>
                  <a:cubicBezTo>
                    <a:pt x="570" y="546"/>
                    <a:pt x="570" y="559"/>
                    <a:pt x="576" y="572"/>
                  </a:cubicBezTo>
                  <a:lnTo>
                    <a:pt x="671" y="737"/>
                  </a:lnTo>
                  <a:cubicBezTo>
                    <a:pt x="684" y="769"/>
                    <a:pt x="703" y="800"/>
                    <a:pt x="716" y="832"/>
                  </a:cubicBezTo>
                  <a:cubicBezTo>
                    <a:pt x="710" y="832"/>
                    <a:pt x="703" y="839"/>
                    <a:pt x="697" y="839"/>
                  </a:cubicBezTo>
                  <a:lnTo>
                    <a:pt x="576" y="654"/>
                  </a:lnTo>
                  <a:cubicBezTo>
                    <a:pt x="565" y="640"/>
                    <a:pt x="551" y="633"/>
                    <a:pt x="537" y="633"/>
                  </a:cubicBezTo>
                  <a:cubicBezTo>
                    <a:pt x="502" y="633"/>
                    <a:pt x="467" y="671"/>
                    <a:pt x="481" y="712"/>
                  </a:cubicBezTo>
                  <a:cubicBezTo>
                    <a:pt x="449" y="718"/>
                    <a:pt x="430" y="750"/>
                    <a:pt x="436" y="781"/>
                  </a:cubicBezTo>
                  <a:cubicBezTo>
                    <a:pt x="455" y="839"/>
                    <a:pt x="474" y="896"/>
                    <a:pt x="500" y="940"/>
                  </a:cubicBezTo>
                  <a:cubicBezTo>
                    <a:pt x="487" y="959"/>
                    <a:pt x="487" y="978"/>
                    <a:pt x="493" y="991"/>
                  </a:cubicBezTo>
                  <a:cubicBezTo>
                    <a:pt x="506" y="1017"/>
                    <a:pt x="513" y="1042"/>
                    <a:pt x="525" y="1074"/>
                  </a:cubicBezTo>
                  <a:cubicBezTo>
                    <a:pt x="522" y="1073"/>
                    <a:pt x="519" y="1073"/>
                    <a:pt x="516" y="1073"/>
                  </a:cubicBezTo>
                  <a:cubicBezTo>
                    <a:pt x="476" y="1073"/>
                    <a:pt x="450" y="1109"/>
                    <a:pt x="468" y="1150"/>
                  </a:cubicBezTo>
                  <a:lnTo>
                    <a:pt x="493" y="1214"/>
                  </a:lnTo>
                  <a:cubicBezTo>
                    <a:pt x="489" y="1212"/>
                    <a:pt x="484" y="1212"/>
                    <a:pt x="480" y="1212"/>
                  </a:cubicBezTo>
                  <a:cubicBezTo>
                    <a:pt x="459" y="1212"/>
                    <a:pt x="440" y="1223"/>
                    <a:pt x="430" y="1239"/>
                  </a:cubicBezTo>
                  <a:cubicBezTo>
                    <a:pt x="421" y="1228"/>
                    <a:pt x="408" y="1223"/>
                    <a:pt x="396" y="1223"/>
                  </a:cubicBezTo>
                  <a:cubicBezTo>
                    <a:pt x="364" y="1223"/>
                    <a:pt x="331" y="1253"/>
                    <a:pt x="354" y="1290"/>
                  </a:cubicBezTo>
                  <a:lnTo>
                    <a:pt x="411" y="1391"/>
                  </a:lnTo>
                  <a:cubicBezTo>
                    <a:pt x="411" y="1398"/>
                    <a:pt x="411" y="1398"/>
                    <a:pt x="411" y="1404"/>
                  </a:cubicBezTo>
                  <a:cubicBezTo>
                    <a:pt x="417" y="1417"/>
                    <a:pt x="417" y="1436"/>
                    <a:pt x="424" y="1449"/>
                  </a:cubicBezTo>
                  <a:lnTo>
                    <a:pt x="417" y="1449"/>
                  </a:lnTo>
                  <a:cubicBezTo>
                    <a:pt x="341" y="1334"/>
                    <a:pt x="258" y="1214"/>
                    <a:pt x="188" y="1093"/>
                  </a:cubicBezTo>
                  <a:cubicBezTo>
                    <a:pt x="178" y="1078"/>
                    <a:pt x="165" y="1072"/>
                    <a:pt x="152" y="1072"/>
                  </a:cubicBezTo>
                  <a:cubicBezTo>
                    <a:pt x="115" y="1072"/>
                    <a:pt x="78" y="1121"/>
                    <a:pt x="106" y="1163"/>
                  </a:cubicBezTo>
                  <a:cubicBezTo>
                    <a:pt x="169" y="1264"/>
                    <a:pt x="239" y="1372"/>
                    <a:pt x="309" y="1468"/>
                  </a:cubicBezTo>
                  <a:cubicBezTo>
                    <a:pt x="284" y="1480"/>
                    <a:pt x="271" y="1506"/>
                    <a:pt x="277" y="1538"/>
                  </a:cubicBezTo>
                  <a:cubicBezTo>
                    <a:pt x="265" y="1519"/>
                    <a:pt x="252" y="1506"/>
                    <a:pt x="239" y="1493"/>
                  </a:cubicBezTo>
                  <a:cubicBezTo>
                    <a:pt x="228" y="1480"/>
                    <a:pt x="215" y="1475"/>
                    <a:pt x="201" y="1475"/>
                  </a:cubicBezTo>
                  <a:cubicBezTo>
                    <a:pt x="175" y="1475"/>
                    <a:pt x="150" y="1496"/>
                    <a:pt x="150" y="1525"/>
                  </a:cubicBezTo>
                  <a:cubicBezTo>
                    <a:pt x="145" y="1523"/>
                    <a:pt x="139" y="1522"/>
                    <a:pt x="133" y="1522"/>
                  </a:cubicBezTo>
                  <a:cubicBezTo>
                    <a:pt x="100" y="1522"/>
                    <a:pt x="70" y="1551"/>
                    <a:pt x="80" y="1588"/>
                  </a:cubicBezTo>
                  <a:cubicBezTo>
                    <a:pt x="68" y="1588"/>
                    <a:pt x="61" y="1595"/>
                    <a:pt x="49" y="1601"/>
                  </a:cubicBezTo>
                  <a:cubicBezTo>
                    <a:pt x="44" y="1597"/>
                    <a:pt x="39" y="1595"/>
                    <a:pt x="34" y="1595"/>
                  </a:cubicBezTo>
                  <a:cubicBezTo>
                    <a:pt x="17" y="1595"/>
                    <a:pt x="1" y="1615"/>
                    <a:pt x="11" y="1639"/>
                  </a:cubicBezTo>
                  <a:cubicBezTo>
                    <a:pt x="87" y="1836"/>
                    <a:pt x="220" y="2014"/>
                    <a:pt x="392" y="2148"/>
                  </a:cubicBezTo>
                  <a:cubicBezTo>
                    <a:pt x="402" y="2156"/>
                    <a:pt x="412" y="2160"/>
                    <a:pt x="422" y="2160"/>
                  </a:cubicBezTo>
                  <a:cubicBezTo>
                    <a:pt x="453" y="2160"/>
                    <a:pt x="475" y="2118"/>
                    <a:pt x="455" y="2084"/>
                  </a:cubicBezTo>
                  <a:cubicBezTo>
                    <a:pt x="449" y="2071"/>
                    <a:pt x="443" y="2065"/>
                    <a:pt x="430" y="2052"/>
                  </a:cubicBezTo>
                  <a:cubicBezTo>
                    <a:pt x="443" y="2040"/>
                    <a:pt x="449" y="2027"/>
                    <a:pt x="449" y="2014"/>
                  </a:cubicBezTo>
                  <a:cubicBezTo>
                    <a:pt x="474" y="2008"/>
                    <a:pt x="493" y="1970"/>
                    <a:pt x="481" y="1944"/>
                  </a:cubicBezTo>
                  <a:cubicBezTo>
                    <a:pt x="468" y="1919"/>
                    <a:pt x="455" y="1887"/>
                    <a:pt x="443" y="1862"/>
                  </a:cubicBezTo>
                  <a:lnTo>
                    <a:pt x="443" y="1862"/>
                  </a:lnTo>
                  <a:lnTo>
                    <a:pt x="538" y="1963"/>
                  </a:lnTo>
                  <a:cubicBezTo>
                    <a:pt x="602" y="1963"/>
                    <a:pt x="665" y="1938"/>
                    <a:pt x="703" y="1887"/>
                  </a:cubicBezTo>
                  <a:lnTo>
                    <a:pt x="697" y="1874"/>
                  </a:lnTo>
                  <a:cubicBezTo>
                    <a:pt x="697" y="1862"/>
                    <a:pt x="697" y="1843"/>
                    <a:pt x="684" y="1830"/>
                  </a:cubicBezTo>
                  <a:lnTo>
                    <a:pt x="678" y="1817"/>
                  </a:lnTo>
                  <a:cubicBezTo>
                    <a:pt x="703" y="1811"/>
                    <a:pt x="716" y="1779"/>
                    <a:pt x="703" y="1754"/>
                  </a:cubicBezTo>
                  <a:lnTo>
                    <a:pt x="678" y="1697"/>
                  </a:lnTo>
                  <a:lnTo>
                    <a:pt x="678" y="1697"/>
                  </a:lnTo>
                  <a:cubicBezTo>
                    <a:pt x="684" y="1699"/>
                    <a:pt x="691" y="1701"/>
                    <a:pt x="697" y="1701"/>
                  </a:cubicBezTo>
                  <a:cubicBezTo>
                    <a:pt x="734" y="1701"/>
                    <a:pt x="763" y="1658"/>
                    <a:pt x="741" y="1620"/>
                  </a:cubicBezTo>
                  <a:cubicBezTo>
                    <a:pt x="760" y="1614"/>
                    <a:pt x="773" y="1595"/>
                    <a:pt x="773" y="1576"/>
                  </a:cubicBezTo>
                  <a:cubicBezTo>
                    <a:pt x="780" y="1579"/>
                    <a:pt x="788" y="1581"/>
                    <a:pt x="795" y="1581"/>
                  </a:cubicBezTo>
                  <a:cubicBezTo>
                    <a:pt x="831" y="1581"/>
                    <a:pt x="871" y="1548"/>
                    <a:pt x="856" y="1506"/>
                  </a:cubicBezTo>
                  <a:cubicBezTo>
                    <a:pt x="830" y="1455"/>
                    <a:pt x="811" y="1423"/>
                    <a:pt x="786" y="1379"/>
                  </a:cubicBezTo>
                  <a:cubicBezTo>
                    <a:pt x="824" y="1372"/>
                    <a:pt x="843" y="1334"/>
                    <a:pt x="830" y="1303"/>
                  </a:cubicBezTo>
                  <a:cubicBezTo>
                    <a:pt x="868" y="1303"/>
                    <a:pt x="894" y="1264"/>
                    <a:pt x="881" y="1226"/>
                  </a:cubicBezTo>
                  <a:cubicBezTo>
                    <a:pt x="907" y="1214"/>
                    <a:pt x="913" y="1188"/>
                    <a:pt x="907" y="1156"/>
                  </a:cubicBezTo>
                  <a:cubicBezTo>
                    <a:pt x="894" y="1131"/>
                    <a:pt x="881" y="1099"/>
                    <a:pt x="868" y="1074"/>
                  </a:cubicBezTo>
                  <a:lnTo>
                    <a:pt x="868" y="1074"/>
                  </a:lnTo>
                  <a:cubicBezTo>
                    <a:pt x="878" y="1085"/>
                    <a:pt x="889" y="1089"/>
                    <a:pt x="900" y="1089"/>
                  </a:cubicBezTo>
                  <a:cubicBezTo>
                    <a:pt x="927" y="1089"/>
                    <a:pt x="952" y="1061"/>
                    <a:pt x="938" y="1029"/>
                  </a:cubicBezTo>
                  <a:cubicBezTo>
                    <a:pt x="926" y="1004"/>
                    <a:pt x="913" y="978"/>
                    <a:pt x="900" y="959"/>
                  </a:cubicBezTo>
                  <a:cubicBezTo>
                    <a:pt x="919" y="947"/>
                    <a:pt x="932" y="928"/>
                    <a:pt x="926" y="909"/>
                  </a:cubicBezTo>
                  <a:lnTo>
                    <a:pt x="926" y="909"/>
                  </a:lnTo>
                  <a:cubicBezTo>
                    <a:pt x="938" y="925"/>
                    <a:pt x="954" y="932"/>
                    <a:pt x="969" y="932"/>
                  </a:cubicBezTo>
                  <a:cubicBezTo>
                    <a:pt x="1006" y="932"/>
                    <a:pt x="1041" y="890"/>
                    <a:pt x="1027" y="845"/>
                  </a:cubicBezTo>
                  <a:cubicBezTo>
                    <a:pt x="1021" y="820"/>
                    <a:pt x="1015" y="794"/>
                    <a:pt x="1002" y="775"/>
                  </a:cubicBezTo>
                  <a:cubicBezTo>
                    <a:pt x="1059" y="743"/>
                    <a:pt x="1104" y="692"/>
                    <a:pt x="1135" y="642"/>
                  </a:cubicBezTo>
                  <a:lnTo>
                    <a:pt x="1135" y="635"/>
                  </a:lnTo>
                  <a:cubicBezTo>
                    <a:pt x="1167" y="635"/>
                    <a:pt x="1192" y="610"/>
                    <a:pt x="1192" y="578"/>
                  </a:cubicBezTo>
                  <a:cubicBezTo>
                    <a:pt x="1218" y="565"/>
                    <a:pt x="1237" y="527"/>
                    <a:pt x="1224" y="495"/>
                  </a:cubicBezTo>
                  <a:cubicBezTo>
                    <a:pt x="1301" y="457"/>
                    <a:pt x="1301" y="356"/>
                    <a:pt x="1231" y="311"/>
                  </a:cubicBezTo>
                  <a:cubicBezTo>
                    <a:pt x="1212" y="298"/>
                    <a:pt x="1186" y="292"/>
                    <a:pt x="1167" y="292"/>
                  </a:cubicBezTo>
                  <a:lnTo>
                    <a:pt x="1148" y="248"/>
                  </a:lnTo>
                  <a:lnTo>
                    <a:pt x="1084" y="38"/>
                  </a:lnTo>
                  <a:cubicBezTo>
                    <a:pt x="1074" y="13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6" name="Google Shape;306;p39"/>
            <p:cNvSpPr/>
            <p:nvPr/>
          </p:nvSpPr>
          <p:spPr>
            <a:xfrm>
              <a:off x="8640610" y="1851229"/>
              <a:ext cx="124112" cy="309960"/>
            </a:xfrm>
            <a:custGeom>
              <a:avLst/>
              <a:gdLst/>
              <a:ahLst/>
              <a:cxnLst/>
              <a:rect l="l" t="t" r="r" b="b"/>
              <a:pathLst>
                <a:path w="583" h="1456" extrusionOk="0">
                  <a:moveTo>
                    <a:pt x="255" y="0"/>
                  </a:moveTo>
                  <a:cubicBezTo>
                    <a:pt x="216" y="0"/>
                    <a:pt x="178" y="31"/>
                    <a:pt x="182" y="82"/>
                  </a:cubicBezTo>
                  <a:cubicBezTo>
                    <a:pt x="188" y="139"/>
                    <a:pt x="201" y="202"/>
                    <a:pt x="214" y="259"/>
                  </a:cubicBezTo>
                  <a:cubicBezTo>
                    <a:pt x="182" y="272"/>
                    <a:pt x="163" y="317"/>
                    <a:pt x="175" y="348"/>
                  </a:cubicBezTo>
                  <a:lnTo>
                    <a:pt x="201" y="399"/>
                  </a:lnTo>
                  <a:cubicBezTo>
                    <a:pt x="150" y="399"/>
                    <a:pt x="118" y="450"/>
                    <a:pt x="131" y="495"/>
                  </a:cubicBezTo>
                  <a:cubicBezTo>
                    <a:pt x="144" y="514"/>
                    <a:pt x="150" y="539"/>
                    <a:pt x="156" y="558"/>
                  </a:cubicBezTo>
                  <a:cubicBezTo>
                    <a:pt x="151" y="557"/>
                    <a:pt x="146" y="556"/>
                    <a:pt x="141" y="556"/>
                  </a:cubicBezTo>
                  <a:cubicBezTo>
                    <a:pt x="97" y="556"/>
                    <a:pt x="62" y="602"/>
                    <a:pt x="74" y="647"/>
                  </a:cubicBezTo>
                  <a:cubicBezTo>
                    <a:pt x="99" y="704"/>
                    <a:pt x="125" y="761"/>
                    <a:pt x="144" y="819"/>
                  </a:cubicBezTo>
                  <a:lnTo>
                    <a:pt x="125" y="787"/>
                  </a:lnTo>
                  <a:cubicBezTo>
                    <a:pt x="114" y="770"/>
                    <a:pt x="98" y="763"/>
                    <a:pt x="82" y="763"/>
                  </a:cubicBezTo>
                  <a:cubicBezTo>
                    <a:pt x="42" y="763"/>
                    <a:pt x="0" y="805"/>
                    <a:pt x="23" y="850"/>
                  </a:cubicBezTo>
                  <a:cubicBezTo>
                    <a:pt x="55" y="914"/>
                    <a:pt x="80" y="971"/>
                    <a:pt x="106" y="1028"/>
                  </a:cubicBezTo>
                  <a:cubicBezTo>
                    <a:pt x="87" y="1181"/>
                    <a:pt x="144" y="1340"/>
                    <a:pt x="258" y="1441"/>
                  </a:cubicBezTo>
                  <a:cubicBezTo>
                    <a:pt x="268" y="1452"/>
                    <a:pt x="280" y="1456"/>
                    <a:pt x="292" y="1456"/>
                  </a:cubicBezTo>
                  <a:cubicBezTo>
                    <a:pt x="325" y="1456"/>
                    <a:pt x="356" y="1423"/>
                    <a:pt x="347" y="1391"/>
                  </a:cubicBezTo>
                  <a:cubicBezTo>
                    <a:pt x="341" y="1365"/>
                    <a:pt x="334" y="1333"/>
                    <a:pt x="328" y="1308"/>
                  </a:cubicBezTo>
                  <a:lnTo>
                    <a:pt x="328" y="1308"/>
                  </a:lnTo>
                  <a:cubicBezTo>
                    <a:pt x="333" y="1310"/>
                    <a:pt x="338" y="1310"/>
                    <a:pt x="344" y="1310"/>
                  </a:cubicBezTo>
                  <a:cubicBezTo>
                    <a:pt x="380" y="1310"/>
                    <a:pt x="422" y="1277"/>
                    <a:pt x="411" y="1238"/>
                  </a:cubicBezTo>
                  <a:cubicBezTo>
                    <a:pt x="392" y="1181"/>
                    <a:pt x="379" y="1117"/>
                    <a:pt x="360" y="1054"/>
                  </a:cubicBezTo>
                  <a:lnTo>
                    <a:pt x="360" y="1054"/>
                  </a:lnTo>
                  <a:cubicBezTo>
                    <a:pt x="363" y="1054"/>
                    <a:pt x="366" y="1054"/>
                    <a:pt x="368" y="1054"/>
                  </a:cubicBezTo>
                  <a:cubicBezTo>
                    <a:pt x="415" y="1054"/>
                    <a:pt x="448" y="1007"/>
                    <a:pt x="436" y="965"/>
                  </a:cubicBezTo>
                  <a:lnTo>
                    <a:pt x="423" y="927"/>
                  </a:lnTo>
                  <a:lnTo>
                    <a:pt x="423" y="927"/>
                  </a:lnTo>
                  <a:cubicBezTo>
                    <a:pt x="435" y="933"/>
                    <a:pt x="448" y="936"/>
                    <a:pt x="459" y="936"/>
                  </a:cubicBezTo>
                  <a:cubicBezTo>
                    <a:pt x="503" y="936"/>
                    <a:pt x="539" y="894"/>
                    <a:pt x="519" y="844"/>
                  </a:cubicBezTo>
                  <a:lnTo>
                    <a:pt x="512" y="819"/>
                  </a:lnTo>
                  <a:cubicBezTo>
                    <a:pt x="538" y="806"/>
                    <a:pt x="557" y="774"/>
                    <a:pt x="550" y="742"/>
                  </a:cubicBezTo>
                  <a:cubicBezTo>
                    <a:pt x="557" y="730"/>
                    <a:pt x="550" y="723"/>
                    <a:pt x="544" y="711"/>
                  </a:cubicBezTo>
                  <a:cubicBezTo>
                    <a:pt x="569" y="685"/>
                    <a:pt x="582" y="653"/>
                    <a:pt x="569" y="622"/>
                  </a:cubicBezTo>
                  <a:cubicBezTo>
                    <a:pt x="538" y="514"/>
                    <a:pt x="500" y="412"/>
                    <a:pt x="455" y="304"/>
                  </a:cubicBezTo>
                  <a:cubicBezTo>
                    <a:pt x="436" y="234"/>
                    <a:pt x="417" y="164"/>
                    <a:pt x="385" y="101"/>
                  </a:cubicBezTo>
                  <a:cubicBezTo>
                    <a:pt x="372" y="75"/>
                    <a:pt x="353" y="62"/>
                    <a:pt x="328" y="56"/>
                  </a:cubicBezTo>
                  <a:cubicBezTo>
                    <a:pt x="328" y="50"/>
                    <a:pt x="322" y="43"/>
                    <a:pt x="322" y="43"/>
                  </a:cubicBezTo>
                  <a:cubicBezTo>
                    <a:pt x="307" y="13"/>
                    <a:pt x="281" y="0"/>
                    <a:pt x="255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" name="Google Shape;307;p39"/>
            <p:cNvSpPr/>
            <p:nvPr/>
          </p:nvSpPr>
          <p:spPr>
            <a:xfrm>
              <a:off x="8437092" y="2011105"/>
              <a:ext cx="81322" cy="170521"/>
            </a:xfrm>
            <a:custGeom>
              <a:avLst/>
              <a:gdLst/>
              <a:ahLst/>
              <a:cxnLst/>
              <a:rect l="l" t="t" r="r" b="b"/>
              <a:pathLst>
                <a:path w="382" h="801" extrusionOk="0">
                  <a:moveTo>
                    <a:pt x="185" y="0"/>
                  </a:moveTo>
                  <a:cubicBezTo>
                    <a:pt x="141" y="0"/>
                    <a:pt x="96" y="42"/>
                    <a:pt x="121" y="99"/>
                  </a:cubicBezTo>
                  <a:cubicBezTo>
                    <a:pt x="127" y="112"/>
                    <a:pt x="127" y="125"/>
                    <a:pt x="134" y="138"/>
                  </a:cubicBezTo>
                  <a:cubicBezTo>
                    <a:pt x="128" y="136"/>
                    <a:pt x="123" y="136"/>
                    <a:pt x="118" y="136"/>
                  </a:cubicBezTo>
                  <a:cubicBezTo>
                    <a:pt x="74" y="136"/>
                    <a:pt x="40" y="181"/>
                    <a:pt x="58" y="227"/>
                  </a:cubicBezTo>
                  <a:cubicBezTo>
                    <a:pt x="64" y="233"/>
                    <a:pt x="64" y="246"/>
                    <a:pt x="70" y="258"/>
                  </a:cubicBezTo>
                  <a:cubicBezTo>
                    <a:pt x="45" y="271"/>
                    <a:pt x="32" y="303"/>
                    <a:pt x="38" y="328"/>
                  </a:cubicBezTo>
                  <a:cubicBezTo>
                    <a:pt x="45" y="347"/>
                    <a:pt x="51" y="360"/>
                    <a:pt x="58" y="379"/>
                  </a:cubicBezTo>
                  <a:cubicBezTo>
                    <a:pt x="52" y="376"/>
                    <a:pt x="46" y="375"/>
                    <a:pt x="40" y="375"/>
                  </a:cubicBezTo>
                  <a:cubicBezTo>
                    <a:pt x="20" y="375"/>
                    <a:pt x="0" y="391"/>
                    <a:pt x="0" y="411"/>
                  </a:cubicBezTo>
                  <a:cubicBezTo>
                    <a:pt x="7" y="544"/>
                    <a:pt x="51" y="671"/>
                    <a:pt x="121" y="779"/>
                  </a:cubicBezTo>
                  <a:cubicBezTo>
                    <a:pt x="131" y="794"/>
                    <a:pt x="145" y="800"/>
                    <a:pt x="159" y="800"/>
                  </a:cubicBezTo>
                  <a:cubicBezTo>
                    <a:pt x="183" y="800"/>
                    <a:pt x="206" y="784"/>
                    <a:pt x="210" y="760"/>
                  </a:cubicBezTo>
                  <a:cubicBezTo>
                    <a:pt x="210" y="729"/>
                    <a:pt x="210" y="697"/>
                    <a:pt x="210" y="671"/>
                  </a:cubicBezTo>
                  <a:cubicBezTo>
                    <a:pt x="217" y="674"/>
                    <a:pt x="223" y="675"/>
                    <a:pt x="230" y="675"/>
                  </a:cubicBezTo>
                  <a:cubicBezTo>
                    <a:pt x="260" y="675"/>
                    <a:pt x="286" y="651"/>
                    <a:pt x="286" y="614"/>
                  </a:cubicBezTo>
                  <a:cubicBezTo>
                    <a:pt x="294" y="618"/>
                    <a:pt x="302" y="619"/>
                    <a:pt x="310" y="619"/>
                  </a:cubicBezTo>
                  <a:cubicBezTo>
                    <a:pt x="347" y="619"/>
                    <a:pt x="380" y="586"/>
                    <a:pt x="375" y="544"/>
                  </a:cubicBezTo>
                  <a:cubicBezTo>
                    <a:pt x="375" y="474"/>
                    <a:pt x="363" y="404"/>
                    <a:pt x="350" y="341"/>
                  </a:cubicBezTo>
                  <a:cubicBezTo>
                    <a:pt x="375" y="328"/>
                    <a:pt x="382" y="296"/>
                    <a:pt x="369" y="271"/>
                  </a:cubicBezTo>
                  <a:cubicBezTo>
                    <a:pt x="356" y="258"/>
                    <a:pt x="350" y="233"/>
                    <a:pt x="337" y="214"/>
                  </a:cubicBezTo>
                  <a:lnTo>
                    <a:pt x="299" y="157"/>
                  </a:lnTo>
                  <a:cubicBezTo>
                    <a:pt x="293" y="157"/>
                    <a:pt x="293" y="150"/>
                    <a:pt x="286" y="144"/>
                  </a:cubicBezTo>
                  <a:cubicBezTo>
                    <a:pt x="274" y="112"/>
                    <a:pt x="261" y="74"/>
                    <a:pt x="248" y="42"/>
                  </a:cubicBezTo>
                  <a:cubicBezTo>
                    <a:pt x="235" y="13"/>
                    <a:pt x="210" y="0"/>
                    <a:pt x="185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8" name="Google Shape;308;p39"/>
            <p:cNvSpPr/>
            <p:nvPr/>
          </p:nvSpPr>
          <p:spPr>
            <a:xfrm>
              <a:off x="8490313" y="2080293"/>
              <a:ext cx="197983" cy="309534"/>
            </a:xfrm>
            <a:custGeom>
              <a:avLst/>
              <a:gdLst/>
              <a:ahLst/>
              <a:cxnLst/>
              <a:rect l="l" t="t" r="r" b="b"/>
              <a:pathLst>
                <a:path w="930" h="1454" extrusionOk="0">
                  <a:moveTo>
                    <a:pt x="562" y="0"/>
                  </a:moveTo>
                  <a:cubicBezTo>
                    <a:pt x="529" y="0"/>
                    <a:pt x="496" y="28"/>
                    <a:pt x="500" y="73"/>
                  </a:cubicBezTo>
                  <a:cubicBezTo>
                    <a:pt x="481" y="73"/>
                    <a:pt x="462" y="86"/>
                    <a:pt x="456" y="105"/>
                  </a:cubicBezTo>
                  <a:cubicBezTo>
                    <a:pt x="449" y="102"/>
                    <a:pt x="441" y="100"/>
                    <a:pt x="433" y="100"/>
                  </a:cubicBezTo>
                  <a:cubicBezTo>
                    <a:pt x="424" y="100"/>
                    <a:pt x="414" y="102"/>
                    <a:pt x="405" y="105"/>
                  </a:cubicBezTo>
                  <a:cubicBezTo>
                    <a:pt x="379" y="118"/>
                    <a:pt x="367" y="149"/>
                    <a:pt x="379" y="181"/>
                  </a:cubicBezTo>
                  <a:cubicBezTo>
                    <a:pt x="386" y="200"/>
                    <a:pt x="386" y="219"/>
                    <a:pt x="392" y="238"/>
                  </a:cubicBezTo>
                  <a:cubicBezTo>
                    <a:pt x="389" y="238"/>
                    <a:pt x="387" y="238"/>
                    <a:pt x="384" y="238"/>
                  </a:cubicBezTo>
                  <a:cubicBezTo>
                    <a:pt x="356" y="238"/>
                    <a:pt x="335" y="267"/>
                    <a:pt x="335" y="296"/>
                  </a:cubicBezTo>
                  <a:cubicBezTo>
                    <a:pt x="335" y="308"/>
                    <a:pt x="341" y="315"/>
                    <a:pt x="341" y="327"/>
                  </a:cubicBezTo>
                  <a:cubicBezTo>
                    <a:pt x="348" y="435"/>
                    <a:pt x="367" y="543"/>
                    <a:pt x="405" y="645"/>
                  </a:cubicBezTo>
                  <a:cubicBezTo>
                    <a:pt x="379" y="588"/>
                    <a:pt x="348" y="531"/>
                    <a:pt x="316" y="473"/>
                  </a:cubicBezTo>
                  <a:cubicBezTo>
                    <a:pt x="305" y="454"/>
                    <a:pt x="287" y="446"/>
                    <a:pt x="269" y="446"/>
                  </a:cubicBezTo>
                  <a:cubicBezTo>
                    <a:pt x="233" y="446"/>
                    <a:pt x="195" y="478"/>
                    <a:pt x="208" y="524"/>
                  </a:cubicBezTo>
                  <a:cubicBezTo>
                    <a:pt x="214" y="537"/>
                    <a:pt x="221" y="556"/>
                    <a:pt x="227" y="569"/>
                  </a:cubicBezTo>
                  <a:cubicBezTo>
                    <a:pt x="219" y="566"/>
                    <a:pt x="211" y="565"/>
                    <a:pt x="203" y="565"/>
                  </a:cubicBezTo>
                  <a:cubicBezTo>
                    <a:pt x="174" y="565"/>
                    <a:pt x="149" y="583"/>
                    <a:pt x="144" y="613"/>
                  </a:cubicBezTo>
                  <a:cubicBezTo>
                    <a:pt x="134" y="604"/>
                    <a:pt x="121" y="600"/>
                    <a:pt x="109" y="600"/>
                  </a:cubicBezTo>
                  <a:cubicBezTo>
                    <a:pt x="72" y="600"/>
                    <a:pt x="36" y="640"/>
                    <a:pt x="55" y="683"/>
                  </a:cubicBezTo>
                  <a:cubicBezTo>
                    <a:pt x="74" y="728"/>
                    <a:pt x="93" y="779"/>
                    <a:pt x="106" y="829"/>
                  </a:cubicBezTo>
                  <a:cubicBezTo>
                    <a:pt x="97" y="806"/>
                    <a:pt x="80" y="797"/>
                    <a:pt x="62" y="797"/>
                  </a:cubicBezTo>
                  <a:cubicBezTo>
                    <a:pt x="31" y="797"/>
                    <a:pt x="1" y="827"/>
                    <a:pt x="17" y="867"/>
                  </a:cubicBezTo>
                  <a:cubicBezTo>
                    <a:pt x="17" y="880"/>
                    <a:pt x="24" y="893"/>
                    <a:pt x="30" y="899"/>
                  </a:cubicBezTo>
                  <a:cubicBezTo>
                    <a:pt x="24" y="906"/>
                    <a:pt x="17" y="912"/>
                    <a:pt x="17" y="925"/>
                  </a:cubicBezTo>
                  <a:cubicBezTo>
                    <a:pt x="49" y="1103"/>
                    <a:pt x="113" y="1268"/>
                    <a:pt x="202" y="1427"/>
                  </a:cubicBezTo>
                  <a:cubicBezTo>
                    <a:pt x="212" y="1445"/>
                    <a:pt x="230" y="1453"/>
                    <a:pt x="247" y="1453"/>
                  </a:cubicBezTo>
                  <a:cubicBezTo>
                    <a:pt x="271" y="1453"/>
                    <a:pt x="294" y="1435"/>
                    <a:pt x="290" y="1401"/>
                  </a:cubicBezTo>
                  <a:lnTo>
                    <a:pt x="284" y="1376"/>
                  </a:lnTo>
                  <a:lnTo>
                    <a:pt x="284" y="1376"/>
                  </a:lnTo>
                  <a:cubicBezTo>
                    <a:pt x="295" y="1382"/>
                    <a:pt x="306" y="1385"/>
                    <a:pt x="317" y="1385"/>
                  </a:cubicBezTo>
                  <a:cubicBezTo>
                    <a:pt x="350" y="1385"/>
                    <a:pt x="378" y="1359"/>
                    <a:pt x="373" y="1325"/>
                  </a:cubicBezTo>
                  <a:cubicBezTo>
                    <a:pt x="360" y="1281"/>
                    <a:pt x="348" y="1236"/>
                    <a:pt x="341" y="1198"/>
                  </a:cubicBezTo>
                  <a:lnTo>
                    <a:pt x="341" y="1198"/>
                  </a:lnTo>
                  <a:lnTo>
                    <a:pt x="348" y="1217"/>
                  </a:lnTo>
                  <a:cubicBezTo>
                    <a:pt x="358" y="1238"/>
                    <a:pt x="378" y="1248"/>
                    <a:pt x="398" y="1248"/>
                  </a:cubicBezTo>
                  <a:cubicBezTo>
                    <a:pt x="436" y="1248"/>
                    <a:pt x="477" y="1212"/>
                    <a:pt x="456" y="1166"/>
                  </a:cubicBezTo>
                  <a:cubicBezTo>
                    <a:pt x="449" y="1153"/>
                    <a:pt x="449" y="1134"/>
                    <a:pt x="443" y="1122"/>
                  </a:cubicBezTo>
                  <a:cubicBezTo>
                    <a:pt x="475" y="1122"/>
                    <a:pt x="513" y="1090"/>
                    <a:pt x="507" y="1052"/>
                  </a:cubicBezTo>
                  <a:cubicBezTo>
                    <a:pt x="494" y="1014"/>
                    <a:pt x="487" y="988"/>
                    <a:pt x="481" y="956"/>
                  </a:cubicBezTo>
                  <a:cubicBezTo>
                    <a:pt x="519" y="956"/>
                    <a:pt x="545" y="912"/>
                    <a:pt x="526" y="880"/>
                  </a:cubicBezTo>
                  <a:lnTo>
                    <a:pt x="449" y="728"/>
                  </a:lnTo>
                  <a:lnTo>
                    <a:pt x="449" y="728"/>
                  </a:lnTo>
                  <a:cubicBezTo>
                    <a:pt x="457" y="735"/>
                    <a:pt x="464" y="738"/>
                    <a:pt x="472" y="738"/>
                  </a:cubicBezTo>
                  <a:cubicBezTo>
                    <a:pt x="477" y="738"/>
                    <a:pt x="482" y="737"/>
                    <a:pt x="487" y="734"/>
                  </a:cubicBezTo>
                  <a:cubicBezTo>
                    <a:pt x="494" y="747"/>
                    <a:pt x="500" y="759"/>
                    <a:pt x="507" y="772"/>
                  </a:cubicBezTo>
                  <a:cubicBezTo>
                    <a:pt x="517" y="795"/>
                    <a:pt x="535" y="804"/>
                    <a:pt x="554" y="804"/>
                  </a:cubicBezTo>
                  <a:cubicBezTo>
                    <a:pt x="583" y="804"/>
                    <a:pt x="612" y="781"/>
                    <a:pt x="608" y="747"/>
                  </a:cubicBezTo>
                  <a:cubicBezTo>
                    <a:pt x="608" y="715"/>
                    <a:pt x="602" y="683"/>
                    <a:pt x="596" y="651"/>
                  </a:cubicBezTo>
                  <a:lnTo>
                    <a:pt x="596" y="651"/>
                  </a:lnTo>
                  <a:cubicBezTo>
                    <a:pt x="608" y="664"/>
                    <a:pt x="615" y="683"/>
                    <a:pt x="627" y="696"/>
                  </a:cubicBezTo>
                  <a:cubicBezTo>
                    <a:pt x="640" y="711"/>
                    <a:pt x="658" y="718"/>
                    <a:pt x="675" y="718"/>
                  </a:cubicBezTo>
                  <a:cubicBezTo>
                    <a:pt x="708" y="718"/>
                    <a:pt x="739" y="693"/>
                    <a:pt x="735" y="651"/>
                  </a:cubicBezTo>
                  <a:lnTo>
                    <a:pt x="723" y="626"/>
                  </a:lnTo>
                  <a:lnTo>
                    <a:pt x="723" y="626"/>
                  </a:lnTo>
                  <a:cubicBezTo>
                    <a:pt x="732" y="631"/>
                    <a:pt x="741" y="633"/>
                    <a:pt x="751" y="633"/>
                  </a:cubicBezTo>
                  <a:cubicBezTo>
                    <a:pt x="769" y="633"/>
                    <a:pt x="787" y="626"/>
                    <a:pt x="799" y="613"/>
                  </a:cubicBezTo>
                  <a:cubicBezTo>
                    <a:pt x="812" y="632"/>
                    <a:pt x="829" y="640"/>
                    <a:pt x="847" y="640"/>
                  </a:cubicBezTo>
                  <a:cubicBezTo>
                    <a:pt x="888" y="640"/>
                    <a:pt x="929" y="595"/>
                    <a:pt x="907" y="550"/>
                  </a:cubicBezTo>
                  <a:cubicBezTo>
                    <a:pt x="894" y="518"/>
                    <a:pt x="881" y="499"/>
                    <a:pt x="869" y="473"/>
                  </a:cubicBezTo>
                  <a:cubicBezTo>
                    <a:pt x="862" y="461"/>
                    <a:pt x="850" y="454"/>
                    <a:pt x="837" y="448"/>
                  </a:cubicBezTo>
                  <a:cubicBezTo>
                    <a:pt x="805" y="397"/>
                    <a:pt x="773" y="346"/>
                    <a:pt x="748" y="296"/>
                  </a:cubicBezTo>
                  <a:cubicBezTo>
                    <a:pt x="697" y="213"/>
                    <a:pt x="659" y="130"/>
                    <a:pt x="621" y="41"/>
                  </a:cubicBezTo>
                  <a:cubicBezTo>
                    <a:pt x="608" y="13"/>
                    <a:pt x="585" y="0"/>
                    <a:pt x="56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" name="Google Shape;309;p39"/>
            <p:cNvSpPr/>
            <p:nvPr/>
          </p:nvSpPr>
          <p:spPr>
            <a:xfrm>
              <a:off x="8516924" y="1696675"/>
              <a:ext cx="123260" cy="341254"/>
            </a:xfrm>
            <a:custGeom>
              <a:avLst/>
              <a:gdLst/>
              <a:ahLst/>
              <a:cxnLst/>
              <a:rect l="l" t="t" r="r" b="b"/>
              <a:pathLst>
                <a:path w="579" h="1603" extrusionOk="0">
                  <a:moveTo>
                    <a:pt x="382" y="1"/>
                  </a:moveTo>
                  <a:cubicBezTo>
                    <a:pt x="345" y="1"/>
                    <a:pt x="309" y="27"/>
                    <a:pt x="305" y="70"/>
                  </a:cubicBezTo>
                  <a:cubicBezTo>
                    <a:pt x="248" y="70"/>
                    <a:pt x="210" y="128"/>
                    <a:pt x="235" y="178"/>
                  </a:cubicBezTo>
                  <a:lnTo>
                    <a:pt x="235" y="191"/>
                  </a:lnTo>
                  <a:cubicBezTo>
                    <a:pt x="216" y="210"/>
                    <a:pt x="210" y="248"/>
                    <a:pt x="229" y="274"/>
                  </a:cubicBezTo>
                  <a:lnTo>
                    <a:pt x="235" y="286"/>
                  </a:lnTo>
                  <a:cubicBezTo>
                    <a:pt x="254" y="312"/>
                    <a:pt x="267" y="337"/>
                    <a:pt x="280" y="363"/>
                  </a:cubicBezTo>
                  <a:cubicBezTo>
                    <a:pt x="235" y="369"/>
                    <a:pt x="216" y="414"/>
                    <a:pt x="235" y="458"/>
                  </a:cubicBezTo>
                  <a:cubicBezTo>
                    <a:pt x="248" y="483"/>
                    <a:pt x="261" y="515"/>
                    <a:pt x="274" y="547"/>
                  </a:cubicBezTo>
                  <a:cubicBezTo>
                    <a:pt x="216" y="547"/>
                    <a:pt x="178" y="598"/>
                    <a:pt x="191" y="649"/>
                  </a:cubicBezTo>
                  <a:cubicBezTo>
                    <a:pt x="210" y="687"/>
                    <a:pt x="223" y="731"/>
                    <a:pt x="235" y="769"/>
                  </a:cubicBezTo>
                  <a:cubicBezTo>
                    <a:pt x="227" y="766"/>
                    <a:pt x="219" y="765"/>
                    <a:pt x="211" y="765"/>
                  </a:cubicBezTo>
                  <a:cubicBezTo>
                    <a:pt x="167" y="765"/>
                    <a:pt x="126" y="805"/>
                    <a:pt x="153" y="858"/>
                  </a:cubicBezTo>
                  <a:cubicBezTo>
                    <a:pt x="172" y="903"/>
                    <a:pt x="191" y="954"/>
                    <a:pt x="210" y="1011"/>
                  </a:cubicBezTo>
                  <a:lnTo>
                    <a:pt x="197" y="992"/>
                  </a:lnTo>
                  <a:cubicBezTo>
                    <a:pt x="183" y="975"/>
                    <a:pt x="164" y="968"/>
                    <a:pt x="145" y="968"/>
                  </a:cubicBezTo>
                  <a:cubicBezTo>
                    <a:pt x="99" y="968"/>
                    <a:pt x="54" y="1012"/>
                    <a:pt x="77" y="1062"/>
                  </a:cubicBezTo>
                  <a:cubicBezTo>
                    <a:pt x="83" y="1068"/>
                    <a:pt x="89" y="1074"/>
                    <a:pt x="89" y="1081"/>
                  </a:cubicBezTo>
                  <a:cubicBezTo>
                    <a:pt x="86" y="1080"/>
                    <a:pt x="83" y="1080"/>
                    <a:pt x="79" y="1080"/>
                  </a:cubicBezTo>
                  <a:cubicBezTo>
                    <a:pt x="45" y="1080"/>
                    <a:pt x="14" y="1110"/>
                    <a:pt x="19" y="1151"/>
                  </a:cubicBezTo>
                  <a:lnTo>
                    <a:pt x="32" y="1214"/>
                  </a:lnTo>
                  <a:cubicBezTo>
                    <a:pt x="13" y="1221"/>
                    <a:pt x="0" y="1246"/>
                    <a:pt x="7" y="1265"/>
                  </a:cubicBezTo>
                  <a:cubicBezTo>
                    <a:pt x="32" y="1373"/>
                    <a:pt x="70" y="1475"/>
                    <a:pt x="127" y="1570"/>
                  </a:cubicBezTo>
                  <a:lnTo>
                    <a:pt x="134" y="1583"/>
                  </a:lnTo>
                  <a:cubicBezTo>
                    <a:pt x="144" y="1597"/>
                    <a:pt x="158" y="1602"/>
                    <a:pt x="174" y="1602"/>
                  </a:cubicBezTo>
                  <a:cubicBezTo>
                    <a:pt x="208" y="1602"/>
                    <a:pt x="244" y="1573"/>
                    <a:pt x="235" y="1538"/>
                  </a:cubicBezTo>
                  <a:cubicBezTo>
                    <a:pt x="235" y="1526"/>
                    <a:pt x="229" y="1519"/>
                    <a:pt x="229" y="1507"/>
                  </a:cubicBezTo>
                  <a:lnTo>
                    <a:pt x="229" y="1507"/>
                  </a:lnTo>
                  <a:cubicBezTo>
                    <a:pt x="243" y="1520"/>
                    <a:pt x="259" y="1526"/>
                    <a:pt x="275" y="1526"/>
                  </a:cubicBezTo>
                  <a:cubicBezTo>
                    <a:pt x="312" y="1526"/>
                    <a:pt x="346" y="1495"/>
                    <a:pt x="337" y="1456"/>
                  </a:cubicBezTo>
                  <a:cubicBezTo>
                    <a:pt x="331" y="1418"/>
                    <a:pt x="324" y="1379"/>
                    <a:pt x="318" y="1341"/>
                  </a:cubicBezTo>
                  <a:lnTo>
                    <a:pt x="318" y="1341"/>
                  </a:lnTo>
                  <a:cubicBezTo>
                    <a:pt x="325" y="1343"/>
                    <a:pt x="331" y="1344"/>
                    <a:pt x="337" y="1344"/>
                  </a:cubicBezTo>
                  <a:cubicBezTo>
                    <a:pt x="378" y="1344"/>
                    <a:pt x="407" y="1309"/>
                    <a:pt x="407" y="1265"/>
                  </a:cubicBezTo>
                  <a:cubicBezTo>
                    <a:pt x="407" y="1265"/>
                    <a:pt x="407" y="1265"/>
                    <a:pt x="407" y="1259"/>
                  </a:cubicBezTo>
                  <a:cubicBezTo>
                    <a:pt x="417" y="1263"/>
                    <a:pt x="427" y="1265"/>
                    <a:pt x="438" y="1265"/>
                  </a:cubicBezTo>
                  <a:cubicBezTo>
                    <a:pt x="475" y="1265"/>
                    <a:pt x="512" y="1239"/>
                    <a:pt x="502" y="1189"/>
                  </a:cubicBezTo>
                  <a:cubicBezTo>
                    <a:pt x="490" y="1125"/>
                    <a:pt x="471" y="1049"/>
                    <a:pt x="451" y="979"/>
                  </a:cubicBezTo>
                  <a:cubicBezTo>
                    <a:pt x="490" y="973"/>
                    <a:pt x="515" y="935"/>
                    <a:pt x="515" y="896"/>
                  </a:cubicBezTo>
                  <a:cubicBezTo>
                    <a:pt x="509" y="827"/>
                    <a:pt x="490" y="763"/>
                    <a:pt x="471" y="693"/>
                  </a:cubicBezTo>
                  <a:cubicBezTo>
                    <a:pt x="521" y="687"/>
                    <a:pt x="553" y="636"/>
                    <a:pt x="534" y="591"/>
                  </a:cubicBezTo>
                  <a:cubicBezTo>
                    <a:pt x="534" y="579"/>
                    <a:pt x="528" y="566"/>
                    <a:pt x="528" y="560"/>
                  </a:cubicBezTo>
                  <a:cubicBezTo>
                    <a:pt x="559" y="541"/>
                    <a:pt x="579" y="496"/>
                    <a:pt x="553" y="464"/>
                  </a:cubicBezTo>
                  <a:lnTo>
                    <a:pt x="483" y="331"/>
                  </a:lnTo>
                  <a:cubicBezTo>
                    <a:pt x="521" y="325"/>
                    <a:pt x="547" y="286"/>
                    <a:pt x="528" y="255"/>
                  </a:cubicBezTo>
                  <a:cubicBezTo>
                    <a:pt x="515" y="217"/>
                    <a:pt x="496" y="172"/>
                    <a:pt x="483" y="140"/>
                  </a:cubicBezTo>
                  <a:cubicBezTo>
                    <a:pt x="483" y="96"/>
                    <a:pt x="471" y="64"/>
                    <a:pt x="445" y="32"/>
                  </a:cubicBezTo>
                  <a:cubicBezTo>
                    <a:pt x="428" y="11"/>
                    <a:pt x="405" y="1"/>
                    <a:pt x="38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" name="Google Shape;310;p39"/>
            <p:cNvSpPr/>
            <p:nvPr/>
          </p:nvSpPr>
          <p:spPr>
            <a:xfrm>
              <a:off x="8937371" y="3274575"/>
              <a:ext cx="113893" cy="288246"/>
            </a:xfrm>
            <a:custGeom>
              <a:avLst/>
              <a:gdLst/>
              <a:ahLst/>
              <a:cxnLst/>
              <a:rect l="l" t="t" r="r" b="b"/>
              <a:pathLst>
                <a:path w="535" h="1354" extrusionOk="0">
                  <a:moveTo>
                    <a:pt x="288" y="1"/>
                  </a:moveTo>
                  <a:cubicBezTo>
                    <a:pt x="244" y="1"/>
                    <a:pt x="199" y="42"/>
                    <a:pt x="224" y="100"/>
                  </a:cubicBezTo>
                  <a:cubicBezTo>
                    <a:pt x="230" y="119"/>
                    <a:pt x="243" y="144"/>
                    <a:pt x="256" y="170"/>
                  </a:cubicBezTo>
                  <a:cubicBezTo>
                    <a:pt x="211" y="170"/>
                    <a:pt x="186" y="208"/>
                    <a:pt x="192" y="246"/>
                  </a:cubicBezTo>
                  <a:lnTo>
                    <a:pt x="218" y="341"/>
                  </a:lnTo>
                  <a:cubicBezTo>
                    <a:pt x="173" y="341"/>
                    <a:pt x="135" y="392"/>
                    <a:pt x="148" y="437"/>
                  </a:cubicBezTo>
                  <a:lnTo>
                    <a:pt x="154" y="456"/>
                  </a:lnTo>
                  <a:cubicBezTo>
                    <a:pt x="151" y="455"/>
                    <a:pt x="148" y="455"/>
                    <a:pt x="144" y="455"/>
                  </a:cubicBezTo>
                  <a:cubicBezTo>
                    <a:pt x="109" y="455"/>
                    <a:pt x="73" y="485"/>
                    <a:pt x="84" y="526"/>
                  </a:cubicBezTo>
                  <a:cubicBezTo>
                    <a:pt x="97" y="583"/>
                    <a:pt x="116" y="640"/>
                    <a:pt x="129" y="697"/>
                  </a:cubicBezTo>
                  <a:lnTo>
                    <a:pt x="116" y="672"/>
                  </a:lnTo>
                  <a:cubicBezTo>
                    <a:pt x="103" y="657"/>
                    <a:pt x="88" y="651"/>
                    <a:pt x="72" y="651"/>
                  </a:cubicBezTo>
                  <a:cubicBezTo>
                    <a:pt x="35" y="651"/>
                    <a:pt x="1" y="688"/>
                    <a:pt x="14" y="729"/>
                  </a:cubicBezTo>
                  <a:cubicBezTo>
                    <a:pt x="46" y="805"/>
                    <a:pt x="71" y="882"/>
                    <a:pt x="97" y="958"/>
                  </a:cubicBezTo>
                  <a:cubicBezTo>
                    <a:pt x="91" y="955"/>
                    <a:pt x="86" y="954"/>
                    <a:pt x="80" y="954"/>
                  </a:cubicBezTo>
                  <a:cubicBezTo>
                    <a:pt x="60" y="954"/>
                    <a:pt x="42" y="971"/>
                    <a:pt x="52" y="996"/>
                  </a:cubicBezTo>
                  <a:cubicBezTo>
                    <a:pt x="84" y="1117"/>
                    <a:pt x="141" y="1231"/>
                    <a:pt x="211" y="1333"/>
                  </a:cubicBezTo>
                  <a:cubicBezTo>
                    <a:pt x="222" y="1348"/>
                    <a:pt x="236" y="1354"/>
                    <a:pt x="250" y="1354"/>
                  </a:cubicBezTo>
                  <a:cubicBezTo>
                    <a:pt x="278" y="1354"/>
                    <a:pt x="305" y="1328"/>
                    <a:pt x="300" y="1295"/>
                  </a:cubicBezTo>
                  <a:cubicBezTo>
                    <a:pt x="288" y="1206"/>
                    <a:pt x="262" y="1117"/>
                    <a:pt x="237" y="1028"/>
                  </a:cubicBezTo>
                  <a:lnTo>
                    <a:pt x="237" y="1028"/>
                  </a:lnTo>
                  <a:lnTo>
                    <a:pt x="281" y="1091"/>
                  </a:lnTo>
                  <a:cubicBezTo>
                    <a:pt x="294" y="1104"/>
                    <a:pt x="309" y="1109"/>
                    <a:pt x="324" y="1109"/>
                  </a:cubicBezTo>
                  <a:cubicBezTo>
                    <a:pt x="364" y="1109"/>
                    <a:pt x="401" y="1073"/>
                    <a:pt x="383" y="1028"/>
                  </a:cubicBezTo>
                  <a:cubicBezTo>
                    <a:pt x="370" y="996"/>
                    <a:pt x="357" y="964"/>
                    <a:pt x="345" y="932"/>
                  </a:cubicBezTo>
                  <a:lnTo>
                    <a:pt x="345" y="932"/>
                  </a:lnTo>
                  <a:cubicBezTo>
                    <a:pt x="350" y="934"/>
                    <a:pt x="355" y="934"/>
                    <a:pt x="361" y="934"/>
                  </a:cubicBezTo>
                  <a:cubicBezTo>
                    <a:pt x="404" y="934"/>
                    <a:pt x="439" y="889"/>
                    <a:pt x="427" y="843"/>
                  </a:cubicBezTo>
                  <a:lnTo>
                    <a:pt x="389" y="742"/>
                  </a:lnTo>
                  <a:cubicBezTo>
                    <a:pt x="427" y="742"/>
                    <a:pt x="459" y="704"/>
                    <a:pt x="446" y="672"/>
                  </a:cubicBezTo>
                  <a:cubicBezTo>
                    <a:pt x="446" y="659"/>
                    <a:pt x="440" y="646"/>
                    <a:pt x="440" y="634"/>
                  </a:cubicBezTo>
                  <a:lnTo>
                    <a:pt x="440" y="634"/>
                  </a:lnTo>
                  <a:cubicBezTo>
                    <a:pt x="444" y="634"/>
                    <a:pt x="447" y="634"/>
                    <a:pt x="451" y="634"/>
                  </a:cubicBezTo>
                  <a:cubicBezTo>
                    <a:pt x="497" y="634"/>
                    <a:pt x="535" y="598"/>
                    <a:pt x="529" y="551"/>
                  </a:cubicBezTo>
                  <a:cubicBezTo>
                    <a:pt x="510" y="494"/>
                    <a:pt x="497" y="430"/>
                    <a:pt x="478" y="373"/>
                  </a:cubicBezTo>
                  <a:cubicBezTo>
                    <a:pt x="510" y="354"/>
                    <a:pt x="510" y="310"/>
                    <a:pt x="485" y="284"/>
                  </a:cubicBezTo>
                  <a:cubicBezTo>
                    <a:pt x="434" y="208"/>
                    <a:pt x="389" y="125"/>
                    <a:pt x="351" y="43"/>
                  </a:cubicBezTo>
                  <a:cubicBezTo>
                    <a:pt x="338" y="13"/>
                    <a:pt x="313" y="1"/>
                    <a:pt x="288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8951208" y="2898195"/>
              <a:ext cx="158386" cy="346364"/>
            </a:xfrm>
            <a:custGeom>
              <a:avLst/>
              <a:gdLst/>
              <a:ahLst/>
              <a:cxnLst/>
              <a:rect l="l" t="t" r="r" b="b"/>
              <a:pathLst>
                <a:path w="744" h="1627" extrusionOk="0">
                  <a:moveTo>
                    <a:pt x="604" y="0"/>
                  </a:moveTo>
                  <a:cubicBezTo>
                    <a:pt x="565" y="0"/>
                    <a:pt x="524" y="30"/>
                    <a:pt x="528" y="82"/>
                  </a:cubicBezTo>
                  <a:cubicBezTo>
                    <a:pt x="511" y="69"/>
                    <a:pt x="492" y="63"/>
                    <a:pt x="474" y="63"/>
                  </a:cubicBezTo>
                  <a:cubicBezTo>
                    <a:pt x="424" y="63"/>
                    <a:pt x="380" y="107"/>
                    <a:pt x="394" y="158"/>
                  </a:cubicBezTo>
                  <a:cubicBezTo>
                    <a:pt x="407" y="190"/>
                    <a:pt x="413" y="216"/>
                    <a:pt x="420" y="247"/>
                  </a:cubicBezTo>
                  <a:cubicBezTo>
                    <a:pt x="404" y="232"/>
                    <a:pt x="386" y="225"/>
                    <a:pt x="369" y="225"/>
                  </a:cubicBezTo>
                  <a:cubicBezTo>
                    <a:pt x="322" y="225"/>
                    <a:pt x="280" y="273"/>
                    <a:pt x="299" y="324"/>
                  </a:cubicBezTo>
                  <a:cubicBezTo>
                    <a:pt x="324" y="387"/>
                    <a:pt x="337" y="451"/>
                    <a:pt x="350" y="514"/>
                  </a:cubicBezTo>
                  <a:lnTo>
                    <a:pt x="292" y="476"/>
                  </a:lnTo>
                  <a:cubicBezTo>
                    <a:pt x="278" y="465"/>
                    <a:pt x="263" y="460"/>
                    <a:pt x="248" y="460"/>
                  </a:cubicBezTo>
                  <a:cubicBezTo>
                    <a:pt x="201" y="460"/>
                    <a:pt x="159" y="506"/>
                    <a:pt x="178" y="559"/>
                  </a:cubicBezTo>
                  <a:cubicBezTo>
                    <a:pt x="203" y="610"/>
                    <a:pt x="223" y="660"/>
                    <a:pt x="242" y="718"/>
                  </a:cubicBezTo>
                  <a:lnTo>
                    <a:pt x="216" y="686"/>
                  </a:lnTo>
                  <a:cubicBezTo>
                    <a:pt x="203" y="665"/>
                    <a:pt x="184" y="657"/>
                    <a:pt x="165" y="657"/>
                  </a:cubicBezTo>
                  <a:cubicBezTo>
                    <a:pt x="118" y="657"/>
                    <a:pt x="69" y="706"/>
                    <a:pt x="95" y="756"/>
                  </a:cubicBezTo>
                  <a:lnTo>
                    <a:pt x="115" y="807"/>
                  </a:lnTo>
                  <a:cubicBezTo>
                    <a:pt x="70" y="807"/>
                    <a:pt x="38" y="857"/>
                    <a:pt x="51" y="902"/>
                  </a:cubicBezTo>
                  <a:cubicBezTo>
                    <a:pt x="57" y="921"/>
                    <a:pt x="64" y="940"/>
                    <a:pt x="70" y="953"/>
                  </a:cubicBezTo>
                  <a:cubicBezTo>
                    <a:pt x="32" y="953"/>
                    <a:pt x="0" y="997"/>
                    <a:pt x="19" y="1035"/>
                  </a:cubicBezTo>
                  <a:cubicBezTo>
                    <a:pt x="38" y="1086"/>
                    <a:pt x="64" y="1131"/>
                    <a:pt x="89" y="1182"/>
                  </a:cubicBezTo>
                  <a:cubicBezTo>
                    <a:pt x="95" y="1194"/>
                    <a:pt x="102" y="1213"/>
                    <a:pt x="108" y="1226"/>
                  </a:cubicBezTo>
                  <a:cubicBezTo>
                    <a:pt x="83" y="1232"/>
                    <a:pt x="70" y="1251"/>
                    <a:pt x="70" y="1271"/>
                  </a:cubicBezTo>
                  <a:cubicBezTo>
                    <a:pt x="76" y="1391"/>
                    <a:pt x="121" y="1506"/>
                    <a:pt x="184" y="1601"/>
                  </a:cubicBezTo>
                  <a:cubicBezTo>
                    <a:pt x="196" y="1619"/>
                    <a:pt x="211" y="1626"/>
                    <a:pt x="225" y="1626"/>
                  </a:cubicBezTo>
                  <a:cubicBezTo>
                    <a:pt x="256" y="1626"/>
                    <a:pt x="286" y="1591"/>
                    <a:pt x="286" y="1556"/>
                  </a:cubicBezTo>
                  <a:cubicBezTo>
                    <a:pt x="286" y="1512"/>
                    <a:pt x="280" y="1468"/>
                    <a:pt x="273" y="1417"/>
                  </a:cubicBezTo>
                  <a:lnTo>
                    <a:pt x="273" y="1417"/>
                  </a:lnTo>
                  <a:cubicBezTo>
                    <a:pt x="283" y="1421"/>
                    <a:pt x="292" y="1423"/>
                    <a:pt x="301" y="1423"/>
                  </a:cubicBezTo>
                  <a:cubicBezTo>
                    <a:pt x="341" y="1423"/>
                    <a:pt x="372" y="1382"/>
                    <a:pt x="356" y="1340"/>
                  </a:cubicBezTo>
                  <a:cubicBezTo>
                    <a:pt x="350" y="1321"/>
                    <a:pt x="343" y="1296"/>
                    <a:pt x="337" y="1277"/>
                  </a:cubicBezTo>
                  <a:lnTo>
                    <a:pt x="337" y="1277"/>
                  </a:lnTo>
                  <a:cubicBezTo>
                    <a:pt x="350" y="1285"/>
                    <a:pt x="363" y="1289"/>
                    <a:pt x="376" y="1289"/>
                  </a:cubicBezTo>
                  <a:cubicBezTo>
                    <a:pt x="421" y="1289"/>
                    <a:pt x="458" y="1244"/>
                    <a:pt x="439" y="1194"/>
                  </a:cubicBezTo>
                  <a:cubicBezTo>
                    <a:pt x="420" y="1137"/>
                    <a:pt x="394" y="1086"/>
                    <a:pt x="375" y="1035"/>
                  </a:cubicBezTo>
                  <a:lnTo>
                    <a:pt x="375" y="1035"/>
                  </a:lnTo>
                  <a:cubicBezTo>
                    <a:pt x="380" y="1037"/>
                    <a:pt x="386" y="1038"/>
                    <a:pt x="391" y="1038"/>
                  </a:cubicBezTo>
                  <a:cubicBezTo>
                    <a:pt x="431" y="1038"/>
                    <a:pt x="470" y="998"/>
                    <a:pt x="464" y="953"/>
                  </a:cubicBezTo>
                  <a:cubicBezTo>
                    <a:pt x="445" y="883"/>
                    <a:pt x="432" y="813"/>
                    <a:pt x="407" y="749"/>
                  </a:cubicBezTo>
                  <a:lnTo>
                    <a:pt x="407" y="749"/>
                  </a:lnTo>
                  <a:cubicBezTo>
                    <a:pt x="420" y="757"/>
                    <a:pt x="433" y="760"/>
                    <a:pt x="446" y="760"/>
                  </a:cubicBezTo>
                  <a:cubicBezTo>
                    <a:pt x="489" y="760"/>
                    <a:pt x="526" y="722"/>
                    <a:pt x="521" y="673"/>
                  </a:cubicBezTo>
                  <a:cubicBezTo>
                    <a:pt x="521" y="635"/>
                    <a:pt x="515" y="591"/>
                    <a:pt x="509" y="546"/>
                  </a:cubicBezTo>
                  <a:lnTo>
                    <a:pt x="509" y="546"/>
                  </a:lnTo>
                  <a:cubicBezTo>
                    <a:pt x="519" y="551"/>
                    <a:pt x="529" y="553"/>
                    <a:pt x="539" y="553"/>
                  </a:cubicBezTo>
                  <a:cubicBezTo>
                    <a:pt x="580" y="553"/>
                    <a:pt x="615" y="516"/>
                    <a:pt x="610" y="470"/>
                  </a:cubicBezTo>
                  <a:cubicBezTo>
                    <a:pt x="610" y="444"/>
                    <a:pt x="604" y="419"/>
                    <a:pt x="604" y="387"/>
                  </a:cubicBezTo>
                  <a:lnTo>
                    <a:pt x="604" y="387"/>
                  </a:lnTo>
                  <a:cubicBezTo>
                    <a:pt x="615" y="393"/>
                    <a:pt x="626" y="395"/>
                    <a:pt x="637" y="395"/>
                  </a:cubicBezTo>
                  <a:cubicBezTo>
                    <a:pt x="677" y="395"/>
                    <a:pt x="712" y="362"/>
                    <a:pt x="712" y="317"/>
                  </a:cubicBezTo>
                  <a:cubicBezTo>
                    <a:pt x="737" y="298"/>
                    <a:pt x="744" y="260"/>
                    <a:pt x="725" y="235"/>
                  </a:cubicBezTo>
                  <a:cubicBezTo>
                    <a:pt x="706" y="209"/>
                    <a:pt x="693" y="184"/>
                    <a:pt x="686" y="158"/>
                  </a:cubicBezTo>
                  <a:lnTo>
                    <a:pt x="674" y="63"/>
                  </a:lnTo>
                  <a:cubicBezTo>
                    <a:pt x="668" y="20"/>
                    <a:pt x="637" y="0"/>
                    <a:pt x="604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2" name="Google Shape;312;p39"/>
            <p:cNvSpPr/>
            <p:nvPr/>
          </p:nvSpPr>
          <p:spPr>
            <a:xfrm>
              <a:off x="7851234" y="1135298"/>
              <a:ext cx="69188" cy="67697"/>
            </a:xfrm>
            <a:custGeom>
              <a:avLst/>
              <a:gdLst/>
              <a:ahLst/>
              <a:cxnLst/>
              <a:rect l="l" t="t" r="r" b="b"/>
              <a:pathLst>
                <a:path w="325" h="318" extrusionOk="0">
                  <a:moveTo>
                    <a:pt x="134" y="0"/>
                  </a:moveTo>
                  <a:cubicBezTo>
                    <a:pt x="115" y="0"/>
                    <a:pt x="102" y="7"/>
                    <a:pt x="90" y="7"/>
                  </a:cubicBezTo>
                  <a:cubicBezTo>
                    <a:pt x="64" y="19"/>
                    <a:pt x="45" y="38"/>
                    <a:pt x="26" y="64"/>
                  </a:cubicBezTo>
                  <a:cubicBezTo>
                    <a:pt x="7" y="102"/>
                    <a:pt x="1" y="146"/>
                    <a:pt x="7" y="191"/>
                  </a:cubicBezTo>
                  <a:cubicBezTo>
                    <a:pt x="13" y="223"/>
                    <a:pt x="32" y="261"/>
                    <a:pt x="64" y="280"/>
                  </a:cubicBezTo>
                  <a:cubicBezTo>
                    <a:pt x="90" y="299"/>
                    <a:pt x="115" y="312"/>
                    <a:pt x="147" y="318"/>
                  </a:cubicBezTo>
                  <a:cubicBezTo>
                    <a:pt x="217" y="318"/>
                    <a:pt x="280" y="280"/>
                    <a:pt x="306" y="223"/>
                  </a:cubicBezTo>
                  <a:cubicBezTo>
                    <a:pt x="318" y="191"/>
                    <a:pt x="325" y="159"/>
                    <a:pt x="318" y="127"/>
                  </a:cubicBezTo>
                  <a:cubicBezTo>
                    <a:pt x="312" y="115"/>
                    <a:pt x="312" y="102"/>
                    <a:pt x="299" y="83"/>
                  </a:cubicBezTo>
                  <a:cubicBezTo>
                    <a:pt x="293" y="70"/>
                    <a:pt x="280" y="51"/>
                    <a:pt x="268" y="38"/>
                  </a:cubicBezTo>
                  <a:cubicBezTo>
                    <a:pt x="255" y="26"/>
                    <a:pt x="242" y="19"/>
                    <a:pt x="223" y="13"/>
                  </a:cubicBezTo>
                  <a:cubicBezTo>
                    <a:pt x="217" y="7"/>
                    <a:pt x="204" y="7"/>
                    <a:pt x="198" y="7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3" name="Google Shape;313;p39"/>
            <p:cNvSpPr/>
            <p:nvPr/>
          </p:nvSpPr>
          <p:spPr>
            <a:xfrm>
              <a:off x="8561417" y="1734781"/>
              <a:ext cx="40874" cy="53221"/>
            </a:xfrm>
            <a:custGeom>
              <a:avLst/>
              <a:gdLst/>
              <a:ahLst/>
              <a:cxnLst/>
              <a:rect l="l" t="t" r="r" b="b"/>
              <a:pathLst>
                <a:path w="192" h="250" extrusionOk="0">
                  <a:moveTo>
                    <a:pt x="30" y="1"/>
                  </a:moveTo>
                  <a:cubicBezTo>
                    <a:pt x="23" y="1"/>
                    <a:pt x="17" y="3"/>
                    <a:pt x="14" y="6"/>
                  </a:cubicBezTo>
                  <a:cubicBezTo>
                    <a:pt x="1" y="18"/>
                    <a:pt x="1" y="31"/>
                    <a:pt x="7" y="44"/>
                  </a:cubicBezTo>
                  <a:cubicBezTo>
                    <a:pt x="39" y="76"/>
                    <a:pt x="58" y="114"/>
                    <a:pt x="84" y="152"/>
                  </a:cubicBezTo>
                  <a:cubicBezTo>
                    <a:pt x="103" y="190"/>
                    <a:pt x="134" y="222"/>
                    <a:pt x="166" y="247"/>
                  </a:cubicBezTo>
                  <a:cubicBezTo>
                    <a:pt x="170" y="249"/>
                    <a:pt x="173" y="250"/>
                    <a:pt x="176" y="250"/>
                  </a:cubicBezTo>
                  <a:cubicBezTo>
                    <a:pt x="185" y="250"/>
                    <a:pt x="192" y="244"/>
                    <a:pt x="192" y="235"/>
                  </a:cubicBezTo>
                  <a:cubicBezTo>
                    <a:pt x="179" y="190"/>
                    <a:pt x="160" y="152"/>
                    <a:pt x="128" y="120"/>
                  </a:cubicBezTo>
                  <a:lnTo>
                    <a:pt x="52" y="6"/>
                  </a:lnTo>
                  <a:cubicBezTo>
                    <a:pt x="45" y="3"/>
                    <a:pt x="37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4" name="Google Shape;314;p39"/>
            <p:cNvSpPr/>
            <p:nvPr/>
          </p:nvSpPr>
          <p:spPr>
            <a:xfrm>
              <a:off x="7561711" y="1163612"/>
              <a:ext cx="31294" cy="16392"/>
            </a:xfrm>
            <a:custGeom>
              <a:avLst/>
              <a:gdLst/>
              <a:ahLst/>
              <a:cxnLst/>
              <a:rect l="l" t="t" r="r" b="b"/>
              <a:pathLst>
                <a:path w="147" h="77" extrusionOk="0">
                  <a:moveTo>
                    <a:pt x="26" y="1"/>
                  </a:moveTo>
                  <a:cubicBezTo>
                    <a:pt x="13" y="1"/>
                    <a:pt x="1" y="7"/>
                    <a:pt x="1" y="20"/>
                  </a:cubicBezTo>
                  <a:cubicBezTo>
                    <a:pt x="1" y="32"/>
                    <a:pt x="1" y="45"/>
                    <a:pt x="13" y="52"/>
                  </a:cubicBezTo>
                  <a:cubicBezTo>
                    <a:pt x="20" y="58"/>
                    <a:pt x="26" y="64"/>
                    <a:pt x="39" y="64"/>
                  </a:cubicBezTo>
                  <a:cubicBezTo>
                    <a:pt x="45" y="64"/>
                    <a:pt x="52" y="71"/>
                    <a:pt x="58" y="71"/>
                  </a:cubicBezTo>
                  <a:lnTo>
                    <a:pt x="83" y="77"/>
                  </a:lnTo>
                  <a:lnTo>
                    <a:pt x="115" y="77"/>
                  </a:lnTo>
                  <a:cubicBezTo>
                    <a:pt x="122" y="77"/>
                    <a:pt x="128" y="71"/>
                    <a:pt x="134" y="71"/>
                  </a:cubicBezTo>
                  <a:cubicBezTo>
                    <a:pt x="141" y="64"/>
                    <a:pt x="141" y="58"/>
                    <a:pt x="141" y="52"/>
                  </a:cubicBezTo>
                  <a:cubicBezTo>
                    <a:pt x="147" y="39"/>
                    <a:pt x="141" y="26"/>
                    <a:pt x="134" y="20"/>
                  </a:cubicBezTo>
                  <a:lnTo>
                    <a:pt x="122" y="13"/>
                  </a:lnTo>
                  <a:lnTo>
                    <a:pt x="109" y="7"/>
                  </a:lnTo>
                  <a:lnTo>
                    <a:pt x="77" y="7"/>
                  </a:lnTo>
                  <a:cubicBezTo>
                    <a:pt x="71" y="1"/>
                    <a:pt x="64" y="1"/>
                    <a:pt x="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5" name="Google Shape;315;p39"/>
            <p:cNvSpPr/>
            <p:nvPr/>
          </p:nvSpPr>
          <p:spPr>
            <a:xfrm>
              <a:off x="7445476" y="1627062"/>
              <a:ext cx="53008" cy="40022"/>
            </a:xfrm>
            <a:custGeom>
              <a:avLst/>
              <a:gdLst/>
              <a:ahLst/>
              <a:cxnLst/>
              <a:rect l="l" t="t" r="r" b="b"/>
              <a:pathLst>
                <a:path w="249" h="188" extrusionOk="0">
                  <a:moveTo>
                    <a:pt x="234" y="1"/>
                  </a:moveTo>
                  <a:cubicBezTo>
                    <a:pt x="232" y="1"/>
                    <a:pt x="231" y="2"/>
                    <a:pt x="229" y="3"/>
                  </a:cubicBezTo>
                  <a:cubicBezTo>
                    <a:pt x="223" y="3"/>
                    <a:pt x="216" y="3"/>
                    <a:pt x="210" y="10"/>
                  </a:cubicBezTo>
                  <a:lnTo>
                    <a:pt x="197" y="16"/>
                  </a:lnTo>
                  <a:cubicBezTo>
                    <a:pt x="185" y="22"/>
                    <a:pt x="178" y="29"/>
                    <a:pt x="172" y="41"/>
                  </a:cubicBezTo>
                  <a:lnTo>
                    <a:pt x="165" y="48"/>
                  </a:lnTo>
                  <a:lnTo>
                    <a:pt x="153" y="54"/>
                  </a:lnTo>
                  <a:lnTo>
                    <a:pt x="127" y="80"/>
                  </a:lnTo>
                  <a:cubicBezTo>
                    <a:pt x="96" y="105"/>
                    <a:pt x="57" y="124"/>
                    <a:pt x="19" y="137"/>
                  </a:cubicBezTo>
                  <a:cubicBezTo>
                    <a:pt x="7" y="143"/>
                    <a:pt x="0" y="156"/>
                    <a:pt x="0" y="169"/>
                  </a:cubicBezTo>
                  <a:cubicBezTo>
                    <a:pt x="7" y="181"/>
                    <a:pt x="19" y="188"/>
                    <a:pt x="32" y="188"/>
                  </a:cubicBezTo>
                  <a:cubicBezTo>
                    <a:pt x="83" y="175"/>
                    <a:pt x="127" y="156"/>
                    <a:pt x="165" y="130"/>
                  </a:cubicBezTo>
                  <a:cubicBezTo>
                    <a:pt x="185" y="118"/>
                    <a:pt x="204" y="99"/>
                    <a:pt x="216" y="80"/>
                  </a:cubicBezTo>
                  <a:cubicBezTo>
                    <a:pt x="229" y="73"/>
                    <a:pt x="235" y="61"/>
                    <a:pt x="242" y="48"/>
                  </a:cubicBezTo>
                  <a:cubicBezTo>
                    <a:pt x="242" y="35"/>
                    <a:pt x="248" y="22"/>
                    <a:pt x="248" y="16"/>
                  </a:cubicBezTo>
                  <a:cubicBezTo>
                    <a:pt x="243" y="7"/>
                    <a:pt x="239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6" name="Google Shape;316;p39"/>
            <p:cNvSpPr/>
            <p:nvPr/>
          </p:nvSpPr>
          <p:spPr>
            <a:xfrm>
              <a:off x="7515728" y="1635364"/>
              <a:ext cx="28314" cy="48538"/>
            </a:xfrm>
            <a:custGeom>
              <a:avLst/>
              <a:gdLst/>
              <a:ahLst/>
              <a:cxnLst/>
              <a:rect l="l" t="t" r="r" b="b"/>
              <a:pathLst>
                <a:path w="133" h="228" extrusionOk="0">
                  <a:moveTo>
                    <a:pt x="107" y="1"/>
                  </a:moveTo>
                  <a:cubicBezTo>
                    <a:pt x="101" y="1"/>
                    <a:pt x="95" y="3"/>
                    <a:pt x="90" y="9"/>
                  </a:cubicBezTo>
                  <a:cubicBezTo>
                    <a:pt x="83" y="28"/>
                    <a:pt x="71" y="41"/>
                    <a:pt x="64" y="60"/>
                  </a:cubicBezTo>
                  <a:cubicBezTo>
                    <a:pt x="52" y="79"/>
                    <a:pt x="45" y="91"/>
                    <a:pt x="39" y="111"/>
                  </a:cubicBezTo>
                  <a:cubicBezTo>
                    <a:pt x="26" y="123"/>
                    <a:pt x="20" y="142"/>
                    <a:pt x="13" y="155"/>
                  </a:cubicBezTo>
                  <a:cubicBezTo>
                    <a:pt x="13" y="168"/>
                    <a:pt x="7" y="174"/>
                    <a:pt x="7" y="180"/>
                  </a:cubicBezTo>
                  <a:cubicBezTo>
                    <a:pt x="1" y="187"/>
                    <a:pt x="1" y="193"/>
                    <a:pt x="1" y="199"/>
                  </a:cubicBezTo>
                  <a:cubicBezTo>
                    <a:pt x="1" y="206"/>
                    <a:pt x="1" y="206"/>
                    <a:pt x="1" y="212"/>
                  </a:cubicBezTo>
                  <a:cubicBezTo>
                    <a:pt x="1" y="222"/>
                    <a:pt x="8" y="227"/>
                    <a:pt x="16" y="227"/>
                  </a:cubicBezTo>
                  <a:cubicBezTo>
                    <a:pt x="19" y="227"/>
                    <a:pt x="23" y="227"/>
                    <a:pt x="26" y="225"/>
                  </a:cubicBezTo>
                  <a:cubicBezTo>
                    <a:pt x="32" y="225"/>
                    <a:pt x="45" y="219"/>
                    <a:pt x="52" y="206"/>
                  </a:cubicBezTo>
                  <a:lnTo>
                    <a:pt x="64" y="180"/>
                  </a:lnTo>
                  <a:cubicBezTo>
                    <a:pt x="71" y="168"/>
                    <a:pt x="83" y="149"/>
                    <a:pt x="90" y="136"/>
                  </a:cubicBezTo>
                  <a:lnTo>
                    <a:pt x="109" y="85"/>
                  </a:lnTo>
                  <a:lnTo>
                    <a:pt x="128" y="28"/>
                  </a:lnTo>
                  <a:cubicBezTo>
                    <a:pt x="132" y="1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7" name="Google Shape;317;p39"/>
            <p:cNvSpPr/>
            <p:nvPr/>
          </p:nvSpPr>
          <p:spPr>
            <a:xfrm>
              <a:off x="7566394" y="1623655"/>
              <a:ext cx="22992" cy="38106"/>
            </a:xfrm>
            <a:custGeom>
              <a:avLst/>
              <a:gdLst/>
              <a:ahLst/>
              <a:cxnLst/>
              <a:rect l="l" t="t" r="r" b="b"/>
              <a:pathLst>
                <a:path w="108" h="179" extrusionOk="0">
                  <a:moveTo>
                    <a:pt x="78" y="1"/>
                  </a:moveTo>
                  <a:cubicBezTo>
                    <a:pt x="70" y="1"/>
                    <a:pt x="64" y="4"/>
                    <a:pt x="61" y="13"/>
                  </a:cubicBezTo>
                  <a:cubicBezTo>
                    <a:pt x="55" y="38"/>
                    <a:pt x="42" y="57"/>
                    <a:pt x="30" y="83"/>
                  </a:cubicBezTo>
                  <a:cubicBezTo>
                    <a:pt x="17" y="108"/>
                    <a:pt x="11" y="134"/>
                    <a:pt x="4" y="166"/>
                  </a:cubicBezTo>
                  <a:cubicBezTo>
                    <a:pt x="0" y="173"/>
                    <a:pt x="6" y="179"/>
                    <a:pt x="13" y="179"/>
                  </a:cubicBezTo>
                  <a:cubicBezTo>
                    <a:pt x="17" y="179"/>
                    <a:pt x="21" y="177"/>
                    <a:pt x="23" y="172"/>
                  </a:cubicBezTo>
                  <a:cubicBezTo>
                    <a:pt x="42" y="153"/>
                    <a:pt x="55" y="127"/>
                    <a:pt x="68" y="102"/>
                  </a:cubicBezTo>
                  <a:lnTo>
                    <a:pt x="100" y="26"/>
                  </a:lnTo>
                  <a:cubicBezTo>
                    <a:pt x="108" y="13"/>
                    <a:pt x="92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8" name="Google Shape;318;p39"/>
            <p:cNvSpPr/>
            <p:nvPr/>
          </p:nvSpPr>
          <p:spPr>
            <a:xfrm>
              <a:off x="7766718" y="1195758"/>
              <a:ext cx="25333" cy="41513"/>
            </a:xfrm>
            <a:custGeom>
              <a:avLst/>
              <a:gdLst/>
              <a:ahLst/>
              <a:cxnLst/>
              <a:rect l="l" t="t" r="r" b="b"/>
              <a:pathLst>
                <a:path w="119" h="195" extrusionOk="0">
                  <a:moveTo>
                    <a:pt x="25" y="0"/>
                  </a:moveTo>
                  <a:cubicBezTo>
                    <a:pt x="12" y="0"/>
                    <a:pt x="0" y="10"/>
                    <a:pt x="4" y="28"/>
                  </a:cubicBezTo>
                  <a:cubicBezTo>
                    <a:pt x="10" y="59"/>
                    <a:pt x="23" y="85"/>
                    <a:pt x="35" y="117"/>
                  </a:cubicBezTo>
                  <a:cubicBezTo>
                    <a:pt x="42" y="129"/>
                    <a:pt x="48" y="142"/>
                    <a:pt x="61" y="155"/>
                  </a:cubicBezTo>
                  <a:cubicBezTo>
                    <a:pt x="67" y="167"/>
                    <a:pt x="80" y="180"/>
                    <a:pt x="93" y="193"/>
                  </a:cubicBezTo>
                  <a:cubicBezTo>
                    <a:pt x="95" y="194"/>
                    <a:pt x="97" y="195"/>
                    <a:pt x="100" y="195"/>
                  </a:cubicBezTo>
                  <a:cubicBezTo>
                    <a:pt x="110" y="195"/>
                    <a:pt x="118" y="184"/>
                    <a:pt x="118" y="174"/>
                  </a:cubicBezTo>
                  <a:cubicBezTo>
                    <a:pt x="112" y="161"/>
                    <a:pt x="105" y="148"/>
                    <a:pt x="99" y="136"/>
                  </a:cubicBezTo>
                  <a:cubicBezTo>
                    <a:pt x="93" y="123"/>
                    <a:pt x="80" y="110"/>
                    <a:pt x="74" y="98"/>
                  </a:cubicBezTo>
                  <a:cubicBezTo>
                    <a:pt x="61" y="72"/>
                    <a:pt x="55" y="47"/>
                    <a:pt x="48" y="21"/>
                  </a:cubicBezTo>
                  <a:cubicBezTo>
                    <a:pt x="45" y="7"/>
                    <a:pt x="35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9" name="Google Shape;319;p39"/>
            <p:cNvSpPr/>
            <p:nvPr/>
          </p:nvSpPr>
          <p:spPr>
            <a:xfrm>
              <a:off x="7970236" y="1163612"/>
              <a:ext cx="12560" cy="48325"/>
            </a:xfrm>
            <a:custGeom>
              <a:avLst/>
              <a:gdLst/>
              <a:ahLst/>
              <a:cxnLst/>
              <a:rect l="l" t="t" r="r" b="b"/>
              <a:pathLst>
                <a:path w="59" h="227" extrusionOk="0">
                  <a:moveTo>
                    <a:pt x="26" y="1"/>
                  </a:moveTo>
                  <a:cubicBezTo>
                    <a:pt x="15" y="1"/>
                    <a:pt x="4" y="7"/>
                    <a:pt x="1" y="20"/>
                  </a:cubicBezTo>
                  <a:cubicBezTo>
                    <a:pt x="1" y="45"/>
                    <a:pt x="1" y="77"/>
                    <a:pt x="1" y="109"/>
                  </a:cubicBezTo>
                  <a:lnTo>
                    <a:pt x="1" y="153"/>
                  </a:lnTo>
                  <a:lnTo>
                    <a:pt x="1" y="179"/>
                  </a:lnTo>
                  <a:cubicBezTo>
                    <a:pt x="1" y="185"/>
                    <a:pt x="1" y="198"/>
                    <a:pt x="1" y="210"/>
                  </a:cubicBezTo>
                  <a:cubicBezTo>
                    <a:pt x="6" y="222"/>
                    <a:pt x="16" y="227"/>
                    <a:pt x="25" y="227"/>
                  </a:cubicBezTo>
                  <a:cubicBezTo>
                    <a:pt x="37" y="227"/>
                    <a:pt x="48" y="218"/>
                    <a:pt x="52" y="204"/>
                  </a:cubicBezTo>
                  <a:cubicBezTo>
                    <a:pt x="58" y="198"/>
                    <a:pt x="58" y="185"/>
                    <a:pt x="52" y="172"/>
                  </a:cubicBezTo>
                  <a:lnTo>
                    <a:pt x="52" y="109"/>
                  </a:lnTo>
                  <a:cubicBezTo>
                    <a:pt x="52" y="77"/>
                    <a:pt x="52" y="45"/>
                    <a:pt x="52" y="20"/>
                  </a:cubicBezTo>
                  <a:cubicBezTo>
                    <a:pt x="49" y="7"/>
                    <a:pt x="37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0" name="Google Shape;320;p39"/>
            <p:cNvSpPr/>
            <p:nvPr/>
          </p:nvSpPr>
          <p:spPr>
            <a:xfrm>
              <a:off x="7994718" y="1155097"/>
              <a:ext cx="11709" cy="39384"/>
            </a:xfrm>
            <a:custGeom>
              <a:avLst/>
              <a:gdLst/>
              <a:ahLst/>
              <a:cxnLst/>
              <a:rect l="l" t="t" r="r" b="b"/>
              <a:pathLst>
                <a:path w="55" h="185" extrusionOk="0">
                  <a:moveTo>
                    <a:pt x="28" y="1"/>
                  </a:moveTo>
                  <a:cubicBezTo>
                    <a:pt x="17" y="1"/>
                    <a:pt x="7" y="7"/>
                    <a:pt x="7" y="22"/>
                  </a:cubicBezTo>
                  <a:cubicBezTo>
                    <a:pt x="7" y="47"/>
                    <a:pt x="7" y="72"/>
                    <a:pt x="0" y="104"/>
                  </a:cubicBezTo>
                  <a:cubicBezTo>
                    <a:pt x="0" y="117"/>
                    <a:pt x="0" y="130"/>
                    <a:pt x="0" y="142"/>
                  </a:cubicBezTo>
                  <a:cubicBezTo>
                    <a:pt x="0" y="155"/>
                    <a:pt x="0" y="168"/>
                    <a:pt x="7" y="180"/>
                  </a:cubicBezTo>
                  <a:cubicBezTo>
                    <a:pt x="7" y="183"/>
                    <a:pt x="10" y="185"/>
                    <a:pt x="14" y="185"/>
                  </a:cubicBezTo>
                  <a:cubicBezTo>
                    <a:pt x="20" y="185"/>
                    <a:pt x="28" y="182"/>
                    <a:pt x="32" y="174"/>
                  </a:cubicBezTo>
                  <a:cubicBezTo>
                    <a:pt x="32" y="161"/>
                    <a:pt x="38" y="155"/>
                    <a:pt x="38" y="142"/>
                  </a:cubicBezTo>
                  <a:cubicBezTo>
                    <a:pt x="45" y="130"/>
                    <a:pt x="45" y="117"/>
                    <a:pt x="45" y="104"/>
                  </a:cubicBezTo>
                  <a:lnTo>
                    <a:pt x="51" y="28"/>
                  </a:lnTo>
                  <a:cubicBezTo>
                    <a:pt x="55" y="10"/>
                    <a:pt x="41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1" name="Google Shape;321;p39"/>
            <p:cNvSpPr/>
            <p:nvPr/>
          </p:nvSpPr>
          <p:spPr>
            <a:xfrm>
              <a:off x="7666876" y="1334345"/>
              <a:ext cx="50667" cy="61949"/>
            </a:xfrm>
            <a:custGeom>
              <a:avLst/>
              <a:gdLst/>
              <a:ahLst/>
              <a:cxnLst/>
              <a:rect l="l" t="t" r="r" b="b"/>
              <a:pathLst>
                <a:path w="238" h="291" extrusionOk="0">
                  <a:moveTo>
                    <a:pt x="198" y="1"/>
                  </a:moveTo>
                  <a:cubicBezTo>
                    <a:pt x="191" y="1"/>
                    <a:pt x="185" y="2"/>
                    <a:pt x="180" y="6"/>
                  </a:cubicBezTo>
                  <a:cubicBezTo>
                    <a:pt x="168" y="18"/>
                    <a:pt x="161" y="31"/>
                    <a:pt x="155" y="50"/>
                  </a:cubicBezTo>
                  <a:cubicBezTo>
                    <a:pt x="149" y="63"/>
                    <a:pt x="149" y="69"/>
                    <a:pt x="142" y="82"/>
                  </a:cubicBezTo>
                  <a:cubicBezTo>
                    <a:pt x="136" y="95"/>
                    <a:pt x="123" y="126"/>
                    <a:pt x="110" y="146"/>
                  </a:cubicBezTo>
                  <a:cubicBezTo>
                    <a:pt x="85" y="184"/>
                    <a:pt x="60" y="222"/>
                    <a:pt x="22" y="247"/>
                  </a:cubicBezTo>
                  <a:cubicBezTo>
                    <a:pt x="1" y="263"/>
                    <a:pt x="18" y="291"/>
                    <a:pt x="38" y="291"/>
                  </a:cubicBezTo>
                  <a:cubicBezTo>
                    <a:pt x="43" y="291"/>
                    <a:pt x="48" y="289"/>
                    <a:pt x="53" y="285"/>
                  </a:cubicBezTo>
                  <a:cubicBezTo>
                    <a:pt x="91" y="254"/>
                    <a:pt x="130" y="222"/>
                    <a:pt x="168" y="184"/>
                  </a:cubicBezTo>
                  <a:cubicBezTo>
                    <a:pt x="180" y="158"/>
                    <a:pt x="199" y="139"/>
                    <a:pt x="212" y="114"/>
                  </a:cubicBezTo>
                  <a:cubicBezTo>
                    <a:pt x="225" y="95"/>
                    <a:pt x="238" y="63"/>
                    <a:pt x="238" y="31"/>
                  </a:cubicBezTo>
                  <a:cubicBezTo>
                    <a:pt x="233" y="13"/>
                    <a:pt x="215" y="1"/>
                    <a:pt x="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2" name="Google Shape;322;p39"/>
            <p:cNvSpPr/>
            <p:nvPr/>
          </p:nvSpPr>
          <p:spPr>
            <a:xfrm>
              <a:off x="7722651" y="1347970"/>
              <a:ext cx="16605" cy="22140"/>
            </a:xfrm>
            <a:custGeom>
              <a:avLst/>
              <a:gdLst/>
              <a:ahLst/>
              <a:cxnLst/>
              <a:rect l="l" t="t" r="r" b="b"/>
              <a:pathLst>
                <a:path w="78" h="104" extrusionOk="0">
                  <a:moveTo>
                    <a:pt x="56" y="1"/>
                  </a:moveTo>
                  <a:cubicBezTo>
                    <a:pt x="52" y="1"/>
                    <a:pt x="49" y="2"/>
                    <a:pt x="45" y="5"/>
                  </a:cubicBezTo>
                  <a:cubicBezTo>
                    <a:pt x="39" y="12"/>
                    <a:pt x="33" y="12"/>
                    <a:pt x="33" y="18"/>
                  </a:cubicBezTo>
                  <a:lnTo>
                    <a:pt x="20" y="31"/>
                  </a:lnTo>
                  <a:lnTo>
                    <a:pt x="7" y="62"/>
                  </a:lnTo>
                  <a:cubicBezTo>
                    <a:pt x="1" y="69"/>
                    <a:pt x="1" y="75"/>
                    <a:pt x="1" y="82"/>
                  </a:cubicBezTo>
                  <a:cubicBezTo>
                    <a:pt x="1" y="88"/>
                    <a:pt x="7" y="94"/>
                    <a:pt x="7" y="94"/>
                  </a:cubicBezTo>
                  <a:cubicBezTo>
                    <a:pt x="12" y="99"/>
                    <a:pt x="20" y="103"/>
                    <a:pt x="26" y="103"/>
                  </a:cubicBezTo>
                  <a:cubicBezTo>
                    <a:pt x="28" y="103"/>
                    <a:pt x="31" y="102"/>
                    <a:pt x="33" y="101"/>
                  </a:cubicBezTo>
                  <a:cubicBezTo>
                    <a:pt x="39" y="101"/>
                    <a:pt x="45" y="101"/>
                    <a:pt x="52" y="94"/>
                  </a:cubicBezTo>
                  <a:lnTo>
                    <a:pt x="71" y="62"/>
                  </a:lnTo>
                  <a:lnTo>
                    <a:pt x="77" y="50"/>
                  </a:lnTo>
                  <a:lnTo>
                    <a:pt x="77" y="43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7" y="18"/>
                  </a:lnTo>
                  <a:cubicBezTo>
                    <a:pt x="77" y="12"/>
                    <a:pt x="71" y="5"/>
                    <a:pt x="71" y="5"/>
                  </a:cubicBezTo>
                  <a:cubicBezTo>
                    <a:pt x="65" y="2"/>
                    <a:pt x="60" y="1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3" name="Google Shape;323;p39"/>
            <p:cNvSpPr/>
            <p:nvPr/>
          </p:nvSpPr>
          <p:spPr>
            <a:xfrm>
              <a:off x="8213776" y="1336474"/>
              <a:ext cx="16605" cy="83238"/>
            </a:xfrm>
            <a:custGeom>
              <a:avLst/>
              <a:gdLst/>
              <a:ahLst/>
              <a:cxnLst/>
              <a:rect l="l" t="t" r="r" b="b"/>
              <a:pathLst>
                <a:path w="78" h="391" extrusionOk="0">
                  <a:moveTo>
                    <a:pt x="31" y="1"/>
                  </a:moveTo>
                  <a:cubicBezTo>
                    <a:pt x="22" y="1"/>
                    <a:pt x="11" y="10"/>
                    <a:pt x="7" y="21"/>
                  </a:cubicBezTo>
                  <a:cubicBezTo>
                    <a:pt x="1" y="47"/>
                    <a:pt x="1" y="78"/>
                    <a:pt x="1" y="104"/>
                  </a:cubicBezTo>
                  <a:lnTo>
                    <a:pt x="1" y="193"/>
                  </a:lnTo>
                  <a:lnTo>
                    <a:pt x="1" y="282"/>
                  </a:lnTo>
                  <a:lnTo>
                    <a:pt x="1" y="320"/>
                  </a:lnTo>
                  <a:cubicBezTo>
                    <a:pt x="1" y="339"/>
                    <a:pt x="1" y="358"/>
                    <a:pt x="7" y="377"/>
                  </a:cubicBezTo>
                  <a:cubicBezTo>
                    <a:pt x="16" y="386"/>
                    <a:pt x="28" y="391"/>
                    <a:pt x="39" y="391"/>
                  </a:cubicBezTo>
                  <a:cubicBezTo>
                    <a:pt x="52" y="391"/>
                    <a:pt x="64" y="384"/>
                    <a:pt x="71" y="371"/>
                  </a:cubicBezTo>
                  <a:cubicBezTo>
                    <a:pt x="77" y="358"/>
                    <a:pt x="77" y="339"/>
                    <a:pt x="77" y="320"/>
                  </a:cubicBezTo>
                  <a:lnTo>
                    <a:pt x="77" y="282"/>
                  </a:lnTo>
                  <a:lnTo>
                    <a:pt x="71" y="186"/>
                  </a:lnTo>
                  <a:cubicBezTo>
                    <a:pt x="71" y="129"/>
                    <a:pt x="58" y="72"/>
                    <a:pt x="45" y="15"/>
                  </a:cubicBezTo>
                  <a:cubicBezTo>
                    <a:pt x="43" y="5"/>
                    <a:pt x="37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4" name="Google Shape;324;p39"/>
            <p:cNvSpPr/>
            <p:nvPr/>
          </p:nvSpPr>
          <p:spPr>
            <a:xfrm>
              <a:off x="8192275" y="1370536"/>
              <a:ext cx="12347" cy="40448"/>
            </a:xfrm>
            <a:custGeom>
              <a:avLst/>
              <a:gdLst/>
              <a:ahLst/>
              <a:cxnLst/>
              <a:rect l="l" t="t" r="r" b="b"/>
              <a:pathLst>
                <a:path w="58" h="190" extrusionOk="0">
                  <a:moveTo>
                    <a:pt x="32" y="1"/>
                  </a:moveTo>
                  <a:cubicBezTo>
                    <a:pt x="19" y="1"/>
                    <a:pt x="6" y="7"/>
                    <a:pt x="6" y="20"/>
                  </a:cubicBezTo>
                  <a:cubicBezTo>
                    <a:pt x="6" y="45"/>
                    <a:pt x="0" y="71"/>
                    <a:pt x="0" y="96"/>
                  </a:cubicBezTo>
                  <a:lnTo>
                    <a:pt x="0" y="134"/>
                  </a:lnTo>
                  <a:cubicBezTo>
                    <a:pt x="0" y="141"/>
                    <a:pt x="0" y="147"/>
                    <a:pt x="0" y="153"/>
                  </a:cubicBezTo>
                  <a:cubicBezTo>
                    <a:pt x="0" y="166"/>
                    <a:pt x="6" y="173"/>
                    <a:pt x="13" y="179"/>
                  </a:cubicBezTo>
                  <a:cubicBezTo>
                    <a:pt x="17" y="186"/>
                    <a:pt x="22" y="189"/>
                    <a:pt x="28" y="189"/>
                  </a:cubicBezTo>
                  <a:cubicBezTo>
                    <a:pt x="32" y="189"/>
                    <a:pt x="36" y="188"/>
                    <a:pt x="38" y="185"/>
                  </a:cubicBezTo>
                  <a:cubicBezTo>
                    <a:pt x="45" y="179"/>
                    <a:pt x="51" y="173"/>
                    <a:pt x="51" y="166"/>
                  </a:cubicBezTo>
                  <a:cubicBezTo>
                    <a:pt x="51" y="160"/>
                    <a:pt x="51" y="153"/>
                    <a:pt x="51" y="147"/>
                  </a:cubicBezTo>
                  <a:lnTo>
                    <a:pt x="51" y="109"/>
                  </a:lnTo>
                  <a:cubicBezTo>
                    <a:pt x="51" y="96"/>
                    <a:pt x="51" y="58"/>
                    <a:pt x="57" y="26"/>
                  </a:cubicBezTo>
                  <a:cubicBezTo>
                    <a:pt x="57" y="14"/>
                    <a:pt x="45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5" name="Google Shape;325;p39"/>
            <p:cNvSpPr/>
            <p:nvPr/>
          </p:nvSpPr>
          <p:spPr>
            <a:xfrm>
              <a:off x="7785027" y="1180217"/>
              <a:ext cx="38106" cy="70252"/>
            </a:xfrm>
            <a:custGeom>
              <a:avLst/>
              <a:gdLst/>
              <a:ahLst/>
              <a:cxnLst/>
              <a:rect l="l" t="t" r="r" b="b"/>
              <a:pathLst>
                <a:path w="179" h="330" extrusionOk="0">
                  <a:moveTo>
                    <a:pt x="40" y="1"/>
                  </a:moveTo>
                  <a:cubicBezTo>
                    <a:pt x="32" y="1"/>
                    <a:pt x="24" y="4"/>
                    <a:pt x="19" y="12"/>
                  </a:cubicBezTo>
                  <a:cubicBezTo>
                    <a:pt x="0" y="69"/>
                    <a:pt x="0" y="132"/>
                    <a:pt x="19" y="190"/>
                  </a:cubicBezTo>
                  <a:cubicBezTo>
                    <a:pt x="32" y="221"/>
                    <a:pt x="45" y="247"/>
                    <a:pt x="64" y="272"/>
                  </a:cubicBezTo>
                  <a:cubicBezTo>
                    <a:pt x="83" y="291"/>
                    <a:pt x="115" y="329"/>
                    <a:pt x="146" y="329"/>
                  </a:cubicBezTo>
                  <a:cubicBezTo>
                    <a:pt x="166" y="323"/>
                    <a:pt x="178" y="304"/>
                    <a:pt x="172" y="285"/>
                  </a:cubicBezTo>
                  <a:cubicBezTo>
                    <a:pt x="166" y="272"/>
                    <a:pt x="153" y="259"/>
                    <a:pt x="140" y="253"/>
                  </a:cubicBezTo>
                  <a:cubicBezTo>
                    <a:pt x="127" y="247"/>
                    <a:pt x="121" y="234"/>
                    <a:pt x="115" y="228"/>
                  </a:cubicBezTo>
                  <a:cubicBezTo>
                    <a:pt x="96" y="209"/>
                    <a:pt x="83" y="190"/>
                    <a:pt x="77" y="164"/>
                  </a:cubicBezTo>
                  <a:cubicBezTo>
                    <a:pt x="51" y="120"/>
                    <a:pt x="51" y="69"/>
                    <a:pt x="64" y="24"/>
                  </a:cubicBezTo>
                  <a:cubicBezTo>
                    <a:pt x="64" y="9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6" name="Google Shape;326;p39"/>
            <p:cNvSpPr/>
            <p:nvPr/>
          </p:nvSpPr>
          <p:spPr>
            <a:xfrm>
              <a:off x="7812063" y="1113371"/>
              <a:ext cx="173927" cy="145613"/>
            </a:xfrm>
            <a:custGeom>
              <a:avLst/>
              <a:gdLst/>
              <a:ahLst/>
              <a:cxnLst/>
              <a:rect l="l" t="t" r="r" b="b"/>
              <a:pathLst>
                <a:path w="817" h="684" extrusionOk="0">
                  <a:moveTo>
                    <a:pt x="324" y="135"/>
                  </a:moveTo>
                  <a:cubicBezTo>
                    <a:pt x="388" y="135"/>
                    <a:pt x="446" y="186"/>
                    <a:pt x="452" y="249"/>
                  </a:cubicBezTo>
                  <a:cubicBezTo>
                    <a:pt x="457" y="325"/>
                    <a:pt x="397" y="381"/>
                    <a:pt x="327" y="381"/>
                  </a:cubicBezTo>
                  <a:cubicBezTo>
                    <a:pt x="310" y="381"/>
                    <a:pt x="292" y="378"/>
                    <a:pt x="274" y="370"/>
                  </a:cubicBezTo>
                  <a:cubicBezTo>
                    <a:pt x="236" y="351"/>
                    <a:pt x="210" y="307"/>
                    <a:pt x="204" y="262"/>
                  </a:cubicBezTo>
                  <a:cubicBezTo>
                    <a:pt x="204" y="211"/>
                    <a:pt x="236" y="167"/>
                    <a:pt x="280" y="141"/>
                  </a:cubicBezTo>
                  <a:lnTo>
                    <a:pt x="286" y="141"/>
                  </a:lnTo>
                  <a:cubicBezTo>
                    <a:pt x="299" y="137"/>
                    <a:pt x="312" y="135"/>
                    <a:pt x="324" y="135"/>
                  </a:cubicBezTo>
                  <a:close/>
                  <a:moveTo>
                    <a:pt x="374" y="1"/>
                  </a:moveTo>
                  <a:cubicBezTo>
                    <a:pt x="325" y="1"/>
                    <a:pt x="275" y="11"/>
                    <a:pt x="229" y="33"/>
                  </a:cubicBezTo>
                  <a:cubicBezTo>
                    <a:pt x="172" y="52"/>
                    <a:pt x="127" y="97"/>
                    <a:pt x="102" y="154"/>
                  </a:cubicBezTo>
                  <a:cubicBezTo>
                    <a:pt x="77" y="179"/>
                    <a:pt x="58" y="218"/>
                    <a:pt x="45" y="249"/>
                  </a:cubicBezTo>
                  <a:cubicBezTo>
                    <a:pt x="0" y="408"/>
                    <a:pt x="70" y="567"/>
                    <a:pt x="210" y="643"/>
                  </a:cubicBezTo>
                  <a:cubicBezTo>
                    <a:pt x="264" y="671"/>
                    <a:pt x="318" y="684"/>
                    <a:pt x="370" y="684"/>
                  </a:cubicBezTo>
                  <a:cubicBezTo>
                    <a:pt x="622" y="684"/>
                    <a:pt x="816" y="384"/>
                    <a:pt x="642" y="141"/>
                  </a:cubicBezTo>
                  <a:cubicBezTo>
                    <a:pt x="581" y="50"/>
                    <a:pt x="479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7" name="Google Shape;327;p39"/>
            <p:cNvSpPr/>
            <p:nvPr/>
          </p:nvSpPr>
          <p:spPr>
            <a:xfrm>
              <a:off x="8223995" y="1181494"/>
              <a:ext cx="53647" cy="160728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29" y="1"/>
                  </a:moveTo>
                  <a:cubicBezTo>
                    <a:pt x="15" y="1"/>
                    <a:pt x="1" y="12"/>
                    <a:pt x="10" y="31"/>
                  </a:cubicBezTo>
                  <a:cubicBezTo>
                    <a:pt x="42" y="101"/>
                    <a:pt x="74" y="171"/>
                    <a:pt x="99" y="247"/>
                  </a:cubicBezTo>
                  <a:cubicBezTo>
                    <a:pt x="112" y="285"/>
                    <a:pt x="124" y="323"/>
                    <a:pt x="137" y="362"/>
                  </a:cubicBezTo>
                  <a:cubicBezTo>
                    <a:pt x="143" y="393"/>
                    <a:pt x="150" y="425"/>
                    <a:pt x="162" y="457"/>
                  </a:cubicBezTo>
                  <a:lnTo>
                    <a:pt x="156" y="457"/>
                  </a:lnTo>
                  <a:cubicBezTo>
                    <a:pt x="143" y="457"/>
                    <a:pt x="131" y="470"/>
                    <a:pt x="131" y="482"/>
                  </a:cubicBezTo>
                  <a:cubicBezTo>
                    <a:pt x="131" y="527"/>
                    <a:pt x="124" y="565"/>
                    <a:pt x="124" y="609"/>
                  </a:cubicBezTo>
                  <a:lnTo>
                    <a:pt x="124" y="679"/>
                  </a:lnTo>
                  <a:cubicBezTo>
                    <a:pt x="124" y="698"/>
                    <a:pt x="124" y="724"/>
                    <a:pt x="131" y="743"/>
                  </a:cubicBezTo>
                  <a:cubicBezTo>
                    <a:pt x="131" y="750"/>
                    <a:pt x="138" y="755"/>
                    <a:pt x="146" y="755"/>
                  </a:cubicBezTo>
                  <a:cubicBezTo>
                    <a:pt x="153" y="755"/>
                    <a:pt x="160" y="751"/>
                    <a:pt x="162" y="743"/>
                  </a:cubicBezTo>
                  <a:cubicBezTo>
                    <a:pt x="169" y="724"/>
                    <a:pt x="175" y="698"/>
                    <a:pt x="175" y="679"/>
                  </a:cubicBezTo>
                  <a:lnTo>
                    <a:pt x="175" y="616"/>
                  </a:lnTo>
                  <a:lnTo>
                    <a:pt x="175" y="482"/>
                  </a:lnTo>
                  <a:lnTo>
                    <a:pt x="175" y="470"/>
                  </a:lnTo>
                  <a:cubicBezTo>
                    <a:pt x="185" y="477"/>
                    <a:pt x="196" y="481"/>
                    <a:pt x="207" y="481"/>
                  </a:cubicBezTo>
                  <a:cubicBezTo>
                    <a:pt x="223" y="481"/>
                    <a:pt x="237" y="472"/>
                    <a:pt x="245" y="457"/>
                  </a:cubicBezTo>
                  <a:cubicBezTo>
                    <a:pt x="251" y="431"/>
                    <a:pt x="251" y="406"/>
                    <a:pt x="245" y="387"/>
                  </a:cubicBezTo>
                  <a:cubicBezTo>
                    <a:pt x="239" y="368"/>
                    <a:pt x="232" y="342"/>
                    <a:pt x="226" y="323"/>
                  </a:cubicBezTo>
                  <a:cubicBezTo>
                    <a:pt x="213" y="285"/>
                    <a:pt x="194" y="247"/>
                    <a:pt x="182" y="209"/>
                  </a:cubicBezTo>
                  <a:cubicBezTo>
                    <a:pt x="143" y="139"/>
                    <a:pt x="99" y="69"/>
                    <a:pt x="42" y="6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8" name="Google Shape;328;p39"/>
            <p:cNvSpPr/>
            <p:nvPr/>
          </p:nvSpPr>
          <p:spPr>
            <a:xfrm>
              <a:off x="7414607" y="1604709"/>
              <a:ext cx="59395" cy="39597"/>
            </a:xfrm>
            <a:custGeom>
              <a:avLst/>
              <a:gdLst/>
              <a:ahLst/>
              <a:cxnLst/>
              <a:rect l="l" t="t" r="r" b="b"/>
              <a:pathLst>
                <a:path w="279" h="186" extrusionOk="0">
                  <a:moveTo>
                    <a:pt x="241" y="0"/>
                  </a:moveTo>
                  <a:cubicBezTo>
                    <a:pt x="234" y="7"/>
                    <a:pt x="228" y="7"/>
                    <a:pt x="222" y="13"/>
                  </a:cubicBezTo>
                  <a:cubicBezTo>
                    <a:pt x="215" y="19"/>
                    <a:pt x="209" y="26"/>
                    <a:pt x="196" y="32"/>
                  </a:cubicBezTo>
                  <a:cubicBezTo>
                    <a:pt x="183" y="45"/>
                    <a:pt x="164" y="64"/>
                    <a:pt x="145" y="77"/>
                  </a:cubicBezTo>
                  <a:cubicBezTo>
                    <a:pt x="107" y="96"/>
                    <a:pt x="69" y="115"/>
                    <a:pt x="25" y="127"/>
                  </a:cubicBezTo>
                  <a:cubicBezTo>
                    <a:pt x="1" y="139"/>
                    <a:pt x="10" y="185"/>
                    <a:pt x="38" y="185"/>
                  </a:cubicBezTo>
                  <a:cubicBezTo>
                    <a:pt x="40" y="185"/>
                    <a:pt x="42" y="185"/>
                    <a:pt x="44" y="185"/>
                  </a:cubicBezTo>
                  <a:cubicBezTo>
                    <a:pt x="88" y="172"/>
                    <a:pt x="139" y="159"/>
                    <a:pt x="183" y="134"/>
                  </a:cubicBezTo>
                  <a:cubicBezTo>
                    <a:pt x="202" y="121"/>
                    <a:pt x="222" y="108"/>
                    <a:pt x="241" y="89"/>
                  </a:cubicBezTo>
                  <a:cubicBezTo>
                    <a:pt x="253" y="83"/>
                    <a:pt x="266" y="70"/>
                    <a:pt x="272" y="64"/>
                  </a:cubicBezTo>
                  <a:lnTo>
                    <a:pt x="279" y="51"/>
                  </a:lnTo>
                  <a:lnTo>
                    <a:pt x="279" y="38"/>
                  </a:lnTo>
                  <a:lnTo>
                    <a:pt x="279" y="32"/>
                  </a:lnTo>
                  <a:cubicBezTo>
                    <a:pt x="279" y="26"/>
                    <a:pt x="279" y="26"/>
                    <a:pt x="279" y="19"/>
                  </a:cubicBezTo>
                  <a:cubicBezTo>
                    <a:pt x="279" y="13"/>
                    <a:pt x="272" y="0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9" name="Google Shape;329;p39"/>
            <p:cNvSpPr/>
            <p:nvPr/>
          </p:nvSpPr>
          <p:spPr>
            <a:xfrm>
              <a:off x="8503938" y="1810142"/>
              <a:ext cx="43003" cy="109849"/>
            </a:xfrm>
            <a:custGeom>
              <a:avLst/>
              <a:gdLst/>
              <a:ahLst/>
              <a:cxnLst/>
              <a:rect l="l" t="t" r="r" b="b"/>
              <a:pathLst>
                <a:path w="202" h="516" extrusionOk="0">
                  <a:moveTo>
                    <a:pt x="21" y="0"/>
                  </a:moveTo>
                  <a:cubicBezTo>
                    <a:pt x="11" y="0"/>
                    <a:pt x="0" y="11"/>
                    <a:pt x="4" y="27"/>
                  </a:cubicBezTo>
                  <a:cubicBezTo>
                    <a:pt x="29" y="103"/>
                    <a:pt x="55" y="192"/>
                    <a:pt x="80" y="275"/>
                  </a:cubicBezTo>
                  <a:cubicBezTo>
                    <a:pt x="99" y="357"/>
                    <a:pt x="131" y="440"/>
                    <a:pt x="176" y="510"/>
                  </a:cubicBezTo>
                  <a:cubicBezTo>
                    <a:pt x="178" y="514"/>
                    <a:pt x="181" y="515"/>
                    <a:pt x="184" y="515"/>
                  </a:cubicBezTo>
                  <a:cubicBezTo>
                    <a:pt x="192" y="515"/>
                    <a:pt x="201" y="508"/>
                    <a:pt x="201" y="503"/>
                  </a:cubicBezTo>
                  <a:cubicBezTo>
                    <a:pt x="188" y="414"/>
                    <a:pt x="163" y="332"/>
                    <a:pt x="131" y="255"/>
                  </a:cubicBezTo>
                  <a:cubicBezTo>
                    <a:pt x="99" y="173"/>
                    <a:pt x="68" y="90"/>
                    <a:pt x="36" y="14"/>
                  </a:cubicBezTo>
                  <a:cubicBezTo>
                    <a:pt x="33" y="4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0" name="Google Shape;330;p39"/>
            <p:cNvSpPr/>
            <p:nvPr/>
          </p:nvSpPr>
          <p:spPr>
            <a:xfrm>
              <a:off x="8327457" y="1964484"/>
              <a:ext cx="53008" cy="153703"/>
            </a:xfrm>
            <a:custGeom>
              <a:avLst/>
              <a:gdLst/>
              <a:ahLst/>
              <a:cxnLst/>
              <a:rect l="l" t="t" r="r" b="b"/>
              <a:pathLst>
                <a:path w="249" h="722" extrusionOk="0">
                  <a:moveTo>
                    <a:pt x="29" y="1"/>
                  </a:moveTo>
                  <a:cubicBezTo>
                    <a:pt x="18" y="1"/>
                    <a:pt x="7" y="7"/>
                    <a:pt x="7" y="20"/>
                  </a:cubicBezTo>
                  <a:cubicBezTo>
                    <a:pt x="1" y="147"/>
                    <a:pt x="7" y="274"/>
                    <a:pt x="39" y="401"/>
                  </a:cubicBezTo>
                  <a:cubicBezTo>
                    <a:pt x="58" y="458"/>
                    <a:pt x="77" y="522"/>
                    <a:pt x="102" y="579"/>
                  </a:cubicBezTo>
                  <a:cubicBezTo>
                    <a:pt x="121" y="630"/>
                    <a:pt x="140" y="706"/>
                    <a:pt x="198" y="719"/>
                  </a:cubicBezTo>
                  <a:cubicBezTo>
                    <a:pt x="201" y="721"/>
                    <a:pt x="204" y="721"/>
                    <a:pt x="208" y="721"/>
                  </a:cubicBezTo>
                  <a:cubicBezTo>
                    <a:pt x="217" y="721"/>
                    <a:pt x="225" y="715"/>
                    <a:pt x="229" y="706"/>
                  </a:cubicBezTo>
                  <a:cubicBezTo>
                    <a:pt x="248" y="655"/>
                    <a:pt x="204" y="592"/>
                    <a:pt x="185" y="547"/>
                  </a:cubicBezTo>
                  <a:cubicBezTo>
                    <a:pt x="159" y="490"/>
                    <a:pt x="140" y="433"/>
                    <a:pt x="128" y="376"/>
                  </a:cubicBezTo>
                  <a:cubicBezTo>
                    <a:pt x="90" y="255"/>
                    <a:pt x="64" y="141"/>
                    <a:pt x="51" y="20"/>
                  </a:cubicBezTo>
                  <a:cubicBezTo>
                    <a:pt x="51" y="7"/>
                    <a:pt x="40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1" name="Google Shape;331;p39"/>
            <p:cNvSpPr/>
            <p:nvPr/>
          </p:nvSpPr>
          <p:spPr>
            <a:xfrm>
              <a:off x="8303613" y="2000248"/>
              <a:ext cx="15966" cy="47686"/>
            </a:xfrm>
            <a:custGeom>
              <a:avLst/>
              <a:gdLst/>
              <a:ahLst/>
              <a:cxnLst/>
              <a:rect l="l" t="t" r="r" b="b"/>
              <a:pathLst>
                <a:path w="75" h="224" extrusionOk="0">
                  <a:moveTo>
                    <a:pt x="26" y="1"/>
                  </a:moveTo>
                  <a:cubicBezTo>
                    <a:pt x="13" y="1"/>
                    <a:pt x="1" y="9"/>
                    <a:pt x="5" y="23"/>
                  </a:cubicBezTo>
                  <a:cubicBezTo>
                    <a:pt x="11" y="49"/>
                    <a:pt x="17" y="87"/>
                    <a:pt x="24" y="119"/>
                  </a:cubicBezTo>
                  <a:cubicBezTo>
                    <a:pt x="24" y="150"/>
                    <a:pt x="36" y="182"/>
                    <a:pt x="43" y="214"/>
                  </a:cubicBezTo>
                  <a:cubicBezTo>
                    <a:pt x="46" y="220"/>
                    <a:pt x="52" y="224"/>
                    <a:pt x="59" y="224"/>
                  </a:cubicBezTo>
                  <a:cubicBezTo>
                    <a:pt x="65" y="224"/>
                    <a:pt x="71" y="220"/>
                    <a:pt x="74" y="214"/>
                  </a:cubicBezTo>
                  <a:lnTo>
                    <a:pt x="74" y="163"/>
                  </a:lnTo>
                  <a:cubicBezTo>
                    <a:pt x="74" y="144"/>
                    <a:pt x="68" y="131"/>
                    <a:pt x="68" y="112"/>
                  </a:cubicBezTo>
                  <a:lnTo>
                    <a:pt x="49" y="17"/>
                  </a:lnTo>
                  <a:cubicBezTo>
                    <a:pt x="46" y="6"/>
                    <a:pt x="36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2" name="Google Shape;332;p39"/>
            <p:cNvSpPr/>
            <p:nvPr/>
          </p:nvSpPr>
          <p:spPr>
            <a:xfrm>
              <a:off x="8344700" y="2147990"/>
              <a:ext cx="35339" cy="54286"/>
            </a:xfrm>
            <a:custGeom>
              <a:avLst/>
              <a:gdLst/>
              <a:ahLst/>
              <a:cxnLst/>
              <a:rect l="l" t="t" r="r" b="b"/>
              <a:pathLst>
                <a:path w="166" h="255" extrusionOk="0">
                  <a:moveTo>
                    <a:pt x="41" y="1"/>
                  </a:moveTo>
                  <a:cubicBezTo>
                    <a:pt x="23" y="1"/>
                    <a:pt x="0" y="18"/>
                    <a:pt x="9" y="35"/>
                  </a:cubicBezTo>
                  <a:lnTo>
                    <a:pt x="66" y="143"/>
                  </a:lnTo>
                  <a:cubicBezTo>
                    <a:pt x="78" y="162"/>
                    <a:pt x="85" y="181"/>
                    <a:pt x="98" y="194"/>
                  </a:cubicBezTo>
                  <a:lnTo>
                    <a:pt x="110" y="219"/>
                  </a:lnTo>
                  <a:cubicBezTo>
                    <a:pt x="117" y="232"/>
                    <a:pt x="123" y="238"/>
                    <a:pt x="136" y="251"/>
                  </a:cubicBezTo>
                  <a:cubicBezTo>
                    <a:pt x="138" y="253"/>
                    <a:pt x="143" y="255"/>
                    <a:pt x="148" y="255"/>
                  </a:cubicBezTo>
                  <a:cubicBezTo>
                    <a:pt x="156" y="255"/>
                    <a:pt x="165" y="250"/>
                    <a:pt x="161" y="238"/>
                  </a:cubicBezTo>
                  <a:cubicBezTo>
                    <a:pt x="161" y="225"/>
                    <a:pt x="161" y="213"/>
                    <a:pt x="155" y="206"/>
                  </a:cubicBezTo>
                  <a:cubicBezTo>
                    <a:pt x="155" y="194"/>
                    <a:pt x="148" y="187"/>
                    <a:pt x="142" y="175"/>
                  </a:cubicBezTo>
                  <a:lnTo>
                    <a:pt x="117" y="124"/>
                  </a:lnTo>
                  <a:cubicBezTo>
                    <a:pt x="98" y="86"/>
                    <a:pt x="78" y="54"/>
                    <a:pt x="59" y="16"/>
                  </a:cubicBezTo>
                  <a:cubicBezTo>
                    <a:pt x="57" y="5"/>
                    <a:pt x="49" y="1"/>
                    <a:pt x="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3" name="Google Shape;333;p39"/>
            <p:cNvSpPr/>
            <p:nvPr/>
          </p:nvSpPr>
          <p:spPr>
            <a:xfrm>
              <a:off x="7541487" y="1902108"/>
              <a:ext cx="25333" cy="72807"/>
            </a:xfrm>
            <a:custGeom>
              <a:avLst/>
              <a:gdLst/>
              <a:ahLst/>
              <a:cxnLst/>
              <a:rect l="l" t="t" r="r" b="b"/>
              <a:pathLst>
                <a:path w="119" h="342" extrusionOk="0">
                  <a:moveTo>
                    <a:pt x="91" y="1"/>
                  </a:moveTo>
                  <a:cubicBezTo>
                    <a:pt x="83" y="1"/>
                    <a:pt x="75" y="5"/>
                    <a:pt x="70" y="14"/>
                  </a:cubicBezTo>
                  <a:cubicBezTo>
                    <a:pt x="45" y="65"/>
                    <a:pt x="32" y="116"/>
                    <a:pt x="20" y="173"/>
                  </a:cubicBezTo>
                  <a:cubicBezTo>
                    <a:pt x="13" y="198"/>
                    <a:pt x="7" y="224"/>
                    <a:pt x="0" y="249"/>
                  </a:cubicBezTo>
                  <a:lnTo>
                    <a:pt x="0" y="287"/>
                  </a:lnTo>
                  <a:cubicBezTo>
                    <a:pt x="0" y="306"/>
                    <a:pt x="7" y="319"/>
                    <a:pt x="7" y="332"/>
                  </a:cubicBezTo>
                  <a:cubicBezTo>
                    <a:pt x="10" y="338"/>
                    <a:pt x="18" y="341"/>
                    <a:pt x="26" y="341"/>
                  </a:cubicBezTo>
                  <a:cubicBezTo>
                    <a:pt x="34" y="341"/>
                    <a:pt x="42" y="338"/>
                    <a:pt x="45" y="332"/>
                  </a:cubicBezTo>
                  <a:cubicBezTo>
                    <a:pt x="51" y="306"/>
                    <a:pt x="58" y="281"/>
                    <a:pt x="58" y="256"/>
                  </a:cubicBezTo>
                  <a:cubicBezTo>
                    <a:pt x="58" y="230"/>
                    <a:pt x="70" y="205"/>
                    <a:pt x="70" y="179"/>
                  </a:cubicBezTo>
                  <a:cubicBezTo>
                    <a:pt x="83" y="128"/>
                    <a:pt x="96" y="78"/>
                    <a:pt x="115" y="33"/>
                  </a:cubicBezTo>
                  <a:cubicBezTo>
                    <a:pt x="119" y="13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" name="Google Shape;334;p39"/>
            <p:cNvSpPr/>
            <p:nvPr/>
          </p:nvSpPr>
          <p:spPr>
            <a:xfrm>
              <a:off x="7502316" y="1735207"/>
              <a:ext cx="59182" cy="331887"/>
            </a:xfrm>
            <a:custGeom>
              <a:avLst/>
              <a:gdLst/>
              <a:ahLst/>
              <a:cxnLst/>
              <a:rect l="l" t="t" r="r" b="b"/>
              <a:pathLst>
                <a:path w="278" h="1559" extrusionOk="0">
                  <a:moveTo>
                    <a:pt x="249" y="0"/>
                  </a:moveTo>
                  <a:cubicBezTo>
                    <a:pt x="241" y="0"/>
                    <a:pt x="234" y="5"/>
                    <a:pt x="229" y="16"/>
                  </a:cubicBezTo>
                  <a:cubicBezTo>
                    <a:pt x="134" y="258"/>
                    <a:pt x="70" y="512"/>
                    <a:pt x="32" y="773"/>
                  </a:cubicBezTo>
                  <a:cubicBezTo>
                    <a:pt x="19" y="900"/>
                    <a:pt x="7" y="1027"/>
                    <a:pt x="0" y="1160"/>
                  </a:cubicBezTo>
                  <a:lnTo>
                    <a:pt x="0" y="1351"/>
                  </a:lnTo>
                  <a:cubicBezTo>
                    <a:pt x="0" y="1415"/>
                    <a:pt x="13" y="1478"/>
                    <a:pt x="38" y="1542"/>
                  </a:cubicBezTo>
                  <a:cubicBezTo>
                    <a:pt x="42" y="1552"/>
                    <a:pt x="52" y="1558"/>
                    <a:pt x="64" y="1558"/>
                  </a:cubicBezTo>
                  <a:cubicBezTo>
                    <a:pt x="73" y="1558"/>
                    <a:pt x="83" y="1553"/>
                    <a:pt x="89" y="1542"/>
                  </a:cubicBezTo>
                  <a:cubicBezTo>
                    <a:pt x="102" y="1484"/>
                    <a:pt x="102" y="1421"/>
                    <a:pt x="102" y="1364"/>
                  </a:cubicBezTo>
                  <a:lnTo>
                    <a:pt x="102" y="1179"/>
                  </a:lnTo>
                  <a:cubicBezTo>
                    <a:pt x="102" y="1052"/>
                    <a:pt x="108" y="919"/>
                    <a:pt x="121" y="792"/>
                  </a:cubicBezTo>
                  <a:cubicBezTo>
                    <a:pt x="153" y="538"/>
                    <a:pt x="204" y="283"/>
                    <a:pt x="273" y="36"/>
                  </a:cubicBezTo>
                  <a:cubicBezTo>
                    <a:pt x="277" y="15"/>
                    <a:pt x="263" y="0"/>
                    <a:pt x="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" name="Google Shape;335;p39"/>
            <p:cNvSpPr/>
            <p:nvPr/>
          </p:nvSpPr>
          <p:spPr>
            <a:xfrm>
              <a:off x="7477834" y="1908069"/>
              <a:ext cx="8303" cy="71529"/>
            </a:xfrm>
            <a:custGeom>
              <a:avLst/>
              <a:gdLst/>
              <a:ahLst/>
              <a:cxnLst/>
              <a:rect l="l" t="t" r="r" b="b"/>
              <a:pathLst>
                <a:path w="39" h="336" extrusionOk="0">
                  <a:moveTo>
                    <a:pt x="19" y="0"/>
                  </a:moveTo>
                  <a:cubicBezTo>
                    <a:pt x="13" y="0"/>
                    <a:pt x="7" y="4"/>
                    <a:pt x="7" y="12"/>
                  </a:cubicBezTo>
                  <a:lnTo>
                    <a:pt x="7" y="164"/>
                  </a:lnTo>
                  <a:cubicBezTo>
                    <a:pt x="1" y="215"/>
                    <a:pt x="1" y="266"/>
                    <a:pt x="7" y="317"/>
                  </a:cubicBezTo>
                  <a:cubicBezTo>
                    <a:pt x="7" y="329"/>
                    <a:pt x="15" y="336"/>
                    <a:pt x="23" y="336"/>
                  </a:cubicBezTo>
                  <a:cubicBezTo>
                    <a:pt x="31" y="336"/>
                    <a:pt x="39" y="329"/>
                    <a:pt x="39" y="317"/>
                  </a:cubicBezTo>
                  <a:cubicBezTo>
                    <a:pt x="39" y="266"/>
                    <a:pt x="39" y="215"/>
                    <a:pt x="39" y="170"/>
                  </a:cubicBezTo>
                  <a:cubicBezTo>
                    <a:pt x="39" y="120"/>
                    <a:pt x="39" y="69"/>
                    <a:pt x="39" y="18"/>
                  </a:cubicBezTo>
                  <a:cubicBezTo>
                    <a:pt x="39" y="7"/>
                    <a:pt x="28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6" name="Google Shape;336;p39"/>
            <p:cNvSpPr/>
            <p:nvPr/>
          </p:nvSpPr>
          <p:spPr>
            <a:xfrm>
              <a:off x="7690293" y="1709874"/>
              <a:ext cx="29165" cy="66420"/>
            </a:xfrm>
            <a:custGeom>
              <a:avLst/>
              <a:gdLst/>
              <a:ahLst/>
              <a:cxnLst/>
              <a:rect l="l" t="t" r="r" b="b"/>
              <a:pathLst>
                <a:path w="137" h="312" extrusionOk="0">
                  <a:moveTo>
                    <a:pt x="115" y="0"/>
                  </a:moveTo>
                  <a:cubicBezTo>
                    <a:pt x="111" y="0"/>
                    <a:pt x="106" y="3"/>
                    <a:pt x="102" y="8"/>
                  </a:cubicBezTo>
                  <a:cubicBezTo>
                    <a:pt x="77" y="53"/>
                    <a:pt x="51" y="97"/>
                    <a:pt x="32" y="148"/>
                  </a:cubicBezTo>
                  <a:cubicBezTo>
                    <a:pt x="26" y="174"/>
                    <a:pt x="20" y="205"/>
                    <a:pt x="13" y="231"/>
                  </a:cubicBezTo>
                  <a:cubicBezTo>
                    <a:pt x="0" y="256"/>
                    <a:pt x="0" y="282"/>
                    <a:pt x="13" y="307"/>
                  </a:cubicBezTo>
                  <a:cubicBezTo>
                    <a:pt x="16" y="310"/>
                    <a:pt x="20" y="312"/>
                    <a:pt x="23" y="312"/>
                  </a:cubicBezTo>
                  <a:cubicBezTo>
                    <a:pt x="26" y="312"/>
                    <a:pt x="29" y="310"/>
                    <a:pt x="32" y="307"/>
                  </a:cubicBezTo>
                  <a:cubicBezTo>
                    <a:pt x="51" y="288"/>
                    <a:pt x="58" y="269"/>
                    <a:pt x="58" y="243"/>
                  </a:cubicBezTo>
                  <a:cubicBezTo>
                    <a:pt x="64" y="218"/>
                    <a:pt x="70" y="193"/>
                    <a:pt x="77" y="167"/>
                  </a:cubicBezTo>
                  <a:cubicBezTo>
                    <a:pt x="89" y="116"/>
                    <a:pt x="108" y="72"/>
                    <a:pt x="128" y="27"/>
                  </a:cubicBezTo>
                  <a:cubicBezTo>
                    <a:pt x="137" y="14"/>
                    <a:pt x="126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7" name="Google Shape;337;p39"/>
            <p:cNvSpPr/>
            <p:nvPr/>
          </p:nvSpPr>
          <p:spPr>
            <a:xfrm>
              <a:off x="7725419" y="1709874"/>
              <a:ext cx="16392" cy="36616"/>
            </a:xfrm>
            <a:custGeom>
              <a:avLst/>
              <a:gdLst/>
              <a:ahLst/>
              <a:cxnLst/>
              <a:rect l="l" t="t" r="r" b="b"/>
              <a:pathLst>
                <a:path w="77" h="172" extrusionOk="0">
                  <a:moveTo>
                    <a:pt x="47" y="0"/>
                  </a:moveTo>
                  <a:cubicBezTo>
                    <a:pt x="41" y="0"/>
                    <a:pt x="32" y="10"/>
                    <a:pt x="32" y="15"/>
                  </a:cubicBezTo>
                  <a:cubicBezTo>
                    <a:pt x="20" y="59"/>
                    <a:pt x="7" y="104"/>
                    <a:pt x="1" y="148"/>
                  </a:cubicBezTo>
                  <a:cubicBezTo>
                    <a:pt x="1" y="164"/>
                    <a:pt x="10" y="172"/>
                    <a:pt x="20" y="172"/>
                  </a:cubicBezTo>
                  <a:cubicBezTo>
                    <a:pt x="27" y="172"/>
                    <a:pt x="34" y="168"/>
                    <a:pt x="39" y="161"/>
                  </a:cubicBezTo>
                  <a:cubicBezTo>
                    <a:pt x="52" y="116"/>
                    <a:pt x="58" y="66"/>
                    <a:pt x="71" y="21"/>
                  </a:cubicBezTo>
                  <a:cubicBezTo>
                    <a:pt x="77" y="8"/>
                    <a:pt x="64" y="8"/>
                    <a:pt x="52" y="2"/>
                  </a:cubicBezTo>
                  <a:cubicBezTo>
                    <a:pt x="50" y="1"/>
                    <a:pt x="49" y="0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8" name="Google Shape;338;p39"/>
            <p:cNvSpPr/>
            <p:nvPr/>
          </p:nvSpPr>
          <p:spPr>
            <a:xfrm>
              <a:off x="8196320" y="1473785"/>
              <a:ext cx="39384" cy="38319"/>
            </a:xfrm>
            <a:custGeom>
              <a:avLst/>
              <a:gdLst/>
              <a:ahLst/>
              <a:cxnLst/>
              <a:rect l="l" t="t" r="r" b="b"/>
              <a:pathLst>
                <a:path w="185" h="180" extrusionOk="0">
                  <a:moveTo>
                    <a:pt x="25" y="1"/>
                  </a:moveTo>
                  <a:cubicBezTo>
                    <a:pt x="19" y="1"/>
                    <a:pt x="13" y="2"/>
                    <a:pt x="7" y="5"/>
                  </a:cubicBezTo>
                  <a:cubicBezTo>
                    <a:pt x="0" y="18"/>
                    <a:pt x="0" y="31"/>
                    <a:pt x="7" y="37"/>
                  </a:cubicBezTo>
                  <a:lnTo>
                    <a:pt x="64" y="101"/>
                  </a:lnTo>
                  <a:cubicBezTo>
                    <a:pt x="83" y="120"/>
                    <a:pt x="102" y="139"/>
                    <a:pt x="121" y="158"/>
                  </a:cubicBezTo>
                  <a:cubicBezTo>
                    <a:pt x="121" y="164"/>
                    <a:pt x="127" y="164"/>
                    <a:pt x="134" y="171"/>
                  </a:cubicBezTo>
                  <a:cubicBezTo>
                    <a:pt x="143" y="175"/>
                    <a:pt x="152" y="179"/>
                    <a:pt x="158" y="179"/>
                  </a:cubicBezTo>
                  <a:cubicBezTo>
                    <a:pt x="161" y="179"/>
                    <a:pt x="164" y="179"/>
                    <a:pt x="165" y="177"/>
                  </a:cubicBezTo>
                  <a:cubicBezTo>
                    <a:pt x="178" y="171"/>
                    <a:pt x="184" y="164"/>
                    <a:pt x="184" y="151"/>
                  </a:cubicBezTo>
                  <a:cubicBezTo>
                    <a:pt x="184" y="139"/>
                    <a:pt x="178" y="132"/>
                    <a:pt x="172" y="126"/>
                  </a:cubicBezTo>
                  <a:cubicBezTo>
                    <a:pt x="146" y="101"/>
                    <a:pt x="127" y="82"/>
                    <a:pt x="108" y="69"/>
                  </a:cubicBezTo>
                  <a:lnTo>
                    <a:pt x="38" y="5"/>
                  </a:lnTo>
                  <a:cubicBezTo>
                    <a:pt x="35" y="2"/>
                    <a:pt x="30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9" name="Google Shape;339;p39"/>
            <p:cNvSpPr/>
            <p:nvPr/>
          </p:nvSpPr>
          <p:spPr>
            <a:xfrm>
              <a:off x="8160981" y="1487409"/>
              <a:ext cx="53221" cy="50241"/>
            </a:xfrm>
            <a:custGeom>
              <a:avLst/>
              <a:gdLst/>
              <a:ahLst/>
              <a:cxnLst/>
              <a:rect l="l" t="t" r="r" b="b"/>
              <a:pathLst>
                <a:path w="250" h="236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11"/>
                    <a:pt x="1" y="30"/>
                    <a:pt x="14" y="37"/>
                  </a:cubicBezTo>
                  <a:lnTo>
                    <a:pt x="90" y="132"/>
                  </a:lnTo>
                  <a:cubicBezTo>
                    <a:pt x="109" y="151"/>
                    <a:pt x="122" y="164"/>
                    <a:pt x="134" y="176"/>
                  </a:cubicBezTo>
                  <a:lnTo>
                    <a:pt x="153" y="202"/>
                  </a:lnTo>
                  <a:cubicBezTo>
                    <a:pt x="166" y="208"/>
                    <a:pt x="173" y="221"/>
                    <a:pt x="179" y="227"/>
                  </a:cubicBezTo>
                  <a:cubicBezTo>
                    <a:pt x="186" y="233"/>
                    <a:pt x="194" y="236"/>
                    <a:pt x="202" y="236"/>
                  </a:cubicBezTo>
                  <a:cubicBezTo>
                    <a:pt x="227" y="236"/>
                    <a:pt x="249" y="207"/>
                    <a:pt x="230" y="183"/>
                  </a:cubicBezTo>
                  <a:cubicBezTo>
                    <a:pt x="223" y="170"/>
                    <a:pt x="211" y="164"/>
                    <a:pt x="204" y="157"/>
                  </a:cubicBezTo>
                  <a:lnTo>
                    <a:pt x="185" y="132"/>
                  </a:lnTo>
                  <a:cubicBezTo>
                    <a:pt x="166" y="119"/>
                    <a:pt x="153" y="107"/>
                    <a:pt x="134" y="87"/>
                  </a:cubicBezTo>
                  <a:lnTo>
                    <a:pt x="45" y="5"/>
                  </a:lnTo>
                  <a:cubicBezTo>
                    <a:pt x="39" y="2"/>
                    <a:pt x="33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0" name="Google Shape;340;p39"/>
            <p:cNvSpPr/>
            <p:nvPr/>
          </p:nvSpPr>
          <p:spPr>
            <a:xfrm>
              <a:off x="8914592" y="2838374"/>
              <a:ext cx="44919" cy="34062"/>
            </a:xfrm>
            <a:custGeom>
              <a:avLst/>
              <a:gdLst/>
              <a:ahLst/>
              <a:cxnLst/>
              <a:rect l="l" t="t" r="r" b="b"/>
              <a:pathLst>
                <a:path w="211" h="160" extrusionOk="0">
                  <a:moveTo>
                    <a:pt x="191" y="1"/>
                  </a:moveTo>
                  <a:cubicBezTo>
                    <a:pt x="178" y="7"/>
                    <a:pt x="172" y="7"/>
                    <a:pt x="159" y="14"/>
                  </a:cubicBezTo>
                  <a:lnTo>
                    <a:pt x="134" y="26"/>
                  </a:lnTo>
                  <a:cubicBezTo>
                    <a:pt x="121" y="39"/>
                    <a:pt x="109" y="52"/>
                    <a:pt x="90" y="58"/>
                  </a:cubicBezTo>
                  <a:cubicBezTo>
                    <a:pt x="77" y="71"/>
                    <a:pt x="64" y="84"/>
                    <a:pt x="45" y="96"/>
                  </a:cubicBezTo>
                  <a:lnTo>
                    <a:pt x="26" y="109"/>
                  </a:lnTo>
                  <a:cubicBezTo>
                    <a:pt x="20" y="115"/>
                    <a:pt x="13" y="128"/>
                    <a:pt x="7" y="134"/>
                  </a:cubicBezTo>
                  <a:cubicBezTo>
                    <a:pt x="1" y="147"/>
                    <a:pt x="13" y="160"/>
                    <a:pt x="26" y="160"/>
                  </a:cubicBezTo>
                  <a:cubicBezTo>
                    <a:pt x="45" y="153"/>
                    <a:pt x="64" y="147"/>
                    <a:pt x="77" y="134"/>
                  </a:cubicBezTo>
                  <a:lnTo>
                    <a:pt x="128" y="103"/>
                  </a:lnTo>
                  <a:cubicBezTo>
                    <a:pt x="140" y="96"/>
                    <a:pt x="153" y="84"/>
                    <a:pt x="166" y="71"/>
                  </a:cubicBezTo>
                  <a:lnTo>
                    <a:pt x="185" y="58"/>
                  </a:lnTo>
                  <a:cubicBezTo>
                    <a:pt x="198" y="45"/>
                    <a:pt x="198" y="39"/>
                    <a:pt x="204" y="33"/>
                  </a:cubicBezTo>
                  <a:cubicBezTo>
                    <a:pt x="210" y="26"/>
                    <a:pt x="210" y="20"/>
                    <a:pt x="204" y="14"/>
                  </a:cubicBezTo>
                  <a:cubicBezTo>
                    <a:pt x="204" y="7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341;p39"/>
            <p:cNvSpPr/>
            <p:nvPr/>
          </p:nvSpPr>
          <p:spPr>
            <a:xfrm>
              <a:off x="8474986" y="2463911"/>
              <a:ext cx="36616" cy="67697"/>
            </a:xfrm>
            <a:custGeom>
              <a:avLst/>
              <a:gdLst/>
              <a:ahLst/>
              <a:cxnLst/>
              <a:rect l="l" t="t" r="r" b="b"/>
              <a:pathLst>
                <a:path w="172" h="318" extrusionOk="0">
                  <a:moveTo>
                    <a:pt x="13" y="1"/>
                  </a:moveTo>
                  <a:cubicBezTo>
                    <a:pt x="7" y="1"/>
                    <a:pt x="0" y="8"/>
                    <a:pt x="0" y="19"/>
                  </a:cubicBezTo>
                  <a:cubicBezTo>
                    <a:pt x="7" y="108"/>
                    <a:pt x="32" y="197"/>
                    <a:pt x="89" y="267"/>
                  </a:cubicBezTo>
                  <a:cubicBezTo>
                    <a:pt x="102" y="286"/>
                    <a:pt x="121" y="317"/>
                    <a:pt x="146" y="317"/>
                  </a:cubicBezTo>
                  <a:cubicBezTo>
                    <a:pt x="153" y="317"/>
                    <a:pt x="165" y="305"/>
                    <a:pt x="165" y="298"/>
                  </a:cubicBezTo>
                  <a:cubicBezTo>
                    <a:pt x="172" y="279"/>
                    <a:pt x="165" y="267"/>
                    <a:pt x="153" y="260"/>
                  </a:cubicBezTo>
                  <a:cubicBezTo>
                    <a:pt x="146" y="241"/>
                    <a:pt x="127" y="222"/>
                    <a:pt x="121" y="203"/>
                  </a:cubicBezTo>
                  <a:lnTo>
                    <a:pt x="83" y="146"/>
                  </a:lnTo>
                  <a:cubicBezTo>
                    <a:pt x="57" y="101"/>
                    <a:pt x="38" y="57"/>
                    <a:pt x="26" y="12"/>
                  </a:cubicBezTo>
                  <a:cubicBezTo>
                    <a:pt x="23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342;p39"/>
            <p:cNvSpPr/>
            <p:nvPr/>
          </p:nvSpPr>
          <p:spPr>
            <a:xfrm>
              <a:off x="8538425" y="2610588"/>
              <a:ext cx="24269" cy="35765"/>
            </a:xfrm>
            <a:custGeom>
              <a:avLst/>
              <a:gdLst/>
              <a:ahLst/>
              <a:cxnLst/>
              <a:rect l="l" t="t" r="r" b="b"/>
              <a:pathLst>
                <a:path w="114" h="168" extrusionOk="0">
                  <a:moveTo>
                    <a:pt x="17" y="1"/>
                  </a:moveTo>
                  <a:cubicBezTo>
                    <a:pt x="14" y="1"/>
                    <a:pt x="11" y="1"/>
                    <a:pt x="7" y="3"/>
                  </a:cubicBezTo>
                  <a:cubicBezTo>
                    <a:pt x="1" y="3"/>
                    <a:pt x="1" y="16"/>
                    <a:pt x="1" y="22"/>
                  </a:cubicBezTo>
                  <a:lnTo>
                    <a:pt x="39" y="92"/>
                  </a:lnTo>
                  <a:lnTo>
                    <a:pt x="58" y="124"/>
                  </a:lnTo>
                  <a:cubicBezTo>
                    <a:pt x="64" y="137"/>
                    <a:pt x="77" y="149"/>
                    <a:pt x="84" y="162"/>
                  </a:cubicBezTo>
                  <a:cubicBezTo>
                    <a:pt x="87" y="166"/>
                    <a:pt x="92" y="167"/>
                    <a:pt x="96" y="167"/>
                  </a:cubicBezTo>
                  <a:cubicBezTo>
                    <a:pt x="105" y="167"/>
                    <a:pt x="113" y="158"/>
                    <a:pt x="109" y="149"/>
                  </a:cubicBezTo>
                  <a:cubicBezTo>
                    <a:pt x="103" y="137"/>
                    <a:pt x="96" y="124"/>
                    <a:pt x="90" y="111"/>
                  </a:cubicBezTo>
                  <a:lnTo>
                    <a:pt x="71" y="80"/>
                  </a:lnTo>
                  <a:lnTo>
                    <a:pt x="33" y="10"/>
                  </a:lnTo>
                  <a:cubicBezTo>
                    <a:pt x="28" y="5"/>
                    <a:pt x="24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" name="Google Shape;343;p39"/>
            <p:cNvSpPr/>
            <p:nvPr/>
          </p:nvSpPr>
          <p:spPr>
            <a:xfrm>
              <a:off x="8483075" y="2390040"/>
              <a:ext cx="146890" cy="269938"/>
            </a:xfrm>
            <a:custGeom>
              <a:avLst/>
              <a:gdLst/>
              <a:ahLst/>
              <a:cxnLst/>
              <a:rect l="l" t="t" r="r" b="b"/>
              <a:pathLst>
                <a:path w="690" h="1268" extrusionOk="0">
                  <a:moveTo>
                    <a:pt x="25" y="0"/>
                  </a:moveTo>
                  <a:cubicBezTo>
                    <a:pt x="14" y="0"/>
                    <a:pt x="0" y="10"/>
                    <a:pt x="0" y="23"/>
                  </a:cubicBezTo>
                  <a:cubicBezTo>
                    <a:pt x="26" y="258"/>
                    <a:pt x="96" y="486"/>
                    <a:pt x="204" y="696"/>
                  </a:cubicBezTo>
                  <a:cubicBezTo>
                    <a:pt x="255" y="798"/>
                    <a:pt x="312" y="900"/>
                    <a:pt x="382" y="995"/>
                  </a:cubicBezTo>
                  <a:cubicBezTo>
                    <a:pt x="439" y="1097"/>
                    <a:pt x="521" y="1185"/>
                    <a:pt x="610" y="1262"/>
                  </a:cubicBezTo>
                  <a:cubicBezTo>
                    <a:pt x="617" y="1266"/>
                    <a:pt x="624" y="1267"/>
                    <a:pt x="632" y="1267"/>
                  </a:cubicBezTo>
                  <a:cubicBezTo>
                    <a:pt x="660" y="1267"/>
                    <a:pt x="689" y="1241"/>
                    <a:pt x="674" y="1211"/>
                  </a:cubicBezTo>
                  <a:cubicBezTo>
                    <a:pt x="617" y="1116"/>
                    <a:pt x="534" y="1039"/>
                    <a:pt x="471" y="944"/>
                  </a:cubicBezTo>
                  <a:cubicBezTo>
                    <a:pt x="401" y="849"/>
                    <a:pt x="344" y="753"/>
                    <a:pt x="286" y="645"/>
                  </a:cubicBezTo>
                  <a:cubicBezTo>
                    <a:pt x="185" y="442"/>
                    <a:pt x="102" y="232"/>
                    <a:pt x="39" y="10"/>
                  </a:cubicBezTo>
                  <a:cubicBezTo>
                    <a:pt x="36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" name="Google Shape;344;p39"/>
            <p:cNvSpPr/>
            <p:nvPr/>
          </p:nvSpPr>
          <p:spPr>
            <a:xfrm>
              <a:off x="6777657" y="889843"/>
              <a:ext cx="2734295" cy="3888770"/>
            </a:xfrm>
            <a:custGeom>
              <a:avLst/>
              <a:gdLst/>
              <a:ahLst/>
              <a:cxnLst/>
              <a:rect l="l" t="t" r="r" b="b"/>
              <a:pathLst>
                <a:path w="12844" h="18267" extrusionOk="0">
                  <a:moveTo>
                    <a:pt x="3774" y="1111"/>
                  </a:moveTo>
                  <a:cubicBezTo>
                    <a:pt x="3811" y="1111"/>
                    <a:pt x="3848" y="1121"/>
                    <a:pt x="3881" y="1141"/>
                  </a:cubicBezTo>
                  <a:cubicBezTo>
                    <a:pt x="3925" y="1185"/>
                    <a:pt x="3963" y="1242"/>
                    <a:pt x="3982" y="1306"/>
                  </a:cubicBezTo>
                  <a:cubicBezTo>
                    <a:pt x="4040" y="1433"/>
                    <a:pt x="4084" y="1566"/>
                    <a:pt x="4110" y="1706"/>
                  </a:cubicBezTo>
                  <a:cubicBezTo>
                    <a:pt x="4097" y="1700"/>
                    <a:pt x="4084" y="1687"/>
                    <a:pt x="4071" y="1681"/>
                  </a:cubicBezTo>
                  <a:cubicBezTo>
                    <a:pt x="4014" y="1649"/>
                    <a:pt x="3951" y="1630"/>
                    <a:pt x="3887" y="1611"/>
                  </a:cubicBezTo>
                  <a:cubicBezTo>
                    <a:pt x="3754" y="1573"/>
                    <a:pt x="3614" y="1554"/>
                    <a:pt x="3480" y="1554"/>
                  </a:cubicBezTo>
                  <a:cubicBezTo>
                    <a:pt x="3194" y="1560"/>
                    <a:pt x="2915" y="1592"/>
                    <a:pt x="2635" y="1643"/>
                  </a:cubicBezTo>
                  <a:lnTo>
                    <a:pt x="2597" y="1643"/>
                  </a:lnTo>
                  <a:cubicBezTo>
                    <a:pt x="2807" y="1496"/>
                    <a:pt x="3023" y="1376"/>
                    <a:pt x="3258" y="1280"/>
                  </a:cubicBezTo>
                  <a:cubicBezTo>
                    <a:pt x="3398" y="1223"/>
                    <a:pt x="3538" y="1172"/>
                    <a:pt x="3677" y="1134"/>
                  </a:cubicBezTo>
                  <a:cubicBezTo>
                    <a:pt x="3708" y="1119"/>
                    <a:pt x="3741" y="1111"/>
                    <a:pt x="3774" y="1111"/>
                  </a:cubicBezTo>
                  <a:close/>
                  <a:moveTo>
                    <a:pt x="3391" y="1648"/>
                  </a:moveTo>
                  <a:cubicBezTo>
                    <a:pt x="3406" y="1648"/>
                    <a:pt x="3421" y="1649"/>
                    <a:pt x="3436" y="1649"/>
                  </a:cubicBezTo>
                  <a:cubicBezTo>
                    <a:pt x="3569" y="1649"/>
                    <a:pt x="3696" y="1668"/>
                    <a:pt x="3824" y="1706"/>
                  </a:cubicBezTo>
                  <a:cubicBezTo>
                    <a:pt x="3887" y="1725"/>
                    <a:pt x="3944" y="1744"/>
                    <a:pt x="4002" y="1776"/>
                  </a:cubicBezTo>
                  <a:cubicBezTo>
                    <a:pt x="4033" y="1789"/>
                    <a:pt x="4059" y="1808"/>
                    <a:pt x="4084" y="1820"/>
                  </a:cubicBezTo>
                  <a:cubicBezTo>
                    <a:pt x="4097" y="1833"/>
                    <a:pt x="4116" y="1846"/>
                    <a:pt x="4135" y="1846"/>
                  </a:cubicBezTo>
                  <a:cubicBezTo>
                    <a:pt x="4160" y="1954"/>
                    <a:pt x="4154" y="2068"/>
                    <a:pt x="4110" y="2164"/>
                  </a:cubicBezTo>
                  <a:cubicBezTo>
                    <a:pt x="4052" y="2272"/>
                    <a:pt x="3913" y="2297"/>
                    <a:pt x="3805" y="2303"/>
                  </a:cubicBezTo>
                  <a:cubicBezTo>
                    <a:pt x="3740" y="2312"/>
                    <a:pt x="3675" y="2317"/>
                    <a:pt x="3610" y="2317"/>
                  </a:cubicBezTo>
                  <a:cubicBezTo>
                    <a:pt x="3535" y="2317"/>
                    <a:pt x="3460" y="2311"/>
                    <a:pt x="3385" y="2297"/>
                  </a:cubicBezTo>
                  <a:cubicBezTo>
                    <a:pt x="3214" y="2259"/>
                    <a:pt x="3093" y="2126"/>
                    <a:pt x="2959" y="2017"/>
                  </a:cubicBezTo>
                  <a:lnTo>
                    <a:pt x="2966" y="2017"/>
                  </a:lnTo>
                  <a:cubicBezTo>
                    <a:pt x="2839" y="1909"/>
                    <a:pt x="2711" y="1801"/>
                    <a:pt x="2584" y="1700"/>
                  </a:cubicBezTo>
                  <a:cubicBezTo>
                    <a:pt x="2855" y="1700"/>
                    <a:pt x="3121" y="1648"/>
                    <a:pt x="3391" y="1648"/>
                  </a:cubicBezTo>
                  <a:close/>
                  <a:moveTo>
                    <a:pt x="10216" y="7241"/>
                  </a:moveTo>
                  <a:lnTo>
                    <a:pt x="10223" y="7247"/>
                  </a:lnTo>
                  <a:cubicBezTo>
                    <a:pt x="10286" y="7444"/>
                    <a:pt x="10344" y="7641"/>
                    <a:pt x="10394" y="7845"/>
                  </a:cubicBezTo>
                  <a:cubicBezTo>
                    <a:pt x="10439" y="8023"/>
                    <a:pt x="10477" y="8213"/>
                    <a:pt x="10522" y="8398"/>
                  </a:cubicBezTo>
                  <a:cubicBezTo>
                    <a:pt x="10445" y="8429"/>
                    <a:pt x="10369" y="8461"/>
                    <a:pt x="10293" y="8499"/>
                  </a:cubicBezTo>
                  <a:cubicBezTo>
                    <a:pt x="10223" y="8531"/>
                    <a:pt x="10128" y="8576"/>
                    <a:pt x="10045" y="8620"/>
                  </a:cubicBezTo>
                  <a:lnTo>
                    <a:pt x="10051" y="8614"/>
                  </a:lnTo>
                  <a:cubicBezTo>
                    <a:pt x="10077" y="8601"/>
                    <a:pt x="10096" y="8582"/>
                    <a:pt x="10115" y="8557"/>
                  </a:cubicBezTo>
                  <a:cubicBezTo>
                    <a:pt x="10128" y="8538"/>
                    <a:pt x="10134" y="8525"/>
                    <a:pt x="10147" y="8512"/>
                  </a:cubicBezTo>
                  <a:cubicBezTo>
                    <a:pt x="10159" y="8506"/>
                    <a:pt x="10166" y="8499"/>
                    <a:pt x="10172" y="8487"/>
                  </a:cubicBezTo>
                  <a:cubicBezTo>
                    <a:pt x="10172" y="8468"/>
                    <a:pt x="10178" y="8455"/>
                    <a:pt x="10185" y="8436"/>
                  </a:cubicBezTo>
                  <a:lnTo>
                    <a:pt x="10185" y="8423"/>
                  </a:lnTo>
                  <a:cubicBezTo>
                    <a:pt x="10185" y="8417"/>
                    <a:pt x="10185" y="8410"/>
                    <a:pt x="10185" y="8410"/>
                  </a:cubicBezTo>
                  <a:cubicBezTo>
                    <a:pt x="10204" y="8309"/>
                    <a:pt x="10210" y="8213"/>
                    <a:pt x="10197" y="8112"/>
                  </a:cubicBezTo>
                  <a:cubicBezTo>
                    <a:pt x="10204" y="8105"/>
                    <a:pt x="10204" y="8105"/>
                    <a:pt x="10204" y="8099"/>
                  </a:cubicBezTo>
                  <a:cubicBezTo>
                    <a:pt x="10261" y="7813"/>
                    <a:pt x="10267" y="7521"/>
                    <a:pt x="10216" y="7241"/>
                  </a:cubicBezTo>
                  <a:close/>
                  <a:moveTo>
                    <a:pt x="7452" y="10075"/>
                  </a:moveTo>
                  <a:lnTo>
                    <a:pt x="7459" y="10120"/>
                  </a:lnTo>
                  <a:cubicBezTo>
                    <a:pt x="7465" y="10152"/>
                    <a:pt x="7465" y="10183"/>
                    <a:pt x="7471" y="10222"/>
                  </a:cubicBezTo>
                  <a:cubicBezTo>
                    <a:pt x="7484" y="10285"/>
                    <a:pt x="7497" y="10361"/>
                    <a:pt x="7503" y="10431"/>
                  </a:cubicBezTo>
                  <a:cubicBezTo>
                    <a:pt x="7516" y="10501"/>
                    <a:pt x="7522" y="10571"/>
                    <a:pt x="7535" y="10641"/>
                  </a:cubicBezTo>
                  <a:cubicBezTo>
                    <a:pt x="7541" y="10673"/>
                    <a:pt x="7547" y="10711"/>
                    <a:pt x="7554" y="10743"/>
                  </a:cubicBezTo>
                  <a:cubicBezTo>
                    <a:pt x="7554" y="10749"/>
                    <a:pt x="7560" y="10793"/>
                    <a:pt x="7547" y="10793"/>
                  </a:cubicBezTo>
                  <a:cubicBezTo>
                    <a:pt x="7541" y="10793"/>
                    <a:pt x="7528" y="10762"/>
                    <a:pt x="7528" y="10762"/>
                  </a:cubicBezTo>
                  <a:cubicBezTo>
                    <a:pt x="7433" y="10609"/>
                    <a:pt x="7357" y="10425"/>
                    <a:pt x="7382" y="10247"/>
                  </a:cubicBezTo>
                  <a:cubicBezTo>
                    <a:pt x="7401" y="10190"/>
                    <a:pt x="7427" y="10133"/>
                    <a:pt x="7452" y="10075"/>
                  </a:cubicBezTo>
                  <a:close/>
                  <a:moveTo>
                    <a:pt x="7370" y="10075"/>
                  </a:moveTo>
                  <a:cubicBezTo>
                    <a:pt x="7274" y="10279"/>
                    <a:pt x="7230" y="10495"/>
                    <a:pt x="7236" y="10711"/>
                  </a:cubicBezTo>
                  <a:cubicBezTo>
                    <a:pt x="7249" y="10781"/>
                    <a:pt x="7249" y="10844"/>
                    <a:pt x="7242" y="10914"/>
                  </a:cubicBezTo>
                  <a:cubicBezTo>
                    <a:pt x="7232" y="10948"/>
                    <a:pt x="7214" y="10961"/>
                    <a:pt x="7194" y="10961"/>
                  </a:cubicBezTo>
                  <a:cubicBezTo>
                    <a:pt x="7154" y="10961"/>
                    <a:pt x="7105" y="10912"/>
                    <a:pt x="7084" y="10882"/>
                  </a:cubicBezTo>
                  <a:cubicBezTo>
                    <a:pt x="7052" y="10851"/>
                    <a:pt x="7033" y="10813"/>
                    <a:pt x="7020" y="10768"/>
                  </a:cubicBezTo>
                  <a:cubicBezTo>
                    <a:pt x="7014" y="10736"/>
                    <a:pt x="7007" y="10705"/>
                    <a:pt x="7001" y="10673"/>
                  </a:cubicBezTo>
                  <a:cubicBezTo>
                    <a:pt x="6976" y="10552"/>
                    <a:pt x="6995" y="10431"/>
                    <a:pt x="7058" y="10323"/>
                  </a:cubicBezTo>
                  <a:cubicBezTo>
                    <a:pt x="7065" y="10330"/>
                    <a:pt x="7074" y="10333"/>
                    <a:pt x="7084" y="10333"/>
                  </a:cubicBezTo>
                  <a:cubicBezTo>
                    <a:pt x="7093" y="10333"/>
                    <a:pt x="7103" y="10330"/>
                    <a:pt x="7109" y="10323"/>
                  </a:cubicBezTo>
                  <a:cubicBezTo>
                    <a:pt x="7128" y="10298"/>
                    <a:pt x="7147" y="10272"/>
                    <a:pt x="7160" y="10247"/>
                  </a:cubicBezTo>
                  <a:cubicBezTo>
                    <a:pt x="7173" y="10241"/>
                    <a:pt x="7185" y="10234"/>
                    <a:pt x="7185" y="10222"/>
                  </a:cubicBezTo>
                  <a:cubicBezTo>
                    <a:pt x="7204" y="10190"/>
                    <a:pt x="7230" y="10171"/>
                    <a:pt x="7255" y="10145"/>
                  </a:cubicBezTo>
                  <a:cubicBezTo>
                    <a:pt x="7293" y="10120"/>
                    <a:pt x="7325" y="10094"/>
                    <a:pt x="7370" y="10075"/>
                  </a:cubicBezTo>
                  <a:close/>
                  <a:moveTo>
                    <a:pt x="7033" y="10222"/>
                  </a:moveTo>
                  <a:cubicBezTo>
                    <a:pt x="6976" y="10272"/>
                    <a:pt x="6937" y="10336"/>
                    <a:pt x="6918" y="10412"/>
                  </a:cubicBezTo>
                  <a:cubicBezTo>
                    <a:pt x="6887" y="10552"/>
                    <a:pt x="6893" y="10692"/>
                    <a:pt x="6931" y="10832"/>
                  </a:cubicBezTo>
                  <a:cubicBezTo>
                    <a:pt x="6950" y="10895"/>
                    <a:pt x="6956" y="10959"/>
                    <a:pt x="6950" y="11029"/>
                  </a:cubicBezTo>
                  <a:cubicBezTo>
                    <a:pt x="6950" y="11048"/>
                    <a:pt x="6937" y="11067"/>
                    <a:pt x="6918" y="11079"/>
                  </a:cubicBezTo>
                  <a:cubicBezTo>
                    <a:pt x="6912" y="11084"/>
                    <a:pt x="6905" y="11085"/>
                    <a:pt x="6897" y="11085"/>
                  </a:cubicBezTo>
                  <a:cubicBezTo>
                    <a:pt x="6871" y="11085"/>
                    <a:pt x="6844" y="11061"/>
                    <a:pt x="6829" y="11041"/>
                  </a:cubicBezTo>
                  <a:cubicBezTo>
                    <a:pt x="6747" y="10933"/>
                    <a:pt x="6709" y="10787"/>
                    <a:pt x="6728" y="10654"/>
                  </a:cubicBezTo>
                  <a:cubicBezTo>
                    <a:pt x="6753" y="10514"/>
                    <a:pt x="6804" y="10380"/>
                    <a:pt x="6893" y="10266"/>
                  </a:cubicBezTo>
                  <a:cubicBezTo>
                    <a:pt x="6899" y="10279"/>
                    <a:pt x="6912" y="10285"/>
                    <a:pt x="6926" y="10285"/>
                  </a:cubicBezTo>
                  <a:cubicBezTo>
                    <a:pt x="6939" y="10285"/>
                    <a:pt x="6953" y="10279"/>
                    <a:pt x="6963" y="10266"/>
                  </a:cubicBezTo>
                  <a:cubicBezTo>
                    <a:pt x="6976" y="10241"/>
                    <a:pt x="7001" y="10222"/>
                    <a:pt x="7033" y="10222"/>
                  </a:cubicBezTo>
                  <a:close/>
                  <a:moveTo>
                    <a:pt x="5457" y="94"/>
                  </a:moveTo>
                  <a:cubicBezTo>
                    <a:pt x="5503" y="94"/>
                    <a:pt x="5549" y="95"/>
                    <a:pt x="5597" y="98"/>
                  </a:cubicBezTo>
                  <a:cubicBezTo>
                    <a:pt x="5597" y="105"/>
                    <a:pt x="5603" y="117"/>
                    <a:pt x="5616" y="117"/>
                  </a:cubicBezTo>
                  <a:cubicBezTo>
                    <a:pt x="5717" y="136"/>
                    <a:pt x="5819" y="162"/>
                    <a:pt x="5914" y="194"/>
                  </a:cubicBezTo>
                  <a:cubicBezTo>
                    <a:pt x="6010" y="225"/>
                    <a:pt x="6105" y="270"/>
                    <a:pt x="6194" y="314"/>
                  </a:cubicBezTo>
                  <a:cubicBezTo>
                    <a:pt x="6283" y="359"/>
                    <a:pt x="6365" y="416"/>
                    <a:pt x="6442" y="480"/>
                  </a:cubicBezTo>
                  <a:cubicBezTo>
                    <a:pt x="6474" y="499"/>
                    <a:pt x="6499" y="524"/>
                    <a:pt x="6524" y="550"/>
                  </a:cubicBezTo>
                  <a:cubicBezTo>
                    <a:pt x="6594" y="651"/>
                    <a:pt x="6677" y="747"/>
                    <a:pt x="6747" y="842"/>
                  </a:cubicBezTo>
                  <a:cubicBezTo>
                    <a:pt x="6791" y="905"/>
                    <a:pt x="6836" y="975"/>
                    <a:pt x="6874" y="1039"/>
                  </a:cubicBezTo>
                  <a:cubicBezTo>
                    <a:pt x="6899" y="1071"/>
                    <a:pt x="6918" y="1109"/>
                    <a:pt x="6944" y="1141"/>
                  </a:cubicBezTo>
                  <a:cubicBezTo>
                    <a:pt x="6963" y="1172"/>
                    <a:pt x="6988" y="1204"/>
                    <a:pt x="7014" y="1229"/>
                  </a:cubicBezTo>
                  <a:lnTo>
                    <a:pt x="7026" y="1242"/>
                  </a:lnTo>
                  <a:cubicBezTo>
                    <a:pt x="7030" y="1246"/>
                    <a:pt x="7034" y="1247"/>
                    <a:pt x="7037" y="1247"/>
                  </a:cubicBezTo>
                  <a:cubicBezTo>
                    <a:pt x="7045" y="1247"/>
                    <a:pt x="7050" y="1238"/>
                    <a:pt x="7045" y="1229"/>
                  </a:cubicBezTo>
                  <a:lnTo>
                    <a:pt x="7045" y="1223"/>
                  </a:lnTo>
                  <a:cubicBezTo>
                    <a:pt x="7052" y="1217"/>
                    <a:pt x="7052" y="1210"/>
                    <a:pt x="7052" y="1204"/>
                  </a:cubicBezTo>
                  <a:cubicBezTo>
                    <a:pt x="7045" y="1166"/>
                    <a:pt x="7033" y="1134"/>
                    <a:pt x="7014" y="1096"/>
                  </a:cubicBezTo>
                  <a:cubicBezTo>
                    <a:pt x="6995" y="1064"/>
                    <a:pt x="6976" y="1026"/>
                    <a:pt x="6956" y="994"/>
                  </a:cubicBezTo>
                  <a:cubicBezTo>
                    <a:pt x="6931" y="963"/>
                    <a:pt x="6906" y="912"/>
                    <a:pt x="6874" y="880"/>
                  </a:cubicBezTo>
                  <a:lnTo>
                    <a:pt x="6874" y="880"/>
                  </a:lnTo>
                  <a:lnTo>
                    <a:pt x="6887" y="893"/>
                  </a:lnTo>
                  <a:cubicBezTo>
                    <a:pt x="6931" y="937"/>
                    <a:pt x="6969" y="982"/>
                    <a:pt x="7007" y="1032"/>
                  </a:cubicBezTo>
                  <a:cubicBezTo>
                    <a:pt x="7084" y="1128"/>
                    <a:pt x="7153" y="1229"/>
                    <a:pt x="7211" y="1338"/>
                  </a:cubicBezTo>
                  <a:cubicBezTo>
                    <a:pt x="7268" y="1439"/>
                    <a:pt x="7319" y="1547"/>
                    <a:pt x="7363" y="1655"/>
                  </a:cubicBezTo>
                  <a:cubicBezTo>
                    <a:pt x="7408" y="1770"/>
                    <a:pt x="7446" y="1890"/>
                    <a:pt x="7490" y="1998"/>
                  </a:cubicBezTo>
                  <a:cubicBezTo>
                    <a:pt x="7496" y="2009"/>
                    <a:pt x="7505" y="2014"/>
                    <a:pt x="7515" y="2014"/>
                  </a:cubicBezTo>
                  <a:cubicBezTo>
                    <a:pt x="7528" y="2014"/>
                    <a:pt x="7541" y="2004"/>
                    <a:pt x="7541" y="1986"/>
                  </a:cubicBezTo>
                  <a:cubicBezTo>
                    <a:pt x="7528" y="1751"/>
                    <a:pt x="7408" y="1496"/>
                    <a:pt x="7287" y="1293"/>
                  </a:cubicBezTo>
                  <a:cubicBezTo>
                    <a:pt x="7281" y="1280"/>
                    <a:pt x="7274" y="1268"/>
                    <a:pt x="7262" y="1255"/>
                  </a:cubicBezTo>
                  <a:lnTo>
                    <a:pt x="7262" y="1255"/>
                  </a:lnTo>
                  <a:lnTo>
                    <a:pt x="7306" y="1299"/>
                  </a:lnTo>
                  <a:cubicBezTo>
                    <a:pt x="7312" y="1306"/>
                    <a:pt x="7312" y="1306"/>
                    <a:pt x="7319" y="1312"/>
                  </a:cubicBezTo>
                  <a:cubicBezTo>
                    <a:pt x="7331" y="1331"/>
                    <a:pt x="7350" y="1350"/>
                    <a:pt x="7363" y="1376"/>
                  </a:cubicBezTo>
                  <a:cubicBezTo>
                    <a:pt x="7408" y="1439"/>
                    <a:pt x="7446" y="1503"/>
                    <a:pt x="7490" y="1566"/>
                  </a:cubicBezTo>
                  <a:cubicBezTo>
                    <a:pt x="7573" y="1700"/>
                    <a:pt x="7643" y="1833"/>
                    <a:pt x="7706" y="1973"/>
                  </a:cubicBezTo>
                  <a:cubicBezTo>
                    <a:pt x="7840" y="2259"/>
                    <a:pt x="7935" y="2558"/>
                    <a:pt x="7986" y="2869"/>
                  </a:cubicBezTo>
                  <a:cubicBezTo>
                    <a:pt x="8011" y="2996"/>
                    <a:pt x="8024" y="3123"/>
                    <a:pt x="8043" y="3250"/>
                  </a:cubicBezTo>
                  <a:cubicBezTo>
                    <a:pt x="8024" y="3263"/>
                    <a:pt x="8018" y="3282"/>
                    <a:pt x="8030" y="3295"/>
                  </a:cubicBezTo>
                  <a:lnTo>
                    <a:pt x="8050" y="3314"/>
                  </a:lnTo>
                  <a:lnTo>
                    <a:pt x="8056" y="3390"/>
                  </a:lnTo>
                  <a:cubicBezTo>
                    <a:pt x="8059" y="3403"/>
                    <a:pt x="8070" y="3409"/>
                    <a:pt x="8081" y="3409"/>
                  </a:cubicBezTo>
                  <a:cubicBezTo>
                    <a:pt x="8092" y="3409"/>
                    <a:pt x="8104" y="3403"/>
                    <a:pt x="8107" y="3390"/>
                  </a:cubicBezTo>
                  <a:cubicBezTo>
                    <a:pt x="8259" y="3562"/>
                    <a:pt x="8412" y="3727"/>
                    <a:pt x="8558" y="3911"/>
                  </a:cubicBezTo>
                  <a:cubicBezTo>
                    <a:pt x="9054" y="4547"/>
                    <a:pt x="9441" y="5258"/>
                    <a:pt x="9702" y="6027"/>
                  </a:cubicBezTo>
                  <a:cubicBezTo>
                    <a:pt x="9746" y="6161"/>
                    <a:pt x="9791" y="6294"/>
                    <a:pt x="9822" y="6434"/>
                  </a:cubicBezTo>
                  <a:cubicBezTo>
                    <a:pt x="9816" y="6440"/>
                    <a:pt x="9816" y="6453"/>
                    <a:pt x="9816" y="6459"/>
                  </a:cubicBezTo>
                  <a:cubicBezTo>
                    <a:pt x="9829" y="6498"/>
                    <a:pt x="9842" y="6536"/>
                    <a:pt x="9861" y="6574"/>
                  </a:cubicBezTo>
                  <a:cubicBezTo>
                    <a:pt x="9880" y="6682"/>
                    <a:pt x="9911" y="6784"/>
                    <a:pt x="9962" y="6885"/>
                  </a:cubicBezTo>
                  <a:cubicBezTo>
                    <a:pt x="9967" y="6895"/>
                    <a:pt x="9978" y="6900"/>
                    <a:pt x="9992" y="6900"/>
                  </a:cubicBezTo>
                  <a:cubicBezTo>
                    <a:pt x="9997" y="6900"/>
                    <a:pt x="10002" y="6900"/>
                    <a:pt x="10007" y="6898"/>
                  </a:cubicBezTo>
                  <a:cubicBezTo>
                    <a:pt x="10045" y="7012"/>
                    <a:pt x="10077" y="7127"/>
                    <a:pt x="10096" y="7241"/>
                  </a:cubicBezTo>
                  <a:cubicBezTo>
                    <a:pt x="10140" y="7464"/>
                    <a:pt x="10140" y="7699"/>
                    <a:pt x="10108" y="7927"/>
                  </a:cubicBezTo>
                  <a:cubicBezTo>
                    <a:pt x="9670" y="7305"/>
                    <a:pt x="9276" y="6650"/>
                    <a:pt x="8933" y="5977"/>
                  </a:cubicBezTo>
                  <a:cubicBezTo>
                    <a:pt x="8831" y="5773"/>
                    <a:pt x="8723" y="5570"/>
                    <a:pt x="8628" y="5366"/>
                  </a:cubicBezTo>
                  <a:cubicBezTo>
                    <a:pt x="8624" y="5358"/>
                    <a:pt x="8616" y="5354"/>
                    <a:pt x="8609" y="5354"/>
                  </a:cubicBezTo>
                  <a:cubicBezTo>
                    <a:pt x="8595" y="5354"/>
                    <a:pt x="8581" y="5369"/>
                    <a:pt x="8590" y="5386"/>
                  </a:cubicBezTo>
                  <a:cubicBezTo>
                    <a:pt x="8888" y="6142"/>
                    <a:pt x="9257" y="6860"/>
                    <a:pt x="9702" y="7540"/>
                  </a:cubicBezTo>
                  <a:cubicBezTo>
                    <a:pt x="9822" y="7730"/>
                    <a:pt x="9950" y="7921"/>
                    <a:pt x="10083" y="8105"/>
                  </a:cubicBezTo>
                  <a:cubicBezTo>
                    <a:pt x="10089" y="8144"/>
                    <a:pt x="10096" y="8188"/>
                    <a:pt x="10102" y="8226"/>
                  </a:cubicBezTo>
                  <a:cubicBezTo>
                    <a:pt x="10089" y="8232"/>
                    <a:pt x="10077" y="8245"/>
                    <a:pt x="10077" y="8264"/>
                  </a:cubicBezTo>
                  <a:cubicBezTo>
                    <a:pt x="10070" y="8283"/>
                    <a:pt x="10070" y="8309"/>
                    <a:pt x="10064" y="8334"/>
                  </a:cubicBezTo>
                  <a:cubicBezTo>
                    <a:pt x="9035" y="7381"/>
                    <a:pt x="8278" y="6154"/>
                    <a:pt x="7897" y="4801"/>
                  </a:cubicBezTo>
                  <a:cubicBezTo>
                    <a:pt x="7895" y="4794"/>
                    <a:pt x="7889" y="4791"/>
                    <a:pt x="7883" y="4791"/>
                  </a:cubicBezTo>
                  <a:cubicBezTo>
                    <a:pt x="7872" y="4791"/>
                    <a:pt x="7861" y="4799"/>
                    <a:pt x="7865" y="4807"/>
                  </a:cubicBezTo>
                  <a:cubicBezTo>
                    <a:pt x="8126" y="5926"/>
                    <a:pt x="8660" y="6962"/>
                    <a:pt x="9409" y="7826"/>
                  </a:cubicBezTo>
                  <a:cubicBezTo>
                    <a:pt x="9581" y="8023"/>
                    <a:pt x="9765" y="8213"/>
                    <a:pt x="9956" y="8391"/>
                  </a:cubicBezTo>
                  <a:cubicBezTo>
                    <a:pt x="9956" y="8398"/>
                    <a:pt x="9950" y="8404"/>
                    <a:pt x="9950" y="8410"/>
                  </a:cubicBezTo>
                  <a:lnTo>
                    <a:pt x="9937" y="8455"/>
                  </a:lnTo>
                  <a:cubicBezTo>
                    <a:pt x="9931" y="8468"/>
                    <a:pt x="9924" y="8480"/>
                    <a:pt x="9924" y="8493"/>
                  </a:cubicBezTo>
                  <a:cubicBezTo>
                    <a:pt x="9911" y="8512"/>
                    <a:pt x="9911" y="8525"/>
                    <a:pt x="9911" y="8544"/>
                  </a:cubicBezTo>
                  <a:cubicBezTo>
                    <a:pt x="9881" y="8581"/>
                    <a:pt x="9842" y="8597"/>
                    <a:pt x="9799" y="8597"/>
                  </a:cubicBezTo>
                  <a:cubicBezTo>
                    <a:pt x="9651" y="8597"/>
                    <a:pt x="9452" y="8421"/>
                    <a:pt x="9359" y="8347"/>
                  </a:cubicBezTo>
                  <a:cubicBezTo>
                    <a:pt x="9162" y="8182"/>
                    <a:pt x="8984" y="7997"/>
                    <a:pt x="8825" y="7800"/>
                  </a:cubicBezTo>
                  <a:cubicBezTo>
                    <a:pt x="8501" y="7406"/>
                    <a:pt x="8247" y="6962"/>
                    <a:pt x="8056" y="6491"/>
                  </a:cubicBezTo>
                  <a:cubicBezTo>
                    <a:pt x="7941" y="6224"/>
                    <a:pt x="7846" y="5951"/>
                    <a:pt x="7770" y="5678"/>
                  </a:cubicBezTo>
                  <a:cubicBezTo>
                    <a:pt x="7767" y="5670"/>
                    <a:pt x="7759" y="5666"/>
                    <a:pt x="7751" y="5666"/>
                  </a:cubicBezTo>
                  <a:cubicBezTo>
                    <a:pt x="7739" y="5666"/>
                    <a:pt x="7728" y="5673"/>
                    <a:pt x="7732" y="5684"/>
                  </a:cubicBezTo>
                  <a:cubicBezTo>
                    <a:pt x="7973" y="6758"/>
                    <a:pt x="8494" y="7819"/>
                    <a:pt x="9371" y="8512"/>
                  </a:cubicBezTo>
                  <a:cubicBezTo>
                    <a:pt x="9492" y="8601"/>
                    <a:pt x="9632" y="8722"/>
                    <a:pt x="9791" y="8728"/>
                  </a:cubicBezTo>
                  <a:cubicBezTo>
                    <a:pt x="9816" y="8728"/>
                    <a:pt x="9842" y="8722"/>
                    <a:pt x="9867" y="8715"/>
                  </a:cubicBezTo>
                  <a:lnTo>
                    <a:pt x="9867" y="8715"/>
                  </a:lnTo>
                  <a:cubicBezTo>
                    <a:pt x="9784" y="8760"/>
                    <a:pt x="9695" y="8804"/>
                    <a:pt x="9613" y="8849"/>
                  </a:cubicBezTo>
                  <a:cubicBezTo>
                    <a:pt x="9155" y="9103"/>
                    <a:pt x="8698" y="9370"/>
                    <a:pt x="8253" y="9650"/>
                  </a:cubicBezTo>
                  <a:cubicBezTo>
                    <a:pt x="8011" y="9796"/>
                    <a:pt x="7776" y="9948"/>
                    <a:pt x="7547" y="10107"/>
                  </a:cubicBezTo>
                  <a:lnTo>
                    <a:pt x="7541" y="10044"/>
                  </a:lnTo>
                  <a:cubicBezTo>
                    <a:pt x="7532" y="10001"/>
                    <a:pt x="7501" y="9947"/>
                    <a:pt x="7462" y="9947"/>
                  </a:cubicBezTo>
                  <a:cubicBezTo>
                    <a:pt x="7449" y="9947"/>
                    <a:pt x="7435" y="9953"/>
                    <a:pt x="7420" y="9967"/>
                  </a:cubicBezTo>
                  <a:cubicBezTo>
                    <a:pt x="7408" y="9967"/>
                    <a:pt x="7408" y="9980"/>
                    <a:pt x="7401" y="9986"/>
                  </a:cubicBezTo>
                  <a:cubicBezTo>
                    <a:pt x="7300" y="10018"/>
                    <a:pt x="7204" y="10075"/>
                    <a:pt x="7134" y="10152"/>
                  </a:cubicBezTo>
                  <a:cubicBezTo>
                    <a:pt x="7109" y="10140"/>
                    <a:pt x="7081" y="10134"/>
                    <a:pt x="7054" y="10134"/>
                  </a:cubicBezTo>
                  <a:cubicBezTo>
                    <a:pt x="7007" y="10134"/>
                    <a:pt x="6961" y="10151"/>
                    <a:pt x="6925" y="10183"/>
                  </a:cubicBezTo>
                  <a:cubicBezTo>
                    <a:pt x="6922" y="10180"/>
                    <a:pt x="6918" y="10179"/>
                    <a:pt x="6915" y="10179"/>
                  </a:cubicBezTo>
                  <a:cubicBezTo>
                    <a:pt x="6912" y="10179"/>
                    <a:pt x="6909" y="10180"/>
                    <a:pt x="6906" y="10183"/>
                  </a:cubicBezTo>
                  <a:cubicBezTo>
                    <a:pt x="6747" y="10323"/>
                    <a:pt x="6658" y="10520"/>
                    <a:pt x="6645" y="10724"/>
                  </a:cubicBezTo>
                  <a:cubicBezTo>
                    <a:pt x="6569" y="10743"/>
                    <a:pt x="6499" y="10774"/>
                    <a:pt x="6435" y="10819"/>
                  </a:cubicBezTo>
                  <a:lnTo>
                    <a:pt x="6213" y="10927"/>
                  </a:lnTo>
                  <a:cubicBezTo>
                    <a:pt x="6073" y="10997"/>
                    <a:pt x="5927" y="11067"/>
                    <a:pt x="5787" y="11130"/>
                  </a:cubicBezTo>
                  <a:cubicBezTo>
                    <a:pt x="5717" y="11168"/>
                    <a:pt x="5647" y="11200"/>
                    <a:pt x="5584" y="11232"/>
                  </a:cubicBezTo>
                  <a:cubicBezTo>
                    <a:pt x="5563" y="11230"/>
                    <a:pt x="5543" y="11229"/>
                    <a:pt x="5524" y="11229"/>
                  </a:cubicBezTo>
                  <a:cubicBezTo>
                    <a:pt x="5476" y="11229"/>
                    <a:pt x="5430" y="11234"/>
                    <a:pt x="5380" y="11238"/>
                  </a:cubicBezTo>
                  <a:cubicBezTo>
                    <a:pt x="5336" y="11241"/>
                    <a:pt x="5292" y="11243"/>
                    <a:pt x="5246" y="11243"/>
                  </a:cubicBezTo>
                  <a:cubicBezTo>
                    <a:pt x="5201" y="11243"/>
                    <a:pt x="5155" y="11241"/>
                    <a:pt x="5107" y="11238"/>
                  </a:cubicBezTo>
                  <a:lnTo>
                    <a:pt x="5082" y="11238"/>
                  </a:lnTo>
                  <a:lnTo>
                    <a:pt x="4955" y="11200"/>
                  </a:lnTo>
                  <a:cubicBezTo>
                    <a:pt x="4859" y="11168"/>
                    <a:pt x="4770" y="11137"/>
                    <a:pt x="4681" y="11099"/>
                  </a:cubicBezTo>
                  <a:cubicBezTo>
                    <a:pt x="4504" y="11016"/>
                    <a:pt x="4338" y="10914"/>
                    <a:pt x="4179" y="10793"/>
                  </a:cubicBezTo>
                  <a:cubicBezTo>
                    <a:pt x="4176" y="10790"/>
                    <a:pt x="4172" y="10788"/>
                    <a:pt x="4168" y="10788"/>
                  </a:cubicBezTo>
                  <a:cubicBezTo>
                    <a:pt x="4150" y="10788"/>
                    <a:pt x="4133" y="10816"/>
                    <a:pt x="4154" y="10832"/>
                  </a:cubicBezTo>
                  <a:cubicBezTo>
                    <a:pt x="4305" y="10957"/>
                    <a:pt x="4468" y="11071"/>
                    <a:pt x="4638" y="11166"/>
                  </a:cubicBezTo>
                  <a:lnTo>
                    <a:pt x="4638" y="11166"/>
                  </a:lnTo>
                  <a:cubicBezTo>
                    <a:pt x="4617" y="11160"/>
                    <a:pt x="4595" y="11155"/>
                    <a:pt x="4573" y="11149"/>
                  </a:cubicBezTo>
                  <a:cubicBezTo>
                    <a:pt x="4570" y="11148"/>
                    <a:pt x="4567" y="11147"/>
                    <a:pt x="4563" y="11147"/>
                  </a:cubicBezTo>
                  <a:cubicBezTo>
                    <a:pt x="4554" y="11147"/>
                    <a:pt x="4546" y="11153"/>
                    <a:pt x="4542" y="11162"/>
                  </a:cubicBezTo>
                  <a:lnTo>
                    <a:pt x="4510" y="11149"/>
                  </a:lnTo>
                  <a:cubicBezTo>
                    <a:pt x="4415" y="11105"/>
                    <a:pt x="4326" y="11060"/>
                    <a:pt x="4243" y="11003"/>
                  </a:cubicBezTo>
                  <a:cubicBezTo>
                    <a:pt x="4071" y="10889"/>
                    <a:pt x="3913" y="10762"/>
                    <a:pt x="3779" y="10609"/>
                  </a:cubicBezTo>
                  <a:cubicBezTo>
                    <a:pt x="3773" y="10603"/>
                    <a:pt x="3766" y="10603"/>
                    <a:pt x="3754" y="10603"/>
                  </a:cubicBezTo>
                  <a:cubicBezTo>
                    <a:pt x="3633" y="10469"/>
                    <a:pt x="3519" y="10336"/>
                    <a:pt x="3417" y="10190"/>
                  </a:cubicBezTo>
                  <a:cubicBezTo>
                    <a:pt x="3188" y="9891"/>
                    <a:pt x="2997" y="9567"/>
                    <a:pt x="2845" y="9224"/>
                  </a:cubicBezTo>
                  <a:cubicBezTo>
                    <a:pt x="2841" y="9215"/>
                    <a:pt x="2834" y="9212"/>
                    <a:pt x="2826" y="9212"/>
                  </a:cubicBezTo>
                  <a:cubicBezTo>
                    <a:pt x="2812" y="9212"/>
                    <a:pt x="2796" y="9226"/>
                    <a:pt x="2800" y="9243"/>
                  </a:cubicBezTo>
                  <a:cubicBezTo>
                    <a:pt x="2851" y="9389"/>
                    <a:pt x="2915" y="9542"/>
                    <a:pt x="2985" y="9681"/>
                  </a:cubicBezTo>
                  <a:cubicBezTo>
                    <a:pt x="2940" y="9637"/>
                    <a:pt x="2902" y="9592"/>
                    <a:pt x="2870" y="9548"/>
                  </a:cubicBezTo>
                  <a:cubicBezTo>
                    <a:pt x="2769" y="9427"/>
                    <a:pt x="2680" y="9300"/>
                    <a:pt x="2603" y="9160"/>
                  </a:cubicBezTo>
                  <a:cubicBezTo>
                    <a:pt x="2445" y="8893"/>
                    <a:pt x="2330" y="8601"/>
                    <a:pt x="2254" y="8296"/>
                  </a:cubicBezTo>
                  <a:cubicBezTo>
                    <a:pt x="2209" y="8124"/>
                    <a:pt x="2178" y="7953"/>
                    <a:pt x="2165" y="7775"/>
                  </a:cubicBezTo>
                  <a:cubicBezTo>
                    <a:pt x="2165" y="7765"/>
                    <a:pt x="2157" y="7761"/>
                    <a:pt x="2149" y="7761"/>
                  </a:cubicBezTo>
                  <a:cubicBezTo>
                    <a:pt x="2141" y="7761"/>
                    <a:pt x="2133" y="7765"/>
                    <a:pt x="2133" y="7775"/>
                  </a:cubicBezTo>
                  <a:cubicBezTo>
                    <a:pt x="2127" y="8067"/>
                    <a:pt x="2171" y="8360"/>
                    <a:pt x="2260" y="8633"/>
                  </a:cubicBezTo>
                  <a:cubicBezTo>
                    <a:pt x="2197" y="8474"/>
                    <a:pt x="2146" y="8309"/>
                    <a:pt x="2101" y="8137"/>
                  </a:cubicBezTo>
                  <a:cubicBezTo>
                    <a:pt x="2019" y="7800"/>
                    <a:pt x="1981" y="7457"/>
                    <a:pt x="1981" y="7114"/>
                  </a:cubicBezTo>
                  <a:cubicBezTo>
                    <a:pt x="1974" y="6917"/>
                    <a:pt x="1987" y="6720"/>
                    <a:pt x="2012" y="6523"/>
                  </a:cubicBezTo>
                  <a:cubicBezTo>
                    <a:pt x="2009" y="6509"/>
                    <a:pt x="1998" y="6503"/>
                    <a:pt x="1988" y="6503"/>
                  </a:cubicBezTo>
                  <a:cubicBezTo>
                    <a:pt x="1979" y="6503"/>
                    <a:pt x="1971" y="6508"/>
                    <a:pt x="1968" y="6517"/>
                  </a:cubicBezTo>
                  <a:cubicBezTo>
                    <a:pt x="1955" y="6587"/>
                    <a:pt x="1943" y="6656"/>
                    <a:pt x="1930" y="6726"/>
                  </a:cubicBezTo>
                  <a:cubicBezTo>
                    <a:pt x="1943" y="6536"/>
                    <a:pt x="1962" y="6345"/>
                    <a:pt x="1993" y="6154"/>
                  </a:cubicBezTo>
                  <a:cubicBezTo>
                    <a:pt x="2057" y="5697"/>
                    <a:pt x="2171" y="5246"/>
                    <a:pt x="2337" y="4814"/>
                  </a:cubicBezTo>
                  <a:cubicBezTo>
                    <a:pt x="2432" y="4572"/>
                    <a:pt x="2534" y="4331"/>
                    <a:pt x="2648" y="4095"/>
                  </a:cubicBezTo>
                  <a:cubicBezTo>
                    <a:pt x="2652" y="4082"/>
                    <a:pt x="2638" y="4066"/>
                    <a:pt x="2625" y="4066"/>
                  </a:cubicBezTo>
                  <a:cubicBezTo>
                    <a:pt x="2619" y="4066"/>
                    <a:pt x="2614" y="4069"/>
                    <a:pt x="2610" y="4076"/>
                  </a:cubicBezTo>
                  <a:lnTo>
                    <a:pt x="2597" y="4089"/>
                  </a:lnTo>
                  <a:cubicBezTo>
                    <a:pt x="2642" y="3981"/>
                    <a:pt x="2692" y="3879"/>
                    <a:pt x="2737" y="3771"/>
                  </a:cubicBezTo>
                  <a:cubicBezTo>
                    <a:pt x="2800" y="3619"/>
                    <a:pt x="2877" y="3473"/>
                    <a:pt x="2947" y="3333"/>
                  </a:cubicBezTo>
                  <a:cubicBezTo>
                    <a:pt x="3017" y="3187"/>
                    <a:pt x="3093" y="3028"/>
                    <a:pt x="3169" y="2875"/>
                  </a:cubicBezTo>
                  <a:cubicBezTo>
                    <a:pt x="3169" y="2869"/>
                    <a:pt x="3169" y="2869"/>
                    <a:pt x="3169" y="2863"/>
                  </a:cubicBezTo>
                  <a:cubicBezTo>
                    <a:pt x="3182" y="2825"/>
                    <a:pt x="3201" y="2793"/>
                    <a:pt x="3214" y="2761"/>
                  </a:cubicBezTo>
                  <a:cubicBezTo>
                    <a:pt x="3252" y="2691"/>
                    <a:pt x="3290" y="2621"/>
                    <a:pt x="3322" y="2558"/>
                  </a:cubicBezTo>
                  <a:cubicBezTo>
                    <a:pt x="3347" y="2507"/>
                    <a:pt x="3385" y="2456"/>
                    <a:pt x="3404" y="2405"/>
                  </a:cubicBezTo>
                  <a:cubicBezTo>
                    <a:pt x="3482" y="2417"/>
                    <a:pt x="3565" y="2424"/>
                    <a:pt x="3649" y="2424"/>
                  </a:cubicBezTo>
                  <a:cubicBezTo>
                    <a:pt x="3695" y="2424"/>
                    <a:pt x="3740" y="2422"/>
                    <a:pt x="3785" y="2418"/>
                  </a:cubicBezTo>
                  <a:cubicBezTo>
                    <a:pt x="3919" y="2418"/>
                    <a:pt x="4046" y="2373"/>
                    <a:pt x="4154" y="2284"/>
                  </a:cubicBezTo>
                  <a:cubicBezTo>
                    <a:pt x="4262" y="2176"/>
                    <a:pt x="4262" y="2017"/>
                    <a:pt x="4249" y="1871"/>
                  </a:cubicBezTo>
                  <a:cubicBezTo>
                    <a:pt x="4230" y="1700"/>
                    <a:pt x="4192" y="1528"/>
                    <a:pt x="4129" y="1363"/>
                  </a:cubicBezTo>
                  <a:cubicBezTo>
                    <a:pt x="4084" y="1242"/>
                    <a:pt x="4021" y="1071"/>
                    <a:pt x="3887" y="1013"/>
                  </a:cubicBezTo>
                  <a:cubicBezTo>
                    <a:pt x="3851" y="1001"/>
                    <a:pt x="3812" y="995"/>
                    <a:pt x="3773" y="995"/>
                  </a:cubicBezTo>
                  <a:cubicBezTo>
                    <a:pt x="3730" y="995"/>
                    <a:pt x="3686" y="1003"/>
                    <a:pt x="3646" y="1020"/>
                  </a:cubicBezTo>
                  <a:cubicBezTo>
                    <a:pt x="3569" y="1045"/>
                    <a:pt x="3493" y="1071"/>
                    <a:pt x="3417" y="1096"/>
                  </a:cubicBezTo>
                  <a:lnTo>
                    <a:pt x="3353" y="1115"/>
                  </a:lnTo>
                  <a:cubicBezTo>
                    <a:pt x="3569" y="855"/>
                    <a:pt x="3830" y="632"/>
                    <a:pt x="4116" y="461"/>
                  </a:cubicBezTo>
                  <a:cubicBezTo>
                    <a:pt x="4484" y="251"/>
                    <a:pt x="4891" y="124"/>
                    <a:pt x="5317" y="98"/>
                  </a:cubicBezTo>
                  <a:cubicBezTo>
                    <a:pt x="5365" y="95"/>
                    <a:pt x="5411" y="94"/>
                    <a:pt x="5457" y="94"/>
                  </a:cubicBezTo>
                  <a:close/>
                  <a:moveTo>
                    <a:pt x="4789" y="11448"/>
                  </a:moveTo>
                  <a:cubicBezTo>
                    <a:pt x="4713" y="11499"/>
                    <a:pt x="4650" y="11569"/>
                    <a:pt x="4605" y="11651"/>
                  </a:cubicBezTo>
                  <a:cubicBezTo>
                    <a:pt x="4510" y="11848"/>
                    <a:pt x="4567" y="12064"/>
                    <a:pt x="4643" y="12268"/>
                  </a:cubicBezTo>
                  <a:cubicBezTo>
                    <a:pt x="4573" y="12217"/>
                    <a:pt x="4504" y="12160"/>
                    <a:pt x="4440" y="12096"/>
                  </a:cubicBezTo>
                  <a:cubicBezTo>
                    <a:pt x="4357" y="12007"/>
                    <a:pt x="4281" y="11893"/>
                    <a:pt x="4307" y="11766"/>
                  </a:cubicBezTo>
                  <a:cubicBezTo>
                    <a:pt x="4345" y="11645"/>
                    <a:pt x="4434" y="11550"/>
                    <a:pt x="4548" y="11505"/>
                  </a:cubicBezTo>
                  <a:cubicBezTo>
                    <a:pt x="4612" y="11480"/>
                    <a:pt x="4681" y="11461"/>
                    <a:pt x="4751" y="11448"/>
                  </a:cubicBezTo>
                  <a:close/>
                  <a:moveTo>
                    <a:pt x="10719" y="9319"/>
                  </a:moveTo>
                  <a:cubicBezTo>
                    <a:pt x="10788" y="9510"/>
                    <a:pt x="10865" y="9707"/>
                    <a:pt x="10928" y="9904"/>
                  </a:cubicBezTo>
                  <a:cubicBezTo>
                    <a:pt x="10998" y="10107"/>
                    <a:pt x="11062" y="10311"/>
                    <a:pt x="11119" y="10514"/>
                  </a:cubicBezTo>
                  <a:cubicBezTo>
                    <a:pt x="11233" y="10921"/>
                    <a:pt x="11322" y="11334"/>
                    <a:pt x="11398" y="11753"/>
                  </a:cubicBezTo>
                  <a:cubicBezTo>
                    <a:pt x="11418" y="11867"/>
                    <a:pt x="11437" y="11982"/>
                    <a:pt x="11456" y="12103"/>
                  </a:cubicBezTo>
                  <a:cubicBezTo>
                    <a:pt x="11475" y="12185"/>
                    <a:pt x="11481" y="12280"/>
                    <a:pt x="11500" y="12363"/>
                  </a:cubicBezTo>
                  <a:lnTo>
                    <a:pt x="11500" y="12395"/>
                  </a:lnTo>
                  <a:cubicBezTo>
                    <a:pt x="11297" y="11810"/>
                    <a:pt x="11074" y="11226"/>
                    <a:pt x="10839" y="10647"/>
                  </a:cubicBezTo>
                  <a:cubicBezTo>
                    <a:pt x="10693" y="10279"/>
                    <a:pt x="10541" y="9910"/>
                    <a:pt x="10369" y="9554"/>
                  </a:cubicBezTo>
                  <a:cubicBezTo>
                    <a:pt x="10483" y="9472"/>
                    <a:pt x="10604" y="9389"/>
                    <a:pt x="10719" y="9319"/>
                  </a:cubicBezTo>
                  <a:close/>
                  <a:moveTo>
                    <a:pt x="4783" y="11289"/>
                  </a:moveTo>
                  <a:cubicBezTo>
                    <a:pt x="4859" y="11308"/>
                    <a:pt x="4936" y="11327"/>
                    <a:pt x="5012" y="11340"/>
                  </a:cubicBezTo>
                  <a:cubicBezTo>
                    <a:pt x="5006" y="11340"/>
                    <a:pt x="4993" y="11346"/>
                    <a:pt x="4980" y="11353"/>
                  </a:cubicBezTo>
                  <a:cubicBezTo>
                    <a:pt x="4974" y="11346"/>
                    <a:pt x="4967" y="11346"/>
                    <a:pt x="4961" y="11346"/>
                  </a:cubicBezTo>
                  <a:cubicBezTo>
                    <a:pt x="4940" y="11345"/>
                    <a:pt x="4919" y="11344"/>
                    <a:pt x="4898" y="11344"/>
                  </a:cubicBezTo>
                  <a:cubicBezTo>
                    <a:pt x="4834" y="11344"/>
                    <a:pt x="4769" y="11351"/>
                    <a:pt x="4707" y="11365"/>
                  </a:cubicBezTo>
                  <a:cubicBezTo>
                    <a:pt x="4631" y="11372"/>
                    <a:pt x="4554" y="11397"/>
                    <a:pt x="4484" y="11429"/>
                  </a:cubicBezTo>
                  <a:cubicBezTo>
                    <a:pt x="4357" y="11493"/>
                    <a:pt x="4262" y="11601"/>
                    <a:pt x="4218" y="11734"/>
                  </a:cubicBezTo>
                  <a:cubicBezTo>
                    <a:pt x="4179" y="11893"/>
                    <a:pt x="4249" y="12033"/>
                    <a:pt x="4364" y="12153"/>
                  </a:cubicBezTo>
                  <a:cubicBezTo>
                    <a:pt x="4351" y="12160"/>
                    <a:pt x="4338" y="12179"/>
                    <a:pt x="4345" y="12198"/>
                  </a:cubicBezTo>
                  <a:cubicBezTo>
                    <a:pt x="4370" y="12268"/>
                    <a:pt x="4427" y="12325"/>
                    <a:pt x="4427" y="12408"/>
                  </a:cubicBezTo>
                  <a:cubicBezTo>
                    <a:pt x="4422" y="12471"/>
                    <a:pt x="4384" y="12527"/>
                    <a:pt x="4332" y="12527"/>
                  </a:cubicBezTo>
                  <a:cubicBezTo>
                    <a:pt x="4316" y="12527"/>
                    <a:pt x="4299" y="12521"/>
                    <a:pt x="4281" y="12509"/>
                  </a:cubicBezTo>
                  <a:cubicBezTo>
                    <a:pt x="4224" y="12458"/>
                    <a:pt x="4186" y="12395"/>
                    <a:pt x="4160" y="12325"/>
                  </a:cubicBezTo>
                  <a:cubicBezTo>
                    <a:pt x="4129" y="12242"/>
                    <a:pt x="4090" y="12166"/>
                    <a:pt x="4065" y="12084"/>
                  </a:cubicBezTo>
                  <a:cubicBezTo>
                    <a:pt x="4002" y="11912"/>
                    <a:pt x="3957" y="11740"/>
                    <a:pt x="4084" y="11588"/>
                  </a:cubicBezTo>
                  <a:lnTo>
                    <a:pt x="4078" y="11588"/>
                  </a:lnTo>
                  <a:cubicBezTo>
                    <a:pt x="4179" y="11473"/>
                    <a:pt x="4313" y="11384"/>
                    <a:pt x="4459" y="11340"/>
                  </a:cubicBezTo>
                  <a:cubicBezTo>
                    <a:pt x="4510" y="11321"/>
                    <a:pt x="4561" y="11308"/>
                    <a:pt x="4612" y="11296"/>
                  </a:cubicBezTo>
                  <a:cubicBezTo>
                    <a:pt x="4649" y="11305"/>
                    <a:pt x="4686" y="11311"/>
                    <a:pt x="4723" y="11311"/>
                  </a:cubicBezTo>
                  <a:cubicBezTo>
                    <a:pt x="4737" y="11311"/>
                    <a:pt x="4750" y="11310"/>
                    <a:pt x="4764" y="11308"/>
                  </a:cubicBezTo>
                  <a:cubicBezTo>
                    <a:pt x="4777" y="11308"/>
                    <a:pt x="4783" y="11296"/>
                    <a:pt x="4783" y="11289"/>
                  </a:cubicBezTo>
                  <a:close/>
                  <a:moveTo>
                    <a:pt x="5228" y="12338"/>
                  </a:moveTo>
                  <a:lnTo>
                    <a:pt x="5228" y="12338"/>
                  </a:lnTo>
                  <a:cubicBezTo>
                    <a:pt x="5209" y="12376"/>
                    <a:pt x="5190" y="12427"/>
                    <a:pt x="5164" y="12471"/>
                  </a:cubicBezTo>
                  <a:cubicBezTo>
                    <a:pt x="5126" y="12535"/>
                    <a:pt x="5082" y="12586"/>
                    <a:pt x="5025" y="12630"/>
                  </a:cubicBezTo>
                  <a:cubicBezTo>
                    <a:pt x="4980" y="12663"/>
                    <a:pt x="4931" y="12682"/>
                    <a:pt x="4877" y="12682"/>
                  </a:cubicBezTo>
                  <a:cubicBezTo>
                    <a:pt x="4869" y="12682"/>
                    <a:pt x="4861" y="12682"/>
                    <a:pt x="4853" y="12681"/>
                  </a:cubicBezTo>
                  <a:cubicBezTo>
                    <a:pt x="4821" y="12681"/>
                    <a:pt x="4796" y="12674"/>
                    <a:pt x="4764" y="12662"/>
                  </a:cubicBezTo>
                  <a:cubicBezTo>
                    <a:pt x="4751" y="12649"/>
                    <a:pt x="4739" y="12643"/>
                    <a:pt x="4726" y="12630"/>
                  </a:cubicBezTo>
                  <a:cubicBezTo>
                    <a:pt x="4878" y="12541"/>
                    <a:pt x="5031" y="12452"/>
                    <a:pt x="5183" y="12363"/>
                  </a:cubicBezTo>
                  <a:lnTo>
                    <a:pt x="5228" y="12338"/>
                  </a:lnTo>
                  <a:close/>
                  <a:moveTo>
                    <a:pt x="3925" y="11798"/>
                  </a:moveTo>
                  <a:cubicBezTo>
                    <a:pt x="3932" y="11937"/>
                    <a:pt x="3970" y="12077"/>
                    <a:pt x="4033" y="12211"/>
                  </a:cubicBezTo>
                  <a:cubicBezTo>
                    <a:pt x="4065" y="12319"/>
                    <a:pt x="4110" y="12414"/>
                    <a:pt x="4173" y="12509"/>
                  </a:cubicBezTo>
                  <a:cubicBezTo>
                    <a:pt x="4167" y="12516"/>
                    <a:pt x="4160" y="12528"/>
                    <a:pt x="4167" y="12535"/>
                  </a:cubicBezTo>
                  <a:cubicBezTo>
                    <a:pt x="4173" y="12586"/>
                    <a:pt x="4173" y="12630"/>
                    <a:pt x="4154" y="12674"/>
                  </a:cubicBezTo>
                  <a:cubicBezTo>
                    <a:pt x="4138" y="12703"/>
                    <a:pt x="4113" y="12714"/>
                    <a:pt x="4086" y="12714"/>
                  </a:cubicBezTo>
                  <a:cubicBezTo>
                    <a:pt x="4060" y="12714"/>
                    <a:pt x="4033" y="12703"/>
                    <a:pt x="4014" y="12687"/>
                  </a:cubicBezTo>
                  <a:cubicBezTo>
                    <a:pt x="3919" y="12586"/>
                    <a:pt x="3855" y="12458"/>
                    <a:pt x="3830" y="12319"/>
                  </a:cubicBezTo>
                  <a:cubicBezTo>
                    <a:pt x="3836" y="12312"/>
                    <a:pt x="3830" y="12293"/>
                    <a:pt x="3817" y="12293"/>
                  </a:cubicBezTo>
                  <a:cubicBezTo>
                    <a:pt x="3811" y="12211"/>
                    <a:pt x="3811" y="12134"/>
                    <a:pt x="3824" y="12058"/>
                  </a:cubicBezTo>
                  <a:cubicBezTo>
                    <a:pt x="3843" y="11963"/>
                    <a:pt x="3874" y="11874"/>
                    <a:pt x="3925" y="11798"/>
                  </a:cubicBezTo>
                  <a:close/>
                  <a:moveTo>
                    <a:pt x="10286" y="9624"/>
                  </a:moveTo>
                  <a:cubicBezTo>
                    <a:pt x="10407" y="9936"/>
                    <a:pt x="10547" y="10241"/>
                    <a:pt x="10674" y="10552"/>
                  </a:cubicBezTo>
                  <a:cubicBezTo>
                    <a:pt x="10801" y="10863"/>
                    <a:pt x="10935" y="11194"/>
                    <a:pt x="11062" y="11518"/>
                  </a:cubicBezTo>
                  <a:cubicBezTo>
                    <a:pt x="11310" y="12153"/>
                    <a:pt x="11570" y="12795"/>
                    <a:pt x="11716" y="13462"/>
                  </a:cubicBezTo>
                  <a:cubicBezTo>
                    <a:pt x="11780" y="13780"/>
                    <a:pt x="11831" y="14117"/>
                    <a:pt x="11767" y="14441"/>
                  </a:cubicBezTo>
                  <a:cubicBezTo>
                    <a:pt x="11316" y="13240"/>
                    <a:pt x="10846" y="12052"/>
                    <a:pt x="10369" y="10863"/>
                  </a:cubicBezTo>
                  <a:cubicBezTo>
                    <a:pt x="10236" y="10533"/>
                    <a:pt x="10102" y="10196"/>
                    <a:pt x="9956" y="9878"/>
                  </a:cubicBezTo>
                  <a:cubicBezTo>
                    <a:pt x="10064" y="9789"/>
                    <a:pt x="10172" y="9707"/>
                    <a:pt x="10286" y="9624"/>
                  </a:cubicBezTo>
                  <a:close/>
                  <a:moveTo>
                    <a:pt x="9873" y="9872"/>
                  </a:moveTo>
                  <a:cubicBezTo>
                    <a:pt x="9886" y="9878"/>
                    <a:pt x="9899" y="9885"/>
                    <a:pt x="9911" y="9891"/>
                  </a:cubicBezTo>
                  <a:cubicBezTo>
                    <a:pt x="10013" y="10190"/>
                    <a:pt x="10140" y="10488"/>
                    <a:pt x="10255" y="10781"/>
                  </a:cubicBezTo>
                  <a:cubicBezTo>
                    <a:pt x="10382" y="11092"/>
                    <a:pt x="10502" y="11404"/>
                    <a:pt x="10623" y="11715"/>
                  </a:cubicBezTo>
                  <a:cubicBezTo>
                    <a:pt x="10865" y="12331"/>
                    <a:pt x="11106" y="12948"/>
                    <a:pt x="11341" y="13564"/>
                  </a:cubicBezTo>
                  <a:cubicBezTo>
                    <a:pt x="11468" y="13907"/>
                    <a:pt x="11602" y="14257"/>
                    <a:pt x="11729" y="14600"/>
                  </a:cubicBezTo>
                  <a:cubicBezTo>
                    <a:pt x="11704" y="14848"/>
                    <a:pt x="11634" y="15096"/>
                    <a:pt x="11526" y="15318"/>
                  </a:cubicBezTo>
                  <a:cubicBezTo>
                    <a:pt x="11043" y="14378"/>
                    <a:pt x="10636" y="13405"/>
                    <a:pt x="10312" y="12408"/>
                  </a:cubicBezTo>
                  <a:cubicBezTo>
                    <a:pt x="10248" y="12211"/>
                    <a:pt x="10185" y="12007"/>
                    <a:pt x="10121" y="11810"/>
                  </a:cubicBezTo>
                  <a:cubicBezTo>
                    <a:pt x="10070" y="11499"/>
                    <a:pt x="10019" y="11187"/>
                    <a:pt x="9969" y="10876"/>
                  </a:cubicBezTo>
                  <a:lnTo>
                    <a:pt x="9810" y="9891"/>
                  </a:lnTo>
                  <a:lnTo>
                    <a:pt x="9873" y="9872"/>
                  </a:lnTo>
                  <a:close/>
                  <a:moveTo>
                    <a:pt x="12612" y="7470"/>
                  </a:moveTo>
                  <a:lnTo>
                    <a:pt x="12612" y="7470"/>
                  </a:lnTo>
                  <a:cubicBezTo>
                    <a:pt x="12390" y="7673"/>
                    <a:pt x="12148" y="7851"/>
                    <a:pt x="11881" y="7997"/>
                  </a:cubicBezTo>
                  <a:lnTo>
                    <a:pt x="11869" y="8004"/>
                  </a:lnTo>
                  <a:lnTo>
                    <a:pt x="11812" y="8042"/>
                  </a:lnTo>
                  <a:cubicBezTo>
                    <a:pt x="11805" y="8042"/>
                    <a:pt x="11799" y="8048"/>
                    <a:pt x="11799" y="8055"/>
                  </a:cubicBezTo>
                  <a:lnTo>
                    <a:pt x="11786" y="8061"/>
                  </a:lnTo>
                  <a:lnTo>
                    <a:pt x="11665" y="8137"/>
                  </a:lnTo>
                  <a:cubicBezTo>
                    <a:pt x="11589" y="8188"/>
                    <a:pt x="11507" y="8245"/>
                    <a:pt x="11430" y="8302"/>
                  </a:cubicBezTo>
                  <a:cubicBezTo>
                    <a:pt x="11408" y="8313"/>
                    <a:pt x="11424" y="8343"/>
                    <a:pt x="11445" y="8343"/>
                  </a:cubicBezTo>
                  <a:cubicBezTo>
                    <a:pt x="11449" y="8343"/>
                    <a:pt x="11452" y="8342"/>
                    <a:pt x="11456" y="8341"/>
                  </a:cubicBezTo>
                  <a:cubicBezTo>
                    <a:pt x="11538" y="8296"/>
                    <a:pt x="11621" y="8252"/>
                    <a:pt x="11710" y="8207"/>
                  </a:cubicBezTo>
                  <a:lnTo>
                    <a:pt x="11831" y="8131"/>
                  </a:lnTo>
                  <a:cubicBezTo>
                    <a:pt x="11862" y="8118"/>
                    <a:pt x="11894" y="8099"/>
                    <a:pt x="11920" y="8086"/>
                  </a:cubicBezTo>
                  <a:lnTo>
                    <a:pt x="11996" y="8055"/>
                  </a:lnTo>
                  <a:lnTo>
                    <a:pt x="11996" y="8055"/>
                  </a:lnTo>
                  <a:cubicBezTo>
                    <a:pt x="11964" y="8093"/>
                    <a:pt x="11945" y="8131"/>
                    <a:pt x="11926" y="8175"/>
                  </a:cubicBezTo>
                  <a:cubicBezTo>
                    <a:pt x="11913" y="8194"/>
                    <a:pt x="11926" y="8220"/>
                    <a:pt x="11945" y="8232"/>
                  </a:cubicBezTo>
                  <a:cubicBezTo>
                    <a:pt x="11881" y="8245"/>
                    <a:pt x="11824" y="8271"/>
                    <a:pt x="11773" y="8309"/>
                  </a:cubicBezTo>
                  <a:lnTo>
                    <a:pt x="11564" y="8410"/>
                  </a:lnTo>
                  <a:cubicBezTo>
                    <a:pt x="11424" y="8480"/>
                    <a:pt x="11290" y="8550"/>
                    <a:pt x="11151" y="8626"/>
                  </a:cubicBezTo>
                  <a:cubicBezTo>
                    <a:pt x="10884" y="8773"/>
                    <a:pt x="10617" y="8932"/>
                    <a:pt x="10363" y="9097"/>
                  </a:cubicBezTo>
                  <a:cubicBezTo>
                    <a:pt x="10347" y="9102"/>
                    <a:pt x="10357" y="9125"/>
                    <a:pt x="10373" y="9125"/>
                  </a:cubicBezTo>
                  <a:cubicBezTo>
                    <a:pt x="10375" y="9125"/>
                    <a:pt x="10379" y="9124"/>
                    <a:pt x="10382" y="9122"/>
                  </a:cubicBezTo>
                  <a:cubicBezTo>
                    <a:pt x="10649" y="8970"/>
                    <a:pt x="10916" y="8830"/>
                    <a:pt x="11189" y="8690"/>
                  </a:cubicBezTo>
                  <a:cubicBezTo>
                    <a:pt x="11322" y="8620"/>
                    <a:pt x="11462" y="8550"/>
                    <a:pt x="11595" y="8487"/>
                  </a:cubicBezTo>
                  <a:lnTo>
                    <a:pt x="11805" y="8391"/>
                  </a:lnTo>
                  <a:lnTo>
                    <a:pt x="11907" y="8341"/>
                  </a:lnTo>
                  <a:cubicBezTo>
                    <a:pt x="11939" y="8334"/>
                    <a:pt x="11970" y="8315"/>
                    <a:pt x="11989" y="8290"/>
                  </a:cubicBezTo>
                  <a:cubicBezTo>
                    <a:pt x="12002" y="8277"/>
                    <a:pt x="12002" y="8258"/>
                    <a:pt x="11989" y="8245"/>
                  </a:cubicBezTo>
                  <a:lnTo>
                    <a:pt x="11989" y="8245"/>
                  </a:lnTo>
                  <a:lnTo>
                    <a:pt x="12371" y="8347"/>
                  </a:lnTo>
                  <a:cubicBezTo>
                    <a:pt x="12047" y="8480"/>
                    <a:pt x="11729" y="8633"/>
                    <a:pt x="11418" y="8798"/>
                  </a:cubicBezTo>
                  <a:cubicBezTo>
                    <a:pt x="11074" y="8982"/>
                    <a:pt x="10750" y="9192"/>
                    <a:pt x="10426" y="9402"/>
                  </a:cubicBezTo>
                  <a:cubicBezTo>
                    <a:pt x="10248" y="9516"/>
                    <a:pt x="10070" y="9637"/>
                    <a:pt x="9899" y="9770"/>
                  </a:cubicBezTo>
                  <a:cubicBezTo>
                    <a:pt x="9797" y="9783"/>
                    <a:pt x="9695" y="9808"/>
                    <a:pt x="9594" y="9847"/>
                  </a:cubicBezTo>
                  <a:cubicBezTo>
                    <a:pt x="9473" y="9885"/>
                    <a:pt x="9352" y="9936"/>
                    <a:pt x="9244" y="9980"/>
                  </a:cubicBezTo>
                  <a:cubicBezTo>
                    <a:pt x="9009" y="10082"/>
                    <a:pt x="8787" y="10196"/>
                    <a:pt x="8564" y="10323"/>
                  </a:cubicBezTo>
                  <a:cubicBezTo>
                    <a:pt x="8126" y="10571"/>
                    <a:pt x="7713" y="10857"/>
                    <a:pt x="7287" y="11124"/>
                  </a:cubicBezTo>
                  <a:cubicBezTo>
                    <a:pt x="7090" y="11245"/>
                    <a:pt x="6887" y="11359"/>
                    <a:pt x="6690" y="11486"/>
                  </a:cubicBezTo>
                  <a:cubicBezTo>
                    <a:pt x="6682" y="11482"/>
                    <a:pt x="6673" y="11479"/>
                    <a:pt x="6664" y="11479"/>
                  </a:cubicBezTo>
                  <a:cubicBezTo>
                    <a:pt x="6657" y="11479"/>
                    <a:pt x="6650" y="11481"/>
                    <a:pt x="6645" y="11486"/>
                  </a:cubicBezTo>
                  <a:cubicBezTo>
                    <a:pt x="5736" y="11912"/>
                    <a:pt x="4859" y="12401"/>
                    <a:pt x="4021" y="12954"/>
                  </a:cubicBezTo>
                  <a:cubicBezTo>
                    <a:pt x="3169" y="13494"/>
                    <a:pt x="2337" y="14066"/>
                    <a:pt x="1485" y="14606"/>
                  </a:cubicBezTo>
                  <a:cubicBezTo>
                    <a:pt x="1040" y="14892"/>
                    <a:pt x="589" y="15178"/>
                    <a:pt x="125" y="15432"/>
                  </a:cubicBezTo>
                  <a:cubicBezTo>
                    <a:pt x="398" y="15077"/>
                    <a:pt x="722" y="14765"/>
                    <a:pt x="1085" y="14505"/>
                  </a:cubicBezTo>
                  <a:lnTo>
                    <a:pt x="1104" y="14505"/>
                  </a:lnTo>
                  <a:cubicBezTo>
                    <a:pt x="1224" y="14447"/>
                    <a:pt x="1339" y="14390"/>
                    <a:pt x="1453" y="14327"/>
                  </a:cubicBezTo>
                  <a:cubicBezTo>
                    <a:pt x="1568" y="14263"/>
                    <a:pt x="1682" y="14200"/>
                    <a:pt x="1796" y="14136"/>
                  </a:cubicBezTo>
                  <a:cubicBezTo>
                    <a:pt x="1904" y="14073"/>
                    <a:pt x="2006" y="14009"/>
                    <a:pt x="2114" y="13945"/>
                  </a:cubicBezTo>
                  <a:cubicBezTo>
                    <a:pt x="2222" y="13882"/>
                    <a:pt x="2349" y="13818"/>
                    <a:pt x="2432" y="13723"/>
                  </a:cubicBezTo>
                  <a:cubicBezTo>
                    <a:pt x="2449" y="13700"/>
                    <a:pt x="2430" y="13678"/>
                    <a:pt x="2408" y="13678"/>
                  </a:cubicBezTo>
                  <a:cubicBezTo>
                    <a:pt x="2405" y="13678"/>
                    <a:pt x="2403" y="13678"/>
                    <a:pt x="2400" y="13679"/>
                  </a:cubicBezTo>
                  <a:cubicBezTo>
                    <a:pt x="2286" y="13729"/>
                    <a:pt x="2178" y="13793"/>
                    <a:pt x="2082" y="13876"/>
                  </a:cubicBezTo>
                  <a:cubicBezTo>
                    <a:pt x="1974" y="13945"/>
                    <a:pt x="1860" y="14015"/>
                    <a:pt x="1752" y="14079"/>
                  </a:cubicBezTo>
                  <a:cubicBezTo>
                    <a:pt x="1638" y="14149"/>
                    <a:pt x="1523" y="14212"/>
                    <a:pt x="1409" y="14276"/>
                  </a:cubicBezTo>
                  <a:cubicBezTo>
                    <a:pt x="1294" y="14339"/>
                    <a:pt x="1199" y="14384"/>
                    <a:pt x="1097" y="14447"/>
                  </a:cubicBezTo>
                  <a:cubicBezTo>
                    <a:pt x="1091" y="14435"/>
                    <a:pt x="1078" y="14428"/>
                    <a:pt x="1059" y="14428"/>
                  </a:cubicBezTo>
                  <a:cubicBezTo>
                    <a:pt x="996" y="14441"/>
                    <a:pt x="926" y="14447"/>
                    <a:pt x="862" y="14460"/>
                  </a:cubicBezTo>
                  <a:cubicBezTo>
                    <a:pt x="1027" y="14378"/>
                    <a:pt x="1186" y="14289"/>
                    <a:pt x="1352" y="14200"/>
                  </a:cubicBezTo>
                  <a:cubicBezTo>
                    <a:pt x="1568" y="14073"/>
                    <a:pt x="1777" y="13945"/>
                    <a:pt x="1987" y="13812"/>
                  </a:cubicBezTo>
                  <a:cubicBezTo>
                    <a:pt x="2413" y="13532"/>
                    <a:pt x="2820" y="13227"/>
                    <a:pt x="3207" y="12897"/>
                  </a:cubicBezTo>
                  <a:cubicBezTo>
                    <a:pt x="3404" y="12738"/>
                    <a:pt x="3588" y="12566"/>
                    <a:pt x="3766" y="12382"/>
                  </a:cubicBezTo>
                  <a:cubicBezTo>
                    <a:pt x="3779" y="12427"/>
                    <a:pt x="3798" y="12477"/>
                    <a:pt x="3817" y="12522"/>
                  </a:cubicBezTo>
                  <a:cubicBezTo>
                    <a:pt x="3862" y="12630"/>
                    <a:pt x="3944" y="12789"/>
                    <a:pt x="4090" y="12789"/>
                  </a:cubicBezTo>
                  <a:cubicBezTo>
                    <a:pt x="4211" y="12789"/>
                    <a:pt x="4237" y="12674"/>
                    <a:pt x="4237" y="12573"/>
                  </a:cubicBezTo>
                  <a:cubicBezTo>
                    <a:pt x="4261" y="12592"/>
                    <a:pt x="4289" y="12601"/>
                    <a:pt x="4321" y="12601"/>
                  </a:cubicBezTo>
                  <a:cubicBezTo>
                    <a:pt x="4330" y="12601"/>
                    <a:pt x="4341" y="12600"/>
                    <a:pt x="4351" y="12598"/>
                  </a:cubicBezTo>
                  <a:cubicBezTo>
                    <a:pt x="4434" y="12586"/>
                    <a:pt x="4497" y="12509"/>
                    <a:pt x="4504" y="12427"/>
                  </a:cubicBezTo>
                  <a:cubicBezTo>
                    <a:pt x="4504" y="12357"/>
                    <a:pt x="4484" y="12287"/>
                    <a:pt x="4453" y="12230"/>
                  </a:cubicBezTo>
                  <a:lnTo>
                    <a:pt x="4453" y="12230"/>
                  </a:lnTo>
                  <a:cubicBezTo>
                    <a:pt x="4535" y="12300"/>
                    <a:pt x="4624" y="12363"/>
                    <a:pt x="4713" y="12414"/>
                  </a:cubicBezTo>
                  <a:cubicBezTo>
                    <a:pt x="4723" y="12420"/>
                    <a:pt x="4733" y="12423"/>
                    <a:pt x="4742" y="12423"/>
                  </a:cubicBezTo>
                  <a:cubicBezTo>
                    <a:pt x="4772" y="12423"/>
                    <a:pt x="4798" y="12397"/>
                    <a:pt x="4783" y="12363"/>
                  </a:cubicBezTo>
                  <a:cubicBezTo>
                    <a:pt x="4688" y="12160"/>
                    <a:pt x="4573" y="11912"/>
                    <a:pt x="4681" y="11690"/>
                  </a:cubicBezTo>
                  <a:cubicBezTo>
                    <a:pt x="4783" y="11467"/>
                    <a:pt x="5025" y="11435"/>
                    <a:pt x="5222" y="11359"/>
                  </a:cubicBezTo>
                  <a:lnTo>
                    <a:pt x="5292" y="11359"/>
                  </a:lnTo>
                  <a:lnTo>
                    <a:pt x="5145" y="11429"/>
                  </a:lnTo>
                  <a:cubicBezTo>
                    <a:pt x="5069" y="11461"/>
                    <a:pt x="4999" y="11493"/>
                    <a:pt x="4936" y="11537"/>
                  </a:cubicBezTo>
                  <a:cubicBezTo>
                    <a:pt x="4917" y="11550"/>
                    <a:pt x="4929" y="11569"/>
                    <a:pt x="4948" y="11569"/>
                  </a:cubicBezTo>
                  <a:cubicBezTo>
                    <a:pt x="5018" y="11550"/>
                    <a:pt x="5095" y="11524"/>
                    <a:pt x="5158" y="11493"/>
                  </a:cubicBezTo>
                  <a:lnTo>
                    <a:pt x="5387" y="11404"/>
                  </a:lnTo>
                  <a:lnTo>
                    <a:pt x="5527" y="11346"/>
                  </a:lnTo>
                  <a:cubicBezTo>
                    <a:pt x="5565" y="11340"/>
                    <a:pt x="5609" y="11321"/>
                    <a:pt x="5641" y="11296"/>
                  </a:cubicBezTo>
                  <a:lnTo>
                    <a:pt x="5819" y="11219"/>
                  </a:lnTo>
                  <a:cubicBezTo>
                    <a:pt x="5965" y="11149"/>
                    <a:pt x="6105" y="11079"/>
                    <a:pt x="6251" y="11016"/>
                  </a:cubicBezTo>
                  <a:lnTo>
                    <a:pt x="6454" y="10908"/>
                  </a:lnTo>
                  <a:cubicBezTo>
                    <a:pt x="6524" y="10882"/>
                    <a:pt x="6582" y="10851"/>
                    <a:pt x="6639" y="10813"/>
                  </a:cubicBezTo>
                  <a:cubicBezTo>
                    <a:pt x="6639" y="10832"/>
                    <a:pt x="6645" y="10857"/>
                    <a:pt x="6651" y="10882"/>
                  </a:cubicBezTo>
                  <a:cubicBezTo>
                    <a:pt x="6194" y="11099"/>
                    <a:pt x="5736" y="11327"/>
                    <a:pt x="5285" y="11556"/>
                  </a:cubicBezTo>
                  <a:cubicBezTo>
                    <a:pt x="5268" y="11568"/>
                    <a:pt x="5277" y="11595"/>
                    <a:pt x="5293" y="11595"/>
                  </a:cubicBezTo>
                  <a:cubicBezTo>
                    <a:pt x="5295" y="11595"/>
                    <a:pt x="5296" y="11595"/>
                    <a:pt x="5298" y="11594"/>
                  </a:cubicBezTo>
                  <a:cubicBezTo>
                    <a:pt x="5762" y="11391"/>
                    <a:pt x="6219" y="11187"/>
                    <a:pt x="6677" y="10971"/>
                  </a:cubicBezTo>
                  <a:cubicBezTo>
                    <a:pt x="6683" y="10990"/>
                    <a:pt x="6696" y="11010"/>
                    <a:pt x="6702" y="11022"/>
                  </a:cubicBezTo>
                  <a:cubicBezTo>
                    <a:pt x="6734" y="11092"/>
                    <a:pt x="6785" y="11149"/>
                    <a:pt x="6855" y="11175"/>
                  </a:cubicBezTo>
                  <a:cubicBezTo>
                    <a:pt x="6869" y="11179"/>
                    <a:pt x="6883" y="11181"/>
                    <a:pt x="6897" y="11181"/>
                  </a:cubicBezTo>
                  <a:cubicBezTo>
                    <a:pt x="6945" y="11181"/>
                    <a:pt x="6989" y="11157"/>
                    <a:pt x="7014" y="11118"/>
                  </a:cubicBezTo>
                  <a:cubicBezTo>
                    <a:pt x="7039" y="11067"/>
                    <a:pt x="7052" y="11010"/>
                    <a:pt x="7039" y="10946"/>
                  </a:cubicBezTo>
                  <a:lnTo>
                    <a:pt x="7039" y="10946"/>
                  </a:lnTo>
                  <a:cubicBezTo>
                    <a:pt x="7071" y="10990"/>
                    <a:pt x="7115" y="11022"/>
                    <a:pt x="7166" y="11035"/>
                  </a:cubicBezTo>
                  <a:cubicBezTo>
                    <a:pt x="7171" y="11035"/>
                    <a:pt x="7175" y="11036"/>
                    <a:pt x="7180" y="11036"/>
                  </a:cubicBezTo>
                  <a:cubicBezTo>
                    <a:pt x="7237" y="11036"/>
                    <a:pt x="7282" y="10999"/>
                    <a:pt x="7300" y="10946"/>
                  </a:cubicBezTo>
                  <a:cubicBezTo>
                    <a:pt x="7312" y="10876"/>
                    <a:pt x="7312" y="10800"/>
                    <a:pt x="7300" y="10730"/>
                  </a:cubicBezTo>
                  <a:cubicBezTo>
                    <a:pt x="7300" y="10654"/>
                    <a:pt x="7300" y="10577"/>
                    <a:pt x="7312" y="10501"/>
                  </a:cubicBezTo>
                  <a:cubicBezTo>
                    <a:pt x="7338" y="10590"/>
                    <a:pt x="7370" y="10679"/>
                    <a:pt x="7420" y="10762"/>
                  </a:cubicBezTo>
                  <a:cubicBezTo>
                    <a:pt x="7446" y="10813"/>
                    <a:pt x="7471" y="10876"/>
                    <a:pt x="7535" y="10882"/>
                  </a:cubicBezTo>
                  <a:cubicBezTo>
                    <a:pt x="7598" y="10882"/>
                    <a:pt x="7636" y="10819"/>
                    <a:pt x="7636" y="10768"/>
                  </a:cubicBezTo>
                  <a:cubicBezTo>
                    <a:pt x="7630" y="10692"/>
                    <a:pt x="7624" y="10616"/>
                    <a:pt x="7605" y="10539"/>
                  </a:cubicBezTo>
                  <a:lnTo>
                    <a:pt x="7573" y="10304"/>
                  </a:lnTo>
                  <a:cubicBezTo>
                    <a:pt x="7567" y="10260"/>
                    <a:pt x="7560" y="10222"/>
                    <a:pt x="7554" y="10183"/>
                  </a:cubicBezTo>
                  <a:cubicBezTo>
                    <a:pt x="7999" y="9910"/>
                    <a:pt x="8437" y="9631"/>
                    <a:pt x="8888" y="9364"/>
                  </a:cubicBezTo>
                  <a:cubicBezTo>
                    <a:pt x="9340" y="9103"/>
                    <a:pt x="9784" y="8849"/>
                    <a:pt x="10248" y="8626"/>
                  </a:cubicBezTo>
                  <a:cubicBezTo>
                    <a:pt x="10369" y="8563"/>
                    <a:pt x="10496" y="8506"/>
                    <a:pt x="10623" y="8455"/>
                  </a:cubicBezTo>
                  <a:cubicBezTo>
                    <a:pt x="10750" y="8398"/>
                    <a:pt x="10896" y="8353"/>
                    <a:pt x="11030" y="8283"/>
                  </a:cubicBezTo>
                  <a:cubicBezTo>
                    <a:pt x="11043" y="8277"/>
                    <a:pt x="11049" y="8264"/>
                    <a:pt x="11043" y="8245"/>
                  </a:cubicBezTo>
                  <a:cubicBezTo>
                    <a:pt x="11310" y="8105"/>
                    <a:pt x="11570" y="7959"/>
                    <a:pt x="11843" y="7826"/>
                  </a:cubicBezTo>
                  <a:cubicBezTo>
                    <a:pt x="12098" y="7699"/>
                    <a:pt x="12352" y="7578"/>
                    <a:pt x="12612" y="7470"/>
                  </a:cubicBezTo>
                  <a:close/>
                  <a:moveTo>
                    <a:pt x="9708" y="9929"/>
                  </a:moveTo>
                  <a:cubicBezTo>
                    <a:pt x="9848" y="10844"/>
                    <a:pt x="9994" y="11753"/>
                    <a:pt x="10147" y="12668"/>
                  </a:cubicBezTo>
                  <a:cubicBezTo>
                    <a:pt x="10140" y="12674"/>
                    <a:pt x="10140" y="12687"/>
                    <a:pt x="10140" y="12694"/>
                  </a:cubicBezTo>
                  <a:cubicBezTo>
                    <a:pt x="10147" y="12732"/>
                    <a:pt x="10159" y="12770"/>
                    <a:pt x="10172" y="12802"/>
                  </a:cubicBezTo>
                  <a:cubicBezTo>
                    <a:pt x="10204" y="13024"/>
                    <a:pt x="10242" y="13246"/>
                    <a:pt x="10280" y="13475"/>
                  </a:cubicBezTo>
                  <a:cubicBezTo>
                    <a:pt x="10331" y="13748"/>
                    <a:pt x="10375" y="14022"/>
                    <a:pt x="10420" y="14289"/>
                  </a:cubicBezTo>
                  <a:cubicBezTo>
                    <a:pt x="10305" y="14073"/>
                    <a:pt x="10197" y="13844"/>
                    <a:pt x="10115" y="13609"/>
                  </a:cubicBezTo>
                  <a:cubicBezTo>
                    <a:pt x="10110" y="13599"/>
                    <a:pt x="10106" y="13593"/>
                    <a:pt x="10098" y="13593"/>
                  </a:cubicBezTo>
                  <a:cubicBezTo>
                    <a:pt x="10096" y="13593"/>
                    <a:pt x="10093" y="13594"/>
                    <a:pt x="10089" y="13596"/>
                  </a:cubicBezTo>
                  <a:cubicBezTo>
                    <a:pt x="10089" y="13551"/>
                    <a:pt x="10083" y="13513"/>
                    <a:pt x="10077" y="13475"/>
                  </a:cubicBezTo>
                  <a:cubicBezTo>
                    <a:pt x="9988" y="12903"/>
                    <a:pt x="9873" y="12331"/>
                    <a:pt x="9734" y="11772"/>
                  </a:cubicBezTo>
                  <a:cubicBezTo>
                    <a:pt x="9664" y="11454"/>
                    <a:pt x="9568" y="11143"/>
                    <a:pt x="9448" y="10838"/>
                  </a:cubicBezTo>
                  <a:cubicBezTo>
                    <a:pt x="9443" y="10829"/>
                    <a:pt x="9435" y="10824"/>
                    <a:pt x="9426" y="10824"/>
                  </a:cubicBezTo>
                  <a:cubicBezTo>
                    <a:pt x="9412" y="10824"/>
                    <a:pt x="9397" y="10837"/>
                    <a:pt x="9397" y="10857"/>
                  </a:cubicBezTo>
                  <a:cubicBezTo>
                    <a:pt x="9454" y="11137"/>
                    <a:pt x="9537" y="11416"/>
                    <a:pt x="9606" y="11696"/>
                  </a:cubicBezTo>
                  <a:cubicBezTo>
                    <a:pt x="9676" y="11975"/>
                    <a:pt x="9746" y="12261"/>
                    <a:pt x="9803" y="12541"/>
                  </a:cubicBezTo>
                  <a:cubicBezTo>
                    <a:pt x="9911" y="13030"/>
                    <a:pt x="10000" y="13526"/>
                    <a:pt x="10070" y="14028"/>
                  </a:cubicBezTo>
                  <a:cubicBezTo>
                    <a:pt x="10064" y="14028"/>
                    <a:pt x="10064" y="14034"/>
                    <a:pt x="10064" y="14041"/>
                  </a:cubicBezTo>
                  <a:cubicBezTo>
                    <a:pt x="10070" y="14060"/>
                    <a:pt x="10077" y="14079"/>
                    <a:pt x="10083" y="14104"/>
                  </a:cubicBezTo>
                  <a:cubicBezTo>
                    <a:pt x="10089" y="14149"/>
                    <a:pt x="10096" y="14193"/>
                    <a:pt x="10102" y="14231"/>
                  </a:cubicBezTo>
                  <a:cubicBezTo>
                    <a:pt x="10115" y="14359"/>
                    <a:pt x="10128" y="14492"/>
                    <a:pt x="10147" y="14619"/>
                  </a:cubicBezTo>
                  <a:cubicBezTo>
                    <a:pt x="10121" y="14543"/>
                    <a:pt x="10102" y="14473"/>
                    <a:pt x="10077" y="14397"/>
                  </a:cubicBezTo>
                  <a:cubicBezTo>
                    <a:pt x="10019" y="14193"/>
                    <a:pt x="9937" y="13984"/>
                    <a:pt x="9848" y="13787"/>
                  </a:cubicBezTo>
                  <a:cubicBezTo>
                    <a:pt x="9843" y="13776"/>
                    <a:pt x="9831" y="13771"/>
                    <a:pt x="9819" y="13771"/>
                  </a:cubicBezTo>
                  <a:cubicBezTo>
                    <a:pt x="9801" y="13771"/>
                    <a:pt x="9783" y="13783"/>
                    <a:pt x="9791" y="13806"/>
                  </a:cubicBezTo>
                  <a:cubicBezTo>
                    <a:pt x="9829" y="13971"/>
                    <a:pt x="9892" y="14136"/>
                    <a:pt x="9950" y="14301"/>
                  </a:cubicBezTo>
                  <a:cubicBezTo>
                    <a:pt x="10000" y="14460"/>
                    <a:pt x="10051" y="14638"/>
                    <a:pt x="10096" y="14816"/>
                  </a:cubicBezTo>
                  <a:cubicBezTo>
                    <a:pt x="10185" y="15153"/>
                    <a:pt x="10216" y="15509"/>
                    <a:pt x="10185" y="15858"/>
                  </a:cubicBezTo>
                  <a:cubicBezTo>
                    <a:pt x="10178" y="15947"/>
                    <a:pt x="10166" y="16036"/>
                    <a:pt x="10147" y="16119"/>
                  </a:cubicBezTo>
                  <a:cubicBezTo>
                    <a:pt x="10136" y="16154"/>
                    <a:pt x="10118" y="16247"/>
                    <a:pt x="10079" y="16247"/>
                  </a:cubicBezTo>
                  <a:cubicBezTo>
                    <a:pt x="10069" y="16247"/>
                    <a:pt x="10058" y="16241"/>
                    <a:pt x="10045" y="16227"/>
                  </a:cubicBezTo>
                  <a:cubicBezTo>
                    <a:pt x="10000" y="16170"/>
                    <a:pt x="9975" y="16100"/>
                    <a:pt x="9956" y="16023"/>
                  </a:cubicBezTo>
                  <a:cubicBezTo>
                    <a:pt x="9931" y="15947"/>
                    <a:pt x="9905" y="15865"/>
                    <a:pt x="9873" y="15788"/>
                  </a:cubicBezTo>
                  <a:cubicBezTo>
                    <a:pt x="9753" y="15458"/>
                    <a:pt x="9613" y="15140"/>
                    <a:pt x="9467" y="14829"/>
                  </a:cubicBezTo>
                  <a:cubicBezTo>
                    <a:pt x="9320" y="14511"/>
                    <a:pt x="9155" y="14206"/>
                    <a:pt x="8971" y="13914"/>
                  </a:cubicBezTo>
                  <a:lnTo>
                    <a:pt x="8946" y="13856"/>
                  </a:lnTo>
                  <a:lnTo>
                    <a:pt x="9054" y="13996"/>
                  </a:lnTo>
                  <a:cubicBezTo>
                    <a:pt x="9149" y="14130"/>
                    <a:pt x="9244" y="14263"/>
                    <a:pt x="9333" y="14397"/>
                  </a:cubicBezTo>
                  <a:cubicBezTo>
                    <a:pt x="9409" y="14530"/>
                    <a:pt x="9505" y="14657"/>
                    <a:pt x="9613" y="14778"/>
                  </a:cubicBezTo>
                  <a:cubicBezTo>
                    <a:pt x="9617" y="14782"/>
                    <a:pt x="9621" y="14784"/>
                    <a:pt x="9626" y="14784"/>
                  </a:cubicBezTo>
                  <a:cubicBezTo>
                    <a:pt x="9643" y="14784"/>
                    <a:pt x="9661" y="14760"/>
                    <a:pt x="9651" y="14740"/>
                  </a:cubicBezTo>
                  <a:cubicBezTo>
                    <a:pt x="9600" y="14606"/>
                    <a:pt x="9530" y="14479"/>
                    <a:pt x="9441" y="14359"/>
                  </a:cubicBezTo>
                  <a:cubicBezTo>
                    <a:pt x="9359" y="14244"/>
                    <a:pt x="9276" y="14123"/>
                    <a:pt x="9193" y="14009"/>
                  </a:cubicBezTo>
                  <a:cubicBezTo>
                    <a:pt x="9022" y="13780"/>
                    <a:pt x="8844" y="13551"/>
                    <a:pt x="8660" y="13335"/>
                  </a:cubicBezTo>
                  <a:cubicBezTo>
                    <a:pt x="8285" y="12903"/>
                    <a:pt x="7878" y="12497"/>
                    <a:pt x="7446" y="12122"/>
                  </a:cubicBezTo>
                  <a:cubicBezTo>
                    <a:pt x="7211" y="11918"/>
                    <a:pt x="6969" y="11728"/>
                    <a:pt x="6715" y="11550"/>
                  </a:cubicBezTo>
                  <a:cubicBezTo>
                    <a:pt x="6899" y="11461"/>
                    <a:pt x="7077" y="11365"/>
                    <a:pt x="7249" y="11257"/>
                  </a:cubicBezTo>
                  <a:lnTo>
                    <a:pt x="7281" y="11238"/>
                  </a:lnTo>
                  <a:cubicBezTo>
                    <a:pt x="7287" y="11232"/>
                    <a:pt x="7287" y="11226"/>
                    <a:pt x="7293" y="11226"/>
                  </a:cubicBezTo>
                  <a:cubicBezTo>
                    <a:pt x="7427" y="11130"/>
                    <a:pt x="7560" y="11029"/>
                    <a:pt x="7700" y="10946"/>
                  </a:cubicBezTo>
                  <a:cubicBezTo>
                    <a:pt x="7783" y="10895"/>
                    <a:pt x="7859" y="10851"/>
                    <a:pt x="7941" y="10806"/>
                  </a:cubicBezTo>
                  <a:cubicBezTo>
                    <a:pt x="7980" y="10787"/>
                    <a:pt x="8018" y="10762"/>
                    <a:pt x="8056" y="10743"/>
                  </a:cubicBezTo>
                  <a:cubicBezTo>
                    <a:pt x="8081" y="10730"/>
                    <a:pt x="8100" y="10724"/>
                    <a:pt x="8126" y="10711"/>
                  </a:cubicBezTo>
                  <a:cubicBezTo>
                    <a:pt x="8450" y="10508"/>
                    <a:pt x="8793" y="10317"/>
                    <a:pt x="9143" y="10152"/>
                  </a:cubicBezTo>
                  <a:cubicBezTo>
                    <a:pt x="9143" y="10183"/>
                    <a:pt x="9149" y="10222"/>
                    <a:pt x="9155" y="10253"/>
                  </a:cubicBezTo>
                  <a:lnTo>
                    <a:pt x="9181" y="10374"/>
                  </a:lnTo>
                  <a:lnTo>
                    <a:pt x="9206" y="10488"/>
                  </a:lnTo>
                  <a:cubicBezTo>
                    <a:pt x="9212" y="10527"/>
                    <a:pt x="9219" y="10565"/>
                    <a:pt x="9238" y="10603"/>
                  </a:cubicBezTo>
                  <a:cubicBezTo>
                    <a:pt x="9245" y="10610"/>
                    <a:pt x="9255" y="10614"/>
                    <a:pt x="9264" y="10614"/>
                  </a:cubicBezTo>
                  <a:cubicBezTo>
                    <a:pt x="9280" y="10614"/>
                    <a:pt x="9295" y="10604"/>
                    <a:pt x="9295" y="10584"/>
                  </a:cubicBezTo>
                  <a:cubicBezTo>
                    <a:pt x="9301" y="10565"/>
                    <a:pt x="9295" y="10546"/>
                    <a:pt x="9289" y="10527"/>
                  </a:cubicBezTo>
                  <a:lnTo>
                    <a:pt x="9276" y="10469"/>
                  </a:lnTo>
                  <a:cubicBezTo>
                    <a:pt x="9270" y="10431"/>
                    <a:pt x="9263" y="10393"/>
                    <a:pt x="9251" y="10355"/>
                  </a:cubicBezTo>
                  <a:cubicBezTo>
                    <a:pt x="9244" y="10317"/>
                    <a:pt x="9232" y="10279"/>
                    <a:pt x="9225" y="10247"/>
                  </a:cubicBezTo>
                  <a:cubicBezTo>
                    <a:pt x="9212" y="10202"/>
                    <a:pt x="9206" y="10164"/>
                    <a:pt x="9187" y="10133"/>
                  </a:cubicBezTo>
                  <a:lnTo>
                    <a:pt x="9276" y="10094"/>
                  </a:lnTo>
                  <a:cubicBezTo>
                    <a:pt x="9282" y="10133"/>
                    <a:pt x="9289" y="10177"/>
                    <a:pt x="9301" y="10209"/>
                  </a:cubicBezTo>
                  <a:lnTo>
                    <a:pt x="9314" y="10272"/>
                  </a:lnTo>
                  <a:cubicBezTo>
                    <a:pt x="9320" y="10298"/>
                    <a:pt x="9327" y="10317"/>
                    <a:pt x="9340" y="10336"/>
                  </a:cubicBezTo>
                  <a:cubicBezTo>
                    <a:pt x="9342" y="10341"/>
                    <a:pt x="9346" y="10343"/>
                    <a:pt x="9351" y="10343"/>
                  </a:cubicBezTo>
                  <a:cubicBezTo>
                    <a:pt x="9358" y="10343"/>
                    <a:pt x="9365" y="10337"/>
                    <a:pt x="9365" y="10330"/>
                  </a:cubicBezTo>
                  <a:cubicBezTo>
                    <a:pt x="9365" y="10304"/>
                    <a:pt x="9359" y="10285"/>
                    <a:pt x="9352" y="10260"/>
                  </a:cubicBezTo>
                  <a:cubicBezTo>
                    <a:pt x="9346" y="10241"/>
                    <a:pt x="9340" y="10222"/>
                    <a:pt x="9333" y="10202"/>
                  </a:cubicBezTo>
                  <a:cubicBezTo>
                    <a:pt x="9327" y="10158"/>
                    <a:pt x="9314" y="10120"/>
                    <a:pt x="9295" y="10082"/>
                  </a:cubicBezTo>
                  <a:lnTo>
                    <a:pt x="9428" y="10031"/>
                  </a:lnTo>
                  <a:cubicBezTo>
                    <a:pt x="9441" y="10126"/>
                    <a:pt x="9460" y="10222"/>
                    <a:pt x="9492" y="10317"/>
                  </a:cubicBezTo>
                  <a:cubicBezTo>
                    <a:pt x="9517" y="10412"/>
                    <a:pt x="9537" y="10508"/>
                    <a:pt x="9562" y="10609"/>
                  </a:cubicBezTo>
                  <a:cubicBezTo>
                    <a:pt x="9581" y="10705"/>
                    <a:pt x="9606" y="10800"/>
                    <a:pt x="9625" y="10895"/>
                  </a:cubicBezTo>
                  <a:cubicBezTo>
                    <a:pt x="9638" y="10997"/>
                    <a:pt x="9664" y="11099"/>
                    <a:pt x="9702" y="11194"/>
                  </a:cubicBezTo>
                  <a:cubicBezTo>
                    <a:pt x="9707" y="11200"/>
                    <a:pt x="9714" y="11203"/>
                    <a:pt x="9721" y="11203"/>
                  </a:cubicBezTo>
                  <a:cubicBezTo>
                    <a:pt x="9729" y="11203"/>
                    <a:pt x="9736" y="11198"/>
                    <a:pt x="9740" y="11187"/>
                  </a:cubicBezTo>
                  <a:cubicBezTo>
                    <a:pt x="9740" y="11086"/>
                    <a:pt x="9727" y="10984"/>
                    <a:pt x="9695" y="10889"/>
                  </a:cubicBezTo>
                  <a:cubicBezTo>
                    <a:pt x="9676" y="10787"/>
                    <a:pt x="9651" y="10685"/>
                    <a:pt x="9632" y="10584"/>
                  </a:cubicBezTo>
                  <a:cubicBezTo>
                    <a:pt x="9606" y="10488"/>
                    <a:pt x="9581" y="10387"/>
                    <a:pt x="9549" y="10285"/>
                  </a:cubicBezTo>
                  <a:cubicBezTo>
                    <a:pt x="9530" y="10196"/>
                    <a:pt x="9498" y="10107"/>
                    <a:pt x="9460" y="10018"/>
                  </a:cubicBezTo>
                  <a:cubicBezTo>
                    <a:pt x="9498" y="10005"/>
                    <a:pt x="9537" y="9986"/>
                    <a:pt x="9568" y="9974"/>
                  </a:cubicBezTo>
                  <a:cubicBezTo>
                    <a:pt x="9606" y="9961"/>
                    <a:pt x="9664" y="9948"/>
                    <a:pt x="9708" y="9929"/>
                  </a:cubicBezTo>
                  <a:close/>
                  <a:moveTo>
                    <a:pt x="10344" y="13259"/>
                  </a:moveTo>
                  <a:lnTo>
                    <a:pt x="10401" y="13412"/>
                  </a:lnTo>
                  <a:cubicBezTo>
                    <a:pt x="10496" y="13647"/>
                    <a:pt x="10585" y="13888"/>
                    <a:pt x="10680" y="14123"/>
                  </a:cubicBezTo>
                  <a:cubicBezTo>
                    <a:pt x="10858" y="14600"/>
                    <a:pt x="11036" y="15077"/>
                    <a:pt x="11214" y="15560"/>
                  </a:cubicBezTo>
                  <a:cubicBezTo>
                    <a:pt x="11386" y="16043"/>
                    <a:pt x="11557" y="16526"/>
                    <a:pt x="11729" y="17015"/>
                  </a:cubicBezTo>
                  <a:cubicBezTo>
                    <a:pt x="11780" y="17117"/>
                    <a:pt x="11799" y="17237"/>
                    <a:pt x="11786" y="17352"/>
                  </a:cubicBezTo>
                  <a:cubicBezTo>
                    <a:pt x="11767" y="17434"/>
                    <a:pt x="11704" y="17504"/>
                    <a:pt x="11621" y="17542"/>
                  </a:cubicBezTo>
                  <a:cubicBezTo>
                    <a:pt x="11572" y="17562"/>
                    <a:pt x="11523" y="17570"/>
                    <a:pt x="11474" y="17570"/>
                  </a:cubicBezTo>
                  <a:cubicBezTo>
                    <a:pt x="11333" y="17570"/>
                    <a:pt x="11196" y="17497"/>
                    <a:pt x="11087" y="17402"/>
                  </a:cubicBezTo>
                  <a:cubicBezTo>
                    <a:pt x="10896" y="17225"/>
                    <a:pt x="10731" y="17021"/>
                    <a:pt x="10598" y="16799"/>
                  </a:cubicBezTo>
                  <a:cubicBezTo>
                    <a:pt x="10471" y="16602"/>
                    <a:pt x="10363" y="16392"/>
                    <a:pt x="10229" y="16189"/>
                  </a:cubicBezTo>
                  <a:cubicBezTo>
                    <a:pt x="10236" y="16170"/>
                    <a:pt x="10242" y="16151"/>
                    <a:pt x="10242" y="16132"/>
                  </a:cubicBezTo>
                  <a:cubicBezTo>
                    <a:pt x="10318" y="15769"/>
                    <a:pt x="10318" y="15394"/>
                    <a:pt x="10242" y="15038"/>
                  </a:cubicBezTo>
                  <a:cubicBezTo>
                    <a:pt x="10242" y="14886"/>
                    <a:pt x="10229" y="14740"/>
                    <a:pt x="10216" y="14594"/>
                  </a:cubicBezTo>
                  <a:lnTo>
                    <a:pt x="10216" y="14594"/>
                  </a:lnTo>
                  <a:lnTo>
                    <a:pt x="10236" y="14664"/>
                  </a:lnTo>
                  <a:lnTo>
                    <a:pt x="10318" y="14962"/>
                  </a:lnTo>
                  <a:cubicBezTo>
                    <a:pt x="10337" y="15070"/>
                    <a:pt x="10369" y="15166"/>
                    <a:pt x="10413" y="15261"/>
                  </a:cubicBezTo>
                  <a:cubicBezTo>
                    <a:pt x="10418" y="15271"/>
                    <a:pt x="10427" y="15275"/>
                    <a:pt x="10435" y="15275"/>
                  </a:cubicBezTo>
                  <a:cubicBezTo>
                    <a:pt x="10449" y="15275"/>
                    <a:pt x="10462" y="15264"/>
                    <a:pt x="10458" y="15248"/>
                  </a:cubicBezTo>
                  <a:cubicBezTo>
                    <a:pt x="10445" y="15147"/>
                    <a:pt x="10420" y="15045"/>
                    <a:pt x="10382" y="14950"/>
                  </a:cubicBezTo>
                  <a:lnTo>
                    <a:pt x="10293" y="14644"/>
                  </a:lnTo>
                  <a:cubicBezTo>
                    <a:pt x="10255" y="14530"/>
                    <a:pt x="10223" y="14416"/>
                    <a:pt x="10185" y="14308"/>
                  </a:cubicBezTo>
                  <a:cubicBezTo>
                    <a:pt x="10178" y="14193"/>
                    <a:pt x="10159" y="14079"/>
                    <a:pt x="10147" y="13965"/>
                  </a:cubicBezTo>
                  <a:lnTo>
                    <a:pt x="10147" y="13965"/>
                  </a:lnTo>
                  <a:lnTo>
                    <a:pt x="10153" y="13990"/>
                  </a:lnTo>
                  <a:cubicBezTo>
                    <a:pt x="10178" y="14073"/>
                    <a:pt x="10204" y="14142"/>
                    <a:pt x="10236" y="14219"/>
                  </a:cubicBezTo>
                  <a:cubicBezTo>
                    <a:pt x="10286" y="14378"/>
                    <a:pt x="10337" y="14524"/>
                    <a:pt x="10394" y="14683"/>
                  </a:cubicBezTo>
                  <a:cubicBezTo>
                    <a:pt x="10445" y="14835"/>
                    <a:pt x="10496" y="14981"/>
                    <a:pt x="10553" y="15134"/>
                  </a:cubicBezTo>
                  <a:cubicBezTo>
                    <a:pt x="10579" y="15210"/>
                    <a:pt x="10604" y="15286"/>
                    <a:pt x="10630" y="15356"/>
                  </a:cubicBezTo>
                  <a:cubicBezTo>
                    <a:pt x="10655" y="15432"/>
                    <a:pt x="10687" y="15509"/>
                    <a:pt x="10725" y="15572"/>
                  </a:cubicBezTo>
                  <a:cubicBezTo>
                    <a:pt x="10729" y="15580"/>
                    <a:pt x="10735" y="15583"/>
                    <a:pt x="10742" y="15583"/>
                  </a:cubicBezTo>
                  <a:cubicBezTo>
                    <a:pt x="10757" y="15583"/>
                    <a:pt x="10776" y="15567"/>
                    <a:pt x="10776" y="15553"/>
                  </a:cubicBezTo>
                  <a:cubicBezTo>
                    <a:pt x="10763" y="15477"/>
                    <a:pt x="10738" y="15407"/>
                    <a:pt x="10712" y="15337"/>
                  </a:cubicBezTo>
                  <a:cubicBezTo>
                    <a:pt x="10687" y="15255"/>
                    <a:pt x="10655" y="15185"/>
                    <a:pt x="10630" y="15108"/>
                  </a:cubicBezTo>
                  <a:cubicBezTo>
                    <a:pt x="10579" y="14956"/>
                    <a:pt x="10522" y="14803"/>
                    <a:pt x="10464" y="14651"/>
                  </a:cubicBezTo>
                  <a:cubicBezTo>
                    <a:pt x="10407" y="14498"/>
                    <a:pt x="10356" y="14352"/>
                    <a:pt x="10299" y="14200"/>
                  </a:cubicBezTo>
                  <a:lnTo>
                    <a:pt x="10293" y="14187"/>
                  </a:lnTo>
                  <a:lnTo>
                    <a:pt x="10293" y="14187"/>
                  </a:lnTo>
                  <a:cubicBezTo>
                    <a:pt x="10350" y="14295"/>
                    <a:pt x="10407" y="14397"/>
                    <a:pt x="10471" y="14498"/>
                  </a:cubicBezTo>
                  <a:cubicBezTo>
                    <a:pt x="10475" y="14508"/>
                    <a:pt x="10483" y="14514"/>
                    <a:pt x="10492" y="14514"/>
                  </a:cubicBezTo>
                  <a:cubicBezTo>
                    <a:pt x="10496" y="14514"/>
                    <a:pt x="10499" y="14513"/>
                    <a:pt x="10502" y="14511"/>
                  </a:cubicBezTo>
                  <a:cubicBezTo>
                    <a:pt x="10560" y="14689"/>
                    <a:pt x="10630" y="14854"/>
                    <a:pt x="10687" y="15026"/>
                  </a:cubicBezTo>
                  <a:lnTo>
                    <a:pt x="10814" y="15394"/>
                  </a:lnTo>
                  <a:cubicBezTo>
                    <a:pt x="10846" y="15521"/>
                    <a:pt x="10896" y="15642"/>
                    <a:pt x="10954" y="15757"/>
                  </a:cubicBezTo>
                  <a:cubicBezTo>
                    <a:pt x="10957" y="15760"/>
                    <a:pt x="10962" y="15762"/>
                    <a:pt x="10966" y="15762"/>
                  </a:cubicBezTo>
                  <a:cubicBezTo>
                    <a:pt x="10978" y="15762"/>
                    <a:pt x="10990" y="15751"/>
                    <a:pt x="10985" y="15738"/>
                  </a:cubicBezTo>
                  <a:cubicBezTo>
                    <a:pt x="10979" y="15680"/>
                    <a:pt x="10960" y="15623"/>
                    <a:pt x="10941" y="15566"/>
                  </a:cubicBezTo>
                  <a:cubicBezTo>
                    <a:pt x="10922" y="15502"/>
                    <a:pt x="10896" y="15445"/>
                    <a:pt x="10877" y="15382"/>
                  </a:cubicBezTo>
                  <a:lnTo>
                    <a:pt x="10738" y="15013"/>
                  </a:lnTo>
                  <a:cubicBezTo>
                    <a:pt x="10661" y="14803"/>
                    <a:pt x="10598" y="14587"/>
                    <a:pt x="10509" y="14378"/>
                  </a:cubicBezTo>
                  <a:cubicBezTo>
                    <a:pt x="10458" y="14003"/>
                    <a:pt x="10401" y="13634"/>
                    <a:pt x="10344" y="13259"/>
                  </a:cubicBezTo>
                  <a:close/>
                  <a:moveTo>
                    <a:pt x="9181" y="14460"/>
                  </a:moveTo>
                  <a:lnTo>
                    <a:pt x="9181" y="14460"/>
                  </a:lnTo>
                  <a:cubicBezTo>
                    <a:pt x="9244" y="14587"/>
                    <a:pt x="9314" y="14721"/>
                    <a:pt x="9371" y="14854"/>
                  </a:cubicBezTo>
                  <a:cubicBezTo>
                    <a:pt x="9530" y="15191"/>
                    <a:pt x="9670" y="15541"/>
                    <a:pt x="9797" y="15890"/>
                  </a:cubicBezTo>
                  <a:cubicBezTo>
                    <a:pt x="9829" y="15979"/>
                    <a:pt x="9861" y="16062"/>
                    <a:pt x="9886" y="16151"/>
                  </a:cubicBezTo>
                  <a:cubicBezTo>
                    <a:pt x="9905" y="16220"/>
                    <a:pt x="9943" y="16278"/>
                    <a:pt x="9988" y="16329"/>
                  </a:cubicBezTo>
                  <a:cubicBezTo>
                    <a:pt x="10015" y="16349"/>
                    <a:pt x="10048" y="16360"/>
                    <a:pt x="10081" y="16360"/>
                  </a:cubicBezTo>
                  <a:cubicBezTo>
                    <a:pt x="10109" y="16360"/>
                    <a:pt x="10136" y="16352"/>
                    <a:pt x="10159" y="16335"/>
                  </a:cubicBezTo>
                  <a:cubicBezTo>
                    <a:pt x="10178" y="16316"/>
                    <a:pt x="10197" y="16297"/>
                    <a:pt x="10204" y="16278"/>
                  </a:cubicBezTo>
                  <a:cubicBezTo>
                    <a:pt x="10293" y="16456"/>
                    <a:pt x="10388" y="16634"/>
                    <a:pt x="10496" y="16805"/>
                  </a:cubicBezTo>
                  <a:cubicBezTo>
                    <a:pt x="10547" y="16888"/>
                    <a:pt x="10598" y="16964"/>
                    <a:pt x="10649" y="17040"/>
                  </a:cubicBezTo>
                  <a:cubicBezTo>
                    <a:pt x="10642" y="17047"/>
                    <a:pt x="10636" y="17059"/>
                    <a:pt x="10636" y="17066"/>
                  </a:cubicBezTo>
                  <a:cubicBezTo>
                    <a:pt x="10623" y="17364"/>
                    <a:pt x="10560" y="17650"/>
                    <a:pt x="10458" y="17924"/>
                  </a:cubicBezTo>
                  <a:cubicBezTo>
                    <a:pt x="10439" y="17968"/>
                    <a:pt x="10420" y="18013"/>
                    <a:pt x="10401" y="18051"/>
                  </a:cubicBezTo>
                  <a:cubicBezTo>
                    <a:pt x="10394" y="18095"/>
                    <a:pt x="10369" y="18127"/>
                    <a:pt x="10337" y="18159"/>
                  </a:cubicBezTo>
                  <a:cubicBezTo>
                    <a:pt x="10330" y="18162"/>
                    <a:pt x="10324" y="18164"/>
                    <a:pt x="10318" y="18164"/>
                  </a:cubicBezTo>
                  <a:cubicBezTo>
                    <a:pt x="10264" y="18164"/>
                    <a:pt x="10248" y="18021"/>
                    <a:pt x="10242" y="17987"/>
                  </a:cubicBezTo>
                  <a:cubicBezTo>
                    <a:pt x="10223" y="17892"/>
                    <a:pt x="10197" y="17790"/>
                    <a:pt x="10172" y="17695"/>
                  </a:cubicBezTo>
                  <a:cubicBezTo>
                    <a:pt x="10128" y="17498"/>
                    <a:pt x="10077" y="17301"/>
                    <a:pt x="10026" y="17110"/>
                  </a:cubicBezTo>
                  <a:cubicBezTo>
                    <a:pt x="9822" y="16329"/>
                    <a:pt x="9581" y="15560"/>
                    <a:pt x="9308" y="14803"/>
                  </a:cubicBezTo>
                  <a:cubicBezTo>
                    <a:pt x="9263" y="14689"/>
                    <a:pt x="9225" y="14575"/>
                    <a:pt x="9181" y="14460"/>
                  </a:cubicBezTo>
                  <a:close/>
                  <a:moveTo>
                    <a:pt x="5511" y="0"/>
                  </a:moveTo>
                  <a:cubicBezTo>
                    <a:pt x="5479" y="0"/>
                    <a:pt x="5446" y="1"/>
                    <a:pt x="5412" y="3"/>
                  </a:cubicBezTo>
                  <a:cubicBezTo>
                    <a:pt x="5183" y="3"/>
                    <a:pt x="4955" y="41"/>
                    <a:pt x="4739" y="98"/>
                  </a:cubicBezTo>
                  <a:cubicBezTo>
                    <a:pt x="4332" y="213"/>
                    <a:pt x="3963" y="416"/>
                    <a:pt x="3652" y="702"/>
                  </a:cubicBezTo>
                  <a:cubicBezTo>
                    <a:pt x="3499" y="842"/>
                    <a:pt x="3366" y="994"/>
                    <a:pt x="3252" y="1166"/>
                  </a:cubicBezTo>
                  <a:cubicBezTo>
                    <a:pt x="2959" y="1287"/>
                    <a:pt x="2680" y="1446"/>
                    <a:pt x="2426" y="1636"/>
                  </a:cubicBezTo>
                  <a:cubicBezTo>
                    <a:pt x="2379" y="1667"/>
                    <a:pt x="2417" y="1737"/>
                    <a:pt x="2464" y="1737"/>
                  </a:cubicBezTo>
                  <a:cubicBezTo>
                    <a:pt x="2474" y="1737"/>
                    <a:pt x="2485" y="1733"/>
                    <a:pt x="2495" y="1725"/>
                  </a:cubicBezTo>
                  <a:cubicBezTo>
                    <a:pt x="2629" y="1852"/>
                    <a:pt x="2769" y="1973"/>
                    <a:pt x="2915" y="2100"/>
                  </a:cubicBezTo>
                  <a:cubicBezTo>
                    <a:pt x="3036" y="2208"/>
                    <a:pt x="3156" y="2335"/>
                    <a:pt x="3315" y="2392"/>
                  </a:cubicBezTo>
                  <a:lnTo>
                    <a:pt x="3328" y="2392"/>
                  </a:lnTo>
                  <a:cubicBezTo>
                    <a:pt x="3296" y="2431"/>
                    <a:pt x="3271" y="2481"/>
                    <a:pt x="3245" y="2520"/>
                  </a:cubicBezTo>
                  <a:cubicBezTo>
                    <a:pt x="3207" y="2589"/>
                    <a:pt x="3169" y="2653"/>
                    <a:pt x="3131" y="2723"/>
                  </a:cubicBezTo>
                  <a:cubicBezTo>
                    <a:pt x="3055" y="2850"/>
                    <a:pt x="2997" y="2983"/>
                    <a:pt x="2959" y="3123"/>
                  </a:cubicBezTo>
                  <a:cubicBezTo>
                    <a:pt x="2928" y="3174"/>
                    <a:pt x="2896" y="3225"/>
                    <a:pt x="2864" y="3282"/>
                  </a:cubicBezTo>
                  <a:cubicBezTo>
                    <a:pt x="2788" y="3428"/>
                    <a:pt x="2711" y="3574"/>
                    <a:pt x="2642" y="3727"/>
                  </a:cubicBezTo>
                  <a:cubicBezTo>
                    <a:pt x="2572" y="3873"/>
                    <a:pt x="2502" y="4026"/>
                    <a:pt x="2445" y="4178"/>
                  </a:cubicBezTo>
                  <a:cubicBezTo>
                    <a:pt x="2375" y="4331"/>
                    <a:pt x="2324" y="4489"/>
                    <a:pt x="2298" y="4655"/>
                  </a:cubicBezTo>
                  <a:cubicBezTo>
                    <a:pt x="2298" y="4661"/>
                    <a:pt x="2298" y="4667"/>
                    <a:pt x="2305" y="4674"/>
                  </a:cubicBezTo>
                  <a:cubicBezTo>
                    <a:pt x="2019" y="5335"/>
                    <a:pt x="1854" y="6040"/>
                    <a:pt x="1822" y="6758"/>
                  </a:cubicBezTo>
                  <a:cubicBezTo>
                    <a:pt x="1815" y="6885"/>
                    <a:pt x="1815" y="7012"/>
                    <a:pt x="1815" y="7139"/>
                  </a:cubicBezTo>
                  <a:cubicBezTo>
                    <a:pt x="1815" y="7203"/>
                    <a:pt x="1815" y="7267"/>
                    <a:pt x="1828" y="7336"/>
                  </a:cubicBezTo>
                  <a:cubicBezTo>
                    <a:pt x="1828" y="7400"/>
                    <a:pt x="1841" y="7464"/>
                    <a:pt x="1860" y="7533"/>
                  </a:cubicBezTo>
                  <a:cubicBezTo>
                    <a:pt x="1864" y="7541"/>
                    <a:pt x="1872" y="7544"/>
                    <a:pt x="1879" y="7544"/>
                  </a:cubicBezTo>
                  <a:cubicBezTo>
                    <a:pt x="1884" y="7544"/>
                    <a:pt x="1889" y="7542"/>
                    <a:pt x="1892" y="7540"/>
                  </a:cubicBezTo>
                  <a:cubicBezTo>
                    <a:pt x="1923" y="7902"/>
                    <a:pt x="2000" y="8264"/>
                    <a:pt x="2133" y="8607"/>
                  </a:cubicBezTo>
                  <a:cubicBezTo>
                    <a:pt x="2171" y="8703"/>
                    <a:pt x="2209" y="8792"/>
                    <a:pt x="2254" y="8887"/>
                  </a:cubicBezTo>
                  <a:cubicBezTo>
                    <a:pt x="2292" y="8976"/>
                    <a:pt x="2343" y="9052"/>
                    <a:pt x="2406" y="9122"/>
                  </a:cubicBezTo>
                  <a:cubicBezTo>
                    <a:pt x="2410" y="9126"/>
                    <a:pt x="2415" y="9127"/>
                    <a:pt x="2419" y="9127"/>
                  </a:cubicBezTo>
                  <a:cubicBezTo>
                    <a:pt x="2431" y="9127"/>
                    <a:pt x="2443" y="9117"/>
                    <a:pt x="2438" y="9103"/>
                  </a:cubicBezTo>
                  <a:cubicBezTo>
                    <a:pt x="2438" y="9084"/>
                    <a:pt x="2438" y="9078"/>
                    <a:pt x="2432" y="9065"/>
                  </a:cubicBezTo>
                  <a:lnTo>
                    <a:pt x="2432" y="9065"/>
                  </a:lnTo>
                  <a:cubicBezTo>
                    <a:pt x="2521" y="9243"/>
                    <a:pt x="2629" y="9414"/>
                    <a:pt x="2750" y="9573"/>
                  </a:cubicBezTo>
                  <a:cubicBezTo>
                    <a:pt x="2807" y="9643"/>
                    <a:pt x="2864" y="9713"/>
                    <a:pt x="2928" y="9783"/>
                  </a:cubicBezTo>
                  <a:cubicBezTo>
                    <a:pt x="2985" y="9840"/>
                    <a:pt x="3048" y="9897"/>
                    <a:pt x="3118" y="9942"/>
                  </a:cubicBezTo>
                  <a:lnTo>
                    <a:pt x="3182" y="10044"/>
                  </a:lnTo>
                  <a:cubicBezTo>
                    <a:pt x="3341" y="10298"/>
                    <a:pt x="3531" y="10539"/>
                    <a:pt x="3741" y="10749"/>
                  </a:cubicBezTo>
                  <a:cubicBezTo>
                    <a:pt x="3798" y="10813"/>
                    <a:pt x="3862" y="10870"/>
                    <a:pt x="3925" y="10921"/>
                  </a:cubicBezTo>
                  <a:cubicBezTo>
                    <a:pt x="3982" y="10978"/>
                    <a:pt x="4052" y="11029"/>
                    <a:pt x="4129" y="11067"/>
                  </a:cubicBezTo>
                  <a:lnTo>
                    <a:pt x="4148" y="11067"/>
                  </a:lnTo>
                  <a:lnTo>
                    <a:pt x="4179" y="11092"/>
                  </a:lnTo>
                  <a:cubicBezTo>
                    <a:pt x="4268" y="11149"/>
                    <a:pt x="4364" y="11200"/>
                    <a:pt x="4459" y="11245"/>
                  </a:cubicBezTo>
                  <a:lnTo>
                    <a:pt x="4484" y="11251"/>
                  </a:lnTo>
                  <a:lnTo>
                    <a:pt x="4421" y="11276"/>
                  </a:lnTo>
                  <a:cubicBezTo>
                    <a:pt x="4243" y="11334"/>
                    <a:pt x="4084" y="11448"/>
                    <a:pt x="3976" y="11607"/>
                  </a:cubicBezTo>
                  <a:cubicBezTo>
                    <a:pt x="3957" y="11639"/>
                    <a:pt x="3944" y="11670"/>
                    <a:pt x="3938" y="11709"/>
                  </a:cubicBezTo>
                  <a:cubicBezTo>
                    <a:pt x="3932" y="11709"/>
                    <a:pt x="3925" y="11709"/>
                    <a:pt x="3919" y="11715"/>
                  </a:cubicBezTo>
                  <a:cubicBezTo>
                    <a:pt x="3824" y="11817"/>
                    <a:pt x="3766" y="11950"/>
                    <a:pt x="3754" y="12090"/>
                  </a:cubicBezTo>
                  <a:cubicBezTo>
                    <a:pt x="3741" y="12172"/>
                    <a:pt x="3747" y="12249"/>
                    <a:pt x="3760" y="12331"/>
                  </a:cubicBezTo>
                  <a:cubicBezTo>
                    <a:pt x="3582" y="12471"/>
                    <a:pt x="3411" y="12630"/>
                    <a:pt x="3239" y="12776"/>
                  </a:cubicBezTo>
                  <a:cubicBezTo>
                    <a:pt x="3042" y="12941"/>
                    <a:pt x="2839" y="13100"/>
                    <a:pt x="2635" y="13246"/>
                  </a:cubicBezTo>
                  <a:cubicBezTo>
                    <a:pt x="2229" y="13551"/>
                    <a:pt x="1809" y="13831"/>
                    <a:pt x="1364" y="14085"/>
                  </a:cubicBezTo>
                  <a:cubicBezTo>
                    <a:pt x="1129" y="14219"/>
                    <a:pt x="869" y="14339"/>
                    <a:pt x="640" y="14498"/>
                  </a:cubicBezTo>
                  <a:cubicBezTo>
                    <a:pt x="627" y="14505"/>
                    <a:pt x="627" y="14524"/>
                    <a:pt x="640" y="14530"/>
                  </a:cubicBezTo>
                  <a:cubicBezTo>
                    <a:pt x="640" y="14543"/>
                    <a:pt x="653" y="14549"/>
                    <a:pt x="665" y="14549"/>
                  </a:cubicBezTo>
                  <a:cubicBezTo>
                    <a:pt x="761" y="14536"/>
                    <a:pt x="862" y="14524"/>
                    <a:pt x="958" y="14511"/>
                  </a:cubicBezTo>
                  <a:lnTo>
                    <a:pt x="958" y="14511"/>
                  </a:lnTo>
                  <a:cubicBezTo>
                    <a:pt x="595" y="14791"/>
                    <a:pt x="278" y="15121"/>
                    <a:pt x="11" y="15496"/>
                  </a:cubicBezTo>
                  <a:cubicBezTo>
                    <a:pt x="0" y="15512"/>
                    <a:pt x="12" y="15537"/>
                    <a:pt x="31" y="15537"/>
                  </a:cubicBezTo>
                  <a:cubicBezTo>
                    <a:pt x="35" y="15537"/>
                    <a:pt x="38" y="15536"/>
                    <a:pt x="42" y="15534"/>
                  </a:cubicBezTo>
                  <a:cubicBezTo>
                    <a:pt x="481" y="15293"/>
                    <a:pt x="919" y="15051"/>
                    <a:pt x="1352" y="14784"/>
                  </a:cubicBezTo>
                  <a:cubicBezTo>
                    <a:pt x="1784" y="14524"/>
                    <a:pt x="2203" y="14250"/>
                    <a:pt x="2623" y="13977"/>
                  </a:cubicBezTo>
                  <a:cubicBezTo>
                    <a:pt x="3302" y="13532"/>
                    <a:pt x="3976" y="13081"/>
                    <a:pt x="4669" y="12662"/>
                  </a:cubicBezTo>
                  <a:cubicBezTo>
                    <a:pt x="4707" y="12713"/>
                    <a:pt x="4764" y="12751"/>
                    <a:pt x="4828" y="12757"/>
                  </a:cubicBezTo>
                  <a:cubicBezTo>
                    <a:pt x="4847" y="12760"/>
                    <a:pt x="4866" y="12762"/>
                    <a:pt x="4885" y="12762"/>
                  </a:cubicBezTo>
                  <a:cubicBezTo>
                    <a:pt x="4942" y="12762"/>
                    <a:pt x="4998" y="12748"/>
                    <a:pt x="5050" y="12719"/>
                  </a:cubicBezTo>
                  <a:cubicBezTo>
                    <a:pt x="5120" y="12674"/>
                    <a:pt x="5183" y="12617"/>
                    <a:pt x="5228" y="12541"/>
                  </a:cubicBezTo>
                  <a:cubicBezTo>
                    <a:pt x="5279" y="12465"/>
                    <a:pt x="5317" y="12382"/>
                    <a:pt x="5336" y="12287"/>
                  </a:cubicBezTo>
                  <a:cubicBezTo>
                    <a:pt x="5336" y="12287"/>
                    <a:pt x="5336" y="12280"/>
                    <a:pt x="5336" y="12274"/>
                  </a:cubicBezTo>
                  <a:cubicBezTo>
                    <a:pt x="5781" y="12026"/>
                    <a:pt x="6232" y="11791"/>
                    <a:pt x="6690" y="11581"/>
                  </a:cubicBezTo>
                  <a:cubicBezTo>
                    <a:pt x="7128" y="11931"/>
                    <a:pt x="7554" y="12300"/>
                    <a:pt x="7948" y="12700"/>
                  </a:cubicBezTo>
                  <a:cubicBezTo>
                    <a:pt x="8227" y="12980"/>
                    <a:pt x="8494" y="13278"/>
                    <a:pt x="8742" y="13590"/>
                  </a:cubicBezTo>
                  <a:cubicBezTo>
                    <a:pt x="9060" y="14378"/>
                    <a:pt x="9359" y="15178"/>
                    <a:pt x="9606" y="15992"/>
                  </a:cubicBezTo>
                  <a:cubicBezTo>
                    <a:pt x="9734" y="16405"/>
                    <a:pt x="9848" y="16824"/>
                    <a:pt x="9956" y="17237"/>
                  </a:cubicBezTo>
                  <a:cubicBezTo>
                    <a:pt x="10007" y="17453"/>
                    <a:pt x="10064" y="17663"/>
                    <a:pt x="10108" y="17873"/>
                  </a:cubicBezTo>
                  <a:cubicBezTo>
                    <a:pt x="10128" y="17968"/>
                    <a:pt x="10147" y="18057"/>
                    <a:pt x="10178" y="18146"/>
                  </a:cubicBezTo>
                  <a:cubicBezTo>
                    <a:pt x="10197" y="18216"/>
                    <a:pt x="10261" y="18267"/>
                    <a:pt x="10337" y="18267"/>
                  </a:cubicBezTo>
                  <a:cubicBezTo>
                    <a:pt x="10420" y="18254"/>
                    <a:pt x="10471" y="18165"/>
                    <a:pt x="10502" y="18095"/>
                  </a:cubicBezTo>
                  <a:cubicBezTo>
                    <a:pt x="10547" y="17987"/>
                    <a:pt x="10591" y="17879"/>
                    <a:pt x="10623" y="17765"/>
                  </a:cubicBezTo>
                  <a:cubicBezTo>
                    <a:pt x="10687" y="17568"/>
                    <a:pt x="10725" y="17364"/>
                    <a:pt x="10738" y="17155"/>
                  </a:cubicBezTo>
                  <a:cubicBezTo>
                    <a:pt x="10801" y="17237"/>
                    <a:pt x="10871" y="17314"/>
                    <a:pt x="10941" y="17390"/>
                  </a:cubicBezTo>
                  <a:cubicBezTo>
                    <a:pt x="11081" y="17536"/>
                    <a:pt x="11259" y="17669"/>
                    <a:pt x="11475" y="17669"/>
                  </a:cubicBezTo>
                  <a:cubicBezTo>
                    <a:pt x="11480" y="17670"/>
                    <a:pt x="11484" y="17670"/>
                    <a:pt x="11489" y="17670"/>
                  </a:cubicBezTo>
                  <a:cubicBezTo>
                    <a:pt x="11668" y="17670"/>
                    <a:pt x="11826" y="17557"/>
                    <a:pt x="11881" y="17383"/>
                  </a:cubicBezTo>
                  <a:cubicBezTo>
                    <a:pt x="11901" y="17269"/>
                    <a:pt x="11888" y="17155"/>
                    <a:pt x="11850" y="17047"/>
                  </a:cubicBezTo>
                  <a:cubicBezTo>
                    <a:pt x="11805" y="16920"/>
                    <a:pt x="11761" y="16792"/>
                    <a:pt x="11716" y="16665"/>
                  </a:cubicBezTo>
                  <a:cubicBezTo>
                    <a:pt x="11627" y="16411"/>
                    <a:pt x="11538" y="16157"/>
                    <a:pt x="11443" y="15903"/>
                  </a:cubicBezTo>
                  <a:cubicBezTo>
                    <a:pt x="11259" y="15394"/>
                    <a:pt x="11074" y="14880"/>
                    <a:pt x="10884" y="14371"/>
                  </a:cubicBezTo>
                  <a:cubicBezTo>
                    <a:pt x="10776" y="14092"/>
                    <a:pt x="10674" y="13806"/>
                    <a:pt x="10566" y="13526"/>
                  </a:cubicBezTo>
                  <a:lnTo>
                    <a:pt x="10401" y="13094"/>
                  </a:lnTo>
                  <a:cubicBezTo>
                    <a:pt x="10356" y="12986"/>
                    <a:pt x="10318" y="12878"/>
                    <a:pt x="10274" y="12776"/>
                  </a:cubicBezTo>
                  <a:cubicBezTo>
                    <a:pt x="10267" y="12738"/>
                    <a:pt x="10261" y="12700"/>
                    <a:pt x="10255" y="12662"/>
                  </a:cubicBezTo>
                  <a:cubicBezTo>
                    <a:pt x="10236" y="12547"/>
                    <a:pt x="10216" y="12427"/>
                    <a:pt x="10197" y="12312"/>
                  </a:cubicBezTo>
                  <a:lnTo>
                    <a:pt x="10197" y="12312"/>
                  </a:lnTo>
                  <a:cubicBezTo>
                    <a:pt x="10280" y="12579"/>
                    <a:pt x="10369" y="12840"/>
                    <a:pt x="10464" y="13107"/>
                  </a:cubicBezTo>
                  <a:cubicBezTo>
                    <a:pt x="10642" y="13621"/>
                    <a:pt x="10852" y="14130"/>
                    <a:pt x="11074" y="14632"/>
                  </a:cubicBezTo>
                  <a:cubicBezTo>
                    <a:pt x="11201" y="14905"/>
                    <a:pt x="11335" y="15185"/>
                    <a:pt x="11468" y="15458"/>
                  </a:cubicBezTo>
                  <a:cubicBezTo>
                    <a:pt x="11480" y="15477"/>
                    <a:pt x="11503" y="15492"/>
                    <a:pt x="11525" y="15492"/>
                  </a:cubicBezTo>
                  <a:cubicBezTo>
                    <a:pt x="11540" y="15492"/>
                    <a:pt x="11554" y="15486"/>
                    <a:pt x="11564" y="15471"/>
                  </a:cubicBezTo>
                  <a:cubicBezTo>
                    <a:pt x="11723" y="15191"/>
                    <a:pt x="11818" y="14886"/>
                    <a:pt x="11837" y="14568"/>
                  </a:cubicBezTo>
                  <a:cubicBezTo>
                    <a:pt x="11837" y="14562"/>
                    <a:pt x="11837" y="14556"/>
                    <a:pt x="11837" y="14556"/>
                  </a:cubicBezTo>
                  <a:cubicBezTo>
                    <a:pt x="11907" y="14250"/>
                    <a:pt x="11907" y="13933"/>
                    <a:pt x="11850" y="13628"/>
                  </a:cubicBezTo>
                  <a:cubicBezTo>
                    <a:pt x="11805" y="13399"/>
                    <a:pt x="11748" y="13164"/>
                    <a:pt x="11684" y="12941"/>
                  </a:cubicBezTo>
                  <a:cubicBezTo>
                    <a:pt x="11691" y="12903"/>
                    <a:pt x="11691" y="12865"/>
                    <a:pt x="11684" y="12827"/>
                  </a:cubicBezTo>
                  <a:cubicBezTo>
                    <a:pt x="11672" y="12763"/>
                    <a:pt x="11659" y="12706"/>
                    <a:pt x="11646" y="12643"/>
                  </a:cubicBezTo>
                  <a:cubicBezTo>
                    <a:pt x="11627" y="12535"/>
                    <a:pt x="11602" y="12420"/>
                    <a:pt x="11564" y="12312"/>
                  </a:cubicBezTo>
                  <a:cubicBezTo>
                    <a:pt x="11557" y="12255"/>
                    <a:pt x="11551" y="12198"/>
                    <a:pt x="11545" y="12141"/>
                  </a:cubicBezTo>
                  <a:cubicBezTo>
                    <a:pt x="11532" y="12033"/>
                    <a:pt x="11519" y="11925"/>
                    <a:pt x="11500" y="11823"/>
                  </a:cubicBezTo>
                  <a:cubicBezTo>
                    <a:pt x="11468" y="11607"/>
                    <a:pt x="11430" y="11397"/>
                    <a:pt x="11379" y="11181"/>
                  </a:cubicBezTo>
                  <a:cubicBezTo>
                    <a:pt x="11290" y="10762"/>
                    <a:pt x="11182" y="10355"/>
                    <a:pt x="11055" y="9948"/>
                  </a:cubicBezTo>
                  <a:cubicBezTo>
                    <a:pt x="10979" y="9720"/>
                    <a:pt x="10903" y="9484"/>
                    <a:pt x="10807" y="9262"/>
                  </a:cubicBezTo>
                  <a:lnTo>
                    <a:pt x="10896" y="9205"/>
                  </a:lnTo>
                  <a:cubicBezTo>
                    <a:pt x="11221" y="9001"/>
                    <a:pt x="11564" y="8811"/>
                    <a:pt x="11907" y="8646"/>
                  </a:cubicBezTo>
                  <a:cubicBezTo>
                    <a:pt x="12104" y="8544"/>
                    <a:pt x="12307" y="8455"/>
                    <a:pt x="12511" y="8372"/>
                  </a:cubicBezTo>
                  <a:cubicBezTo>
                    <a:pt x="12542" y="8360"/>
                    <a:pt x="12542" y="8309"/>
                    <a:pt x="12511" y="8302"/>
                  </a:cubicBezTo>
                  <a:lnTo>
                    <a:pt x="12021" y="8169"/>
                  </a:lnTo>
                  <a:cubicBezTo>
                    <a:pt x="12059" y="8093"/>
                    <a:pt x="12117" y="8029"/>
                    <a:pt x="12180" y="7978"/>
                  </a:cubicBezTo>
                  <a:cubicBezTo>
                    <a:pt x="12206" y="7959"/>
                    <a:pt x="12206" y="7927"/>
                    <a:pt x="12174" y="7915"/>
                  </a:cubicBezTo>
                  <a:cubicBezTo>
                    <a:pt x="12415" y="7762"/>
                    <a:pt x="12631" y="7584"/>
                    <a:pt x="12816" y="7375"/>
                  </a:cubicBezTo>
                  <a:cubicBezTo>
                    <a:pt x="12844" y="7347"/>
                    <a:pt x="12812" y="7309"/>
                    <a:pt x="12779" y="7309"/>
                  </a:cubicBezTo>
                  <a:cubicBezTo>
                    <a:pt x="12774" y="7309"/>
                    <a:pt x="12769" y="7310"/>
                    <a:pt x="12765" y="7311"/>
                  </a:cubicBezTo>
                  <a:cubicBezTo>
                    <a:pt x="12441" y="7444"/>
                    <a:pt x="12117" y="7597"/>
                    <a:pt x="11799" y="7756"/>
                  </a:cubicBezTo>
                  <a:cubicBezTo>
                    <a:pt x="11507" y="7902"/>
                    <a:pt x="11221" y="8067"/>
                    <a:pt x="10941" y="8239"/>
                  </a:cubicBezTo>
                  <a:cubicBezTo>
                    <a:pt x="10839" y="8271"/>
                    <a:pt x="10744" y="8302"/>
                    <a:pt x="10655" y="8341"/>
                  </a:cubicBezTo>
                  <a:lnTo>
                    <a:pt x="10572" y="8379"/>
                  </a:lnTo>
                  <a:cubicBezTo>
                    <a:pt x="10560" y="8188"/>
                    <a:pt x="10528" y="7997"/>
                    <a:pt x="10483" y="7813"/>
                  </a:cubicBezTo>
                  <a:cubicBezTo>
                    <a:pt x="10445" y="7610"/>
                    <a:pt x="10388" y="7413"/>
                    <a:pt x="10325" y="7222"/>
                  </a:cubicBezTo>
                  <a:cubicBezTo>
                    <a:pt x="10261" y="7025"/>
                    <a:pt x="10191" y="6828"/>
                    <a:pt x="10102" y="6644"/>
                  </a:cubicBezTo>
                  <a:cubicBezTo>
                    <a:pt x="10064" y="6548"/>
                    <a:pt x="10019" y="6453"/>
                    <a:pt x="9969" y="6358"/>
                  </a:cubicBezTo>
                  <a:cubicBezTo>
                    <a:pt x="9943" y="6307"/>
                    <a:pt x="9918" y="6256"/>
                    <a:pt x="9892" y="6205"/>
                  </a:cubicBezTo>
                  <a:cubicBezTo>
                    <a:pt x="9880" y="6167"/>
                    <a:pt x="9867" y="6129"/>
                    <a:pt x="9854" y="6091"/>
                  </a:cubicBezTo>
                  <a:cubicBezTo>
                    <a:pt x="9600" y="5309"/>
                    <a:pt x="9206" y="4585"/>
                    <a:pt x="8698" y="3937"/>
                  </a:cubicBezTo>
                  <a:cubicBezTo>
                    <a:pt x="8526" y="3708"/>
                    <a:pt x="8335" y="3492"/>
                    <a:pt x="8119" y="3301"/>
                  </a:cubicBezTo>
                  <a:cubicBezTo>
                    <a:pt x="8119" y="3015"/>
                    <a:pt x="8081" y="2729"/>
                    <a:pt x="7999" y="2456"/>
                  </a:cubicBezTo>
                  <a:cubicBezTo>
                    <a:pt x="7916" y="2145"/>
                    <a:pt x="7789" y="1846"/>
                    <a:pt x="7630" y="1573"/>
                  </a:cubicBezTo>
                  <a:cubicBezTo>
                    <a:pt x="7586" y="1490"/>
                    <a:pt x="7535" y="1420"/>
                    <a:pt x="7484" y="1350"/>
                  </a:cubicBezTo>
                  <a:cubicBezTo>
                    <a:pt x="7439" y="1274"/>
                    <a:pt x="7376" y="1204"/>
                    <a:pt x="7306" y="1147"/>
                  </a:cubicBezTo>
                  <a:cubicBezTo>
                    <a:pt x="7300" y="1141"/>
                    <a:pt x="7293" y="1141"/>
                    <a:pt x="7287" y="1141"/>
                  </a:cubicBezTo>
                  <a:cubicBezTo>
                    <a:pt x="7223" y="1071"/>
                    <a:pt x="7160" y="1001"/>
                    <a:pt x="7096" y="937"/>
                  </a:cubicBezTo>
                  <a:cubicBezTo>
                    <a:pt x="7026" y="874"/>
                    <a:pt x="6956" y="804"/>
                    <a:pt x="6880" y="740"/>
                  </a:cubicBezTo>
                  <a:cubicBezTo>
                    <a:pt x="6848" y="715"/>
                    <a:pt x="6810" y="683"/>
                    <a:pt x="6772" y="651"/>
                  </a:cubicBezTo>
                  <a:cubicBezTo>
                    <a:pt x="6747" y="632"/>
                    <a:pt x="6728" y="613"/>
                    <a:pt x="6702" y="600"/>
                  </a:cubicBezTo>
                  <a:cubicBezTo>
                    <a:pt x="6690" y="569"/>
                    <a:pt x="6664" y="543"/>
                    <a:pt x="6639" y="518"/>
                  </a:cubicBezTo>
                  <a:cubicBezTo>
                    <a:pt x="6607" y="480"/>
                    <a:pt x="6569" y="448"/>
                    <a:pt x="6524" y="416"/>
                  </a:cubicBezTo>
                  <a:cubicBezTo>
                    <a:pt x="6442" y="346"/>
                    <a:pt x="6346" y="283"/>
                    <a:pt x="6251" y="238"/>
                  </a:cubicBezTo>
                  <a:cubicBezTo>
                    <a:pt x="6188" y="200"/>
                    <a:pt x="6124" y="175"/>
                    <a:pt x="6054" y="149"/>
                  </a:cubicBezTo>
                  <a:lnTo>
                    <a:pt x="6067" y="149"/>
                  </a:lnTo>
                  <a:cubicBezTo>
                    <a:pt x="6069" y="149"/>
                    <a:pt x="6071" y="150"/>
                    <a:pt x="6073" y="150"/>
                  </a:cubicBezTo>
                  <a:cubicBezTo>
                    <a:pt x="6107" y="150"/>
                    <a:pt x="6122" y="98"/>
                    <a:pt x="6086" y="86"/>
                  </a:cubicBezTo>
                  <a:cubicBezTo>
                    <a:pt x="5978" y="41"/>
                    <a:pt x="5863" y="16"/>
                    <a:pt x="5749" y="9"/>
                  </a:cubicBezTo>
                  <a:cubicBezTo>
                    <a:pt x="5668" y="5"/>
                    <a:pt x="5590" y="0"/>
                    <a:pt x="5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" name="Google Shape;345;p39"/>
            <p:cNvSpPr/>
            <p:nvPr/>
          </p:nvSpPr>
          <p:spPr>
            <a:xfrm>
              <a:off x="7319661" y="3764209"/>
              <a:ext cx="34913" cy="31933"/>
            </a:xfrm>
            <a:custGeom>
              <a:avLst/>
              <a:gdLst/>
              <a:ahLst/>
              <a:cxnLst/>
              <a:rect l="l" t="t" r="r" b="b"/>
              <a:pathLst>
                <a:path w="164" h="150" extrusionOk="0">
                  <a:moveTo>
                    <a:pt x="152" y="1"/>
                  </a:moveTo>
                  <a:cubicBezTo>
                    <a:pt x="150" y="1"/>
                    <a:pt x="148" y="2"/>
                    <a:pt x="146" y="5"/>
                  </a:cubicBezTo>
                  <a:lnTo>
                    <a:pt x="108" y="30"/>
                  </a:lnTo>
                  <a:cubicBezTo>
                    <a:pt x="96" y="43"/>
                    <a:pt x="83" y="49"/>
                    <a:pt x="77" y="62"/>
                  </a:cubicBezTo>
                  <a:lnTo>
                    <a:pt x="7" y="126"/>
                  </a:lnTo>
                  <a:cubicBezTo>
                    <a:pt x="0" y="132"/>
                    <a:pt x="0" y="138"/>
                    <a:pt x="7" y="145"/>
                  </a:cubicBezTo>
                  <a:cubicBezTo>
                    <a:pt x="10" y="148"/>
                    <a:pt x="13" y="150"/>
                    <a:pt x="16" y="150"/>
                  </a:cubicBezTo>
                  <a:cubicBezTo>
                    <a:pt x="19" y="150"/>
                    <a:pt x="22" y="148"/>
                    <a:pt x="26" y="145"/>
                  </a:cubicBezTo>
                  <a:lnTo>
                    <a:pt x="96" y="88"/>
                  </a:lnTo>
                  <a:lnTo>
                    <a:pt x="127" y="56"/>
                  </a:lnTo>
                  <a:lnTo>
                    <a:pt x="159" y="18"/>
                  </a:lnTo>
                  <a:cubicBezTo>
                    <a:pt x="164" y="13"/>
                    <a:pt x="158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6" name="Google Shape;346;p39"/>
            <p:cNvSpPr/>
            <p:nvPr/>
          </p:nvSpPr>
          <p:spPr>
            <a:xfrm>
              <a:off x="7245151" y="2307015"/>
              <a:ext cx="38319" cy="210330"/>
            </a:xfrm>
            <a:custGeom>
              <a:avLst/>
              <a:gdLst/>
              <a:ahLst/>
              <a:cxnLst/>
              <a:rect l="l" t="t" r="r" b="b"/>
              <a:pathLst>
                <a:path w="180" h="988" extrusionOk="0">
                  <a:moveTo>
                    <a:pt x="150" y="0"/>
                  </a:moveTo>
                  <a:cubicBezTo>
                    <a:pt x="140" y="0"/>
                    <a:pt x="130" y="6"/>
                    <a:pt x="128" y="19"/>
                  </a:cubicBezTo>
                  <a:cubicBezTo>
                    <a:pt x="71" y="171"/>
                    <a:pt x="39" y="336"/>
                    <a:pt x="26" y="495"/>
                  </a:cubicBezTo>
                  <a:cubicBezTo>
                    <a:pt x="13" y="654"/>
                    <a:pt x="1" y="832"/>
                    <a:pt x="64" y="972"/>
                  </a:cubicBezTo>
                  <a:cubicBezTo>
                    <a:pt x="70" y="983"/>
                    <a:pt x="80" y="988"/>
                    <a:pt x="90" y="988"/>
                  </a:cubicBezTo>
                  <a:cubicBezTo>
                    <a:pt x="103" y="988"/>
                    <a:pt x="115" y="980"/>
                    <a:pt x="115" y="965"/>
                  </a:cubicBezTo>
                  <a:cubicBezTo>
                    <a:pt x="141" y="813"/>
                    <a:pt x="115" y="654"/>
                    <a:pt x="121" y="502"/>
                  </a:cubicBezTo>
                  <a:cubicBezTo>
                    <a:pt x="128" y="343"/>
                    <a:pt x="147" y="184"/>
                    <a:pt x="172" y="31"/>
                  </a:cubicBezTo>
                  <a:cubicBezTo>
                    <a:pt x="180" y="12"/>
                    <a:pt x="16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7" name="Google Shape;347;p39"/>
            <p:cNvSpPr/>
            <p:nvPr/>
          </p:nvSpPr>
          <p:spPr>
            <a:xfrm>
              <a:off x="7326899" y="2613781"/>
              <a:ext cx="22779" cy="67697"/>
            </a:xfrm>
            <a:custGeom>
              <a:avLst/>
              <a:gdLst/>
              <a:ahLst/>
              <a:cxnLst/>
              <a:rect l="l" t="t" r="r" b="b"/>
              <a:pathLst>
                <a:path w="107" h="318" extrusionOk="0">
                  <a:moveTo>
                    <a:pt x="31" y="1"/>
                  </a:moveTo>
                  <a:cubicBezTo>
                    <a:pt x="16" y="1"/>
                    <a:pt x="1" y="12"/>
                    <a:pt x="4" y="33"/>
                  </a:cubicBezTo>
                  <a:lnTo>
                    <a:pt x="36" y="173"/>
                  </a:lnTo>
                  <a:cubicBezTo>
                    <a:pt x="43" y="217"/>
                    <a:pt x="62" y="268"/>
                    <a:pt x="81" y="312"/>
                  </a:cubicBezTo>
                  <a:cubicBezTo>
                    <a:pt x="84" y="316"/>
                    <a:pt x="90" y="317"/>
                    <a:pt x="96" y="317"/>
                  </a:cubicBezTo>
                  <a:cubicBezTo>
                    <a:pt x="101" y="317"/>
                    <a:pt x="106" y="316"/>
                    <a:pt x="106" y="312"/>
                  </a:cubicBezTo>
                  <a:cubicBezTo>
                    <a:pt x="100" y="217"/>
                    <a:pt x="87" y="122"/>
                    <a:pt x="55" y="26"/>
                  </a:cubicBezTo>
                  <a:cubicBezTo>
                    <a:pt x="55" y="9"/>
                    <a:pt x="43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8" name="Google Shape;348;p39"/>
            <p:cNvSpPr/>
            <p:nvPr/>
          </p:nvSpPr>
          <p:spPr>
            <a:xfrm>
              <a:off x="7279000" y="2528627"/>
              <a:ext cx="61098" cy="216717"/>
            </a:xfrm>
            <a:custGeom>
              <a:avLst/>
              <a:gdLst/>
              <a:ahLst/>
              <a:cxnLst/>
              <a:rect l="l" t="t" r="r" b="b"/>
              <a:pathLst>
                <a:path w="287" h="1018" extrusionOk="0">
                  <a:moveTo>
                    <a:pt x="39" y="1"/>
                  </a:moveTo>
                  <a:cubicBezTo>
                    <a:pt x="26" y="1"/>
                    <a:pt x="13" y="7"/>
                    <a:pt x="13" y="20"/>
                  </a:cubicBezTo>
                  <a:cubicBezTo>
                    <a:pt x="1" y="191"/>
                    <a:pt x="13" y="369"/>
                    <a:pt x="51" y="541"/>
                  </a:cubicBezTo>
                  <a:cubicBezTo>
                    <a:pt x="71" y="617"/>
                    <a:pt x="90" y="700"/>
                    <a:pt x="121" y="782"/>
                  </a:cubicBezTo>
                  <a:cubicBezTo>
                    <a:pt x="147" y="865"/>
                    <a:pt x="191" y="941"/>
                    <a:pt x="242" y="1011"/>
                  </a:cubicBezTo>
                  <a:cubicBezTo>
                    <a:pt x="248" y="1015"/>
                    <a:pt x="256" y="1017"/>
                    <a:pt x="262" y="1017"/>
                  </a:cubicBezTo>
                  <a:cubicBezTo>
                    <a:pt x="275" y="1017"/>
                    <a:pt x="287" y="1009"/>
                    <a:pt x="287" y="992"/>
                  </a:cubicBezTo>
                  <a:cubicBezTo>
                    <a:pt x="268" y="909"/>
                    <a:pt x="236" y="833"/>
                    <a:pt x="204" y="757"/>
                  </a:cubicBezTo>
                  <a:cubicBezTo>
                    <a:pt x="172" y="674"/>
                    <a:pt x="147" y="598"/>
                    <a:pt x="128" y="515"/>
                  </a:cubicBezTo>
                  <a:cubicBezTo>
                    <a:pt x="90" y="357"/>
                    <a:pt x="64" y="185"/>
                    <a:pt x="64" y="20"/>
                  </a:cubicBezTo>
                  <a:cubicBezTo>
                    <a:pt x="64" y="7"/>
                    <a:pt x="51" y="1"/>
                    <a:pt x="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9" name="Google Shape;349;p39"/>
            <p:cNvSpPr/>
            <p:nvPr/>
          </p:nvSpPr>
          <p:spPr>
            <a:xfrm>
              <a:off x="7264098" y="2228247"/>
              <a:ext cx="21927" cy="35552"/>
            </a:xfrm>
            <a:custGeom>
              <a:avLst/>
              <a:gdLst/>
              <a:ahLst/>
              <a:cxnLst/>
              <a:rect l="l" t="t" r="r" b="b"/>
              <a:pathLst>
                <a:path w="103" h="167" extrusionOk="0">
                  <a:moveTo>
                    <a:pt x="90" y="1"/>
                  </a:moveTo>
                  <a:cubicBezTo>
                    <a:pt x="83" y="1"/>
                    <a:pt x="77" y="1"/>
                    <a:pt x="71" y="7"/>
                  </a:cubicBezTo>
                  <a:lnTo>
                    <a:pt x="58" y="20"/>
                  </a:lnTo>
                  <a:cubicBezTo>
                    <a:pt x="58" y="26"/>
                    <a:pt x="52" y="33"/>
                    <a:pt x="52" y="39"/>
                  </a:cubicBezTo>
                  <a:cubicBezTo>
                    <a:pt x="45" y="45"/>
                    <a:pt x="39" y="58"/>
                    <a:pt x="32" y="71"/>
                  </a:cubicBezTo>
                  <a:lnTo>
                    <a:pt x="7" y="128"/>
                  </a:lnTo>
                  <a:cubicBezTo>
                    <a:pt x="1" y="141"/>
                    <a:pt x="7" y="160"/>
                    <a:pt x="20" y="166"/>
                  </a:cubicBezTo>
                  <a:cubicBezTo>
                    <a:pt x="32" y="166"/>
                    <a:pt x="52" y="160"/>
                    <a:pt x="58" y="147"/>
                  </a:cubicBezTo>
                  <a:cubicBezTo>
                    <a:pt x="64" y="128"/>
                    <a:pt x="77" y="109"/>
                    <a:pt x="83" y="90"/>
                  </a:cubicBezTo>
                  <a:cubicBezTo>
                    <a:pt x="96" y="64"/>
                    <a:pt x="90" y="64"/>
                    <a:pt x="96" y="58"/>
                  </a:cubicBezTo>
                  <a:cubicBezTo>
                    <a:pt x="96" y="52"/>
                    <a:pt x="102" y="39"/>
                    <a:pt x="102" y="33"/>
                  </a:cubicBezTo>
                  <a:cubicBezTo>
                    <a:pt x="102" y="33"/>
                    <a:pt x="102" y="26"/>
                    <a:pt x="102" y="20"/>
                  </a:cubicBezTo>
                  <a:cubicBezTo>
                    <a:pt x="102" y="14"/>
                    <a:pt x="96" y="7"/>
                    <a:pt x="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0" name="Google Shape;350;p39"/>
            <p:cNvSpPr/>
            <p:nvPr/>
          </p:nvSpPr>
          <p:spPr>
            <a:xfrm>
              <a:off x="7227695" y="2064539"/>
              <a:ext cx="43428" cy="158173"/>
            </a:xfrm>
            <a:custGeom>
              <a:avLst/>
              <a:gdLst/>
              <a:ahLst/>
              <a:cxnLst/>
              <a:rect l="l" t="t" r="r" b="b"/>
              <a:pathLst>
                <a:path w="204" h="743" extrusionOk="0">
                  <a:moveTo>
                    <a:pt x="173" y="1"/>
                  </a:moveTo>
                  <a:cubicBezTo>
                    <a:pt x="166" y="1"/>
                    <a:pt x="159" y="3"/>
                    <a:pt x="153" y="7"/>
                  </a:cubicBezTo>
                  <a:cubicBezTo>
                    <a:pt x="127" y="26"/>
                    <a:pt x="115" y="52"/>
                    <a:pt x="102" y="77"/>
                  </a:cubicBezTo>
                  <a:cubicBezTo>
                    <a:pt x="89" y="109"/>
                    <a:pt x="76" y="141"/>
                    <a:pt x="70" y="173"/>
                  </a:cubicBezTo>
                  <a:cubicBezTo>
                    <a:pt x="51" y="230"/>
                    <a:pt x="32" y="287"/>
                    <a:pt x="26" y="350"/>
                  </a:cubicBezTo>
                  <a:cubicBezTo>
                    <a:pt x="0" y="471"/>
                    <a:pt x="0" y="598"/>
                    <a:pt x="26" y="725"/>
                  </a:cubicBezTo>
                  <a:cubicBezTo>
                    <a:pt x="29" y="736"/>
                    <a:pt x="41" y="742"/>
                    <a:pt x="52" y="742"/>
                  </a:cubicBezTo>
                  <a:cubicBezTo>
                    <a:pt x="62" y="742"/>
                    <a:pt x="70" y="737"/>
                    <a:pt x="70" y="725"/>
                  </a:cubicBezTo>
                  <a:cubicBezTo>
                    <a:pt x="70" y="605"/>
                    <a:pt x="83" y="484"/>
                    <a:pt x="102" y="363"/>
                  </a:cubicBezTo>
                  <a:cubicBezTo>
                    <a:pt x="115" y="306"/>
                    <a:pt x="134" y="249"/>
                    <a:pt x="153" y="192"/>
                  </a:cubicBezTo>
                  <a:cubicBezTo>
                    <a:pt x="159" y="166"/>
                    <a:pt x="165" y="134"/>
                    <a:pt x="178" y="109"/>
                  </a:cubicBezTo>
                  <a:cubicBezTo>
                    <a:pt x="191" y="84"/>
                    <a:pt x="203" y="52"/>
                    <a:pt x="203" y="26"/>
                  </a:cubicBezTo>
                  <a:cubicBezTo>
                    <a:pt x="199" y="9"/>
                    <a:pt x="187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7273678" y="2010467"/>
              <a:ext cx="16392" cy="25120"/>
            </a:xfrm>
            <a:custGeom>
              <a:avLst/>
              <a:gdLst/>
              <a:ahLst/>
              <a:cxnLst/>
              <a:rect l="l" t="t" r="r" b="b"/>
              <a:pathLst>
                <a:path w="77" h="118" extrusionOk="0">
                  <a:moveTo>
                    <a:pt x="62" y="0"/>
                  </a:moveTo>
                  <a:cubicBezTo>
                    <a:pt x="58" y="0"/>
                    <a:pt x="53" y="2"/>
                    <a:pt x="51" y="7"/>
                  </a:cubicBezTo>
                  <a:cubicBezTo>
                    <a:pt x="45" y="7"/>
                    <a:pt x="38" y="13"/>
                    <a:pt x="38" y="20"/>
                  </a:cubicBezTo>
                  <a:cubicBezTo>
                    <a:pt x="32" y="26"/>
                    <a:pt x="32" y="39"/>
                    <a:pt x="26" y="45"/>
                  </a:cubicBezTo>
                  <a:lnTo>
                    <a:pt x="7" y="83"/>
                  </a:lnTo>
                  <a:cubicBezTo>
                    <a:pt x="0" y="90"/>
                    <a:pt x="0" y="96"/>
                    <a:pt x="7" y="102"/>
                  </a:cubicBezTo>
                  <a:cubicBezTo>
                    <a:pt x="7" y="109"/>
                    <a:pt x="13" y="115"/>
                    <a:pt x="19" y="115"/>
                  </a:cubicBezTo>
                  <a:cubicBezTo>
                    <a:pt x="23" y="117"/>
                    <a:pt x="27" y="118"/>
                    <a:pt x="30" y="118"/>
                  </a:cubicBezTo>
                  <a:cubicBezTo>
                    <a:pt x="41" y="118"/>
                    <a:pt x="53" y="112"/>
                    <a:pt x="57" y="102"/>
                  </a:cubicBezTo>
                  <a:lnTo>
                    <a:pt x="70" y="58"/>
                  </a:lnTo>
                  <a:cubicBezTo>
                    <a:pt x="70" y="52"/>
                    <a:pt x="76" y="45"/>
                    <a:pt x="76" y="39"/>
                  </a:cubicBezTo>
                  <a:cubicBezTo>
                    <a:pt x="76" y="26"/>
                    <a:pt x="76" y="20"/>
                    <a:pt x="76" y="13"/>
                  </a:cubicBezTo>
                  <a:cubicBezTo>
                    <a:pt x="76" y="6"/>
                    <a:pt x="6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8461574" y="1620675"/>
              <a:ext cx="90689" cy="91966"/>
            </a:xfrm>
            <a:custGeom>
              <a:avLst/>
              <a:gdLst/>
              <a:ahLst/>
              <a:cxnLst/>
              <a:rect l="l" t="t" r="r" b="b"/>
              <a:pathLst>
                <a:path w="426" h="432" extrusionOk="0">
                  <a:moveTo>
                    <a:pt x="24" y="0"/>
                  </a:moveTo>
                  <a:cubicBezTo>
                    <a:pt x="9" y="0"/>
                    <a:pt x="1" y="16"/>
                    <a:pt x="6" y="27"/>
                  </a:cubicBezTo>
                  <a:cubicBezTo>
                    <a:pt x="12" y="46"/>
                    <a:pt x="19" y="59"/>
                    <a:pt x="31" y="78"/>
                  </a:cubicBezTo>
                  <a:cubicBezTo>
                    <a:pt x="38" y="91"/>
                    <a:pt x="51" y="110"/>
                    <a:pt x="63" y="122"/>
                  </a:cubicBezTo>
                  <a:cubicBezTo>
                    <a:pt x="89" y="154"/>
                    <a:pt x="114" y="180"/>
                    <a:pt x="140" y="205"/>
                  </a:cubicBezTo>
                  <a:cubicBezTo>
                    <a:pt x="184" y="262"/>
                    <a:pt x="235" y="313"/>
                    <a:pt x="286" y="364"/>
                  </a:cubicBezTo>
                  <a:cubicBezTo>
                    <a:pt x="302" y="386"/>
                    <a:pt x="333" y="431"/>
                    <a:pt x="369" y="431"/>
                  </a:cubicBezTo>
                  <a:cubicBezTo>
                    <a:pt x="375" y="431"/>
                    <a:pt x="381" y="430"/>
                    <a:pt x="387" y="427"/>
                  </a:cubicBezTo>
                  <a:cubicBezTo>
                    <a:pt x="425" y="408"/>
                    <a:pt x="394" y="345"/>
                    <a:pt x="368" y="326"/>
                  </a:cubicBezTo>
                  <a:lnTo>
                    <a:pt x="216" y="167"/>
                  </a:lnTo>
                  <a:cubicBezTo>
                    <a:pt x="190" y="135"/>
                    <a:pt x="159" y="103"/>
                    <a:pt x="127" y="78"/>
                  </a:cubicBezTo>
                  <a:cubicBezTo>
                    <a:pt x="114" y="65"/>
                    <a:pt x="95" y="52"/>
                    <a:pt x="82" y="40"/>
                  </a:cubicBezTo>
                  <a:cubicBezTo>
                    <a:pt x="70" y="21"/>
                    <a:pt x="51" y="8"/>
                    <a:pt x="31" y="2"/>
                  </a:cubicBezTo>
                  <a:cubicBezTo>
                    <a:pt x="29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7541487" y="2912245"/>
              <a:ext cx="37042" cy="79619"/>
            </a:xfrm>
            <a:custGeom>
              <a:avLst/>
              <a:gdLst/>
              <a:ahLst/>
              <a:cxnLst/>
              <a:rect l="l" t="t" r="r" b="b"/>
              <a:pathLst>
                <a:path w="174" h="374" extrusionOk="0">
                  <a:moveTo>
                    <a:pt x="23" y="0"/>
                  </a:moveTo>
                  <a:cubicBezTo>
                    <a:pt x="18" y="0"/>
                    <a:pt x="13" y="3"/>
                    <a:pt x="13" y="10"/>
                  </a:cubicBezTo>
                  <a:cubicBezTo>
                    <a:pt x="13" y="16"/>
                    <a:pt x="7" y="23"/>
                    <a:pt x="0" y="29"/>
                  </a:cubicBezTo>
                  <a:cubicBezTo>
                    <a:pt x="0" y="35"/>
                    <a:pt x="0" y="42"/>
                    <a:pt x="0" y="54"/>
                  </a:cubicBezTo>
                  <a:cubicBezTo>
                    <a:pt x="0" y="67"/>
                    <a:pt x="0" y="86"/>
                    <a:pt x="7" y="99"/>
                  </a:cubicBezTo>
                  <a:cubicBezTo>
                    <a:pt x="7" y="131"/>
                    <a:pt x="13" y="162"/>
                    <a:pt x="26" y="194"/>
                  </a:cubicBezTo>
                  <a:cubicBezTo>
                    <a:pt x="45" y="258"/>
                    <a:pt x="70" y="315"/>
                    <a:pt x="108" y="366"/>
                  </a:cubicBezTo>
                  <a:cubicBezTo>
                    <a:pt x="115" y="371"/>
                    <a:pt x="124" y="373"/>
                    <a:pt x="132" y="373"/>
                  </a:cubicBezTo>
                  <a:cubicBezTo>
                    <a:pt x="154" y="373"/>
                    <a:pt x="173" y="357"/>
                    <a:pt x="159" y="334"/>
                  </a:cubicBezTo>
                  <a:cubicBezTo>
                    <a:pt x="128" y="283"/>
                    <a:pt x="102" y="226"/>
                    <a:pt x="83" y="175"/>
                  </a:cubicBezTo>
                  <a:cubicBezTo>
                    <a:pt x="70" y="150"/>
                    <a:pt x="64" y="118"/>
                    <a:pt x="58" y="92"/>
                  </a:cubicBezTo>
                  <a:cubicBezTo>
                    <a:pt x="58" y="80"/>
                    <a:pt x="51" y="67"/>
                    <a:pt x="51" y="54"/>
                  </a:cubicBezTo>
                  <a:cubicBezTo>
                    <a:pt x="45" y="35"/>
                    <a:pt x="51" y="35"/>
                    <a:pt x="45" y="29"/>
                  </a:cubicBezTo>
                  <a:cubicBezTo>
                    <a:pt x="39" y="23"/>
                    <a:pt x="32" y="16"/>
                    <a:pt x="32" y="10"/>
                  </a:cubicBezTo>
                  <a:cubicBezTo>
                    <a:pt x="32" y="3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7497419" y="2857108"/>
              <a:ext cx="73658" cy="178610"/>
            </a:xfrm>
            <a:custGeom>
              <a:avLst/>
              <a:gdLst/>
              <a:ahLst/>
              <a:cxnLst/>
              <a:rect l="l" t="t" r="r" b="b"/>
              <a:pathLst>
                <a:path w="346" h="839" extrusionOk="0">
                  <a:moveTo>
                    <a:pt x="25" y="0"/>
                  </a:moveTo>
                  <a:cubicBezTo>
                    <a:pt x="12" y="0"/>
                    <a:pt x="1" y="10"/>
                    <a:pt x="4" y="27"/>
                  </a:cubicBezTo>
                  <a:cubicBezTo>
                    <a:pt x="17" y="167"/>
                    <a:pt x="42" y="307"/>
                    <a:pt x="93" y="447"/>
                  </a:cubicBezTo>
                  <a:cubicBezTo>
                    <a:pt x="112" y="510"/>
                    <a:pt x="138" y="580"/>
                    <a:pt x="169" y="644"/>
                  </a:cubicBezTo>
                  <a:cubicBezTo>
                    <a:pt x="195" y="714"/>
                    <a:pt x="233" y="777"/>
                    <a:pt x="277" y="828"/>
                  </a:cubicBezTo>
                  <a:cubicBezTo>
                    <a:pt x="286" y="835"/>
                    <a:pt x="296" y="838"/>
                    <a:pt x="304" y="838"/>
                  </a:cubicBezTo>
                  <a:cubicBezTo>
                    <a:pt x="327" y="838"/>
                    <a:pt x="345" y="817"/>
                    <a:pt x="341" y="790"/>
                  </a:cubicBezTo>
                  <a:cubicBezTo>
                    <a:pt x="315" y="726"/>
                    <a:pt x="284" y="663"/>
                    <a:pt x="246" y="606"/>
                  </a:cubicBezTo>
                  <a:cubicBezTo>
                    <a:pt x="220" y="548"/>
                    <a:pt x="188" y="485"/>
                    <a:pt x="163" y="421"/>
                  </a:cubicBezTo>
                  <a:cubicBezTo>
                    <a:pt x="112" y="288"/>
                    <a:pt x="74" y="154"/>
                    <a:pt x="49" y="21"/>
                  </a:cubicBezTo>
                  <a:cubicBezTo>
                    <a:pt x="46" y="7"/>
                    <a:pt x="35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7575335" y="2910117"/>
              <a:ext cx="23204" cy="57053"/>
            </a:xfrm>
            <a:custGeom>
              <a:avLst/>
              <a:gdLst/>
              <a:ahLst/>
              <a:cxnLst/>
              <a:rect l="l" t="t" r="r" b="b"/>
              <a:pathLst>
                <a:path w="109" h="268" extrusionOk="0">
                  <a:moveTo>
                    <a:pt x="32" y="1"/>
                  </a:moveTo>
                  <a:cubicBezTo>
                    <a:pt x="19" y="1"/>
                    <a:pt x="7" y="13"/>
                    <a:pt x="7" y="26"/>
                  </a:cubicBezTo>
                  <a:cubicBezTo>
                    <a:pt x="0" y="71"/>
                    <a:pt x="7" y="115"/>
                    <a:pt x="13" y="153"/>
                  </a:cubicBezTo>
                  <a:cubicBezTo>
                    <a:pt x="19" y="179"/>
                    <a:pt x="26" y="198"/>
                    <a:pt x="38" y="217"/>
                  </a:cubicBezTo>
                  <a:lnTo>
                    <a:pt x="51" y="249"/>
                  </a:lnTo>
                  <a:cubicBezTo>
                    <a:pt x="58" y="255"/>
                    <a:pt x="64" y="261"/>
                    <a:pt x="70" y="261"/>
                  </a:cubicBezTo>
                  <a:cubicBezTo>
                    <a:pt x="70" y="268"/>
                    <a:pt x="77" y="268"/>
                    <a:pt x="83" y="268"/>
                  </a:cubicBezTo>
                  <a:cubicBezTo>
                    <a:pt x="96" y="268"/>
                    <a:pt x="102" y="261"/>
                    <a:pt x="108" y="255"/>
                  </a:cubicBezTo>
                  <a:cubicBezTo>
                    <a:pt x="108" y="249"/>
                    <a:pt x="108" y="242"/>
                    <a:pt x="108" y="236"/>
                  </a:cubicBezTo>
                  <a:cubicBezTo>
                    <a:pt x="102" y="230"/>
                    <a:pt x="102" y="223"/>
                    <a:pt x="102" y="217"/>
                  </a:cubicBezTo>
                  <a:cubicBezTo>
                    <a:pt x="96" y="210"/>
                    <a:pt x="96" y="204"/>
                    <a:pt x="89" y="198"/>
                  </a:cubicBezTo>
                  <a:cubicBezTo>
                    <a:pt x="83" y="179"/>
                    <a:pt x="77" y="160"/>
                    <a:pt x="70" y="141"/>
                  </a:cubicBezTo>
                  <a:cubicBezTo>
                    <a:pt x="58" y="102"/>
                    <a:pt x="58" y="71"/>
                    <a:pt x="58" y="33"/>
                  </a:cubicBezTo>
                  <a:cubicBezTo>
                    <a:pt x="58" y="20"/>
                    <a:pt x="45" y="7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8134583" y="2611014"/>
              <a:ext cx="47048" cy="77490"/>
            </a:xfrm>
            <a:custGeom>
              <a:avLst/>
              <a:gdLst/>
              <a:ahLst/>
              <a:cxnLst/>
              <a:rect l="l" t="t" r="r" b="b"/>
              <a:pathLst>
                <a:path w="221" h="364" extrusionOk="0">
                  <a:moveTo>
                    <a:pt x="30" y="0"/>
                  </a:moveTo>
                  <a:cubicBezTo>
                    <a:pt x="16" y="0"/>
                    <a:pt x="0" y="11"/>
                    <a:pt x="4" y="27"/>
                  </a:cubicBezTo>
                  <a:cubicBezTo>
                    <a:pt x="23" y="128"/>
                    <a:pt x="61" y="230"/>
                    <a:pt x="125" y="313"/>
                  </a:cubicBezTo>
                  <a:cubicBezTo>
                    <a:pt x="138" y="338"/>
                    <a:pt x="163" y="364"/>
                    <a:pt x="188" y="364"/>
                  </a:cubicBezTo>
                  <a:cubicBezTo>
                    <a:pt x="220" y="364"/>
                    <a:pt x="214" y="325"/>
                    <a:pt x="201" y="306"/>
                  </a:cubicBezTo>
                  <a:cubicBezTo>
                    <a:pt x="188" y="281"/>
                    <a:pt x="176" y="256"/>
                    <a:pt x="157" y="236"/>
                  </a:cubicBezTo>
                  <a:cubicBezTo>
                    <a:pt x="144" y="217"/>
                    <a:pt x="131" y="198"/>
                    <a:pt x="119" y="173"/>
                  </a:cubicBezTo>
                  <a:cubicBezTo>
                    <a:pt x="87" y="122"/>
                    <a:pt x="61" y="71"/>
                    <a:pt x="49" y="14"/>
                  </a:cubicBezTo>
                  <a:cubicBezTo>
                    <a:pt x="46" y="4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8097541" y="2573972"/>
              <a:ext cx="73232" cy="146678"/>
            </a:xfrm>
            <a:custGeom>
              <a:avLst/>
              <a:gdLst/>
              <a:ahLst/>
              <a:cxnLst/>
              <a:rect l="l" t="t" r="r" b="b"/>
              <a:pathLst>
                <a:path w="344" h="689" extrusionOk="0">
                  <a:moveTo>
                    <a:pt x="21" y="0"/>
                  </a:moveTo>
                  <a:cubicBezTo>
                    <a:pt x="10" y="0"/>
                    <a:pt x="0" y="9"/>
                    <a:pt x="0" y="23"/>
                  </a:cubicBezTo>
                  <a:cubicBezTo>
                    <a:pt x="26" y="144"/>
                    <a:pt x="57" y="258"/>
                    <a:pt x="96" y="372"/>
                  </a:cubicBezTo>
                  <a:cubicBezTo>
                    <a:pt x="121" y="423"/>
                    <a:pt x="146" y="480"/>
                    <a:pt x="172" y="531"/>
                  </a:cubicBezTo>
                  <a:lnTo>
                    <a:pt x="216" y="614"/>
                  </a:lnTo>
                  <a:cubicBezTo>
                    <a:pt x="229" y="639"/>
                    <a:pt x="248" y="665"/>
                    <a:pt x="280" y="684"/>
                  </a:cubicBezTo>
                  <a:cubicBezTo>
                    <a:pt x="286" y="687"/>
                    <a:pt x="292" y="689"/>
                    <a:pt x="297" y="689"/>
                  </a:cubicBezTo>
                  <a:cubicBezTo>
                    <a:pt x="322" y="689"/>
                    <a:pt x="343" y="659"/>
                    <a:pt x="343" y="633"/>
                  </a:cubicBezTo>
                  <a:cubicBezTo>
                    <a:pt x="331" y="601"/>
                    <a:pt x="318" y="576"/>
                    <a:pt x="299" y="550"/>
                  </a:cubicBezTo>
                  <a:cubicBezTo>
                    <a:pt x="286" y="531"/>
                    <a:pt x="274" y="512"/>
                    <a:pt x="261" y="487"/>
                  </a:cubicBezTo>
                  <a:cubicBezTo>
                    <a:pt x="235" y="436"/>
                    <a:pt x="204" y="385"/>
                    <a:pt x="178" y="328"/>
                  </a:cubicBezTo>
                  <a:cubicBezTo>
                    <a:pt x="127" y="226"/>
                    <a:pt x="83" y="118"/>
                    <a:pt x="45" y="16"/>
                  </a:cubicBezTo>
                  <a:cubicBezTo>
                    <a:pt x="39" y="5"/>
                    <a:pt x="30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8196320" y="2626980"/>
              <a:ext cx="28527" cy="46409"/>
            </a:xfrm>
            <a:custGeom>
              <a:avLst/>
              <a:gdLst/>
              <a:ahLst/>
              <a:cxnLst/>
              <a:rect l="l" t="t" r="r" b="b"/>
              <a:pathLst>
                <a:path w="134" h="218" extrusionOk="0"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7" y="3"/>
                    <a:pt x="0" y="22"/>
                    <a:pt x="7" y="28"/>
                  </a:cubicBezTo>
                  <a:lnTo>
                    <a:pt x="51" y="123"/>
                  </a:lnTo>
                  <a:cubicBezTo>
                    <a:pt x="57" y="136"/>
                    <a:pt x="64" y="155"/>
                    <a:pt x="70" y="168"/>
                  </a:cubicBezTo>
                  <a:lnTo>
                    <a:pt x="83" y="187"/>
                  </a:lnTo>
                  <a:cubicBezTo>
                    <a:pt x="83" y="193"/>
                    <a:pt x="89" y="200"/>
                    <a:pt x="89" y="206"/>
                  </a:cubicBezTo>
                  <a:lnTo>
                    <a:pt x="102" y="212"/>
                  </a:lnTo>
                  <a:cubicBezTo>
                    <a:pt x="105" y="216"/>
                    <a:pt x="109" y="217"/>
                    <a:pt x="113" y="217"/>
                  </a:cubicBezTo>
                  <a:cubicBezTo>
                    <a:pt x="124" y="217"/>
                    <a:pt x="134" y="207"/>
                    <a:pt x="134" y="193"/>
                  </a:cubicBezTo>
                  <a:cubicBezTo>
                    <a:pt x="127" y="181"/>
                    <a:pt x="121" y="161"/>
                    <a:pt x="115" y="142"/>
                  </a:cubicBezTo>
                  <a:cubicBezTo>
                    <a:pt x="108" y="130"/>
                    <a:pt x="102" y="117"/>
                    <a:pt x="95" y="104"/>
                  </a:cubicBezTo>
                  <a:lnTo>
                    <a:pt x="45" y="15"/>
                  </a:lnTo>
                  <a:cubicBezTo>
                    <a:pt x="40" y="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8061351" y="2599518"/>
              <a:ext cx="34487" cy="79832"/>
            </a:xfrm>
            <a:custGeom>
              <a:avLst/>
              <a:gdLst/>
              <a:ahLst/>
              <a:cxnLst/>
              <a:rect l="l" t="t" r="r" b="b"/>
              <a:pathLst>
                <a:path w="162" h="375" extrusionOk="0">
                  <a:moveTo>
                    <a:pt x="32" y="1"/>
                  </a:moveTo>
                  <a:cubicBezTo>
                    <a:pt x="18" y="1"/>
                    <a:pt x="1" y="16"/>
                    <a:pt x="5" y="36"/>
                  </a:cubicBezTo>
                  <a:lnTo>
                    <a:pt x="69" y="208"/>
                  </a:lnTo>
                  <a:cubicBezTo>
                    <a:pt x="75" y="233"/>
                    <a:pt x="81" y="265"/>
                    <a:pt x="94" y="284"/>
                  </a:cubicBezTo>
                  <a:cubicBezTo>
                    <a:pt x="100" y="303"/>
                    <a:pt x="107" y="316"/>
                    <a:pt x="113" y="329"/>
                  </a:cubicBezTo>
                  <a:cubicBezTo>
                    <a:pt x="113" y="341"/>
                    <a:pt x="126" y="354"/>
                    <a:pt x="132" y="367"/>
                  </a:cubicBezTo>
                  <a:cubicBezTo>
                    <a:pt x="134" y="373"/>
                    <a:pt x="138" y="375"/>
                    <a:pt x="142" y="375"/>
                  </a:cubicBezTo>
                  <a:cubicBezTo>
                    <a:pt x="151" y="375"/>
                    <a:pt x="162" y="363"/>
                    <a:pt x="158" y="354"/>
                  </a:cubicBezTo>
                  <a:cubicBezTo>
                    <a:pt x="151" y="297"/>
                    <a:pt x="132" y="240"/>
                    <a:pt x="113" y="182"/>
                  </a:cubicBezTo>
                  <a:cubicBezTo>
                    <a:pt x="94" y="132"/>
                    <a:pt x="69" y="74"/>
                    <a:pt x="50" y="17"/>
                  </a:cubicBezTo>
                  <a:cubicBezTo>
                    <a:pt x="47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7804612" y="2105200"/>
              <a:ext cx="48325" cy="155832"/>
            </a:xfrm>
            <a:custGeom>
              <a:avLst/>
              <a:gdLst/>
              <a:ahLst/>
              <a:cxnLst/>
              <a:rect l="l" t="t" r="r" b="b"/>
              <a:pathLst>
                <a:path w="227" h="732" extrusionOk="0">
                  <a:moveTo>
                    <a:pt x="31" y="0"/>
                  </a:moveTo>
                  <a:cubicBezTo>
                    <a:pt x="15" y="0"/>
                    <a:pt x="0" y="12"/>
                    <a:pt x="4" y="32"/>
                  </a:cubicBezTo>
                  <a:cubicBezTo>
                    <a:pt x="16" y="159"/>
                    <a:pt x="29" y="287"/>
                    <a:pt x="48" y="414"/>
                  </a:cubicBezTo>
                  <a:cubicBezTo>
                    <a:pt x="54" y="477"/>
                    <a:pt x="67" y="541"/>
                    <a:pt x="74" y="598"/>
                  </a:cubicBezTo>
                  <a:cubicBezTo>
                    <a:pt x="80" y="641"/>
                    <a:pt x="86" y="732"/>
                    <a:pt x="150" y="732"/>
                  </a:cubicBezTo>
                  <a:cubicBezTo>
                    <a:pt x="152" y="732"/>
                    <a:pt x="154" y="732"/>
                    <a:pt x="156" y="731"/>
                  </a:cubicBezTo>
                  <a:cubicBezTo>
                    <a:pt x="226" y="719"/>
                    <a:pt x="194" y="623"/>
                    <a:pt x="182" y="585"/>
                  </a:cubicBezTo>
                  <a:cubicBezTo>
                    <a:pt x="169" y="522"/>
                    <a:pt x="156" y="465"/>
                    <a:pt x="143" y="401"/>
                  </a:cubicBezTo>
                  <a:cubicBezTo>
                    <a:pt x="118" y="274"/>
                    <a:pt x="86" y="147"/>
                    <a:pt x="61" y="26"/>
                  </a:cubicBezTo>
                  <a:cubicBezTo>
                    <a:pt x="58" y="9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7774808" y="2144158"/>
              <a:ext cx="25333" cy="84728"/>
            </a:xfrm>
            <a:custGeom>
              <a:avLst/>
              <a:gdLst/>
              <a:ahLst/>
              <a:cxnLst/>
              <a:rect l="l" t="t" r="r" b="b"/>
              <a:pathLst>
                <a:path w="119" h="398" extrusionOk="0">
                  <a:moveTo>
                    <a:pt x="26" y="0"/>
                  </a:moveTo>
                  <a:cubicBezTo>
                    <a:pt x="12" y="0"/>
                    <a:pt x="0" y="10"/>
                    <a:pt x="4" y="27"/>
                  </a:cubicBezTo>
                  <a:lnTo>
                    <a:pt x="36" y="205"/>
                  </a:lnTo>
                  <a:cubicBezTo>
                    <a:pt x="42" y="269"/>
                    <a:pt x="55" y="326"/>
                    <a:pt x="80" y="383"/>
                  </a:cubicBezTo>
                  <a:cubicBezTo>
                    <a:pt x="83" y="393"/>
                    <a:pt x="93" y="397"/>
                    <a:pt x="102" y="397"/>
                  </a:cubicBezTo>
                  <a:cubicBezTo>
                    <a:pt x="110" y="397"/>
                    <a:pt x="118" y="393"/>
                    <a:pt x="118" y="383"/>
                  </a:cubicBezTo>
                  <a:cubicBezTo>
                    <a:pt x="118" y="320"/>
                    <a:pt x="112" y="256"/>
                    <a:pt x="93" y="199"/>
                  </a:cubicBezTo>
                  <a:lnTo>
                    <a:pt x="55" y="21"/>
                  </a:lnTo>
                  <a:cubicBezTo>
                    <a:pt x="49" y="7"/>
                    <a:pt x="37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7846550" y="2123934"/>
              <a:ext cx="41938" cy="104101"/>
            </a:xfrm>
            <a:custGeom>
              <a:avLst/>
              <a:gdLst/>
              <a:ahLst/>
              <a:cxnLst/>
              <a:rect l="l" t="t" r="r" b="b"/>
              <a:pathLst>
                <a:path w="197" h="489" extrusionOk="0">
                  <a:moveTo>
                    <a:pt x="28" y="0"/>
                  </a:moveTo>
                  <a:cubicBezTo>
                    <a:pt x="15" y="0"/>
                    <a:pt x="0" y="12"/>
                    <a:pt x="4" y="33"/>
                  </a:cubicBezTo>
                  <a:cubicBezTo>
                    <a:pt x="10" y="110"/>
                    <a:pt x="23" y="186"/>
                    <a:pt x="48" y="262"/>
                  </a:cubicBezTo>
                  <a:cubicBezTo>
                    <a:pt x="54" y="300"/>
                    <a:pt x="74" y="338"/>
                    <a:pt x="86" y="377"/>
                  </a:cubicBezTo>
                  <a:cubicBezTo>
                    <a:pt x="99" y="408"/>
                    <a:pt x="118" y="446"/>
                    <a:pt x="143" y="478"/>
                  </a:cubicBezTo>
                  <a:cubicBezTo>
                    <a:pt x="147" y="486"/>
                    <a:pt x="154" y="489"/>
                    <a:pt x="161" y="489"/>
                  </a:cubicBezTo>
                  <a:cubicBezTo>
                    <a:pt x="177" y="489"/>
                    <a:pt x="197" y="471"/>
                    <a:pt x="188" y="453"/>
                  </a:cubicBezTo>
                  <a:cubicBezTo>
                    <a:pt x="175" y="421"/>
                    <a:pt x="162" y="383"/>
                    <a:pt x="150" y="351"/>
                  </a:cubicBezTo>
                  <a:cubicBezTo>
                    <a:pt x="131" y="313"/>
                    <a:pt x="118" y="281"/>
                    <a:pt x="105" y="243"/>
                  </a:cubicBezTo>
                  <a:cubicBezTo>
                    <a:pt x="80" y="173"/>
                    <a:pt x="67" y="97"/>
                    <a:pt x="48" y="21"/>
                  </a:cubicBezTo>
                  <a:cubicBezTo>
                    <a:pt x="48" y="7"/>
                    <a:pt x="39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" name="Google Shape;377;p41"/>
          <p:cNvSpPr txBox="1">
            <a:spLocks noGrp="1"/>
          </p:cNvSpPr>
          <p:nvPr>
            <p:ph type="subTitle" idx="3"/>
          </p:nvPr>
        </p:nvSpPr>
        <p:spPr>
          <a:xfrm>
            <a:off x="1712788" y="1960650"/>
            <a:ext cx="2531400" cy="788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 xác định được những kiến thức chung về tác giả, văn bản.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8" name="Google Shape;378;p41"/>
          <p:cNvSpPr txBox="1">
            <a:spLocks noGrp="1"/>
          </p:cNvSpPr>
          <p:nvPr>
            <p:ph type="subTitle" idx="1"/>
          </p:nvPr>
        </p:nvSpPr>
        <p:spPr>
          <a:xfrm>
            <a:off x="4899795" y="1960650"/>
            <a:ext cx="2531400" cy="788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HS phân tích các chi tiết tiêu biểu về nhân vật và chủ đề truyện.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3" name="Google Shape;383;p41"/>
          <p:cNvSpPr txBox="1">
            <a:spLocks noGrp="1"/>
          </p:cNvSpPr>
          <p:nvPr>
            <p:ph type="subTitle" idx="7"/>
          </p:nvPr>
        </p:nvSpPr>
        <p:spPr>
          <a:xfrm>
            <a:off x="3306300" y="3497050"/>
            <a:ext cx="2531400" cy="788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HS bồi dưỡng tình yêu thiên nhiên và trân trọng sự sống.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5" name="Google Shape;385;p41"/>
          <p:cNvSpPr txBox="1">
            <a:spLocks noGrp="1"/>
          </p:cNvSpPr>
          <p:nvPr>
            <p:ph type="title" idx="9"/>
          </p:nvPr>
        </p:nvSpPr>
        <p:spPr>
          <a:xfrm>
            <a:off x="2458888" y="135911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" name="Google Shape;386;p41"/>
          <p:cNvSpPr txBox="1">
            <a:spLocks noGrp="1"/>
          </p:cNvSpPr>
          <p:nvPr>
            <p:ph type="title" idx="13"/>
          </p:nvPr>
        </p:nvSpPr>
        <p:spPr>
          <a:xfrm>
            <a:off x="5645895" y="135911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7" name="Google Shape;387;p41"/>
          <p:cNvSpPr txBox="1">
            <a:spLocks noGrp="1"/>
          </p:cNvSpPr>
          <p:nvPr>
            <p:ph type="title" idx="14"/>
          </p:nvPr>
        </p:nvSpPr>
        <p:spPr>
          <a:xfrm>
            <a:off x="4052400" y="2884938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9" name="Google Shape;389;p41"/>
          <p:cNvGrpSpPr/>
          <p:nvPr/>
        </p:nvGrpSpPr>
        <p:grpSpPr>
          <a:xfrm>
            <a:off x="7560711" y="219799"/>
            <a:ext cx="1791472" cy="2556380"/>
            <a:chOff x="7560711" y="219799"/>
            <a:chExt cx="1791472" cy="2556380"/>
          </a:xfrm>
        </p:grpSpPr>
        <p:sp>
          <p:nvSpPr>
            <p:cNvPr id="390" name="Google Shape;390;p41"/>
            <p:cNvSpPr/>
            <p:nvPr/>
          </p:nvSpPr>
          <p:spPr>
            <a:xfrm flipH="1">
              <a:off x="7560711" y="231199"/>
              <a:ext cx="1788204" cy="2544980"/>
            </a:xfrm>
            <a:custGeom>
              <a:avLst/>
              <a:gdLst/>
              <a:ahLst/>
              <a:cxnLst/>
              <a:rect l="l" t="t" r="r" b="b"/>
              <a:pathLst>
                <a:path w="12006" h="17087" extrusionOk="0">
                  <a:moveTo>
                    <a:pt x="8732" y="121"/>
                  </a:moveTo>
                  <a:lnTo>
                    <a:pt x="8732" y="121"/>
                  </a:lnTo>
                  <a:cubicBezTo>
                    <a:pt x="8523" y="153"/>
                    <a:pt x="8313" y="178"/>
                    <a:pt x="8110" y="229"/>
                  </a:cubicBezTo>
                  <a:cubicBezTo>
                    <a:pt x="8313" y="178"/>
                    <a:pt x="8529" y="147"/>
                    <a:pt x="8732" y="121"/>
                  </a:cubicBezTo>
                  <a:close/>
                  <a:moveTo>
                    <a:pt x="7620" y="407"/>
                  </a:moveTo>
                  <a:lnTo>
                    <a:pt x="7620" y="414"/>
                  </a:lnTo>
                  <a:cubicBezTo>
                    <a:pt x="7576" y="426"/>
                    <a:pt x="7531" y="445"/>
                    <a:pt x="7493" y="458"/>
                  </a:cubicBezTo>
                  <a:cubicBezTo>
                    <a:pt x="7538" y="439"/>
                    <a:pt x="7576" y="420"/>
                    <a:pt x="7620" y="407"/>
                  </a:cubicBezTo>
                  <a:close/>
                  <a:moveTo>
                    <a:pt x="7366" y="509"/>
                  </a:moveTo>
                  <a:cubicBezTo>
                    <a:pt x="7328" y="534"/>
                    <a:pt x="7283" y="553"/>
                    <a:pt x="7245" y="572"/>
                  </a:cubicBezTo>
                  <a:cubicBezTo>
                    <a:pt x="7290" y="547"/>
                    <a:pt x="7328" y="528"/>
                    <a:pt x="7366" y="509"/>
                  </a:cubicBezTo>
                  <a:close/>
                  <a:moveTo>
                    <a:pt x="7125" y="623"/>
                  </a:moveTo>
                  <a:cubicBezTo>
                    <a:pt x="7112" y="661"/>
                    <a:pt x="7080" y="674"/>
                    <a:pt x="7048" y="699"/>
                  </a:cubicBezTo>
                  <a:lnTo>
                    <a:pt x="7029" y="687"/>
                  </a:lnTo>
                  <a:cubicBezTo>
                    <a:pt x="7061" y="661"/>
                    <a:pt x="7093" y="649"/>
                    <a:pt x="7125" y="623"/>
                  </a:cubicBezTo>
                  <a:close/>
                  <a:moveTo>
                    <a:pt x="6909" y="776"/>
                  </a:moveTo>
                  <a:lnTo>
                    <a:pt x="6909" y="776"/>
                  </a:lnTo>
                  <a:cubicBezTo>
                    <a:pt x="6902" y="808"/>
                    <a:pt x="6877" y="820"/>
                    <a:pt x="6858" y="839"/>
                  </a:cubicBezTo>
                  <a:lnTo>
                    <a:pt x="6839" y="827"/>
                  </a:lnTo>
                  <a:cubicBezTo>
                    <a:pt x="6864" y="808"/>
                    <a:pt x="6883" y="795"/>
                    <a:pt x="6909" y="776"/>
                  </a:cubicBezTo>
                  <a:close/>
                  <a:moveTo>
                    <a:pt x="10283" y="1093"/>
                  </a:moveTo>
                  <a:lnTo>
                    <a:pt x="10273" y="1097"/>
                  </a:lnTo>
                  <a:lnTo>
                    <a:pt x="10273" y="1097"/>
                  </a:lnTo>
                  <a:cubicBezTo>
                    <a:pt x="10277" y="1095"/>
                    <a:pt x="10280" y="1093"/>
                    <a:pt x="10283" y="1093"/>
                  </a:cubicBezTo>
                  <a:close/>
                  <a:moveTo>
                    <a:pt x="10429" y="1036"/>
                  </a:moveTo>
                  <a:lnTo>
                    <a:pt x="10429" y="1036"/>
                  </a:lnTo>
                  <a:cubicBezTo>
                    <a:pt x="10378" y="1055"/>
                    <a:pt x="10334" y="1081"/>
                    <a:pt x="10289" y="1113"/>
                  </a:cubicBezTo>
                  <a:lnTo>
                    <a:pt x="10283" y="1093"/>
                  </a:lnTo>
                  <a:cubicBezTo>
                    <a:pt x="10327" y="1068"/>
                    <a:pt x="10372" y="1049"/>
                    <a:pt x="10429" y="1036"/>
                  </a:cubicBezTo>
                  <a:close/>
                  <a:moveTo>
                    <a:pt x="6673" y="998"/>
                  </a:moveTo>
                  <a:lnTo>
                    <a:pt x="6673" y="1005"/>
                  </a:lnTo>
                  <a:cubicBezTo>
                    <a:pt x="6553" y="1112"/>
                    <a:pt x="6445" y="1233"/>
                    <a:pt x="6350" y="1359"/>
                  </a:cubicBezTo>
                  <a:lnTo>
                    <a:pt x="6350" y="1359"/>
                  </a:lnTo>
                  <a:cubicBezTo>
                    <a:pt x="6445" y="1233"/>
                    <a:pt x="6553" y="1112"/>
                    <a:pt x="6673" y="998"/>
                  </a:cubicBezTo>
                  <a:close/>
                  <a:moveTo>
                    <a:pt x="6222" y="1672"/>
                  </a:moveTo>
                  <a:cubicBezTo>
                    <a:pt x="6197" y="1710"/>
                    <a:pt x="6171" y="1742"/>
                    <a:pt x="6140" y="1780"/>
                  </a:cubicBezTo>
                  <a:lnTo>
                    <a:pt x="6222" y="1672"/>
                  </a:lnTo>
                  <a:close/>
                  <a:moveTo>
                    <a:pt x="10010" y="1299"/>
                  </a:moveTo>
                  <a:cubicBezTo>
                    <a:pt x="9825" y="1456"/>
                    <a:pt x="9683" y="1661"/>
                    <a:pt x="9597" y="1888"/>
                  </a:cubicBezTo>
                  <a:cubicBezTo>
                    <a:pt x="9647" y="1754"/>
                    <a:pt x="9717" y="1627"/>
                    <a:pt x="9806" y="1513"/>
                  </a:cubicBezTo>
                  <a:cubicBezTo>
                    <a:pt x="9864" y="1433"/>
                    <a:pt x="9934" y="1362"/>
                    <a:pt x="10010" y="1299"/>
                  </a:cubicBezTo>
                  <a:close/>
                  <a:moveTo>
                    <a:pt x="6000" y="1979"/>
                  </a:moveTo>
                  <a:lnTo>
                    <a:pt x="6000" y="1979"/>
                  </a:lnTo>
                  <a:cubicBezTo>
                    <a:pt x="5989" y="1995"/>
                    <a:pt x="5979" y="2011"/>
                    <a:pt x="5968" y="2028"/>
                  </a:cubicBezTo>
                  <a:cubicBezTo>
                    <a:pt x="5949" y="2053"/>
                    <a:pt x="5930" y="2085"/>
                    <a:pt x="5905" y="2116"/>
                  </a:cubicBezTo>
                  <a:lnTo>
                    <a:pt x="5905" y="2116"/>
                  </a:lnTo>
                  <a:cubicBezTo>
                    <a:pt x="5930" y="2085"/>
                    <a:pt x="5949" y="2053"/>
                    <a:pt x="5968" y="2021"/>
                  </a:cubicBezTo>
                  <a:cubicBezTo>
                    <a:pt x="5979" y="2007"/>
                    <a:pt x="5990" y="1993"/>
                    <a:pt x="6000" y="1979"/>
                  </a:cubicBezTo>
                  <a:close/>
                  <a:moveTo>
                    <a:pt x="9523" y="2294"/>
                  </a:moveTo>
                  <a:cubicBezTo>
                    <a:pt x="9524" y="2294"/>
                    <a:pt x="9525" y="2295"/>
                    <a:pt x="9527" y="2295"/>
                  </a:cubicBezTo>
                  <a:lnTo>
                    <a:pt x="9527" y="2301"/>
                  </a:lnTo>
                  <a:lnTo>
                    <a:pt x="9523" y="2294"/>
                  </a:lnTo>
                  <a:close/>
                  <a:moveTo>
                    <a:pt x="9571" y="2422"/>
                  </a:moveTo>
                  <a:cubicBezTo>
                    <a:pt x="9578" y="2428"/>
                    <a:pt x="9578" y="2428"/>
                    <a:pt x="9571" y="2434"/>
                  </a:cubicBezTo>
                  <a:lnTo>
                    <a:pt x="9565" y="2422"/>
                  </a:lnTo>
                  <a:close/>
                  <a:moveTo>
                    <a:pt x="5665" y="2498"/>
                  </a:moveTo>
                  <a:cubicBezTo>
                    <a:pt x="5642" y="2538"/>
                    <a:pt x="5619" y="2578"/>
                    <a:pt x="5593" y="2619"/>
                  </a:cubicBezTo>
                  <a:cubicBezTo>
                    <a:pt x="5618" y="2576"/>
                    <a:pt x="5641" y="2537"/>
                    <a:pt x="5665" y="2498"/>
                  </a:cubicBezTo>
                  <a:close/>
                  <a:moveTo>
                    <a:pt x="10137" y="3044"/>
                  </a:moveTo>
                  <a:lnTo>
                    <a:pt x="10137" y="3044"/>
                  </a:lnTo>
                  <a:cubicBezTo>
                    <a:pt x="10124" y="3070"/>
                    <a:pt x="10105" y="3089"/>
                    <a:pt x="10092" y="3114"/>
                  </a:cubicBezTo>
                  <a:lnTo>
                    <a:pt x="10080" y="3095"/>
                  </a:lnTo>
                  <a:cubicBezTo>
                    <a:pt x="10099" y="3076"/>
                    <a:pt x="10118" y="3057"/>
                    <a:pt x="10137" y="3044"/>
                  </a:cubicBezTo>
                  <a:close/>
                  <a:moveTo>
                    <a:pt x="5161" y="3419"/>
                  </a:moveTo>
                  <a:cubicBezTo>
                    <a:pt x="5174" y="3445"/>
                    <a:pt x="5174" y="3451"/>
                    <a:pt x="5167" y="3457"/>
                  </a:cubicBezTo>
                  <a:lnTo>
                    <a:pt x="5155" y="3445"/>
                  </a:lnTo>
                  <a:cubicBezTo>
                    <a:pt x="5155" y="3438"/>
                    <a:pt x="5161" y="3426"/>
                    <a:pt x="5161" y="3419"/>
                  </a:cubicBezTo>
                  <a:close/>
                  <a:moveTo>
                    <a:pt x="4945" y="3845"/>
                  </a:moveTo>
                  <a:cubicBezTo>
                    <a:pt x="4945" y="3858"/>
                    <a:pt x="4951" y="3864"/>
                    <a:pt x="4951" y="3877"/>
                  </a:cubicBezTo>
                  <a:lnTo>
                    <a:pt x="4934" y="3865"/>
                  </a:lnTo>
                  <a:lnTo>
                    <a:pt x="4934" y="3865"/>
                  </a:lnTo>
                  <a:cubicBezTo>
                    <a:pt x="4938" y="3859"/>
                    <a:pt x="4942" y="3852"/>
                    <a:pt x="4945" y="3845"/>
                  </a:cubicBezTo>
                  <a:close/>
                  <a:moveTo>
                    <a:pt x="4930" y="3871"/>
                  </a:moveTo>
                  <a:cubicBezTo>
                    <a:pt x="4928" y="3875"/>
                    <a:pt x="4924" y="3879"/>
                    <a:pt x="4919" y="3883"/>
                  </a:cubicBezTo>
                  <a:cubicBezTo>
                    <a:pt x="4924" y="3879"/>
                    <a:pt x="4927" y="3875"/>
                    <a:pt x="4930" y="3871"/>
                  </a:cubicBezTo>
                  <a:close/>
                  <a:moveTo>
                    <a:pt x="9931" y="3765"/>
                  </a:moveTo>
                  <a:lnTo>
                    <a:pt x="9931" y="3765"/>
                  </a:lnTo>
                  <a:cubicBezTo>
                    <a:pt x="9949" y="3966"/>
                    <a:pt x="9999" y="4162"/>
                    <a:pt x="10086" y="4347"/>
                  </a:cubicBezTo>
                  <a:lnTo>
                    <a:pt x="10073" y="4328"/>
                  </a:lnTo>
                  <a:lnTo>
                    <a:pt x="10073" y="4328"/>
                  </a:lnTo>
                  <a:cubicBezTo>
                    <a:pt x="10073" y="4328"/>
                    <a:pt x="10073" y="4328"/>
                    <a:pt x="10073" y="4328"/>
                  </a:cubicBezTo>
                  <a:cubicBezTo>
                    <a:pt x="9992" y="4149"/>
                    <a:pt x="9948" y="3960"/>
                    <a:pt x="9931" y="3765"/>
                  </a:cubicBezTo>
                  <a:close/>
                  <a:moveTo>
                    <a:pt x="10315" y="4964"/>
                  </a:moveTo>
                  <a:cubicBezTo>
                    <a:pt x="10385" y="5186"/>
                    <a:pt x="10429" y="5408"/>
                    <a:pt x="10448" y="5644"/>
                  </a:cubicBezTo>
                  <a:lnTo>
                    <a:pt x="10435" y="5624"/>
                  </a:lnTo>
                  <a:cubicBezTo>
                    <a:pt x="10423" y="5402"/>
                    <a:pt x="10378" y="5180"/>
                    <a:pt x="10315" y="4964"/>
                  </a:cubicBezTo>
                  <a:close/>
                  <a:moveTo>
                    <a:pt x="10277" y="5790"/>
                  </a:moveTo>
                  <a:cubicBezTo>
                    <a:pt x="10283" y="5841"/>
                    <a:pt x="10283" y="5879"/>
                    <a:pt x="10283" y="5917"/>
                  </a:cubicBezTo>
                  <a:lnTo>
                    <a:pt x="10277" y="5898"/>
                  </a:lnTo>
                  <a:lnTo>
                    <a:pt x="10277" y="5790"/>
                  </a:lnTo>
                  <a:close/>
                  <a:moveTo>
                    <a:pt x="3814" y="5523"/>
                  </a:moveTo>
                  <a:cubicBezTo>
                    <a:pt x="3769" y="5675"/>
                    <a:pt x="3737" y="5834"/>
                    <a:pt x="3712" y="5993"/>
                  </a:cubicBezTo>
                  <a:lnTo>
                    <a:pt x="3699" y="5974"/>
                  </a:lnTo>
                  <a:cubicBezTo>
                    <a:pt x="3725" y="5821"/>
                    <a:pt x="3763" y="5669"/>
                    <a:pt x="3814" y="5523"/>
                  </a:cubicBezTo>
                  <a:close/>
                  <a:moveTo>
                    <a:pt x="10423" y="6050"/>
                  </a:moveTo>
                  <a:cubicBezTo>
                    <a:pt x="10435" y="6082"/>
                    <a:pt x="10429" y="6095"/>
                    <a:pt x="10423" y="6107"/>
                  </a:cubicBezTo>
                  <a:lnTo>
                    <a:pt x="10416" y="6088"/>
                  </a:lnTo>
                  <a:cubicBezTo>
                    <a:pt x="10416" y="6076"/>
                    <a:pt x="10416" y="6063"/>
                    <a:pt x="10423" y="6050"/>
                  </a:cubicBezTo>
                  <a:close/>
                  <a:moveTo>
                    <a:pt x="10270" y="6038"/>
                  </a:moveTo>
                  <a:cubicBezTo>
                    <a:pt x="10283" y="6088"/>
                    <a:pt x="10283" y="6126"/>
                    <a:pt x="10283" y="6165"/>
                  </a:cubicBezTo>
                  <a:lnTo>
                    <a:pt x="10270" y="6152"/>
                  </a:lnTo>
                  <a:lnTo>
                    <a:pt x="10270" y="6038"/>
                  </a:lnTo>
                  <a:close/>
                  <a:moveTo>
                    <a:pt x="10257" y="6355"/>
                  </a:moveTo>
                  <a:cubicBezTo>
                    <a:pt x="10270" y="6387"/>
                    <a:pt x="10264" y="6400"/>
                    <a:pt x="10264" y="6419"/>
                  </a:cubicBezTo>
                  <a:lnTo>
                    <a:pt x="10251" y="6400"/>
                  </a:lnTo>
                  <a:cubicBezTo>
                    <a:pt x="10251" y="6387"/>
                    <a:pt x="10251" y="6368"/>
                    <a:pt x="10257" y="6355"/>
                  </a:cubicBezTo>
                  <a:close/>
                  <a:moveTo>
                    <a:pt x="5530" y="6273"/>
                  </a:moveTo>
                  <a:cubicBezTo>
                    <a:pt x="5536" y="6387"/>
                    <a:pt x="5517" y="6501"/>
                    <a:pt x="5491" y="6616"/>
                  </a:cubicBezTo>
                  <a:lnTo>
                    <a:pt x="5491" y="6609"/>
                  </a:lnTo>
                  <a:cubicBezTo>
                    <a:pt x="5517" y="6495"/>
                    <a:pt x="5530" y="6387"/>
                    <a:pt x="5530" y="6273"/>
                  </a:cubicBezTo>
                  <a:close/>
                  <a:moveTo>
                    <a:pt x="10080" y="6508"/>
                  </a:moveTo>
                  <a:cubicBezTo>
                    <a:pt x="10080" y="6552"/>
                    <a:pt x="10086" y="6590"/>
                    <a:pt x="10086" y="6629"/>
                  </a:cubicBezTo>
                  <a:cubicBezTo>
                    <a:pt x="10080" y="6584"/>
                    <a:pt x="10080" y="6546"/>
                    <a:pt x="10080" y="6508"/>
                  </a:cubicBezTo>
                  <a:close/>
                  <a:moveTo>
                    <a:pt x="10092" y="6711"/>
                  </a:moveTo>
                  <a:cubicBezTo>
                    <a:pt x="10094" y="6728"/>
                    <a:pt x="10096" y="6746"/>
                    <a:pt x="10099" y="6762"/>
                  </a:cubicBezTo>
                  <a:lnTo>
                    <a:pt x="10092" y="6762"/>
                  </a:lnTo>
                  <a:cubicBezTo>
                    <a:pt x="10092" y="6745"/>
                    <a:pt x="10092" y="6728"/>
                    <a:pt x="10092" y="6711"/>
                  </a:cubicBezTo>
                  <a:close/>
                  <a:moveTo>
                    <a:pt x="3528" y="7105"/>
                  </a:moveTo>
                  <a:cubicBezTo>
                    <a:pt x="3534" y="7105"/>
                    <a:pt x="3534" y="7111"/>
                    <a:pt x="3540" y="7111"/>
                  </a:cubicBezTo>
                  <a:lnTo>
                    <a:pt x="3540" y="7118"/>
                  </a:lnTo>
                  <a:cubicBezTo>
                    <a:pt x="3534" y="7111"/>
                    <a:pt x="3528" y="7111"/>
                    <a:pt x="3528" y="7105"/>
                  </a:cubicBezTo>
                  <a:close/>
                  <a:moveTo>
                    <a:pt x="5237" y="7143"/>
                  </a:moveTo>
                  <a:lnTo>
                    <a:pt x="5237" y="7143"/>
                  </a:lnTo>
                  <a:cubicBezTo>
                    <a:pt x="5238" y="7149"/>
                    <a:pt x="5239" y="7155"/>
                    <a:pt x="5239" y="7160"/>
                  </a:cubicBezTo>
                  <a:lnTo>
                    <a:pt x="5239" y="7160"/>
                  </a:lnTo>
                  <a:cubicBezTo>
                    <a:pt x="5238" y="7155"/>
                    <a:pt x="5238" y="7149"/>
                    <a:pt x="5237" y="7143"/>
                  </a:cubicBezTo>
                  <a:close/>
                  <a:moveTo>
                    <a:pt x="10219" y="7251"/>
                  </a:moveTo>
                  <a:cubicBezTo>
                    <a:pt x="10226" y="7277"/>
                    <a:pt x="10226" y="7289"/>
                    <a:pt x="10226" y="7296"/>
                  </a:cubicBezTo>
                  <a:lnTo>
                    <a:pt x="10219" y="7289"/>
                  </a:lnTo>
                  <a:lnTo>
                    <a:pt x="10219" y="7251"/>
                  </a:lnTo>
                  <a:close/>
                  <a:moveTo>
                    <a:pt x="5339" y="7544"/>
                  </a:moveTo>
                  <a:cubicBezTo>
                    <a:pt x="5339" y="7570"/>
                    <a:pt x="5333" y="7595"/>
                    <a:pt x="5333" y="7614"/>
                  </a:cubicBezTo>
                  <a:lnTo>
                    <a:pt x="5326" y="7614"/>
                  </a:lnTo>
                  <a:cubicBezTo>
                    <a:pt x="5332" y="7588"/>
                    <a:pt x="5339" y="7569"/>
                    <a:pt x="5339" y="7544"/>
                  </a:cubicBezTo>
                  <a:close/>
                  <a:moveTo>
                    <a:pt x="3398" y="7553"/>
                  </a:moveTo>
                  <a:lnTo>
                    <a:pt x="3398" y="7553"/>
                  </a:lnTo>
                  <a:cubicBezTo>
                    <a:pt x="3393" y="7588"/>
                    <a:pt x="3387" y="7623"/>
                    <a:pt x="3382" y="7658"/>
                  </a:cubicBezTo>
                  <a:cubicBezTo>
                    <a:pt x="3387" y="7623"/>
                    <a:pt x="3393" y="7588"/>
                    <a:pt x="3398" y="7553"/>
                  </a:cubicBezTo>
                  <a:close/>
                  <a:moveTo>
                    <a:pt x="10219" y="7448"/>
                  </a:moveTo>
                  <a:cubicBezTo>
                    <a:pt x="10232" y="7563"/>
                    <a:pt x="10232" y="7658"/>
                    <a:pt x="10226" y="7753"/>
                  </a:cubicBezTo>
                  <a:lnTo>
                    <a:pt x="10213" y="7735"/>
                  </a:lnTo>
                  <a:lnTo>
                    <a:pt x="10213" y="7735"/>
                  </a:lnTo>
                  <a:cubicBezTo>
                    <a:pt x="10219" y="7641"/>
                    <a:pt x="10219" y="7542"/>
                    <a:pt x="10219" y="7448"/>
                  </a:cubicBezTo>
                  <a:close/>
                  <a:moveTo>
                    <a:pt x="9883" y="8345"/>
                  </a:moveTo>
                  <a:lnTo>
                    <a:pt x="9883" y="8345"/>
                  </a:lnTo>
                  <a:cubicBezTo>
                    <a:pt x="9887" y="8353"/>
                    <a:pt x="9895" y="8359"/>
                    <a:pt x="9903" y="8359"/>
                  </a:cubicBezTo>
                  <a:lnTo>
                    <a:pt x="9903" y="8359"/>
                  </a:lnTo>
                  <a:cubicBezTo>
                    <a:pt x="9902" y="8360"/>
                    <a:pt x="9902" y="8360"/>
                    <a:pt x="9902" y="8360"/>
                  </a:cubicBezTo>
                  <a:cubicBezTo>
                    <a:pt x="9895" y="8360"/>
                    <a:pt x="9888" y="8354"/>
                    <a:pt x="9883" y="8345"/>
                  </a:cubicBezTo>
                  <a:close/>
                  <a:moveTo>
                    <a:pt x="3235" y="8904"/>
                  </a:moveTo>
                  <a:cubicBezTo>
                    <a:pt x="3235" y="8942"/>
                    <a:pt x="3229" y="8986"/>
                    <a:pt x="3223" y="9024"/>
                  </a:cubicBezTo>
                  <a:cubicBezTo>
                    <a:pt x="3223" y="8986"/>
                    <a:pt x="3229" y="8942"/>
                    <a:pt x="3235" y="8904"/>
                  </a:cubicBezTo>
                  <a:close/>
                  <a:moveTo>
                    <a:pt x="5034" y="9914"/>
                  </a:moveTo>
                  <a:cubicBezTo>
                    <a:pt x="5040" y="9946"/>
                    <a:pt x="5040" y="9971"/>
                    <a:pt x="5040" y="9997"/>
                  </a:cubicBezTo>
                  <a:lnTo>
                    <a:pt x="5034" y="9990"/>
                  </a:lnTo>
                  <a:lnTo>
                    <a:pt x="5034" y="9914"/>
                  </a:lnTo>
                  <a:close/>
                  <a:moveTo>
                    <a:pt x="9355" y="10397"/>
                  </a:moveTo>
                  <a:lnTo>
                    <a:pt x="9355" y="10397"/>
                  </a:lnTo>
                  <a:cubicBezTo>
                    <a:pt x="9349" y="10403"/>
                    <a:pt x="9349" y="10410"/>
                    <a:pt x="9349" y="10410"/>
                  </a:cubicBezTo>
                  <a:cubicBezTo>
                    <a:pt x="9349" y="10410"/>
                    <a:pt x="9349" y="10397"/>
                    <a:pt x="9355" y="10397"/>
                  </a:cubicBezTo>
                  <a:close/>
                  <a:moveTo>
                    <a:pt x="4919" y="10975"/>
                  </a:moveTo>
                  <a:lnTo>
                    <a:pt x="4919" y="10975"/>
                  </a:lnTo>
                  <a:cubicBezTo>
                    <a:pt x="4913" y="11026"/>
                    <a:pt x="4907" y="11071"/>
                    <a:pt x="4888" y="11115"/>
                  </a:cubicBezTo>
                  <a:lnTo>
                    <a:pt x="4881" y="11109"/>
                  </a:lnTo>
                  <a:cubicBezTo>
                    <a:pt x="4894" y="11064"/>
                    <a:pt x="4907" y="11020"/>
                    <a:pt x="4919" y="10975"/>
                  </a:cubicBezTo>
                  <a:close/>
                  <a:moveTo>
                    <a:pt x="8967" y="11058"/>
                  </a:moveTo>
                  <a:cubicBezTo>
                    <a:pt x="9078" y="11135"/>
                    <a:pt x="9197" y="11159"/>
                    <a:pt x="9320" y="11159"/>
                  </a:cubicBezTo>
                  <a:cubicBezTo>
                    <a:pt x="9536" y="11159"/>
                    <a:pt x="9764" y="11083"/>
                    <a:pt x="9980" y="11083"/>
                  </a:cubicBezTo>
                  <a:cubicBezTo>
                    <a:pt x="9986" y="11083"/>
                    <a:pt x="9991" y="11083"/>
                    <a:pt x="9997" y="11083"/>
                  </a:cubicBezTo>
                  <a:lnTo>
                    <a:pt x="10048" y="11083"/>
                  </a:lnTo>
                  <a:cubicBezTo>
                    <a:pt x="10041" y="11083"/>
                    <a:pt x="10029" y="11090"/>
                    <a:pt x="10035" y="11102"/>
                  </a:cubicBezTo>
                  <a:cubicBezTo>
                    <a:pt x="10035" y="11140"/>
                    <a:pt x="10060" y="11179"/>
                    <a:pt x="10086" y="11210"/>
                  </a:cubicBezTo>
                  <a:lnTo>
                    <a:pt x="9972" y="11299"/>
                  </a:lnTo>
                  <a:cubicBezTo>
                    <a:pt x="9838" y="11395"/>
                    <a:pt x="9711" y="11509"/>
                    <a:pt x="9597" y="11630"/>
                  </a:cubicBezTo>
                  <a:cubicBezTo>
                    <a:pt x="9552" y="11623"/>
                    <a:pt x="9514" y="11611"/>
                    <a:pt x="9469" y="11604"/>
                  </a:cubicBezTo>
                  <a:cubicBezTo>
                    <a:pt x="9390" y="11595"/>
                    <a:pt x="9309" y="11590"/>
                    <a:pt x="9228" y="11590"/>
                  </a:cubicBezTo>
                  <a:cubicBezTo>
                    <a:pt x="9147" y="11590"/>
                    <a:pt x="9066" y="11595"/>
                    <a:pt x="8987" y="11604"/>
                  </a:cubicBezTo>
                  <a:cubicBezTo>
                    <a:pt x="8967" y="11611"/>
                    <a:pt x="8955" y="11617"/>
                    <a:pt x="8948" y="11630"/>
                  </a:cubicBezTo>
                  <a:cubicBezTo>
                    <a:pt x="8859" y="11573"/>
                    <a:pt x="8796" y="11490"/>
                    <a:pt x="8758" y="11388"/>
                  </a:cubicBezTo>
                  <a:cubicBezTo>
                    <a:pt x="8834" y="11280"/>
                    <a:pt x="8898" y="11172"/>
                    <a:pt x="8967" y="11058"/>
                  </a:cubicBezTo>
                  <a:close/>
                  <a:moveTo>
                    <a:pt x="4665" y="11967"/>
                  </a:moveTo>
                  <a:lnTo>
                    <a:pt x="4665" y="11967"/>
                  </a:lnTo>
                  <a:cubicBezTo>
                    <a:pt x="4659" y="12036"/>
                    <a:pt x="4646" y="12106"/>
                    <a:pt x="4640" y="12170"/>
                  </a:cubicBezTo>
                  <a:cubicBezTo>
                    <a:pt x="4646" y="12106"/>
                    <a:pt x="4653" y="12043"/>
                    <a:pt x="4659" y="11973"/>
                  </a:cubicBezTo>
                  <a:lnTo>
                    <a:pt x="4665" y="11967"/>
                  </a:lnTo>
                  <a:close/>
                  <a:moveTo>
                    <a:pt x="7347" y="12316"/>
                  </a:moveTo>
                  <a:lnTo>
                    <a:pt x="7347" y="12316"/>
                  </a:lnTo>
                  <a:cubicBezTo>
                    <a:pt x="7353" y="12316"/>
                    <a:pt x="7353" y="12322"/>
                    <a:pt x="7360" y="12329"/>
                  </a:cubicBezTo>
                  <a:lnTo>
                    <a:pt x="7353" y="12329"/>
                  </a:lnTo>
                  <a:cubicBezTo>
                    <a:pt x="7353" y="12322"/>
                    <a:pt x="7347" y="12316"/>
                    <a:pt x="7347" y="12316"/>
                  </a:cubicBezTo>
                  <a:close/>
                  <a:moveTo>
                    <a:pt x="7309" y="12303"/>
                  </a:moveTo>
                  <a:lnTo>
                    <a:pt x="7309" y="12303"/>
                  </a:lnTo>
                  <a:cubicBezTo>
                    <a:pt x="7290" y="12316"/>
                    <a:pt x="7271" y="12342"/>
                    <a:pt x="7264" y="12367"/>
                  </a:cubicBezTo>
                  <a:lnTo>
                    <a:pt x="7252" y="12361"/>
                  </a:lnTo>
                  <a:cubicBezTo>
                    <a:pt x="7264" y="12335"/>
                    <a:pt x="7283" y="12316"/>
                    <a:pt x="7309" y="12303"/>
                  </a:cubicBezTo>
                  <a:close/>
                  <a:moveTo>
                    <a:pt x="4640" y="12202"/>
                  </a:moveTo>
                  <a:lnTo>
                    <a:pt x="4640" y="12202"/>
                  </a:lnTo>
                  <a:cubicBezTo>
                    <a:pt x="4633" y="12278"/>
                    <a:pt x="4621" y="12361"/>
                    <a:pt x="4608" y="12437"/>
                  </a:cubicBezTo>
                  <a:lnTo>
                    <a:pt x="4608" y="12430"/>
                  </a:lnTo>
                  <a:cubicBezTo>
                    <a:pt x="4614" y="12354"/>
                    <a:pt x="4627" y="12272"/>
                    <a:pt x="4640" y="12202"/>
                  </a:cubicBezTo>
                  <a:close/>
                  <a:moveTo>
                    <a:pt x="6549" y="12383"/>
                  </a:moveTo>
                  <a:cubicBezTo>
                    <a:pt x="6584" y="12383"/>
                    <a:pt x="6619" y="12423"/>
                    <a:pt x="6591" y="12456"/>
                  </a:cubicBezTo>
                  <a:lnTo>
                    <a:pt x="6578" y="12443"/>
                  </a:lnTo>
                  <a:cubicBezTo>
                    <a:pt x="6578" y="12417"/>
                    <a:pt x="6557" y="12395"/>
                    <a:pt x="6532" y="12395"/>
                  </a:cubicBezTo>
                  <a:cubicBezTo>
                    <a:pt x="6526" y="12395"/>
                    <a:pt x="6520" y="12396"/>
                    <a:pt x="6515" y="12399"/>
                  </a:cubicBezTo>
                  <a:cubicBezTo>
                    <a:pt x="6524" y="12387"/>
                    <a:pt x="6536" y="12383"/>
                    <a:pt x="6549" y="12383"/>
                  </a:cubicBezTo>
                  <a:close/>
                  <a:moveTo>
                    <a:pt x="4595" y="12494"/>
                  </a:moveTo>
                  <a:cubicBezTo>
                    <a:pt x="4589" y="12577"/>
                    <a:pt x="4570" y="12653"/>
                    <a:pt x="4557" y="12735"/>
                  </a:cubicBezTo>
                  <a:lnTo>
                    <a:pt x="4557" y="12729"/>
                  </a:lnTo>
                  <a:cubicBezTo>
                    <a:pt x="4570" y="12653"/>
                    <a:pt x="4583" y="12570"/>
                    <a:pt x="4595" y="12494"/>
                  </a:cubicBezTo>
                  <a:close/>
                  <a:moveTo>
                    <a:pt x="8637" y="11719"/>
                  </a:moveTo>
                  <a:cubicBezTo>
                    <a:pt x="8662" y="11789"/>
                    <a:pt x="8713" y="11852"/>
                    <a:pt x="8777" y="11897"/>
                  </a:cubicBezTo>
                  <a:cubicBezTo>
                    <a:pt x="8770" y="11909"/>
                    <a:pt x="8783" y="11935"/>
                    <a:pt x="8802" y="11935"/>
                  </a:cubicBezTo>
                  <a:lnTo>
                    <a:pt x="8796" y="11928"/>
                  </a:lnTo>
                  <a:cubicBezTo>
                    <a:pt x="8866" y="11928"/>
                    <a:pt x="8923" y="11973"/>
                    <a:pt x="8948" y="12030"/>
                  </a:cubicBezTo>
                  <a:cubicBezTo>
                    <a:pt x="8917" y="12056"/>
                    <a:pt x="8891" y="12075"/>
                    <a:pt x="8866" y="12094"/>
                  </a:cubicBezTo>
                  <a:lnTo>
                    <a:pt x="8681" y="12240"/>
                  </a:lnTo>
                  <a:cubicBezTo>
                    <a:pt x="8554" y="12342"/>
                    <a:pt x="8427" y="12443"/>
                    <a:pt x="8307" y="12551"/>
                  </a:cubicBezTo>
                  <a:cubicBezTo>
                    <a:pt x="8110" y="12710"/>
                    <a:pt x="7925" y="12875"/>
                    <a:pt x="7735" y="13047"/>
                  </a:cubicBezTo>
                  <a:cubicBezTo>
                    <a:pt x="7836" y="12920"/>
                    <a:pt x="7932" y="12799"/>
                    <a:pt x="8021" y="12666"/>
                  </a:cubicBezTo>
                  <a:cubicBezTo>
                    <a:pt x="8141" y="12500"/>
                    <a:pt x="8256" y="12335"/>
                    <a:pt x="8364" y="12164"/>
                  </a:cubicBezTo>
                  <a:cubicBezTo>
                    <a:pt x="8465" y="12017"/>
                    <a:pt x="8554" y="11871"/>
                    <a:pt x="8637" y="11719"/>
                  </a:cubicBezTo>
                  <a:close/>
                  <a:moveTo>
                    <a:pt x="5715" y="13121"/>
                  </a:moveTo>
                  <a:cubicBezTo>
                    <a:pt x="5729" y="13121"/>
                    <a:pt x="5742" y="13128"/>
                    <a:pt x="5752" y="13142"/>
                  </a:cubicBezTo>
                  <a:cubicBezTo>
                    <a:pt x="5739" y="13129"/>
                    <a:pt x="5727" y="13123"/>
                    <a:pt x="5714" y="13123"/>
                  </a:cubicBezTo>
                  <a:lnTo>
                    <a:pt x="5701" y="13123"/>
                  </a:lnTo>
                  <a:cubicBezTo>
                    <a:pt x="5706" y="13122"/>
                    <a:pt x="5711" y="13121"/>
                    <a:pt x="5715" y="13121"/>
                  </a:cubicBezTo>
                  <a:close/>
                  <a:moveTo>
                    <a:pt x="5472" y="13851"/>
                  </a:moveTo>
                  <a:cubicBezTo>
                    <a:pt x="5464" y="13865"/>
                    <a:pt x="5456" y="13879"/>
                    <a:pt x="5447" y="13892"/>
                  </a:cubicBezTo>
                  <a:lnTo>
                    <a:pt x="5472" y="13851"/>
                  </a:lnTo>
                  <a:close/>
                  <a:moveTo>
                    <a:pt x="3554" y="14159"/>
                  </a:moveTo>
                  <a:cubicBezTo>
                    <a:pt x="3563" y="14198"/>
                    <a:pt x="3574" y="14236"/>
                    <a:pt x="3585" y="14273"/>
                  </a:cubicBezTo>
                  <a:lnTo>
                    <a:pt x="3579" y="14267"/>
                  </a:lnTo>
                  <a:cubicBezTo>
                    <a:pt x="3570" y="14232"/>
                    <a:pt x="3562" y="14196"/>
                    <a:pt x="3554" y="14159"/>
                  </a:cubicBezTo>
                  <a:close/>
                  <a:moveTo>
                    <a:pt x="3686" y="14576"/>
                  </a:moveTo>
                  <a:cubicBezTo>
                    <a:pt x="3688" y="14581"/>
                    <a:pt x="3690" y="14586"/>
                    <a:pt x="3693" y="14591"/>
                  </a:cubicBezTo>
                  <a:lnTo>
                    <a:pt x="3687" y="14585"/>
                  </a:lnTo>
                  <a:cubicBezTo>
                    <a:pt x="3687" y="14582"/>
                    <a:pt x="3686" y="14579"/>
                    <a:pt x="3686" y="14576"/>
                  </a:cubicBezTo>
                  <a:close/>
                  <a:moveTo>
                    <a:pt x="5447" y="13892"/>
                  </a:moveTo>
                  <a:lnTo>
                    <a:pt x="5447" y="13892"/>
                  </a:lnTo>
                  <a:cubicBezTo>
                    <a:pt x="5320" y="14121"/>
                    <a:pt x="5167" y="14331"/>
                    <a:pt x="4996" y="14534"/>
                  </a:cubicBezTo>
                  <a:cubicBezTo>
                    <a:pt x="4945" y="14597"/>
                    <a:pt x="4888" y="14661"/>
                    <a:pt x="4824" y="14718"/>
                  </a:cubicBezTo>
                  <a:cubicBezTo>
                    <a:pt x="4888" y="14655"/>
                    <a:pt x="4939" y="14591"/>
                    <a:pt x="4996" y="14528"/>
                  </a:cubicBezTo>
                  <a:cubicBezTo>
                    <a:pt x="5167" y="14331"/>
                    <a:pt x="5320" y="14114"/>
                    <a:pt x="5447" y="13892"/>
                  </a:cubicBezTo>
                  <a:close/>
                  <a:moveTo>
                    <a:pt x="4761" y="14610"/>
                  </a:moveTo>
                  <a:cubicBezTo>
                    <a:pt x="4557" y="14833"/>
                    <a:pt x="4335" y="15030"/>
                    <a:pt x="4093" y="15208"/>
                  </a:cubicBezTo>
                  <a:lnTo>
                    <a:pt x="4093" y="15201"/>
                  </a:lnTo>
                  <a:cubicBezTo>
                    <a:pt x="4335" y="15030"/>
                    <a:pt x="4557" y="14826"/>
                    <a:pt x="4761" y="14610"/>
                  </a:cubicBezTo>
                  <a:close/>
                  <a:moveTo>
                    <a:pt x="4487" y="15532"/>
                  </a:moveTo>
                  <a:lnTo>
                    <a:pt x="4487" y="15532"/>
                  </a:lnTo>
                  <a:cubicBezTo>
                    <a:pt x="4386" y="15608"/>
                    <a:pt x="4278" y="15690"/>
                    <a:pt x="4170" y="15760"/>
                  </a:cubicBezTo>
                  <a:cubicBezTo>
                    <a:pt x="4271" y="15684"/>
                    <a:pt x="4379" y="15608"/>
                    <a:pt x="4487" y="15532"/>
                  </a:cubicBezTo>
                  <a:close/>
                  <a:moveTo>
                    <a:pt x="2435" y="16076"/>
                  </a:moveTo>
                  <a:lnTo>
                    <a:pt x="2435" y="16076"/>
                  </a:lnTo>
                  <a:cubicBezTo>
                    <a:pt x="2437" y="16077"/>
                    <a:pt x="2439" y="16078"/>
                    <a:pt x="2441" y="16078"/>
                  </a:cubicBezTo>
                  <a:cubicBezTo>
                    <a:pt x="2439" y="16080"/>
                    <a:pt x="2437" y="16081"/>
                    <a:pt x="2436" y="16081"/>
                  </a:cubicBezTo>
                  <a:cubicBezTo>
                    <a:pt x="2435" y="16081"/>
                    <a:pt x="2434" y="16079"/>
                    <a:pt x="2435" y="16076"/>
                  </a:cubicBezTo>
                  <a:close/>
                  <a:moveTo>
                    <a:pt x="1125" y="16839"/>
                  </a:moveTo>
                  <a:cubicBezTo>
                    <a:pt x="1129" y="16839"/>
                    <a:pt x="1134" y="16839"/>
                    <a:pt x="1138" y="16841"/>
                  </a:cubicBezTo>
                  <a:lnTo>
                    <a:pt x="1138" y="16847"/>
                  </a:lnTo>
                  <a:cubicBezTo>
                    <a:pt x="1133" y="16846"/>
                    <a:pt x="1128" y="16845"/>
                    <a:pt x="1124" y="16845"/>
                  </a:cubicBezTo>
                  <a:cubicBezTo>
                    <a:pt x="1105" y="16845"/>
                    <a:pt x="1097" y="16858"/>
                    <a:pt x="1096" y="16873"/>
                  </a:cubicBezTo>
                  <a:lnTo>
                    <a:pt x="1096" y="16873"/>
                  </a:lnTo>
                  <a:cubicBezTo>
                    <a:pt x="1096" y="16855"/>
                    <a:pt x="1105" y="16839"/>
                    <a:pt x="1125" y="16839"/>
                  </a:cubicBezTo>
                  <a:close/>
                  <a:moveTo>
                    <a:pt x="8891" y="0"/>
                  </a:moveTo>
                  <a:cubicBezTo>
                    <a:pt x="8682" y="0"/>
                    <a:pt x="8472" y="30"/>
                    <a:pt x="8268" y="83"/>
                  </a:cubicBezTo>
                  <a:cubicBezTo>
                    <a:pt x="8135" y="115"/>
                    <a:pt x="8002" y="153"/>
                    <a:pt x="7874" y="204"/>
                  </a:cubicBezTo>
                  <a:cubicBezTo>
                    <a:pt x="7188" y="407"/>
                    <a:pt x="6597" y="839"/>
                    <a:pt x="6197" y="1424"/>
                  </a:cubicBezTo>
                  <a:cubicBezTo>
                    <a:pt x="6070" y="1602"/>
                    <a:pt x="5968" y="1793"/>
                    <a:pt x="5885" y="1990"/>
                  </a:cubicBezTo>
                  <a:cubicBezTo>
                    <a:pt x="5803" y="2110"/>
                    <a:pt x="5720" y="2237"/>
                    <a:pt x="5644" y="2358"/>
                  </a:cubicBezTo>
                  <a:cubicBezTo>
                    <a:pt x="5460" y="2669"/>
                    <a:pt x="5282" y="2987"/>
                    <a:pt x="5129" y="3311"/>
                  </a:cubicBezTo>
                  <a:cubicBezTo>
                    <a:pt x="5059" y="3464"/>
                    <a:pt x="4996" y="3610"/>
                    <a:pt x="4932" y="3763"/>
                  </a:cubicBezTo>
                  <a:cubicBezTo>
                    <a:pt x="4742" y="4055"/>
                    <a:pt x="4506" y="4322"/>
                    <a:pt x="4290" y="4589"/>
                  </a:cubicBezTo>
                  <a:cubicBezTo>
                    <a:pt x="4125" y="4792"/>
                    <a:pt x="3979" y="5008"/>
                    <a:pt x="3858" y="5243"/>
                  </a:cubicBezTo>
                  <a:cubicBezTo>
                    <a:pt x="3725" y="5510"/>
                    <a:pt x="3642" y="5796"/>
                    <a:pt x="3591" y="6095"/>
                  </a:cubicBezTo>
                  <a:cubicBezTo>
                    <a:pt x="3572" y="6215"/>
                    <a:pt x="3560" y="6343"/>
                    <a:pt x="3547" y="6463"/>
                  </a:cubicBezTo>
                  <a:cubicBezTo>
                    <a:pt x="3471" y="6762"/>
                    <a:pt x="3407" y="7067"/>
                    <a:pt x="3350" y="7372"/>
                  </a:cubicBezTo>
                  <a:cubicBezTo>
                    <a:pt x="3267" y="7830"/>
                    <a:pt x="3204" y="8293"/>
                    <a:pt x="3166" y="8757"/>
                  </a:cubicBezTo>
                  <a:cubicBezTo>
                    <a:pt x="3077" y="9698"/>
                    <a:pt x="3070" y="10638"/>
                    <a:pt x="3140" y="11579"/>
                  </a:cubicBezTo>
                  <a:cubicBezTo>
                    <a:pt x="3166" y="11865"/>
                    <a:pt x="3191" y="12145"/>
                    <a:pt x="3229" y="12430"/>
                  </a:cubicBezTo>
                  <a:lnTo>
                    <a:pt x="3229" y="12437"/>
                  </a:lnTo>
                  <a:cubicBezTo>
                    <a:pt x="3229" y="12462"/>
                    <a:pt x="3235" y="12481"/>
                    <a:pt x="3242" y="12507"/>
                  </a:cubicBezTo>
                  <a:cubicBezTo>
                    <a:pt x="3280" y="12805"/>
                    <a:pt x="3331" y="13104"/>
                    <a:pt x="3388" y="13403"/>
                  </a:cubicBezTo>
                  <a:cubicBezTo>
                    <a:pt x="3293" y="13479"/>
                    <a:pt x="3204" y="13574"/>
                    <a:pt x="3115" y="13657"/>
                  </a:cubicBezTo>
                  <a:lnTo>
                    <a:pt x="2816" y="13949"/>
                  </a:lnTo>
                  <a:lnTo>
                    <a:pt x="2231" y="14528"/>
                  </a:lnTo>
                  <a:lnTo>
                    <a:pt x="1075" y="15665"/>
                  </a:lnTo>
                  <a:cubicBezTo>
                    <a:pt x="884" y="15849"/>
                    <a:pt x="694" y="16027"/>
                    <a:pt x="516" y="16218"/>
                  </a:cubicBezTo>
                  <a:cubicBezTo>
                    <a:pt x="427" y="16313"/>
                    <a:pt x="344" y="16409"/>
                    <a:pt x="261" y="16510"/>
                  </a:cubicBezTo>
                  <a:cubicBezTo>
                    <a:pt x="191" y="16587"/>
                    <a:pt x="128" y="16675"/>
                    <a:pt x="83" y="16777"/>
                  </a:cubicBezTo>
                  <a:cubicBezTo>
                    <a:pt x="77" y="16790"/>
                    <a:pt x="71" y="16803"/>
                    <a:pt x="71" y="16815"/>
                  </a:cubicBezTo>
                  <a:lnTo>
                    <a:pt x="64" y="16815"/>
                  </a:lnTo>
                  <a:cubicBezTo>
                    <a:pt x="7" y="16828"/>
                    <a:pt x="1" y="16904"/>
                    <a:pt x="52" y="16923"/>
                  </a:cubicBezTo>
                  <a:cubicBezTo>
                    <a:pt x="45" y="16961"/>
                    <a:pt x="71" y="17000"/>
                    <a:pt x="103" y="17012"/>
                  </a:cubicBezTo>
                  <a:cubicBezTo>
                    <a:pt x="109" y="17012"/>
                    <a:pt x="109" y="17019"/>
                    <a:pt x="115" y="17025"/>
                  </a:cubicBezTo>
                  <a:cubicBezTo>
                    <a:pt x="165" y="17066"/>
                    <a:pt x="224" y="17087"/>
                    <a:pt x="286" y="17087"/>
                  </a:cubicBezTo>
                  <a:cubicBezTo>
                    <a:pt x="311" y="17087"/>
                    <a:pt x="337" y="17083"/>
                    <a:pt x="363" y="17076"/>
                  </a:cubicBezTo>
                  <a:cubicBezTo>
                    <a:pt x="471" y="17057"/>
                    <a:pt x="579" y="17025"/>
                    <a:pt x="681" y="16987"/>
                  </a:cubicBezTo>
                  <a:cubicBezTo>
                    <a:pt x="789" y="16949"/>
                    <a:pt x="903" y="16911"/>
                    <a:pt x="1011" y="16872"/>
                  </a:cubicBezTo>
                  <a:lnTo>
                    <a:pt x="1018" y="16872"/>
                  </a:lnTo>
                  <a:cubicBezTo>
                    <a:pt x="1011" y="16917"/>
                    <a:pt x="1030" y="16961"/>
                    <a:pt x="1068" y="16993"/>
                  </a:cubicBezTo>
                  <a:cubicBezTo>
                    <a:pt x="1109" y="17018"/>
                    <a:pt x="1158" y="17032"/>
                    <a:pt x="1207" y="17032"/>
                  </a:cubicBezTo>
                  <a:cubicBezTo>
                    <a:pt x="1233" y="17032"/>
                    <a:pt x="1260" y="17028"/>
                    <a:pt x="1285" y="17019"/>
                  </a:cubicBezTo>
                  <a:cubicBezTo>
                    <a:pt x="1386" y="17000"/>
                    <a:pt x="1482" y="16981"/>
                    <a:pt x="1577" y="16955"/>
                  </a:cubicBezTo>
                  <a:cubicBezTo>
                    <a:pt x="1926" y="16885"/>
                    <a:pt x="2263" y="16790"/>
                    <a:pt x="2600" y="16675"/>
                  </a:cubicBezTo>
                  <a:cubicBezTo>
                    <a:pt x="3223" y="16453"/>
                    <a:pt x="3820" y="16148"/>
                    <a:pt x="4373" y="15773"/>
                  </a:cubicBezTo>
                  <a:cubicBezTo>
                    <a:pt x="4525" y="15671"/>
                    <a:pt x="4672" y="15557"/>
                    <a:pt x="4811" y="15443"/>
                  </a:cubicBezTo>
                  <a:cubicBezTo>
                    <a:pt x="4811" y="15455"/>
                    <a:pt x="4811" y="15468"/>
                    <a:pt x="4818" y="15474"/>
                  </a:cubicBezTo>
                  <a:lnTo>
                    <a:pt x="4811" y="15551"/>
                  </a:lnTo>
                  <a:cubicBezTo>
                    <a:pt x="4811" y="15571"/>
                    <a:pt x="4831" y="15587"/>
                    <a:pt x="4848" y="15587"/>
                  </a:cubicBezTo>
                  <a:cubicBezTo>
                    <a:pt x="4853" y="15587"/>
                    <a:pt x="4858" y="15585"/>
                    <a:pt x="4862" y="15582"/>
                  </a:cubicBezTo>
                  <a:cubicBezTo>
                    <a:pt x="5485" y="15220"/>
                    <a:pt x="6070" y="14788"/>
                    <a:pt x="6597" y="14299"/>
                  </a:cubicBezTo>
                  <a:cubicBezTo>
                    <a:pt x="6692" y="14210"/>
                    <a:pt x="6788" y="14114"/>
                    <a:pt x="6883" y="14026"/>
                  </a:cubicBezTo>
                  <a:cubicBezTo>
                    <a:pt x="6883" y="14035"/>
                    <a:pt x="6890" y="14041"/>
                    <a:pt x="6899" y="14041"/>
                  </a:cubicBezTo>
                  <a:cubicBezTo>
                    <a:pt x="6902" y="14041"/>
                    <a:pt x="6905" y="14040"/>
                    <a:pt x="6909" y="14038"/>
                  </a:cubicBezTo>
                  <a:cubicBezTo>
                    <a:pt x="7290" y="13771"/>
                    <a:pt x="7658" y="13479"/>
                    <a:pt x="8033" y="13199"/>
                  </a:cubicBezTo>
                  <a:cubicBezTo>
                    <a:pt x="8218" y="13060"/>
                    <a:pt x="8402" y="12920"/>
                    <a:pt x="8586" y="12774"/>
                  </a:cubicBezTo>
                  <a:lnTo>
                    <a:pt x="8878" y="12558"/>
                  </a:lnTo>
                  <a:lnTo>
                    <a:pt x="8980" y="12475"/>
                  </a:lnTo>
                  <a:cubicBezTo>
                    <a:pt x="8999" y="12513"/>
                    <a:pt x="9031" y="12538"/>
                    <a:pt x="9069" y="12551"/>
                  </a:cubicBezTo>
                  <a:cubicBezTo>
                    <a:pt x="9086" y="12555"/>
                    <a:pt x="9103" y="12557"/>
                    <a:pt x="9119" y="12557"/>
                  </a:cubicBezTo>
                  <a:cubicBezTo>
                    <a:pt x="9178" y="12557"/>
                    <a:pt x="9233" y="12532"/>
                    <a:pt x="9272" y="12488"/>
                  </a:cubicBezTo>
                  <a:cubicBezTo>
                    <a:pt x="9272" y="12481"/>
                    <a:pt x="9279" y="12475"/>
                    <a:pt x="9279" y="12475"/>
                  </a:cubicBezTo>
                  <a:lnTo>
                    <a:pt x="9279" y="12475"/>
                  </a:lnTo>
                  <a:cubicBezTo>
                    <a:pt x="9272" y="12513"/>
                    <a:pt x="9260" y="12558"/>
                    <a:pt x="9260" y="12602"/>
                  </a:cubicBezTo>
                  <a:cubicBezTo>
                    <a:pt x="9247" y="12666"/>
                    <a:pt x="9279" y="12723"/>
                    <a:pt x="9330" y="12755"/>
                  </a:cubicBezTo>
                  <a:cubicBezTo>
                    <a:pt x="9350" y="12763"/>
                    <a:pt x="9372" y="12767"/>
                    <a:pt x="9394" y="12767"/>
                  </a:cubicBezTo>
                  <a:cubicBezTo>
                    <a:pt x="9440" y="12767"/>
                    <a:pt x="9486" y="12749"/>
                    <a:pt x="9520" y="12710"/>
                  </a:cubicBezTo>
                  <a:cubicBezTo>
                    <a:pt x="9584" y="12653"/>
                    <a:pt x="9641" y="12583"/>
                    <a:pt x="9679" y="12500"/>
                  </a:cubicBezTo>
                  <a:cubicBezTo>
                    <a:pt x="9698" y="12462"/>
                    <a:pt x="9717" y="12424"/>
                    <a:pt x="9730" y="12386"/>
                  </a:cubicBezTo>
                  <a:cubicBezTo>
                    <a:pt x="9806" y="12322"/>
                    <a:pt x="9870" y="12240"/>
                    <a:pt x="9908" y="12151"/>
                  </a:cubicBezTo>
                  <a:cubicBezTo>
                    <a:pt x="9959" y="12030"/>
                    <a:pt x="9940" y="11897"/>
                    <a:pt x="9857" y="11795"/>
                  </a:cubicBezTo>
                  <a:lnTo>
                    <a:pt x="9838" y="11776"/>
                  </a:lnTo>
                  <a:lnTo>
                    <a:pt x="9838" y="11776"/>
                  </a:lnTo>
                  <a:cubicBezTo>
                    <a:pt x="9844" y="11779"/>
                    <a:pt x="9851" y="11781"/>
                    <a:pt x="9857" y="11781"/>
                  </a:cubicBezTo>
                  <a:cubicBezTo>
                    <a:pt x="9863" y="11781"/>
                    <a:pt x="9870" y="11779"/>
                    <a:pt x="9876" y="11776"/>
                  </a:cubicBezTo>
                  <a:cubicBezTo>
                    <a:pt x="10003" y="11674"/>
                    <a:pt x="10130" y="11573"/>
                    <a:pt x="10257" y="11471"/>
                  </a:cubicBezTo>
                  <a:cubicBezTo>
                    <a:pt x="10283" y="11496"/>
                    <a:pt x="10302" y="11528"/>
                    <a:pt x="10327" y="11554"/>
                  </a:cubicBezTo>
                  <a:cubicBezTo>
                    <a:pt x="10372" y="11611"/>
                    <a:pt x="10442" y="11642"/>
                    <a:pt x="10518" y="11642"/>
                  </a:cubicBezTo>
                  <a:cubicBezTo>
                    <a:pt x="10563" y="11642"/>
                    <a:pt x="10607" y="11623"/>
                    <a:pt x="10632" y="11585"/>
                  </a:cubicBezTo>
                  <a:cubicBezTo>
                    <a:pt x="10669" y="11606"/>
                    <a:pt x="10710" y="11619"/>
                    <a:pt x="10752" y="11619"/>
                  </a:cubicBezTo>
                  <a:cubicBezTo>
                    <a:pt x="10761" y="11619"/>
                    <a:pt x="10770" y="11618"/>
                    <a:pt x="10779" y="11617"/>
                  </a:cubicBezTo>
                  <a:cubicBezTo>
                    <a:pt x="10861" y="11604"/>
                    <a:pt x="10925" y="11541"/>
                    <a:pt x="10937" y="11458"/>
                  </a:cubicBezTo>
                  <a:cubicBezTo>
                    <a:pt x="10944" y="11420"/>
                    <a:pt x="10944" y="11376"/>
                    <a:pt x="10931" y="11331"/>
                  </a:cubicBezTo>
                  <a:cubicBezTo>
                    <a:pt x="10995" y="11287"/>
                    <a:pt x="11026" y="11210"/>
                    <a:pt x="11026" y="11134"/>
                  </a:cubicBezTo>
                  <a:cubicBezTo>
                    <a:pt x="11026" y="11051"/>
                    <a:pt x="10995" y="10982"/>
                    <a:pt x="10937" y="10924"/>
                  </a:cubicBezTo>
                  <a:cubicBezTo>
                    <a:pt x="11287" y="10645"/>
                    <a:pt x="11643" y="10359"/>
                    <a:pt x="11986" y="10066"/>
                  </a:cubicBezTo>
                  <a:cubicBezTo>
                    <a:pt x="12005" y="10047"/>
                    <a:pt x="11999" y="10016"/>
                    <a:pt x="11973" y="10003"/>
                  </a:cubicBezTo>
                  <a:cubicBezTo>
                    <a:pt x="11967" y="9990"/>
                    <a:pt x="11948" y="9978"/>
                    <a:pt x="11935" y="9965"/>
                  </a:cubicBezTo>
                  <a:cubicBezTo>
                    <a:pt x="11928" y="9957"/>
                    <a:pt x="11918" y="9954"/>
                    <a:pt x="11909" y="9954"/>
                  </a:cubicBezTo>
                  <a:cubicBezTo>
                    <a:pt x="11902" y="9954"/>
                    <a:pt x="11896" y="9956"/>
                    <a:pt x="11891" y="9958"/>
                  </a:cubicBezTo>
                  <a:lnTo>
                    <a:pt x="11865" y="9971"/>
                  </a:lnTo>
                  <a:cubicBezTo>
                    <a:pt x="11878" y="9958"/>
                    <a:pt x="11884" y="9939"/>
                    <a:pt x="11884" y="9927"/>
                  </a:cubicBezTo>
                  <a:lnTo>
                    <a:pt x="11954" y="9793"/>
                  </a:lnTo>
                  <a:cubicBezTo>
                    <a:pt x="11973" y="9765"/>
                    <a:pt x="11950" y="9737"/>
                    <a:pt x="11924" y="9737"/>
                  </a:cubicBezTo>
                  <a:cubicBezTo>
                    <a:pt x="11915" y="9737"/>
                    <a:pt x="11905" y="9740"/>
                    <a:pt x="11897" y="9749"/>
                  </a:cubicBezTo>
                  <a:cubicBezTo>
                    <a:pt x="11662" y="9939"/>
                    <a:pt x="11420" y="10130"/>
                    <a:pt x="11185" y="10321"/>
                  </a:cubicBezTo>
                  <a:cubicBezTo>
                    <a:pt x="11128" y="10359"/>
                    <a:pt x="11077" y="10403"/>
                    <a:pt x="11026" y="10448"/>
                  </a:cubicBezTo>
                  <a:cubicBezTo>
                    <a:pt x="10957" y="10499"/>
                    <a:pt x="10893" y="10549"/>
                    <a:pt x="10823" y="10607"/>
                  </a:cubicBezTo>
                  <a:lnTo>
                    <a:pt x="10817" y="10607"/>
                  </a:lnTo>
                  <a:cubicBezTo>
                    <a:pt x="10779" y="10626"/>
                    <a:pt x="10747" y="10645"/>
                    <a:pt x="10715" y="10664"/>
                  </a:cubicBezTo>
                  <a:cubicBezTo>
                    <a:pt x="10696" y="10677"/>
                    <a:pt x="10677" y="10689"/>
                    <a:pt x="10664" y="10696"/>
                  </a:cubicBezTo>
                  <a:cubicBezTo>
                    <a:pt x="10651" y="10702"/>
                    <a:pt x="10639" y="10708"/>
                    <a:pt x="10632" y="10721"/>
                  </a:cubicBezTo>
                  <a:cubicBezTo>
                    <a:pt x="10620" y="10721"/>
                    <a:pt x="10613" y="10734"/>
                    <a:pt x="10613" y="10740"/>
                  </a:cubicBezTo>
                  <a:cubicBezTo>
                    <a:pt x="10577" y="10733"/>
                    <a:pt x="10540" y="10730"/>
                    <a:pt x="10502" y="10730"/>
                  </a:cubicBezTo>
                  <a:cubicBezTo>
                    <a:pt x="10436" y="10730"/>
                    <a:pt x="10369" y="10741"/>
                    <a:pt x="10308" y="10766"/>
                  </a:cubicBezTo>
                  <a:cubicBezTo>
                    <a:pt x="10251" y="10766"/>
                    <a:pt x="10194" y="10772"/>
                    <a:pt x="10143" y="10791"/>
                  </a:cubicBezTo>
                  <a:cubicBezTo>
                    <a:pt x="9972" y="10842"/>
                    <a:pt x="9794" y="10874"/>
                    <a:pt x="9616" y="10880"/>
                  </a:cubicBezTo>
                  <a:cubicBezTo>
                    <a:pt x="9527" y="10880"/>
                    <a:pt x="9438" y="10874"/>
                    <a:pt x="9349" y="10854"/>
                  </a:cubicBezTo>
                  <a:cubicBezTo>
                    <a:pt x="9266" y="10842"/>
                    <a:pt x="9190" y="10816"/>
                    <a:pt x="9114" y="10797"/>
                  </a:cubicBezTo>
                  <a:cubicBezTo>
                    <a:pt x="9133" y="10772"/>
                    <a:pt x="9145" y="10740"/>
                    <a:pt x="9158" y="10715"/>
                  </a:cubicBezTo>
                  <a:cubicBezTo>
                    <a:pt x="9165" y="10739"/>
                    <a:pt x="9188" y="10752"/>
                    <a:pt x="9211" y="10752"/>
                  </a:cubicBezTo>
                  <a:cubicBezTo>
                    <a:pt x="9230" y="10752"/>
                    <a:pt x="9249" y="10744"/>
                    <a:pt x="9260" y="10727"/>
                  </a:cubicBezTo>
                  <a:cubicBezTo>
                    <a:pt x="9889" y="9895"/>
                    <a:pt x="10270" y="8891"/>
                    <a:pt x="10353" y="7849"/>
                  </a:cubicBezTo>
                  <a:cubicBezTo>
                    <a:pt x="10366" y="7702"/>
                    <a:pt x="10372" y="7550"/>
                    <a:pt x="10366" y="7404"/>
                  </a:cubicBezTo>
                  <a:cubicBezTo>
                    <a:pt x="10372" y="7258"/>
                    <a:pt x="10359" y="7111"/>
                    <a:pt x="10327" y="6965"/>
                  </a:cubicBezTo>
                  <a:cubicBezTo>
                    <a:pt x="10327" y="6953"/>
                    <a:pt x="10321" y="6940"/>
                    <a:pt x="10308" y="6934"/>
                  </a:cubicBezTo>
                  <a:cubicBezTo>
                    <a:pt x="10308" y="6927"/>
                    <a:pt x="10308" y="6927"/>
                    <a:pt x="10315" y="6921"/>
                  </a:cubicBezTo>
                  <a:cubicBezTo>
                    <a:pt x="10327" y="6832"/>
                    <a:pt x="10340" y="6743"/>
                    <a:pt x="10353" y="6654"/>
                  </a:cubicBezTo>
                  <a:cubicBezTo>
                    <a:pt x="10378" y="6584"/>
                    <a:pt x="10391" y="6508"/>
                    <a:pt x="10410" y="6438"/>
                  </a:cubicBezTo>
                  <a:cubicBezTo>
                    <a:pt x="10410" y="6432"/>
                    <a:pt x="10410" y="6425"/>
                    <a:pt x="10416" y="6419"/>
                  </a:cubicBezTo>
                  <a:cubicBezTo>
                    <a:pt x="10423" y="6412"/>
                    <a:pt x="10429" y="6412"/>
                    <a:pt x="10429" y="6406"/>
                  </a:cubicBezTo>
                  <a:cubicBezTo>
                    <a:pt x="10454" y="6362"/>
                    <a:pt x="10474" y="6317"/>
                    <a:pt x="10493" y="6266"/>
                  </a:cubicBezTo>
                  <a:cubicBezTo>
                    <a:pt x="10512" y="6215"/>
                    <a:pt x="10524" y="6165"/>
                    <a:pt x="10531" y="6107"/>
                  </a:cubicBezTo>
                  <a:cubicBezTo>
                    <a:pt x="10550" y="6006"/>
                    <a:pt x="10556" y="5898"/>
                    <a:pt x="10556" y="5790"/>
                  </a:cubicBezTo>
                  <a:cubicBezTo>
                    <a:pt x="10550" y="5580"/>
                    <a:pt x="10524" y="5364"/>
                    <a:pt x="10474" y="5154"/>
                  </a:cubicBezTo>
                  <a:cubicBezTo>
                    <a:pt x="10416" y="4944"/>
                    <a:pt x="10340" y="4741"/>
                    <a:pt x="10257" y="4538"/>
                  </a:cubicBezTo>
                  <a:cubicBezTo>
                    <a:pt x="10162" y="4334"/>
                    <a:pt x="10092" y="4118"/>
                    <a:pt x="10041" y="3902"/>
                  </a:cubicBezTo>
                  <a:cubicBezTo>
                    <a:pt x="9991" y="3661"/>
                    <a:pt x="10029" y="3413"/>
                    <a:pt x="10137" y="3197"/>
                  </a:cubicBezTo>
                  <a:cubicBezTo>
                    <a:pt x="10143" y="3191"/>
                    <a:pt x="10143" y="3184"/>
                    <a:pt x="10137" y="3178"/>
                  </a:cubicBezTo>
                  <a:cubicBezTo>
                    <a:pt x="10169" y="3152"/>
                    <a:pt x="10200" y="3121"/>
                    <a:pt x="10226" y="3089"/>
                  </a:cubicBezTo>
                  <a:cubicBezTo>
                    <a:pt x="10245" y="3076"/>
                    <a:pt x="10257" y="3051"/>
                    <a:pt x="10270" y="3032"/>
                  </a:cubicBezTo>
                  <a:cubicBezTo>
                    <a:pt x="10277" y="3025"/>
                    <a:pt x="10277" y="3013"/>
                    <a:pt x="10283" y="3000"/>
                  </a:cubicBezTo>
                  <a:cubicBezTo>
                    <a:pt x="10302" y="3057"/>
                    <a:pt x="10308" y="3121"/>
                    <a:pt x="10315" y="3178"/>
                  </a:cubicBezTo>
                  <a:cubicBezTo>
                    <a:pt x="10315" y="3254"/>
                    <a:pt x="10315" y="3330"/>
                    <a:pt x="10302" y="3400"/>
                  </a:cubicBezTo>
                  <a:cubicBezTo>
                    <a:pt x="10289" y="3470"/>
                    <a:pt x="10257" y="3540"/>
                    <a:pt x="10245" y="3610"/>
                  </a:cubicBezTo>
                  <a:cubicBezTo>
                    <a:pt x="10236" y="3639"/>
                    <a:pt x="10258" y="3660"/>
                    <a:pt x="10282" y="3660"/>
                  </a:cubicBezTo>
                  <a:cubicBezTo>
                    <a:pt x="10294" y="3660"/>
                    <a:pt x="10306" y="3655"/>
                    <a:pt x="10315" y="3642"/>
                  </a:cubicBezTo>
                  <a:lnTo>
                    <a:pt x="10321" y="3629"/>
                  </a:lnTo>
                  <a:cubicBezTo>
                    <a:pt x="10391" y="3578"/>
                    <a:pt x="10454" y="3515"/>
                    <a:pt x="10505" y="3445"/>
                  </a:cubicBezTo>
                  <a:cubicBezTo>
                    <a:pt x="10563" y="3375"/>
                    <a:pt x="10613" y="3292"/>
                    <a:pt x="10664" y="3210"/>
                  </a:cubicBezTo>
                  <a:cubicBezTo>
                    <a:pt x="10944" y="2708"/>
                    <a:pt x="10995" y="2104"/>
                    <a:pt x="10798" y="1564"/>
                  </a:cubicBezTo>
                  <a:cubicBezTo>
                    <a:pt x="10766" y="1468"/>
                    <a:pt x="10721" y="1373"/>
                    <a:pt x="10671" y="1284"/>
                  </a:cubicBezTo>
                  <a:cubicBezTo>
                    <a:pt x="10645" y="1233"/>
                    <a:pt x="10613" y="1189"/>
                    <a:pt x="10588" y="1144"/>
                  </a:cubicBezTo>
                  <a:cubicBezTo>
                    <a:pt x="10556" y="1100"/>
                    <a:pt x="10537" y="1062"/>
                    <a:pt x="10486" y="1049"/>
                  </a:cubicBezTo>
                  <a:cubicBezTo>
                    <a:pt x="10435" y="852"/>
                    <a:pt x="10334" y="674"/>
                    <a:pt x="10194" y="528"/>
                  </a:cubicBezTo>
                  <a:cubicBezTo>
                    <a:pt x="10041" y="375"/>
                    <a:pt x="9863" y="248"/>
                    <a:pt x="9673" y="159"/>
                  </a:cubicBezTo>
                  <a:cubicBezTo>
                    <a:pt x="9423" y="49"/>
                    <a:pt x="9158" y="0"/>
                    <a:pt x="8891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" name="Google Shape;391;p41"/>
            <p:cNvSpPr/>
            <p:nvPr/>
          </p:nvSpPr>
          <p:spPr>
            <a:xfrm flipH="1">
              <a:off x="8061001" y="390934"/>
              <a:ext cx="20852" cy="65684"/>
            </a:xfrm>
            <a:custGeom>
              <a:avLst/>
              <a:gdLst/>
              <a:ahLst/>
              <a:cxnLst/>
              <a:rect l="l" t="t" r="r" b="b"/>
              <a:pathLst>
                <a:path w="140" h="441" extrusionOk="0">
                  <a:moveTo>
                    <a:pt x="19" y="0"/>
                  </a:moveTo>
                  <a:cubicBezTo>
                    <a:pt x="9" y="0"/>
                    <a:pt x="0" y="11"/>
                    <a:pt x="0" y="27"/>
                  </a:cubicBezTo>
                  <a:cubicBezTo>
                    <a:pt x="0" y="46"/>
                    <a:pt x="6" y="59"/>
                    <a:pt x="13" y="78"/>
                  </a:cubicBezTo>
                  <a:cubicBezTo>
                    <a:pt x="25" y="91"/>
                    <a:pt x="32" y="110"/>
                    <a:pt x="38" y="129"/>
                  </a:cubicBezTo>
                  <a:cubicBezTo>
                    <a:pt x="51" y="161"/>
                    <a:pt x="64" y="199"/>
                    <a:pt x="64" y="230"/>
                  </a:cubicBezTo>
                  <a:cubicBezTo>
                    <a:pt x="70" y="269"/>
                    <a:pt x="70" y="300"/>
                    <a:pt x="64" y="338"/>
                  </a:cubicBezTo>
                  <a:cubicBezTo>
                    <a:pt x="64" y="358"/>
                    <a:pt x="57" y="377"/>
                    <a:pt x="57" y="396"/>
                  </a:cubicBezTo>
                  <a:lnTo>
                    <a:pt x="57" y="421"/>
                  </a:lnTo>
                  <a:cubicBezTo>
                    <a:pt x="57" y="427"/>
                    <a:pt x="57" y="434"/>
                    <a:pt x="57" y="440"/>
                  </a:cubicBezTo>
                  <a:lnTo>
                    <a:pt x="70" y="440"/>
                  </a:lnTo>
                  <a:cubicBezTo>
                    <a:pt x="83" y="434"/>
                    <a:pt x="95" y="421"/>
                    <a:pt x="108" y="408"/>
                  </a:cubicBezTo>
                  <a:cubicBezTo>
                    <a:pt x="114" y="389"/>
                    <a:pt x="127" y="370"/>
                    <a:pt x="127" y="351"/>
                  </a:cubicBezTo>
                  <a:cubicBezTo>
                    <a:pt x="140" y="307"/>
                    <a:pt x="140" y="262"/>
                    <a:pt x="134" y="224"/>
                  </a:cubicBezTo>
                  <a:cubicBezTo>
                    <a:pt x="134" y="180"/>
                    <a:pt x="121" y="141"/>
                    <a:pt x="108" y="103"/>
                  </a:cubicBezTo>
                  <a:cubicBezTo>
                    <a:pt x="95" y="65"/>
                    <a:pt x="70" y="8"/>
                    <a:pt x="25" y="2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" name="Google Shape;392;p41"/>
            <p:cNvSpPr/>
            <p:nvPr/>
          </p:nvSpPr>
          <p:spPr>
            <a:xfrm flipH="1">
              <a:off x="8050575" y="404190"/>
              <a:ext cx="5809" cy="33959"/>
            </a:xfrm>
            <a:custGeom>
              <a:avLst/>
              <a:gdLst/>
              <a:ahLst/>
              <a:cxnLst/>
              <a:rect l="l" t="t" r="r" b="b"/>
              <a:pathLst>
                <a:path w="39" h="228" extrusionOk="0">
                  <a:moveTo>
                    <a:pt x="12" y="1"/>
                  </a:moveTo>
                  <a:cubicBezTo>
                    <a:pt x="7" y="1"/>
                    <a:pt x="1" y="4"/>
                    <a:pt x="1" y="8"/>
                  </a:cubicBezTo>
                  <a:cubicBezTo>
                    <a:pt x="1" y="40"/>
                    <a:pt x="1" y="78"/>
                    <a:pt x="1" y="110"/>
                  </a:cubicBezTo>
                  <a:lnTo>
                    <a:pt x="1" y="161"/>
                  </a:lnTo>
                  <a:cubicBezTo>
                    <a:pt x="1" y="161"/>
                    <a:pt x="1" y="167"/>
                    <a:pt x="1" y="173"/>
                  </a:cubicBezTo>
                  <a:lnTo>
                    <a:pt x="1" y="192"/>
                  </a:lnTo>
                  <a:lnTo>
                    <a:pt x="1" y="218"/>
                  </a:lnTo>
                  <a:cubicBezTo>
                    <a:pt x="1" y="224"/>
                    <a:pt x="7" y="227"/>
                    <a:pt x="13" y="227"/>
                  </a:cubicBezTo>
                  <a:cubicBezTo>
                    <a:pt x="20" y="227"/>
                    <a:pt x="26" y="224"/>
                    <a:pt x="26" y="218"/>
                  </a:cubicBezTo>
                  <a:cubicBezTo>
                    <a:pt x="26" y="211"/>
                    <a:pt x="32" y="199"/>
                    <a:pt x="32" y="192"/>
                  </a:cubicBezTo>
                  <a:cubicBezTo>
                    <a:pt x="32" y="186"/>
                    <a:pt x="39" y="173"/>
                    <a:pt x="39" y="167"/>
                  </a:cubicBezTo>
                  <a:cubicBezTo>
                    <a:pt x="39" y="161"/>
                    <a:pt x="39" y="148"/>
                    <a:pt x="39" y="141"/>
                  </a:cubicBezTo>
                  <a:lnTo>
                    <a:pt x="39" y="110"/>
                  </a:lnTo>
                  <a:cubicBezTo>
                    <a:pt x="39" y="78"/>
                    <a:pt x="32" y="40"/>
                    <a:pt x="20" y="8"/>
                  </a:cubicBezTo>
                  <a:cubicBezTo>
                    <a:pt x="20" y="3"/>
                    <a:pt x="16" y="1"/>
                    <a:pt x="12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" name="Google Shape;393;p41"/>
            <p:cNvSpPr/>
            <p:nvPr/>
          </p:nvSpPr>
          <p:spPr>
            <a:xfrm flipH="1">
              <a:off x="8174942" y="470171"/>
              <a:ext cx="27852" cy="21895"/>
            </a:xfrm>
            <a:custGeom>
              <a:avLst/>
              <a:gdLst/>
              <a:ahLst/>
              <a:cxnLst/>
              <a:rect l="l" t="t" r="r" b="b"/>
              <a:pathLst>
                <a:path w="187" h="147" extrusionOk="0">
                  <a:moveTo>
                    <a:pt x="21" y="0"/>
                  </a:moveTo>
                  <a:cubicBezTo>
                    <a:pt x="10" y="0"/>
                    <a:pt x="1" y="10"/>
                    <a:pt x="5" y="23"/>
                  </a:cubicBezTo>
                  <a:cubicBezTo>
                    <a:pt x="24" y="54"/>
                    <a:pt x="43" y="80"/>
                    <a:pt x="69" y="99"/>
                  </a:cubicBezTo>
                  <a:cubicBezTo>
                    <a:pt x="75" y="112"/>
                    <a:pt x="94" y="124"/>
                    <a:pt x="107" y="131"/>
                  </a:cubicBezTo>
                  <a:cubicBezTo>
                    <a:pt x="113" y="137"/>
                    <a:pt x="119" y="143"/>
                    <a:pt x="132" y="143"/>
                  </a:cubicBezTo>
                  <a:lnTo>
                    <a:pt x="158" y="143"/>
                  </a:lnTo>
                  <a:cubicBezTo>
                    <a:pt x="161" y="145"/>
                    <a:pt x="164" y="146"/>
                    <a:pt x="166" y="146"/>
                  </a:cubicBezTo>
                  <a:cubicBezTo>
                    <a:pt x="180" y="146"/>
                    <a:pt x="186" y="123"/>
                    <a:pt x="170" y="118"/>
                  </a:cubicBezTo>
                  <a:lnTo>
                    <a:pt x="158" y="118"/>
                  </a:lnTo>
                  <a:lnTo>
                    <a:pt x="151" y="112"/>
                  </a:lnTo>
                  <a:cubicBezTo>
                    <a:pt x="145" y="105"/>
                    <a:pt x="138" y="99"/>
                    <a:pt x="132" y="92"/>
                  </a:cubicBezTo>
                  <a:lnTo>
                    <a:pt x="94" y="67"/>
                  </a:lnTo>
                  <a:lnTo>
                    <a:pt x="88" y="67"/>
                  </a:lnTo>
                  <a:lnTo>
                    <a:pt x="81" y="54"/>
                  </a:lnTo>
                  <a:lnTo>
                    <a:pt x="62" y="42"/>
                  </a:lnTo>
                  <a:cubicBezTo>
                    <a:pt x="49" y="29"/>
                    <a:pt x="43" y="16"/>
                    <a:pt x="37" y="10"/>
                  </a:cubicBezTo>
                  <a:cubicBezTo>
                    <a:pt x="32" y="3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" name="Google Shape;394;p41"/>
            <p:cNvSpPr/>
            <p:nvPr/>
          </p:nvSpPr>
          <p:spPr>
            <a:xfrm flipH="1">
              <a:off x="8150813" y="422063"/>
              <a:ext cx="57045" cy="67769"/>
            </a:xfrm>
            <a:custGeom>
              <a:avLst/>
              <a:gdLst/>
              <a:ahLst/>
              <a:cxnLst/>
              <a:rect l="l" t="t" r="r" b="b"/>
              <a:pathLst>
                <a:path w="383" h="455" extrusionOk="0">
                  <a:moveTo>
                    <a:pt x="29" y="1"/>
                  </a:moveTo>
                  <a:cubicBezTo>
                    <a:pt x="22" y="1"/>
                    <a:pt x="14" y="6"/>
                    <a:pt x="14" y="15"/>
                  </a:cubicBezTo>
                  <a:cubicBezTo>
                    <a:pt x="1" y="66"/>
                    <a:pt x="1" y="123"/>
                    <a:pt x="14" y="174"/>
                  </a:cubicBezTo>
                  <a:cubicBezTo>
                    <a:pt x="33" y="225"/>
                    <a:pt x="58" y="269"/>
                    <a:pt x="90" y="314"/>
                  </a:cubicBezTo>
                  <a:cubicBezTo>
                    <a:pt x="122" y="352"/>
                    <a:pt x="166" y="390"/>
                    <a:pt x="211" y="415"/>
                  </a:cubicBezTo>
                  <a:cubicBezTo>
                    <a:pt x="242" y="433"/>
                    <a:pt x="282" y="454"/>
                    <a:pt x="321" y="454"/>
                  </a:cubicBezTo>
                  <a:cubicBezTo>
                    <a:pt x="338" y="454"/>
                    <a:pt x="354" y="450"/>
                    <a:pt x="369" y="441"/>
                  </a:cubicBezTo>
                  <a:cubicBezTo>
                    <a:pt x="382" y="435"/>
                    <a:pt x="382" y="422"/>
                    <a:pt x="369" y="415"/>
                  </a:cubicBezTo>
                  <a:cubicBezTo>
                    <a:pt x="338" y="384"/>
                    <a:pt x="293" y="377"/>
                    <a:pt x="249" y="352"/>
                  </a:cubicBezTo>
                  <a:cubicBezTo>
                    <a:pt x="172" y="307"/>
                    <a:pt x="109" y="238"/>
                    <a:pt x="77" y="155"/>
                  </a:cubicBezTo>
                  <a:cubicBezTo>
                    <a:pt x="58" y="110"/>
                    <a:pt x="45" y="60"/>
                    <a:pt x="45" y="15"/>
                  </a:cubicBezTo>
                  <a:cubicBezTo>
                    <a:pt x="45" y="6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" name="Google Shape;395;p41"/>
            <p:cNvSpPr/>
            <p:nvPr/>
          </p:nvSpPr>
          <p:spPr>
            <a:xfrm flipH="1">
              <a:off x="8079917" y="382146"/>
              <a:ext cx="114686" cy="95025"/>
            </a:xfrm>
            <a:custGeom>
              <a:avLst/>
              <a:gdLst/>
              <a:ahLst/>
              <a:cxnLst/>
              <a:rect l="l" t="t" r="r" b="b"/>
              <a:pathLst>
                <a:path w="770" h="638" extrusionOk="0">
                  <a:moveTo>
                    <a:pt x="290" y="256"/>
                  </a:moveTo>
                  <a:cubicBezTo>
                    <a:pt x="316" y="256"/>
                    <a:pt x="343" y="273"/>
                    <a:pt x="357" y="296"/>
                  </a:cubicBezTo>
                  <a:cubicBezTo>
                    <a:pt x="369" y="321"/>
                    <a:pt x="376" y="359"/>
                    <a:pt x="363" y="391"/>
                  </a:cubicBezTo>
                  <a:cubicBezTo>
                    <a:pt x="346" y="402"/>
                    <a:pt x="324" y="408"/>
                    <a:pt x="303" y="408"/>
                  </a:cubicBezTo>
                  <a:cubicBezTo>
                    <a:pt x="261" y="408"/>
                    <a:pt x="221" y="386"/>
                    <a:pt x="217" y="340"/>
                  </a:cubicBezTo>
                  <a:cubicBezTo>
                    <a:pt x="211" y="309"/>
                    <a:pt x="230" y="277"/>
                    <a:pt x="255" y="264"/>
                  </a:cubicBezTo>
                  <a:lnTo>
                    <a:pt x="261" y="264"/>
                  </a:lnTo>
                  <a:cubicBezTo>
                    <a:pt x="270" y="259"/>
                    <a:pt x="280" y="256"/>
                    <a:pt x="290" y="256"/>
                  </a:cubicBezTo>
                  <a:close/>
                  <a:moveTo>
                    <a:pt x="373" y="0"/>
                  </a:moveTo>
                  <a:cubicBezTo>
                    <a:pt x="246" y="0"/>
                    <a:pt x="133" y="68"/>
                    <a:pt x="71" y="181"/>
                  </a:cubicBezTo>
                  <a:cubicBezTo>
                    <a:pt x="1" y="302"/>
                    <a:pt x="26" y="455"/>
                    <a:pt x="122" y="550"/>
                  </a:cubicBezTo>
                  <a:cubicBezTo>
                    <a:pt x="180" y="602"/>
                    <a:pt x="254" y="633"/>
                    <a:pt x="334" y="633"/>
                  </a:cubicBezTo>
                  <a:cubicBezTo>
                    <a:pt x="342" y="633"/>
                    <a:pt x="349" y="633"/>
                    <a:pt x="357" y="633"/>
                  </a:cubicBezTo>
                  <a:cubicBezTo>
                    <a:pt x="374" y="636"/>
                    <a:pt x="391" y="638"/>
                    <a:pt x="409" y="638"/>
                  </a:cubicBezTo>
                  <a:cubicBezTo>
                    <a:pt x="457" y="638"/>
                    <a:pt x="507" y="626"/>
                    <a:pt x="554" y="607"/>
                  </a:cubicBezTo>
                  <a:cubicBezTo>
                    <a:pt x="687" y="550"/>
                    <a:pt x="770" y="404"/>
                    <a:pt x="744" y="258"/>
                  </a:cubicBezTo>
                  <a:cubicBezTo>
                    <a:pt x="694" y="112"/>
                    <a:pt x="566" y="10"/>
                    <a:pt x="420" y="3"/>
                  </a:cubicBezTo>
                  <a:cubicBezTo>
                    <a:pt x="404" y="1"/>
                    <a:pt x="388" y="0"/>
                    <a:pt x="373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" name="Google Shape;396;p41"/>
            <p:cNvSpPr/>
            <p:nvPr/>
          </p:nvSpPr>
          <p:spPr>
            <a:xfrm flipH="1">
              <a:off x="8212326" y="433233"/>
              <a:ext cx="15341" cy="30831"/>
            </a:xfrm>
            <a:custGeom>
              <a:avLst/>
              <a:gdLst/>
              <a:ahLst/>
              <a:cxnLst/>
              <a:rect l="l" t="t" r="r" b="b"/>
              <a:pathLst>
                <a:path w="103" h="207" extrusionOk="0">
                  <a:moveTo>
                    <a:pt x="28" y="0"/>
                  </a:moveTo>
                  <a:cubicBezTo>
                    <a:pt x="18" y="0"/>
                    <a:pt x="10" y="5"/>
                    <a:pt x="7" y="16"/>
                  </a:cubicBezTo>
                  <a:cubicBezTo>
                    <a:pt x="0" y="54"/>
                    <a:pt x="7" y="93"/>
                    <a:pt x="19" y="131"/>
                  </a:cubicBezTo>
                  <a:cubicBezTo>
                    <a:pt x="26" y="156"/>
                    <a:pt x="51" y="201"/>
                    <a:pt x="89" y="207"/>
                  </a:cubicBezTo>
                  <a:cubicBezTo>
                    <a:pt x="96" y="207"/>
                    <a:pt x="102" y="194"/>
                    <a:pt x="102" y="188"/>
                  </a:cubicBezTo>
                  <a:cubicBezTo>
                    <a:pt x="96" y="182"/>
                    <a:pt x="96" y="175"/>
                    <a:pt x="96" y="169"/>
                  </a:cubicBezTo>
                  <a:cubicBezTo>
                    <a:pt x="89" y="163"/>
                    <a:pt x="89" y="156"/>
                    <a:pt x="83" y="150"/>
                  </a:cubicBezTo>
                  <a:lnTo>
                    <a:pt x="70" y="124"/>
                  </a:lnTo>
                  <a:lnTo>
                    <a:pt x="64" y="118"/>
                  </a:lnTo>
                  <a:lnTo>
                    <a:pt x="64" y="112"/>
                  </a:lnTo>
                  <a:cubicBezTo>
                    <a:pt x="58" y="86"/>
                    <a:pt x="51" y="54"/>
                    <a:pt x="58" y="23"/>
                  </a:cubicBezTo>
                  <a:cubicBezTo>
                    <a:pt x="54" y="8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" name="Google Shape;397;p41"/>
            <p:cNvSpPr/>
            <p:nvPr/>
          </p:nvSpPr>
          <p:spPr>
            <a:xfrm flipH="1">
              <a:off x="8233476" y="435765"/>
              <a:ext cx="11171" cy="34704"/>
            </a:xfrm>
            <a:custGeom>
              <a:avLst/>
              <a:gdLst/>
              <a:ahLst/>
              <a:cxnLst/>
              <a:rect l="l" t="t" r="r" b="b"/>
              <a:pathLst>
                <a:path w="75" h="233" extrusionOk="0">
                  <a:moveTo>
                    <a:pt x="46" y="0"/>
                  </a:moveTo>
                  <a:cubicBezTo>
                    <a:pt x="40" y="0"/>
                    <a:pt x="34" y="4"/>
                    <a:pt x="32" y="12"/>
                  </a:cubicBezTo>
                  <a:cubicBezTo>
                    <a:pt x="13" y="44"/>
                    <a:pt x="6" y="82"/>
                    <a:pt x="0" y="120"/>
                  </a:cubicBezTo>
                  <a:cubicBezTo>
                    <a:pt x="0" y="139"/>
                    <a:pt x="0" y="152"/>
                    <a:pt x="0" y="171"/>
                  </a:cubicBezTo>
                  <a:cubicBezTo>
                    <a:pt x="0" y="184"/>
                    <a:pt x="6" y="190"/>
                    <a:pt x="6" y="203"/>
                  </a:cubicBezTo>
                  <a:cubicBezTo>
                    <a:pt x="6" y="209"/>
                    <a:pt x="13" y="222"/>
                    <a:pt x="25" y="228"/>
                  </a:cubicBezTo>
                  <a:cubicBezTo>
                    <a:pt x="28" y="231"/>
                    <a:pt x="32" y="232"/>
                    <a:pt x="36" y="232"/>
                  </a:cubicBezTo>
                  <a:cubicBezTo>
                    <a:pt x="41" y="232"/>
                    <a:pt x="47" y="229"/>
                    <a:pt x="51" y="222"/>
                  </a:cubicBezTo>
                  <a:cubicBezTo>
                    <a:pt x="51" y="209"/>
                    <a:pt x="51" y="203"/>
                    <a:pt x="51" y="190"/>
                  </a:cubicBezTo>
                  <a:lnTo>
                    <a:pt x="51" y="171"/>
                  </a:lnTo>
                  <a:cubicBezTo>
                    <a:pt x="51" y="152"/>
                    <a:pt x="51" y="139"/>
                    <a:pt x="51" y="120"/>
                  </a:cubicBezTo>
                  <a:cubicBezTo>
                    <a:pt x="51" y="88"/>
                    <a:pt x="57" y="57"/>
                    <a:pt x="70" y="31"/>
                  </a:cubicBezTo>
                  <a:cubicBezTo>
                    <a:pt x="74" y="14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" name="Google Shape;398;p41"/>
            <p:cNvSpPr/>
            <p:nvPr/>
          </p:nvSpPr>
          <p:spPr>
            <a:xfrm flipH="1">
              <a:off x="7861269" y="683606"/>
              <a:ext cx="27554" cy="9532"/>
            </a:xfrm>
            <a:custGeom>
              <a:avLst/>
              <a:gdLst/>
              <a:ahLst/>
              <a:cxnLst/>
              <a:rect l="l" t="t" r="r" b="b"/>
              <a:pathLst>
                <a:path w="185" h="64" extrusionOk="0">
                  <a:moveTo>
                    <a:pt x="159" y="0"/>
                  </a:moveTo>
                  <a:lnTo>
                    <a:pt x="83" y="19"/>
                  </a:lnTo>
                  <a:lnTo>
                    <a:pt x="64" y="19"/>
                  </a:lnTo>
                  <a:cubicBezTo>
                    <a:pt x="58" y="19"/>
                    <a:pt x="51" y="19"/>
                    <a:pt x="45" y="26"/>
                  </a:cubicBezTo>
                  <a:cubicBezTo>
                    <a:pt x="32" y="32"/>
                    <a:pt x="20" y="38"/>
                    <a:pt x="7" y="45"/>
                  </a:cubicBezTo>
                  <a:cubicBezTo>
                    <a:pt x="0" y="51"/>
                    <a:pt x="7" y="64"/>
                    <a:pt x="20" y="64"/>
                  </a:cubicBezTo>
                  <a:lnTo>
                    <a:pt x="77" y="64"/>
                  </a:lnTo>
                  <a:lnTo>
                    <a:pt x="96" y="58"/>
                  </a:lnTo>
                  <a:lnTo>
                    <a:pt x="166" y="32"/>
                  </a:lnTo>
                  <a:cubicBezTo>
                    <a:pt x="185" y="19"/>
                    <a:pt x="178" y="0"/>
                    <a:pt x="159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" name="Google Shape;399;p41"/>
            <p:cNvSpPr/>
            <p:nvPr/>
          </p:nvSpPr>
          <p:spPr>
            <a:xfrm flipH="1">
              <a:off x="7868865" y="1268801"/>
              <a:ext cx="12958" cy="142240"/>
            </a:xfrm>
            <a:custGeom>
              <a:avLst/>
              <a:gdLst/>
              <a:ahLst/>
              <a:cxnLst/>
              <a:rect l="l" t="t" r="r" b="b"/>
              <a:pathLst>
                <a:path w="87" h="955" extrusionOk="0">
                  <a:moveTo>
                    <a:pt x="23" y="0"/>
                  </a:moveTo>
                  <a:cubicBezTo>
                    <a:pt x="13" y="0"/>
                    <a:pt x="0" y="9"/>
                    <a:pt x="4" y="24"/>
                  </a:cubicBezTo>
                  <a:cubicBezTo>
                    <a:pt x="4" y="177"/>
                    <a:pt x="11" y="329"/>
                    <a:pt x="17" y="482"/>
                  </a:cubicBezTo>
                  <a:cubicBezTo>
                    <a:pt x="17" y="634"/>
                    <a:pt x="17" y="793"/>
                    <a:pt x="17" y="945"/>
                  </a:cubicBezTo>
                  <a:cubicBezTo>
                    <a:pt x="17" y="952"/>
                    <a:pt x="22" y="955"/>
                    <a:pt x="27" y="955"/>
                  </a:cubicBezTo>
                  <a:cubicBezTo>
                    <a:pt x="31" y="955"/>
                    <a:pt x="36" y="952"/>
                    <a:pt x="36" y="945"/>
                  </a:cubicBezTo>
                  <a:cubicBezTo>
                    <a:pt x="68" y="793"/>
                    <a:pt x="81" y="634"/>
                    <a:pt x="81" y="482"/>
                  </a:cubicBezTo>
                  <a:cubicBezTo>
                    <a:pt x="87" y="323"/>
                    <a:pt x="74" y="164"/>
                    <a:pt x="36" y="11"/>
                  </a:cubicBezTo>
                  <a:cubicBezTo>
                    <a:pt x="36" y="4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" name="Google Shape;400;p41"/>
            <p:cNvSpPr/>
            <p:nvPr/>
          </p:nvSpPr>
          <p:spPr>
            <a:xfrm flipH="1">
              <a:off x="7895377" y="1118518"/>
              <a:ext cx="20852" cy="77748"/>
            </a:xfrm>
            <a:custGeom>
              <a:avLst/>
              <a:gdLst/>
              <a:ahLst/>
              <a:cxnLst/>
              <a:rect l="l" t="t" r="r" b="b"/>
              <a:pathLst>
                <a:path w="140" h="522" extrusionOk="0">
                  <a:moveTo>
                    <a:pt x="23" y="0"/>
                  </a:moveTo>
                  <a:cubicBezTo>
                    <a:pt x="12" y="0"/>
                    <a:pt x="0" y="8"/>
                    <a:pt x="0" y="23"/>
                  </a:cubicBezTo>
                  <a:cubicBezTo>
                    <a:pt x="7" y="105"/>
                    <a:pt x="26" y="194"/>
                    <a:pt x="38" y="277"/>
                  </a:cubicBezTo>
                  <a:lnTo>
                    <a:pt x="64" y="404"/>
                  </a:lnTo>
                  <a:cubicBezTo>
                    <a:pt x="64" y="442"/>
                    <a:pt x="76" y="480"/>
                    <a:pt x="102" y="512"/>
                  </a:cubicBezTo>
                  <a:cubicBezTo>
                    <a:pt x="105" y="518"/>
                    <a:pt x="110" y="521"/>
                    <a:pt x="115" y="521"/>
                  </a:cubicBezTo>
                  <a:cubicBezTo>
                    <a:pt x="119" y="521"/>
                    <a:pt x="124" y="518"/>
                    <a:pt x="127" y="512"/>
                  </a:cubicBezTo>
                  <a:cubicBezTo>
                    <a:pt x="140" y="474"/>
                    <a:pt x="140" y="436"/>
                    <a:pt x="127" y="398"/>
                  </a:cubicBezTo>
                  <a:cubicBezTo>
                    <a:pt x="115" y="353"/>
                    <a:pt x="108" y="315"/>
                    <a:pt x="102" y="270"/>
                  </a:cubicBezTo>
                  <a:cubicBezTo>
                    <a:pt x="83" y="181"/>
                    <a:pt x="64" y="99"/>
                    <a:pt x="38" y="16"/>
                  </a:cubicBezTo>
                  <a:cubicBezTo>
                    <a:pt x="38" y="5"/>
                    <a:pt x="31" y="0"/>
                    <a:pt x="23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" name="Google Shape;401;p41"/>
            <p:cNvSpPr/>
            <p:nvPr/>
          </p:nvSpPr>
          <p:spPr>
            <a:xfrm flipH="1">
              <a:off x="7864099" y="995193"/>
              <a:ext cx="19958" cy="100089"/>
            </a:xfrm>
            <a:custGeom>
              <a:avLst/>
              <a:gdLst/>
              <a:ahLst/>
              <a:cxnLst/>
              <a:rect l="l" t="t" r="r" b="b"/>
              <a:pathLst>
                <a:path w="134" h="672" extrusionOk="0">
                  <a:moveTo>
                    <a:pt x="17" y="0"/>
                  </a:moveTo>
                  <a:cubicBezTo>
                    <a:pt x="9" y="0"/>
                    <a:pt x="0" y="7"/>
                    <a:pt x="0" y="18"/>
                  </a:cubicBezTo>
                  <a:cubicBezTo>
                    <a:pt x="13" y="126"/>
                    <a:pt x="38" y="234"/>
                    <a:pt x="45" y="336"/>
                  </a:cubicBezTo>
                  <a:cubicBezTo>
                    <a:pt x="51" y="387"/>
                    <a:pt x="51" y="444"/>
                    <a:pt x="51" y="495"/>
                  </a:cubicBezTo>
                  <a:lnTo>
                    <a:pt x="51" y="577"/>
                  </a:lnTo>
                  <a:cubicBezTo>
                    <a:pt x="57" y="603"/>
                    <a:pt x="64" y="635"/>
                    <a:pt x="70" y="660"/>
                  </a:cubicBezTo>
                  <a:cubicBezTo>
                    <a:pt x="73" y="669"/>
                    <a:pt x="80" y="672"/>
                    <a:pt x="87" y="672"/>
                  </a:cubicBezTo>
                  <a:cubicBezTo>
                    <a:pt x="96" y="672"/>
                    <a:pt x="105" y="667"/>
                    <a:pt x="108" y="660"/>
                  </a:cubicBezTo>
                  <a:cubicBezTo>
                    <a:pt x="121" y="635"/>
                    <a:pt x="127" y="603"/>
                    <a:pt x="134" y="577"/>
                  </a:cubicBezTo>
                  <a:cubicBezTo>
                    <a:pt x="134" y="546"/>
                    <a:pt x="134" y="520"/>
                    <a:pt x="134" y="495"/>
                  </a:cubicBezTo>
                  <a:cubicBezTo>
                    <a:pt x="134" y="438"/>
                    <a:pt x="127" y="380"/>
                    <a:pt x="121" y="329"/>
                  </a:cubicBezTo>
                  <a:cubicBezTo>
                    <a:pt x="108" y="215"/>
                    <a:pt x="76" y="107"/>
                    <a:pt x="32" y="12"/>
                  </a:cubicBezTo>
                  <a:cubicBezTo>
                    <a:pt x="29" y="4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" name="Google Shape;402;p41"/>
            <p:cNvSpPr/>
            <p:nvPr/>
          </p:nvSpPr>
          <p:spPr>
            <a:xfrm flipH="1">
              <a:off x="8515276" y="1084410"/>
              <a:ext cx="8639" cy="35448"/>
            </a:xfrm>
            <a:custGeom>
              <a:avLst/>
              <a:gdLst/>
              <a:ahLst/>
              <a:cxnLst/>
              <a:rect l="l" t="t" r="r" b="b"/>
              <a:pathLst>
                <a:path w="58" h="238" extrusionOk="0">
                  <a:moveTo>
                    <a:pt x="41" y="1"/>
                  </a:moveTo>
                  <a:cubicBezTo>
                    <a:pt x="35" y="1"/>
                    <a:pt x="29" y="4"/>
                    <a:pt x="26" y="10"/>
                  </a:cubicBezTo>
                  <a:cubicBezTo>
                    <a:pt x="19" y="42"/>
                    <a:pt x="7" y="74"/>
                    <a:pt x="7" y="112"/>
                  </a:cubicBezTo>
                  <a:cubicBezTo>
                    <a:pt x="0" y="144"/>
                    <a:pt x="0" y="182"/>
                    <a:pt x="0" y="213"/>
                  </a:cubicBezTo>
                  <a:cubicBezTo>
                    <a:pt x="0" y="229"/>
                    <a:pt x="13" y="237"/>
                    <a:pt x="26" y="237"/>
                  </a:cubicBezTo>
                  <a:cubicBezTo>
                    <a:pt x="38" y="237"/>
                    <a:pt x="51" y="229"/>
                    <a:pt x="51" y="213"/>
                  </a:cubicBezTo>
                  <a:cubicBezTo>
                    <a:pt x="51" y="182"/>
                    <a:pt x="58" y="150"/>
                    <a:pt x="58" y="112"/>
                  </a:cubicBezTo>
                  <a:cubicBezTo>
                    <a:pt x="58" y="80"/>
                    <a:pt x="58" y="42"/>
                    <a:pt x="51" y="10"/>
                  </a:cubicBezTo>
                  <a:cubicBezTo>
                    <a:pt x="51" y="4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" name="Google Shape;403;p41"/>
            <p:cNvSpPr/>
            <p:nvPr/>
          </p:nvSpPr>
          <p:spPr>
            <a:xfrm flipH="1">
              <a:off x="7918910" y="970916"/>
              <a:ext cx="11618" cy="51832"/>
            </a:xfrm>
            <a:custGeom>
              <a:avLst/>
              <a:gdLst/>
              <a:ahLst/>
              <a:cxnLst/>
              <a:rect l="l" t="t" r="r" b="b"/>
              <a:pathLst>
                <a:path w="78" h="348" extrusionOk="0">
                  <a:moveTo>
                    <a:pt x="36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7" y="3"/>
                    <a:pt x="1" y="22"/>
                    <a:pt x="1" y="35"/>
                  </a:cubicBezTo>
                  <a:cubicBezTo>
                    <a:pt x="14" y="86"/>
                    <a:pt x="14" y="130"/>
                    <a:pt x="14" y="181"/>
                  </a:cubicBezTo>
                  <a:lnTo>
                    <a:pt x="14" y="219"/>
                  </a:lnTo>
                  <a:cubicBezTo>
                    <a:pt x="7" y="232"/>
                    <a:pt x="7" y="245"/>
                    <a:pt x="14" y="257"/>
                  </a:cubicBezTo>
                  <a:cubicBezTo>
                    <a:pt x="14" y="283"/>
                    <a:pt x="14" y="308"/>
                    <a:pt x="14" y="340"/>
                  </a:cubicBezTo>
                  <a:cubicBezTo>
                    <a:pt x="14" y="344"/>
                    <a:pt x="18" y="347"/>
                    <a:pt x="23" y="347"/>
                  </a:cubicBezTo>
                  <a:cubicBezTo>
                    <a:pt x="26" y="347"/>
                    <a:pt x="30" y="345"/>
                    <a:pt x="33" y="340"/>
                  </a:cubicBezTo>
                  <a:cubicBezTo>
                    <a:pt x="45" y="321"/>
                    <a:pt x="52" y="289"/>
                    <a:pt x="64" y="270"/>
                  </a:cubicBezTo>
                  <a:cubicBezTo>
                    <a:pt x="71" y="257"/>
                    <a:pt x="71" y="245"/>
                    <a:pt x="77" y="226"/>
                  </a:cubicBezTo>
                  <a:cubicBezTo>
                    <a:pt x="77" y="213"/>
                    <a:pt x="77" y="200"/>
                    <a:pt x="77" y="187"/>
                  </a:cubicBezTo>
                  <a:cubicBezTo>
                    <a:pt x="77" y="130"/>
                    <a:pt x="71" y="73"/>
                    <a:pt x="58" y="22"/>
                  </a:cubicBezTo>
                  <a:cubicBezTo>
                    <a:pt x="53" y="8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" name="Google Shape;404;p41"/>
            <p:cNvSpPr/>
            <p:nvPr/>
          </p:nvSpPr>
          <p:spPr>
            <a:xfrm flipH="1">
              <a:off x="7934996" y="964064"/>
              <a:ext cx="14894" cy="54662"/>
            </a:xfrm>
            <a:custGeom>
              <a:avLst/>
              <a:gdLst/>
              <a:ahLst/>
              <a:cxnLst/>
              <a:rect l="l" t="t" r="r" b="b"/>
              <a:pathLst>
                <a:path w="100" h="367" extrusionOk="0">
                  <a:moveTo>
                    <a:pt x="11" y="1"/>
                  </a:moveTo>
                  <a:cubicBezTo>
                    <a:pt x="5" y="1"/>
                    <a:pt x="0" y="4"/>
                    <a:pt x="4" y="11"/>
                  </a:cubicBezTo>
                  <a:cubicBezTo>
                    <a:pt x="4" y="17"/>
                    <a:pt x="4" y="17"/>
                    <a:pt x="4" y="24"/>
                  </a:cubicBezTo>
                  <a:cubicBezTo>
                    <a:pt x="4" y="24"/>
                    <a:pt x="4" y="30"/>
                    <a:pt x="4" y="36"/>
                  </a:cubicBezTo>
                  <a:lnTo>
                    <a:pt x="4" y="49"/>
                  </a:lnTo>
                  <a:cubicBezTo>
                    <a:pt x="4" y="62"/>
                    <a:pt x="4" y="75"/>
                    <a:pt x="4" y="87"/>
                  </a:cubicBezTo>
                  <a:cubicBezTo>
                    <a:pt x="4" y="113"/>
                    <a:pt x="10" y="138"/>
                    <a:pt x="16" y="170"/>
                  </a:cubicBezTo>
                  <a:cubicBezTo>
                    <a:pt x="16" y="195"/>
                    <a:pt x="16" y="221"/>
                    <a:pt x="23" y="246"/>
                  </a:cubicBezTo>
                  <a:cubicBezTo>
                    <a:pt x="23" y="272"/>
                    <a:pt x="23" y="297"/>
                    <a:pt x="23" y="329"/>
                  </a:cubicBezTo>
                  <a:cubicBezTo>
                    <a:pt x="23" y="348"/>
                    <a:pt x="36" y="361"/>
                    <a:pt x="55" y="367"/>
                  </a:cubicBezTo>
                  <a:cubicBezTo>
                    <a:pt x="74" y="367"/>
                    <a:pt x="93" y="354"/>
                    <a:pt x="99" y="335"/>
                  </a:cubicBezTo>
                  <a:cubicBezTo>
                    <a:pt x="99" y="278"/>
                    <a:pt x="99" y="214"/>
                    <a:pt x="86" y="157"/>
                  </a:cubicBezTo>
                  <a:cubicBezTo>
                    <a:pt x="80" y="132"/>
                    <a:pt x="74" y="106"/>
                    <a:pt x="67" y="81"/>
                  </a:cubicBezTo>
                  <a:cubicBezTo>
                    <a:pt x="61" y="68"/>
                    <a:pt x="55" y="56"/>
                    <a:pt x="48" y="43"/>
                  </a:cubicBezTo>
                  <a:cubicBezTo>
                    <a:pt x="48" y="36"/>
                    <a:pt x="42" y="30"/>
                    <a:pt x="36" y="24"/>
                  </a:cubicBezTo>
                  <a:cubicBezTo>
                    <a:pt x="36" y="17"/>
                    <a:pt x="36" y="17"/>
                    <a:pt x="29" y="17"/>
                  </a:cubicBezTo>
                  <a:cubicBezTo>
                    <a:pt x="29" y="11"/>
                    <a:pt x="23" y="11"/>
                    <a:pt x="23" y="5"/>
                  </a:cubicBezTo>
                  <a:cubicBezTo>
                    <a:pt x="20" y="2"/>
                    <a:pt x="15" y="1"/>
                    <a:pt x="11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" name="Google Shape;405;p41"/>
            <p:cNvSpPr/>
            <p:nvPr/>
          </p:nvSpPr>
          <p:spPr>
            <a:xfrm flipH="1">
              <a:off x="7987125" y="985512"/>
              <a:ext cx="10575" cy="48257"/>
            </a:xfrm>
            <a:custGeom>
              <a:avLst/>
              <a:gdLst/>
              <a:ahLst/>
              <a:cxnLst/>
              <a:rect l="l" t="t" r="r" b="b"/>
              <a:pathLst>
                <a:path w="71" h="324" extrusionOk="0">
                  <a:moveTo>
                    <a:pt x="21" y="0"/>
                  </a:moveTo>
                  <a:cubicBezTo>
                    <a:pt x="12" y="0"/>
                    <a:pt x="3" y="7"/>
                    <a:pt x="7" y="20"/>
                  </a:cubicBezTo>
                  <a:cubicBezTo>
                    <a:pt x="20" y="64"/>
                    <a:pt x="26" y="115"/>
                    <a:pt x="20" y="159"/>
                  </a:cubicBezTo>
                  <a:cubicBezTo>
                    <a:pt x="20" y="185"/>
                    <a:pt x="13" y="210"/>
                    <a:pt x="13" y="236"/>
                  </a:cubicBezTo>
                  <a:cubicBezTo>
                    <a:pt x="13" y="261"/>
                    <a:pt x="1" y="280"/>
                    <a:pt x="1" y="306"/>
                  </a:cubicBezTo>
                  <a:cubicBezTo>
                    <a:pt x="1" y="315"/>
                    <a:pt x="4" y="324"/>
                    <a:pt x="10" y="324"/>
                  </a:cubicBezTo>
                  <a:cubicBezTo>
                    <a:pt x="13" y="324"/>
                    <a:pt x="16" y="322"/>
                    <a:pt x="20" y="318"/>
                  </a:cubicBezTo>
                  <a:cubicBezTo>
                    <a:pt x="51" y="274"/>
                    <a:pt x="71" y="223"/>
                    <a:pt x="64" y="166"/>
                  </a:cubicBezTo>
                  <a:cubicBezTo>
                    <a:pt x="64" y="109"/>
                    <a:pt x="51" y="58"/>
                    <a:pt x="32" y="7"/>
                  </a:cubicBezTo>
                  <a:cubicBezTo>
                    <a:pt x="30" y="2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" name="Google Shape;406;p41"/>
            <p:cNvSpPr/>
            <p:nvPr/>
          </p:nvSpPr>
          <p:spPr>
            <a:xfrm flipH="1">
              <a:off x="8056235" y="1833591"/>
              <a:ext cx="110366" cy="153262"/>
            </a:xfrm>
            <a:custGeom>
              <a:avLst/>
              <a:gdLst/>
              <a:ahLst/>
              <a:cxnLst/>
              <a:rect l="l" t="t" r="r" b="b"/>
              <a:pathLst>
                <a:path w="741" h="1029" extrusionOk="0">
                  <a:moveTo>
                    <a:pt x="712" y="0"/>
                  </a:moveTo>
                  <a:cubicBezTo>
                    <a:pt x="706" y="0"/>
                    <a:pt x="700" y="3"/>
                    <a:pt x="696" y="7"/>
                  </a:cubicBezTo>
                  <a:cubicBezTo>
                    <a:pt x="626" y="77"/>
                    <a:pt x="569" y="159"/>
                    <a:pt x="525" y="248"/>
                  </a:cubicBezTo>
                  <a:cubicBezTo>
                    <a:pt x="474" y="337"/>
                    <a:pt x="423" y="426"/>
                    <a:pt x="366" y="509"/>
                  </a:cubicBezTo>
                  <a:cubicBezTo>
                    <a:pt x="258" y="680"/>
                    <a:pt x="131" y="839"/>
                    <a:pt x="10" y="1004"/>
                  </a:cubicBezTo>
                  <a:cubicBezTo>
                    <a:pt x="1" y="1018"/>
                    <a:pt x="11" y="1029"/>
                    <a:pt x="25" y="1029"/>
                  </a:cubicBezTo>
                  <a:cubicBezTo>
                    <a:pt x="30" y="1029"/>
                    <a:pt x="36" y="1027"/>
                    <a:pt x="42" y="1024"/>
                  </a:cubicBezTo>
                  <a:cubicBezTo>
                    <a:pt x="200" y="890"/>
                    <a:pt x="340" y="738"/>
                    <a:pt x="461" y="566"/>
                  </a:cubicBezTo>
                  <a:cubicBezTo>
                    <a:pt x="525" y="483"/>
                    <a:pt x="582" y="394"/>
                    <a:pt x="633" y="305"/>
                  </a:cubicBezTo>
                  <a:cubicBezTo>
                    <a:pt x="690" y="223"/>
                    <a:pt x="728" y="128"/>
                    <a:pt x="741" y="26"/>
                  </a:cubicBezTo>
                  <a:cubicBezTo>
                    <a:pt x="736" y="9"/>
                    <a:pt x="724" y="0"/>
                    <a:pt x="712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" name="Google Shape;407;p41"/>
            <p:cNvSpPr/>
            <p:nvPr/>
          </p:nvSpPr>
          <p:spPr>
            <a:xfrm flipH="1">
              <a:off x="8030617" y="1769694"/>
              <a:ext cx="19065" cy="38874"/>
            </a:xfrm>
            <a:custGeom>
              <a:avLst/>
              <a:gdLst/>
              <a:ahLst/>
              <a:cxnLst/>
              <a:rect l="l" t="t" r="r" b="b"/>
              <a:pathLst>
                <a:path w="128" h="261" extrusionOk="0">
                  <a:moveTo>
                    <a:pt x="109" y="0"/>
                  </a:moveTo>
                  <a:cubicBezTo>
                    <a:pt x="105" y="0"/>
                    <a:pt x="102" y="4"/>
                    <a:pt x="102" y="10"/>
                  </a:cubicBezTo>
                  <a:cubicBezTo>
                    <a:pt x="95" y="16"/>
                    <a:pt x="89" y="29"/>
                    <a:pt x="89" y="35"/>
                  </a:cubicBezTo>
                  <a:cubicBezTo>
                    <a:pt x="89" y="48"/>
                    <a:pt x="83" y="54"/>
                    <a:pt x="76" y="67"/>
                  </a:cubicBezTo>
                  <a:cubicBezTo>
                    <a:pt x="70" y="80"/>
                    <a:pt x="70" y="99"/>
                    <a:pt x="64" y="118"/>
                  </a:cubicBezTo>
                  <a:cubicBezTo>
                    <a:pt x="51" y="156"/>
                    <a:pt x="32" y="188"/>
                    <a:pt x="6" y="220"/>
                  </a:cubicBezTo>
                  <a:cubicBezTo>
                    <a:pt x="0" y="232"/>
                    <a:pt x="6" y="245"/>
                    <a:pt x="19" y="258"/>
                  </a:cubicBezTo>
                  <a:cubicBezTo>
                    <a:pt x="21" y="260"/>
                    <a:pt x="24" y="260"/>
                    <a:pt x="27" y="260"/>
                  </a:cubicBezTo>
                  <a:cubicBezTo>
                    <a:pt x="35" y="260"/>
                    <a:pt x="46" y="254"/>
                    <a:pt x="51" y="245"/>
                  </a:cubicBezTo>
                  <a:cubicBezTo>
                    <a:pt x="76" y="213"/>
                    <a:pt x="95" y="175"/>
                    <a:pt x="108" y="131"/>
                  </a:cubicBezTo>
                  <a:cubicBezTo>
                    <a:pt x="115" y="124"/>
                    <a:pt x="115" y="112"/>
                    <a:pt x="121" y="105"/>
                  </a:cubicBezTo>
                  <a:cubicBezTo>
                    <a:pt x="121" y="93"/>
                    <a:pt x="121" y="80"/>
                    <a:pt x="127" y="74"/>
                  </a:cubicBezTo>
                  <a:lnTo>
                    <a:pt x="127" y="42"/>
                  </a:lnTo>
                  <a:cubicBezTo>
                    <a:pt x="121" y="29"/>
                    <a:pt x="121" y="16"/>
                    <a:pt x="121" y="10"/>
                  </a:cubicBezTo>
                  <a:cubicBezTo>
                    <a:pt x="118" y="4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" name="Google Shape;408;p41"/>
            <p:cNvSpPr/>
            <p:nvPr/>
          </p:nvSpPr>
          <p:spPr>
            <a:xfrm flipH="1">
              <a:off x="8078874" y="1815718"/>
              <a:ext cx="26661" cy="49151"/>
            </a:xfrm>
            <a:custGeom>
              <a:avLst/>
              <a:gdLst/>
              <a:ahLst/>
              <a:cxnLst/>
              <a:rect l="l" t="t" r="r" b="b"/>
              <a:pathLst>
                <a:path w="179" h="330" extrusionOk="0">
                  <a:moveTo>
                    <a:pt x="166" y="1"/>
                  </a:moveTo>
                  <a:cubicBezTo>
                    <a:pt x="163" y="1"/>
                    <a:pt x="161" y="2"/>
                    <a:pt x="159" y="6"/>
                  </a:cubicBezTo>
                  <a:cubicBezTo>
                    <a:pt x="121" y="51"/>
                    <a:pt x="96" y="95"/>
                    <a:pt x="76" y="146"/>
                  </a:cubicBezTo>
                  <a:cubicBezTo>
                    <a:pt x="57" y="197"/>
                    <a:pt x="32" y="248"/>
                    <a:pt x="13" y="298"/>
                  </a:cubicBezTo>
                  <a:cubicBezTo>
                    <a:pt x="0" y="315"/>
                    <a:pt x="13" y="329"/>
                    <a:pt x="28" y="329"/>
                  </a:cubicBezTo>
                  <a:cubicBezTo>
                    <a:pt x="36" y="329"/>
                    <a:pt x="45" y="326"/>
                    <a:pt x="51" y="317"/>
                  </a:cubicBezTo>
                  <a:lnTo>
                    <a:pt x="121" y="171"/>
                  </a:lnTo>
                  <a:cubicBezTo>
                    <a:pt x="146" y="127"/>
                    <a:pt x="165" y="76"/>
                    <a:pt x="178" y="19"/>
                  </a:cubicBezTo>
                  <a:cubicBezTo>
                    <a:pt x="178" y="10"/>
                    <a:pt x="172" y="1"/>
                    <a:pt x="16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" name="Google Shape;409;p41"/>
            <p:cNvSpPr/>
            <p:nvPr/>
          </p:nvSpPr>
          <p:spPr>
            <a:xfrm flipH="1">
              <a:off x="8238838" y="1997576"/>
              <a:ext cx="21001" cy="35597"/>
            </a:xfrm>
            <a:custGeom>
              <a:avLst/>
              <a:gdLst/>
              <a:ahLst/>
              <a:cxnLst/>
              <a:rect l="l" t="t" r="r" b="b"/>
              <a:pathLst>
                <a:path w="141" h="239" extrusionOk="0">
                  <a:moveTo>
                    <a:pt x="120" y="0"/>
                  </a:moveTo>
                  <a:cubicBezTo>
                    <a:pt x="116" y="0"/>
                    <a:pt x="112" y="2"/>
                    <a:pt x="108" y="5"/>
                  </a:cubicBezTo>
                  <a:cubicBezTo>
                    <a:pt x="83" y="37"/>
                    <a:pt x="64" y="69"/>
                    <a:pt x="51" y="100"/>
                  </a:cubicBezTo>
                  <a:cubicBezTo>
                    <a:pt x="38" y="132"/>
                    <a:pt x="19" y="164"/>
                    <a:pt x="7" y="196"/>
                  </a:cubicBezTo>
                  <a:cubicBezTo>
                    <a:pt x="0" y="209"/>
                    <a:pt x="7" y="228"/>
                    <a:pt x="19" y="234"/>
                  </a:cubicBezTo>
                  <a:cubicBezTo>
                    <a:pt x="22" y="237"/>
                    <a:pt x="27" y="238"/>
                    <a:pt x="32" y="238"/>
                  </a:cubicBezTo>
                  <a:cubicBezTo>
                    <a:pt x="39" y="238"/>
                    <a:pt x="47" y="235"/>
                    <a:pt x="51" y="228"/>
                  </a:cubicBezTo>
                  <a:lnTo>
                    <a:pt x="102" y="126"/>
                  </a:lnTo>
                  <a:cubicBezTo>
                    <a:pt x="121" y="94"/>
                    <a:pt x="134" y="56"/>
                    <a:pt x="140" y="24"/>
                  </a:cubicBezTo>
                  <a:cubicBezTo>
                    <a:pt x="140" y="10"/>
                    <a:pt x="130" y="0"/>
                    <a:pt x="120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" name="Google Shape;410;p41"/>
            <p:cNvSpPr/>
            <p:nvPr/>
          </p:nvSpPr>
          <p:spPr>
            <a:xfrm flipH="1">
              <a:off x="8322395" y="2084708"/>
              <a:ext cx="31129" cy="41108"/>
            </a:xfrm>
            <a:custGeom>
              <a:avLst/>
              <a:gdLst/>
              <a:ahLst/>
              <a:cxnLst/>
              <a:rect l="l" t="t" r="r" b="b"/>
              <a:pathLst>
                <a:path w="209" h="276" extrusionOk="0">
                  <a:moveTo>
                    <a:pt x="182" y="1"/>
                  </a:moveTo>
                  <a:cubicBezTo>
                    <a:pt x="178" y="1"/>
                    <a:pt x="175" y="2"/>
                    <a:pt x="172" y="5"/>
                  </a:cubicBezTo>
                  <a:cubicBezTo>
                    <a:pt x="159" y="11"/>
                    <a:pt x="146" y="24"/>
                    <a:pt x="140" y="30"/>
                  </a:cubicBezTo>
                  <a:lnTo>
                    <a:pt x="121" y="62"/>
                  </a:lnTo>
                  <a:cubicBezTo>
                    <a:pt x="108" y="81"/>
                    <a:pt x="96" y="100"/>
                    <a:pt x="83" y="119"/>
                  </a:cubicBezTo>
                  <a:lnTo>
                    <a:pt x="7" y="240"/>
                  </a:lnTo>
                  <a:cubicBezTo>
                    <a:pt x="0" y="253"/>
                    <a:pt x="0" y="265"/>
                    <a:pt x="19" y="272"/>
                  </a:cubicBezTo>
                  <a:cubicBezTo>
                    <a:pt x="22" y="274"/>
                    <a:pt x="27" y="276"/>
                    <a:pt x="32" y="276"/>
                  </a:cubicBezTo>
                  <a:cubicBezTo>
                    <a:pt x="39" y="276"/>
                    <a:pt x="47" y="273"/>
                    <a:pt x="51" y="265"/>
                  </a:cubicBezTo>
                  <a:lnTo>
                    <a:pt x="127" y="151"/>
                  </a:lnTo>
                  <a:cubicBezTo>
                    <a:pt x="146" y="132"/>
                    <a:pt x="159" y="113"/>
                    <a:pt x="172" y="94"/>
                  </a:cubicBezTo>
                  <a:cubicBezTo>
                    <a:pt x="185" y="75"/>
                    <a:pt x="197" y="56"/>
                    <a:pt x="204" y="30"/>
                  </a:cubicBezTo>
                  <a:cubicBezTo>
                    <a:pt x="209" y="15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" name="Google Shape;411;p41"/>
            <p:cNvSpPr/>
            <p:nvPr/>
          </p:nvSpPr>
          <p:spPr>
            <a:xfrm flipH="1">
              <a:off x="7826268" y="563409"/>
              <a:ext cx="93834" cy="85344"/>
            </a:xfrm>
            <a:custGeom>
              <a:avLst/>
              <a:gdLst/>
              <a:ahLst/>
              <a:cxnLst/>
              <a:rect l="l" t="t" r="r" b="b"/>
              <a:pathLst>
                <a:path w="630" h="573" extrusionOk="0">
                  <a:moveTo>
                    <a:pt x="1" y="0"/>
                  </a:moveTo>
                  <a:lnTo>
                    <a:pt x="1" y="26"/>
                  </a:lnTo>
                  <a:cubicBezTo>
                    <a:pt x="1" y="32"/>
                    <a:pt x="1" y="38"/>
                    <a:pt x="1" y="45"/>
                  </a:cubicBezTo>
                  <a:lnTo>
                    <a:pt x="20" y="70"/>
                  </a:lnTo>
                  <a:cubicBezTo>
                    <a:pt x="45" y="102"/>
                    <a:pt x="64" y="140"/>
                    <a:pt x="90" y="172"/>
                  </a:cubicBezTo>
                  <a:cubicBezTo>
                    <a:pt x="141" y="242"/>
                    <a:pt x="198" y="299"/>
                    <a:pt x="261" y="356"/>
                  </a:cubicBezTo>
                  <a:cubicBezTo>
                    <a:pt x="363" y="451"/>
                    <a:pt x="490" y="528"/>
                    <a:pt x="630" y="572"/>
                  </a:cubicBezTo>
                  <a:cubicBezTo>
                    <a:pt x="611" y="540"/>
                    <a:pt x="598" y="502"/>
                    <a:pt x="579" y="471"/>
                  </a:cubicBezTo>
                  <a:cubicBezTo>
                    <a:pt x="446" y="248"/>
                    <a:pt x="242" y="8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" name="Google Shape;412;p41"/>
            <p:cNvSpPr/>
            <p:nvPr/>
          </p:nvSpPr>
          <p:spPr>
            <a:xfrm flipH="1">
              <a:off x="7735413" y="387359"/>
              <a:ext cx="186476" cy="348377"/>
            </a:xfrm>
            <a:custGeom>
              <a:avLst/>
              <a:gdLst/>
              <a:ahLst/>
              <a:cxnLst/>
              <a:rect l="l" t="t" r="r" b="b"/>
              <a:pathLst>
                <a:path w="1252" h="2339" extrusionOk="0">
                  <a:moveTo>
                    <a:pt x="839" y="0"/>
                  </a:moveTo>
                  <a:cubicBezTo>
                    <a:pt x="807" y="19"/>
                    <a:pt x="763" y="32"/>
                    <a:pt x="731" y="51"/>
                  </a:cubicBezTo>
                  <a:cubicBezTo>
                    <a:pt x="667" y="77"/>
                    <a:pt x="616" y="115"/>
                    <a:pt x="559" y="153"/>
                  </a:cubicBezTo>
                  <a:cubicBezTo>
                    <a:pt x="337" y="312"/>
                    <a:pt x="165" y="534"/>
                    <a:pt x="70" y="795"/>
                  </a:cubicBezTo>
                  <a:cubicBezTo>
                    <a:pt x="45" y="858"/>
                    <a:pt x="25" y="922"/>
                    <a:pt x="13" y="985"/>
                  </a:cubicBezTo>
                  <a:cubicBezTo>
                    <a:pt x="6" y="1023"/>
                    <a:pt x="0" y="1055"/>
                    <a:pt x="0" y="1093"/>
                  </a:cubicBezTo>
                  <a:cubicBezTo>
                    <a:pt x="6" y="1100"/>
                    <a:pt x="6" y="1112"/>
                    <a:pt x="13" y="1119"/>
                  </a:cubicBezTo>
                  <a:cubicBezTo>
                    <a:pt x="70" y="1125"/>
                    <a:pt x="121" y="1138"/>
                    <a:pt x="172" y="1163"/>
                  </a:cubicBezTo>
                  <a:cubicBezTo>
                    <a:pt x="381" y="1252"/>
                    <a:pt x="559" y="1405"/>
                    <a:pt x="667" y="1608"/>
                  </a:cubicBezTo>
                  <a:cubicBezTo>
                    <a:pt x="744" y="1741"/>
                    <a:pt x="788" y="1900"/>
                    <a:pt x="801" y="2053"/>
                  </a:cubicBezTo>
                  <a:cubicBezTo>
                    <a:pt x="801" y="2129"/>
                    <a:pt x="801" y="2205"/>
                    <a:pt x="788" y="2282"/>
                  </a:cubicBezTo>
                  <a:cubicBezTo>
                    <a:pt x="782" y="2301"/>
                    <a:pt x="775" y="2320"/>
                    <a:pt x="775" y="2339"/>
                  </a:cubicBezTo>
                  <a:cubicBezTo>
                    <a:pt x="801" y="2307"/>
                    <a:pt x="832" y="2275"/>
                    <a:pt x="858" y="2237"/>
                  </a:cubicBezTo>
                  <a:cubicBezTo>
                    <a:pt x="915" y="2155"/>
                    <a:pt x="972" y="2066"/>
                    <a:pt x="1017" y="1977"/>
                  </a:cubicBezTo>
                  <a:cubicBezTo>
                    <a:pt x="1188" y="1653"/>
                    <a:pt x="1252" y="1284"/>
                    <a:pt x="1207" y="922"/>
                  </a:cubicBezTo>
                  <a:cubicBezTo>
                    <a:pt x="1182" y="744"/>
                    <a:pt x="1138" y="572"/>
                    <a:pt x="1068" y="413"/>
                  </a:cubicBezTo>
                  <a:cubicBezTo>
                    <a:pt x="1029" y="331"/>
                    <a:pt x="991" y="254"/>
                    <a:pt x="947" y="178"/>
                  </a:cubicBezTo>
                  <a:cubicBezTo>
                    <a:pt x="921" y="134"/>
                    <a:pt x="896" y="96"/>
                    <a:pt x="877" y="64"/>
                  </a:cubicBezTo>
                  <a:cubicBezTo>
                    <a:pt x="864" y="45"/>
                    <a:pt x="852" y="26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3" name="Google Shape;413;p41"/>
            <p:cNvSpPr/>
            <p:nvPr/>
          </p:nvSpPr>
          <p:spPr>
            <a:xfrm flipH="1">
              <a:off x="8833268" y="2228288"/>
              <a:ext cx="499851" cy="520852"/>
            </a:xfrm>
            <a:custGeom>
              <a:avLst/>
              <a:gdLst/>
              <a:ahLst/>
              <a:cxnLst/>
              <a:rect l="l" t="t" r="r" b="b"/>
              <a:pathLst>
                <a:path w="3356" h="3497" extrusionOk="0">
                  <a:moveTo>
                    <a:pt x="3279" y="0"/>
                  </a:moveTo>
                  <a:cubicBezTo>
                    <a:pt x="3196" y="89"/>
                    <a:pt x="3108" y="178"/>
                    <a:pt x="3025" y="255"/>
                  </a:cubicBezTo>
                  <a:lnTo>
                    <a:pt x="2720" y="553"/>
                  </a:lnTo>
                  <a:lnTo>
                    <a:pt x="2110" y="1157"/>
                  </a:lnTo>
                  <a:lnTo>
                    <a:pt x="1023" y="2225"/>
                  </a:lnTo>
                  <a:cubicBezTo>
                    <a:pt x="852" y="2396"/>
                    <a:pt x="674" y="2568"/>
                    <a:pt x="502" y="2746"/>
                  </a:cubicBezTo>
                  <a:cubicBezTo>
                    <a:pt x="426" y="2828"/>
                    <a:pt x="343" y="2911"/>
                    <a:pt x="267" y="3006"/>
                  </a:cubicBezTo>
                  <a:cubicBezTo>
                    <a:pt x="191" y="3082"/>
                    <a:pt x="121" y="3178"/>
                    <a:pt x="64" y="3273"/>
                  </a:cubicBezTo>
                  <a:cubicBezTo>
                    <a:pt x="19" y="3356"/>
                    <a:pt x="0" y="3476"/>
                    <a:pt x="121" y="3496"/>
                  </a:cubicBezTo>
                  <a:cubicBezTo>
                    <a:pt x="133" y="3496"/>
                    <a:pt x="146" y="3497"/>
                    <a:pt x="159" y="3497"/>
                  </a:cubicBezTo>
                  <a:cubicBezTo>
                    <a:pt x="248" y="3497"/>
                    <a:pt x="336" y="3477"/>
                    <a:pt x="419" y="3438"/>
                  </a:cubicBezTo>
                  <a:cubicBezTo>
                    <a:pt x="629" y="3375"/>
                    <a:pt x="839" y="3299"/>
                    <a:pt x="1042" y="3203"/>
                  </a:cubicBezTo>
                  <a:cubicBezTo>
                    <a:pt x="1430" y="3032"/>
                    <a:pt x="1792" y="2822"/>
                    <a:pt x="2129" y="2568"/>
                  </a:cubicBezTo>
                  <a:cubicBezTo>
                    <a:pt x="2027" y="2568"/>
                    <a:pt x="1938" y="2517"/>
                    <a:pt x="1887" y="2428"/>
                  </a:cubicBezTo>
                  <a:cubicBezTo>
                    <a:pt x="1741" y="2180"/>
                    <a:pt x="2002" y="1932"/>
                    <a:pt x="2148" y="1761"/>
                  </a:cubicBezTo>
                  <a:cubicBezTo>
                    <a:pt x="2358" y="1526"/>
                    <a:pt x="2561" y="1284"/>
                    <a:pt x="2771" y="1049"/>
                  </a:cubicBezTo>
                  <a:cubicBezTo>
                    <a:pt x="2961" y="826"/>
                    <a:pt x="3152" y="604"/>
                    <a:pt x="3355" y="388"/>
                  </a:cubicBezTo>
                  <a:cubicBezTo>
                    <a:pt x="3330" y="261"/>
                    <a:pt x="3305" y="134"/>
                    <a:pt x="3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4" name="Google Shape;414;p41"/>
            <p:cNvSpPr/>
            <p:nvPr/>
          </p:nvSpPr>
          <p:spPr>
            <a:xfrm flipH="1">
              <a:off x="7794990" y="233055"/>
              <a:ext cx="1395740" cy="2507745"/>
            </a:xfrm>
            <a:custGeom>
              <a:avLst/>
              <a:gdLst/>
              <a:ahLst/>
              <a:cxnLst/>
              <a:rect l="l" t="t" r="r" b="b"/>
              <a:pathLst>
                <a:path w="9371" h="16837" extrusionOk="0">
                  <a:moveTo>
                    <a:pt x="7807" y="0"/>
                  </a:moveTo>
                  <a:cubicBezTo>
                    <a:pt x="7750" y="0"/>
                    <a:pt x="7699" y="7"/>
                    <a:pt x="7648" y="7"/>
                  </a:cubicBezTo>
                  <a:cubicBezTo>
                    <a:pt x="7655" y="19"/>
                    <a:pt x="7648" y="32"/>
                    <a:pt x="7636" y="32"/>
                  </a:cubicBezTo>
                  <a:cubicBezTo>
                    <a:pt x="7407" y="58"/>
                    <a:pt x="7178" y="102"/>
                    <a:pt x="6956" y="153"/>
                  </a:cubicBezTo>
                  <a:cubicBezTo>
                    <a:pt x="6765" y="216"/>
                    <a:pt x="6587" y="299"/>
                    <a:pt x="6397" y="369"/>
                  </a:cubicBezTo>
                  <a:lnTo>
                    <a:pt x="6377" y="369"/>
                  </a:lnTo>
                  <a:lnTo>
                    <a:pt x="6358" y="382"/>
                  </a:lnTo>
                  <a:cubicBezTo>
                    <a:pt x="6072" y="515"/>
                    <a:pt x="5812" y="699"/>
                    <a:pt x="5583" y="916"/>
                  </a:cubicBezTo>
                  <a:cubicBezTo>
                    <a:pt x="5405" y="1081"/>
                    <a:pt x="5246" y="1271"/>
                    <a:pt x="5113" y="1468"/>
                  </a:cubicBezTo>
                  <a:cubicBezTo>
                    <a:pt x="5100" y="1487"/>
                    <a:pt x="5094" y="1500"/>
                    <a:pt x="5087" y="1513"/>
                  </a:cubicBezTo>
                  <a:cubicBezTo>
                    <a:pt x="5113" y="1475"/>
                    <a:pt x="5151" y="1443"/>
                    <a:pt x="5183" y="1411"/>
                  </a:cubicBezTo>
                  <a:cubicBezTo>
                    <a:pt x="5187" y="1407"/>
                    <a:pt x="5193" y="1405"/>
                    <a:pt x="5199" y="1405"/>
                  </a:cubicBezTo>
                  <a:cubicBezTo>
                    <a:pt x="5217" y="1405"/>
                    <a:pt x="5235" y="1424"/>
                    <a:pt x="5221" y="1443"/>
                  </a:cubicBezTo>
                  <a:cubicBezTo>
                    <a:pt x="5170" y="1532"/>
                    <a:pt x="5113" y="1615"/>
                    <a:pt x="5049" y="1697"/>
                  </a:cubicBezTo>
                  <a:cubicBezTo>
                    <a:pt x="4992" y="1780"/>
                    <a:pt x="4935" y="1862"/>
                    <a:pt x="4878" y="1939"/>
                  </a:cubicBezTo>
                  <a:cubicBezTo>
                    <a:pt x="4846" y="1989"/>
                    <a:pt x="4808" y="2040"/>
                    <a:pt x="4776" y="2091"/>
                  </a:cubicBezTo>
                  <a:lnTo>
                    <a:pt x="4770" y="2104"/>
                  </a:lnTo>
                  <a:cubicBezTo>
                    <a:pt x="4770" y="2104"/>
                    <a:pt x="4770" y="2110"/>
                    <a:pt x="4763" y="2110"/>
                  </a:cubicBezTo>
                  <a:cubicBezTo>
                    <a:pt x="4535" y="2460"/>
                    <a:pt x="4318" y="2828"/>
                    <a:pt x="4128" y="3203"/>
                  </a:cubicBezTo>
                  <a:cubicBezTo>
                    <a:pt x="4128" y="3203"/>
                    <a:pt x="4128" y="3210"/>
                    <a:pt x="4128" y="3210"/>
                  </a:cubicBezTo>
                  <a:cubicBezTo>
                    <a:pt x="4071" y="3419"/>
                    <a:pt x="3975" y="3616"/>
                    <a:pt x="3855" y="3794"/>
                  </a:cubicBezTo>
                  <a:cubicBezTo>
                    <a:pt x="3816" y="3851"/>
                    <a:pt x="3778" y="3909"/>
                    <a:pt x="3734" y="3966"/>
                  </a:cubicBezTo>
                  <a:cubicBezTo>
                    <a:pt x="3422" y="4379"/>
                    <a:pt x="3048" y="4760"/>
                    <a:pt x="2825" y="5237"/>
                  </a:cubicBezTo>
                  <a:cubicBezTo>
                    <a:pt x="2704" y="5510"/>
                    <a:pt x="2622" y="5802"/>
                    <a:pt x="2584" y="6101"/>
                  </a:cubicBezTo>
                  <a:cubicBezTo>
                    <a:pt x="2565" y="6260"/>
                    <a:pt x="2552" y="6412"/>
                    <a:pt x="2539" y="6571"/>
                  </a:cubicBezTo>
                  <a:cubicBezTo>
                    <a:pt x="2533" y="6717"/>
                    <a:pt x="2514" y="6870"/>
                    <a:pt x="2488" y="7016"/>
                  </a:cubicBezTo>
                  <a:cubicBezTo>
                    <a:pt x="2485" y="7029"/>
                    <a:pt x="2474" y="7035"/>
                    <a:pt x="2463" y="7035"/>
                  </a:cubicBezTo>
                  <a:cubicBezTo>
                    <a:pt x="2452" y="7035"/>
                    <a:pt x="2441" y="7029"/>
                    <a:pt x="2437" y="7016"/>
                  </a:cubicBezTo>
                  <a:cubicBezTo>
                    <a:pt x="2425" y="6959"/>
                    <a:pt x="2425" y="6902"/>
                    <a:pt x="2425" y="6845"/>
                  </a:cubicBezTo>
                  <a:cubicBezTo>
                    <a:pt x="2374" y="7086"/>
                    <a:pt x="2329" y="7328"/>
                    <a:pt x="2291" y="7575"/>
                  </a:cubicBezTo>
                  <a:cubicBezTo>
                    <a:pt x="2215" y="8027"/>
                    <a:pt x="2164" y="8478"/>
                    <a:pt x="2132" y="8935"/>
                  </a:cubicBezTo>
                  <a:cubicBezTo>
                    <a:pt x="2069" y="9838"/>
                    <a:pt x="2075" y="10740"/>
                    <a:pt x="2158" y="11636"/>
                  </a:cubicBezTo>
                  <a:cubicBezTo>
                    <a:pt x="2221" y="12341"/>
                    <a:pt x="2329" y="13040"/>
                    <a:pt x="2482" y="13733"/>
                  </a:cubicBezTo>
                  <a:cubicBezTo>
                    <a:pt x="2495" y="13740"/>
                    <a:pt x="2495" y="13752"/>
                    <a:pt x="2488" y="13759"/>
                  </a:cubicBezTo>
                  <a:cubicBezTo>
                    <a:pt x="2533" y="13930"/>
                    <a:pt x="2565" y="14095"/>
                    <a:pt x="2609" y="14261"/>
                  </a:cubicBezTo>
                  <a:cubicBezTo>
                    <a:pt x="2615" y="14280"/>
                    <a:pt x="2622" y="14299"/>
                    <a:pt x="2628" y="14318"/>
                  </a:cubicBezTo>
                  <a:cubicBezTo>
                    <a:pt x="2640" y="14364"/>
                    <a:pt x="2678" y="14500"/>
                    <a:pt x="2742" y="14500"/>
                  </a:cubicBezTo>
                  <a:cubicBezTo>
                    <a:pt x="2748" y="14500"/>
                    <a:pt x="2755" y="14499"/>
                    <a:pt x="2762" y="14496"/>
                  </a:cubicBezTo>
                  <a:cubicBezTo>
                    <a:pt x="2806" y="14477"/>
                    <a:pt x="2825" y="14413"/>
                    <a:pt x="2844" y="14375"/>
                  </a:cubicBezTo>
                  <a:lnTo>
                    <a:pt x="2901" y="14216"/>
                  </a:lnTo>
                  <a:cubicBezTo>
                    <a:pt x="2946" y="14102"/>
                    <a:pt x="2984" y="13981"/>
                    <a:pt x="3028" y="13867"/>
                  </a:cubicBezTo>
                  <a:cubicBezTo>
                    <a:pt x="3060" y="13771"/>
                    <a:pt x="3086" y="13676"/>
                    <a:pt x="3117" y="13574"/>
                  </a:cubicBezTo>
                  <a:cubicBezTo>
                    <a:pt x="3245" y="13136"/>
                    <a:pt x="3340" y="12685"/>
                    <a:pt x="3403" y="12233"/>
                  </a:cubicBezTo>
                  <a:cubicBezTo>
                    <a:pt x="3461" y="11782"/>
                    <a:pt x="3492" y="11325"/>
                    <a:pt x="3480" y="10874"/>
                  </a:cubicBezTo>
                  <a:cubicBezTo>
                    <a:pt x="3473" y="10416"/>
                    <a:pt x="3422" y="9965"/>
                    <a:pt x="3378" y="9507"/>
                  </a:cubicBezTo>
                  <a:cubicBezTo>
                    <a:pt x="3378" y="9487"/>
                    <a:pt x="3395" y="9475"/>
                    <a:pt x="3411" y="9475"/>
                  </a:cubicBezTo>
                  <a:cubicBezTo>
                    <a:pt x="3425" y="9475"/>
                    <a:pt x="3439" y="9483"/>
                    <a:pt x="3442" y="9501"/>
                  </a:cubicBezTo>
                  <a:cubicBezTo>
                    <a:pt x="3473" y="9615"/>
                    <a:pt x="3499" y="9723"/>
                    <a:pt x="3518" y="9844"/>
                  </a:cubicBezTo>
                  <a:cubicBezTo>
                    <a:pt x="3594" y="10308"/>
                    <a:pt x="3626" y="10778"/>
                    <a:pt x="3607" y="11248"/>
                  </a:cubicBezTo>
                  <a:lnTo>
                    <a:pt x="3607" y="11325"/>
                  </a:lnTo>
                  <a:cubicBezTo>
                    <a:pt x="3677" y="11134"/>
                    <a:pt x="3734" y="10931"/>
                    <a:pt x="3766" y="10727"/>
                  </a:cubicBezTo>
                  <a:cubicBezTo>
                    <a:pt x="3855" y="10213"/>
                    <a:pt x="3855" y="9679"/>
                    <a:pt x="3766" y="9164"/>
                  </a:cubicBezTo>
                  <a:cubicBezTo>
                    <a:pt x="3728" y="8891"/>
                    <a:pt x="3677" y="8630"/>
                    <a:pt x="3613" y="8370"/>
                  </a:cubicBezTo>
                  <a:cubicBezTo>
                    <a:pt x="3556" y="8103"/>
                    <a:pt x="3486" y="7842"/>
                    <a:pt x="3448" y="7575"/>
                  </a:cubicBezTo>
                  <a:cubicBezTo>
                    <a:pt x="3444" y="7556"/>
                    <a:pt x="3461" y="7544"/>
                    <a:pt x="3476" y="7544"/>
                  </a:cubicBezTo>
                  <a:cubicBezTo>
                    <a:pt x="3486" y="7544"/>
                    <a:pt x="3496" y="7550"/>
                    <a:pt x="3499" y="7563"/>
                  </a:cubicBezTo>
                  <a:cubicBezTo>
                    <a:pt x="3607" y="7855"/>
                    <a:pt x="3696" y="8154"/>
                    <a:pt x="3759" y="8459"/>
                  </a:cubicBezTo>
                  <a:cubicBezTo>
                    <a:pt x="3823" y="8726"/>
                    <a:pt x="3874" y="8992"/>
                    <a:pt x="3905" y="9259"/>
                  </a:cubicBezTo>
                  <a:cubicBezTo>
                    <a:pt x="3937" y="9088"/>
                    <a:pt x="3963" y="8916"/>
                    <a:pt x="3988" y="8745"/>
                  </a:cubicBezTo>
                  <a:cubicBezTo>
                    <a:pt x="4033" y="8389"/>
                    <a:pt x="4058" y="8033"/>
                    <a:pt x="4052" y="7677"/>
                  </a:cubicBezTo>
                  <a:cubicBezTo>
                    <a:pt x="4052" y="7499"/>
                    <a:pt x="4039" y="7321"/>
                    <a:pt x="4026" y="7143"/>
                  </a:cubicBezTo>
                  <a:cubicBezTo>
                    <a:pt x="4013" y="7054"/>
                    <a:pt x="4007" y="6972"/>
                    <a:pt x="3994" y="6883"/>
                  </a:cubicBezTo>
                  <a:cubicBezTo>
                    <a:pt x="3988" y="6794"/>
                    <a:pt x="3988" y="6705"/>
                    <a:pt x="3988" y="6616"/>
                  </a:cubicBezTo>
                  <a:cubicBezTo>
                    <a:pt x="3988" y="6602"/>
                    <a:pt x="4001" y="6592"/>
                    <a:pt x="4016" y="6592"/>
                  </a:cubicBezTo>
                  <a:cubicBezTo>
                    <a:pt x="4021" y="6592"/>
                    <a:pt x="4027" y="6593"/>
                    <a:pt x="4033" y="6597"/>
                  </a:cubicBezTo>
                  <a:cubicBezTo>
                    <a:pt x="4039" y="6597"/>
                    <a:pt x="4045" y="6603"/>
                    <a:pt x="4045" y="6609"/>
                  </a:cubicBezTo>
                  <a:cubicBezTo>
                    <a:pt x="4083" y="6711"/>
                    <a:pt x="4115" y="6813"/>
                    <a:pt x="4128" y="6914"/>
                  </a:cubicBezTo>
                  <a:cubicBezTo>
                    <a:pt x="4141" y="7016"/>
                    <a:pt x="4153" y="7118"/>
                    <a:pt x="4160" y="7219"/>
                  </a:cubicBezTo>
                  <a:cubicBezTo>
                    <a:pt x="4166" y="7283"/>
                    <a:pt x="4172" y="7353"/>
                    <a:pt x="4172" y="7423"/>
                  </a:cubicBezTo>
                  <a:cubicBezTo>
                    <a:pt x="4179" y="7385"/>
                    <a:pt x="4191" y="7347"/>
                    <a:pt x="4191" y="7308"/>
                  </a:cubicBezTo>
                  <a:cubicBezTo>
                    <a:pt x="4210" y="7175"/>
                    <a:pt x="4230" y="7048"/>
                    <a:pt x="4249" y="6914"/>
                  </a:cubicBezTo>
                  <a:cubicBezTo>
                    <a:pt x="4268" y="6781"/>
                    <a:pt x="4287" y="6641"/>
                    <a:pt x="4306" y="6514"/>
                  </a:cubicBezTo>
                  <a:cubicBezTo>
                    <a:pt x="4318" y="6387"/>
                    <a:pt x="4318" y="6247"/>
                    <a:pt x="4382" y="6133"/>
                  </a:cubicBezTo>
                  <a:cubicBezTo>
                    <a:pt x="4387" y="6125"/>
                    <a:pt x="4396" y="6121"/>
                    <a:pt x="4405" y="6121"/>
                  </a:cubicBezTo>
                  <a:cubicBezTo>
                    <a:pt x="4417" y="6121"/>
                    <a:pt x="4429" y="6128"/>
                    <a:pt x="4433" y="6139"/>
                  </a:cubicBezTo>
                  <a:cubicBezTo>
                    <a:pt x="4465" y="6266"/>
                    <a:pt x="4420" y="6400"/>
                    <a:pt x="4401" y="6527"/>
                  </a:cubicBezTo>
                  <a:cubicBezTo>
                    <a:pt x="4382" y="6660"/>
                    <a:pt x="4357" y="6787"/>
                    <a:pt x="4338" y="6914"/>
                  </a:cubicBezTo>
                  <a:cubicBezTo>
                    <a:pt x="4318" y="7048"/>
                    <a:pt x="4293" y="7181"/>
                    <a:pt x="4274" y="7315"/>
                  </a:cubicBezTo>
                  <a:cubicBezTo>
                    <a:pt x="4261" y="7442"/>
                    <a:pt x="4236" y="7569"/>
                    <a:pt x="4191" y="7690"/>
                  </a:cubicBezTo>
                  <a:lnTo>
                    <a:pt x="4185" y="7696"/>
                  </a:lnTo>
                  <a:cubicBezTo>
                    <a:pt x="4185" y="7899"/>
                    <a:pt x="4179" y="8096"/>
                    <a:pt x="4160" y="8293"/>
                  </a:cubicBezTo>
                  <a:cubicBezTo>
                    <a:pt x="4141" y="8478"/>
                    <a:pt x="4115" y="8656"/>
                    <a:pt x="4083" y="8840"/>
                  </a:cubicBezTo>
                  <a:cubicBezTo>
                    <a:pt x="4071" y="8872"/>
                    <a:pt x="4064" y="8916"/>
                    <a:pt x="4058" y="8954"/>
                  </a:cubicBezTo>
                  <a:cubicBezTo>
                    <a:pt x="4026" y="9088"/>
                    <a:pt x="3988" y="9228"/>
                    <a:pt x="3944" y="9361"/>
                  </a:cubicBezTo>
                  <a:cubicBezTo>
                    <a:pt x="3944" y="9374"/>
                    <a:pt x="3931" y="9380"/>
                    <a:pt x="3918" y="9380"/>
                  </a:cubicBezTo>
                  <a:cubicBezTo>
                    <a:pt x="3931" y="9495"/>
                    <a:pt x="3944" y="9596"/>
                    <a:pt x="3944" y="9723"/>
                  </a:cubicBezTo>
                  <a:cubicBezTo>
                    <a:pt x="3944" y="9844"/>
                    <a:pt x="3950" y="9958"/>
                    <a:pt x="3944" y="10079"/>
                  </a:cubicBezTo>
                  <a:cubicBezTo>
                    <a:pt x="3937" y="10346"/>
                    <a:pt x="3899" y="10613"/>
                    <a:pt x="3842" y="10874"/>
                  </a:cubicBezTo>
                  <a:cubicBezTo>
                    <a:pt x="3797" y="11045"/>
                    <a:pt x="3740" y="11210"/>
                    <a:pt x="3670" y="11376"/>
                  </a:cubicBezTo>
                  <a:cubicBezTo>
                    <a:pt x="3645" y="11420"/>
                    <a:pt x="3626" y="11471"/>
                    <a:pt x="3600" y="11515"/>
                  </a:cubicBezTo>
                  <a:cubicBezTo>
                    <a:pt x="3594" y="11642"/>
                    <a:pt x="3588" y="11763"/>
                    <a:pt x="3575" y="11884"/>
                  </a:cubicBezTo>
                  <a:cubicBezTo>
                    <a:pt x="3543" y="12144"/>
                    <a:pt x="3511" y="12405"/>
                    <a:pt x="3467" y="12659"/>
                  </a:cubicBezTo>
                  <a:cubicBezTo>
                    <a:pt x="3378" y="13123"/>
                    <a:pt x="3257" y="13581"/>
                    <a:pt x="3098" y="14025"/>
                  </a:cubicBezTo>
                  <a:cubicBezTo>
                    <a:pt x="3060" y="14134"/>
                    <a:pt x="3016" y="14248"/>
                    <a:pt x="2971" y="14356"/>
                  </a:cubicBezTo>
                  <a:cubicBezTo>
                    <a:pt x="2940" y="14439"/>
                    <a:pt x="2901" y="14534"/>
                    <a:pt x="2825" y="14578"/>
                  </a:cubicBezTo>
                  <a:cubicBezTo>
                    <a:pt x="2795" y="14595"/>
                    <a:pt x="2768" y="14602"/>
                    <a:pt x="2743" y="14602"/>
                  </a:cubicBezTo>
                  <a:cubicBezTo>
                    <a:pt x="2613" y="14602"/>
                    <a:pt x="2546" y="14408"/>
                    <a:pt x="2514" y="14286"/>
                  </a:cubicBezTo>
                  <a:cubicBezTo>
                    <a:pt x="2514" y="14273"/>
                    <a:pt x="2507" y="14261"/>
                    <a:pt x="2507" y="14248"/>
                  </a:cubicBezTo>
                  <a:cubicBezTo>
                    <a:pt x="2476" y="14121"/>
                    <a:pt x="2444" y="13987"/>
                    <a:pt x="2412" y="13854"/>
                  </a:cubicBezTo>
                  <a:cubicBezTo>
                    <a:pt x="2323" y="13975"/>
                    <a:pt x="2228" y="14089"/>
                    <a:pt x="2139" y="14197"/>
                  </a:cubicBezTo>
                  <a:cubicBezTo>
                    <a:pt x="2043" y="14305"/>
                    <a:pt x="1955" y="14413"/>
                    <a:pt x="1859" y="14528"/>
                  </a:cubicBezTo>
                  <a:cubicBezTo>
                    <a:pt x="1643" y="14782"/>
                    <a:pt x="1421" y="15036"/>
                    <a:pt x="1205" y="15296"/>
                  </a:cubicBezTo>
                  <a:cubicBezTo>
                    <a:pt x="1116" y="15392"/>
                    <a:pt x="1008" y="15500"/>
                    <a:pt x="989" y="15633"/>
                  </a:cubicBezTo>
                  <a:cubicBezTo>
                    <a:pt x="970" y="15751"/>
                    <a:pt x="1060" y="15862"/>
                    <a:pt x="1176" y="15862"/>
                  </a:cubicBezTo>
                  <a:cubicBezTo>
                    <a:pt x="1179" y="15862"/>
                    <a:pt x="1182" y="15862"/>
                    <a:pt x="1186" y="15862"/>
                  </a:cubicBezTo>
                  <a:cubicBezTo>
                    <a:pt x="1300" y="15862"/>
                    <a:pt x="1414" y="15843"/>
                    <a:pt x="1522" y="15811"/>
                  </a:cubicBezTo>
                  <a:cubicBezTo>
                    <a:pt x="1624" y="15786"/>
                    <a:pt x="1732" y="15754"/>
                    <a:pt x="1840" y="15716"/>
                  </a:cubicBezTo>
                  <a:cubicBezTo>
                    <a:pt x="2679" y="15430"/>
                    <a:pt x="3410" y="14902"/>
                    <a:pt x="3950" y="14197"/>
                  </a:cubicBezTo>
                  <a:cubicBezTo>
                    <a:pt x="4083" y="14019"/>
                    <a:pt x="4204" y="13835"/>
                    <a:pt x="4312" y="13644"/>
                  </a:cubicBezTo>
                  <a:cubicBezTo>
                    <a:pt x="4420" y="13447"/>
                    <a:pt x="4509" y="13250"/>
                    <a:pt x="4598" y="13047"/>
                  </a:cubicBezTo>
                  <a:cubicBezTo>
                    <a:pt x="4604" y="13035"/>
                    <a:pt x="4615" y="13030"/>
                    <a:pt x="4626" y="13030"/>
                  </a:cubicBezTo>
                  <a:cubicBezTo>
                    <a:pt x="4651" y="13030"/>
                    <a:pt x="4679" y="13053"/>
                    <a:pt x="4674" y="13079"/>
                  </a:cubicBezTo>
                  <a:cubicBezTo>
                    <a:pt x="4604" y="13333"/>
                    <a:pt x="4496" y="13581"/>
                    <a:pt x="4363" y="13803"/>
                  </a:cubicBezTo>
                  <a:cubicBezTo>
                    <a:pt x="3753" y="14852"/>
                    <a:pt x="2743" y="15608"/>
                    <a:pt x="1573" y="15907"/>
                  </a:cubicBezTo>
                  <a:cubicBezTo>
                    <a:pt x="1484" y="15926"/>
                    <a:pt x="1395" y="15945"/>
                    <a:pt x="1306" y="15957"/>
                  </a:cubicBezTo>
                  <a:cubicBezTo>
                    <a:pt x="1313" y="15970"/>
                    <a:pt x="1306" y="15983"/>
                    <a:pt x="1294" y="15995"/>
                  </a:cubicBezTo>
                  <a:cubicBezTo>
                    <a:pt x="919" y="16275"/>
                    <a:pt x="512" y="16517"/>
                    <a:pt x="80" y="16701"/>
                  </a:cubicBezTo>
                  <a:cubicBezTo>
                    <a:pt x="97" y="16718"/>
                    <a:pt x="77" y="16752"/>
                    <a:pt x="54" y="16752"/>
                  </a:cubicBezTo>
                  <a:cubicBezTo>
                    <a:pt x="52" y="16752"/>
                    <a:pt x="50" y="16752"/>
                    <a:pt x="48" y="16752"/>
                  </a:cubicBezTo>
                  <a:cubicBezTo>
                    <a:pt x="41" y="16749"/>
                    <a:pt x="35" y="16748"/>
                    <a:pt x="30" y="16748"/>
                  </a:cubicBezTo>
                  <a:cubicBezTo>
                    <a:pt x="2" y="16748"/>
                    <a:pt x="0" y="16787"/>
                    <a:pt x="16" y="16809"/>
                  </a:cubicBezTo>
                  <a:cubicBezTo>
                    <a:pt x="29" y="16822"/>
                    <a:pt x="48" y="16834"/>
                    <a:pt x="67" y="16834"/>
                  </a:cubicBezTo>
                  <a:cubicBezTo>
                    <a:pt x="80" y="16836"/>
                    <a:pt x="93" y="16837"/>
                    <a:pt x="105" y="16837"/>
                  </a:cubicBezTo>
                  <a:cubicBezTo>
                    <a:pt x="143" y="16837"/>
                    <a:pt x="182" y="16830"/>
                    <a:pt x="220" y="16815"/>
                  </a:cubicBezTo>
                  <a:lnTo>
                    <a:pt x="499" y="16758"/>
                  </a:lnTo>
                  <a:cubicBezTo>
                    <a:pt x="677" y="16720"/>
                    <a:pt x="855" y="16675"/>
                    <a:pt x="1027" y="16625"/>
                  </a:cubicBezTo>
                  <a:cubicBezTo>
                    <a:pt x="1599" y="16459"/>
                    <a:pt x="2145" y="16231"/>
                    <a:pt x="2660" y="15932"/>
                  </a:cubicBezTo>
                  <a:cubicBezTo>
                    <a:pt x="2666" y="15926"/>
                    <a:pt x="2666" y="15926"/>
                    <a:pt x="2673" y="15926"/>
                  </a:cubicBezTo>
                  <a:cubicBezTo>
                    <a:pt x="2927" y="15779"/>
                    <a:pt x="3168" y="15614"/>
                    <a:pt x="3397" y="15436"/>
                  </a:cubicBezTo>
                  <a:cubicBezTo>
                    <a:pt x="3473" y="15373"/>
                    <a:pt x="3556" y="15303"/>
                    <a:pt x="3632" y="15239"/>
                  </a:cubicBezTo>
                  <a:lnTo>
                    <a:pt x="3632" y="15239"/>
                  </a:lnTo>
                  <a:cubicBezTo>
                    <a:pt x="3588" y="15271"/>
                    <a:pt x="3537" y="15303"/>
                    <a:pt x="3492" y="15335"/>
                  </a:cubicBezTo>
                  <a:cubicBezTo>
                    <a:pt x="3334" y="15430"/>
                    <a:pt x="3175" y="15519"/>
                    <a:pt x="3016" y="15595"/>
                  </a:cubicBezTo>
                  <a:cubicBezTo>
                    <a:pt x="2831" y="15678"/>
                    <a:pt x="2654" y="15754"/>
                    <a:pt x="2463" y="15811"/>
                  </a:cubicBezTo>
                  <a:cubicBezTo>
                    <a:pt x="2285" y="15868"/>
                    <a:pt x="2094" y="15919"/>
                    <a:pt x="1910" y="15951"/>
                  </a:cubicBezTo>
                  <a:cubicBezTo>
                    <a:pt x="1768" y="15986"/>
                    <a:pt x="1623" y="16006"/>
                    <a:pt x="1476" y="16006"/>
                  </a:cubicBezTo>
                  <a:cubicBezTo>
                    <a:pt x="1439" y="16006"/>
                    <a:pt x="1401" y="16004"/>
                    <a:pt x="1364" y="16002"/>
                  </a:cubicBezTo>
                  <a:cubicBezTo>
                    <a:pt x="1338" y="15995"/>
                    <a:pt x="1344" y="15964"/>
                    <a:pt x="1364" y="15957"/>
                  </a:cubicBezTo>
                  <a:cubicBezTo>
                    <a:pt x="1465" y="15932"/>
                    <a:pt x="1567" y="15919"/>
                    <a:pt x="1675" y="15907"/>
                  </a:cubicBezTo>
                  <a:cubicBezTo>
                    <a:pt x="1770" y="15887"/>
                    <a:pt x="1872" y="15868"/>
                    <a:pt x="1974" y="15849"/>
                  </a:cubicBezTo>
                  <a:cubicBezTo>
                    <a:pt x="2177" y="15805"/>
                    <a:pt x="2380" y="15748"/>
                    <a:pt x="2577" y="15671"/>
                  </a:cubicBezTo>
                  <a:cubicBezTo>
                    <a:pt x="3594" y="15303"/>
                    <a:pt x="4439" y="14566"/>
                    <a:pt x="4948" y="13606"/>
                  </a:cubicBezTo>
                  <a:cubicBezTo>
                    <a:pt x="4948" y="13593"/>
                    <a:pt x="4954" y="13581"/>
                    <a:pt x="4960" y="13574"/>
                  </a:cubicBezTo>
                  <a:cubicBezTo>
                    <a:pt x="5164" y="13187"/>
                    <a:pt x="5316" y="12774"/>
                    <a:pt x="5418" y="12348"/>
                  </a:cubicBezTo>
                  <a:cubicBezTo>
                    <a:pt x="5425" y="12328"/>
                    <a:pt x="5441" y="12320"/>
                    <a:pt x="5456" y="12320"/>
                  </a:cubicBezTo>
                  <a:cubicBezTo>
                    <a:pt x="5480" y="12320"/>
                    <a:pt x="5504" y="12340"/>
                    <a:pt x="5500" y="12367"/>
                  </a:cubicBezTo>
                  <a:cubicBezTo>
                    <a:pt x="5469" y="12596"/>
                    <a:pt x="5412" y="12818"/>
                    <a:pt x="5342" y="13028"/>
                  </a:cubicBezTo>
                  <a:cubicBezTo>
                    <a:pt x="5291" y="13174"/>
                    <a:pt x="5227" y="13314"/>
                    <a:pt x="5164" y="13454"/>
                  </a:cubicBezTo>
                  <a:lnTo>
                    <a:pt x="5189" y="13441"/>
                  </a:lnTo>
                  <a:cubicBezTo>
                    <a:pt x="5367" y="13288"/>
                    <a:pt x="5532" y="13123"/>
                    <a:pt x="5685" y="12945"/>
                  </a:cubicBezTo>
                  <a:cubicBezTo>
                    <a:pt x="5786" y="12824"/>
                    <a:pt x="5882" y="12704"/>
                    <a:pt x="5977" y="12570"/>
                  </a:cubicBezTo>
                  <a:cubicBezTo>
                    <a:pt x="6022" y="12507"/>
                    <a:pt x="6060" y="12443"/>
                    <a:pt x="6104" y="12380"/>
                  </a:cubicBezTo>
                  <a:cubicBezTo>
                    <a:pt x="6123" y="12348"/>
                    <a:pt x="6149" y="12310"/>
                    <a:pt x="6168" y="12284"/>
                  </a:cubicBezTo>
                  <a:cubicBezTo>
                    <a:pt x="6187" y="12259"/>
                    <a:pt x="6200" y="12227"/>
                    <a:pt x="6225" y="12214"/>
                  </a:cubicBezTo>
                  <a:cubicBezTo>
                    <a:pt x="6228" y="12213"/>
                    <a:pt x="6232" y="12213"/>
                    <a:pt x="6235" y="12213"/>
                  </a:cubicBezTo>
                  <a:cubicBezTo>
                    <a:pt x="6252" y="12213"/>
                    <a:pt x="6269" y="12224"/>
                    <a:pt x="6269" y="12240"/>
                  </a:cubicBezTo>
                  <a:cubicBezTo>
                    <a:pt x="6269" y="12278"/>
                    <a:pt x="6257" y="12316"/>
                    <a:pt x="6231" y="12348"/>
                  </a:cubicBezTo>
                  <a:cubicBezTo>
                    <a:pt x="6212" y="12380"/>
                    <a:pt x="6200" y="12411"/>
                    <a:pt x="6174" y="12443"/>
                  </a:cubicBezTo>
                  <a:cubicBezTo>
                    <a:pt x="6136" y="12513"/>
                    <a:pt x="6085" y="12583"/>
                    <a:pt x="6041" y="12646"/>
                  </a:cubicBezTo>
                  <a:cubicBezTo>
                    <a:pt x="5952" y="12774"/>
                    <a:pt x="5850" y="12894"/>
                    <a:pt x="5748" y="13015"/>
                  </a:cubicBezTo>
                  <a:cubicBezTo>
                    <a:pt x="5685" y="13079"/>
                    <a:pt x="5628" y="13142"/>
                    <a:pt x="5564" y="13199"/>
                  </a:cubicBezTo>
                  <a:cubicBezTo>
                    <a:pt x="5729" y="13091"/>
                    <a:pt x="5888" y="12983"/>
                    <a:pt x="6041" y="12869"/>
                  </a:cubicBezTo>
                  <a:cubicBezTo>
                    <a:pt x="6651" y="12399"/>
                    <a:pt x="7172" y="11833"/>
                    <a:pt x="7598" y="11198"/>
                  </a:cubicBezTo>
                  <a:cubicBezTo>
                    <a:pt x="7604" y="11185"/>
                    <a:pt x="7610" y="11179"/>
                    <a:pt x="7617" y="11166"/>
                  </a:cubicBezTo>
                  <a:cubicBezTo>
                    <a:pt x="7623" y="11153"/>
                    <a:pt x="7623" y="11147"/>
                    <a:pt x="7629" y="11128"/>
                  </a:cubicBezTo>
                  <a:cubicBezTo>
                    <a:pt x="7642" y="11102"/>
                    <a:pt x="7642" y="11083"/>
                    <a:pt x="7667" y="11071"/>
                  </a:cubicBezTo>
                  <a:lnTo>
                    <a:pt x="7680" y="11071"/>
                  </a:lnTo>
                  <a:cubicBezTo>
                    <a:pt x="7903" y="10721"/>
                    <a:pt x="8093" y="10346"/>
                    <a:pt x="8252" y="9958"/>
                  </a:cubicBezTo>
                  <a:cubicBezTo>
                    <a:pt x="8411" y="9310"/>
                    <a:pt x="8538" y="8656"/>
                    <a:pt x="8614" y="7995"/>
                  </a:cubicBezTo>
                  <a:cubicBezTo>
                    <a:pt x="8618" y="7985"/>
                    <a:pt x="8628" y="7978"/>
                    <a:pt x="8638" y="7978"/>
                  </a:cubicBezTo>
                  <a:cubicBezTo>
                    <a:pt x="8646" y="7978"/>
                    <a:pt x="8652" y="7983"/>
                    <a:pt x="8652" y="7995"/>
                  </a:cubicBezTo>
                  <a:cubicBezTo>
                    <a:pt x="8633" y="8408"/>
                    <a:pt x="8583" y="8821"/>
                    <a:pt x="8513" y="9228"/>
                  </a:cubicBezTo>
                  <a:cubicBezTo>
                    <a:pt x="8525" y="9189"/>
                    <a:pt x="8538" y="9151"/>
                    <a:pt x="8544" y="9120"/>
                  </a:cubicBezTo>
                  <a:cubicBezTo>
                    <a:pt x="8544" y="9110"/>
                    <a:pt x="8553" y="9106"/>
                    <a:pt x="8562" y="9106"/>
                  </a:cubicBezTo>
                  <a:cubicBezTo>
                    <a:pt x="8578" y="9106"/>
                    <a:pt x="8597" y="9117"/>
                    <a:pt x="8589" y="9132"/>
                  </a:cubicBezTo>
                  <a:cubicBezTo>
                    <a:pt x="8532" y="9412"/>
                    <a:pt x="8455" y="9685"/>
                    <a:pt x="8360" y="9958"/>
                  </a:cubicBezTo>
                  <a:cubicBezTo>
                    <a:pt x="8328" y="10079"/>
                    <a:pt x="8297" y="10200"/>
                    <a:pt x="8265" y="10321"/>
                  </a:cubicBezTo>
                  <a:cubicBezTo>
                    <a:pt x="8367" y="10168"/>
                    <a:pt x="8455" y="10016"/>
                    <a:pt x="8544" y="9850"/>
                  </a:cubicBezTo>
                  <a:cubicBezTo>
                    <a:pt x="8894" y="9170"/>
                    <a:pt x="9097" y="8427"/>
                    <a:pt x="9135" y="7664"/>
                  </a:cubicBezTo>
                  <a:cubicBezTo>
                    <a:pt x="9142" y="7531"/>
                    <a:pt x="9142" y="7404"/>
                    <a:pt x="9142" y="7277"/>
                  </a:cubicBezTo>
                  <a:lnTo>
                    <a:pt x="9142" y="7175"/>
                  </a:lnTo>
                  <a:cubicBezTo>
                    <a:pt x="9129" y="7213"/>
                    <a:pt x="9116" y="7245"/>
                    <a:pt x="9097" y="7283"/>
                  </a:cubicBezTo>
                  <a:cubicBezTo>
                    <a:pt x="9053" y="7613"/>
                    <a:pt x="8970" y="7938"/>
                    <a:pt x="8849" y="8249"/>
                  </a:cubicBezTo>
                  <a:cubicBezTo>
                    <a:pt x="8844" y="8262"/>
                    <a:pt x="8834" y="8267"/>
                    <a:pt x="8824" y="8267"/>
                  </a:cubicBezTo>
                  <a:cubicBezTo>
                    <a:pt x="8810" y="8267"/>
                    <a:pt x="8797" y="8255"/>
                    <a:pt x="8805" y="8236"/>
                  </a:cubicBezTo>
                  <a:cubicBezTo>
                    <a:pt x="8913" y="7868"/>
                    <a:pt x="8977" y="7493"/>
                    <a:pt x="9002" y="7111"/>
                  </a:cubicBezTo>
                  <a:cubicBezTo>
                    <a:pt x="9015" y="6921"/>
                    <a:pt x="9015" y="6724"/>
                    <a:pt x="9008" y="6533"/>
                  </a:cubicBezTo>
                  <a:cubicBezTo>
                    <a:pt x="8983" y="6349"/>
                    <a:pt x="8977" y="6165"/>
                    <a:pt x="8977" y="5980"/>
                  </a:cubicBezTo>
                  <a:cubicBezTo>
                    <a:pt x="8977" y="5964"/>
                    <a:pt x="8992" y="5951"/>
                    <a:pt x="9006" y="5951"/>
                  </a:cubicBezTo>
                  <a:cubicBezTo>
                    <a:pt x="9014" y="5951"/>
                    <a:pt x="9023" y="5956"/>
                    <a:pt x="9027" y="5968"/>
                  </a:cubicBezTo>
                  <a:cubicBezTo>
                    <a:pt x="9091" y="6146"/>
                    <a:pt x="9123" y="6336"/>
                    <a:pt x="9123" y="6527"/>
                  </a:cubicBezTo>
                  <a:cubicBezTo>
                    <a:pt x="9129" y="6597"/>
                    <a:pt x="9129" y="6667"/>
                    <a:pt x="9129" y="6737"/>
                  </a:cubicBezTo>
                  <a:cubicBezTo>
                    <a:pt x="9142" y="6660"/>
                    <a:pt x="9148" y="6590"/>
                    <a:pt x="9161" y="6514"/>
                  </a:cubicBezTo>
                  <a:cubicBezTo>
                    <a:pt x="9167" y="6438"/>
                    <a:pt x="9174" y="6362"/>
                    <a:pt x="9180" y="6285"/>
                  </a:cubicBezTo>
                  <a:cubicBezTo>
                    <a:pt x="9186" y="6234"/>
                    <a:pt x="9193" y="6184"/>
                    <a:pt x="9193" y="6133"/>
                  </a:cubicBezTo>
                  <a:cubicBezTo>
                    <a:pt x="9205" y="5834"/>
                    <a:pt x="9199" y="5529"/>
                    <a:pt x="9167" y="5224"/>
                  </a:cubicBezTo>
                  <a:cubicBezTo>
                    <a:pt x="9167" y="5215"/>
                    <a:pt x="9174" y="5210"/>
                    <a:pt x="9181" y="5210"/>
                  </a:cubicBezTo>
                  <a:cubicBezTo>
                    <a:pt x="9188" y="5210"/>
                    <a:pt x="9196" y="5215"/>
                    <a:pt x="9199" y="5224"/>
                  </a:cubicBezTo>
                  <a:cubicBezTo>
                    <a:pt x="9269" y="5535"/>
                    <a:pt x="9301" y="5853"/>
                    <a:pt x="9294" y="6177"/>
                  </a:cubicBezTo>
                  <a:lnTo>
                    <a:pt x="9301" y="6152"/>
                  </a:lnTo>
                  <a:cubicBezTo>
                    <a:pt x="9313" y="6107"/>
                    <a:pt x="9332" y="6050"/>
                    <a:pt x="9339" y="6018"/>
                  </a:cubicBezTo>
                  <a:cubicBezTo>
                    <a:pt x="9345" y="5987"/>
                    <a:pt x="9351" y="5949"/>
                    <a:pt x="9351" y="5917"/>
                  </a:cubicBezTo>
                  <a:cubicBezTo>
                    <a:pt x="9364" y="5796"/>
                    <a:pt x="9371" y="5675"/>
                    <a:pt x="9364" y="5555"/>
                  </a:cubicBezTo>
                  <a:cubicBezTo>
                    <a:pt x="9339" y="5332"/>
                    <a:pt x="9294" y="5110"/>
                    <a:pt x="9224" y="4900"/>
                  </a:cubicBezTo>
                  <a:cubicBezTo>
                    <a:pt x="9212" y="4875"/>
                    <a:pt x="9205" y="4843"/>
                    <a:pt x="9193" y="4817"/>
                  </a:cubicBezTo>
                  <a:cubicBezTo>
                    <a:pt x="9135" y="4633"/>
                    <a:pt x="9053" y="4449"/>
                    <a:pt x="8983" y="4264"/>
                  </a:cubicBezTo>
                  <a:cubicBezTo>
                    <a:pt x="8900" y="4067"/>
                    <a:pt x="8849" y="3851"/>
                    <a:pt x="8837" y="3635"/>
                  </a:cubicBezTo>
                  <a:cubicBezTo>
                    <a:pt x="8824" y="3464"/>
                    <a:pt x="8869" y="3299"/>
                    <a:pt x="8951" y="3146"/>
                  </a:cubicBezTo>
                  <a:lnTo>
                    <a:pt x="8951" y="3146"/>
                  </a:lnTo>
                  <a:cubicBezTo>
                    <a:pt x="8918" y="3170"/>
                    <a:pt x="8875" y="3183"/>
                    <a:pt x="8831" y="3183"/>
                  </a:cubicBezTo>
                  <a:cubicBezTo>
                    <a:pt x="8816" y="3183"/>
                    <a:pt x="8801" y="3181"/>
                    <a:pt x="8786" y="3178"/>
                  </a:cubicBezTo>
                  <a:cubicBezTo>
                    <a:pt x="8780" y="3178"/>
                    <a:pt x="8780" y="3159"/>
                    <a:pt x="8786" y="3152"/>
                  </a:cubicBezTo>
                  <a:cubicBezTo>
                    <a:pt x="8799" y="3146"/>
                    <a:pt x="8805" y="3140"/>
                    <a:pt x="8811" y="3133"/>
                  </a:cubicBezTo>
                  <a:cubicBezTo>
                    <a:pt x="8824" y="3127"/>
                    <a:pt x="8830" y="3121"/>
                    <a:pt x="8837" y="3114"/>
                  </a:cubicBezTo>
                  <a:lnTo>
                    <a:pt x="8888" y="3089"/>
                  </a:lnTo>
                  <a:cubicBezTo>
                    <a:pt x="8926" y="3070"/>
                    <a:pt x="8957" y="3051"/>
                    <a:pt x="8989" y="3025"/>
                  </a:cubicBezTo>
                  <a:cubicBezTo>
                    <a:pt x="9021" y="3006"/>
                    <a:pt x="9053" y="2981"/>
                    <a:pt x="9078" y="2949"/>
                  </a:cubicBezTo>
                  <a:cubicBezTo>
                    <a:pt x="9091" y="2936"/>
                    <a:pt x="9104" y="2917"/>
                    <a:pt x="9116" y="2905"/>
                  </a:cubicBezTo>
                  <a:lnTo>
                    <a:pt x="9129" y="2886"/>
                  </a:lnTo>
                  <a:cubicBezTo>
                    <a:pt x="8977" y="2835"/>
                    <a:pt x="8837" y="2752"/>
                    <a:pt x="8716" y="2650"/>
                  </a:cubicBezTo>
                  <a:cubicBezTo>
                    <a:pt x="8652" y="2587"/>
                    <a:pt x="8589" y="2517"/>
                    <a:pt x="8544" y="2441"/>
                  </a:cubicBezTo>
                  <a:cubicBezTo>
                    <a:pt x="8525" y="2415"/>
                    <a:pt x="8506" y="2383"/>
                    <a:pt x="8487" y="2352"/>
                  </a:cubicBezTo>
                  <a:cubicBezTo>
                    <a:pt x="8481" y="2352"/>
                    <a:pt x="8468" y="2352"/>
                    <a:pt x="8468" y="2339"/>
                  </a:cubicBezTo>
                  <a:cubicBezTo>
                    <a:pt x="8462" y="2326"/>
                    <a:pt x="8455" y="2314"/>
                    <a:pt x="8449" y="2295"/>
                  </a:cubicBezTo>
                  <a:lnTo>
                    <a:pt x="8449" y="2269"/>
                  </a:lnTo>
                  <a:cubicBezTo>
                    <a:pt x="8449" y="2256"/>
                    <a:pt x="8443" y="2250"/>
                    <a:pt x="8443" y="2244"/>
                  </a:cubicBezTo>
                  <a:lnTo>
                    <a:pt x="8443" y="2225"/>
                  </a:lnTo>
                  <a:cubicBezTo>
                    <a:pt x="8436" y="2218"/>
                    <a:pt x="8436" y="2218"/>
                    <a:pt x="8436" y="2212"/>
                  </a:cubicBezTo>
                  <a:cubicBezTo>
                    <a:pt x="8417" y="2142"/>
                    <a:pt x="8424" y="2072"/>
                    <a:pt x="8449" y="2009"/>
                  </a:cubicBezTo>
                  <a:cubicBezTo>
                    <a:pt x="8462" y="1939"/>
                    <a:pt x="8481" y="1869"/>
                    <a:pt x="8506" y="1799"/>
                  </a:cubicBezTo>
                  <a:cubicBezTo>
                    <a:pt x="8557" y="1665"/>
                    <a:pt x="8627" y="1538"/>
                    <a:pt x="8716" y="1424"/>
                  </a:cubicBezTo>
                  <a:cubicBezTo>
                    <a:pt x="8799" y="1316"/>
                    <a:pt x="8900" y="1214"/>
                    <a:pt x="9015" y="1132"/>
                  </a:cubicBezTo>
                  <a:cubicBezTo>
                    <a:pt x="9078" y="1093"/>
                    <a:pt x="9135" y="1055"/>
                    <a:pt x="9199" y="1024"/>
                  </a:cubicBezTo>
                  <a:cubicBezTo>
                    <a:pt x="9243" y="998"/>
                    <a:pt x="9294" y="979"/>
                    <a:pt x="9345" y="973"/>
                  </a:cubicBezTo>
                  <a:cubicBezTo>
                    <a:pt x="9307" y="871"/>
                    <a:pt x="9263" y="782"/>
                    <a:pt x="9205" y="693"/>
                  </a:cubicBezTo>
                  <a:cubicBezTo>
                    <a:pt x="9142" y="598"/>
                    <a:pt x="9066" y="509"/>
                    <a:pt x="8983" y="433"/>
                  </a:cubicBezTo>
                  <a:cubicBezTo>
                    <a:pt x="8761" y="236"/>
                    <a:pt x="8481" y="96"/>
                    <a:pt x="8182" y="39"/>
                  </a:cubicBezTo>
                  <a:cubicBezTo>
                    <a:pt x="8061" y="13"/>
                    <a:pt x="7934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5" name="Google Shape;415;p41"/>
            <p:cNvSpPr/>
            <p:nvPr/>
          </p:nvSpPr>
          <p:spPr>
            <a:xfrm flipH="1">
              <a:off x="8509616" y="2376933"/>
              <a:ext cx="53172" cy="56896"/>
            </a:xfrm>
            <a:custGeom>
              <a:avLst/>
              <a:gdLst/>
              <a:ahLst/>
              <a:cxnLst/>
              <a:rect l="l" t="t" r="r" b="b"/>
              <a:pathLst>
                <a:path w="357" h="382" extrusionOk="0">
                  <a:moveTo>
                    <a:pt x="357" y="0"/>
                  </a:moveTo>
                  <a:lnTo>
                    <a:pt x="357" y="0"/>
                  </a:lnTo>
                  <a:cubicBezTo>
                    <a:pt x="242" y="134"/>
                    <a:pt x="122" y="261"/>
                    <a:pt x="1" y="381"/>
                  </a:cubicBezTo>
                  <a:lnTo>
                    <a:pt x="58" y="324"/>
                  </a:lnTo>
                  <a:cubicBezTo>
                    <a:pt x="166" y="222"/>
                    <a:pt x="261" y="114"/>
                    <a:pt x="357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6" name="Google Shape;416;p41"/>
            <p:cNvSpPr/>
            <p:nvPr/>
          </p:nvSpPr>
          <p:spPr>
            <a:xfrm flipH="1">
              <a:off x="8103598" y="1993555"/>
              <a:ext cx="520703" cy="530235"/>
            </a:xfrm>
            <a:custGeom>
              <a:avLst/>
              <a:gdLst/>
              <a:ahLst/>
              <a:cxnLst/>
              <a:rect l="l" t="t" r="r" b="b"/>
              <a:pathLst>
                <a:path w="3496" h="3560" extrusionOk="0">
                  <a:moveTo>
                    <a:pt x="3496" y="0"/>
                  </a:moveTo>
                  <a:lnTo>
                    <a:pt x="3496" y="0"/>
                  </a:lnTo>
                  <a:cubicBezTo>
                    <a:pt x="3362" y="166"/>
                    <a:pt x="3216" y="331"/>
                    <a:pt x="3070" y="490"/>
                  </a:cubicBezTo>
                  <a:cubicBezTo>
                    <a:pt x="2797" y="769"/>
                    <a:pt x="2505" y="1023"/>
                    <a:pt x="2193" y="1259"/>
                  </a:cubicBezTo>
                  <a:cubicBezTo>
                    <a:pt x="1920" y="1462"/>
                    <a:pt x="1628" y="1634"/>
                    <a:pt x="1316" y="1773"/>
                  </a:cubicBezTo>
                  <a:cubicBezTo>
                    <a:pt x="1297" y="1805"/>
                    <a:pt x="1284" y="1837"/>
                    <a:pt x="1272" y="1869"/>
                  </a:cubicBezTo>
                  <a:cubicBezTo>
                    <a:pt x="1240" y="1945"/>
                    <a:pt x="1202" y="2028"/>
                    <a:pt x="1157" y="2104"/>
                  </a:cubicBezTo>
                  <a:cubicBezTo>
                    <a:pt x="1075" y="2263"/>
                    <a:pt x="979" y="2409"/>
                    <a:pt x="871" y="2555"/>
                  </a:cubicBezTo>
                  <a:cubicBezTo>
                    <a:pt x="770" y="2695"/>
                    <a:pt x="649" y="2828"/>
                    <a:pt x="522" y="2949"/>
                  </a:cubicBezTo>
                  <a:cubicBezTo>
                    <a:pt x="465" y="3000"/>
                    <a:pt x="401" y="3057"/>
                    <a:pt x="338" y="3108"/>
                  </a:cubicBezTo>
                  <a:cubicBezTo>
                    <a:pt x="338" y="3114"/>
                    <a:pt x="338" y="3114"/>
                    <a:pt x="331" y="3121"/>
                  </a:cubicBezTo>
                  <a:cubicBezTo>
                    <a:pt x="280" y="3197"/>
                    <a:pt x="217" y="3267"/>
                    <a:pt x="153" y="3330"/>
                  </a:cubicBezTo>
                  <a:cubicBezTo>
                    <a:pt x="102" y="3375"/>
                    <a:pt x="52" y="3419"/>
                    <a:pt x="1" y="3464"/>
                  </a:cubicBezTo>
                  <a:lnTo>
                    <a:pt x="1" y="3559"/>
                  </a:lnTo>
                  <a:cubicBezTo>
                    <a:pt x="318" y="3349"/>
                    <a:pt x="630" y="3140"/>
                    <a:pt x="929" y="2905"/>
                  </a:cubicBezTo>
                  <a:cubicBezTo>
                    <a:pt x="1488" y="2466"/>
                    <a:pt x="2003" y="1970"/>
                    <a:pt x="2466" y="1430"/>
                  </a:cubicBezTo>
                  <a:cubicBezTo>
                    <a:pt x="2695" y="1163"/>
                    <a:pt x="2918" y="884"/>
                    <a:pt x="3121" y="591"/>
                  </a:cubicBezTo>
                  <a:cubicBezTo>
                    <a:pt x="3216" y="445"/>
                    <a:pt x="3318" y="299"/>
                    <a:pt x="3407" y="147"/>
                  </a:cubicBezTo>
                  <a:cubicBezTo>
                    <a:pt x="3439" y="102"/>
                    <a:pt x="3470" y="51"/>
                    <a:pt x="3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7" name="Google Shape;417;p41"/>
            <p:cNvSpPr/>
            <p:nvPr/>
          </p:nvSpPr>
          <p:spPr>
            <a:xfrm flipH="1">
              <a:off x="8016467" y="2027663"/>
              <a:ext cx="302055" cy="269884"/>
            </a:xfrm>
            <a:custGeom>
              <a:avLst/>
              <a:gdLst/>
              <a:ahLst/>
              <a:cxnLst/>
              <a:rect l="l" t="t" r="r" b="b"/>
              <a:pathLst>
                <a:path w="2028" h="1812" extrusionOk="0">
                  <a:moveTo>
                    <a:pt x="2028" y="0"/>
                  </a:moveTo>
                  <a:cubicBezTo>
                    <a:pt x="2015" y="7"/>
                    <a:pt x="1996" y="19"/>
                    <a:pt x="1983" y="26"/>
                  </a:cubicBezTo>
                  <a:cubicBezTo>
                    <a:pt x="1920" y="76"/>
                    <a:pt x="1856" y="127"/>
                    <a:pt x="1786" y="178"/>
                  </a:cubicBezTo>
                  <a:cubicBezTo>
                    <a:pt x="1665" y="273"/>
                    <a:pt x="1538" y="375"/>
                    <a:pt x="1417" y="470"/>
                  </a:cubicBezTo>
                  <a:cubicBezTo>
                    <a:pt x="1163" y="674"/>
                    <a:pt x="922" y="877"/>
                    <a:pt x="674" y="1080"/>
                  </a:cubicBezTo>
                  <a:cubicBezTo>
                    <a:pt x="668" y="1087"/>
                    <a:pt x="661" y="1087"/>
                    <a:pt x="661" y="1087"/>
                  </a:cubicBezTo>
                  <a:cubicBezTo>
                    <a:pt x="452" y="1335"/>
                    <a:pt x="229" y="1582"/>
                    <a:pt x="0" y="1811"/>
                  </a:cubicBezTo>
                  <a:cubicBezTo>
                    <a:pt x="337" y="1525"/>
                    <a:pt x="699" y="1252"/>
                    <a:pt x="1055" y="979"/>
                  </a:cubicBezTo>
                  <a:cubicBezTo>
                    <a:pt x="1240" y="833"/>
                    <a:pt x="1417" y="686"/>
                    <a:pt x="1602" y="547"/>
                  </a:cubicBezTo>
                  <a:lnTo>
                    <a:pt x="1888" y="324"/>
                  </a:lnTo>
                  <a:lnTo>
                    <a:pt x="2015" y="223"/>
                  </a:lnTo>
                  <a:cubicBezTo>
                    <a:pt x="2015" y="216"/>
                    <a:pt x="2015" y="210"/>
                    <a:pt x="2015" y="204"/>
                  </a:cubicBezTo>
                  <a:cubicBezTo>
                    <a:pt x="2015" y="134"/>
                    <a:pt x="2028" y="64"/>
                    <a:pt x="20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7971040" y="2010534"/>
              <a:ext cx="35150" cy="65833"/>
            </a:xfrm>
            <a:custGeom>
              <a:avLst/>
              <a:gdLst/>
              <a:ahLst/>
              <a:cxnLst/>
              <a:rect l="l" t="t" r="r" b="b"/>
              <a:pathLst>
                <a:path w="236" h="442" extrusionOk="0">
                  <a:moveTo>
                    <a:pt x="58" y="1"/>
                  </a:moveTo>
                  <a:cubicBezTo>
                    <a:pt x="45" y="26"/>
                    <a:pt x="26" y="45"/>
                    <a:pt x="7" y="64"/>
                  </a:cubicBezTo>
                  <a:cubicBezTo>
                    <a:pt x="7" y="102"/>
                    <a:pt x="7" y="147"/>
                    <a:pt x="7" y="185"/>
                  </a:cubicBezTo>
                  <a:cubicBezTo>
                    <a:pt x="0" y="217"/>
                    <a:pt x="0" y="249"/>
                    <a:pt x="0" y="274"/>
                  </a:cubicBezTo>
                  <a:cubicBezTo>
                    <a:pt x="20" y="261"/>
                    <a:pt x="45" y="242"/>
                    <a:pt x="70" y="230"/>
                  </a:cubicBezTo>
                  <a:cubicBezTo>
                    <a:pt x="77" y="227"/>
                    <a:pt x="84" y="225"/>
                    <a:pt x="90" y="225"/>
                  </a:cubicBezTo>
                  <a:cubicBezTo>
                    <a:pt x="125" y="225"/>
                    <a:pt x="148" y="267"/>
                    <a:pt x="121" y="299"/>
                  </a:cubicBezTo>
                  <a:cubicBezTo>
                    <a:pt x="89" y="331"/>
                    <a:pt x="51" y="363"/>
                    <a:pt x="13" y="395"/>
                  </a:cubicBezTo>
                  <a:cubicBezTo>
                    <a:pt x="13" y="401"/>
                    <a:pt x="20" y="407"/>
                    <a:pt x="26" y="420"/>
                  </a:cubicBezTo>
                  <a:cubicBezTo>
                    <a:pt x="41" y="435"/>
                    <a:pt x="60" y="442"/>
                    <a:pt x="79" y="442"/>
                  </a:cubicBezTo>
                  <a:cubicBezTo>
                    <a:pt x="117" y="442"/>
                    <a:pt x="157" y="418"/>
                    <a:pt x="178" y="388"/>
                  </a:cubicBezTo>
                  <a:cubicBezTo>
                    <a:pt x="236" y="325"/>
                    <a:pt x="223" y="230"/>
                    <a:pt x="223" y="147"/>
                  </a:cubicBezTo>
                  <a:cubicBezTo>
                    <a:pt x="223" y="141"/>
                    <a:pt x="223" y="134"/>
                    <a:pt x="229" y="128"/>
                  </a:cubicBezTo>
                  <a:cubicBezTo>
                    <a:pt x="185" y="71"/>
                    <a:pt x="128" y="26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9" name="Google Shape;419;p41"/>
            <p:cNvSpPr/>
            <p:nvPr/>
          </p:nvSpPr>
          <p:spPr>
            <a:xfrm flipH="1">
              <a:off x="7915186" y="1928169"/>
              <a:ext cx="147751" cy="175305"/>
            </a:xfrm>
            <a:custGeom>
              <a:avLst/>
              <a:gdLst/>
              <a:ahLst/>
              <a:cxnLst/>
              <a:rect l="l" t="t" r="r" b="b"/>
              <a:pathLst>
                <a:path w="992" h="1177" extrusionOk="0">
                  <a:moveTo>
                    <a:pt x="57" y="1"/>
                  </a:moveTo>
                  <a:cubicBezTo>
                    <a:pt x="51" y="7"/>
                    <a:pt x="45" y="20"/>
                    <a:pt x="38" y="26"/>
                  </a:cubicBezTo>
                  <a:cubicBezTo>
                    <a:pt x="26" y="52"/>
                    <a:pt x="13" y="77"/>
                    <a:pt x="0" y="109"/>
                  </a:cubicBezTo>
                  <a:cubicBezTo>
                    <a:pt x="26" y="115"/>
                    <a:pt x="32" y="141"/>
                    <a:pt x="26" y="166"/>
                  </a:cubicBezTo>
                  <a:cubicBezTo>
                    <a:pt x="19" y="166"/>
                    <a:pt x="19" y="172"/>
                    <a:pt x="19" y="179"/>
                  </a:cubicBezTo>
                  <a:cubicBezTo>
                    <a:pt x="57" y="350"/>
                    <a:pt x="286" y="401"/>
                    <a:pt x="432" y="452"/>
                  </a:cubicBezTo>
                  <a:cubicBezTo>
                    <a:pt x="578" y="509"/>
                    <a:pt x="706" y="598"/>
                    <a:pt x="744" y="757"/>
                  </a:cubicBezTo>
                  <a:cubicBezTo>
                    <a:pt x="763" y="833"/>
                    <a:pt x="763" y="910"/>
                    <a:pt x="744" y="986"/>
                  </a:cubicBezTo>
                  <a:cubicBezTo>
                    <a:pt x="737" y="1018"/>
                    <a:pt x="680" y="1177"/>
                    <a:pt x="744" y="1177"/>
                  </a:cubicBezTo>
                  <a:cubicBezTo>
                    <a:pt x="782" y="1177"/>
                    <a:pt x="826" y="1113"/>
                    <a:pt x="845" y="1088"/>
                  </a:cubicBezTo>
                  <a:cubicBezTo>
                    <a:pt x="871" y="1062"/>
                    <a:pt x="896" y="1030"/>
                    <a:pt x="915" y="992"/>
                  </a:cubicBezTo>
                  <a:cubicBezTo>
                    <a:pt x="896" y="986"/>
                    <a:pt x="890" y="967"/>
                    <a:pt x="896" y="948"/>
                  </a:cubicBezTo>
                  <a:cubicBezTo>
                    <a:pt x="928" y="891"/>
                    <a:pt x="953" y="833"/>
                    <a:pt x="979" y="776"/>
                  </a:cubicBezTo>
                  <a:cubicBezTo>
                    <a:pt x="992" y="713"/>
                    <a:pt x="985" y="643"/>
                    <a:pt x="966" y="586"/>
                  </a:cubicBezTo>
                  <a:cubicBezTo>
                    <a:pt x="909" y="433"/>
                    <a:pt x="763" y="395"/>
                    <a:pt x="604" y="363"/>
                  </a:cubicBezTo>
                  <a:cubicBezTo>
                    <a:pt x="451" y="331"/>
                    <a:pt x="292" y="306"/>
                    <a:pt x="172" y="192"/>
                  </a:cubicBezTo>
                  <a:cubicBezTo>
                    <a:pt x="121" y="141"/>
                    <a:pt x="76" y="7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0" name="Google Shape;420;p41"/>
            <p:cNvSpPr/>
            <p:nvPr/>
          </p:nvSpPr>
          <p:spPr>
            <a:xfrm flipH="1">
              <a:off x="7880185" y="1963320"/>
              <a:ext cx="109920" cy="85195"/>
            </a:xfrm>
            <a:custGeom>
              <a:avLst/>
              <a:gdLst/>
              <a:ahLst/>
              <a:cxnLst/>
              <a:rect l="l" t="t" r="r" b="b"/>
              <a:pathLst>
                <a:path w="738" h="572" extrusionOk="0">
                  <a:moveTo>
                    <a:pt x="0" y="0"/>
                  </a:moveTo>
                  <a:cubicBezTo>
                    <a:pt x="115" y="19"/>
                    <a:pt x="229" y="51"/>
                    <a:pt x="337" y="89"/>
                  </a:cubicBezTo>
                  <a:cubicBezTo>
                    <a:pt x="471" y="140"/>
                    <a:pt x="566" y="261"/>
                    <a:pt x="591" y="407"/>
                  </a:cubicBezTo>
                  <a:cubicBezTo>
                    <a:pt x="598" y="458"/>
                    <a:pt x="598" y="508"/>
                    <a:pt x="591" y="566"/>
                  </a:cubicBezTo>
                  <a:cubicBezTo>
                    <a:pt x="591" y="566"/>
                    <a:pt x="591" y="566"/>
                    <a:pt x="591" y="572"/>
                  </a:cubicBezTo>
                  <a:cubicBezTo>
                    <a:pt x="630" y="521"/>
                    <a:pt x="668" y="470"/>
                    <a:pt x="687" y="413"/>
                  </a:cubicBezTo>
                  <a:cubicBezTo>
                    <a:pt x="738" y="305"/>
                    <a:pt x="706" y="184"/>
                    <a:pt x="617" y="114"/>
                  </a:cubicBezTo>
                  <a:cubicBezTo>
                    <a:pt x="503" y="45"/>
                    <a:pt x="382" y="6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1" name="Google Shape;421;p41"/>
            <p:cNvSpPr/>
            <p:nvPr/>
          </p:nvSpPr>
          <p:spPr>
            <a:xfrm flipH="1">
              <a:off x="7829097" y="1900764"/>
              <a:ext cx="82514" cy="69258"/>
            </a:xfrm>
            <a:custGeom>
              <a:avLst/>
              <a:gdLst/>
              <a:ahLst/>
              <a:cxnLst/>
              <a:rect l="l" t="t" r="r" b="b"/>
              <a:pathLst>
                <a:path w="554" h="465" extrusionOk="0">
                  <a:moveTo>
                    <a:pt x="471" y="1"/>
                  </a:moveTo>
                  <a:lnTo>
                    <a:pt x="376" y="83"/>
                  </a:lnTo>
                  <a:cubicBezTo>
                    <a:pt x="306" y="140"/>
                    <a:pt x="236" y="198"/>
                    <a:pt x="166" y="248"/>
                  </a:cubicBezTo>
                  <a:cubicBezTo>
                    <a:pt x="115" y="293"/>
                    <a:pt x="58" y="331"/>
                    <a:pt x="1" y="369"/>
                  </a:cubicBezTo>
                  <a:cubicBezTo>
                    <a:pt x="58" y="395"/>
                    <a:pt x="115" y="426"/>
                    <a:pt x="160" y="465"/>
                  </a:cubicBezTo>
                  <a:cubicBezTo>
                    <a:pt x="153" y="458"/>
                    <a:pt x="153" y="439"/>
                    <a:pt x="166" y="433"/>
                  </a:cubicBezTo>
                  <a:cubicBezTo>
                    <a:pt x="293" y="325"/>
                    <a:pt x="420" y="217"/>
                    <a:pt x="554" y="109"/>
                  </a:cubicBezTo>
                  <a:lnTo>
                    <a:pt x="503" y="45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" name="Google Shape;422;p41"/>
            <p:cNvSpPr/>
            <p:nvPr/>
          </p:nvSpPr>
          <p:spPr>
            <a:xfrm flipH="1">
              <a:off x="7778904" y="1870528"/>
              <a:ext cx="72982" cy="67620"/>
            </a:xfrm>
            <a:custGeom>
              <a:avLst/>
              <a:gdLst/>
              <a:ahLst/>
              <a:cxnLst/>
              <a:rect l="l" t="t" r="r" b="b"/>
              <a:pathLst>
                <a:path w="490" h="454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13"/>
                    <a:pt x="57" y="38"/>
                    <a:pt x="77" y="70"/>
                  </a:cubicBezTo>
                  <a:lnTo>
                    <a:pt x="146" y="159"/>
                  </a:lnTo>
                  <a:lnTo>
                    <a:pt x="223" y="248"/>
                  </a:lnTo>
                  <a:lnTo>
                    <a:pt x="280" y="305"/>
                  </a:lnTo>
                  <a:lnTo>
                    <a:pt x="261" y="318"/>
                  </a:lnTo>
                  <a:lnTo>
                    <a:pt x="280" y="337"/>
                  </a:lnTo>
                  <a:cubicBezTo>
                    <a:pt x="312" y="375"/>
                    <a:pt x="350" y="439"/>
                    <a:pt x="407" y="451"/>
                  </a:cubicBezTo>
                  <a:cubicBezTo>
                    <a:pt x="412" y="453"/>
                    <a:pt x="418" y="453"/>
                    <a:pt x="423" y="453"/>
                  </a:cubicBezTo>
                  <a:cubicBezTo>
                    <a:pt x="449" y="453"/>
                    <a:pt x="474" y="441"/>
                    <a:pt x="490" y="420"/>
                  </a:cubicBezTo>
                  <a:cubicBezTo>
                    <a:pt x="445" y="356"/>
                    <a:pt x="401" y="286"/>
                    <a:pt x="369" y="216"/>
                  </a:cubicBezTo>
                  <a:cubicBezTo>
                    <a:pt x="286" y="89"/>
                    <a:pt x="153" y="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" name="Google Shape;423;p41"/>
            <p:cNvSpPr/>
            <p:nvPr/>
          </p:nvSpPr>
          <p:spPr>
            <a:xfrm flipH="1">
              <a:off x="7738243" y="1837314"/>
              <a:ext cx="274650" cy="94876"/>
            </a:xfrm>
            <a:custGeom>
              <a:avLst/>
              <a:gdLst/>
              <a:ahLst/>
              <a:cxnLst/>
              <a:rect l="l" t="t" r="r" b="b"/>
              <a:pathLst>
                <a:path w="1844" h="637" extrusionOk="0">
                  <a:moveTo>
                    <a:pt x="77" y="1"/>
                  </a:moveTo>
                  <a:cubicBezTo>
                    <a:pt x="52" y="52"/>
                    <a:pt x="26" y="96"/>
                    <a:pt x="1" y="147"/>
                  </a:cubicBezTo>
                  <a:cubicBezTo>
                    <a:pt x="95" y="198"/>
                    <a:pt x="204" y="217"/>
                    <a:pt x="313" y="217"/>
                  </a:cubicBezTo>
                  <a:cubicBezTo>
                    <a:pt x="382" y="217"/>
                    <a:pt x="450" y="210"/>
                    <a:pt x="516" y="198"/>
                  </a:cubicBezTo>
                  <a:cubicBezTo>
                    <a:pt x="676" y="173"/>
                    <a:pt x="852" y="132"/>
                    <a:pt x="1021" y="132"/>
                  </a:cubicBezTo>
                  <a:cubicBezTo>
                    <a:pt x="1160" y="132"/>
                    <a:pt x="1294" y="160"/>
                    <a:pt x="1412" y="249"/>
                  </a:cubicBezTo>
                  <a:cubicBezTo>
                    <a:pt x="1463" y="293"/>
                    <a:pt x="1507" y="344"/>
                    <a:pt x="1545" y="408"/>
                  </a:cubicBezTo>
                  <a:cubicBezTo>
                    <a:pt x="1571" y="477"/>
                    <a:pt x="1609" y="541"/>
                    <a:pt x="1660" y="598"/>
                  </a:cubicBezTo>
                  <a:cubicBezTo>
                    <a:pt x="1688" y="620"/>
                    <a:pt x="1725" y="636"/>
                    <a:pt x="1758" y="636"/>
                  </a:cubicBezTo>
                  <a:cubicBezTo>
                    <a:pt x="1791" y="636"/>
                    <a:pt x="1822" y="620"/>
                    <a:pt x="1837" y="579"/>
                  </a:cubicBezTo>
                  <a:cubicBezTo>
                    <a:pt x="1844" y="554"/>
                    <a:pt x="1844" y="522"/>
                    <a:pt x="1837" y="490"/>
                  </a:cubicBezTo>
                  <a:cubicBezTo>
                    <a:pt x="1812" y="484"/>
                    <a:pt x="1799" y="458"/>
                    <a:pt x="1799" y="433"/>
                  </a:cubicBezTo>
                  <a:cubicBezTo>
                    <a:pt x="1787" y="433"/>
                    <a:pt x="1774" y="420"/>
                    <a:pt x="1761" y="408"/>
                  </a:cubicBezTo>
                  <a:cubicBezTo>
                    <a:pt x="1698" y="274"/>
                    <a:pt x="1596" y="153"/>
                    <a:pt x="1475" y="64"/>
                  </a:cubicBezTo>
                  <a:cubicBezTo>
                    <a:pt x="1415" y="28"/>
                    <a:pt x="1355" y="15"/>
                    <a:pt x="1295" y="15"/>
                  </a:cubicBezTo>
                  <a:cubicBezTo>
                    <a:pt x="1207" y="15"/>
                    <a:pt x="1118" y="42"/>
                    <a:pt x="1024" y="64"/>
                  </a:cubicBezTo>
                  <a:cubicBezTo>
                    <a:pt x="885" y="102"/>
                    <a:pt x="746" y="117"/>
                    <a:pt x="603" y="117"/>
                  </a:cubicBezTo>
                  <a:cubicBezTo>
                    <a:pt x="576" y="117"/>
                    <a:pt x="549" y="116"/>
                    <a:pt x="522" y="115"/>
                  </a:cubicBezTo>
                  <a:cubicBezTo>
                    <a:pt x="370" y="109"/>
                    <a:pt x="217" y="7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" name="Google Shape;424;p41"/>
            <p:cNvSpPr/>
            <p:nvPr/>
          </p:nvSpPr>
          <p:spPr>
            <a:xfrm flipH="1">
              <a:off x="7723944" y="1831654"/>
              <a:ext cx="60769" cy="59875"/>
            </a:xfrm>
            <a:custGeom>
              <a:avLst/>
              <a:gdLst/>
              <a:ahLst/>
              <a:cxnLst/>
              <a:rect l="l" t="t" r="r" b="b"/>
              <a:pathLst>
                <a:path w="408" h="402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13"/>
                    <a:pt x="32" y="20"/>
                    <a:pt x="45" y="32"/>
                  </a:cubicBezTo>
                  <a:cubicBezTo>
                    <a:pt x="147" y="115"/>
                    <a:pt x="236" y="217"/>
                    <a:pt x="299" y="331"/>
                  </a:cubicBezTo>
                  <a:cubicBezTo>
                    <a:pt x="318" y="331"/>
                    <a:pt x="331" y="344"/>
                    <a:pt x="337" y="357"/>
                  </a:cubicBezTo>
                  <a:cubicBezTo>
                    <a:pt x="350" y="369"/>
                    <a:pt x="356" y="382"/>
                    <a:pt x="363" y="401"/>
                  </a:cubicBezTo>
                  <a:cubicBezTo>
                    <a:pt x="394" y="363"/>
                    <a:pt x="407" y="312"/>
                    <a:pt x="394" y="268"/>
                  </a:cubicBezTo>
                  <a:cubicBezTo>
                    <a:pt x="375" y="185"/>
                    <a:pt x="312" y="115"/>
                    <a:pt x="236" y="77"/>
                  </a:cubicBezTo>
                  <a:cubicBezTo>
                    <a:pt x="166" y="32"/>
                    <a:pt x="83" y="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" name="Google Shape;425;p41"/>
            <p:cNvSpPr/>
            <p:nvPr/>
          </p:nvSpPr>
          <p:spPr>
            <a:xfrm flipH="1">
              <a:off x="7593321" y="1694478"/>
              <a:ext cx="162943" cy="141197"/>
            </a:xfrm>
            <a:custGeom>
              <a:avLst/>
              <a:gdLst/>
              <a:ahLst/>
              <a:cxnLst/>
              <a:rect l="l" t="t" r="r" b="b"/>
              <a:pathLst>
                <a:path w="1094" h="948" extrusionOk="0">
                  <a:moveTo>
                    <a:pt x="1093" y="0"/>
                  </a:moveTo>
                  <a:cubicBezTo>
                    <a:pt x="915" y="140"/>
                    <a:pt x="737" y="274"/>
                    <a:pt x="559" y="407"/>
                  </a:cubicBezTo>
                  <a:cubicBezTo>
                    <a:pt x="566" y="413"/>
                    <a:pt x="566" y="426"/>
                    <a:pt x="559" y="432"/>
                  </a:cubicBezTo>
                  <a:cubicBezTo>
                    <a:pt x="502" y="502"/>
                    <a:pt x="439" y="559"/>
                    <a:pt x="369" y="617"/>
                  </a:cubicBezTo>
                  <a:cubicBezTo>
                    <a:pt x="299" y="674"/>
                    <a:pt x="235" y="725"/>
                    <a:pt x="165" y="782"/>
                  </a:cubicBezTo>
                  <a:lnTo>
                    <a:pt x="102" y="833"/>
                  </a:lnTo>
                  <a:cubicBezTo>
                    <a:pt x="95" y="826"/>
                    <a:pt x="89" y="826"/>
                    <a:pt x="83" y="820"/>
                  </a:cubicBezTo>
                  <a:lnTo>
                    <a:pt x="26" y="845"/>
                  </a:lnTo>
                  <a:lnTo>
                    <a:pt x="0" y="858"/>
                  </a:lnTo>
                  <a:cubicBezTo>
                    <a:pt x="51" y="877"/>
                    <a:pt x="102" y="909"/>
                    <a:pt x="153" y="941"/>
                  </a:cubicBezTo>
                  <a:lnTo>
                    <a:pt x="159" y="947"/>
                  </a:lnTo>
                  <a:cubicBezTo>
                    <a:pt x="470" y="693"/>
                    <a:pt x="775" y="432"/>
                    <a:pt x="1093" y="178"/>
                  </a:cubicBezTo>
                  <a:lnTo>
                    <a:pt x="1093" y="178"/>
                  </a:lnTo>
                  <a:lnTo>
                    <a:pt x="1068" y="197"/>
                  </a:lnTo>
                  <a:cubicBezTo>
                    <a:pt x="1063" y="199"/>
                    <a:pt x="1058" y="200"/>
                    <a:pt x="1053" y="200"/>
                  </a:cubicBezTo>
                  <a:cubicBezTo>
                    <a:pt x="1026" y="200"/>
                    <a:pt x="1001" y="173"/>
                    <a:pt x="1017" y="146"/>
                  </a:cubicBezTo>
                  <a:cubicBezTo>
                    <a:pt x="1042" y="96"/>
                    <a:pt x="1068" y="51"/>
                    <a:pt x="1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" name="Google Shape;426;p41"/>
            <p:cNvSpPr/>
            <p:nvPr/>
          </p:nvSpPr>
          <p:spPr>
            <a:xfrm flipH="1">
              <a:off x="8252094" y="2087240"/>
              <a:ext cx="6851" cy="8490"/>
            </a:xfrm>
            <a:custGeom>
              <a:avLst/>
              <a:gdLst/>
              <a:ahLst/>
              <a:cxnLst/>
              <a:rect l="l" t="t" r="r" b="b"/>
              <a:pathLst>
                <a:path w="46" h="57" extrusionOk="0">
                  <a:moveTo>
                    <a:pt x="20" y="0"/>
                  </a:moveTo>
                  <a:lnTo>
                    <a:pt x="1" y="26"/>
                  </a:lnTo>
                  <a:cubicBezTo>
                    <a:pt x="1" y="32"/>
                    <a:pt x="1" y="32"/>
                    <a:pt x="1" y="32"/>
                  </a:cubicBezTo>
                  <a:lnTo>
                    <a:pt x="1" y="39"/>
                  </a:lnTo>
                  <a:cubicBezTo>
                    <a:pt x="1" y="45"/>
                    <a:pt x="1" y="45"/>
                    <a:pt x="7" y="51"/>
                  </a:cubicBezTo>
                  <a:cubicBezTo>
                    <a:pt x="7" y="55"/>
                    <a:pt x="10" y="56"/>
                    <a:pt x="14" y="56"/>
                  </a:cubicBezTo>
                  <a:cubicBezTo>
                    <a:pt x="18" y="56"/>
                    <a:pt x="23" y="55"/>
                    <a:pt x="26" y="51"/>
                  </a:cubicBezTo>
                  <a:lnTo>
                    <a:pt x="45" y="20"/>
                  </a:lnTo>
                  <a:cubicBezTo>
                    <a:pt x="45" y="13"/>
                    <a:pt x="45" y="7"/>
                    <a:pt x="45" y="7"/>
                  </a:cubicBezTo>
                  <a:cubicBezTo>
                    <a:pt x="39" y="0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" name="Google Shape;427;p41"/>
            <p:cNvSpPr/>
            <p:nvPr/>
          </p:nvSpPr>
          <p:spPr>
            <a:xfrm flipH="1">
              <a:off x="7950188" y="1505173"/>
              <a:ext cx="35150" cy="140602"/>
            </a:xfrm>
            <a:custGeom>
              <a:avLst/>
              <a:gdLst/>
              <a:ahLst/>
              <a:cxnLst/>
              <a:rect l="l" t="t" r="r" b="b"/>
              <a:pathLst>
                <a:path w="236" h="944" extrusionOk="0">
                  <a:moveTo>
                    <a:pt x="216" y="0"/>
                  </a:moveTo>
                  <a:cubicBezTo>
                    <a:pt x="207" y="0"/>
                    <a:pt x="197" y="7"/>
                    <a:pt x="197" y="19"/>
                  </a:cubicBezTo>
                  <a:cubicBezTo>
                    <a:pt x="178" y="178"/>
                    <a:pt x="146" y="337"/>
                    <a:pt x="108" y="496"/>
                  </a:cubicBezTo>
                  <a:cubicBezTo>
                    <a:pt x="89" y="572"/>
                    <a:pt x="77" y="648"/>
                    <a:pt x="51" y="718"/>
                  </a:cubicBezTo>
                  <a:cubicBezTo>
                    <a:pt x="38" y="757"/>
                    <a:pt x="26" y="795"/>
                    <a:pt x="19" y="833"/>
                  </a:cubicBezTo>
                  <a:cubicBezTo>
                    <a:pt x="7" y="865"/>
                    <a:pt x="0" y="896"/>
                    <a:pt x="7" y="928"/>
                  </a:cubicBezTo>
                  <a:cubicBezTo>
                    <a:pt x="7" y="937"/>
                    <a:pt x="17" y="943"/>
                    <a:pt x="27" y="943"/>
                  </a:cubicBezTo>
                  <a:cubicBezTo>
                    <a:pt x="31" y="943"/>
                    <a:pt x="35" y="943"/>
                    <a:pt x="38" y="941"/>
                  </a:cubicBezTo>
                  <a:cubicBezTo>
                    <a:pt x="96" y="903"/>
                    <a:pt x="115" y="807"/>
                    <a:pt x="134" y="744"/>
                  </a:cubicBezTo>
                  <a:cubicBezTo>
                    <a:pt x="159" y="668"/>
                    <a:pt x="178" y="591"/>
                    <a:pt x="191" y="509"/>
                  </a:cubicBezTo>
                  <a:cubicBezTo>
                    <a:pt x="223" y="350"/>
                    <a:pt x="235" y="185"/>
                    <a:pt x="235" y="19"/>
                  </a:cubicBezTo>
                  <a:cubicBezTo>
                    <a:pt x="235" y="7"/>
                    <a:pt x="226" y="0"/>
                    <a:pt x="216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" name="Google Shape;428;p41"/>
            <p:cNvSpPr/>
            <p:nvPr/>
          </p:nvSpPr>
          <p:spPr>
            <a:xfrm flipH="1">
              <a:off x="7982359" y="1562664"/>
              <a:ext cx="12511" cy="59428"/>
            </a:xfrm>
            <a:custGeom>
              <a:avLst/>
              <a:gdLst/>
              <a:ahLst/>
              <a:cxnLst/>
              <a:rect l="l" t="t" r="r" b="b"/>
              <a:pathLst>
                <a:path w="84" h="399" extrusionOk="0">
                  <a:moveTo>
                    <a:pt x="60" y="1"/>
                  </a:moveTo>
                  <a:cubicBezTo>
                    <a:pt x="54" y="1"/>
                    <a:pt x="48" y="5"/>
                    <a:pt x="45" y="15"/>
                  </a:cubicBezTo>
                  <a:cubicBezTo>
                    <a:pt x="39" y="78"/>
                    <a:pt x="26" y="135"/>
                    <a:pt x="20" y="199"/>
                  </a:cubicBezTo>
                  <a:cubicBezTo>
                    <a:pt x="7" y="262"/>
                    <a:pt x="1" y="320"/>
                    <a:pt x="1" y="383"/>
                  </a:cubicBezTo>
                  <a:cubicBezTo>
                    <a:pt x="1" y="394"/>
                    <a:pt x="6" y="398"/>
                    <a:pt x="13" y="398"/>
                  </a:cubicBezTo>
                  <a:cubicBezTo>
                    <a:pt x="18" y="398"/>
                    <a:pt x="23" y="395"/>
                    <a:pt x="26" y="390"/>
                  </a:cubicBezTo>
                  <a:cubicBezTo>
                    <a:pt x="45" y="326"/>
                    <a:pt x="52" y="269"/>
                    <a:pt x="64" y="205"/>
                  </a:cubicBezTo>
                  <a:lnTo>
                    <a:pt x="83" y="27"/>
                  </a:lnTo>
                  <a:cubicBezTo>
                    <a:pt x="83" y="12"/>
                    <a:pt x="71" y="1"/>
                    <a:pt x="60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9" name="Google Shape;429;p41"/>
            <p:cNvSpPr/>
            <p:nvPr/>
          </p:nvSpPr>
          <p:spPr>
            <a:xfrm flipH="1">
              <a:off x="7863056" y="524535"/>
              <a:ext cx="36193" cy="22341"/>
            </a:xfrm>
            <a:custGeom>
              <a:avLst/>
              <a:gdLst/>
              <a:ahLst/>
              <a:cxnLst/>
              <a:rect l="l" t="t" r="r" b="b"/>
              <a:pathLst>
                <a:path w="243" h="150" extrusionOk="0">
                  <a:moveTo>
                    <a:pt x="32" y="1"/>
                  </a:moveTo>
                  <a:cubicBezTo>
                    <a:pt x="26" y="1"/>
                    <a:pt x="13" y="1"/>
                    <a:pt x="7" y="13"/>
                  </a:cubicBezTo>
                  <a:cubicBezTo>
                    <a:pt x="1" y="20"/>
                    <a:pt x="1" y="32"/>
                    <a:pt x="7" y="45"/>
                  </a:cubicBezTo>
                  <a:cubicBezTo>
                    <a:pt x="20" y="58"/>
                    <a:pt x="32" y="71"/>
                    <a:pt x="51" y="77"/>
                  </a:cubicBezTo>
                  <a:cubicBezTo>
                    <a:pt x="64" y="90"/>
                    <a:pt x="77" y="96"/>
                    <a:pt x="90" y="109"/>
                  </a:cubicBezTo>
                  <a:lnTo>
                    <a:pt x="134" y="128"/>
                  </a:lnTo>
                  <a:lnTo>
                    <a:pt x="159" y="141"/>
                  </a:lnTo>
                  <a:cubicBezTo>
                    <a:pt x="168" y="145"/>
                    <a:pt x="181" y="149"/>
                    <a:pt x="194" y="149"/>
                  </a:cubicBezTo>
                  <a:cubicBezTo>
                    <a:pt x="199" y="149"/>
                    <a:pt x="205" y="149"/>
                    <a:pt x="210" y="147"/>
                  </a:cubicBezTo>
                  <a:cubicBezTo>
                    <a:pt x="223" y="141"/>
                    <a:pt x="229" y="134"/>
                    <a:pt x="236" y="121"/>
                  </a:cubicBezTo>
                  <a:cubicBezTo>
                    <a:pt x="242" y="109"/>
                    <a:pt x="242" y="96"/>
                    <a:pt x="236" y="83"/>
                  </a:cubicBezTo>
                  <a:cubicBezTo>
                    <a:pt x="229" y="58"/>
                    <a:pt x="204" y="52"/>
                    <a:pt x="185" y="45"/>
                  </a:cubicBezTo>
                  <a:lnTo>
                    <a:pt x="134" y="20"/>
                  </a:lnTo>
                  <a:cubicBezTo>
                    <a:pt x="115" y="13"/>
                    <a:pt x="102" y="13"/>
                    <a:pt x="83" y="7"/>
                  </a:cubicBezTo>
                  <a:cubicBezTo>
                    <a:pt x="77" y="7"/>
                    <a:pt x="64" y="1"/>
                    <a:pt x="58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0" name="Google Shape;430;p41"/>
            <p:cNvSpPr/>
            <p:nvPr/>
          </p:nvSpPr>
          <p:spPr>
            <a:xfrm flipH="1">
              <a:off x="8457486" y="615390"/>
              <a:ext cx="27405" cy="40661"/>
            </a:xfrm>
            <a:custGeom>
              <a:avLst/>
              <a:gdLst/>
              <a:ahLst/>
              <a:cxnLst/>
              <a:rect l="l" t="t" r="r" b="b"/>
              <a:pathLst>
                <a:path w="184" h="273" extrusionOk="0">
                  <a:moveTo>
                    <a:pt x="148" y="0"/>
                  </a:moveTo>
                  <a:cubicBezTo>
                    <a:pt x="140" y="0"/>
                    <a:pt x="132" y="4"/>
                    <a:pt x="126" y="13"/>
                  </a:cubicBezTo>
                  <a:lnTo>
                    <a:pt x="56" y="128"/>
                  </a:lnTo>
                  <a:cubicBezTo>
                    <a:pt x="50" y="147"/>
                    <a:pt x="37" y="172"/>
                    <a:pt x="31" y="191"/>
                  </a:cubicBezTo>
                  <a:lnTo>
                    <a:pt x="12" y="217"/>
                  </a:lnTo>
                  <a:cubicBezTo>
                    <a:pt x="5" y="230"/>
                    <a:pt x="5" y="242"/>
                    <a:pt x="5" y="255"/>
                  </a:cubicBezTo>
                  <a:cubicBezTo>
                    <a:pt x="1" y="264"/>
                    <a:pt x="9" y="273"/>
                    <a:pt x="19" y="273"/>
                  </a:cubicBezTo>
                  <a:cubicBezTo>
                    <a:pt x="23" y="273"/>
                    <a:pt x="27" y="271"/>
                    <a:pt x="31" y="268"/>
                  </a:cubicBezTo>
                  <a:cubicBezTo>
                    <a:pt x="43" y="261"/>
                    <a:pt x="50" y="255"/>
                    <a:pt x="56" y="249"/>
                  </a:cubicBezTo>
                  <a:lnTo>
                    <a:pt x="75" y="217"/>
                  </a:lnTo>
                  <a:cubicBezTo>
                    <a:pt x="88" y="198"/>
                    <a:pt x="94" y="179"/>
                    <a:pt x="107" y="160"/>
                  </a:cubicBezTo>
                  <a:lnTo>
                    <a:pt x="170" y="39"/>
                  </a:lnTo>
                  <a:cubicBezTo>
                    <a:pt x="184" y="21"/>
                    <a:pt x="166" y="0"/>
                    <a:pt x="148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1" name="Google Shape;431;p41"/>
            <p:cNvSpPr/>
            <p:nvPr/>
          </p:nvSpPr>
          <p:spPr>
            <a:xfrm flipH="1">
              <a:off x="8463741" y="574282"/>
              <a:ext cx="76259" cy="122878"/>
            </a:xfrm>
            <a:custGeom>
              <a:avLst/>
              <a:gdLst/>
              <a:ahLst/>
              <a:cxnLst/>
              <a:rect l="l" t="t" r="r" b="b"/>
              <a:pathLst>
                <a:path w="512" h="825" extrusionOk="0">
                  <a:moveTo>
                    <a:pt x="481" y="1"/>
                  </a:moveTo>
                  <a:cubicBezTo>
                    <a:pt x="475" y="1"/>
                    <a:pt x="469" y="3"/>
                    <a:pt x="464" y="10"/>
                  </a:cubicBezTo>
                  <a:cubicBezTo>
                    <a:pt x="363" y="131"/>
                    <a:pt x="274" y="258"/>
                    <a:pt x="197" y="391"/>
                  </a:cubicBezTo>
                  <a:cubicBezTo>
                    <a:pt x="159" y="461"/>
                    <a:pt x="115" y="525"/>
                    <a:pt x="83" y="595"/>
                  </a:cubicBezTo>
                  <a:cubicBezTo>
                    <a:pt x="64" y="633"/>
                    <a:pt x="45" y="664"/>
                    <a:pt x="32" y="703"/>
                  </a:cubicBezTo>
                  <a:cubicBezTo>
                    <a:pt x="7" y="728"/>
                    <a:pt x="0" y="766"/>
                    <a:pt x="7" y="804"/>
                  </a:cubicBezTo>
                  <a:cubicBezTo>
                    <a:pt x="12" y="815"/>
                    <a:pt x="26" y="825"/>
                    <a:pt x="37" y="825"/>
                  </a:cubicBezTo>
                  <a:cubicBezTo>
                    <a:pt x="40" y="825"/>
                    <a:pt x="42" y="824"/>
                    <a:pt x="45" y="823"/>
                  </a:cubicBezTo>
                  <a:cubicBezTo>
                    <a:pt x="108" y="804"/>
                    <a:pt x="134" y="709"/>
                    <a:pt x="166" y="652"/>
                  </a:cubicBezTo>
                  <a:cubicBezTo>
                    <a:pt x="197" y="582"/>
                    <a:pt x="235" y="512"/>
                    <a:pt x="274" y="448"/>
                  </a:cubicBezTo>
                  <a:cubicBezTo>
                    <a:pt x="350" y="309"/>
                    <a:pt x="426" y="181"/>
                    <a:pt x="502" y="42"/>
                  </a:cubicBezTo>
                  <a:cubicBezTo>
                    <a:pt x="512" y="23"/>
                    <a:pt x="497" y="1"/>
                    <a:pt x="481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2" name="Google Shape;432;p41"/>
            <p:cNvSpPr/>
            <p:nvPr/>
          </p:nvSpPr>
          <p:spPr>
            <a:xfrm flipH="1">
              <a:off x="8398803" y="533323"/>
              <a:ext cx="18171" cy="23980"/>
            </a:xfrm>
            <a:custGeom>
              <a:avLst/>
              <a:gdLst/>
              <a:ahLst/>
              <a:cxnLst/>
              <a:rect l="l" t="t" r="r" b="b"/>
              <a:pathLst>
                <a:path w="122" h="161" extrusionOk="0">
                  <a:moveTo>
                    <a:pt x="98" y="1"/>
                  </a:moveTo>
                  <a:cubicBezTo>
                    <a:pt x="87" y="1"/>
                    <a:pt x="74" y="13"/>
                    <a:pt x="64" y="18"/>
                  </a:cubicBezTo>
                  <a:cubicBezTo>
                    <a:pt x="58" y="31"/>
                    <a:pt x="51" y="43"/>
                    <a:pt x="45" y="56"/>
                  </a:cubicBezTo>
                  <a:lnTo>
                    <a:pt x="7" y="126"/>
                  </a:lnTo>
                  <a:cubicBezTo>
                    <a:pt x="0" y="139"/>
                    <a:pt x="7" y="151"/>
                    <a:pt x="13" y="158"/>
                  </a:cubicBezTo>
                  <a:cubicBezTo>
                    <a:pt x="17" y="160"/>
                    <a:pt x="21" y="160"/>
                    <a:pt x="24" y="160"/>
                  </a:cubicBezTo>
                  <a:cubicBezTo>
                    <a:pt x="33" y="160"/>
                    <a:pt x="40" y="156"/>
                    <a:pt x="45" y="151"/>
                  </a:cubicBezTo>
                  <a:lnTo>
                    <a:pt x="89" y="82"/>
                  </a:lnTo>
                  <a:cubicBezTo>
                    <a:pt x="102" y="75"/>
                    <a:pt x="108" y="62"/>
                    <a:pt x="115" y="43"/>
                  </a:cubicBezTo>
                  <a:cubicBezTo>
                    <a:pt x="115" y="31"/>
                    <a:pt x="121" y="12"/>
                    <a:pt x="108" y="5"/>
                  </a:cubicBezTo>
                  <a:cubicBezTo>
                    <a:pt x="105" y="2"/>
                    <a:pt x="102" y="1"/>
                    <a:pt x="98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3" name="Google Shape;433;p41"/>
            <p:cNvSpPr/>
            <p:nvPr/>
          </p:nvSpPr>
          <p:spPr>
            <a:xfrm flipH="1">
              <a:off x="8383908" y="481938"/>
              <a:ext cx="61662" cy="80131"/>
            </a:xfrm>
            <a:custGeom>
              <a:avLst/>
              <a:gdLst/>
              <a:ahLst/>
              <a:cxnLst/>
              <a:rect l="l" t="t" r="r" b="b"/>
              <a:pathLst>
                <a:path w="414" h="538" extrusionOk="0">
                  <a:moveTo>
                    <a:pt x="373" y="1"/>
                  </a:moveTo>
                  <a:cubicBezTo>
                    <a:pt x="366" y="1"/>
                    <a:pt x="359" y="3"/>
                    <a:pt x="351" y="7"/>
                  </a:cubicBezTo>
                  <a:cubicBezTo>
                    <a:pt x="326" y="20"/>
                    <a:pt x="307" y="39"/>
                    <a:pt x="294" y="64"/>
                  </a:cubicBezTo>
                  <a:lnTo>
                    <a:pt x="250" y="128"/>
                  </a:lnTo>
                  <a:cubicBezTo>
                    <a:pt x="224" y="166"/>
                    <a:pt x="192" y="204"/>
                    <a:pt x="173" y="242"/>
                  </a:cubicBezTo>
                  <a:cubicBezTo>
                    <a:pt x="116" y="325"/>
                    <a:pt x="59" y="407"/>
                    <a:pt x="15" y="496"/>
                  </a:cubicBezTo>
                  <a:cubicBezTo>
                    <a:pt x="0" y="515"/>
                    <a:pt x="18" y="538"/>
                    <a:pt x="35" y="538"/>
                  </a:cubicBezTo>
                  <a:cubicBezTo>
                    <a:pt x="41" y="538"/>
                    <a:pt x="48" y="535"/>
                    <a:pt x="53" y="528"/>
                  </a:cubicBezTo>
                  <a:cubicBezTo>
                    <a:pt x="123" y="458"/>
                    <a:pt x="180" y="382"/>
                    <a:pt x="237" y="299"/>
                  </a:cubicBezTo>
                  <a:cubicBezTo>
                    <a:pt x="269" y="261"/>
                    <a:pt x="294" y="217"/>
                    <a:pt x="326" y="179"/>
                  </a:cubicBezTo>
                  <a:lnTo>
                    <a:pt x="364" y="121"/>
                  </a:lnTo>
                  <a:cubicBezTo>
                    <a:pt x="383" y="102"/>
                    <a:pt x="402" y="77"/>
                    <a:pt x="409" y="52"/>
                  </a:cubicBezTo>
                  <a:cubicBezTo>
                    <a:pt x="413" y="22"/>
                    <a:pt x="396" y="1"/>
                    <a:pt x="373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4" name="Google Shape;434;p41"/>
            <p:cNvSpPr/>
            <p:nvPr/>
          </p:nvSpPr>
          <p:spPr>
            <a:xfrm flipH="1">
              <a:off x="8550277" y="752417"/>
              <a:ext cx="37087" cy="78195"/>
            </a:xfrm>
            <a:custGeom>
              <a:avLst/>
              <a:gdLst/>
              <a:ahLst/>
              <a:cxnLst/>
              <a:rect l="l" t="t" r="r" b="b"/>
              <a:pathLst>
                <a:path w="249" h="525" extrusionOk="0">
                  <a:moveTo>
                    <a:pt x="215" y="0"/>
                  </a:moveTo>
                  <a:cubicBezTo>
                    <a:pt x="206" y="0"/>
                    <a:pt x="197" y="5"/>
                    <a:pt x="191" y="15"/>
                  </a:cubicBezTo>
                  <a:cubicBezTo>
                    <a:pt x="140" y="78"/>
                    <a:pt x="102" y="148"/>
                    <a:pt x="70" y="225"/>
                  </a:cubicBezTo>
                  <a:cubicBezTo>
                    <a:pt x="39" y="295"/>
                    <a:pt x="20" y="371"/>
                    <a:pt x="7" y="453"/>
                  </a:cubicBezTo>
                  <a:cubicBezTo>
                    <a:pt x="1" y="479"/>
                    <a:pt x="13" y="511"/>
                    <a:pt x="45" y="523"/>
                  </a:cubicBezTo>
                  <a:cubicBezTo>
                    <a:pt x="49" y="524"/>
                    <a:pt x="53" y="525"/>
                    <a:pt x="57" y="525"/>
                  </a:cubicBezTo>
                  <a:cubicBezTo>
                    <a:pt x="85" y="525"/>
                    <a:pt x="109" y="506"/>
                    <a:pt x="115" y="479"/>
                  </a:cubicBezTo>
                  <a:cubicBezTo>
                    <a:pt x="134" y="333"/>
                    <a:pt x="172" y="180"/>
                    <a:pt x="236" y="40"/>
                  </a:cubicBezTo>
                  <a:cubicBezTo>
                    <a:pt x="249" y="19"/>
                    <a:pt x="232" y="0"/>
                    <a:pt x="215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" name="Google Shape;435;p41"/>
            <p:cNvSpPr/>
            <p:nvPr/>
          </p:nvSpPr>
          <p:spPr>
            <a:xfrm flipH="1">
              <a:off x="8532255" y="787121"/>
              <a:ext cx="18171" cy="31278"/>
            </a:xfrm>
            <a:custGeom>
              <a:avLst/>
              <a:gdLst/>
              <a:ahLst/>
              <a:cxnLst/>
              <a:rect l="l" t="t" r="r" b="b"/>
              <a:pathLst>
                <a:path w="122" h="210" extrusionOk="0">
                  <a:moveTo>
                    <a:pt x="86" y="1"/>
                  </a:moveTo>
                  <a:cubicBezTo>
                    <a:pt x="72" y="1"/>
                    <a:pt x="59" y="5"/>
                    <a:pt x="51" y="17"/>
                  </a:cubicBezTo>
                  <a:cubicBezTo>
                    <a:pt x="39" y="42"/>
                    <a:pt x="32" y="68"/>
                    <a:pt x="19" y="100"/>
                  </a:cubicBezTo>
                  <a:cubicBezTo>
                    <a:pt x="13" y="112"/>
                    <a:pt x="7" y="131"/>
                    <a:pt x="0" y="144"/>
                  </a:cubicBezTo>
                  <a:lnTo>
                    <a:pt x="0" y="163"/>
                  </a:lnTo>
                  <a:cubicBezTo>
                    <a:pt x="0" y="170"/>
                    <a:pt x="0" y="182"/>
                    <a:pt x="0" y="189"/>
                  </a:cubicBezTo>
                  <a:cubicBezTo>
                    <a:pt x="0" y="199"/>
                    <a:pt x="9" y="209"/>
                    <a:pt x="22" y="209"/>
                  </a:cubicBezTo>
                  <a:cubicBezTo>
                    <a:pt x="25" y="209"/>
                    <a:pt x="29" y="209"/>
                    <a:pt x="32" y="208"/>
                  </a:cubicBezTo>
                  <a:cubicBezTo>
                    <a:pt x="32" y="201"/>
                    <a:pt x="39" y="195"/>
                    <a:pt x="45" y="195"/>
                  </a:cubicBezTo>
                  <a:cubicBezTo>
                    <a:pt x="51" y="189"/>
                    <a:pt x="58" y="176"/>
                    <a:pt x="64" y="170"/>
                  </a:cubicBezTo>
                  <a:cubicBezTo>
                    <a:pt x="70" y="163"/>
                    <a:pt x="77" y="151"/>
                    <a:pt x="83" y="138"/>
                  </a:cubicBezTo>
                  <a:cubicBezTo>
                    <a:pt x="96" y="112"/>
                    <a:pt x="108" y="87"/>
                    <a:pt x="121" y="55"/>
                  </a:cubicBezTo>
                  <a:cubicBezTo>
                    <a:pt x="121" y="49"/>
                    <a:pt x="121" y="36"/>
                    <a:pt x="121" y="30"/>
                  </a:cubicBezTo>
                  <a:cubicBezTo>
                    <a:pt x="115" y="17"/>
                    <a:pt x="115" y="11"/>
                    <a:pt x="108" y="4"/>
                  </a:cubicBezTo>
                  <a:cubicBezTo>
                    <a:pt x="101" y="2"/>
                    <a:pt x="94" y="1"/>
                    <a:pt x="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" name="Google Shape;436;p41"/>
            <p:cNvSpPr/>
            <p:nvPr/>
          </p:nvSpPr>
          <p:spPr>
            <a:xfrm flipH="1">
              <a:off x="8702198" y="997576"/>
              <a:ext cx="24278" cy="42002"/>
            </a:xfrm>
            <a:custGeom>
              <a:avLst/>
              <a:gdLst/>
              <a:ahLst/>
              <a:cxnLst/>
              <a:rect l="l" t="t" r="r" b="b"/>
              <a:pathLst>
                <a:path w="163" h="282" extrusionOk="0">
                  <a:moveTo>
                    <a:pt x="127" y="1"/>
                  </a:moveTo>
                  <a:cubicBezTo>
                    <a:pt x="120" y="1"/>
                    <a:pt x="114" y="3"/>
                    <a:pt x="108" y="8"/>
                  </a:cubicBezTo>
                  <a:cubicBezTo>
                    <a:pt x="89" y="53"/>
                    <a:pt x="70" y="91"/>
                    <a:pt x="51" y="129"/>
                  </a:cubicBezTo>
                  <a:lnTo>
                    <a:pt x="26" y="186"/>
                  </a:lnTo>
                  <a:cubicBezTo>
                    <a:pt x="13" y="205"/>
                    <a:pt x="7" y="231"/>
                    <a:pt x="0" y="250"/>
                  </a:cubicBezTo>
                  <a:cubicBezTo>
                    <a:pt x="0" y="263"/>
                    <a:pt x="0" y="275"/>
                    <a:pt x="13" y="282"/>
                  </a:cubicBezTo>
                  <a:cubicBezTo>
                    <a:pt x="20" y="282"/>
                    <a:pt x="32" y="282"/>
                    <a:pt x="45" y="275"/>
                  </a:cubicBezTo>
                  <a:cubicBezTo>
                    <a:pt x="51" y="269"/>
                    <a:pt x="58" y="256"/>
                    <a:pt x="64" y="244"/>
                  </a:cubicBezTo>
                  <a:lnTo>
                    <a:pt x="77" y="218"/>
                  </a:lnTo>
                  <a:lnTo>
                    <a:pt x="102" y="161"/>
                  </a:lnTo>
                  <a:cubicBezTo>
                    <a:pt x="121" y="116"/>
                    <a:pt x="134" y="78"/>
                    <a:pt x="153" y="40"/>
                  </a:cubicBezTo>
                  <a:cubicBezTo>
                    <a:pt x="162" y="17"/>
                    <a:pt x="145" y="1"/>
                    <a:pt x="127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" name="Google Shape;437;p41"/>
            <p:cNvSpPr/>
            <p:nvPr/>
          </p:nvSpPr>
          <p:spPr>
            <a:xfrm flipH="1">
              <a:off x="8677474" y="914913"/>
              <a:ext cx="89663" cy="166369"/>
            </a:xfrm>
            <a:custGeom>
              <a:avLst/>
              <a:gdLst/>
              <a:ahLst/>
              <a:cxnLst/>
              <a:rect l="l" t="t" r="r" b="b"/>
              <a:pathLst>
                <a:path w="602" h="1117" extrusionOk="0">
                  <a:moveTo>
                    <a:pt x="576" y="1"/>
                  </a:moveTo>
                  <a:cubicBezTo>
                    <a:pt x="573" y="1"/>
                    <a:pt x="569" y="2"/>
                    <a:pt x="566" y="4"/>
                  </a:cubicBezTo>
                  <a:cubicBezTo>
                    <a:pt x="401" y="138"/>
                    <a:pt x="267" y="309"/>
                    <a:pt x="172" y="500"/>
                  </a:cubicBezTo>
                  <a:cubicBezTo>
                    <a:pt x="127" y="589"/>
                    <a:pt x="89" y="691"/>
                    <a:pt x="64" y="786"/>
                  </a:cubicBezTo>
                  <a:cubicBezTo>
                    <a:pt x="38" y="881"/>
                    <a:pt x="0" y="1002"/>
                    <a:pt x="38" y="1097"/>
                  </a:cubicBezTo>
                  <a:cubicBezTo>
                    <a:pt x="48" y="1110"/>
                    <a:pt x="61" y="1116"/>
                    <a:pt x="73" y="1116"/>
                  </a:cubicBezTo>
                  <a:cubicBezTo>
                    <a:pt x="86" y="1116"/>
                    <a:pt x="99" y="1110"/>
                    <a:pt x="108" y="1097"/>
                  </a:cubicBezTo>
                  <a:cubicBezTo>
                    <a:pt x="127" y="1053"/>
                    <a:pt x="140" y="1008"/>
                    <a:pt x="146" y="964"/>
                  </a:cubicBezTo>
                  <a:cubicBezTo>
                    <a:pt x="153" y="913"/>
                    <a:pt x="159" y="862"/>
                    <a:pt x="172" y="818"/>
                  </a:cubicBezTo>
                  <a:cubicBezTo>
                    <a:pt x="197" y="722"/>
                    <a:pt x="229" y="627"/>
                    <a:pt x="267" y="532"/>
                  </a:cubicBezTo>
                  <a:cubicBezTo>
                    <a:pt x="350" y="347"/>
                    <a:pt x="458" y="182"/>
                    <a:pt x="591" y="36"/>
                  </a:cubicBezTo>
                  <a:cubicBezTo>
                    <a:pt x="602" y="21"/>
                    <a:pt x="591" y="1"/>
                    <a:pt x="57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" name="Google Shape;438;p41"/>
            <p:cNvSpPr/>
            <p:nvPr/>
          </p:nvSpPr>
          <p:spPr>
            <a:xfrm flipH="1">
              <a:off x="7870652" y="912381"/>
              <a:ext cx="21895" cy="46172"/>
            </a:xfrm>
            <a:custGeom>
              <a:avLst/>
              <a:gdLst/>
              <a:ahLst/>
              <a:cxnLst/>
              <a:rect l="l" t="t" r="r" b="b"/>
              <a:pathLst>
                <a:path w="147" h="310" extrusionOk="0">
                  <a:moveTo>
                    <a:pt x="27" y="0"/>
                  </a:moveTo>
                  <a:cubicBezTo>
                    <a:pt x="24" y="0"/>
                    <a:pt x="21" y="1"/>
                    <a:pt x="19" y="2"/>
                  </a:cubicBezTo>
                  <a:cubicBezTo>
                    <a:pt x="6" y="2"/>
                    <a:pt x="0" y="21"/>
                    <a:pt x="0" y="34"/>
                  </a:cubicBezTo>
                  <a:lnTo>
                    <a:pt x="51" y="167"/>
                  </a:lnTo>
                  <a:cubicBezTo>
                    <a:pt x="57" y="186"/>
                    <a:pt x="64" y="212"/>
                    <a:pt x="70" y="231"/>
                  </a:cubicBezTo>
                  <a:lnTo>
                    <a:pt x="83" y="263"/>
                  </a:lnTo>
                  <a:cubicBezTo>
                    <a:pt x="89" y="275"/>
                    <a:pt x="95" y="288"/>
                    <a:pt x="108" y="301"/>
                  </a:cubicBezTo>
                  <a:cubicBezTo>
                    <a:pt x="111" y="306"/>
                    <a:pt x="118" y="309"/>
                    <a:pt x="125" y="309"/>
                  </a:cubicBezTo>
                  <a:cubicBezTo>
                    <a:pt x="135" y="309"/>
                    <a:pt x="146" y="303"/>
                    <a:pt x="146" y="288"/>
                  </a:cubicBezTo>
                  <a:cubicBezTo>
                    <a:pt x="140" y="275"/>
                    <a:pt x="140" y="263"/>
                    <a:pt x="140" y="250"/>
                  </a:cubicBezTo>
                  <a:cubicBezTo>
                    <a:pt x="133" y="237"/>
                    <a:pt x="133" y="225"/>
                    <a:pt x="127" y="218"/>
                  </a:cubicBezTo>
                  <a:cubicBezTo>
                    <a:pt x="121" y="193"/>
                    <a:pt x="114" y="174"/>
                    <a:pt x="102" y="155"/>
                  </a:cubicBezTo>
                  <a:cubicBezTo>
                    <a:pt x="89" y="110"/>
                    <a:pt x="70" y="66"/>
                    <a:pt x="51" y="21"/>
                  </a:cubicBezTo>
                  <a:cubicBezTo>
                    <a:pt x="51" y="11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" name="Google Shape;439;p41"/>
            <p:cNvSpPr/>
            <p:nvPr/>
          </p:nvSpPr>
          <p:spPr>
            <a:xfrm flipH="1">
              <a:off x="7827161" y="883338"/>
              <a:ext cx="47215" cy="106941"/>
            </a:xfrm>
            <a:custGeom>
              <a:avLst/>
              <a:gdLst/>
              <a:ahLst/>
              <a:cxnLst/>
              <a:rect l="l" t="t" r="r" b="b"/>
              <a:pathLst>
                <a:path w="317" h="718" extrusionOk="0">
                  <a:moveTo>
                    <a:pt x="33" y="1"/>
                  </a:moveTo>
                  <a:cubicBezTo>
                    <a:pt x="16" y="1"/>
                    <a:pt x="1" y="15"/>
                    <a:pt x="5" y="32"/>
                  </a:cubicBezTo>
                  <a:cubicBezTo>
                    <a:pt x="50" y="146"/>
                    <a:pt x="88" y="261"/>
                    <a:pt x="126" y="381"/>
                  </a:cubicBezTo>
                  <a:cubicBezTo>
                    <a:pt x="145" y="439"/>
                    <a:pt x="170" y="496"/>
                    <a:pt x="189" y="553"/>
                  </a:cubicBezTo>
                  <a:cubicBezTo>
                    <a:pt x="196" y="585"/>
                    <a:pt x="208" y="610"/>
                    <a:pt x="215" y="642"/>
                  </a:cubicBezTo>
                  <a:cubicBezTo>
                    <a:pt x="228" y="667"/>
                    <a:pt x="240" y="693"/>
                    <a:pt x="259" y="712"/>
                  </a:cubicBezTo>
                  <a:cubicBezTo>
                    <a:pt x="265" y="715"/>
                    <a:pt x="270" y="717"/>
                    <a:pt x="276" y="717"/>
                  </a:cubicBezTo>
                  <a:cubicBezTo>
                    <a:pt x="291" y="717"/>
                    <a:pt x="306" y="707"/>
                    <a:pt x="310" y="693"/>
                  </a:cubicBezTo>
                  <a:cubicBezTo>
                    <a:pt x="316" y="661"/>
                    <a:pt x="316" y="636"/>
                    <a:pt x="304" y="604"/>
                  </a:cubicBezTo>
                  <a:cubicBezTo>
                    <a:pt x="297" y="578"/>
                    <a:pt x="285" y="547"/>
                    <a:pt x="278" y="515"/>
                  </a:cubicBezTo>
                  <a:cubicBezTo>
                    <a:pt x="259" y="458"/>
                    <a:pt x="234" y="401"/>
                    <a:pt x="215" y="343"/>
                  </a:cubicBezTo>
                  <a:cubicBezTo>
                    <a:pt x="164" y="229"/>
                    <a:pt x="113" y="121"/>
                    <a:pt x="56" y="13"/>
                  </a:cubicBezTo>
                  <a:cubicBezTo>
                    <a:pt x="50" y="4"/>
                    <a:pt x="41" y="1"/>
                    <a:pt x="33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" name="Google Shape;440;p41"/>
            <p:cNvSpPr/>
            <p:nvPr/>
          </p:nvSpPr>
          <p:spPr>
            <a:xfrm flipH="1">
              <a:off x="8676133" y="1931148"/>
              <a:ext cx="74024" cy="355824"/>
            </a:xfrm>
            <a:custGeom>
              <a:avLst/>
              <a:gdLst/>
              <a:ahLst/>
              <a:cxnLst/>
              <a:rect l="l" t="t" r="r" b="b"/>
              <a:pathLst>
                <a:path w="497" h="2389" extrusionOk="0">
                  <a:moveTo>
                    <a:pt x="458" y="1"/>
                  </a:moveTo>
                  <a:cubicBezTo>
                    <a:pt x="445" y="1"/>
                    <a:pt x="432" y="7"/>
                    <a:pt x="426" y="19"/>
                  </a:cubicBezTo>
                  <a:cubicBezTo>
                    <a:pt x="337" y="197"/>
                    <a:pt x="318" y="407"/>
                    <a:pt x="287" y="597"/>
                  </a:cubicBezTo>
                  <a:cubicBezTo>
                    <a:pt x="248" y="788"/>
                    <a:pt x="217" y="985"/>
                    <a:pt x="179" y="1182"/>
                  </a:cubicBezTo>
                  <a:cubicBezTo>
                    <a:pt x="147" y="1373"/>
                    <a:pt x="109" y="1570"/>
                    <a:pt x="77" y="1767"/>
                  </a:cubicBezTo>
                  <a:cubicBezTo>
                    <a:pt x="45" y="1964"/>
                    <a:pt x="26" y="2161"/>
                    <a:pt x="1" y="2364"/>
                  </a:cubicBezTo>
                  <a:cubicBezTo>
                    <a:pt x="1" y="2381"/>
                    <a:pt x="9" y="2389"/>
                    <a:pt x="19" y="2389"/>
                  </a:cubicBezTo>
                  <a:cubicBezTo>
                    <a:pt x="27" y="2389"/>
                    <a:pt x="36" y="2382"/>
                    <a:pt x="39" y="2370"/>
                  </a:cubicBezTo>
                  <a:cubicBezTo>
                    <a:pt x="90" y="2173"/>
                    <a:pt x="140" y="1976"/>
                    <a:pt x="185" y="1779"/>
                  </a:cubicBezTo>
                  <a:cubicBezTo>
                    <a:pt x="223" y="1582"/>
                    <a:pt x="261" y="1392"/>
                    <a:pt x="299" y="1195"/>
                  </a:cubicBezTo>
                  <a:cubicBezTo>
                    <a:pt x="331" y="1004"/>
                    <a:pt x="376" y="807"/>
                    <a:pt x="407" y="610"/>
                  </a:cubicBezTo>
                  <a:cubicBezTo>
                    <a:pt x="445" y="413"/>
                    <a:pt x="496" y="222"/>
                    <a:pt x="484" y="25"/>
                  </a:cubicBezTo>
                  <a:cubicBezTo>
                    <a:pt x="484" y="9"/>
                    <a:pt x="471" y="1"/>
                    <a:pt x="458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" name="Google Shape;441;p41"/>
            <p:cNvSpPr/>
            <p:nvPr/>
          </p:nvSpPr>
          <p:spPr>
            <a:xfrm flipH="1">
              <a:off x="8683730" y="1860549"/>
              <a:ext cx="12511" cy="50045"/>
            </a:xfrm>
            <a:custGeom>
              <a:avLst/>
              <a:gdLst/>
              <a:ahLst/>
              <a:cxnLst/>
              <a:rect l="l" t="t" r="r" b="b"/>
              <a:pathLst>
                <a:path w="84" h="336" extrusionOk="0">
                  <a:moveTo>
                    <a:pt x="34" y="0"/>
                  </a:moveTo>
                  <a:cubicBezTo>
                    <a:pt x="22" y="0"/>
                    <a:pt x="11" y="8"/>
                    <a:pt x="7" y="23"/>
                  </a:cubicBezTo>
                  <a:cubicBezTo>
                    <a:pt x="7" y="48"/>
                    <a:pt x="1" y="67"/>
                    <a:pt x="1" y="93"/>
                  </a:cubicBezTo>
                  <a:lnTo>
                    <a:pt x="1" y="169"/>
                  </a:lnTo>
                  <a:lnTo>
                    <a:pt x="14" y="309"/>
                  </a:lnTo>
                  <a:cubicBezTo>
                    <a:pt x="14" y="324"/>
                    <a:pt x="26" y="336"/>
                    <a:pt x="42" y="336"/>
                  </a:cubicBezTo>
                  <a:cubicBezTo>
                    <a:pt x="45" y="336"/>
                    <a:pt x="48" y="335"/>
                    <a:pt x="52" y="334"/>
                  </a:cubicBezTo>
                  <a:cubicBezTo>
                    <a:pt x="71" y="334"/>
                    <a:pt x="83" y="315"/>
                    <a:pt x="83" y="296"/>
                  </a:cubicBezTo>
                  <a:lnTo>
                    <a:pt x="77" y="156"/>
                  </a:lnTo>
                  <a:cubicBezTo>
                    <a:pt x="77" y="131"/>
                    <a:pt x="71" y="112"/>
                    <a:pt x="71" y="86"/>
                  </a:cubicBezTo>
                  <a:cubicBezTo>
                    <a:pt x="64" y="61"/>
                    <a:pt x="64" y="35"/>
                    <a:pt x="58" y="16"/>
                  </a:cubicBezTo>
                  <a:cubicBezTo>
                    <a:pt x="52" y="5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" name="Google Shape;442;p41"/>
            <p:cNvSpPr/>
            <p:nvPr/>
          </p:nvSpPr>
          <p:spPr>
            <a:xfrm flipH="1">
              <a:off x="8568299" y="1689563"/>
              <a:ext cx="53321" cy="231755"/>
            </a:xfrm>
            <a:custGeom>
              <a:avLst/>
              <a:gdLst/>
              <a:ahLst/>
              <a:cxnLst/>
              <a:rect l="l" t="t" r="r" b="b"/>
              <a:pathLst>
                <a:path w="358" h="1556" extrusionOk="0">
                  <a:moveTo>
                    <a:pt x="281" y="1"/>
                  </a:moveTo>
                  <a:cubicBezTo>
                    <a:pt x="267" y="1"/>
                    <a:pt x="254" y="7"/>
                    <a:pt x="243" y="21"/>
                  </a:cubicBezTo>
                  <a:cubicBezTo>
                    <a:pt x="205" y="65"/>
                    <a:pt x="212" y="129"/>
                    <a:pt x="212" y="186"/>
                  </a:cubicBezTo>
                  <a:cubicBezTo>
                    <a:pt x="212" y="243"/>
                    <a:pt x="212" y="313"/>
                    <a:pt x="205" y="376"/>
                  </a:cubicBezTo>
                  <a:cubicBezTo>
                    <a:pt x="199" y="504"/>
                    <a:pt x="192" y="637"/>
                    <a:pt x="173" y="758"/>
                  </a:cubicBezTo>
                  <a:cubicBezTo>
                    <a:pt x="142" y="1018"/>
                    <a:pt x="84" y="1272"/>
                    <a:pt x="8" y="1520"/>
                  </a:cubicBezTo>
                  <a:cubicBezTo>
                    <a:pt x="0" y="1541"/>
                    <a:pt x="18" y="1556"/>
                    <a:pt x="35" y="1556"/>
                  </a:cubicBezTo>
                  <a:cubicBezTo>
                    <a:pt x="45" y="1556"/>
                    <a:pt x="54" y="1551"/>
                    <a:pt x="59" y="1539"/>
                  </a:cubicBezTo>
                  <a:cubicBezTo>
                    <a:pt x="161" y="1298"/>
                    <a:pt x="231" y="1044"/>
                    <a:pt x="281" y="783"/>
                  </a:cubicBezTo>
                  <a:cubicBezTo>
                    <a:pt x="307" y="656"/>
                    <a:pt x="326" y="523"/>
                    <a:pt x="332" y="395"/>
                  </a:cubicBezTo>
                  <a:cubicBezTo>
                    <a:pt x="339" y="332"/>
                    <a:pt x="345" y="268"/>
                    <a:pt x="345" y="205"/>
                  </a:cubicBezTo>
                  <a:cubicBezTo>
                    <a:pt x="345" y="135"/>
                    <a:pt x="358" y="65"/>
                    <a:pt x="313" y="14"/>
                  </a:cubicBezTo>
                  <a:cubicBezTo>
                    <a:pt x="304" y="5"/>
                    <a:pt x="293" y="1"/>
                    <a:pt x="281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" name="Google Shape;443;p41"/>
            <p:cNvSpPr/>
            <p:nvPr/>
          </p:nvSpPr>
          <p:spPr>
            <a:xfrm flipH="1">
              <a:off x="8567256" y="1635795"/>
              <a:ext cx="8788" cy="14298"/>
            </a:xfrm>
            <a:custGeom>
              <a:avLst/>
              <a:gdLst/>
              <a:ahLst/>
              <a:cxnLst/>
              <a:rect l="l" t="t" r="r" b="b"/>
              <a:pathLst>
                <a:path w="59" h="96" extrusionOk="0">
                  <a:moveTo>
                    <a:pt x="26" y="0"/>
                  </a:moveTo>
                  <a:cubicBezTo>
                    <a:pt x="20" y="0"/>
                    <a:pt x="7" y="13"/>
                    <a:pt x="7" y="19"/>
                  </a:cubicBezTo>
                  <a:cubicBezTo>
                    <a:pt x="7" y="38"/>
                    <a:pt x="1" y="51"/>
                    <a:pt x="1" y="64"/>
                  </a:cubicBezTo>
                  <a:cubicBezTo>
                    <a:pt x="1" y="70"/>
                    <a:pt x="1" y="83"/>
                    <a:pt x="7" y="89"/>
                  </a:cubicBezTo>
                  <a:cubicBezTo>
                    <a:pt x="7" y="89"/>
                    <a:pt x="14" y="96"/>
                    <a:pt x="20" y="96"/>
                  </a:cubicBezTo>
                  <a:lnTo>
                    <a:pt x="39" y="96"/>
                  </a:lnTo>
                  <a:cubicBezTo>
                    <a:pt x="45" y="96"/>
                    <a:pt x="45" y="89"/>
                    <a:pt x="52" y="89"/>
                  </a:cubicBezTo>
                  <a:cubicBezTo>
                    <a:pt x="52" y="83"/>
                    <a:pt x="52" y="83"/>
                    <a:pt x="58" y="83"/>
                  </a:cubicBezTo>
                  <a:cubicBezTo>
                    <a:pt x="58" y="77"/>
                    <a:pt x="58" y="70"/>
                    <a:pt x="58" y="64"/>
                  </a:cubicBezTo>
                  <a:cubicBezTo>
                    <a:pt x="58" y="51"/>
                    <a:pt x="52" y="38"/>
                    <a:pt x="45" y="19"/>
                  </a:cubicBezTo>
                  <a:cubicBezTo>
                    <a:pt x="45" y="13"/>
                    <a:pt x="39" y="7"/>
                    <a:pt x="26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" name="Google Shape;444;p41"/>
            <p:cNvSpPr/>
            <p:nvPr/>
          </p:nvSpPr>
          <p:spPr>
            <a:xfrm flipH="1">
              <a:off x="8549383" y="1503236"/>
              <a:ext cx="19958" cy="62556"/>
            </a:xfrm>
            <a:custGeom>
              <a:avLst/>
              <a:gdLst/>
              <a:ahLst/>
              <a:cxnLst/>
              <a:rect l="l" t="t" r="r" b="b"/>
              <a:pathLst>
                <a:path w="134" h="420" extrusionOk="0">
                  <a:moveTo>
                    <a:pt x="101" y="0"/>
                  </a:moveTo>
                  <a:cubicBezTo>
                    <a:pt x="95" y="0"/>
                    <a:pt x="88" y="2"/>
                    <a:pt x="83" y="7"/>
                  </a:cubicBezTo>
                  <a:cubicBezTo>
                    <a:pt x="77" y="20"/>
                    <a:pt x="64" y="32"/>
                    <a:pt x="64" y="45"/>
                  </a:cubicBezTo>
                  <a:cubicBezTo>
                    <a:pt x="58" y="64"/>
                    <a:pt x="51" y="83"/>
                    <a:pt x="51" y="102"/>
                  </a:cubicBezTo>
                  <a:cubicBezTo>
                    <a:pt x="45" y="134"/>
                    <a:pt x="38" y="166"/>
                    <a:pt x="32" y="191"/>
                  </a:cubicBezTo>
                  <a:lnTo>
                    <a:pt x="0" y="388"/>
                  </a:lnTo>
                  <a:cubicBezTo>
                    <a:pt x="0" y="401"/>
                    <a:pt x="13" y="420"/>
                    <a:pt x="26" y="420"/>
                  </a:cubicBezTo>
                  <a:cubicBezTo>
                    <a:pt x="45" y="420"/>
                    <a:pt x="58" y="407"/>
                    <a:pt x="64" y="395"/>
                  </a:cubicBezTo>
                  <a:cubicBezTo>
                    <a:pt x="77" y="331"/>
                    <a:pt x="89" y="267"/>
                    <a:pt x="102" y="204"/>
                  </a:cubicBezTo>
                  <a:cubicBezTo>
                    <a:pt x="108" y="172"/>
                    <a:pt x="121" y="147"/>
                    <a:pt x="127" y="115"/>
                  </a:cubicBezTo>
                  <a:cubicBezTo>
                    <a:pt x="134" y="83"/>
                    <a:pt x="134" y="45"/>
                    <a:pt x="127" y="13"/>
                  </a:cubicBezTo>
                  <a:cubicBezTo>
                    <a:pt x="124" y="5"/>
                    <a:pt x="112" y="0"/>
                    <a:pt x="101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" name="Google Shape;445;p41"/>
            <p:cNvSpPr/>
            <p:nvPr/>
          </p:nvSpPr>
          <p:spPr>
            <a:xfrm flipH="1">
              <a:off x="8534191" y="1448425"/>
              <a:ext cx="13405" cy="9532"/>
            </a:xfrm>
            <a:custGeom>
              <a:avLst/>
              <a:gdLst/>
              <a:ahLst/>
              <a:cxnLst/>
              <a:rect l="l" t="t" r="r" b="b"/>
              <a:pathLst>
                <a:path w="90" h="64" extrusionOk="0">
                  <a:moveTo>
                    <a:pt x="51" y="0"/>
                  </a:moveTo>
                  <a:cubicBezTo>
                    <a:pt x="13" y="0"/>
                    <a:pt x="0" y="64"/>
                    <a:pt x="45" y="64"/>
                  </a:cubicBezTo>
                  <a:cubicBezTo>
                    <a:pt x="83" y="64"/>
                    <a:pt x="89" y="0"/>
                    <a:pt x="51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" name="Google Shape;446;p41"/>
            <p:cNvSpPr/>
            <p:nvPr/>
          </p:nvSpPr>
          <p:spPr>
            <a:xfrm flipH="1">
              <a:off x="7794990" y="232161"/>
              <a:ext cx="586982" cy="921060"/>
            </a:xfrm>
            <a:custGeom>
              <a:avLst/>
              <a:gdLst/>
              <a:ahLst/>
              <a:cxnLst/>
              <a:rect l="l" t="t" r="r" b="b"/>
              <a:pathLst>
                <a:path w="3941" h="6184" extrusionOk="0">
                  <a:moveTo>
                    <a:pt x="2384" y="0"/>
                  </a:moveTo>
                  <a:cubicBezTo>
                    <a:pt x="2326" y="0"/>
                    <a:pt x="2276" y="6"/>
                    <a:pt x="2225" y="6"/>
                  </a:cubicBezTo>
                  <a:cubicBezTo>
                    <a:pt x="2231" y="19"/>
                    <a:pt x="2225" y="32"/>
                    <a:pt x="2212" y="32"/>
                  </a:cubicBezTo>
                  <a:cubicBezTo>
                    <a:pt x="1983" y="64"/>
                    <a:pt x="1755" y="102"/>
                    <a:pt x="1532" y="153"/>
                  </a:cubicBezTo>
                  <a:cubicBezTo>
                    <a:pt x="1348" y="222"/>
                    <a:pt x="1164" y="305"/>
                    <a:pt x="973" y="369"/>
                  </a:cubicBezTo>
                  <a:cubicBezTo>
                    <a:pt x="973" y="372"/>
                    <a:pt x="970" y="373"/>
                    <a:pt x="966" y="373"/>
                  </a:cubicBezTo>
                  <a:cubicBezTo>
                    <a:pt x="962" y="373"/>
                    <a:pt x="957" y="372"/>
                    <a:pt x="954" y="369"/>
                  </a:cubicBezTo>
                  <a:lnTo>
                    <a:pt x="935" y="381"/>
                  </a:lnTo>
                  <a:cubicBezTo>
                    <a:pt x="668" y="559"/>
                    <a:pt x="445" y="788"/>
                    <a:pt x="274" y="1055"/>
                  </a:cubicBezTo>
                  <a:cubicBezTo>
                    <a:pt x="115" y="1309"/>
                    <a:pt x="26" y="1601"/>
                    <a:pt x="13" y="1900"/>
                  </a:cubicBezTo>
                  <a:cubicBezTo>
                    <a:pt x="1" y="2199"/>
                    <a:pt x="109" y="2491"/>
                    <a:pt x="312" y="2714"/>
                  </a:cubicBezTo>
                  <a:cubicBezTo>
                    <a:pt x="725" y="3139"/>
                    <a:pt x="1405" y="3108"/>
                    <a:pt x="1952" y="3336"/>
                  </a:cubicBezTo>
                  <a:cubicBezTo>
                    <a:pt x="2549" y="3591"/>
                    <a:pt x="2962" y="4156"/>
                    <a:pt x="3235" y="4747"/>
                  </a:cubicBezTo>
                  <a:cubicBezTo>
                    <a:pt x="3445" y="5198"/>
                    <a:pt x="3585" y="5675"/>
                    <a:pt x="3763" y="6139"/>
                  </a:cubicBezTo>
                  <a:cubicBezTo>
                    <a:pt x="3775" y="5840"/>
                    <a:pt x="3769" y="5535"/>
                    <a:pt x="3737" y="5230"/>
                  </a:cubicBezTo>
                  <a:cubicBezTo>
                    <a:pt x="3737" y="5221"/>
                    <a:pt x="3744" y="5216"/>
                    <a:pt x="3751" y="5216"/>
                  </a:cubicBezTo>
                  <a:cubicBezTo>
                    <a:pt x="3758" y="5216"/>
                    <a:pt x="3766" y="5221"/>
                    <a:pt x="3769" y="5230"/>
                  </a:cubicBezTo>
                  <a:cubicBezTo>
                    <a:pt x="3839" y="5541"/>
                    <a:pt x="3871" y="5859"/>
                    <a:pt x="3864" y="6183"/>
                  </a:cubicBezTo>
                  <a:lnTo>
                    <a:pt x="3871" y="6158"/>
                  </a:lnTo>
                  <a:cubicBezTo>
                    <a:pt x="3883" y="6113"/>
                    <a:pt x="3902" y="6056"/>
                    <a:pt x="3909" y="6024"/>
                  </a:cubicBezTo>
                  <a:cubicBezTo>
                    <a:pt x="3915" y="5993"/>
                    <a:pt x="3921" y="5955"/>
                    <a:pt x="3921" y="5923"/>
                  </a:cubicBezTo>
                  <a:cubicBezTo>
                    <a:pt x="3934" y="5802"/>
                    <a:pt x="3941" y="5681"/>
                    <a:pt x="3934" y="5561"/>
                  </a:cubicBezTo>
                  <a:cubicBezTo>
                    <a:pt x="3915" y="5338"/>
                    <a:pt x="3871" y="5116"/>
                    <a:pt x="3801" y="4906"/>
                  </a:cubicBezTo>
                  <a:cubicBezTo>
                    <a:pt x="3788" y="4874"/>
                    <a:pt x="3782" y="4849"/>
                    <a:pt x="3769" y="4817"/>
                  </a:cubicBezTo>
                  <a:cubicBezTo>
                    <a:pt x="3712" y="4633"/>
                    <a:pt x="3629" y="4448"/>
                    <a:pt x="3559" y="4264"/>
                  </a:cubicBezTo>
                  <a:cubicBezTo>
                    <a:pt x="3477" y="4067"/>
                    <a:pt x="3426" y="3857"/>
                    <a:pt x="3413" y="3641"/>
                  </a:cubicBezTo>
                  <a:cubicBezTo>
                    <a:pt x="3407" y="3470"/>
                    <a:pt x="3445" y="3298"/>
                    <a:pt x="3527" y="3152"/>
                  </a:cubicBezTo>
                  <a:lnTo>
                    <a:pt x="3527" y="3152"/>
                  </a:lnTo>
                  <a:cubicBezTo>
                    <a:pt x="3495" y="3171"/>
                    <a:pt x="3452" y="3182"/>
                    <a:pt x="3409" y="3182"/>
                  </a:cubicBezTo>
                  <a:cubicBezTo>
                    <a:pt x="3393" y="3182"/>
                    <a:pt x="3378" y="3181"/>
                    <a:pt x="3362" y="3177"/>
                  </a:cubicBezTo>
                  <a:cubicBezTo>
                    <a:pt x="3356" y="3177"/>
                    <a:pt x="3356" y="3158"/>
                    <a:pt x="3362" y="3152"/>
                  </a:cubicBezTo>
                  <a:cubicBezTo>
                    <a:pt x="3375" y="3146"/>
                    <a:pt x="3381" y="3139"/>
                    <a:pt x="3388" y="3133"/>
                  </a:cubicBezTo>
                  <a:cubicBezTo>
                    <a:pt x="3400" y="3133"/>
                    <a:pt x="3407" y="3127"/>
                    <a:pt x="3413" y="3120"/>
                  </a:cubicBezTo>
                  <a:lnTo>
                    <a:pt x="3464" y="3089"/>
                  </a:lnTo>
                  <a:cubicBezTo>
                    <a:pt x="3502" y="3076"/>
                    <a:pt x="3534" y="3057"/>
                    <a:pt x="3566" y="3031"/>
                  </a:cubicBezTo>
                  <a:cubicBezTo>
                    <a:pt x="3597" y="3006"/>
                    <a:pt x="3629" y="2980"/>
                    <a:pt x="3655" y="2949"/>
                  </a:cubicBezTo>
                  <a:cubicBezTo>
                    <a:pt x="3667" y="2936"/>
                    <a:pt x="3680" y="2923"/>
                    <a:pt x="3693" y="2904"/>
                  </a:cubicBezTo>
                  <a:lnTo>
                    <a:pt x="3705" y="2885"/>
                  </a:lnTo>
                  <a:cubicBezTo>
                    <a:pt x="3553" y="2841"/>
                    <a:pt x="3413" y="2758"/>
                    <a:pt x="3292" y="2650"/>
                  </a:cubicBezTo>
                  <a:cubicBezTo>
                    <a:pt x="3229" y="2586"/>
                    <a:pt x="3172" y="2523"/>
                    <a:pt x="3121" y="2447"/>
                  </a:cubicBezTo>
                  <a:cubicBezTo>
                    <a:pt x="3102" y="2415"/>
                    <a:pt x="3083" y="2383"/>
                    <a:pt x="3064" y="2358"/>
                  </a:cubicBezTo>
                  <a:cubicBezTo>
                    <a:pt x="3057" y="2358"/>
                    <a:pt x="3051" y="2351"/>
                    <a:pt x="3045" y="2345"/>
                  </a:cubicBezTo>
                  <a:cubicBezTo>
                    <a:pt x="3038" y="2326"/>
                    <a:pt x="3032" y="2313"/>
                    <a:pt x="3025" y="2294"/>
                  </a:cubicBezTo>
                  <a:lnTo>
                    <a:pt x="3025" y="2275"/>
                  </a:lnTo>
                  <a:cubicBezTo>
                    <a:pt x="3025" y="2269"/>
                    <a:pt x="3025" y="2269"/>
                    <a:pt x="3025" y="2269"/>
                  </a:cubicBezTo>
                  <a:cubicBezTo>
                    <a:pt x="3025" y="2262"/>
                    <a:pt x="3019" y="2250"/>
                    <a:pt x="3019" y="2243"/>
                  </a:cubicBezTo>
                  <a:lnTo>
                    <a:pt x="3019" y="2224"/>
                  </a:lnTo>
                  <a:cubicBezTo>
                    <a:pt x="3019" y="2218"/>
                    <a:pt x="3013" y="2218"/>
                    <a:pt x="3013" y="2212"/>
                  </a:cubicBezTo>
                  <a:cubicBezTo>
                    <a:pt x="2994" y="2148"/>
                    <a:pt x="3000" y="2072"/>
                    <a:pt x="3025" y="2008"/>
                  </a:cubicBezTo>
                  <a:cubicBezTo>
                    <a:pt x="3038" y="1938"/>
                    <a:pt x="3057" y="1868"/>
                    <a:pt x="3083" y="1805"/>
                  </a:cubicBezTo>
                  <a:cubicBezTo>
                    <a:pt x="3134" y="1665"/>
                    <a:pt x="3203" y="1544"/>
                    <a:pt x="3292" y="1430"/>
                  </a:cubicBezTo>
                  <a:cubicBezTo>
                    <a:pt x="3375" y="1316"/>
                    <a:pt x="3477" y="1220"/>
                    <a:pt x="3591" y="1138"/>
                  </a:cubicBezTo>
                  <a:cubicBezTo>
                    <a:pt x="3655" y="1093"/>
                    <a:pt x="3712" y="1055"/>
                    <a:pt x="3775" y="1030"/>
                  </a:cubicBezTo>
                  <a:cubicBezTo>
                    <a:pt x="3820" y="998"/>
                    <a:pt x="3871" y="979"/>
                    <a:pt x="3921" y="972"/>
                  </a:cubicBezTo>
                  <a:cubicBezTo>
                    <a:pt x="3883" y="877"/>
                    <a:pt x="3839" y="782"/>
                    <a:pt x="3782" y="693"/>
                  </a:cubicBezTo>
                  <a:cubicBezTo>
                    <a:pt x="3718" y="597"/>
                    <a:pt x="3648" y="515"/>
                    <a:pt x="3559" y="439"/>
                  </a:cubicBezTo>
                  <a:cubicBezTo>
                    <a:pt x="3337" y="235"/>
                    <a:pt x="3057" y="95"/>
                    <a:pt x="2759" y="38"/>
                  </a:cubicBezTo>
                  <a:cubicBezTo>
                    <a:pt x="2638" y="13"/>
                    <a:pt x="2511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7" name="Google Shape;447;p41"/>
            <p:cNvSpPr/>
            <p:nvPr/>
          </p:nvSpPr>
          <p:spPr>
            <a:xfrm flipH="1">
              <a:off x="8048639" y="336719"/>
              <a:ext cx="329461" cy="170241"/>
            </a:xfrm>
            <a:custGeom>
              <a:avLst/>
              <a:gdLst/>
              <a:ahLst/>
              <a:cxnLst/>
              <a:rect l="l" t="t" r="r" b="b"/>
              <a:pathLst>
                <a:path w="2212" h="1143" extrusionOk="0">
                  <a:moveTo>
                    <a:pt x="911" y="0"/>
                  </a:moveTo>
                  <a:cubicBezTo>
                    <a:pt x="904" y="0"/>
                    <a:pt x="897" y="1"/>
                    <a:pt x="890" y="3"/>
                  </a:cubicBezTo>
                  <a:cubicBezTo>
                    <a:pt x="858" y="23"/>
                    <a:pt x="826" y="42"/>
                    <a:pt x="794" y="54"/>
                  </a:cubicBezTo>
                  <a:cubicBezTo>
                    <a:pt x="780" y="36"/>
                    <a:pt x="760" y="24"/>
                    <a:pt x="737" y="24"/>
                  </a:cubicBezTo>
                  <a:cubicBezTo>
                    <a:pt x="729" y="24"/>
                    <a:pt x="720" y="25"/>
                    <a:pt x="712" y="29"/>
                  </a:cubicBezTo>
                  <a:cubicBezTo>
                    <a:pt x="629" y="67"/>
                    <a:pt x="547" y="111"/>
                    <a:pt x="477" y="175"/>
                  </a:cubicBezTo>
                  <a:cubicBezTo>
                    <a:pt x="464" y="175"/>
                    <a:pt x="451" y="175"/>
                    <a:pt x="438" y="188"/>
                  </a:cubicBezTo>
                  <a:cubicBezTo>
                    <a:pt x="356" y="245"/>
                    <a:pt x="286" y="315"/>
                    <a:pt x="222" y="397"/>
                  </a:cubicBezTo>
                  <a:cubicBezTo>
                    <a:pt x="217" y="389"/>
                    <a:pt x="208" y="386"/>
                    <a:pt x="199" y="386"/>
                  </a:cubicBezTo>
                  <a:cubicBezTo>
                    <a:pt x="186" y="386"/>
                    <a:pt x="173" y="393"/>
                    <a:pt x="165" y="404"/>
                  </a:cubicBezTo>
                  <a:cubicBezTo>
                    <a:pt x="76" y="518"/>
                    <a:pt x="25" y="658"/>
                    <a:pt x="13" y="804"/>
                  </a:cubicBezTo>
                  <a:cubicBezTo>
                    <a:pt x="6" y="868"/>
                    <a:pt x="0" y="1020"/>
                    <a:pt x="57" y="1090"/>
                  </a:cubicBezTo>
                  <a:cubicBezTo>
                    <a:pt x="64" y="1096"/>
                    <a:pt x="64" y="1103"/>
                    <a:pt x="70" y="1109"/>
                  </a:cubicBezTo>
                  <a:cubicBezTo>
                    <a:pt x="92" y="1131"/>
                    <a:pt x="119" y="1143"/>
                    <a:pt x="145" y="1143"/>
                  </a:cubicBezTo>
                  <a:cubicBezTo>
                    <a:pt x="172" y="1143"/>
                    <a:pt x="197" y="1131"/>
                    <a:pt x="216" y="1109"/>
                  </a:cubicBezTo>
                  <a:cubicBezTo>
                    <a:pt x="229" y="1116"/>
                    <a:pt x="242" y="1118"/>
                    <a:pt x="256" y="1118"/>
                  </a:cubicBezTo>
                  <a:cubicBezTo>
                    <a:pt x="282" y="1118"/>
                    <a:pt x="309" y="1107"/>
                    <a:pt x="330" y="1090"/>
                  </a:cubicBezTo>
                  <a:cubicBezTo>
                    <a:pt x="343" y="1103"/>
                    <a:pt x="356" y="1116"/>
                    <a:pt x="375" y="1116"/>
                  </a:cubicBezTo>
                  <a:cubicBezTo>
                    <a:pt x="382" y="1117"/>
                    <a:pt x="389" y="1118"/>
                    <a:pt x="396" y="1118"/>
                  </a:cubicBezTo>
                  <a:cubicBezTo>
                    <a:pt x="412" y="1118"/>
                    <a:pt x="425" y="1114"/>
                    <a:pt x="438" y="1109"/>
                  </a:cubicBezTo>
                  <a:cubicBezTo>
                    <a:pt x="460" y="1127"/>
                    <a:pt x="484" y="1134"/>
                    <a:pt x="507" y="1134"/>
                  </a:cubicBezTo>
                  <a:cubicBezTo>
                    <a:pt x="559" y="1134"/>
                    <a:pt x="611" y="1098"/>
                    <a:pt x="642" y="1058"/>
                  </a:cubicBezTo>
                  <a:cubicBezTo>
                    <a:pt x="686" y="1014"/>
                    <a:pt x="718" y="969"/>
                    <a:pt x="756" y="925"/>
                  </a:cubicBezTo>
                  <a:cubicBezTo>
                    <a:pt x="763" y="938"/>
                    <a:pt x="769" y="950"/>
                    <a:pt x="775" y="957"/>
                  </a:cubicBezTo>
                  <a:cubicBezTo>
                    <a:pt x="803" y="984"/>
                    <a:pt x="838" y="1000"/>
                    <a:pt x="874" y="1000"/>
                  </a:cubicBezTo>
                  <a:cubicBezTo>
                    <a:pt x="896" y="1000"/>
                    <a:pt x="919" y="994"/>
                    <a:pt x="941" y="982"/>
                  </a:cubicBezTo>
                  <a:cubicBezTo>
                    <a:pt x="947" y="984"/>
                    <a:pt x="953" y="984"/>
                    <a:pt x="959" y="984"/>
                  </a:cubicBezTo>
                  <a:cubicBezTo>
                    <a:pt x="978" y="984"/>
                    <a:pt x="996" y="977"/>
                    <a:pt x="1010" y="963"/>
                  </a:cubicBezTo>
                  <a:lnTo>
                    <a:pt x="1010" y="957"/>
                  </a:lnTo>
                  <a:cubicBezTo>
                    <a:pt x="1019" y="961"/>
                    <a:pt x="1028" y="963"/>
                    <a:pt x="1037" y="963"/>
                  </a:cubicBezTo>
                  <a:cubicBezTo>
                    <a:pt x="1056" y="963"/>
                    <a:pt x="1074" y="955"/>
                    <a:pt x="1087" y="938"/>
                  </a:cubicBezTo>
                  <a:cubicBezTo>
                    <a:pt x="1201" y="811"/>
                    <a:pt x="1290" y="664"/>
                    <a:pt x="1347" y="505"/>
                  </a:cubicBezTo>
                  <a:lnTo>
                    <a:pt x="1525" y="385"/>
                  </a:lnTo>
                  <a:lnTo>
                    <a:pt x="1557" y="378"/>
                  </a:lnTo>
                  <a:cubicBezTo>
                    <a:pt x="1581" y="375"/>
                    <a:pt x="1605" y="374"/>
                    <a:pt x="1628" y="374"/>
                  </a:cubicBezTo>
                  <a:cubicBezTo>
                    <a:pt x="1700" y="374"/>
                    <a:pt x="1770" y="388"/>
                    <a:pt x="1837" y="417"/>
                  </a:cubicBezTo>
                  <a:cubicBezTo>
                    <a:pt x="1926" y="467"/>
                    <a:pt x="2002" y="531"/>
                    <a:pt x="2072" y="607"/>
                  </a:cubicBezTo>
                  <a:cubicBezTo>
                    <a:pt x="2087" y="622"/>
                    <a:pt x="2110" y="630"/>
                    <a:pt x="2132" y="630"/>
                  </a:cubicBezTo>
                  <a:cubicBezTo>
                    <a:pt x="2167" y="630"/>
                    <a:pt x="2201" y="611"/>
                    <a:pt x="2205" y="569"/>
                  </a:cubicBezTo>
                  <a:cubicBezTo>
                    <a:pt x="2211" y="328"/>
                    <a:pt x="2021" y="207"/>
                    <a:pt x="1805" y="169"/>
                  </a:cubicBezTo>
                  <a:cubicBezTo>
                    <a:pt x="1798" y="137"/>
                    <a:pt x="1773" y="111"/>
                    <a:pt x="1741" y="111"/>
                  </a:cubicBezTo>
                  <a:cubicBezTo>
                    <a:pt x="1697" y="99"/>
                    <a:pt x="1646" y="99"/>
                    <a:pt x="1595" y="92"/>
                  </a:cubicBezTo>
                  <a:cubicBezTo>
                    <a:pt x="1608" y="54"/>
                    <a:pt x="1576" y="16"/>
                    <a:pt x="1538" y="16"/>
                  </a:cubicBezTo>
                  <a:cubicBezTo>
                    <a:pt x="1522" y="16"/>
                    <a:pt x="1505" y="15"/>
                    <a:pt x="1489" y="15"/>
                  </a:cubicBezTo>
                  <a:cubicBezTo>
                    <a:pt x="1308" y="15"/>
                    <a:pt x="1129" y="48"/>
                    <a:pt x="966" y="118"/>
                  </a:cubicBezTo>
                  <a:lnTo>
                    <a:pt x="972" y="105"/>
                  </a:lnTo>
                  <a:cubicBezTo>
                    <a:pt x="1006" y="60"/>
                    <a:pt x="965" y="0"/>
                    <a:pt x="911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8" name="Google Shape;448;p41"/>
            <p:cNvSpPr/>
            <p:nvPr/>
          </p:nvSpPr>
          <p:spPr>
            <a:xfrm flipH="1">
              <a:off x="8573065" y="797100"/>
              <a:ext cx="309651" cy="1558087"/>
            </a:xfrm>
            <a:custGeom>
              <a:avLst/>
              <a:gdLst/>
              <a:ahLst/>
              <a:cxnLst/>
              <a:rect l="l" t="t" r="r" b="b"/>
              <a:pathLst>
                <a:path w="2079" h="10461" extrusionOk="0">
                  <a:moveTo>
                    <a:pt x="1793" y="1"/>
                  </a:moveTo>
                  <a:lnTo>
                    <a:pt x="1793" y="1"/>
                  </a:lnTo>
                  <a:cubicBezTo>
                    <a:pt x="1755" y="58"/>
                    <a:pt x="1717" y="115"/>
                    <a:pt x="1672" y="172"/>
                  </a:cubicBezTo>
                  <a:cubicBezTo>
                    <a:pt x="1361" y="586"/>
                    <a:pt x="986" y="967"/>
                    <a:pt x="763" y="1443"/>
                  </a:cubicBezTo>
                  <a:cubicBezTo>
                    <a:pt x="643" y="1717"/>
                    <a:pt x="560" y="2009"/>
                    <a:pt x="522" y="2308"/>
                  </a:cubicBezTo>
                  <a:cubicBezTo>
                    <a:pt x="503" y="2460"/>
                    <a:pt x="484" y="2613"/>
                    <a:pt x="471" y="2772"/>
                  </a:cubicBezTo>
                  <a:cubicBezTo>
                    <a:pt x="471" y="2924"/>
                    <a:pt x="452" y="3077"/>
                    <a:pt x="420" y="3223"/>
                  </a:cubicBezTo>
                  <a:cubicBezTo>
                    <a:pt x="417" y="3233"/>
                    <a:pt x="406" y="3240"/>
                    <a:pt x="396" y="3240"/>
                  </a:cubicBezTo>
                  <a:cubicBezTo>
                    <a:pt x="387" y="3240"/>
                    <a:pt x="379" y="3235"/>
                    <a:pt x="376" y="3223"/>
                  </a:cubicBezTo>
                  <a:cubicBezTo>
                    <a:pt x="363" y="3166"/>
                    <a:pt x="363" y="3102"/>
                    <a:pt x="363" y="3045"/>
                  </a:cubicBezTo>
                  <a:cubicBezTo>
                    <a:pt x="312" y="3286"/>
                    <a:pt x="268" y="3534"/>
                    <a:pt x="230" y="3782"/>
                  </a:cubicBezTo>
                  <a:cubicBezTo>
                    <a:pt x="153" y="4233"/>
                    <a:pt x="103" y="4684"/>
                    <a:pt x="71" y="5142"/>
                  </a:cubicBezTo>
                  <a:cubicBezTo>
                    <a:pt x="1" y="6038"/>
                    <a:pt x="14" y="6940"/>
                    <a:pt x="96" y="7843"/>
                  </a:cubicBezTo>
                  <a:cubicBezTo>
                    <a:pt x="153" y="8548"/>
                    <a:pt x="268" y="9247"/>
                    <a:pt x="420" y="9933"/>
                  </a:cubicBezTo>
                  <a:cubicBezTo>
                    <a:pt x="433" y="9940"/>
                    <a:pt x="433" y="9953"/>
                    <a:pt x="427" y="9965"/>
                  </a:cubicBezTo>
                  <a:cubicBezTo>
                    <a:pt x="471" y="10130"/>
                    <a:pt x="503" y="10296"/>
                    <a:pt x="547" y="10461"/>
                  </a:cubicBezTo>
                  <a:cubicBezTo>
                    <a:pt x="624" y="10423"/>
                    <a:pt x="694" y="10378"/>
                    <a:pt x="757" y="10321"/>
                  </a:cubicBezTo>
                  <a:cubicBezTo>
                    <a:pt x="840" y="10251"/>
                    <a:pt x="910" y="10169"/>
                    <a:pt x="960" y="10073"/>
                  </a:cubicBezTo>
                  <a:cubicBezTo>
                    <a:pt x="1107" y="9832"/>
                    <a:pt x="1164" y="9533"/>
                    <a:pt x="1234" y="9266"/>
                  </a:cubicBezTo>
                  <a:cubicBezTo>
                    <a:pt x="1342" y="8879"/>
                    <a:pt x="1424" y="8491"/>
                    <a:pt x="1507" y="8097"/>
                  </a:cubicBezTo>
                  <a:lnTo>
                    <a:pt x="1558" y="7817"/>
                  </a:lnTo>
                  <a:cubicBezTo>
                    <a:pt x="1577" y="7741"/>
                    <a:pt x="1590" y="7665"/>
                    <a:pt x="1602" y="7589"/>
                  </a:cubicBezTo>
                  <a:cubicBezTo>
                    <a:pt x="1691" y="7118"/>
                    <a:pt x="1768" y="6654"/>
                    <a:pt x="1837" y="6184"/>
                  </a:cubicBezTo>
                  <a:cubicBezTo>
                    <a:pt x="1856" y="6102"/>
                    <a:pt x="1869" y="6019"/>
                    <a:pt x="1882" y="5936"/>
                  </a:cubicBezTo>
                  <a:cubicBezTo>
                    <a:pt x="1920" y="5682"/>
                    <a:pt x="1958" y="5428"/>
                    <a:pt x="1990" y="5167"/>
                  </a:cubicBezTo>
                  <a:cubicBezTo>
                    <a:pt x="2053" y="4691"/>
                    <a:pt x="2079" y="4214"/>
                    <a:pt x="2060" y="3731"/>
                  </a:cubicBezTo>
                  <a:cubicBezTo>
                    <a:pt x="2047" y="3420"/>
                    <a:pt x="2015" y="3115"/>
                    <a:pt x="1965" y="2803"/>
                  </a:cubicBezTo>
                  <a:cubicBezTo>
                    <a:pt x="1901" y="2371"/>
                    <a:pt x="1825" y="1945"/>
                    <a:pt x="1774" y="1507"/>
                  </a:cubicBezTo>
                  <a:cubicBezTo>
                    <a:pt x="1710" y="1005"/>
                    <a:pt x="1717" y="503"/>
                    <a:pt x="17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9" name="Google Shape;449;p41"/>
            <p:cNvSpPr/>
            <p:nvPr/>
          </p:nvSpPr>
          <p:spPr>
            <a:xfrm flipH="1">
              <a:off x="8648728" y="2502789"/>
              <a:ext cx="143134" cy="103217"/>
            </a:xfrm>
            <a:custGeom>
              <a:avLst/>
              <a:gdLst/>
              <a:ahLst/>
              <a:cxnLst/>
              <a:rect l="l" t="t" r="r" b="b"/>
              <a:pathLst>
                <a:path w="961" h="693" extrusionOk="0">
                  <a:moveTo>
                    <a:pt x="961" y="0"/>
                  </a:moveTo>
                  <a:cubicBezTo>
                    <a:pt x="916" y="38"/>
                    <a:pt x="865" y="70"/>
                    <a:pt x="821" y="102"/>
                  </a:cubicBezTo>
                  <a:cubicBezTo>
                    <a:pt x="662" y="197"/>
                    <a:pt x="503" y="286"/>
                    <a:pt x="338" y="362"/>
                  </a:cubicBezTo>
                  <a:cubicBezTo>
                    <a:pt x="230" y="477"/>
                    <a:pt x="115" y="585"/>
                    <a:pt x="1" y="693"/>
                  </a:cubicBezTo>
                  <a:cubicBezTo>
                    <a:pt x="255" y="547"/>
                    <a:pt x="497" y="382"/>
                    <a:pt x="725" y="204"/>
                  </a:cubicBezTo>
                  <a:cubicBezTo>
                    <a:pt x="802" y="140"/>
                    <a:pt x="884" y="70"/>
                    <a:pt x="961" y="0"/>
                  </a:cubicBezTo>
                  <a:close/>
                </a:path>
              </a:pathLst>
            </a:custGeom>
            <a:solidFill>
              <a:srgbClr val="FC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0" name="Google Shape;450;p41"/>
            <p:cNvSpPr/>
            <p:nvPr/>
          </p:nvSpPr>
          <p:spPr>
            <a:xfrm flipH="1">
              <a:off x="7836694" y="1367252"/>
              <a:ext cx="135389" cy="404230"/>
            </a:xfrm>
            <a:custGeom>
              <a:avLst/>
              <a:gdLst/>
              <a:ahLst/>
              <a:cxnLst/>
              <a:rect l="l" t="t" r="r" b="b"/>
              <a:pathLst>
                <a:path w="909" h="2714" extrusionOk="0">
                  <a:moveTo>
                    <a:pt x="813" y="1"/>
                  </a:moveTo>
                  <a:cubicBezTo>
                    <a:pt x="794" y="1"/>
                    <a:pt x="773" y="14"/>
                    <a:pt x="769" y="37"/>
                  </a:cubicBezTo>
                  <a:cubicBezTo>
                    <a:pt x="744" y="215"/>
                    <a:pt x="756" y="392"/>
                    <a:pt x="744" y="570"/>
                  </a:cubicBezTo>
                  <a:cubicBezTo>
                    <a:pt x="737" y="748"/>
                    <a:pt x="712" y="926"/>
                    <a:pt x="680" y="1098"/>
                  </a:cubicBezTo>
                  <a:cubicBezTo>
                    <a:pt x="610" y="1454"/>
                    <a:pt x="490" y="1797"/>
                    <a:pt x="331" y="2121"/>
                  </a:cubicBezTo>
                  <a:cubicBezTo>
                    <a:pt x="242" y="2305"/>
                    <a:pt x="134" y="2483"/>
                    <a:pt x="19" y="2655"/>
                  </a:cubicBezTo>
                  <a:cubicBezTo>
                    <a:pt x="1" y="2683"/>
                    <a:pt x="23" y="2714"/>
                    <a:pt x="48" y="2714"/>
                  </a:cubicBezTo>
                  <a:cubicBezTo>
                    <a:pt x="58" y="2714"/>
                    <a:pt x="68" y="2710"/>
                    <a:pt x="76" y="2699"/>
                  </a:cubicBezTo>
                  <a:cubicBezTo>
                    <a:pt x="547" y="2115"/>
                    <a:pt x="833" y="1403"/>
                    <a:pt x="884" y="653"/>
                  </a:cubicBezTo>
                  <a:cubicBezTo>
                    <a:pt x="909" y="443"/>
                    <a:pt x="896" y="227"/>
                    <a:pt x="845" y="24"/>
                  </a:cubicBezTo>
                  <a:cubicBezTo>
                    <a:pt x="840" y="8"/>
                    <a:pt x="827" y="1"/>
                    <a:pt x="813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1" name="Google Shape;451;p41"/>
            <p:cNvSpPr/>
            <p:nvPr/>
          </p:nvSpPr>
          <p:spPr>
            <a:xfrm flipH="1">
              <a:off x="7965976" y="1710713"/>
              <a:ext cx="480786" cy="534406"/>
            </a:xfrm>
            <a:custGeom>
              <a:avLst/>
              <a:gdLst/>
              <a:ahLst/>
              <a:cxnLst/>
              <a:rect l="l" t="t" r="r" b="b"/>
              <a:pathLst>
                <a:path w="3228" h="3588" extrusionOk="0">
                  <a:moveTo>
                    <a:pt x="3042" y="0"/>
                  </a:moveTo>
                  <a:cubicBezTo>
                    <a:pt x="3016" y="0"/>
                    <a:pt x="2991" y="14"/>
                    <a:pt x="2984" y="44"/>
                  </a:cubicBezTo>
                  <a:cubicBezTo>
                    <a:pt x="2920" y="273"/>
                    <a:pt x="2844" y="501"/>
                    <a:pt x="2742" y="717"/>
                  </a:cubicBezTo>
                  <a:cubicBezTo>
                    <a:pt x="2717" y="775"/>
                    <a:pt x="2685" y="832"/>
                    <a:pt x="2653" y="889"/>
                  </a:cubicBezTo>
                  <a:cubicBezTo>
                    <a:pt x="2647" y="895"/>
                    <a:pt x="2641" y="902"/>
                    <a:pt x="2634" y="914"/>
                  </a:cubicBezTo>
                  <a:cubicBezTo>
                    <a:pt x="2037" y="1753"/>
                    <a:pt x="1268" y="2459"/>
                    <a:pt x="385" y="2986"/>
                  </a:cubicBezTo>
                  <a:lnTo>
                    <a:pt x="353" y="3005"/>
                  </a:lnTo>
                  <a:lnTo>
                    <a:pt x="353" y="2961"/>
                  </a:lnTo>
                  <a:cubicBezTo>
                    <a:pt x="357" y="2929"/>
                    <a:pt x="331" y="2911"/>
                    <a:pt x="306" y="2911"/>
                  </a:cubicBezTo>
                  <a:cubicBezTo>
                    <a:pt x="286" y="2911"/>
                    <a:pt x="267" y="2922"/>
                    <a:pt x="264" y="2948"/>
                  </a:cubicBezTo>
                  <a:cubicBezTo>
                    <a:pt x="258" y="2992"/>
                    <a:pt x="251" y="3043"/>
                    <a:pt x="245" y="3088"/>
                  </a:cubicBezTo>
                  <a:cubicBezTo>
                    <a:pt x="213" y="3119"/>
                    <a:pt x="194" y="3164"/>
                    <a:pt x="194" y="3208"/>
                  </a:cubicBezTo>
                  <a:cubicBezTo>
                    <a:pt x="124" y="3304"/>
                    <a:pt x="73" y="3405"/>
                    <a:pt x="23" y="3507"/>
                  </a:cubicBezTo>
                  <a:cubicBezTo>
                    <a:pt x="1" y="3545"/>
                    <a:pt x="39" y="3588"/>
                    <a:pt x="78" y="3588"/>
                  </a:cubicBezTo>
                  <a:cubicBezTo>
                    <a:pt x="85" y="3588"/>
                    <a:pt x="92" y="3586"/>
                    <a:pt x="99" y="3583"/>
                  </a:cubicBezTo>
                  <a:cubicBezTo>
                    <a:pt x="652" y="3310"/>
                    <a:pt x="1154" y="2954"/>
                    <a:pt x="1605" y="2535"/>
                  </a:cubicBezTo>
                  <a:cubicBezTo>
                    <a:pt x="1719" y="2427"/>
                    <a:pt x="1840" y="2312"/>
                    <a:pt x="1948" y="2192"/>
                  </a:cubicBezTo>
                  <a:cubicBezTo>
                    <a:pt x="2120" y="2020"/>
                    <a:pt x="2278" y="1836"/>
                    <a:pt x="2418" y="1632"/>
                  </a:cubicBezTo>
                  <a:lnTo>
                    <a:pt x="2463" y="1575"/>
                  </a:lnTo>
                  <a:cubicBezTo>
                    <a:pt x="2571" y="1423"/>
                    <a:pt x="2672" y="1277"/>
                    <a:pt x="2768" y="1118"/>
                  </a:cubicBezTo>
                  <a:cubicBezTo>
                    <a:pt x="2863" y="965"/>
                    <a:pt x="2946" y="819"/>
                    <a:pt x="3028" y="667"/>
                  </a:cubicBezTo>
                  <a:cubicBezTo>
                    <a:pt x="3111" y="514"/>
                    <a:pt x="3181" y="355"/>
                    <a:pt x="3219" y="190"/>
                  </a:cubicBezTo>
                  <a:cubicBezTo>
                    <a:pt x="3227" y="156"/>
                    <a:pt x="3199" y="133"/>
                    <a:pt x="3172" y="133"/>
                  </a:cubicBezTo>
                  <a:cubicBezTo>
                    <a:pt x="3158" y="133"/>
                    <a:pt x="3145" y="139"/>
                    <a:pt x="3136" y="152"/>
                  </a:cubicBezTo>
                  <a:cubicBezTo>
                    <a:pt x="3117" y="177"/>
                    <a:pt x="3105" y="203"/>
                    <a:pt x="3092" y="228"/>
                  </a:cubicBezTo>
                  <a:cubicBezTo>
                    <a:pt x="3105" y="177"/>
                    <a:pt x="3111" y="126"/>
                    <a:pt x="3117" y="82"/>
                  </a:cubicBezTo>
                  <a:cubicBezTo>
                    <a:pt x="3125" y="32"/>
                    <a:pt x="3081" y="0"/>
                    <a:pt x="304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2" name="Google Shape;452;p41"/>
            <p:cNvSpPr/>
            <p:nvPr/>
          </p:nvSpPr>
          <p:spPr>
            <a:xfrm flipH="1">
              <a:off x="8152452" y="2055515"/>
              <a:ext cx="885463" cy="564641"/>
            </a:xfrm>
            <a:custGeom>
              <a:avLst/>
              <a:gdLst/>
              <a:ahLst/>
              <a:cxnLst/>
              <a:rect l="l" t="t" r="r" b="b"/>
              <a:pathLst>
                <a:path w="5945" h="3791" extrusionOk="0">
                  <a:moveTo>
                    <a:pt x="5868" y="0"/>
                  </a:moveTo>
                  <a:cubicBezTo>
                    <a:pt x="5857" y="0"/>
                    <a:pt x="5845" y="3"/>
                    <a:pt x="5834" y="10"/>
                  </a:cubicBezTo>
                  <a:cubicBezTo>
                    <a:pt x="5650" y="226"/>
                    <a:pt x="5479" y="455"/>
                    <a:pt x="5301" y="677"/>
                  </a:cubicBezTo>
                  <a:cubicBezTo>
                    <a:pt x="5148" y="855"/>
                    <a:pt x="4989" y="1033"/>
                    <a:pt x="4830" y="1205"/>
                  </a:cubicBezTo>
                  <a:cubicBezTo>
                    <a:pt x="4386" y="1650"/>
                    <a:pt x="3883" y="2044"/>
                    <a:pt x="3350" y="2374"/>
                  </a:cubicBezTo>
                  <a:cubicBezTo>
                    <a:pt x="3229" y="2457"/>
                    <a:pt x="3102" y="2527"/>
                    <a:pt x="2987" y="2616"/>
                  </a:cubicBezTo>
                  <a:cubicBezTo>
                    <a:pt x="3165" y="2450"/>
                    <a:pt x="3324" y="2272"/>
                    <a:pt x="3477" y="2088"/>
                  </a:cubicBezTo>
                  <a:cubicBezTo>
                    <a:pt x="3661" y="1847"/>
                    <a:pt x="3820" y="1592"/>
                    <a:pt x="3953" y="1326"/>
                  </a:cubicBezTo>
                  <a:cubicBezTo>
                    <a:pt x="3980" y="1272"/>
                    <a:pt x="3922" y="1218"/>
                    <a:pt x="3869" y="1218"/>
                  </a:cubicBezTo>
                  <a:cubicBezTo>
                    <a:pt x="3847" y="1218"/>
                    <a:pt x="3827" y="1227"/>
                    <a:pt x="3814" y="1249"/>
                  </a:cubicBezTo>
                  <a:cubicBezTo>
                    <a:pt x="3623" y="1561"/>
                    <a:pt x="3394" y="1847"/>
                    <a:pt x="3134" y="2101"/>
                  </a:cubicBezTo>
                  <a:lnTo>
                    <a:pt x="3127" y="2101"/>
                  </a:lnTo>
                  <a:cubicBezTo>
                    <a:pt x="2968" y="2209"/>
                    <a:pt x="2810" y="2336"/>
                    <a:pt x="2651" y="2444"/>
                  </a:cubicBezTo>
                  <a:cubicBezTo>
                    <a:pt x="2492" y="2558"/>
                    <a:pt x="2333" y="2673"/>
                    <a:pt x="2168" y="2781"/>
                  </a:cubicBezTo>
                  <a:cubicBezTo>
                    <a:pt x="1971" y="2902"/>
                    <a:pt x="1774" y="3022"/>
                    <a:pt x="1577" y="3130"/>
                  </a:cubicBezTo>
                  <a:cubicBezTo>
                    <a:pt x="1628" y="3099"/>
                    <a:pt x="1678" y="3067"/>
                    <a:pt x="1729" y="3035"/>
                  </a:cubicBezTo>
                  <a:cubicBezTo>
                    <a:pt x="1971" y="2857"/>
                    <a:pt x="2212" y="2666"/>
                    <a:pt x="2441" y="2469"/>
                  </a:cubicBezTo>
                  <a:cubicBezTo>
                    <a:pt x="2670" y="2279"/>
                    <a:pt x="2886" y="2069"/>
                    <a:pt x="3076" y="1847"/>
                  </a:cubicBezTo>
                  <a:cubicBezTo>
                    <a:pt x="3286" y="1599"/>
                    <a:pt x="3413" y="1294"/>
                    <a:pt x="3445" y="976"/>
                  </a:cubicBezTo>
                  <a:cubicBezTo>
                    <a:pt x="3449" y="918"/>
                    <a:pt x="3401" y="881"/>
                    <a:pt x="3354" y="881"/>
                  </a:cubicBezTo>
                  <a:cubicBezTo>
                    <a:pt x="3324" y="881"/>
                    <a:pt x="3295" y="897"/>
                    <a:pt x="3280" y="932"/>
                  </a:cubicBezTo>
                  <a:cubicBezTo>
                    <a:pt x="2994" y="1446"/>
                    <a:pt x="2625" y="1904"/>
                    <a:pt x="2187" y="2292"/>
                  </a:cubicBezTo>
                  <a:lnTo>
                    <a:pt x="2180" y="2298"/>
                  </a:lnTo>
                  <a:cubicBezTo>
                    <a:pt x="1786" y="2635"/>
                    <a:pt x="1348" y="2921"/>
                    <a:pt x="878" y="3149"/>
                  </a:cubicBezTo>
                  <a:cubicBezTo>
                    <a:pt x="617" y="3277"/>
                    <a:pt x="344" y="3385"/>
                    <a:pt x="64" y="3474"/>
                  </a:cubicBezTo>
                  <a:cubicBezTo>
                    <a:pt x="20" y="3493"/>
                    <a:pt x="1" y="3543"/>
                    <a:pt x="20" y="3594"/>
                  </a:cubicBezTo>
                  <a:cubicBezTo>
                    <a:pt x="26" y="3607"/>
                    <a:pt x="39" y="3620"/>
                    <a:pt x="52" y="3632"/>
                  </a:cubicBezTo>
                  <a:cubicBezTo>
                    <a:pt x="58" y="3639"/>
                    <a:pt x="71" y="3645"/>
                    <a:pt x="83" y="3645"/>
                  </a:cubicBezTo>
                  <a:cubicBezTo>
                    <a:pt x="325" y="3645"/>
                    <a:pt x="560" y="3601"/>
                    <a:pt x="782" y="3518"/>
                  </a:cubicBezTo>
                  <a:lnTo>
                    <a:pt x="782" y="3518"/>
                  </a:lnTo>
                  <a:cubicBezTo>
                    <a:pt x="700" y="3556"/>
                    <a:pt x="611" y="3594"/>
                    <a:pt x="528" y="3626"/>
                  </a:cubicBezTo>
                  <a:cubicBezTo>
                    <a:pt x="432" y="3666"/>
                    <a:pt x="477" y="3791"/>
                    <a:pt x="564" y="3791"/>
                  </a:cubicBezTo>
                  <a:cubicBezTo>
                    <a:pt x="575" y="3791"/>
                    <a:pt x="586" y="3789"/>
                    <a:pt x="598" y="3785"/>
                  </a:cubicBezTo>
                  <a:cubicBezTo>
                    <a:pt x="700" y="3747"/>
                    <a:pt x="782" y="3709"/>
                    <a:pt x="878" y="3671"/>
                  </a:cubicBezTo>
                  <a:cubicBezTo>
                    <a:pt x="1373" y="3588"/>
                    <a:pt x="1844" y="3404"/>
                    <a:pt x="2269" y="3137"/>
                  </a:cubicBezTo>
                  <a:cubicBezTo>
                    <a:pt x="2454" y="3029"/>
                    <a:pt x="2632" y="2902"/>
                    <a:pt x="2803" y="2762"/>
                  </a:cubicBezTo>
                  <a:lnTo>
                    <a:pt x="2803" y="2762"/>
                  </a:lnTo>
                  <a:cubicBezTo>
                    <a:pt x="2759" y="2806"/>
                    <a:pt x="2714" y="2857"/>
                    <a:pt x="2676" y="2914"/>
                  </a:cubicBezTo>
                  <a:cubicBezTo>
                    <a:pt x="2644" y="2959"/>
                    <a:pt x="2670" y="3029"/>
                    <a:pt x="2727" y="3048"/>
                  </a:cubicBezTo>
                  <a:lnTo>
                    <a:pt x="2721" y="3048"/>
                  </a:lnTo>
                  <a:cubicBezTo>
                    <a:pt x="2682" y="3103"/>
                    <a:pt x="2725" y="3173"/>
                    <a:pt x="2788" y="3173"/>
                  </a:cubicBezTo>
                  <a:cubicBezTo>
                    <a:pt x="2797" y="3173"/>
                    <a:pt x="2806" y="3172"/>
                    <a:pt x="2816" y="3168"/>
                  </a:cubicBezTo>
                  <a:cubicBezTo>
                    <a:pt x="2949" y="3073"/>
                    <a:pt x="3083" y="2971"/>
                    <a:pt x="3210" y="2870"/>
                  </a:cubicBezTo>
                  <a:lnTo>
                    <a:pt x="3356" y="2768"/>
                  </a:lnTo>
                  <a:cubicBezTo>
                    <a:pt x="3598" y="2603"/>
                    <a:pt x="3826" y="2431"/>
                    <a:pt x="4055" y="2247"/>
                  </a:cubicBezTo>
                  <a:cubicBezTo>
                    <a:pt x="4513" y="1898"/>
                    <a:pt x="4926" y="1497"/>
                    <a:pt x="5288" y="1059"/>
                  </a:cubicBezTo>
                  <a:cubicBezTo>
                    <a:pt x="5479" y="824"/>
                    <a:pt x="5644" y="569"/>
                    <a:pt x="5784" y="309"/>
                  </a:cubicBezTo>
                  <a:cubicBezTo>
                    <a:pt x="5834" y="233"/>
                    <a:pt x="5885" y="163"/>
                    <a:pt x="5930" y="86"/>
                  </a:cubicBezTo>
                  <a:cubicBezTo>
                    <a:pt x="5945" y="41"/>
                    <a:pt x="5909" y="0"/>
                    <a:pt x="5868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 flipH="1">
              <a:off x="8604194" y="1358613"/>
              <a:ext cx="101430" cy="556300"/>
            </a:xfrm>
            <a:custGeom>
              <a:avLst/>
              <a:gdLst/>
              <a:ahLst/>
              <a:cxnLst/>
              <a:rect l="l" t="t" r="r" b="b"/>
              <a:pathLst>
                <a:path w="681" h="3735" extrusionOk="0">
                  <a:moveTo>
                    <a:pt x="66" y="1"/>
                  </a:moveTo>
                  <a:cubicBezTo>
                    <a:pt x="33" y="1"/>
                    <a:pt x="0" y="31"/>
                    <a:pt x="13" y="69"/>
                  </a:cubicBezTo>
                  <a:cubicBezTo>
                    <a:pt x="32" y="152"/>
                    <a:pt x="57" y="222"/>
                    <a:pt x="83" y="298"/>
                  </a:cubicBezTo>
                  <a:cubicBezTo>
                    <a:pt x="51" y="304"/>
                    <a:pt x="32" y="336"/>
                    <a:pt x="38" y="368"/>
                  </a:cubicBezTo>
                  <a:cubicBezTo>
                    <a:pt x="235" y="1194"/>
                    <a:pt x="337" y="2039"/>
                    <a:pt x="350" y="2891"/>
                  </a:cubicBezTo>
                  <a:cubicBezTo>
                    <a:pt x="350" y="3126"/>
                    <a:pt x="350" y="3367"/>
                    <a:pt x="337" y="3609"/>
                  </a:cubicBezTo>
                  <a:cubicBezTo>
                    <a:pt x="331" y="3628"/>
                    <a:pt x="337" y="3647"/>
                    <a:pt x="350" y="3666"/>
                  </a:cubicBezTo>
                  <a:lnTo>
                    <a:pt x="350" y="3698"/>
                  </a:lnTo>
                  <a:cubicBezTo>
                    <a:pt x="353" y="3722"/>
                    <a:pt x="373" y="3735"/>
                    <a:pt x="393" y="3735"/>
                  </a:cubicBezTo>
                  <a:cubicBezTo>
                    <a:pt x="410" y="3735"/>
                    <a:pt x="426" y="3725"/>
                    <a:pt x="432" y="3704"/>
                  </a:cubicBezTo>
                  <a:lnTo>
                    <a:pt x="432" y="3685"/>
                  </a:lnTo>
                  <a:cubicBezTo>
                    <a:pt x="458" y="3672"/>
                    <a:pt x="471" y="3653"/>
                    <a:pt x="477" y="3628"/>
                  </a:cubicBezTo>
                  <a:cubicBezTo>
                    <a:pt x="680" y="2687"/>
                    <a:pt x="648" y="1709"/>
                    <a:pt x="394" y="781"/>
                  </a:cubicBezTo>
                  <a:cubicBezTo>
                    <a:pt x="331" y="520"/>
                    <a:pt x="235" y="266"/>
                    <a:pt x="108" y="25"/>
                  </a:cubicBezTo>
                  <a:cubicBezTo>
                    <a:pt x="98" y="8"/>
                    <a:pt x="82" y="1"/>
                    <a:pt x="66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4" name="Google Shape;454;p41"/>
            <p:cNvSpPr/>
            <p:nvPr/>
          </p:nvSpPr>
          <p:spPr>
            <a:xfrm flipH="1">
              <a:off x="8664814" y="1666775"/>
              <a:ext cx="158177" cy="727286"/>
            </a:xfrm>
            <a:custGeom>
              <a:avLst/>
              <a:gdLst/>
              <a:ahLst/>
              <a:cxnLst/>
              <a:rect l="l" t="t" r="r" b="b"/>
              <a:pathLst>
                <a:path w="1062" h="4883" extrusionOk="0">
                  <a:moveTo>
                    <a:pt x="401" y="4005"/>
                  </a:moveTo>
                  <a:lnTo>
                    <a:pt x="401" y="4005"/>
                  </a:lnTo>
                  <a:cubicBezTo>
                    <a:pt x="369" y="4126"/>
                    <a:pt x="343" y="4247"/>
                    <a:pt x="312" y="4368"/>
                  </a:cubicBezTo>
                  <a:cubicBezTo>
                    <a:pt x="312" y="4330"/>
                    <a:pt x="318" y="4298"/>
                    <a:pt x="324" y="4266"/>
                  </a:cubicBezTo>
                  <a:cubicBezTo>
                    <a:pt x="324" y="4247"/>
                    <a:pt x="324" y="4234"/>
                    <a:pt x="318" y="4222"/>
                  </a:cubicBezTo>
                  <a:cubicBezTo>
                    <a:pt x="331" y="4183"/>
                    <a:pt x="350" y="4145"/>
                    <a:pt x="362" y="4114"/>
                  </a:cubicBezTo>
                  <a:lnTo>
                    <a:pt x="401" y="4005"/>
                  </a:lnTo>
                  <a:close/>
                  <a:moveTo>
                    <a:pt x="892" y="1"/>
                  </a:moveTo>
                  <a:cubicBezTo>
                    <a:pt x="856" y="1"/>
                    <a:pt x="817" y="25"/>
                    <a:pt x="807" y="66"/>
                  </a:cubicBezTo>
                  <a:cubicBezTo>
                    <a:pt x="788" y="154"/>
                    <a:pt x="776" y="237"/>
                    <a:pt x="756" y="320"/>
                  </a:cubicBezTo>
                  <a:cubicBezTo>
                    <a:pt x="744" y="339"/>
                    <a:pt x="737" y="358"/>
                    <a:pt x="744" y="377"/>
                  </a:cubicBezTo>
                  <a:cubicBezTo>
                    <a:pt x="744" y="383"/>
                    <a:pt x="744" y="390"/>
                    <a:pt x="744" y="402"/>
                  </a:cubicBezTo>
                  <a:cubicBezTo>
                    <a:pt x="617" y="1146"/>
                    <a:pt x="642" y="1902"/>
                    <a:pt x="610" y="2658"/>
                  </a:cubicBezTo>
                  <a:cubicBezTo>
                    <a:pt x="509" y="3154"/>
                    <a:pt x="369" y="3637"/>
                    <a:pt x="185" y="4107"/>
                  </a:cubicBezTo>
                  <a:cubicBezTo>
                    <a:pt x="159" y="4183"/>
                    <a:pt x="134" y="4253"/>
                    <a:pt x="102" y="4323"/>
                  </a:cubicBezTo>
                  <a:cubicBezTo>
                    <a:pt x="64" y="4393"/>
                    <a:pt x="38" y="4469"/>
                    <a:pt x="26" y="4552"/>
                  </a:cubicBezTo>
                  <a:cubicBezTo>
                    <a:pt x="0" y="4673"/>
                    <a:pt x="77" y="4793"/>
                    <a:pt x="197" y="4825"/>
                  </a:cubicBezTo>
                  <a:cubicBezTo>
                    <a:pt x="190" y="4860"/>
                    <a:pt x="219" y="4883"/>
                    <a:pt x="247" y="4883"/>
                  </a:cubicBezTo>
                  <a:cubicBezTo>
                    <a:pt x="264" y="4883"/>
                    <a:pt x="281" y="4873"/>
                    <a:pt x="286" y="4851"/>
                  </a:cubicBezTo>
                  <a:cubicBezTo>
                    <a:pt x="293" y="4838"/>
                    <a:pt x="299" y="4832"/>
                    <a:pt x="299" y="4819"/>
                  </a:cubicBezTo>
                  <a:cubicBezTo>
                    <a:pt x="394" y="4781"/>
                    <a:pt x="432" y="4641"/>
                    <a:pt x="464" y="4546"/>
                  </a:cubicBezTo>
                  <a:cubicBezTo>
                    <a:pt x="515" y="4399"/>
                    <a:pt x="566" y="4247"/>
                    <a:pt x="617" y="4094"/>
                  </a:cubicBezTo>
                  <a:cubicBezTo>
                    <a:pt x="636" y="4018"/>
                    <a:pt x="661" y="3942"/>
                    <a:pt x="680" y="3872"/>
                  </a:cubicBezTo>
                  <a:cubicBezTo>
                    <a:pt x="807" y="3472"/>
                    <a:pt x="896" y="3065"/>
                    <a:pt x="934" y="2646"/>
                  </a:cubicBezTo>
                  <a:cubicBezTo>
                    <a:pt x="953" y="2499"/>
                    <a:pt x="973" y="2353"/>
                    <a:pt x="992" y="2207"/>
                  </a:cubicBezTo>
                  <a:cubicBezTo>
                    <a:pt x="1062" y="1495"/>
                    <a:pt x="1049" y="777"/>
                    <a:pt x="960" y="66"/>
                  </a:cubicBezTo>
                  <a:cubicBezTo>
                    <a:pt x="954" y="20"/>
                    <a:pt x="924" y="1"/>
                    <a:pt x="89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5" name="Google Shape;455;p41"/>
            <p:cNvSpPr/>
            <p:nvPr/>
          </p:nvSpPr>
          <p:spPr>
            <a:xfrm flipH="1">
              <a:off x="8882717" y="2329867"/>
              <a:ext cx="469467" cy="424784"/>
            </a:xfrm>
            <a:custGeom>
              <a:avLst/>
              <a:gdLst/>
              <a:ahLst/>
              <a:cxnLst/>
              <a:rect l="l" t="t" r="r" b="b"/>
              <a:pathLst>
                <a:path w="3152" h="2852" extrusionOk="0">
                  <a:moveTo>
                    <a:pt x="3048" y="1"/>
                  </a:moveTo>
                  <a:cubicBezTo>
                    <a:pt x="3029" y="1"/>
                    <a:pt x="3009" y="10"/>
                    <a:pt x="2994" y="30"/>
                  </a:cubicBezTo>
                  <a:cubicBezTo>
                    <a:pt x="2594" y="596"/>
                    <a:pt x="2149" y="1123"/>
                    <a:pt x="1653" y="1606"/>
                  </a:cubicBezTo>
                  <a:cubicBezTo>
                    <a:pt x="1221" y="2013"/>
                    <a:pt x="713" y="2337"/>
                    <a:pt x="166" y="2559"/>
                  </a:cubicBezTo>
                  <a:cubicBezTo>
                    <a:pt x="141" y="2572"/>
                    <a:pt x="128" y="2597"/>
                    <a:pt x="128" y="2623"/>
                  </a:cubicBezTo>
                  <a:cubicBezTo>
                    <a:pt x="103" y="2629"/>
                    <a:pt x="84" y="2636"/>
                    <a:pt x="58" y="2636"/>
                  </a:cubicBezTo>
                  <a:cubicBezTo>
                    <a:pt x="7" y="2648"/>
                    <a:pt x="1" y="2725"/>
                    <a:pt x="52" y="2744"/>
                  </a:cubicBezTo>
                  <a:cubicBezTo>
                    <a:pt x="39" y="2788"/>
                    <a:pt x="71" y="2826"/>
                    <a:pt x="109" y="2839"/>
                  </a:cubicBezTo>
                  <a:cubicBezTo>
                    <a:pt x="148" y="2848"/>
                    <a:pt x="187" y="2852"/>
                    <a:pt x="226" y="2852"/>
                  </a:cubicBezTo>
                  <a:cubicBezTo>
                    <a:pt x="301" y="2852"/>
                    <a:pt x="375" y="2836"/>
                    <a:pt x="446" y="2807"/>
                  </a:cubicBezTo>
                  <a:cubicBezTo>
                    <a:pt x="452" y="2807"/>
                    <a:pt x="458" y="2807"/>
                    <a:pt x="465" y="2801"/>
                  </a:cubicBezTo>
                  <a:lnTo>
                    <a:pt x="478" y="2794"/>
                  </a:lnTo>
                  <a:lnTo>
                    <a:pt x="490" y="2788"/>
                  </a:lnTo>
                  <a:cubicBezTo>
                    <a:pt x="547" y="2782"/>
                    <a:pt x="605" y="2775"/>
                    <a:pt x="662" y="2763"/>
                  </a:cubicBezTo>
                  <a:cubicBezTo>
                    <a:pt x="671" y="2769"/>
                    <a:pt x="682" y="2772"/>
                    <a:pt x="694" y="2772"/>
                  </a:cubicBezTo>
                  <a:cubicBezTo>
                    <a:pt x="705" y="2772"/>
                    <a:pt x="716" y="2769"/>
                    <a:pt x="725" y="2763"/>
                  </a:cubicBezTo>
                  <a:lnTo>
                    <a:pt x="776" y="2737"/>
                  </a:lnTo>
                  <a:cubicBezTo>
                    <a:pt x="1227" y="2623"/>
                    <a:pt x="1647" y="2400"/>
                    <a:pt x="1984" y="2083"/>
                  </a:cubicBezTo>
                  <a:cubicBezTo>
                    <a:pt x="1988" y="2113"/>
                    <a:pt x="2016" y="2138"/>
                    <a:pt x="2046" y="2138"/>
                  </a:cubicBezTo>
                  <a:cubicBezTo>
                    <a:pt x="2060" y="2138"/>
                    <a:pt x="2073" y="2133"/>
                    <a:pt x="2085" y="2121"/>
                  </a:cubicBezTo>
                  <a:lnTo>
                    <a:pt x="2231" y="1981"/>
                  </a:lnTo>
                  <a:cubicBezTo>
                    <a:pt x="2270" y="1943"/>
                    <a:pt x="2244" y="1873"/>
                    <a:pt x="2187" y="1867"/>
                  </a:cubicBezTo>
                  <a:lnTo>
                    <a:pt x="2181" y="1867"/>
                  </a:lnTo>
                  <a:cubicBezTo>
                    <a:pt x="2193" y="1841"/>
                    <a:pt x="2187" y="1803"/>
                    <a:pt x="2162" y="1778"/>
                  </a:cubicBezTo>
                  <a:lnTo>
                    <a:pt x="1996" y="1676"/>
                  </a:lnTo>
                  <a:cubicBezTo>
                    <a:pt x="1984" y="1670"/>
                    <a:pt x="1977" y="1663"/>
                    <a:pt x="1965" y="1663"/>
                  </a:cubicBezTo>
                  <a:cubicBezTo>
                    <a:pt x="2098" y="1523"/>
                    <a:pt x="2225" y="1371"/>
                    <a:pt x="2339" y="1218"/>
                  </a:cubicBezTo>
                  <a:cubicBezTo>
                    <a:pt x="2467" y="1047"/>
                    <a:pt x="2594" y="875"/>
                    <a:pt x="2708" y="697"/>
                  </a:cubicBezTo>
                  <a:cubicBezTo>
                    <a:pt x="2848" y="507"/>
                    <a:pt x="2981" y="316"/>
                    <a:pt x="3115" y="119"/>
                  </a:cubicBezTo>
                  <a:cubicBezTo>
                    <a:pt x="3152" y="63"/>
                    <a:pt x="3101" y="1"/>
                    <a:pt x="3048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6" name="Google Shape;456;p41"/>
            <p:cNvSpPr/>
            <p:nvPr/>
          </p:nvSpPr>
          <p:spPr>
            <a:xfrm flipH="1">
              <a:off x="7743902" y="386316"/>
              <a:ext cx="116026" cy="286119"/>
            </a:xfrm>
            <a:custGeom>
              <a:avLst/>
              <a:gdLst/>
              <a:ahLst/>
              <a:cxnLst/>
              <a:rect l="l" t="t" r="r" b="b"/>
              <a:pathLst>
                <a:path w="779" h="1921" extrusionOk="0">
                  <a:moveTo>
                    <a:pt x="613" y="1037"/>
                  </a:moveTo>
                  <a:lnTo>
                    <a:pt x="613" y="1043"/>
                  </a:lnTo>
                  <a:cubicBezTo>
                    <a:pt x="626" y="1100"/>
                    <a:pt x="633" y="1164"/>
                    <a:pt x="639" y="1227"/>
                  </a:cubicBezTo>
                  <a:cubicBezTo>
                    <a:pt x="620" y="1164"/>
                    <a:pt x="607" y="1107"/>
                    <a:pt x="588" y="1049"/>
                  </a:cubicBezTo>
                  <a:cubicBezTo>
                    <a:pt x="601" y="1043"/>
                    <a:pt x="607" y="1043"/>
                    <a:pt x="613" y="1037"/>
                  </a:cubicBezTo>
                  <a:close/>
                  <a:moveTo>
                    <a:pt x="250" y="1"/>
                  </a:moveTo>
                  <a:cubicBezTo>
                    <a:pt x="235" y="1"/>
                    <a:pt x="218" y="3"/>
                    <a:pt x="200" y="7"/>
                  </a:cubicBezTo>
                  <a:cubicBezTo>
                    <a:pt x="150" y="20"/>
                    <a:pt x="124" y="64"/>
                    <a:pt x="143" y="109"/>
                  </a:cubicBezTo>
                  <a:cubicBezTo>
                    <a:pt x="111" y="109"/>
                    <a:pt x="86" y="128"/>
                    <a:pt x="67" y="153"/>
                  </a:cubicBezTo>
                  <a:cubicBezTo>
                    <a:pt x="63" y="152"/>
                    <a:pt x="60" y="152"/>
                    <a:pt x="56" y="152"/>
                  </a:cubicBezTo>
                  <a:cubicBezTo>
                    <a:pt x="23" y="152"/>
                    <a:pt x="1" y="200"/>
                    <a:pt x="35" y="217"/>
                  </a:cubicBezTo>
                  <a:lnTo>
                    <a:pt x="48" y="223"/>
                  </a:lnTo>
                  <a:cubicBezTo>
                    <a:pt x="54" y="242"/>
                    <a:pt x="67" y="261"/>
                    <a:pt x="86" y="268"/>
                  </a:cubicBezTo>
                  <a:lnTo>
                    <a:pt x="124" y="293"/>
                  </a:lnTo>
                  <a:cubicBezTo>
                    <a:pt x="194" y="363"/>
                    <a:pt x="251" y="439"/>
                    <a:pt x="289" y="528"/>
                  </a:cubicBezTo>
                  <a:cubicBezTo>
                    <a:pt x="359" y="668"/>
                    <a:pt x="416" y="808"/>
                    <a:pt x="461" y="948"/>
                  </a:cubicBezTo>
                  <a:cubicBezTo>
                    <a:pt x="563" y="1253"/>
                    <a:pt x="613" y="1564"/>
                    <a:pt x="626" y="1876"/>
                  </a:cubicBezTo>
                  <a:cubicBezTo>
                    <a:pt x="626" y="1907"/>
                    <a:pt x="649" y="1921"/>
                    <a:pt x="673" y="1921"/>
                  </a:cubicBezTo>
                  <a:cubicBezTo>
                    <a:pt x="698" y="1921"/>
                    <a:pt x="725" y="1905"/>
                    <a:pt x="728" y="1876"/>
                  </a:cubicBezTo>
                  <a:cubicBezTo>
                    <a:pt x="779" y="1520"/>
                    <a:pt x="766" y="1157"/>
                    <a:pt x="690" y="808"/>
                  </a:cubicBezTo>
                  <a:cubicBezTo>
                    <a:pt x="652" y="630"/>
                    <a:pt x="601" y="458"/>
                    <a:pt x="525" y="293"/>
                  </a:cubicBezTo>
                  <a:cubicBezTo>
                    <a:pt x="473" y="173"/>
                    <a:pt x="396" y="1"/>
                    <a:pt x="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7" name="Google Shape;457;p41"/>
            <p:cNvSpPr/>
            <p:nvPr/>
          </p:nvSpPr>
          <p:spPr>
            <a:xfrm flipH="1">
              <a:off x="8579619" y="960937"/>
              <a:ext cx="68365" cy="633899"/>
            </a:xfrm>
            <a:custGeom>
              <a:avLst/>
              <a:gdLst/>
              <a:ahLst/>
              <a:cxnLst/>
              <a:rect l="l" t="t" r="r" b="b"/>
              <a:pathLst>
                <a:path w="459" h="4256" extrusionOk="0">
                  <a:moveTo>
                    <a:pt x="88" y="0"/>
                  </a:moveTo>
                  <a:cubicBezTo>
                    <a:pt x="63" y="0"/>
                    <a:pt x="36" y="18"/>
                    <a:pt x="33" y="51"/>
                  </a:cubicBezTo>
                  <a:cubicBezTo>
                    <a:pt x="20" y="108"/>
                    <a:pt x="26" y="165"/>
                    <a:pt x="33" y="223"/>
                  </a:cubicBezTo>
                  <a:lnTo>
                    <a:pt x="52" y="401"/>
                  </a:lnTo>
                  <a:cubicBezTo>
                    <a:pt x="52" y="432"/>
                    <a:pt x="64" y="464"/>
                    <a:pt x="64" y="496"/>
                  </a:cubicBezTo>
                  <a:cubicBezTo>
                    <a:pt x="52" y="502"/>
                    <a:pt x="39" y="509"/>
                    <a:pt x="39" y="528"/>
                  </a:cubicBezTo>
                  <a:cubicBezTo>
                    <a:pt x="20" y="636"/>
                    <a:pt x="26" y="744"/>
                    <a:pt x="45" y="852"/>
                  </a:cubicBezTo>
                  <a:cubicBezTo>
                    <a:pt x="64" y="960"/>
                    <a:pt x="77" y="1074"/>
                    <a:pt x="90" y="1182"/>
                  </a:cubicBezTo>
                  <a:cubicBezTo>
                    <a:pt x="115" y="1405"/>
                    <a:pt x="134" y="1633"/>
                    <a:pt x="153" y="1856"/>
                  </a:cubicBezTo>
                  <a:cubicBezTo>
                    <a:pt x="192" y="2307"/>
                    <a:pt x="204" y="2765"/>
                    <a:pt x="211" y="3216"/>
                  </a:cubicBezTo>
                  <a:cubicBezTo>
                    <a:pt x="211" y="3400"/>
                    <a:pt x="211" y="3584"/>
                    <a:pt x="211" y="3769"/>
                  </a:cubicBezTo>
                  <a:cubicBezTo>
                    <a:pt x="147" y="3521"/>
                    <a:pt x="96" y="3260"/>
                    <a:pt x="45" y="3006"/>
                  </a:cubicBezTo>
                  <a:cubicBezTo>
                    <a:pt x="42" y="2996"/>
                    <a:pt x="29" y="2989"/>
                    <a:pt x="19" y="2989"/>
                  </a:cubicBezTo>
                  <a:cubicBezTo>
                    <a:pt x="9" y="2989"/>
                    <a:pt x="1" y="2994"/>
                    <a:pt x="1" y="3006"/>
                  </a:cubicBezTo>
                  <a:cubicBezTo>
                    <a:pt x="7" y="3419"/>
                    <a:pt x="71" y="3826"/>
                    <a:pt x="198" y="4214"/>
                  </a:cubicBezTo>
                  <a:cubicBezTo>
                    <a:pt x="212" y="4241"/>
                    <a:pt x="237" y="4256"/>
                    <a:pt x="263" y="4256"/>
                  </a:cubicBezTo>
                  <a:cubicBezTo>
                    <a:pt x="284" y="4256"/>
                    <a:pt x="304" y="4246"/>
                    <a:pt x="319" y="4226"/>
                  </a:cubicBezTo>
                  <a:cubicBezTo>
                    <a:pt x="427" y="4080"/>
                    <a:pt x="439" y="3896"/>
                    <a:pt x="446" y="3718"/>
                  </a:cubicBezTo>
                  <a:cubicBezTo>
                    <a:pt x="452" y="3502"/>
                    <a:pt x="458" y="3286"/>
                    <a:pt x="452" y="3063"/>
                  </a:cubicBezTo>
                  <a:cubicBezTo>
                    <a:pt x="446" y="2631"/>
                    <a:pt x="420" y="2199"/>
                    <a:pt x="382" y="1767"/>
                  </a:cubicBezTo>
                  <a:cubicBezTo>
                    <a:pt x="369" y="1646"/>
                    <a:pt x="357" y="1525"/>
                    <a:pt x="344" y="1405"/>
                  </a:cubicBezTo>
                  <a:cubicBezTo>
                    <a:pt x="338" y="1278"/>
                    <a:pt x="312" y="1157"/>
                    <a:pt x="268" y="1036"/>
                  </a:cubicBezTo>
                  <a:cubicBezTo>
                    <a:pt x="261" y="1030"/>
                    <a:pt x="255" y="1023"/>
                    <a:pt x="249" y="1017"/>
                  </a:cubicBezTo>
                  <a:lnTo>
                    <a:pt x="223" y="712"/>
                  </a:lnTo>
                  <a:cubicBezTo>
                    <a:pt x="211" y="598"/>
                    <a:pt x="204" y="490"/>
                    <a:pt x="192" y="375"/>
                  </a:cubicBezTo>
                  <a:cubicBezTo>
                    <a:pt x="185" y="318"/>
                    <a:pt x="179" y="261"/>
                    <a:pt x="172" y="204"/>
                  </a:cubicBezTo>
                  <a:cubicBezTo>
                    <a:pt x="166" y="146"/>
                    <a:pt x="160" y="89"/>
                    <a:pt x="134" y="32"/>
                  </a:cubicBezTo>
                  <a:cubicBezTo>
                    <a:pt x="126" y="10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8" name="Google Shape;458;p41"/>
            <p:cNvSpPr/>
            <p:nvPr/>
          </p:nvSpPr>
          <p:spPr>
            <a:xfrm flipH="1">
              <a:off x="8761329" y="1651434"/>
              <a:ext cx="109920" cy="489127"/>
            </a:xfrm>
            <a:custGeom>
              <a:avLst/>
              <a:gdLst/>
              <a:ahLst/>
              <a:cxnLst/>
              <a:rect l="l" t="t" r="r" b="b"/>
              <a:pathLst>
                <a:path w="738" h="3284" extrusionOk="0">
                  <a:moveTo>
                    <a:pt x="184" y="2717"/>
                  </a:moveTo>
                  <a:lnTo>
                    <a:pt x="184" y="2717"/>
                  </a:lnTo>
                  <a:cubicBezTo>
                    <a:pt x="178" y="2742"/>
                    <a:pt x="172" y="2768"/>
                    <a:pt x="165" y="2787"/>
                  </a:cubicBezTo>
                  <a:cubicBezTo>
                    <a:pt x="165" y="2793"/>
                    <a:pt x="159" y="2806"/>
                    <a:pt x="159" y="2818"/>
                  </a:cubicBezTo>
                  <a:lnTo>
                    <a:pt x="159" y="2806"/>
                  </a:lnTo>
                  <a:cubicBezTo>
                    <a:pt x="159" y="2780"/>
                    <a:pt x="165" y="2755"/>
                    <a:pt x="178" y="2730"/>
                  </a:cubicBezTo>
                  <a:lnTo>
                    <a:pt x="184" y="2717"/>
                  </a:lnTo>
                  <a:close/>
                  <a:moveTo>
                    <a:pt x="603" y="0"/>
                  </a:moveTo>
                  <a:cubicBezTo>
                    <a:pt x="578" y="0"/>
                    <a:pt x="553" y="16"/>
                    <a:pt x="547" y="48"/>
                  </a:cubicBezTo>
                  <a:cubicBezTo>
                    <a:pt x="521" y="219"/>
                    <a:pt x="534" y="404"/>
                    <a:pt x="521" y="575"/>
                  </a:cubicBezTo>
                  <a:cubicBezTo>
                    <a:pt x="509" y="753"/>
                    <a:pt x="489" y="925"/>
                    <a:pt x="464" y="1096"/>
                  </a:cubicBezTo>
                  <a:cubicBezTo>
                    <a:pt x="413" y="1446"/>
                    <a:pt x="337" y="1795"/>
                    <a:pt x="242" y="2132"/>
                  </a:cubicBezTo>
                  <a:cubicBezTo>
                    <a:pt x="197" y="2278"/>
                    <a:pt x="153" y="2424"/>
                    <a:pt x="102" y="2571"/>
                  </a:cubicBezTo>
                  <a:lnTo>
                    <a:pt x="95" y="2577"/>
                  </a:lnTo>
                  <a:cubicBezTo>
                    <a:pt x="38" y="2641"/>
                    <a:pt x="7" y="2723"/>
                    <a:pt x="0" y="2812"/>
                  </a:cubicBezTo>
                  <a:cubicBezTo>
                    <a:pt x="0" y="2857"/>
                    <a:pt x="13" y="2895"/>
                    <a:pt x="38" y="2933"/>
                  </a:cubicBezTo>
                  <a:cubicBezTo>
                    <a:pt x="51" y="3047"/>
                    <a:pt x="89" y="3155"/>
                    <a:pt x="146" y="3251"/>
                  </a:cubicBezTo>
                  <a:cubicBezTo>
                    <a:pt x="156" y="3273"/>
                    <a:pt x="177" y="3284"/>
                    <a:pt x="197" y="3284"/>
                  </a:cubicBezTo>
                  <a:cubicBezTo>
                    <a:pt x="218" y="3284"/>
                    <a:pt x="238" y="3273"/>
                    <a:pt x="248" y="3251"/>
                  </a:cubicBezTo>
                  <a:cubicBezTo>
                    <a:pt x="267" y="3251"/>
                    <a:pt x="286" y="3238"/>
                    <a:pt x="299" y="3219"/>
                  </a:cubicBezTo>
                  <a:cubicBezTo>
                    <a:pt x="458" y="2882"/>
                    <a:pt x="572" y="2526"/>
                    <a:pt x="642" y="2158"/>
                  </a:cubicBezTo>
                  <a:cubicBezTo>
                    <a:pt x="712" y="1795"/>
                    <a:pt x="737" y="1427"/>
                    <a:pt x="718" y="1052"/>
                  </a:cubicBezTo>
                  <a:lnTo>
                    <a:pt x="718" y="817"/>
                  </a:lnTo>
                  <a:lnTo>
                    <a:pt x="718" y="785"/>
                  </a:lnTo>
                  <a:cubicBezTo>
                    <a:pt x="737" y="588"/>
                    <a:pt x="725" y="397"/>
                    <a:pt x="686" y="207"/>
                  </a:cubicBezTo>
                  <a:cubicBezTo>
                    <a:pt x="686" y="200"/>
                    <a:pt x="680" y="188"/>
                    <a:pt x="674" y="181"/>
                  </a:cubicBezTo>
                  <a:cubicBezTo>
                    <a:pt x="667" y="137"/>
                    <a:pt x="667" y="92"/>
                    <a:pt x="655" y="48"/>
                  </a:cubicBezTo>
                  <a:cubicBezTo>
                    <a:pt x="652" y="16"/>
                    <a:pt x="628" y="0"/>
                    <a:pt x="603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9" name="Google Shape;459;p41"/>
            <p:cNvSpPr/>
            <p:nvPr/>
          </p:nvSpPr>
          <p:spPr>
            <a:xfrm flipH="1">
              <a:off x="8718731" y="1437999"/>
              <a:ext cx="65535" cy="131367"/>
            </a:xfrm>
            <a:custGeom>
              <a:avLst/>
              <a:gdLst/>
              <a:ahLst/>
              <a:cxnLst/>
              <a:rect l="l" t="t" r="r" b="b"/>
              <a:pathLst>
                <a:path w="440" h="882" extrusionOk="0">
                  <a:moveTo>
                    <a:pt x="372" y="0"/>
                  </a:moveTo>
                  <a:cubicBezTo>
                    <a:pt x="344" y="0"/>
                    <a:pt x="314" y="17"/>
                    <a:pt x="306" y="51"/>
                  </a:cubicBezTo>
                  <a:cubicBezTo>
                    <a:pt x="261" y="242"/>
                    <a:pt x="204" y="426"/>
                    <a:pt x="128" y="597"/>
                  </a:cubicBezTo>
                  <a:lnTo>
                    <a:pt x="115" y="617"/>
                  </a:lnTo>
                  <a:cubicBezTo>
                    <a:pt x="83" y="680"/>
                    <a:pt x="45" y="731"/>
                    <a:pt x="14" y="794"/>
                  </a:cubicBezTo>
                  <a:cubicBezTo>
                    <a:pt x="1" y="820"/>
                    <a:pt x="14" y="858"/>
                    <a:pt x="45" y="871"/>
                  </a:cubicBezTo>
                  <a:cubicBezTo>
                    <a:pt x="55" y="878"/>
                    <a:pt x="66" y="882"/>
                    <a:pt x="77" y="882"/>
                  </a:cubicBezTo>
                  <a:cubicBezTo>
                    <a:pt x="94" y="882"/>
                    <a:pt x="110" y="873"/>
                    <a:pt x="122" y="858"/>
                  </a:cubicBezTo>
                  <a:cubicBezTo>
                    <a:pt x="166" y="801"/>
                    <a:pt x="204" y="737"/>
                    <a:pt x="236" y="674"/>
                  </a:cubicBezTo>
                  <a:cubicBezTo>
                    <a:pt x="268" y="610"/>
                    <a:pt x="299" y="547"/>
                    <a:pt x="325" y="483"/>
                  </a:cubicBezTo>
                  <a:cubicBezTo>
                    <a:pt x="376" y="350"/>
                    <a:pt x="414" y="210"/>
                    <a:pt x="433" y="70"/>
                  </a:cubicBezTo>
                  <a:cubicBezTo>
                    <a:pt x="440" y="25"/>
                    <a:pt x="407" y="0"/>
                    <a:pt x="37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0" name="Google Shape;460;p41"/>
            <p:cNvSpPr/>
            <p:nvPr/>
          </p:nvSpPr>
          <p:spPr>
            <a:xfrm flipH="1">
              <a:off x="8715007" y="1154711"/>
              <a:ext cx="116473" cy="333929"/>
            </a:xfrm>
            <a:custGeom>
              <a:avLst/>
              <a:gdLst/>
              <a:ahLst/>
              <a:cxnLst/>
              <a:rect l="l" t="t" r="r" b="b"/>
              <a:pathLst>
                <a:path w="782" h="2242" extrusionOk="0">
                  <a:moveTo>
                    <a:pt x="729" y="1"/>
                  </a:moveTo>
                  <a:cubicBezTo>
                    <a:pt x="703" y="1"/>
                    <a:pt x="674" y="19"/>
                    <a:pt x="667" y="46"/>
                  </a:cubicBezTo>
                  <a:cubicBezTo>
                    <a:pt x="616" y="231"/>
                    <a:pt x="610" y="428"/>
                    <a:pt x="578" y="618"/>
                  </a:cubicBezTo>
                  <a:cubicBezTo>
                    <a:pt x="547" y="809"/>
                    <a:pt x="508" y="1006"/>
                    <a:pt x="458" y="1197"/>
                  </a:cubicBezTo>
                  <a:lnTo>
                    <a:pt x="439" y="1279"/>
                  </a:lnTo>
                  <a:cubicBezTo>
                    <a:pt x="337" y="1559"/>
                    <a:pt x="197" y="1826"/>
                    <a:pt x="25" y="2067"/>
                  </a:cubicBezTo>
                  <a:cubicBezTo>
                    <a:pt x="0" y="2093"/>
                    <a:pt x="6" y="2125"/>
                    <a:pt x="25" y="2150"/>
                  </a:cubicBezTo>
                  <a:cubicBezTo>
                    <a:pt x="43" y="2210"/>
                    <a:pt x="107" y="2241"/>
                    <a:pt x="170" y="2241"/>
                  </a:cubicBezTo>
                  <a:cubicBezTo>
                    <a:pt x="200" y="2241"/>
                    <a:pt x="230" y="2234"/>
                    <a:pt x="254" y="2220"/>
                  </a:cubicBezTo>
                  <a:cubicBezTo>
                    <a:pt x="305" y="2175"/>
                    <a:pt x="350" y="2125"/>
                    <a:pt x="375" y="2061"/>
                  </a:cubicBezTo>
                  <a:cubicBezTo>
                    <a:pt x="413" y="1985"/>
                    <a:pt x="451" y="1908"/>
                    <a:pt x="483" y="1832"/>
                  </a:cubicBezTo>
                  <a:cubicBezTo>
                    <a:pt x="629" y="1521"/>
                    <a:pt x="725" y="1190"/>
                    <a:pt x="769" y="847"/>
                  </a:cubicBezTo>
                  <a:cubicBezTo>
                    <a:pt x="782" y="688"/>
                    <a:pt x="782" y="523"/>
                    <a:pt x="763" y="364"/>
                  </a:cubicBezTo>
                  <a:cubicBezTo>
                    <a:pt x="775" y="256"/>
                    <a:pt x="782" y="148"/>
                    <a:pt x="775" y="46"/>
                  </a:cubicBezTo>
                  <a:cubicBezTo>
                    <a:pt x="772" y="14"/>
                    <a:pt x="752" y="1"/>
                    <a:pt x="729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 flipH="1">
              <a:off x="7961507" y="1130135"/>
              <a:ext cx="22937" cy="78940"/>
            </a:xfrm>
            <a:custGeom>
              <a:avLst/>
              <a:gdLst/>
              <a:ahLst/>
              <a:cxnLst/>
              <a:rect l="l" t="t" r="r" b="b"/>
              <a:pathLst>
                <a:path w="154" h="530" extrusionOk="0">
                  <a:moveTo>
                    <a:pt x="35" y="0"/>
                  </a:moveTo>
                  <a:cubicBezTo>
                    <a:pt x="20" y="0"/>
                    <a:pt x="1" y="14"/>
                    <a:pt x="1" y="27"/>
                  </a:cubicBezTo>
                  <a:cubicBezTo>
                    <a:pt x="7" y="46"/>
                    <a:pt x="1" y="72"/>
                    <a:pt x="7" y="97"/>
                  </a:cubicBezTo>
                  <a:cubicBezTo>
                    <a:pt x="13" y="123"/>
                    <a:pt x="13" y="142"/>
                    <a:pt x="20" y="167"/>
                  </a:cubicBezTo>
                  <a:cubicBezTo>
                    <a:pt x="20" y="211"/>
                    <a:pt x="26" y="256"/>
                    <a:pt x="26" y="300"/>
                  </a:cubicBezTo>
                  <a:cubicBezTo>
                    <a:pt x="32" y="351"/>
                    <a:pt x="26" y="389"/>
                    <a:pt x="26" y="434"/>
                  </a:cubicBezTo>
                  <a:cubicBezTo>
                    <a:pt x="26" y="458"/>
                    <a:pt x="38" y="530"/>
                    <a:pt x="84" y="530"/>
                  </a:cubicBezTo>
                  <a:cubicBezTo>
                    <a:pt x="86" y="530"/>
                    <a:pt x="88" y="529"/>
                    <a:pt x="90" y="529"/>
                  </a:cubicBezTo>
                  <a:cubicBezTo>
                    <a:pt x="109" y="523"/>
                    <a:pt x="121" y="497"/>
                    <a:pt x="134" y="478"/>
                  </a:cubicBezTo>
                  <a:cubicBezTo>
                    <a:pt x="147" y="453"/>
                    <a:pt x="153" y="428"/>
                    <a:pt x="153" y="402"/>
                  </a:cubicBezTo>
                  <a:cubicBezTo>
                    <a:pt x="153" y="358"/>
                    <a:pt x="153" y="313"/>
                    <a:pt x="147" y="269"/>
                  </a:cubicBezTo>
                  <a:cubicBezTo>
                    <a:pt x="140" y="218"/>
                    <a:pt x="128" y="173"/>
                    <a:pt x="115" y="129"/>
                  </a:cubicBezTo>
                  <a:cubicBezTo>
                    <a:pt x="109" y="103"/>
                    <a:pt x="96" y="84"/>
                    <a:pt x="90" y="65"/>
                  </a:cubicBezTo>
                  <a:cubicBezTo>
                    <a:pt x="77" y="46"/>
                    <a:pt x="64" y="27"/>
                    <a:pt x="51" y="8"/>
                  </a:cubicBezTo>
                  <a:cubicBezTo>
                    <a:pt x="48" y="3"/>
                    <a:pt x="42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 flipH="1">
              <a:off x="7991892" y="1163201"/>
              <a:ext cx="8639" cy="36491"/>
            </a:xfrm>
            <a:custGeom>
              <a:avLst/>
              <a:gdLst/>
              <a:ahLst/>
              <a:cxnLst/>
              <a:rect l="l" t="t" r="r" b="b"/>
              <a:pathLst>
                <a:path w="58" h="245" extrusionOk="0">
                  <a:moveTo>
                    <a:pt x="27" y="1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7" y="2"/>
                    <a:pt x="1" y="15"/>
                    <a:pt x="1" y="28"/>
                  </a:cubicBezTo>
                  <a:cubicBezTo>
                    <a:pt x="1" y="98"/>
                    <a:pt x="7" y="167"/>
                    <a:pt x="26" y="237"/>
                  </a:cubicBezTo>
                  <a:cubicBezTo>
                    <a:pt x="29" y="243"/>
                    <a:pt x="32" y="245"/>
                    <a:pt x="36" y="245"/>
                  </a:cubicBezTo>
                  <a:cubicBezTo>
                    <a:pt x="42" y="245"/>
                    <a:pt x="48" y="241"/>
                    <a:pt x="51" y="237"/>
                  </a:cubicBezTo>
                  <a:cubicBezTo>
                    <a:pt x="58" y="199"/>
                    <a:pt x="58" y="161"/>
                    <a:pt x="58" y="123"/>
                  </a:cubicBezTo>
                  <a:lnTo>
                    <a:pt x="51" y="21"/>
                  </a:lnTo>
                  <a:cubicBezTo>
                    <a:pt x="46" y="11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 flipH="1">
              <a:off x="7952124" y="1227842"/>
              <a:ext cx="11469" cy="46768"/>
            </a:xfrm>
            <a:custGeom>
              <a:avLst/>
              <a:gdLst/>
              <a:ahLst/>
              <a:cxnLst/>
              <a:rect l="l" t="t" r="r" b="b"/>
              <a:pathLst>
                <a:path w="77" h="314" extrusionOk="0">
                  <a:moveTo>
                    <a:pt x="45" y="0"/>
                  </a:moveTo>
                  <a:cubicBezTo>
                    <a:pt x="32" y="0"/>
                    <a:pt x="19" y="7"/>
                    <a:pt x="13" y="26"/>
                  </a:cubicBezTo>
                  <a:cubicBezTo>
                    <a:pt x="13" y="64"/>
                    <a:pt x="7" y="108"/>
                    <a:pt x="7" y="146"/>
                  </a:cubicBezTo>
                  <a:cubicBezTo>
                    <a:pt x="7" y="172"/>
                    <a:pt x="7" y="191"/>
                    <a:pt x="0" y="210"/>
                  </a:cubicBezTo>
                  <a:cubicBezTo>
                    <a:pt x="0" y="235"/>
                    <a:pt x="0" y="261"/>
                    <a:pt x="0" y="280"/>
                  </a:cubicBezTo>
                  <a:cubicBezTo>
                    <a:pt x="0" y="302"/>
                    <a:pt x="18" y="313"/>
                    <a:pt x="35" y="313"/>
                  </a:cubicBezTo>
                  <a:cubicBezTo>
                    <a:pt x="53" y="313"/>
                    <a:pt x="70" y="302"/>
                    <a:pt x="70" y="280"/>
                  </a:cubicBezTo>
                  <a:cubicBezTo>
                    <a:pt x="77" y="261"/>
                    <a:pt x="77" y="235"/>
                    <a:pt x="70" y="216"/>
                  </a:cubicBezTo>
                  <a:lnTo>
                    <a:pt x="70" y="153"/>
                  </a:lnTo>
                  <a:lnTo>
                    <a:pt x="77" y="19"/>
                  </a:lnTo>
                  <a:cubicBezTo>
                    <a:pt x="77" y="7"/>
                    <a:pt x="58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 flipH="1">
              <a:off x="7920846" y="1210415"/>
              <a:ext cx="8639" cy="40959"/>
            </a:xfrm>
            <a:custGeom>
              <a:avLst/>
              <a:gdLst/>
              <a:ahLst/>
              <a:cxnLst/>
              <a:rect l="l" t="t" r="r" b="b"/>
              <a:pathLst>
                <a:path w="58" h="275" extrusionOk="0">
                  <a:moveTo>
                    <a:pt x="28" y="0"/>
                  </a:moveTo>
                  <a:cubicBezTo>
                    <a:pt x="14" y="0"/>
                    <a:pt x="0" y="9"/>
                    <a:pt x="0" y="22"/>
                  </a:cubicBezTo>
                  <a:lnTo>
                    <a:pt x="0" y="143"/>
                  </a:lnTo>
                  <a:lnTo>
                    <a:pt x="0" y="206"/>
                  </a:lnTo>
                  <a:cubicBezTo>
                    <a:pt x="0" y="232"/>
                    <a:pt x="0" y="251"/>
                    <a:pt x="13" y="270"/>
                  </a:cubicBezTo>
                  <a:cubicBezTo>
                    <a:pt x="16" y="273"/>
                    <a:pt x="22" y="275"/>
                    <a:pt x="29" y="275"/>
                  </a:cubicBezTo>
                  <a:cubicBezTo>
                    <a:pt x="35" y="275"/>
                    <a:pt x="41" y="273"/>
                    <a:pt x="45" y="270"/>
                  </a:cubicBezTo>
                  <a:cubicBezTo>
                    <a:pt x="51" y="251"/>
                    <a:pt x="57" y="232"/>
                    <a:pt x="57" y="206"/>
                  </a:cubicBezTo>
                  <a:cubicBezTo>
                    <a:pt x="51" y="187"/>
                    <a:pt x="51" y="168"/>
                    <a:pt x="51" y="143"/>
                  </a:cubicBezTo>
                  <a:lnTo>
                    <a:pt x="51" y="22"/>
                  </a:lnTo>
                  <a:cubicBezTo>
                    <a:pt x="51" y="7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 flipH="1">
              <a:off x="7931272" y="1084857"/>
              <a:ext cx="12511" cy="37385"/>
            </a:xfrm>
            <a:custGeom>
              <a:avLst/>
              <a:gdLst/>
              <a:ahLst/>
              <a:cxnLst/>
              <a:rect l="l" t="t" r="r" b="b"/>
              <a:pathLst>
                <a:path w="84" h="251" extrusionOk="0">
                  <a:moveTo>
                    <a:pt x="20" y="1"/>
                  </a:moveTo>
                  <a:cubicBezTo>
                    <a:pt x="7" y="13"/>
                    <a:pt x="1" y="26"/>
                    <a:pt x="7" y="39"/>
                  </a:cubicBezTo>
                  <a:cubicBezTo>
                    <a:pt x="14" y="71"/>
                    <a:pt x="20" y="102"/>
                    <a:pt x="26" y="134"/>
                  </a:cubicBezTo>
                  <a:lnTo>
                    <a:pt x="26" y="185"/>
                  </a:lnTo>
                  <a:lnTo>
                    <a:pt x="26" y="210"/>
                  </a:lnTo>
                  <a:lnTo>
                    <a:pt x="33" y="236"/>
                  </a:lnTo>
                  <a:cubicBezTo>
                    <a:pt x="36" y="245"/>
                    <a:pt x="44" y="250"/>
                    <a:pt x="52" y="250"/>
                  </a:cubicBezTo>
                  <a:cubicBezTo>
                    <a:pt x="60" y="250"/>
                    <a:pt x="68" y="245"/>
                    <a:pt x="71" y="236"/>
                  </a:cubicBezTo>
                  <a:cubicBezTo>
                    <a:pt x="77" y="223"/>
                    <a:pt x="77" y="204"/>
                    <a:pt x="83" y="185"/>
                  </a:cubicBezTo>
                  <a:cubicBezTo>
                    <a:pt x="83" y="166"/>
                    <a:pt x="83" y="147"/>
                    <a:pt x="83" y="128"/>
                  </a:cubicBezTo>
                  <a:cubicBezTo>
                    <a:pt x="77" y="90"/>
                    <a:pt x="64" y="52"/>
                    <a:pt x="58" y="20"/>
                  </a:cubicBezTo>
                  <a:cubicBezTo>
                    <a:pt x="45" y="7"/>
                    <a:pt x="33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 flipH="1">
              <a:off x="7994722" y="1253311"/>
              <a:ext cx="8639" cy="35150"/>
            </a:xfrm>
            <a:custGeom>
              <a:avLst/>
              <a:gdLst/>
              <a:ahLst/>
              <a:cxnLst/>
              <a:rect l="l" t="t" r="r" b="b"/>
              <a:pathLst>
                <a:path w="58" h="236" extrusionOk="0">
                  <a:moveTo>
                    <a:pt x="39" y="1"/>
                  </a:moveTo>
                  <a:cubicBezTo>
                    <a:pt x="26" y="1"/>
                    <a:pt x="7" y="14"/>
                    <a:pt x="7" y="26"/>
                  </a:cubicBezTo>
                  <a:cubicBezTo>
                    <a:pt x="7" y="58"/>
                    <a:pt x="1" y="90"/>
                    <a:pt x="1" y="122"/>
                  </a:cubicBezTo>
                  <a:lnTo>
                    <a:pt x="1" y="172"/>
                  </a:lnTo>
                  <a:cubicBezTo>
                    <a:pt x="1" y="179"/>
                    <a:pt x="1" y="192"/>
                    <a:pt x="1" y="198"/>
                  </a:cubicBezTo>
                  <a:cubicBezTo>
                    <a:pt x="1" y="204"/>
                    <a:pt x="7" y="217"/>
                    <a:pt x="7" y="223"/>
                  </a:cubicBezTo>
                  <a:cubicBezTo>
                    <a:pt x="10" y="232"/>
                    <a:pt x="16" y="235"/>
                    <a:pt x="24" y="235"/>
                  </a:cubicBezTo>
                  <a:cubicBezTo>
                    <a:pt x="32" y="235"/>
                    <a:pt x="42" y="230"/>
                    <a:pt x="45" y="223"/>
                  </a:cubicBezTo>
                  <a:cubicBezTo>
                    <a:pt x="51" y="211"/>
                    <a:pt x="51" y="211"/>
                    <a:pt x="58" y="204"/>
                  </a:cubicBezTo>
                  <a:cubicBezTo>
                    <a:pt x="58" y="192"/>
                    <a:pt x="58" y="185"/>
                    <a:pt x="58" y="172"/>
                  </a:cubicBezTo>
                  <a:lnTo>
                    <a:pt x="58" y="128"/>
                  </a:lnTo>
                  <a:lnTo>
                    <a:pt x="58" y="33"/>
                  </a:lnTo>
                  <a:cubicBezTo>
                    <a:pt x="58" y="20"/>
                    <a:pt x="51" y="7"/>
                    <a:pt x="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 flipH="1">
              <a:off x="7964337" y="1350570"/>
              <a:ext cx="17277" cy="24427"/>
            </a:xfrm>
            <a:custGeom>
              <a:avLst/>
              <a:gdLst/>
              <a:ahLst/>
              <a:cxnLst/>
              <a:rect l="l" t="t" r="r" b="b"/>
              <a:pathLst>
                <a:path w="116" h="164" extrusionOk="0">
                  <a:moveTo>
                    <a:pt x="76" y="0"/>
                  </a:moveTo>
                  <a:cubicBezTo>
                    <a:pt x="62" y="0"/>
                    <a:pt x="50" y="7"/>
                    <a:pt x="45" y="22"/>
                  </a:cubicBezTo>
                  <a:cubicBezTo>
                    <a:pt x="39" y="41"/>
                    <a:pt x="32" y="60"/>
                    <a:pt x="26" y="72"/>
                  </a:cubicBezTo>
                  <a:lnTo>
                    <a:pt x="13" y="104"/>
                  </a:lnTo>
                  <a:cubicBezTo>
                    <a:pt x="7" y="110"/>
                    <a:pt x="7" y="123"/>
                    <a:pt x="7" y="136"/>
                  </a:cubicBezTo>
                  <a:cubicBezTo>
                    <a:pt x="1" y="149"/>
                    <a:pt x="7" y="161"/>
                    <a:pt x="20" y="161"/>
                  </a:cubicBezTo>
                  <a:cubicBezTo>
                    <a:pt x="23" y="163"/>
                    <a:pt x="27" y="164"/>
                    <a:pt x="31" y="164"/>
                  </a:cubicBezTo>
                  <a:cubicBezTo>
                    <a:pt x="39" y="164"/>
                    <a:pt x="47" y="159"/>
                    <a:pt x="52" y="155"/>
                  </a:cubicBezTo>
                  <a:cubicBezTo>
                    <a:pt x="58" y="149"/>
                    <a:pt x="64" y="136"/>
                    <a:pt x="71" y="123"/>
                  </a:cubicBezTo>
                  <a:lnTo>
                    <a:pt x="83" y="98"/>
                  </a:lnTo>
                  <a:lnTo>
                    <a:pt x="109" y="47"/>
                  </a:lnTo>
                  <a:cubicBezTo>
                    <a:pt x="115" y="28"/>
                    <a:pt x="109" y="9"/>
                    <a:pt x="90" y="2"/>
                  </a:cubicBez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 flipH="1">
              <a:off x="8017361" y="1439340"/>
              <a:ext cx="14447" cy="49300"/>
            </a:xfrm>
            <a:custGeom>
              <a:avLst/>
              <a:gdLst/>
              <a:ahLst/>
              <a:cxnLst/>
              <a:rect l="l" t="t" r="r" b="b"/>
              <a:pathLst>
                <a:path w="97" h="331" extrusionOk="0">
                  <a:moveTo>
                    <a:pt x="60" y="0"/>
                  </a:moveTo>
                  <a:cubicBezTo>
                    <a:pt x="47" y="0"/>
                    <a:pt x="33" y="9"/>
                    <a:pt x="33" y="23"/>
                  </a:cubicBezTo>
                  <a:cubicBezTo>
                    <a:pt x="33" y="74"/>
                    <a:pt x="33" y="118"/>
                    <a:pt x="26" y="169"/>
                  </a:cubicBezTo>
                  <a:cubicBezTo>
                    <a:pt x="26" y="188"/>
                    <a:pt x="20" y="214"/>
                    <a:pt x="14" y="233"/>
                  </a:cubicBezTo>
                  <a:cubicBezTo>
                    <a:pt x="1" y="258"/>
                    <a:pt x="1" y="283"/>
                    <a:pt x="1" y="309"/>
                  </a:cubicBezTo>
                  <a:cubicBezTo>
                    <a:pt x="6" y="323"/>
                    <a:pt x="18" y="330"/>
                    <a:pt x="29" y="330"/>
                  </a:cubicBezTo>
                  <a:cubicBezTo>
                    <a:pt x="32" y="330"/>
                    <a:pt x="36" y="329"/>
                    <a:pt x="39" y="328"/>
                  </a:cubicBezTo>
                  <a:cubicBezTo>
                    <a:pt x="64" y="309"/>
                    <a:pt x="77" y="283"/>
                    <a:pt x="77" y="258"/>
                  </a:cubicBezTo>
                  <a:cubicBezTo>
                    <a:pt x="83" y="233"/>
                    <a:pt x="90" y="201"/>
                    <a:pt x="96" y="175"/>
                  </a:cubicBezTo>
                  <a:cubicBezTo>
                    <a:pt x="96" y="150"/>
                    <a:pt x="96" y="125"/>
                    <a:pt x="96" y="99"/>
                  </a:cubicBezTo>
                  <a:cubicBezTo>
                    <a:pt x="96" y="67"/>
                    <a:pt x="90" y="42"/>
                    <a:pt x="83" y="17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 flipH="1">
              <a:off x="8034936" y="1366656"/>
              <a:ext cx="10128" cy="45725"/>
            </a:xfrm>
            <a:custGeom>
              <a:avLst/>
              <a:gdLst/>
              <a:ahLst/>
              <a:cxnLst/>
              <a:rect l="l" t="t" r="r" b="b"/>
              <a:pathLst>
                <a:path w="68" h="307" extrusionOk="0">
                  <a:moveTo>
                    <a:pt x="44" y="1"/>
                  </a:moveTo>
                  <a:cubicBezTo>
                    <a:pt x="33" y="1"/>
                    <a:pt x="23" y="7"/>
                    <a:pt x="20" y="22"/>
                  </a:cubicBezTo>
                  <a:lnTo>
                    <a:pt x="7" y="161"/>
                  </a:lnTo>
                  <a:cubicBezTo>
                    <a:pt x="7" y="180"/>
                    <a:pt x="7" y="206"/>
                    <a:pt x="7" y="225"/>
                  </a:cubicBezTo>
                  <a:lnTo>
                    <a:pt x="7" y="263"/>
                  </a:lnTo>
                  <a:cubicBezTo>
                    <a:pt x="1" y="276"/>
                    <a:pt x="7" y="288"/>
                    <a:pt x="14" y="295"/>
                  </a:cubicBezTo>
                  <a:cubicBezTo>
                    <a:pt x="16" y="303"/>
                    <a:pt x="22" y="307"/>
                    <a:pt x="28" y="307"/>
                  </a:cubicBezTo>
                  <a:cubicBezTo>
                    <a:pt x="35" y="307"/>
                    <a:pt x="42" y="302"/>
                    <a:pt x="45" y="295"/>
                  </a:cubicBezTo>
                  <a:cubicBezTo>
                    <a:pt x="52" y="276"/>
                    <a:pt x="58" y="257"/>
                    <a:pt x="58" y="231"/>
                  </a:cubicBezTo>
                  <a:lnTo>
                    <a:pt x="58" y="161"/>
                  </a:lnTo>
                  <a:cubicBezTo>
                    <a:pt x="58" y="117"/>
                    <a:pt x="58" y="72"/>
                    <a:pt x="64" y="28"/>
                  </a:cubicBezTo>
                  <a:cubicBezTo>
                    <a:pt x="68" y="10"/>
                    <a:pt x="56" y="1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 flipH="1">
              <a:off x="8009765" y="1094985"/>
              <a:ext cx="17277" cy="44385"/>
            </a:xfrm>
            <a:custGeom>
              <a:avLst/>
              <a:gdLst/>
              <a:ahLst/>
              <a:cxnLst/>
              <a:rect l="l" t="t" r="r" b="b"/>
              <a:pathLst>
                <a:path w="116" h="298" extrusionOk="0">
                  <a:moveTo>
                    <a:pt x="35" y="1"/>
                  </a:moveTo>
                  <a:cubicBezTo>
                    <a:pt x="20" y="1"/>
                    <a:pt x="7" y="11"/>
                    <a:pt x="7" y="28"/>
                  </a:cubicBezTo>
                  <a:cubicBezTo>
                    <a:pt x="1" y="47"/>
                    <a:pt x="1" y="73"/>
                    <a:pt x="7" y="92"/>
                  </a:cubicBezTo>
                  <a:cubicBezTo>
                    <a:pt x="7" y="111"/>
                    <a:pt x="7" y="130"/>
                    <a:pt x="7" y="149"/>
                  </a:cubicBezTo>
                  <a:cubicBezTo>
                    <a:pt x="13" y="168"/>
                    <a:pt x="7" y="187"/>
                    <a:pt x="13" y="206"/>
                  </a:cubicBezTo>
                  <a:cubicBezTo>
                    <a:pt x="20" y="225"/>
                    <a:pt x="20" y="250"/>
                    <a:pt x="26" y="270"/>
                  </a:cubicBezTo>
                  <a:cubicBezTo>
                    <a:pt x="34" y="289"/>
                    <a:pt x="51" y="297"/>
                    <a:pt x="67" y="297"/>
                  </a:cubicBezTo>
                  <a:cubicBezTo>
                    <a:pt x="89" y="297"/>
                    <a:pt x="111" y="282"/>
                    <a:pt x="115" y="257"/>
                  </a:cubicBezTo>
                  <a:cubicBezTo>
                    <a:pt x="115" y="231"/>
                    <a:pt x="115" y="212"/>
                    <a:pt x="109" y="193"/>
                  </a:cubicBezTo>
                  <a:cubicBezTo>
                    <a:pt x="109" y="174"/>
                    <a:pt x="102" y="155"/>
                    <a:pt x="96" y="136"/>
                  </a:cubicBezTo>
                  <a:cubicBezTo>
                    <a:pt x="90" y="117"/>
                    <a:pt x="90" y="98"/>
                    <a:pt x="83" y="79"/>
                  </a:cubicBezTo>
                  <a:cubicBezTo>
                    <a:pt x="83" y="60"/>
                    <a:pt x="77" y="41"/>
                    <a:pt x="64" y="22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 flipH="1">
              <a:off x="8031659" y="961830"/>
              <a:ext cx="10575" cy="22937"/>
            </a:xfrm>
            <a:custGeom>
              <a:avLst/>
              <a:gdLst/>
              <a:ahLst/>
              <a:cxnLst/>
              <a:rect l="l" t="t" r="r" b="b"/>
              <a:pathLst>
                <a:path w="71" h="154" extrusionOk="0">
                  <a:moveTo>
                    <a:pt x="26" y="1"/>
                  </a:moveTo>
                  <a:cubicBezTo>
                    <a:pt x="14" y="1"/>
                    <a:pt x="1" y="13"/>
                    <a:pt x="7" y="32"/>
                  </a:cubicBezTo>
                  <a:lnTo>
                    <a:pt x="7" y="83"/>
                  </a:lnTo>
                  <a:lnTo>
                    <a:pt x="7" y="115"/>
                  </a:lnTo>
                  <a:lnTo>
                    <a:pt x="7" y="128"/>
                  </a:lnTo>
                  <a:cubicBezTo>
                    <a:pt x="7" y="134"/>
                    <a:pt x="14" y="140"/>
                    <a:pt x="20" y="147"/>
                  </a:cubicBezTo>
                  <a:cubicBezTo>
                    <a:pt x="26" y="153"/>
                    <a:pt x="33" y="153"/>
                    <a:pt x="39" y="153"/>
                  </a:cubicBezTo>
                  <a:cubicBezTo>
                    <a:pt x="45" y="153"/>
                    <a:pt x="52" y="153"/>
                    <a:pt x="58" y="147"/>
                  </a:cubicBezTo>
                  <a:cubicBezTo>
                    <a:pt x="65" y="140"/>
                    <a:pt x="65" y="128"/>
                    <a:pt x="65" y="121"/>
                  </a:cubicBezTo>
                  <a:cubicBezTo>
                    <a:pt x="71" y="121"/>
                    <a:pt x="71" y="109"/>
                    <a:pt x="71" y="102"/>
                  </a:cubicBezTo>
                  <a:lnTo>
                    <a:pt x="71" y="77"/>
                  </a:lnTo>
                  <a:lnTo>
                    <a:pt x="58" y="26"/>
                  </a:lnTo>
                  <a:cubicBezTo>
                    <a:pt x="58" y="7"/>
                    <a:pt x="45" y="1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 flipH="1">
              <a:off x="7916080" y="1333442"/>
              <a:ext cx="13107" cy="44981"/>
            </a:xfrm>
            <a:custGeom>
              <a:avLst/>
              <a:gdLst/>
              <a:ahLst/>
              <a:cxnLst/>
              <a:rect l="l" t="t" r="r" b="b"/>
              <a:pathLst>
                <a:path w="88" h="302" extrusionOk="0">
                  <a:moveTo>
                    <a:pt x="33" y="0"/>
                  </a:moveTo>
                  <a:cubicBezTo>
                    <a:pt x="17" y="0"/>
                    <a:pt x="1" y="14"/>
                    <a:pt x="5" y="35"/>
                  </a:cubicBezTo>
                  <a:lnTo>
                    <a:pt x="11" y="156"/>
                  </a:lnTo>
                  <a:lnTo>
                    <a:pt x="11" y="219"/>
                  </a:lnTo>
                  <a:cubicBezTo>
                    <a:pt x="11" y="238"/>
                    <a:pt x="17" y="264"/>
                    <a:pt x="24" y="283"/>
                  </a:cubicBezTo>
                  <a:cubicBezTo>
                    <a:pt x="30" y="295"/>
                    <a:pt x="43" y="302"/>
                    <a:pt x="55" y="302"/>
                  </a:cubicBezTo>
                  <a:cubicBezTo>
                    <a:pt x="74" y="295"/>
                    <a:pt x="81" y="289"/>
                    <a:pt x="87" y="270"/>
                  </a:cubicBezTo>
                  <a:cubicBezTo>
                    <a:pt x="87" y="251"/>
                    <a:pt x="87" y="225"/>
                    <a:pt x="87" y="206"/>
                  </a:cubicBezTo>
                  <a:lnTo>
                    <a:pt x="81" y="149"/>
                  </a:lnTo>
                  <a:lnTo>
                    <a:pt x="62" y="28"/>
                  </a:lnTo>
                  <a:cubicBezTo>
                    <a:pt x="59" y="9"/>
                    <a:pt x="46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 flipH="1">
              <a:off x="7940804" y="1417148"/>
              <a:ext cx="7596" cy="40363"/>
            </a:xfrm>
            <a:custGeom>
              <a:avLst/>
              <a:gdLst/>
              <a:ahLst/>
              <a:cxnLst/>
              <a:rect l="l" t="t" r="r" b="b"/>
              <a:pathLst>
                <a:path w="51" h="271" extrusionOk="0">
                  <a:moveTo>
                    <a:pt x="32" y="0"/>
                  </a:moveTo>
                  <a:cubicBezTo>
                    <a:pt x="19" y="0"/>
                    <a:pt x="6" y="7"/>
                    <a:pt x="6" y="26"/>
                  </a:cubicBezTo>
                  <a:lnTo>
                    <a:pt x="0" y="140"/>
                  </a:lnTo>
                  <a:cubicBezTo>
                    <a:pt x="0" y="159"/>
                    <a:pt x="0" y="178"/>
                    <a:pt x="0" y="197"/>
                  </a:cubicBezTo>
                  <a:lnTo>
                    <a:pt x="0" y="229"/>
                  </a:lnTo>
                  <a:cubicBezTo>
                    <a:pt x="0" y="242"/>
                    <a:pt x="6" y="248"/>
                    <a:pt x="6" y="261"/>
                  </a:cubicBezTo>
                  <a:cubicBezTo>
                    <a:pt x="6" y="265"/>
                    <a:pt x="16" y="271"/>
                    <a:pt x="25" y="271"/>
                  </a:cubicBezTo>
                  <a:cubicBezTo>
                    <a:pt x="30" y="271"/>
                    <a:pt x="36" y="268"/>
                    <a:pt x="38" y="261"/>
                  </a:cubicBezTo>
                  <a:cubicBezTo>
                    <a:pt x="45" y="235"/>
                    <a:pt x="45" y="242"/>
                    <a:pt x="51" y="229"/>
                  </a:cubicBezTo>
                  <a:cubicBezTo>
                    <a:pt x="51" y="216"/>
                    <a:pt x="51" y="210"/>
                    <a:pt x="51" y="204"/>
                  </a:cubicBezTo>
                  <a:lnTo>
                    <a:pt x="51" y="172"/>
                  </a:lnTo>
                  <a:lnTo>
                    <a:pt x="51" y="140"/>
                  </a:lnTo>
                  <a:lnTo>
                    <a:pt x="51" y="26"/>
                  </a:lnTo>
                  <a:cubicBezTo>
                    <a:pt x="51" y="13"/>
                    <a:pt x="45" y="7"/>
                    <a:pt x="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 flipH="1">
              <a:off x="8027787" y="1662754"/>
              <a:ext cx="42598" cy="80131"/>
            </a:xfrm>
            <a:custGeom>
              <a:avLst/>
              <a:gdLst/>
              <a:ahLst/>
              <a:cxnLst/>
              <a:rect l="l" t="t" r="r" b="b"/>
              <a:pathLst>
                <a:path w="286" h="538" extrusionOk="0">
                  <a:moveTo>
                    <a:pt x="223" y="1"/>
                  </a:moveTo>
                  <a:cubicBezTo>
                    <a:pt x="214" y="1"/>
                    <a:pt x="205" y="4"/>
                    <a:pt x="196" y="10"/>
                  </a:cubicBezTo>
                  <a:cubicBezTo>
                    <a:pt x="171" y="48"/>
                    <a:pt x="152" y="93"/>
                    <a:pt x="152" y="137"/>
                  </a:cubicBezTo>
                  <a:cubicBezTo>
                    <a:pt x="139" y="181"/>
                    <a:pt x="126" y="220"/>
                    <a:pt x="107" y="258"/>
                  </a:cubicBezTo>
                  <a:cubicBezTo>
                    <a:pt x="82" y="340"/>
                    <a:pt x="37" y="417"/>
                    <a:pt x="6" y="499"/>
                  </a:cubicBezTo>
                  <a:cubicBezTo>
                    <a:pt x="1" y="518"/>
                    <a:pt x="18" y="538"/>
                    <a:pt x="35" y="538"/>
                  </a:cubicBezTo>
                  <a:cubicBezTo>
                    <a:pt x="40" y="538"/>
                    <a:pt x="46" y="536"/>
                    <a:pt x="50" y="531"/>
                  </a:cubicBezTo>
                  <a:cubicBezTo>
                    <a:pt x="120" y="467"/>
                    <a:pt x="171" y="391"/>
                    <a:pt x="203" y="309"/>
                  </a:cubicBezTo>
                  <a:cubicBezTo>
                    <a:pt x="222" y="264"/>
                    <a:pt x="241" y="226"/>
                    <a:pt x="254" y="181"/>
                  </a:cubicBezTo>
                  <a:cubicBezTo>
                    <a:pt x="279" y="137"/>
                    <a:pt x="285" y="80"/>
                    <a:pt x="266" y="29"/>
                  </a:cubicBezTo>
                  <a:cubicBezTo>
                    <a:pt x="258" y="12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 flipH="1">
              <a:off x="8040149" y="1622688"/>
              <a:ext cx="21895" cy="33959"/>
            </a:xfrm>
            <a:custGeom>
              <a:avLst/>
              <a:gdLst/>
              <a:ahLst/>
              <a:cxnLst/>
              <a:rect l="l" t="t" r="r" b="b"/>
              <a:pathLst>
                <a:path w="147" h="228" extrusionOk="0">
                  <a:moveTo>
                    <a:pt x="107" y="1"/>
                  </a:moveTo>
                  <a:cubicBezTo>
                    <a:pt x="101" y="1"/>
                    <a:pt x="95" y="2"/>
                    <a:pt x="89" y="6"/>
                  </a:cubicBezTo>
                  <a:lnTo>
                    <a:pt x="83" y="12"/>
                  </a:lnTo>
                  <a:cubicBezTo>
                    <a:pt x="77" y="18"/>
                    <a:pt x="70" y="25"/>
                    <a:pt x="70" y="31"/>
                  </a:cubicBezTo>
                  <a:lnTo>
                    <a:pt x="58" y="56"/>
                  </a:lnTo>
                  <a:cubicBezTo>
                    <a:pt x="51" y="69"/>
                    <a:pt x="45" y="82"/>
                    <a:pt x="39" y="95"/>
                  </a:cubicBezTo>
                  <a:lnTo>
                    <a:pt x="13" y="184"/>
                  </a:lnTo>
                  <a:cubicBezTo>
                    <a:pt x="1" y="208"/>
                    <a:pt x="29" y="228"/>
                    <a:pt x="52" y="228"/>
                  </a:cubicBezTo>
                  <a:cubicBezTo>
                    <a:pt x="64" y="228"/>
                    <a:pt x="75" y="222"/>
                    <a:pt x="77" y="209"/>
                  </a:cubicBezTo>
                  <a:lnTo>
                    <a:pt x="115" y="133"/>
                  </a:lnTo>
                  <a:cubicBezTo>
                    <a:pt x="121" y="120"/>
                    <a:pt x="128" y="101"/>
                    <a:pt x="134" y="88"/>
                  </a:cubicBezTo>
                  <a:cubicBezTo>
                    <a:pt x="134" y="82"/>
                    <a:pt x="134" y="76"/>
                    <a:pt x="140" y="69"/>
                  </a:cubicBezTo>
                  <a:cubicBezTo>
                    <a:pt x="140" y="56"/>
                    <a:pt x="140" y="50"/>
                    <a:pt x="140" y="44"/>
                  </a:cubicBezTo>
                  <a:cubicBezTo>
                    <a:pt x="140" y="37"/>
                    <a:pt x="147" y="31"/>
                    <a:pt x="147" y="31"/>
                  </a:cubicBezTo>
                  <a:cubicBezTo>
                    <a:pt x="142" y="12"/>
                    <a:pt x="124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 flipH="1">
              <a:off x="8008871" y="1557749"/>
              <a:ext cx="13405" cy="42002"/>
            </a:xfrm>
            <a:custGeom>
              <a:avLst/>
              <a:gdLst/>
              <a:ahLst/>
              <a:cxnLst/>
              <a:rect l="l" t="t" r="r" b="b"/>
              <a:pathLst>
                <a:path w="90" h="282" extrusionOk="0">
                  <a:moveTo>
                    <a:pt x="58" y="1"/>
                  </a:moveTo>
                  <a:cubicBezTo>
                    <a:pt x="47" y="1"/>
                    <a:pt x="35" y="7"/>
                    <a:pt x="32" y="22"/>
                  </a:cubicBezTo>
                  <a:cubicBezTo>
                    <a:pt x="19" y="54"/>
                    <a:pt x="13" y="92"/>
                    <a:pt x="13" y="130"/>
                  </a:cubicBezTo>
                  <a:lnTo>
                    <a:pt x="0" y="245"/>
                  </a:lnTo>
                  <a:cubicBezTo>
                    <a:pt x="0" y="268"/>
                    <a:pt x="19" y="281"/>
                    <a:pt x="37" y="281"/>
                  </a:cubicBezTo>
                  <a:cubicBezTo>
                    <a:pt x="52" y="281"/>
                    <a:pt x="67" y="272"/>
                    <a:pt x="70" y="251"/>
                  </a:cubicBezTo>
                  <a:cubicBezTo>
                    <a:pt x="77" y="213"/>
                    <a:pt x="77" y="181"/>
                    <a:pt x="83" y="143"/>
                  </a:cubicBezTo>
                  <a:cubicBezTo>
                    <a:pt x="89" y="105"/>
                    <a:pt x="89" y="60"/>
                    <a:pt x="83" y="22"/>
                  </a:cubicBezTo>
                  <a:cubicBezTo>
                    <a:pt x="83" y="9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 flipH="1">
              <a:off x="7983402" y="860847"/>
              <a:ext cx="24724" cy="62109"/>
            </a:xfrm>
            <a:custGeom>
              <a:avLst/>
              <a:gdLst/>
              <a:ahLst/>
              <a:cxnLst/>
              <a:rect l="l" t="t" r="r" b="b"/>
              <a:pathLst>
                <a:path w="166" h="417" extrusionOk="0">
                  <a:moveTo>
                    <a:pt x="59" y="1"/>
                  </a:moveTo>
                  <a:cubicBezTo>
                    <a:pt x="50" y="1"/>
                    <a:pt x="40" y="4"/>
                    <a:pt x="33" y="11"/>
                  </a:cubicBezTo>
                  <a:cubicBezTo>
                    <a:pt x="7" y="37"/>
                    <a:pt x="1" y="81"/>
                    <a:pt x="13" y="119"/>
                  </a:cubicBezTo>
                  <a:lnTo>
                    <a:pt x="33" y="215"/>
                  </a:lnTo>
                  <a:cubicBezTo>
                    <a:pt x="39" y="246"/>
                    <a:pt x="45" y="278"/>
                    <a:pt x="58" y="310"/>
                  </a:cubicBezTo>
                  <a:cubicBezTo>
                    <a:pt x="58" y="342"/>
                    <a:pt x="71" y="374"/>
                    <a:pt x="90" y="405"/>
                  </a:cubicBezTo>
                  <a:cubicBezTo>
                    <a:pt x="97" y="413"/>
                    <a:pt x="108" y="416"/>
                    <a:pt x="118" y="416"/>
                  </a:cubicBezTo>
                  <a:cubicBezTo>
                    <a:pt x="134" y="416"/>
                    <a:pt x="149" y="408"/>
                    <a:pt x="153" y="393"/>
                  </a:cubicBezTo>
                  <a:cubicBezTo>
                    <a:pt x="160" y="361"/>
                    <a:pt x="166" y="323"/>
                    <a:pt x="160" y="291"/>
                  </a:cubicBezTo>
                  <a:cubicBezTo>
                    <a:pt x="160" y="259"/>
                    <a:pt x="147" y="227"/>
                    <a:pt x="147" y="196"/>
                  </a:cubicBezTo>
                  <a:cubicBezTo>
                    <a:pt x="141" y="164"/>
                    <a:pt x="134" y="132"/>
                    <a:pt x="128" y="100"/>
                  </a:cubicBezTo>
                  <a:cubicBezTo>
                    <a:pt x="121" y="69"/>
                    <a:pt x="115" y="24"/>
                    <a:pt x="77" y="5"/>
                  </a:cubicBezTo>
                  <a:cubicBezTo>
                    <a:pt x="72" y="2"/>
                    <a:pt x="65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 flipH="1">
              <a:off x="8039106" y="825548"/>
              <a:ext cx="16384" cy="23533"/>
            </a:xfrm>
            <a:custGeom>
              <a:avLst/>
              <a:gdLst/>
              <a:ahLst/>
              <a:cxnLst/>
              <a:rect l="l" t="t" r="r" b="b"/>
              <a:pathLst>
                <a:path w="110" h="158" extrusionOk="0">
                  <a:moveTo>
                    <a:pt x="18" y="0"/>
                  </a:moveTo>
                  <a:cubicBezTo>
                    <a:pt x="9" y="0"/>
                    <a:pt x="1" y="7"/>
                    <a:pt x="1" y="20"/>
                  </a:cubicBezTo>
                  <a:lnTo>
                    <a:pt x="1" y="32"/>
                  </a:lnTo>
                  <a:cubicBezTo>
                    <a:pt x="1" y="39"/>
                    <a:pt x="1" y="45"/>
                    <a:pt x="1" y="51"/>
                  </a:cubicBezTo>
                  <a:lnTo>
                    <a:pt x="1" y="58"/>
                  </a:lnTo>
                  <a:lnTo>
                    <a:pt x="14" y="83"/>
                  </a:lnTo>
                  <a:cubicBezTo>
                    <a:pt x="20" y="102"/>
                    <a:pt x="33" y="121"/>
                    <a:pt x="39" y="140"/>
                  </a:cubicBezTo>
                  <a:cubicBezTo>
                    <a:pt x="45" y="147"/>
                    <a:pt x="52" y="153"/>
                    <a:pt x="58" y="153"/>
                  </a:cubicBezTo>
                  <a:cubicBezTo>
                    <a:pt x="65" y="156"/>
                    <a:pt x="69" y="158"/>
                    <a:pt x="73" y="158"/>
                  </a:cubicBezTo>
                  <a:cubicBezTo>
                    <a:pt x="77" y="158"/>
                    <a:pt x="80" y="156"/>
                    <a:pt x="84" y="153"/>
                  </a:cubicBezTo>
                  <a:cubicBezTo>
                    <a:pt x="90" y="153"/>
                    <a:pt x="96" y="147"/>
                    <a:pt x="103" y="134"/>
                  </a:cubicBezTo>
                  <a:cubicBezTo>
                    <a:pt x="109" y="128"/>
                    <a:pt x="109" y="121"/>
                    <a:pt x="109" y="109"/>
                  </a:cubicBezTo>
                  <a:cubicBezTo>
                    <a:pt x="96" y="89"/>
                    <a:pt x="90" y="70"/>
                    <a:pt x="77" y="51"/>
                  </a:cubicBezTo>
                  <a:lnTo>
                    <a:pt x="58" y="26"/>
                  </a:lnTo>
                  <a:cubicBezTo>
                    <a:pt x="52" y="20"/>
                    <a:pt x="52" y="13"/>
                    <a:pt x="45" y="13"/>
                  </a:cubicBezTo>
                  <a:cubicBezTo>
                    <a:pt x="39" y="7"/>
                    <a:pt x="39" y="7"/>
                    <a:pt x="33" y="7"/>
                  </a:cubicBezTo>
                  <a:cubicBezTo>
                    <a:pt x="28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 flipH="1">
              <a:off x="8126238" y="409998"/>
              <a:ext cx="45576" cy="44683"/>
            </a:xfrm>
            <a:custGeom>
              <a:avLst/>
              <a:gdLst/>
              <a:ahLst/>
              <a:cxnLst/>
              <a:rect l="l" t="t" r="r" b="b"/>
              <a:pathLst>
                <a:path w="306" h="300" extrusionOk="0">
                  <a:moveTo>
                    <a:pt x="160" y="1"/>
                  </a:moveTo>
                  <a:cubicBezTo>
                    <a:pt x="128" y="1"/>
                    <a:pt x="96" y="11"/>
                    <a:pt x="70" y="33"/>
                  </a:cubicBezTo>
                  <a:cubicBezTo>
                    <a:pt x="58" y="45"/>
                    <a:pt x="45" y="58"/>
                    <a:pt x="38" y="77"/>
                  </a:cubicBezTo>
                  <a:cubicBezTo>
                    <a:pt x="26" y="77"/>
                    <a:pt x="13" y="90"/>
                    <a:pt x="7" y="102"/>
                  </a:cubicBezTo>
                  <a:cubicBezTo>
                    <a:pt x="0" y="115"/>
                    <a:pt x="0" y="134"/>
                    <a:pt x="0" y="153"/>
                  </a:cubicBezTo>
                  <a:cubicBezTo>
                    <a:pt x="7" y="172"/>
                    <a:pt x="13" y="185"/>
                    <a:pt x="19" y="204"/>
                  </a:cubicBezTo>
                  <a:cubicBezTo>
                    <a:pt x="32" y="230"/>
                    <a:pt x="51" y="249"/>
                    <a:pt x="77" y="261"/>
                  </a:cubicBezTo>
                  <a:cubicBezTo>
                    <a:pt x="108" y="287"/>
                    <a:pt x="153" y="299"/>
                    <a:pt x="191" y="299"/>
                  </a:cubicBezTo>
                  <a:cubicBezTo>
                    <a:pt x="216" y="293"/>
                    <a:pt x="242" y="287"/>
                    <a:pt x="261" y="268"/>
                  </a:cubicBezTo>
                  <a:cubicBezTo>
                    <a:pt x="280" y="249"/>
                    <a:pt x="293" y="223"/>
                    <a:pt x="299" y="198"/>
                  </a:cubicBezTo>
                  <a:cubicBezTo>
                    <a:pt x="305" y="172"/>
                    <a:pt x="299" y="147"/>
                    <a:pt x="293" y="128"/>
                  </a:cubicBezTo>
                  <a:cubicBezTo>
                    <a:pt x="286" y="128"/>
                    <a:pt x="286" y="128"/>
                    <a:pt x="293" y="122"/>
                  </a:cubicBezTo>
                  <a:cubicBezTo>
                    <a:pt x="286" y="109"/>
                    <a:pt x="286" y="102"/>
                    <a:pt x="280" y="90"/>
                  </a:cubicBezTo>
                  <a:cubicBezTo>
                    <a:pt x="267" y="52"/>
                    <a:pt x="242" y="26"/>
                    <a:pt x="204" y="7"/>
                  </a:cubicBezTo>
                  <a:cubicBezTo>
                    <a:pt x="190" y="3"/>
                    <a:pt x="175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 flipH="1">
              <a:off x="7832821" y="1897040"/>
              <a:ext cx="78344" cy="64045"/>
            </a:xfrm>
            <a:custGeom>
              <a:avLst/>
              <a:gdLst/>
              <a:ahLst/>
              <a:cxnLst/>
              <a:rect l="l" t="t" r="r" b="b"/>
              <a:pathLst>
                <a:path w="526" h="430" extrusionOk="0">
                  <a:moveTo>
                    <a:pt x="462" y="0"/>
                  </a:moveTo>
                  <a:cubicBezTo>
                    <a:pt x="430" y="7"/>
                    <a:pt x="405" y="19"/>
                    <a:pt x="386" y="38"/>
                  </a:cubicBezTo>
                  <a:lnTo>
                    <a:pt x="328" y="83"/>
                  </a:lnTo>
                  <a:cubicBezTo>
                    <a:pt x="284" y="115"/>
                    <a:pt x="246" y="146"/>
                    <a:pt x="214" y="178"/>
                  </a:cubicBezTo>
                  <a:cubicBezTo>
                    <a:pt x="176" y="210"/>
                    <a:pt x="138" y="235"/>
                    <a:pt x="106" y="273"/>
                  </a:cubicBezTo>
                  <a:cubicBezTo>
                    <a:pt x="87" y="286"/>
                    <a:pt x="68" y="305"/>
                    <a:pt x="49" y="324"/>
                  </a:cubicBezTo>
                  <a:cubicBezTo>
                    <a:pt x="36" y="343"/>
                    <a:pt x="17" y="369"/>
                    <a:pt x="11" y="388"/>
                  </a:cubicBezTo>
                  <a:cubicBezTo>
                    <a:pt x="0" y="409"/>
                    <a:pt x="20" y="429"/>
                    <a:pt x="37" y="429"/>
                  </a:cubicBezTo>
                  <a:cubicBezTo>
                    <a:pt x="41" y="429"/>
                    <a:pt x="45" y="428"/>
                    <a:pt x="49" y="426"/>
                  </a:cubicBezTo>
                  <a:cubicBezTo>
                    <a:pt x="68" y="420"/>
                    <a:pt x="87" y="407"/>
                    <a:pt x="112" y="394"/>
                  </a:cubicBezTo>
                  <a:cubicBezTo>
                    <a:pt x="131" y="381"/>
                    <a:pt x="150" y="362"/>
                    <a:pt x="170" y="350"/>
                  </a:cubicBezTo>
                  <a:cubicBezTo>
                    <a:pt x="208" y="318"/>
                    <a:pt x="239" y="293"/>
                    <a:pt x="278" y="261"/>
                  </a:cubicBezTo>
                  <a:cubicBezTo>
                    <a:pt x="316" y="235"/>
                    <a:pt x="354" y="204"/>
                    <a:pt x="392" y="184"/>
                  </a:cubicBezTo>
                  <a:lnTo>
                    <a:pt x="449" y="140"/>
                  </a:lnTo>
                  <a:cubicBezTo>
                    <a:pt x="475" y="127"/>
                    <a:pt x="506" y="108"/>
                    <a:pt x="513" y="83"/>
                  </a:cubicBezTo>
                  <a:cubicBezTo>
                    <a:pt x="525" y="45"/>
                    <a:pt x="500" y="7"/>
                    <a:pt x="46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 flipH="1">
              <a:off x="7582002" y="1689563"/>
              <a:ext cx="172773" cy="138219"/>
            </a:xfrm>
            <a:custGeom>
              <a:avLst/>
              <a:gdLst/>
              <a:ahLst/>
              <a:cxnLst/>
              <a:rect l="l" t="t" r="r" b="b"/>
              <a:pathLst>
                <a:path w="1160" h="928" extrusionOk="0">
                  <a:moveTo>
                    <a:pt x="1111" y="1"/>
                  </a:moveTo>
                  <a:cubicBezTo>
                    <a:pt x="1065" y="1"/>
                    <a:pt x="1030" y="42"/>
                    <a:pt x="994" y="71"/>
                  </a:cubicBezTo>
                  <a:cubicBezTo>
                    <a:pt x="956" y="103"/>
                    <a:pt x="905" y="154"/>
                    <a:pt x="861" y="186"/>
                  </a:cubicBezTo>
                  <a:cubicBezTo>
                    <a:pt x="765" y="268"/>
                    <a:pt x="670" y="338"/>
                    <a:pt x="581" y="415"/>
                  </a:cubicBezTo>
                  <a:lnTo>
                    <a:pt x="301" y="637"/>
                  </a:lnTo>
                  <a:cubicBezTo>
                    <a:pt x="213" y="713"/>
                    <a:pt x="111" y="783"/>
                    <a:pt x="22" y="866"/>
                  </a:cubicBezTo>
                  <a:cubicBezTo>
                    <a:pt x="0" y="887"/>
                    <a:pt x="15" y="927"/>
                    <a:pt x="40" y="927"/>
                  </a:cubicBezTo>
                  <a:cubicBezTo>
                    <a:pt x="44" y="927"/>
                    <a:pt x="49" y="926"/>
                    <a:pt x="54" y="923"/>
                  </a:cubicBezTo>
                  <a:cubicBezTo>
                    <a:pt x="155" y="859"/>
                    <a:pt x="257" y="796"/>
                    <a:pt x="346" y="726"/>
                  </a:cubicBezTo>
                  <a:cubicBezTo>
                    <a:pt x="448" y="650"/>
                    <a:pt x="549" y="580"/>
                    <a:pt x="645" y="504"/>
                  </a:cubicBezTo>
                  <a:cubicBezTo>
                    <a:pt x="740" y="427"/>
                    <a:pt x="835" y="351"/>
                    <a:pt x="931" y="275"/>
                  </a:cubicBezTo>
                  <a:lnTo>
                    <a:pt x="1064" y="167"/>
                  </a:lnTo>
                  <a:cubicBezTo>
                    <a:pt x="1109" y="129"/>
                    <a:pt x="1159" y="97"/>
                    <a:pt x="1159" y="40"/>
                  </a:cubicBezTo>
                  <a:cubicBezTo>
                    <a:pt x="1153" y="21"/>
                    <a:pt x="1140" y="8"/>
                    <a:pt x="1121" y="1"/>
                  </a:cubicBezTo>
                  <a:cubicBezTo>
                    <a:pt x="1118" y="1"/>
                    <a:pt x="1115" y="1"/>
                    <a:pt x="1111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 flipH="1">
              <a:off x="8004701" y="2025280"/>
              <a:ext cx="241585" cy="190944"/>
            </a:xfrm>
            <a:custGeom>
              <a:avLst/>
              <a:gdLst/>
              <a:ahLst/>
              <a:cxnLst/>
              <a:rect l="l" t="t" r="r" b="b"/>
              <a:pathLst>
                <a:path w="1622" h="1282" extrusionOk="0">
                  <a:moveTo>
                    <a:pt x="1532" y="0"/>
                  </a:moveTo>
                  <a:cubicBezTo>
                    <a:pt x="1521" y="0"/>
                    <a:pt x="1509" y="3"/>
                    <a:pt x="1498" y="10"/>
                  </a:cubicBezTo>
                  <a:cubicBezTo>
                    <a:pt x="1250" y="213"/>
                    <a:pt x="996" y="416"/>
                    <a:pt x="748" y="626"/>
                  </a:cubicBezTo>
                  <a:cubicBezTo>
                    <a:pt x="500" y="830"/>
                    <a:pt x="240" y="1027"/>
                    <a:pt x="11" y="1249"/>
                  </a:cubicBezTo>
                  <a:cubicBezTo>
                    <a:pt x="0" y="1265"/>
                    <a:pt x="13" y="1282"/>
                    <a:pt x="29" y="1282"/>
                  </a:cubicBezTo>
                  <a:cubicBezTo>
                    <a:pt x="31" y="1282"/>
                    <a:pt x="34" y="1282"/>
                    <a:pt x="36" y="1281"/>
                  </a:cubicBezTo>
                  <a:cubicBezTo>
                    <a:pt x="303" y="1109"/>
                    <a:pt x="558" y="899"/>
                    <a:pt x="812" y="702"/>
                  </a:cubicBezTo>
                  <a:cubicBezTo>
                    <a:pt x="1066" y="505"/>
                    <a:pt x="1320" y="308"/>
                    <a:pt x="1574" y="111"/>
                  </a:cubicBezTo>
                  <a:cubicBezTo>
                    <a:pt x="1621" y="64"/>
                    <a:pt x="1582" y="0"/>
                    <a:pt x="153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3" name="Google Shape;483;p41"/>
            <p:cNvSpPr/>
            <p:nvPr/>
          </p:nvSpPr>
          <p:spPr>
            <a:xfrm flipH="1">
              <a:off x="8061001" y="390934"/>
              <a:ext cx="20852" cy="65684"/>
            </a:xfrm>
            <a:custGeom>
              <a:avLst/>
              <a:gdLst/>
              <a:ahLst/>
              <a:cxnLst/>
              <a:rect l="l" t="t" r="r" b="b"/>
              <a:pathLst>
                <a:path w="140" h="441" extrusionOk="0">
                  <a:moveTo>
                    <a:pt x="19" y="0"/>
                  </a:moveTo>
                  <a:cubicBezTo>
                    <a:pt x="9" y="0"/>
                    <a:pt x="0" y="11"/>
                    <a:pt x="0" y="27"/>
                  </a:cubicBezTo>
                  <a:cubicBezTo>
                    <a:pt x="0" y="46"/>
                    <a:pt x="6" y="59"/>
                    <a:pt x="13" y="78"/>
                  </a:cubicBezTo>
                  <a:cubicBezTo>
                    <a:pt x="25" y="91"/>
                    <a:pt x="32" y="110"/>
                    <a:pt x="38" y="129"/>
                  </a:cubicBezTo>
                  <a:cubicBezTo>
                    <a:pt x="51" y="161"/>
                    <a:pt x="64" y="199"/>
                    <a:pt x="64" y="230"/>
                  </a:cubicBezTo>
                  <a:cubicBezTo>
                    <a:pt x="70" y="269"/>
                    <a:pt x="70" y="300"/>
                    <a:pt x="64" y="338"/>
                  </a:cubicBezTo>
                  <a:cubicBezTo>
                    <a:pt x="64" y="358"/>
                    <a:pt x="57" y="377"/>
                    <a:pt x="57" y="396"/>
                  </a:cubicBezTo>
                  <a:lnTo>
                    <a:pt x="57" y="421"/>
                  </a:lnTo>
                  <a:cubicBezTo>
                    <a:pt x="57" y="427"/>
                    <a:pt x="57" y="434"/>
                    <a:pt x="57" y="440"/>
                  </a:cubicBezTo>
                  <a:lnTo>
                    <a:pt x="70" y="440"/>
                  </a:lnTo>
                  <a:cubicBezTo>
                    <a:pt x="83" y="434"/>
                    <a:pt x="95" y="421"/>
                    <a:pt x="108" y="408"/>
                  </a:cubicBezTo>
                  <a:cubicBezTo>
                    <a:pt x="114" y="389"/>
                    <a:pt x="127" y="370"/>
                    <a:pt x="127" y="351"/>
                  </a:cubicBezTo>
                  <a:cubicBezTo>
                    <a:pt x="140" y="307"/>
                    <a:pt x="140" y="262"/>
                    <a:pt x="134" y="224"/>
                  </a:cubicBezTo>
                  <a:cubicBezTo>
                    <a:pt x="134" y="180"/>
                    <a:pt x="121" y="141"/>
                    <a:pt x="108" y="103"/>
                  </a:cubicBezTo>
                  <a:cubicBezTo>
                    <a:pt x="95" y="65"/>
                    <a:pt x="70" y="8"/>
                    <a:pt x="25" y="2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 flipH="1">
              <a:off x="8050575" y="404190"/>
              <a:ext cx="5809" cy="33959"/>
            </a:xfrm>
            <a:custGeom>
              <a:avLst/>
              <a:gdLst/>
              <a:ahLst/>
              <a:cxnLst/>
              <a:rect l="l" t="t" r="r" b="b"/>
              <a:pathLst>
                <a:path w="39" h="228" extrusionOk="0">
                  <a:moveTo>
                    <a:pt x="12" y="1"/>
                  </a:moveTo>
                  <a:cubicBezTo>
                    <a:pt x="7" y="1"/>
                    <a:pt x="1" y="4"/>
                    <a:pt x="1" y="8"/>
                  </a:cubicBezTo>
                  <a:cubicBezTo>
                    <a:pt x="1" y="40"/>
                    <a:pt x="1" y="78"/>
                    <a:pt x="1" y="110"/>
                  </a:cubicBezTo>
                  <a:lnTo>
                    <a:pt x="1" y="161"/>
                  </a:lnTo>
                  <a:cubicBezTo>
                    <a:pt x="1" y="161"/>
                    <a:pt x="1" y="167"/>
                    <a:pt x="1" y="173"/>
                  </a:cubicBezTo>
                  <a:lnTo>
                    <a:pt x="1" y="192"/>
                  </a:lnTo>
                  <a:lnTo>
                    <a:pt x="1" y="218"/>
                  </a:lnTo>
                  <a:cubicBezTo>
                    <a:pt x="1" y="224"/>
                    <a:pt x="7" y="227"/>
                    <a:pt x="13" y="227"/>
                  </a:cubicBezTo>
                  <a:cubicBezTo>
                    <a:pt x="20" y="227"/>
                    <a:pt x="26" y="224"/>
                    <a:pt x="26" y="218"/>
                  </a:cubicBezTo>
                  <a:cubicBezTo>
                    <a:pt x="26" y="211"/>
                    <a:pt x="32" y="199"/>
                    <a:pt x="32" y="192"/>
                  </a:cubicBezTo>
                  <a:cubicBezTo>
                    <a:pt x="32" y="186"/>
                    <a:pt x="39" y="173"/>
                    <a:pt x="39" y="167"/>
                  </a:cubicBezTo>
                  <a:cubicBezTo>
                    <a:pt x="39" y="161"/>
                    <a:pt x="39" y="148"/>
                    <a:pt x="39" y="141"/>
                  </a:cubicBezTo>
                  <a:lnTo>
                    <a:pt x="39" y="110"/>
                  </a:lnTo>
                  <a:cubicBezTo>
                    <a:pt x="39" y="78"/>
                    <a:pt x="32" y="40"/>
                    <a:pt x="20" y="8"/>
                  </a:cubicBezTo>
                  <a:cubicBezTo>
                    <a:pt x="20" y="3"/>
                    <a:pt x="16" y="1"/>
                    <a:pt x="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 flipH="1">
              <a:off x="8174942" y="470171"/>
              <a:ext cx="27852" cy="21895"/>
            </a:xfrm>
            <a:custGeom>
              <a:avLst/>
              <a:gdLst/>
              <a:ahLst/>
              <a:cxnLst/>
              <a:rect l="l" t="t" r="r" b="b"/>
              <a:pathLst>
                <a:path w="187" h="147" extrusionOk="0">
                  <a:moveTo>
                    <a:pt x="21" y="0"/>
                  </a:moveTo>
                  <a:cubicBezTo>
                    <a:pt x="10" y="0"/>
                    <a:pt x="1" y="10"/>
                    <a:pt x="5" y="23"/>
                  </a:cubicBezTo>
                  <a:cubicBezTo>
                    <a:pt x="24" y="54"/>
                    <a:pt x="43" y="80"/>
                    <a:pt x="69" y="99"/>
                  </a:cubicBezTo>
                  <a:cubicBezTo>
                    <a:pt x="75" y="112"/>
                    <a:pt x="94" y="124"/>
                    <a:pt x="107" y="131"/>
                  </a:cubicBezTo>
                  <a:cubicBezTo>
                    <a:pt x="113" y="137"/>
                    <a:pt x="119" y="143"/>
                    <a:pt x="132" y="143"/>
                  </a:cubicBezTo>
                  <a:lnTo>
                    <a:pt x="158" y="143"/>
                  </a:lnTo>
                  <a:cubicBezTo>
                    <a:pt x="161" y="145"/>
                    <a:pt x="164" y="146"/>
                    <a:pt x="166" y="146"/>
                  </a:cubicBezTo>
                  <a:cubicBezTo>
                    <a:pt x="180" y="146"/>
                    <a:pt x="186" y="123"/>
                    <a:pt x="170" y="118"/>
                  </a:cubicBezTo>
                  <a:lnTo>
                    <a:pt x="158" y="118"/>
                  </a:lnTo>
                  <a:lnTo>
                    <a:pt x="151" y="112"/>
                  </a:lnTo>
                  <a:cubicBezTo>
                    <a:pt x="145" y="105"/>
                    <a:pt x="138" y="99"/>
                    <a:pt x="132" y="92"/>
                  </a:cubicBezTo>
                  <a:lnTo>
                    <a:pt x="94" y="67"/>
                  </a:lnTo>
                  <a:lnTo>
                    <a:pt x="88" y="67"/>
                  </a:lnTo>
                  <a:lnTo>
                    <a:pt x="81" y="54"/>
                  </a:lnTo>
                  <a:lnTo>
                    <a:pt x="62" y="42"/>
                  </a:lnTo>
                  <a:cubicBezTo>
                    <a:pt x="49" y="29"/>
                    <a:pt x="43" y="16"/>
                    <a:pt x="37" y="10"/>
                  </a:cubicBezTo>
                  <a:cubicBezTo>
                    <a:pt x="32" y="3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 flipH="1">
              <a:off x="8150813" y="422063"/>
              <a:ext cx="57045" cy="67769"/>
            </a:xfrm>
            <a:custGeom>
              <a:avLst/>
              <a:gdLst/>
              <a:ahLst/>
              <a:cxnLst/>
              <a:rect l="l" t="t" r="r" b="b"/>
              <a:pathLst>
                <a:path w="383" h="455" extrusionOk="0">
                  <a:moveTo>
                    <a:pt x="29" y="1"/>
                  </a:moveTo>
                  <a:cubicBezTo>
                    <a:pt x="22" y="1"/>
                    <a:pt x="14" y="6"/>
                    <a:pt x="14" y="15"/>
                  </a:cubicBezTo>
                  <a:cubicBezTo>
                    <a:pt x="1" y="66"/>
                    <a:pt x="1" y="123"/>
                    <a:pt x="14" y="174"/>
                  </a:cubicBezTo>
                  <a:cubicBezTo>
                    <a:pt x="33" y="225"/>
                    <a:pt x="58" y="269"/>
                    <a:pt x="90" y="314"/>
                  </a:cubicBezTo>
                  <a:cubicBezTo>
                    <a:pt x="122" y="352"/>
                    <a:pt x="166" y="390"/>
                    <a:pt x="211" y="415"/>
                  </a:cubicBezTo>
                  <a:cubicBezTo>
                    <a:pt x="242" y="433"/>
                    <a:pt x="282" y="454"/>
                    <a:pt x="321" y="454"/>
                  </a:cubicBezTo>
                  <a:cubicBezTo>
                    <a:pt x="338" y="454"/>
                    <a:pt x="354" y="450"/>
                    <a:pt x="369" y="441"/>
                  </a:cubicBezTo>
                  <a:cubicBezTo>
                    <a:pt x="382" y="435"/>
                    <a:pt x="382" y="422"/>
                    <a:pt x="369" y="415"/>
                  </a:cubicBezTo>
                  <a:cubicBezTo>
                    <a:pt x="338" y="384"/>
                    <a:pt x="293" y="377"/>
                    <a:pt x="249" y="352"/>
                  </a:cubicBezTo>
                  <a:cubicBezTo>
                    <a:pt x="172" y="307"/>
                    <a:pt x="109" y="238"/>
                    <a:pt x="77" y="155"/>
                  </a:cubicBezTo>
                  <a:cubicBezTo>
                    <a:pt x="58" y="110"/>
                    <a:pt x="45" y="60"/>
                    <a:pt x="45" y="15"/>
                  </a:cubicBezTo>
                  <a:cubicBezTo>
                    <a:pt x="45" y="6"/>
                    <a:pt x="37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 flipH="1">
              <a:off x="8077004" y="384821"/>
              <a:ext cx="114686" cy="95025"/>
            </a:xfrm>
            <a:custGeom>
              <a:avLst/>
              <a:gdLst/>
              <a:ahLst/>
              <a:cxnLst/>
              <a:rect l="l" t="t" r="r" b="b"/>
              <a:pathLst>
                <a:path w="770" h="638" extrusionOk="0">
                  <a:moveTo>
                    <a:pt x="290" y="256"/>
                  </a:moveTo>
                  <a:cubicBezTo>
                    <a:pt x="316" y="256"/>
                    <a:pt x="343" y="273"/>
                    <a:pt x="357" y="296"/>
                  </a:cubicBezTo>
                  <a:cubicBezTo>
                    <a:pt x="369" y="321"/>
                    <a:pt x="376" y="359"/>
                    <a:pt x="363" y="391"/>
                  </a:cubicBezTo>
                  <a:cubicBezTo>
                    <a:pt x="346" y="402"/>
                    <a:pt x="324" y="408"/>
                    <a:pt x="303" y="408"/>
                  </a:cubicBezTo>
                  <a:cubicBezTo>
                    <a:pt x="261" y="408"/>
                    <a:pt x="221" y="386"/>
                    <a:pt x="217" y="340"/>
                  </a:cubicBezTo>
                  <a:cubicBezTo>
                    <a:pt x="211" y="309"/>
                    <a:pt x="230" y="277"/>
                    <a:pt x="255" y="264"/>
                  </a:cubicBezTo>
                  <a:lnTo>
                    <a:pt x="261" y="264"/>
                  </a:lnTo>
                  <a:cubicBezTo>
                    <a:pt x="270" y="259"/>
                    <a:pt x="280" y="256"/>
                    <a:pt x="290" y="256"/>
                  </a:cubicBezTo>
                  <a:close/>
                  <a:moveTo>
                    <a:pt x="373" y="0"/>
                  </a:moveTo>
                  <a:cubicBezTo>
                    <a:pt x="246" y="0"/>
                    <a:pt x="133" y="68"/>
                    <a:pt x="71" y="181"/>
                  </a:cubicBezTo>
                  <a:cubicBezTo>
                    <a:pt x="1" y="302"/>
                    <a:pt x="26" y="455"/>
                    <a:pt x="122" y="550"/>
                  </a:cubicBezTo>
                  <a:cubicBezTo>
                    <a:pt x="180" y="602"/>
                    <a:pt x="254" y="633"/>
                    <a:pt x="334" y="633"/>
                  </a:cubicBezTo>
                  <a:cubicBezTo>
                    <a:pt x="342" y="633"/>
                    <a:pt x="349" y="633"/>
                    <a:pt x="357" y="633"/>
                  </a:cubicBezTo>
                  <a:cubicBezTo>
                    <a:pt x="374" y="636"/>
                    <a:pt x="391" y="638"/>
                    <a:pt x="409" y="638"/>
                  </a:cubicBezTo>
                  <a:cubicBezTo>
                    <a:pt x="457" y="638"/>
                    <a:pt x="507" y="626"/>
                    <a:pt x="554" y="607"/>
                  </a:cubicBezTo>
                  <a:cubicBezTo>
                    <a:pt x="687" y="550"/>
                    <a:pt x="770" y="404"/>
                    <a:pt x="744" y="258"/>
                  </a:cubicBezTo>
                  <a:cubicBezTo>
                    <a:pt x="694" y="112"/>
                    <a:pt x="566" y="10"/>
                    <a:pt x="420" y="3"/>
                  </a:cubicBezTo>
                  <a:cubicBezTo>
                    <a:pt x="404" y="1"/>
                    <a:pt x="388" y="0"/>
                    <a:pt x="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 flipH="1">
              <a:off x="8212326" y="433233"/>
              <a:ext cx="15341" cy="30831"/>
            </a:xfrm>
            <a:custGeom>
              <a:avLst/>
              <a:gdLst/>
              <a:ahLst/>
              <a:cxnLst/>
              <a:rect l="l" t="t" r="r" b="b"/>
              <a:pathLst>
                <a:path w="103" h="207" extrusionOk="0">
                  <a:moveTo>
                    <a:pt x="28" y="0"/>
                  </a:moveTo>
                  <a:cubicBezTo>
                    <a:pt x="18" y="0"/>
                    <a:pt x="10" y="5"/>
                    <a:pt x="7" y="16"/>
                  </a:cubicBezTo>
                  <a:cubicBezTo>
                    <a:pt x="0" y="54"/>
                    <a:pt x="7" y="93"/>
                    <a:pt x="19" y="131"/>
                  </a:cubicBezTo>
                  <a:cubicBezTo>
                    <a:pt x="26" y="156"/>
                    <a:pt x="51" y="201"/>
                    <a:pt x="89" y="207"/>
                  </a:cubicBezTo>
                  <a:cubicBezTo>
                    <a:pt x="96" y="207"/>
                    <a:pt x="102" y="194"/>
                    <a:pt x="102" y="188"/>
                  </a:cubicBezTo>
                  <a:cubicBezTo>
                    <a:pt x="96" y="182"/>
                    <a:pt x="96" y="175"/>
                    <a:pt x="96" y="169"/>
                  </a:cubicBezTo>
                  <a:cubicBezTo>
                    <a:pt x="89" y="163"/>
                    <a:pt x="89" y="156"/>
                    <a:pt x="83" y="150"/>
                  </a:cubicBezTo>
                  <a:lnTo>
                    <a:pt x="70" y="124"/>
                  </a:lnTo>
                  <a:lnTo>
                    <a:pt x="64" y="118"/>
                  </a:lnTo>
                  <a:lnTo>
                    <a:pt x="64" y="112"/>
                  </a:lnTo>
                  <a:cubicBezTo>
                    <a:pt x="58" y="86"/>
                    <a:pt x="51" y="54"/>
                    <a:pt x="58" y="23"/>
                  </a:cubicBezTo>
                  <a:cubicBezTo>
                    <a:pt x="54" y="8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 flipH="1">
              <a:off x="8233476" y="435765"/>
              <a:ext cx="11171" cy="34704"/>
            </a:xfrm>
            <a:custGeom>
              <a:avLst/>
              <a:gdLst/>
              <a:ahLst/>
              <a:cxnLst/>
              <a:rect l="l" t="t" r="r" b="b"/>
              <a:pathLst>
                <a:path w="75" h="233" extrusionOk="0">
                  <a:moveTo>
                    <a:pt x="46" y="0"/>
                  </a:moveTo>
                  <a:cubicBezTo>
                    <a:pt x="40" y="0"/>
                    <a:pt x="34" y="4"/>
                    <a:pt x="32" y="12"/>
                  </a:cubicBezTo>
                  <a:cubicBezTo>
                    <a:pt x="13" y="44"/>
                    <a:pt x="6" y="82"/>
                    <a:pt x="0" y="120"/>
                  </a:cubicBezTo>
                  <a:cubicBezTo>
                    <a:pt x="0" y="139"/>
                    <a:pt x="0" y="152"/>
                    <a:pt x="0" y="171"/>
                  </a:cubicBezTo>
                  <a:cubicBezTo>
                    <a:pt x="0" y="184"/>
                    <a:pt x="6" y="190"/>
                    <a:pt x="6" y="203"/>
                  </a:cubicBezTo>
                  <a:cubicBezTo>
                    <a:pt x="6" y="209"/>
                    <a:pt x="13" y="222"/>
                    <a:pt x="25" y="228"/>
                  </a:cubicBezTo>
                  <a:cubicBezTo>
                    <a:pt x="28" y="231"/>
                    <a:pt x="32" y="232"/>
                    <a:pt x="36" y="232"/>
                  </a:cubicBezTo>
                  <a:cubicBezTo>
                    <a:pt x="41" y="232"/>
                    <a:pt x="47" y="229"/>
                    <a:pt x="51" y="222"/>
                  </a:cubicBezTo>
                  <a:cubicBezTo>
                    <a:pt x="51" y="209"/>
                    <a:pt x="51" y="203"/>
                    <a:pt x="51" y="190"/>
                  </a:cubicBezTo>
                  <a:lnTo>
                    <a:pt x="51" y="171"/>
                  </a:lnTo>
                  <a:cubicBezTo>
                    <a:pt x="51" y="152"/>
                    <a:pt x="51" y="139"/>
                    <a:pt x="51" y="120"/>
                  </a:cubicBezTo>
                  <a:cubicBezTo>
                    <a:pt x="51" y="88"/>
                    <a:pt x="57" y="57"/>
                    <a:pt x="70" y="31"/>
                  </a:cubicBezTo>
                  <a:cubicBezTo>
                    <a:pt x="74" y="14"/>
                    <a:pt x="5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 flipH="1">
              <a:off x="7861269" y="683606"/>
              <a:ext cx="27554" cy="9532"/>
            </a:xfrm>
            <a:custGeom>
              <a:avLst/>
              <a:gdLst/>
              <a:ahLst/>
              <a:cxnLst/>
              <a:rect l="l" t="t" r="r" b="b"/>
              <a:pathLst>
                <a:path w="185" h="64" extrusionOk="0">
                  <a:moveTo>
                    <a:pt x="159" y="0"/>
                  </a:moveTo>
                  <a:lnTo>
                    <a:pt x="83" y="19"/>
                  </a:lnTo>
                  <a:lnTo>
                    <a:pt x="64" y="19"/>
                  </a:lnTo>
                  <a:cubicBezTo>
                    <a:pt x="58" y="19"/>
                    <a:pt x="51" y="19"/>
                    <a:pt x="45" y="26"/>
                  </a:cubicBezTo>
                  <a:cubicBezTo>
                    <a:pt x="32" y="32"/>
                    <a:pt x="20" y="38"/>
                    <a:pt x="7" y="45"/>
                  </a:cubicBezTo>
                  <a:cubicBezTo>
                    <a:pt x="0" y="51"/>
                    <a:pt x="7" y="64"/>
                    <a:pt x="20" y="64"/>
                  </a:cubicBezTo>
                  <a:lnTo>
                    <a:pt x="77" y="64"/>
                  </a:lnTo>
                  <a:lnTo>
                    <a:pt x="96" y="58"/>
                  </a:lnTo>
                  <a:lnTo>
                    <a:pt x="166" y="32"/>
                  </a:lnTo>
                  <a:cubicBezTo>
                    <a:pt x="185" y="19"/>
                    <a:pt x="178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 flipH="1">
              <a:off x="7868865" y="1268801"/>
              <a:ext cx="12958" cy="142240"/>
            </a:xfrm>
            <a:custGeom>
              <a:avLst/>
              <a:gdLst/>
              <a:ahLst/>
              <a:cxnLst/>
              <a:rect l="l" t="t" r="r" b="b"/>
              <a:pathLst>
                <a:path w="87" h="955" extrusionOk="0">
                  <a:moveTo>
                    <a:pt x="23" y="0"/>
                  </a:moveTo>
                  <a:cubicBezTo>
                    <a:pt x="13" y="0"/>
                    <a:pt x="0" y="9"/>
                    <a:pt x="4" y="24"/>
                  </a:cubicBezTo>
                  <a:cubicBezTo>
                    <a:pt x="4" y="177"/>
                    <a:pt x="11" y="329"/>
                    <a:pt x="17" y="482"/>
                  </a:cubicBezTo>
                  <a:cubicBezTo>
                    <a:pt x="17" y="634"/>
                    <a:pt x="17" y="793"/>
                    <a:pt x="17" y="945"/>
                  </a:cubicBezTo>
                  <a:cubicBezTo>
                    <a:pt x="17" y="952"/>
                    <a:pt x="22" y="955"/>
                    <a:pt x="27" y="955"/>
                  </a:cubicBezTo>
                  <a:cubicBezTo>
                    <a:pt x="31" y="955"/>
                    <a:pt x="36" y="952"/>
                    <a:pt x="36" y="945"/>
                  </a:cubicBezTo>
                  <a:cubicBezTo>
                    <a:pt x="68" y="793"/>
                    <a:pt x="81" y="634"/>
                    <a:pt x="81" y="482"/>
                  </a:cubicBezTo>
                  <a:cubicBezTo>
                    <a:pt x="87" y="323"/>
                    <a:pt x="74" y="164"/>
                    <a:pt x="36" y="11"/>
                  </a:cubicBezTo>
                  <a:cubicBezTo>
                    <a:pt x="36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 flipH="1">
              <a:off x="7895377" y="1118518"/>
              <a:ext cx="20852" cy="77748"/>
            </a:xfrm>
            <a:custGeom>
              <a:avLst/>
              <a:gdLst/>
              <a:ahLst/>
              <a:cxnLst/>
              <a:rect l="l" t="t" r="r" b="b"/>
              <a:pathLst>
                <a:path w="140" h="522" extrusionOk="0">
                  <a:moveTo>
                    <a:pt x="23" y="0"/>
                  </a:moveTo>
                  <a:cubicBezTo>
                    <a:pt x="12" y="0"/>
                    <a:pt x="0" y="8"/>
                    <a:pt x="0" y="23"/>
                  </a:cubicBezTo>
                  <a:cubicBezTo>
                    <a:pt x="7" y="105"/>
                    <a:pt x="26" y="194"/>
                    <a:pt x="38" y="277"/>
                  </a:cubicBezTo>
                  <a:lnTo>
                    <a:pt x="64" y="404"/>
                  </a:lnTo>
                  <a:cubicBezTo>
                    <a:pt x="64" y="442"/>
                    <a:pt x="76" y="480"/>
                    <a:pt x="102" y="512"/>
                  </a:cubicBezTo>
                  <a:cubicBezTo>
                    <a:pt x="105" y="518"/>
                    <a:pt x="110" y="521"/>
                    <a:pt x="115" y="521"/>
                  </a:cubicBezTo>
                  <a:cubicBezTo>
                    <a:pt x="119" y="521"/>
                    <a:pt x="124" y="518"/>
                    <a:pt x="127" y="512"/>
                  </a:cubicBezTo>
                  <a:cubicBezTo>
                    <a:pt x="140" y="474"/>
                    <a:pt x="140" y="436"/>
                    <a:pt x="127" y="398"/>
                  </a:cubicBezTo>
                  <a:cubicBezTo>
                    <a:pt x="115" y="353"/>
                    <a:pt x="108" y="315"/>
                    <a:pt x="102" y="270"/>
                  </a:cubicBezTo>
                  <a:cubicBezTo>
                    <a:pt x="83" y="181"/>
                    <a:pt x="64" y="99"/>
                    <a:pt x="38" y="16"/>
                  </a:cubicBezTo>
                  <a:cubicBezTo>
                    <a:pt x="38" y="5"/>
                    <a:pt x="31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 flipH="1">
              <a:off x="7864099" y="995193"/>
              <a:ext cx="19958" cy="100089"/>
            </a:xfrm>
            <a:custGeom>
              <a:avLst/>
              <a:gdLst/>
              <a:ahLst/>
              <a:cxnLst/>
              <a:rect l="l" t="t" r="r" b="b"/>
              <a:pathLst>
                <a:path w="134" h="672" extrusionOk="0">
                  <a:moveTo>
                    <a:pt x="17" y="0"/>
                  </a:moveTo>
                  <a:cubicBezTo>
                    <a:pt x="9" y="0"/>
                    <a:pt x="0" y="7"/>
                    <a:pt x="0" y="18"/>
                  </a:cubicBezTo>
                  <a:cubicBezTo>
                    <a:pt x="13" y="126"/>
                    <a:pt x="38" y="234"/>
                    <a:pt x="45" y="336"/>
                  </a:cubicBezTo>
                  <a:cubicBezTo>
                    <a:pt x="51" y="387"/>
                    <a:pt x="51" y="444"/>
                    <a:pt x="51" y="495"/>
                  </a:cubicBezTo>
                  <a:lnTo>
                    <a:pt x="51" y="577"/>
                  </a:lnTo>
                  <a:cubicBezTo>
                    <a:pt x="57" y="603"/>
                    <a:pt x="64" y="635"/>
                    <a:pt x="70" y="660"/>
                  </a:cubicBezTo>
                  <a:cubicBezTo>
                    <a:pt x="73" y="669"/>
                    <a:pt x="80" y="672"/>
                    <a:pt x="87" y="672"/>
                  </a:cubicBezTo>
                  <a:cubicBezTo>
                    <a:pt x="96" y="672"/>
                    <a:pt x="105" y="667"/>
                    <a:pt x="108" y="660"/>
                  </a:cubicBezTo>
                  <a:cubicBezTo>
                    <a:pt x="121" y="635"/>
                    <a:pt x="127" y="603"/>
                    <a:pt x="134" y="577"/>
                  </a:cubicBezTo>
                  <a:cubicBezTo>
                    <a:pt x="134" y="546"/>
                    <a:pt x="134" y="520"/>
                    <a:pt x="134" y="495"/>
                  </a:cubicBezTo>
                  <a:cubicBezTo>
                    <a:pt x="134" y="438"/>
                    <a:pt x="127" y="380"/>
                    <a:pt x="121" y="329"/>
                  </a:cubicBezTo>
                  <a:cubicBezTo>
                    <a:pt x="108" y="215"/>
                    <a:pt x="76" y="107"/>
                    <a:pt x="32" y="12"/>
                  </a:cubicBezTo>
                  <a:cubicBezTo>
                    <a:pt x="29" y="4"/>
                    <a:pt x="23" y="0"/>
                    <a:pt x="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" name="Google Shape;494;p41"/>
            <p:cNvSpPr/>
            <p:nvPr/>
          </p:nvSpPr>
          <p:spPr>
            <a:xfrm flipH="1">
              <a:off x="8515276" y="1084410"/>
              <a:ext cx="8639" cy="35448"/>
            </a:xfrm>
            <a:custGeom>
              <a:avLst/>
              <a:gdLst/>
              <a:ahLst/>
              <a:cxnLst/>
              <a:rect l="l" t="t" r="r" b="b"/>
              <a:pathLst>
                <a:path w="58" h="238" extrusionOk="0">
                  <a:moveTo>
                    <a:pt x="41" y="1"/>
                  </a:moveTo>
                  <a:cubicBezTo>
                    <a:pt x="35" y="1"/>
                    <a:pt x="29" y="4"/>
                    <a:pt x="26" y="10"/>
                  </a:cubicBezTo>
                  <a:cubicBezTo>
                    <a:pt x="19" y="42"/>
                    <a:pt x="7" y="74"/>
                    <a:pt x="7" y="112"/>
                  </a:cubicBezTo>
                  <a:cubicBezTo>
                    <a:pt x="0" y="144"/>
                    <a:pt x="0" y="182"/>
                    <a:pt x="0" y="213"/>
                  </a:cubicBezTo>
                  <a:cubicBezTo>
                    <a:pt x="0" y="229"/>
                    <a:pt x="13" y="237"/>
                    <a:pt x="26" y="237"/>
                  </a:cubicBezTo>
                  <a:cubicBezTo>
                    <a:pt x="38" y="237"/>
                    <a:pt x="51" y="229"/>
                    <a:pt x="51" y="213"/>
                  </a:cubicBezTo>
                  <a:cubicBezTo>
                    <a:pt x="51" y="182"/>
                    <a:pt x="58" y="150"/>
                    <a:pt x="58" y="112"/>
                  </a:cubicBezTo>
                  <a:cubicBezTo>
                    <a:pt x="58" y="80"/>
                    <a:pt x="58" y="42"/>
                    <a:pt x="51" y="10"/>
                  </a:cubicBezTo>
                  <a:cubicBezTo>
                    <a:pt x="51" y="4"/>
                    <a:pt x="46" y="1"/>
                    <a:pt x="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 flipH="1">
              <a:off x="7918910" y="970916"/>
              <a:ext cx="11618" cy="51832"/>
            </a:xfrm>
            <a:custGeom>
              <a:avLst/>
              <a:gdLst/>
              <a:ahLst/>
              <a:cxnLst/>
              <a:rect l="l" t="t" r="r" b="b"/>
              <a:pathLst>
                <a:path w="78" h="348" extrusionOk="0">
                  <a:moveTo>
                    <a:pt x="36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7" y="3"/>
                    <a:pt x="1" y="22"/>
                    <a:pt x="1" y="35"/>
                  </a:cubicBezTo>
                  <a:cubicBezTo>
                    <a:pt x="14" y="86"/>
                    <a:pt x="14" y="130"/>
                    <a:pt x="14" y="181"/>
                  </a:cubicBezTo>
                  <a:lnTo>
                    <a:pt x="14" y="219"/>
                  </a:lnTo>
                  <a:cubicBezTo>
                    <a:pt x="7" y="232"/>
                    <a:pt x="7" y="245"/>
                    <a:pt x="14" y="257"/>
                  </a:cubicBezTo>
                  <a:cubicBezTo>
                    <a:pt x="14" y="283"/>
                    <a:pt x="14" y="308"/>
                    <a:pt x="14" y="340"/>
                  </a:cubicBezTo>
                  <a:cubicBezTo>
                    <a:pt x="14" y="344"/>
                    <a:pt x="18" y="347"/>
                    <a:pt x="23" y="347"/>
                  </a:cubicBezTo>
                  <a:cubicBezTo>
                    <a:pt x="26" y="347"/>
                    <a:pt x="30" y="345"/>
                    <a:pt x="33" y="340"/>
                  </a:cubicBezTo>
                  <a:cubicBezTo>
                    <a:pt x="45" y="321"/>
                    <a:pt x="52" y="289"/>
                    <a:pt x="64" y="270"/>
                  </a:cubicBezTo>
                  <a:cubicBezTo>
                    <a:pt x="71" y="257"/>
                    <a:pt x="71" y="245"/>
                    <a:pt x="77" y="226"/>
                  </a:cubicBezTo>
                  <a:cubicBezTo>
                    <a:pt x="77" y="213"/>
                    <a:pt x="77" y="200"/>
                    <a:pt x="77" y="187"/>
                  </a:cubicBezTo>
                  <a:cubicBezTo>
                    <a:pt x="77" y="130"/>
                    <a:pt x="71" y="73"/>
                    <a:pt x="58" y="22"/>
                  </a:cubicBezTo>
                  <a:cubicBezTo>
                    <a:pt x="53" y="8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 flipH="1">
              <a:off x="7934996" y="964064"/>
              <a:ext cx="14894" cy="54662"/>
            </a:xfrm>
            <a:custGeom>
              <a:avLst/>
              <a:gdLst/>
              <a:ahLst/>
              <a:cxnLst/>
              <a:rect l="l" t="t" r="r" b="b"/>
              <a:pathLst>
                <a:path w="100" h="367" extrusionOk="0">
                  <a:moveTo>
                    <a:pt x="11" y="1"/>
                  </a:moveTo>
                  <a:cubicBezTo>
                    <a:pt x="5" y="1"/>
                    <a:pt x="0" y="4"/>
                    <a:pt x="4" y="11"/>
                  </a:cubicBezTo>
                  <a:cubicBezTo>
                    <a:pt x="4" y="17"/>
                    <a:pt x="4" y="17"/>
                    <a:pt x="4" y="24"/>
                  </a:cubicBezTo>
                  <a:cubicBezTo>
                    <a:pt x="4" y="24"/>
                    <a:pt x="4" y="30"/>
                    <a:pt x="4" y="36"/>
                  </a:cubicBezTo>
                  <a:lnTo>
                    <a:pt x="4" y="49"/>
                  </a:lnTo>
                  <a:cubicBezTo>
                    <a:pt x="4" y="62"/>
                    <a:pt x="4" y="75"/>
                    <a:pt x="4" y="87"/>
                  </a:cubicBezTo>
                  <a:cubicBezTo>
                    <a:pt x="4" y="113"/>
                    <a:pt x="10" y="138"/>
                    <a:pt x="16" y="170"/>
                  </a:cubicBezTo>
                  <a:cubicBezTo>
                    <a:pt x="16" y="195"/>
                    <a:pt x="16" y="221"/>
                    <a:pt x="23" y="246"/>
                  </a:cubicBezTo>
                  <a:cubicBezTo>
                    <a:pt x="23" y="272"/>
                    <a:pt x="23" y="297"/>
                    <a:pt x="23" y="329"/>
                  </a:cubicBezTo>
                  <a:cubicBezTo>
                    <a:pt x="23" y="348"/>
                    <a:pt x="36" y="361"/>
                    <a:pt x="55" y="367"/>
                  </a:cubicBezTo>
                  <a:cubicBezTo>
                    <a:pt x="74" y="367"/>
                    <a:pt x="93" y="354"/>
                    <a:pt x="99" y="335"/>
                  </a:cubicBezTo>
                  <a:cubicBezTo>
                    <a:pt x="99" y="278"/>
                    <a:pt x="99" y="214"/>
                    <a:pt x="86" y="157"/>
                  </a:cubicBezTo>
                  <a:cubicBezTo>
                    <a:pt x="80" y="132"/>
                    <a:pt x="74" y="106"/>
                    <a:pt x="67" y="81"/>
                  </a:cubicBezTo>
                  <a:cubicBezTo>
                    <a:pt x="61" y="68"/>
                    <a:pt x="55" y="56"/>
                    <a:pt x="48" y="43"/>
                  </a:cubicBezTo>
                  <a:cubicBezTo>
                    <a:pt x="48" y="36"/>
                    <a:pt x="42" y="30"/>
                    <a:pt x="36" y="24"/>
                  </a:cubicBezTo>
                  <a:cubicBezTo>
                    <a:pt x="36" y="17"/>
                    <a:pt x="36" y="17"/>
                    <a:pt x="29" y="17"/>
                  </a:cubicBezTo>
                  <a:cubicBezTo>
                    <a:pt x="29" y="11"/>
                    <a:pt x="23" y="11"/>
                    <a:pt x="23" y="5"/>
                  </a:cubicBezTo>
                  <a:cubicBezTo>
                    <a:pt x="20" y="2"/>
                    <a:pt x="15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" name="Google Shape;497;p41"/>
            <p:cNvSpPr/>
            <p:nvPr/>
          </p:nvSpPr>
          <p:spPr>
            <a:xfrm flipH="1">
              <a:off x="7987125" y="985512"/>
              <a:ext cx="10575" cy="48257"/>
            </a:xfrm>
            <a:custGeom>
              <a:avLst/>
              <a:gdLst/>
              <a:ahLst/>
              <a:cxnLst/>
              <a:rect l="l" t="t" r="r" b="b"/>
              <a:pathLst>
                <a:path w="71" h="324" extrusionOk="0">
                  <a:moveTo>
                    <a:pt x="21" y="0"/>
                  </a:moveTo>
                  <a:cubicBezTo>
                    <a:pt x="12" y="0"/>
                    <a:pt x="3" y="7"/>
                    <a:pt x="7" y="20"/>
                  </a:cubicBezTo>
                  <a:cubicBezTo>
                    <a:pt x="20" y="64"/>
                    <a:pt x="26" y="115"/>
                    <a:pt x="20" y="159"/>
                  </a:cubicBezTo>
                  <a:cubicBezTo>
                    <a:pt x="20" y="185"/>
                    <a:pt x="13" y="210"/>
                    <a:pt x="13" y="236"/>
                  </a:cubicBezTo>
                  <a:cubicBezTo>
                    <a:pt x="13" y="261"/>
                    <a:pt x="1" y="280"/>
                    <a:pt x="1" y="306"/>
                  </a:cubicBezTo>
                  <a:cubicBezTo>
                    <a:pt x="1" y="315"/>
                    <a:pt x="4" y="324"/>
                    <a:pt x="10" y="324"/>
                  </a:cubicBezTo>
                  <a:cubicBezTo>
                    <a:pt x="13" y="324"/>
                    <a:pt x="16" y="322"/>
                    <a:pt x="20" y="318"/>
                  </a:cubicBezTo>
                  <a:cubicBezTo>
                    <a:pt x="51" y="274"/>
                    <a:pt x="71" y="223"/>
                    <a:pt x="64" y="166"/>
                  </a:cubicBezTo>
                  <a:cubicBezTo>
                    <a:pt x="64" y="109"/>
                    <a:pt x="51" y="58"/>
                    <a:pt x="32" y="7"/>
                  </a:cubicBezTo>
                  <a:cubicBezTo>
                    <a:pt x="30" y="2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 flipH="1">
              <a:off x="8056235" y="1833591"/>
              <a:ext cx="110366" cy="153262"/>
            </a:xfrm>
            <a:custGeom>
              <a:avLst/>
              <a:gdLst/>
              <a:ahLst/>
              <a:cxnLst/>
              <a:rect l="l" t="t" r="r" b="b"/>
              <a:pathLst>
                <a:path w="741" h="1029" extrusionOk="0">
                  <a:moveTo>
                    <a:pt x="712" y="0"/>
                  </a:moveTo>
                  <a:cubicBezTo>
                    <a:pt x="706" y="0"/>
                    <a:pt x="700" y="3"/>
                    <a:pt x="696" y="7"/>
                  </a:cubicBezTo>
                  <a:cubicBezTo>
                    <a:pt x="626" y="77"/>
                    <a:pt x="569" y="159"/>
                    <a:pt x="525" y="248"/>
                  </a:cubicBezTo>
                  <a:cubicBezTo>
                    <a:pt x="474" y="337"/>
                    <a:pt x="423" y="426"/>
                    <a:pt x="366" y="509"/>
                  </a:cubicBezTo>
                  <a:cubicBezTo>
                    <a:pt x="258" y="680"/>
                    <a:pt x="131" y="839"/>
                    <a:pt x="10" y="1004"/>
                  </a:cubicBezTo>
                  <a:cubicBezTo>
                    <a:pt x="1" y="1018"/>
                    <a:pt x="11" y="1029"/>
                    <a:pt x="25" y="1029"/>
                  </a:cubicBezTo>
                  <a:cubicBezTo>
                    <a:pt x="30" y="1029"/>
                    <a:pt x="36" y="1027"/>
                    <a:pt x="42" y="1024"/>
                  </a:cubicBezTo>
                  <a:cubicBezTo>
                    <a:pt x="200" y="890"/>
                    <a:pt x="340" y="738"/>
                    <a:pt x="461" y="566"/>
                  </a:cubicBezTo>
                  <a:cubicBezTo>
                    <a:pt x="525" y="483"/>
                    <a:pt x="582" y="394"/>
                    <a:pt x="633" y="305"/>
                  </a:cubicBezTo>
                  <a:cubicBezTo>
                    <a:pt x="690" y="223"/>
                    <a:pt x="728" y="128"/>
                    <a:pt x="741" y="26"/>
                  </a:cubicBezTo>
                  <a:cubicBezTo>
                    <a:pt x="736" y="9"/>
                    <a:pt x="724" y="0"/>
                    <a:pt x="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 flipH="1">
              <a:off x="8030617" y="1769694"/>
              <a:ext cx="19065" cy="38874"/>
            </a:xfrm>
            <a:custGeom>
              <a:avLst/>
              <a:gdLst/>
              <a:ahLst/>
              <a:cxnLst/>
              <a:rect l="l" t="t" r="r" b="b"/>
              <a:pathLst>
                <a:path w="128" h="261" extrusionOk="0">
                  <a:moveTo>
                    <a:pt x="109" y="0"/>
                  </a:moveTo>
                  <a:cubicBezTo>
                    <a:pt x="105" y="0"/>
                    <a:pt x="102" y="4"/>
                    <a:pt x="102" y="10"/>
                  </a:cubicBezTo>
                  <a:cubicBezTo>
                    <a:pt x="95" y="16"/>
                    <a:pt x="89" y="29"/>
                    <a:pt x="89" y="35"/>
                  </a:cubicBezTo>
                  <a:cubicBezTo>
                    <a:pt x="89" y="48"/>
                    <a:pt x="83" y="54"/>
                    <a:pt x="76" y="67"/>
                  </a:cubicBezTo>
                  <a:cubicBezTo>
                    <a:pt x="70" y="80"/>
                    <a:pt x="70" y="99"/>
                    <a:pt x="64" y="118"/>
                  </a:cubicBezTo>
                  <a:cubicBezTo>
                    <a:pt x="51" y="156"/>
                    <a:pt x="32" y="188"/>
                    <a:pt x="6" y="220"/>
                  </a:cubicBezTo>
                  <a:cubicBezTo>
                    <a:pt x="0" y="232"/>
                    <a:pt x="6" y="245"/>
                    <a:pt x="19" y="258"/>
                  </a:cubicBezTo>
                  <a:cubicBezTo>
                    <a:pt x="21" y="260"/>
                    <a:pt x="24" y="260"/>
                    <a:pt x="27" y="260"/>
                  </a:cubicBezTo>
                  <a:cubicBezTo>
                    <a:pt x="35" y="260"/>
                    <a:pt x="46" y="254"/>
                    <a:pt x="51" y="245"/>
                  </a:cubicBezTo>
                  <a:cubicBezTo>
                    <a:pt x="76" y="213"/>
                    <a:pt x="95" y="175"/>
                    <a:pt x="108" y="131"/>
                  </a:cubicBezTo>
                  <a:cubicBezTo>
                    <a:pt x="115" y="124"/>
                    <a:pt x="115" y="112"/>
                    <a:pt x="121" y="105"/>
                  </a:cubicBezTo>
                  <a:cubicBezTo>
                    <a:pt x="121" y="93"/>
                    <a:pt x="121" y="80"/>
                    <a:pt x="127" y="74"/>
                  </a:cubicBezTo>
                  <a:lnTo>
                    <a:pt x="127" y="42"/>
                  </a:lnTo>
                  <a:cubicBezTo>
                    <a:pt x="121" y="29"/>
                    <a:pt x="121" y="16"/>
                    <a:pt x="121" y="10"/>
                  </a:cubicBezTo>
                  <a:cubicBezTo>
                    <a:pt x="118" y="4"/>
                    <a:pt x="113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" name="Google Shape;500;p41"/>
            <p:cNvSpPr/>
            <p:nvPr/>
          </p:nvSpPr>
          <p:spPr>
            <a:xfrm flipH="1">
              <a:off x="8078874" y="1815718"/>
              <a:ext cx="26661" cy="49151"/>
            </a:xfrm>
            <a:custGeom>
              <a:avLst/>
              <a:gdLst/>
              <a:ahLst/>
              <a:cxnLst/>
              <a:rect l="l" t="t" r="r" b="b"/>
              <a:pathLst>
                <a:path w="179" h="330" extrusionOk="0">
                  <a:moveTo>
                    <a:pt x="166" y="1"/>
                  </a:moveTo>
                  <a:cubicBezTo>
                    <a:pt x="163" y="1"/>
                    <a:pt x="161" y="2"/>
                    <a:pt x="159" y="6"/>
                  </a:cubicBezTo>
                  <a:cubicBezTo>
                    <a:pt x="121" y="51"/>
                    <a:pt x="96" y="95"/>
                    <a:pt x="76" y="146"/>
                  </a:cubicBezTo>
                  <a:cubicBezTo>
                    <a:pt x="57" y="197"/>
                    <a:pt x="32" y="248"/>
                    <a:pt x="13" y="298"/>
                  </a:cubicBezTo>
                  <a:cubicBezTo>
                    <a:pt x="0" y="315"/>
                    <a:pt x="13" y="329"/>
                    <a:pt x="28" y="329"/>
                  </a:cubicBezTo>
                  <a:cubicBezTo>
                    <a:pt x="36" y="329"/>
                    <a:pt x="45" y="326"/>
                    <a:pt x="51" y="317"/>
                  </a:cubicBezTo>
                  <a:lnTo>
                    <a:pt x="121" y="171"/>
                  </a:lnTo>
                  <a:cubicBezTo>
                    <a:pt x="146" y="127"/>
                    <a:pt x="165" y="76"/>
                    <a:pt x="178" y="19"/>
                  </a:cubicBezTo>
                  <a:cubicBezTo>
                    <a:pt x="178" y="10"/>
                    <a:pt x="172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 flipH="1">
              <a:off x="8238838" y="1997576"/>
              <a:ext cx="21001" cy="35597"/>
            </a:xfrm>
            <a:custGeom>
              <a:avLst/>
              <a:gdLst/>
              <a:ahLst/>
              <a:cxnLst/>
              <a:rect l="l" t="t" r="r" b="b"/>
              <a:pathLst>
                <a:path w="141" h="239" extrusionOk="0">
                  <a:moveTo>
                    <a:pt x="120" y="0"/>
                  </a:moveTo>
                  <a:cubicBezTo>
                    <a:pt x="116" y="0"/>
                    <a:pt x="112" y="2"/>
                    <a:pt x="108" y="5"/>
                  </a:cubicBezTo>
                  <a:cubicBezTo>
                    <a:pt x="83" y="37"/>
                    <a:pt x="64" y="69"/>
                    <a:pt x="51" y="100"/>
                  </a:cubicBezTo>
                  <a:cubicBezTo>
                    <a:pt x="38" y="132"/>
                    <a:pt x="19" y="164"/>
                    <a:pt x="7" y="196"/>
                  </a:cubicBezTo>
                  <a:cubicBezTo>
                    <a:pt x="0" y="209"/>
                    <a:pt x="7" y="228"/>
                    <a:pt x="19" y="234"/>
                  </a:cubicBezTo>
                  <a:cubicBezTo>
                    <a:pt x="22" y="237"/>
                    <a:pt x="27" y="238"/>
                    <a:pt x="32" y="238"/>
                  </a:cubicBezTo>
                  <a:cubicBezTo>
                    <a:pt x="39" y="238"/>
                    <a:pt x="47" y="235"/>
                    <a:pt x="51" y="228"/>
                  </a:cubicBezTo>
                  <a:lnTo>
                    <a:pt x="102" y="126"/>
                  </a:lnTo>
                  <a:cubicBezTo>
                    <a:pt x="121" y="94"/>
                    <a:pt x="134" y="56"/>
                    <a:pt x="140" y="24"/>
                  </a:cubicBezTo>
                  <a:cubicBezTo>
                    <a:pt x="140" y="10"/>
                    <a:pt x="130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" name="Google Shape;502;p41"/>
            <p:cNvSpPr/>
            <p:nvPr/>
          </p:nvSpPr>
          <p:spPr>
            <a:xfrm flipH="1">
              <a:off x="8322395" y="2084708"/>
              <a:ext cx="31129" cy="41108"/>
            </a:xfrm>
            <a:custGeom>
              <a:avLst/>
              <a:gdLst/>
              <a:ahLst/>
              <a:cxnLst/>
              <a:rect l="l" t="t" r="r" b="b"/>
              <a:pathLst>
                <a:path w="209" h="276" extrusionOk="0">
                  <a:moveTo>
                    <a:pt x="182" y="1"/>
                  </a:moveTo>
                  <a:cubicBezTo>
                    <a:pt x="178" y="1"/>
                    <a:pt x="175" y="2"/>
                    <a:pt x="172" y="5"/>
                  </a:cubicBezTo>
                  <a:cubicBezTo>
                    <a:pt x="159" y="11"/>
                    <a:pt x="146" y="24"/>
                    <a:pt x="140" y="30"/>
                  </a:cubicBezTo>
                  <a:lnTo>
                    <a:pt x="121" y="62"/>
                  </a:lnTo>
                  <a:cubicBezTo>
                    <a:pt x="108" y="81"/>
                    <a:pt x="96" y="100"/>
                    <a:pt x="83" y="119"/>
                  </a:cubicBezTo>
                  <a:lnTo>
                    <a:pt x="7" y="240"/>
                  </a:lnTo>
                  <a:cubicBezTo>
                    <a:pt x="0" y="253"/>
                    <a:pt x="0" y="265"/>
                    <a:pt x="19" y="272"/>
                  </a:cubicBezTo>
                  <a:cubicBezTo>
                    <a:pt x="22" y="274"/>
                    <a:pt x="27" y="276"/>
                    <a:pt x="32" y="276"/>
                  </a:cubicBezTo>
                  <a:cubicBezTo>
                    <a:pt x="39" y="276"/>
                    <a:pt x="47" y="273"/>
                    <a:pt x="51" y="265"/>
                  </a:cubicBezTo>
                  <a:lnTo>
                    <a:pt x="127" y="151"/>
                  </a:lnTo>
                  <a:cubicBezTo>
                    <a:pt x="146" y="132"/>
                    <a:pt x="159" y="113"/>
                    <a:pt x="172" y="94"/>
                  </a:cubicBezTo>
                  <a:cubicBezTo>
                    <a:pt x="185" y="75"/>
                    <a:pt x="197" y="56"/>
                    <a:pt x="204" y="30"/>
                  </a:cubicBezTo>
                  <a:cubicBezTo>
                    <a:pt x="209" y="15"/>
                    <a:pt x="194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" name="Google Shape;503;p41"/>
            <p:cNvSpPr/>
            <p:nvPr/>
          </p:nvSpPr>
          <p:spPr>
            <a:xfrm flipH="1">
              <a:off x="7562192" y="219799"/>
              <a:ext cx="1785225" cy="2544980"/>
            </a:xfrm>
            <a:custGeom>
              <a:avLst/>
              <a:gdLst/>
              <a:ahLst/>
              <a:cxnLst/>
              <a:rect l="l" t="t" r="r" b="b"/>
              <a:pathLst>
                <a:path w="11986" h="17087" extrusionOk="0">
                  <a:moveTo>
                    <a:pt x="9584" y="2307"/>
                  </a:moveTo>
                  <a:cubicBezTo>
                    <a:pt x="9825" y="2390"/>
                    <a:pt x="10029" y="2555"/>
                    <a:pt x="10162" y="2778"/>
                  </a:cubicBezTo>
                  <a:cubicBezTo>
                    <a:pt x="10181" y="2809"/>
                    <a:pt x="10194" y="2847"/>
                    <a:pt x="10213" y="2879"/>
                  </a:cubicBezTo>
                  <a:cubicBezTo>
                    <a:pt x="10073" y="2835"/>
                    <a:pt x="9946" y="2758"/>
                    <a:pt x="9844" y="2663"/>
                  </a:cubicBezTo>
                  <a:cubicBezTo>
                    <a:pt x="9781" y="2606"/>
                    <a:pt x="9724" y="2549"/>
                    <a:pt x="9673" y="2479"/>
                  </a:cubicBezTo>
                  <a:cubicBezTo>
                    <a:pt x="9647" y="2447"/>
                    <a:pt x="9628" y="2409"/>
                    <a:pt x="9603" y="2377"/>
                  </a:cubicBezTo>
                  <a:lnTo>
                    <a:pt x="9584" y="2352"/>
                  </a:lnTo>
                  <a:cubicBezTo>
                    <a:pt x="9584" y="2345"/>
                    <a:pt x="9584" y="2339"/>
                    <a:pt x="9584" y="2333"/>
                  </a:cubicBezTo>
                  <a:lnTo>
                    <a:pt x="9584" y="2307"/>
                  </a:lnTo>
                  <a:close/>
                  <a:moveTo>
                    <a:pt x="10410" y="1125"/>
                  </a:moveTo>
                  <a:cubicBezTo>
                    <a:pt x="10423" y="1151"/>
                    <a:pt x="10435" y="1170"/>
                    <a:pt x="10448" y="1189"/>
                  </a:cubicBezTo>
                  <a:cubicBezTo>
                    <a:pt x="10467" y="1221"/>
                    <a:pt x="10492" y="1259"/>
                    <a:pt x="10518" y="1303"/>
                  </a:cubicBezTo>
                  <a:lnTo>
                    <a:pt x="10518" y="1297"/>
                  </a:lnTo>
                  <a:cubicBezTo>
                    <a:pt x="10562" y="1379"/>
                    <a:pt x="10600" y="1456"/>
                    <a:pt x="10639" y="1538"/>
                  </a:cubicBezTo>
                  <a:cubicBezTo>
                    <a:pt x="10709" y="1697"/>
                    <a:pt x="10753" y="1869"/>
                    <a:pt x="10778" y="2047"/>
                  </a:cubicBezTo>
                  <a:cubicBezTo>
                    <a:pt x="10823" y="2409"/>
                    <a:pt x="10759" y="2778"/>
                    <a:pt x="10588" y="3102"/>
                  </a:cubicBezTo>
                  <a:cubicBezTo>
                    <a:pt x="10543" y="3191"/>
                    <a:pt x="10486" y="3280"/>
                    <a:pt x="10429" y="3362"/>
                  </a:cubicBezTo>
                  <a:cubicBezTo>
                    <a:pt x="10403" y="3400"/>
                    <a:pt x="10372" y="3432"/>
                    <a:pt x="10346" y="3464"/>
                  </a:cubicBezTo>
                  <a:cubicBezTo>
                    <a:pt x="10346" y="3445"/>
                    <a:pt x="10353" y="3426"/>
                    <a:pt x="10359" y="3407"/>
                  </a:cubicBezTo>
                  <a:cubicBezTo>
                    <a:pt x="10365" y="3330"/>
                    <a:pt x="10372" y="3254"/>
                    <a:pt x="10365" y="3178"/>
                  </a:cubicBezTo>
                  <a:cubicBezTo>
                    <a:pt x="10359" y="3025"/>
                    <a:pt x="10315" y="2866"/>
                    <a:pt x="10238" y="2733"/>
                  </a:cubicBezTo>
                  <a:cubicBezTo>
                    <a:pt x="10124" y="2530"/>
                    <a:pt x="9952" y="2377"/>
                    <a:pt x="9743" y="2288"/>
                  </a:cubicBezTo>
                  <a:cubicBezTo>
                    <a:pt x="9692" y="2263"/>
                    <a:pt x="9635" y="2250"/>
                    <a:pt x="9584" y="2244"/>
                  </a:cubicBezTo>
                  <a:cubicBezTo>
                    <a:pt x="9577" y="2237"/>
                    <a:pt x="9577" y="2225"/>
                    <a:pt x="9571" y="2218"/>
                  </a:cubicBezTo>
                  <a:cubicBezTo>
                    <a:pt x="9571" y="2180"/>
                    <a:pt x="9577" y="2148"/>
                    <a:pt x="9584" y="2110"/>
                  </a:cubicBezTo>
                  <a:cubicBezTo>
                    <a:pt x="9596" y="2047"/>
                    <a:pt x="9616" y="1983"/>
                    <a:pt x="9641" y="1920"/>
                  </a:cubicBezTo>
                  <a:cubicBezTo>
                    <a:pt x="9736" y="1659"/>
                    <a:pt x="9908" y="1437"/>
                    <a:pt x="10130" y="1278"/>
                  </a:cubicBezTo>
                  <a:cubicBezTo>
                    <a:pt x="10181" y="1240"/>
                    <a:pt x="10238" y="1202"/>
                    <a:pt x="10302" y="1176"/>
                  </a:cubicBezTo>
                  <a:cubicBezTo>
                    <a:pt x="10334" y="1157"/>
                    <a:pt x="10372" y="1144"/>
                    <a:pt x="10410" y="1125"/>
                  </a:cubicBezTo>
                  <a:close/>
                  <a:moveTo>
                    <a:pt x="11770" y="9908"/>
                  </a:moveTo>
                  <a:lnTo>
                    <a:pt x="11770" y="9908"/>
                  </a:lnTo>
                  <a:cubicBezTo>
                    <a:pt x="11744" y="9952"/>
                    <a:pt x="11719" y="10003"/>
                    <a:pt x="11694" y="10047"/>
                  </a:cubicBezTo>
                  <a:cubicBezTo>
                    <a:pt x="11678" y="10073"/>
                    <a:pt x="11700" y="10103"/>
                    <a:pt x="11726" y="10103"/>
                  </a:cubicBezTo>
                  <a:cubicBezTo>
                    <a:pt x="11732" y="10103"/>
                    <a:pt x="11738" y="10102"/>
                    <a:pt x="11744" y="10098"/>
                  </a:cubicBezTo>
                  <a:lnTo>
                    <a:pt x="11770" y="10086"/>
                  </a:lnTo>
                  <a:lnTo>
                    <a:pt x="11770" y="10086"/>
                  </a:lnTo>
                  <a:cubicBezTo>
                    <a:pt x="11458" y="10333"/>
                    <a:pt x="11153" y="10594"/>
                    <a:pt x="10842" y="10848"/>
                  </a:cubicBezTo>
                  <a:lnTo>
                    <a:pt x="10836" y="10854"/>
                  </a:lnTo>
                  <a:lnTo>
                    <a:pt x="10829" y="10842"/>
                  </a:lnTo>
                  <a:cubicBezTo>
                    <a:pt x="10778" y="10810"/>
                    <a:pt x="10728" y="10785"/>
                    <a:pt x="10677" y="10766"/>
                  </a:cubicBezTo>
                  <a:lnTo>
                    <a:pt x="10702" y="10746"/>
                  </a:lnTo>
                  <a:lnTo>
                    <a:pt x="10759" y="10721"/>
                  </a:lnTo>
                  <a:cubicBezTo>
                    <a:pt x="10766" y="10727"/>
                    <a:pt x="10772" y="10734"/>
                    <a:pt x="10778" y="10740"/>
                  </a:cubicBezTo>
                  <a:lnTo>
                    <a:pt x="10842" y="10683"/>
                  </a:lnTo>
                  <a:cubicBezTo>
                    <a:pt x="10912" y="10626"/>
                    <a:pt x="10975" y="10575"/>
                    <a:pt x="11045" y="10518"/>
                  </a:cubicBezTo>
                  <a:cubicBezTo>
                    <a:pt x="11115" y="10467"/>
                    <a:pt x="11179" y="10403"/>
                    <a:pt x="11236" y="10333"/>
                  </a:cubicBezTo>
                  <a:cubicBezTo>
                    <a:pt x="11242" y="10327"/>
                    <a:pt x="11242" y="10321"/>
                    <a:pt x="11236" y="10308"/>
                  </a:cubicBezTo>
                  <a:cubicBezTo>
                    <a:pt x="11414" y="10175"/>
                    <a:pt x="11592" y="10041"/>
                    <a:pt x="11770" y="9908"/>
                  </a:cubicBezTo>
                  <a:close/>
                  <a:moveTo>
                    <a:pt x="10486" y="10829"/>
                  </a:moveTo>
                  <a:cubicBezTo>
                    <a:pt x="10569" y="10835"/>
                    <a:pt x="10651" y="10854"/>
                    <a:pt x="10721" y="10899"/>
                  </a:cubicBezTo>
                  <a:cubicBezTo>
                    <a:pt x="10797" y="10937"/>
                    <a:pt x="10861" y="11007"/>
                    <a:pt x="10880" y="11096"/>
                  </a:cubicBezTo>
                  <a:cubicBezTo>
                    <a:pt x="10893" y="11140"/>
                    <a:pt x="10880" y="11185"/>
                    <a:pt x="10855" y="11223"/>
                  </a:cubicBezTo>
                  <a:lnTo>
                    <a:pt x="10848" y="11223"/>
                  </a:lnTo>
                  <a:cubicBezTo>
                    <a:pt x="10842" y="11210"/>
                    <a:pt x="10836" y="11191"/>
                    <a:pt x="10823" y="11179"/>
                  </a:cubicBezTo>
                  <a:cubicBezTo>
                    <a:pt x="10817" y="11166"/>
                    <a:pt x="10804" y="11160"/>
                    <a:pt x="10785" y="11153"/>
                  </a:cubicBezTo>
                  <a:cubicBezTo>
                    <a:pt x="10721" y="11039"/>
                    <a:pt x="10632" y="10943"/>
                    <a:pt x="10531" y="10861"/>
                  </a:cubicBezTo>
                  <a:cubicBezTo>
                    <a:pt x="10518" y="10848"/>
                    <a:pt x="10499" y="10835"/>
                    <a:pt x="10486" y="10829"/>
                  </a:cubicBezTo>
                  <a:close/>
                  <a:moveTo>
                    <a:pt x="9037" y="10867"/>
                  </a:moveTo>
                  <a:cubicBezTo>
                    <a:pt x="9177" y="10931"/>
                    <a:pt x="9323" y="10969"/>
                    <a:pt x="9482" y="10975"/>
                  </a:cubicBezTo>
                  <a:cubicBezTo>
                    <a:pt x="9517" y="10978"/>
                    <a:pt x="9551" y="10979"/>
                    <a:pt x="9586" y="10979"/>
                  </a:cubicBezTo>
                  <a:cubicBezTo>
                    <a:pt x="9718" y="10979"/>
                    <a:pt x="9852" y="10961"/>
                    <a:pt x="9978" y="10931"/>
                  </a:cubicBezTo>
                  <a:cubicBezTo>
                    <a:pt x="10069" y="10905"/>
                    <a:pt x="10157" y="10879"/>
                    <a:pt x="10243" y="10879"/>
                  </a:cubicBezTo>
                  <a:cubicBezTo>
                    <a:pt x="10305" y="10879"/>
                    <a:pt x="10367" y="10893"/>
                    <a:pt x="10429" y="10931"/>
                  </a:cubicBezTo>
                  <a:cubicBezTo>
                    <a:pt x="10556" y="11020"/>
                    <a:pt x="10651" y="11134"/>
                    <a:pt x="10721" y="11268"/>
                  </a:cubicBezTo>
                  <a:cubicBezTo>
                    <a:pt x="10728" y="11280"/>
                    <a:pt x="10740" y="11293"/>
                    <a:pt x="10759" y="11293"/>
                  </a:cubicBezTo>
                  <a:cubicBezTo>
                    <a:pt x="10753" y="11318"/>
                    <a:pt x="10766" y="11344"/>
                    <a:pt x="10791" y="11357"/>
                  </a:cubicBezTo>
                  <a:cubicBezTo>
                    <a:pt x="10804" y="11382"/>
                    <a:pt x="10804" y="11414"/>
                    <a:pt x="10797" y="11439"/>
                  </a:cubicBezTo>
                  <a:lnTo>
                    <a:pt x="10791" y="11445"/>
                  </a:lnTo>
                  <a:cubicBezTo>
                    <a:pt x="10776" y="11483"/>
                    <a:pt x="10747" y="11497"/>
                    <a:pt x="10715" y="11497"/>
                  </a:cubicBezTo>
                  <a:cubicBezTo>
                    <a:pt x="10682" y="11497"/>
                    <a:pt x="10646" y="11481"/>
                    <a:pt x="10620" y="11458"/>
                  </a:cubicBezTo>
                  <a:cubicBezTo>
                    <a:pt x="10569" y="11401"/>
                    <a:pt x="10524" y="11337"/>
                    <a:pt x="10499" y="11268"/>
                  </a:cubicBezTo>
                  <a:cubicBezTo>
                    <a:pt x="10467" y="11210"/>
                    <a:pt x="10423" y="11153"/>
                    <a:pt x="10365" y="11109"/>
                  </a:cubicBezTo>
                  <a:cubicBezTo>
                    <a:pt x="10249" y="11021"/>
                    <a:pt x="10116" y="10992"/>
                    <a:pt x="9979" y="10992"/>
                  </a:cubicBezTo>
                  <a:cubicBezTo>
                    <a:pt x="9809" y="10992"/>
                    <a:pt x="9631" y="11036"/>
                    <a:pt x="9469" y="11064"/>
                  </a:cubicBezTo>
                  <a:cubicBezTo>
                    <a:pt x="9407" y="11074"/>
                    <a:pt x="9340" y="11081"/>
                    <a:pt x="9274" y="11081"/>
                  </a:cubicBezTo>
                  <a:cubicBezTo>
                    <a:pt x="9164" y="11081"/>
                    <a:pt x="9053" y="11062"/>
                    <a:pt x="8955" y="11007"/>
                  </a:cubicBezTo>
                  <a:cubicBezTo>
                    <a:pt x="8986" y="10963"/>
                    <a:pt x="9012" y="10912"/>
                    <a:pt x="9037" y="10867"/>
                  </a:cubicBezTo>
                  <a:close/>
                  <a:moveTo>
                    <a:pt x="10035" y="11083"/>
                  </a:moveTo>
                  <a:lnTo>
                    <a:pt x="10035" y="11083"/>
                  </a:lnTo>
                  <a:cubicBezTo>
                    <a:pt x="10187" y="11090"/>
                    <a:pt x="10321" y="11172"/>
                    <a:pt x="10403" y="11299"/>
                  </a:cubicBezTo>
                  <a:cubicBezTo>
                    <a:pt x="10435" y="11369"/>
                    <a:pt x="10480" y="11439"/>
                    <a:pt x="10524" y="11503"/>
                  </a:cubicBezTo>
                  <a:cubicBezTo>
                    <a:pt x="10508" y="11524"/>
                    <a:pt x="10488" y="11536"/>
                    <a:pt x="10464" y="11536"/>
                  </a:cubicBezTo>
                  <a:cubicBezTo>
                    <a:pt x="10459" y="11536"/>
                    <a:pt x="10453" y="11536"/>
                    <a:pt x="10448" y="11534"/>
                  </a:cubicBezTo>
                  <a:lnTo>
                    <a:pt x="10442" y="11534"/>
                  </a:lnTo>
                  <a:cubicBezTo>
                    <a:pt x="10384" y="11522"/>
                    <a:pt x="10346" y="11465"/>
                    <a:pt x="10308" y="11420"/>
                  </a:cubicBezTo>
                  <a:lnTo>
                    <a:pt x="10295" y="11401"/>
                  </a:lnTo>
                  <a:lnTo>
                    <a:pt x="10308" y="11388"/>
                  </a:lnTo>
                  <a:lnTo>
                    <a:pt x="10257" y="11337"/>
                  </a:lnTo>
                  <a:lnTo>
                    <a:pt x="10181" y="11242"/>
                  </a:lnTo>
                  <a:lnTo>
                    <a:pt x="10111" y="11153"/>
                  </a:lnTo>
                  <a:cubicBezTo>
                    <a:pt x="10092" y="11121"/>
                    <a:pt x="10067" y="11096"/>
                    <a:pt x="10035" y="11083"/>
                  </a:cubicBezTo>
                  <a:close/>
                  <a:moveTo>
                    <a:pt x="8936" y="11058"/>
                  </a:moveTo>
                  <a:cubicBezTo>
                    <a:pt x="9046" y="11135"/>
                    <a:pt x="9165" y="11159"/>
                    <a:pt x="9288" y="11159"/>
                  </a:cubicBezTo>
                  <a:cubicBezTo>
                    <a:pt x="9504" y="11159"/>
                    <a:pt x="9732" y="11083"/>
                    <a:pt x="9949" y="11083"/>
                  </a:cubicBezTo>
                  <a:cubicBezTo>
                    <a:pt x="9954" y="11083"/>
                    <a:pt x="9960" y="11083"/>
                    <a:pt x="9965" y="11083"/>
                  </a:cubicBezTo>
                  <a:lnTo>
                    <a:pt x="10016" y="11083"/>
                  </a:lnTo>
                  <a:cubicBezTo>
                    <a:pt x="10003" y="11083"/>
                    <a:pt x="9997" y="11090"/>
                    <a:pt x="9997" y="11102"/>
                  </a:cubicBezTo>
                  <a:cubicBezTo>
                    <a:pt x="10003" y="11140"/>
                    <a:pt x="10022" y="11179"/>
                    <a:pt x="10054" y="11210"/>
                  </a:cubicBezTo>
                  <a:lnTo>
                    <a:pt x="9940" y="11299"/>
                  </a:lnTo>
                  <a:cubicBezTo>
                    <a:pt x="9806" y="11395"/>
                    <a:pt x="9679" y="11509"/>
                    <a:pt x="9565" y="11630"/>
                  </a:cubicBezTo>
                  <a:cubicBezTo>
                    <a:pt x="9520" y="11623"/>
                    <a:pt x="9482" y="11611"/>
                    <a:pt x="9438" y="11604"/>
                  </a:cubicBezTo>
                  <a:cubicBezTo>
                    <a:pt x="9358" y="11595"/>
                    <a:pt x="9277" y="11590"/>
                    <a:pt x="9196" y="11590"/>
                  </a:cubicBezTo>
                  <a:cubicBezTo>
                    <a:pt x="9115" y="11590"/>
                    <a:pt x="9034" y="11595"/>
                    <a:pt x="8955" y="11604"/>
                  </a:cubicBezTo>
                  <a:cubicBezTo>
                    <a:pt x="8936" y="11611"/>
                    <a:pt x="8923" y="11617"/>
                    <a:pt x="8916" y="11630"/>
                  </a:cubicBezTo>
                  <a:cubicBezTo>
                    <a:pt x="8828" y="11573"/>
                    <a:pt x="8764" y="11490"/>
                    <a:pt x="8726" y="11388"/>
                  </a:cubicBezTo>
                  <a:cubicBezTo>
                    <a:pt x="8802" y="11280"/>
                    <a:pt x="8866" y="11172"/>
                    <a:pt x="8936" y="11058"/>
                  </a:cubicBezTo>
                  <a:close/>
                  <a:moveTo>
                    <a:pt x="10105" y="11293"/>
                  </a:moveTo>
                  <a:lnTo>
                    <a:pt x="10137" y="11331"/>
                  </a:lnTo>
                  <a:lnTo>
                    <a:pt x="10187" y="11395"/>
                  </a:lnTo>
                  <a:cubicBezTo>
                    <a:pt x="10060" y="11503"/>
                    <a:pt x="9933" y="11611"/>
                    <a:pt x="9806" y="11719"/>
                  </a:cubicBezTo>
                  <a:lnTo>
                    <a:pt x="9800" y="11719"/>
                  </a:lnTo>
                  <a:cubicBezTo>
                    <a:pt x="9787" y="11725"/>
                    <a:pt x="9787" y="11744"/>
                    <a:pt x="9793" y="11757"/>
                  </a:cubicBezTo>
                  <a:cubicBezTo>
                    <a:pt x="9749" y="11712"/>
                    <a:pt x="9692" y="11681"/>
                    <a:pt x="9635" y="11655"/>
                  </a:cubicBezTo>
                  <a:cubicBezTo>
                    <a:pt x="9692" y="11623"/>
                    <a:pt x="9749" y="11579"/>
                    <a:pt x="9800" y="11541"/>
                  </a:cubicBezTo>
                  <a:cubicBezTo>
                    <a:pt x="9870" y="11484"/>
                    <a:pt x="9940" y="11426"/>
                    <a:pt x="10009" y="11369"/>
                  </a:cubicBezTo>
                  <a:lnTo>
                    <a:pt x="10105" y="11293"/>
                  </a:lnTo>
                  <a:close/>
                  <a:moveTo>
                    <a:pt x="9361" y="11706"/>
                  </a:moveTo>
                  <a:cubicBezTo>
                    <a:pt x="9488" y="11712"/>
                    <a:pt x="9616" y="11751"/>
                    <a:pt x="9724" y="11820"/>
                  </a:cubicBezTo>
                  <a:cubicBezTo>
                    <a:pt x="9819" y="11890"/>
                    <a:pt x="9851" y="12011"/>
                    <a:pt x="9800" y="12119"/>
                  </a:cubicBezTo>
                  <a:cubicBezTo>
                    <a:pt x="9774" y="12176"/>
                    <a:pt x="9743" y="12227"/>
                    <a:pt x="9698" y="12278"/>
                  </a:cubicBezTo>
                  <a:cubicBezTo>
                    <a:pt x="9698" y="12272"/>
                    <a:pt x="9698" y="12272"/>
                    <a:pt x="9698" y="12272"/>
                  </a:cubicBezTo>
                  <a:cubicBezTo>
                    <a:pt x="9711" y="12214"/>
                    <a:pt x="9711" y="12164"/>
                    <a:pt x="9698" y="12113"/>
                  </a:cubicBezTo>
                  <a:cubicBezTo>
                    <a:pt x="9679" y="11967"/>
                    <a:pt x="9584" y="11846"/>
                    <a:pt x="9450" y="11795"/>
                  </a:cubicBezTo>
                  <a:cubicBezTo>
                    <a:pt x="9342" y="11757"/>
                    <a:pt x="9228" y="11725"/>
                    <a:pt x="9113" y="11706"/>
                  </a:cubicBezTo>
                  <a:close/>
                  <a:moveTo>
                    <a:pt x="9063" y="12024"/>
                  </a:moveTo>
                  <a:cubicBezTo>
                    <a:pt x="9133" y="12049"/>
                    <a:pt x="9190" y="12094"/>
                    <a:pt x="9228" y="12151"/>
                  </a:cubicBezTo>
                  <a:cubicBezTo>
                    <a:pt x="9228" y="12157"/>
                    <a:pt x="9228" y="12164"/>
                    <a:pt x="9228" y="12170"/>
                  </a:cubicBezTo>
                  <a:lnTo>
                    <a:pt x="9222" y="12170"/>
                  </a:lnTo>
                  <a:cubicBezTo>
                    <a:pt x="9222" y="12246"/>
                    <a:pt x="9234" y="12342"/>
                    <a:pt x="9177" y="12411"/>
                  </a:cubicBezTo>
                  <a:cubicBezTo>
                    <a:pt x="9157" y="12440"/>
                    <a:pt x="9119" y="12463"/>
                    <a:pt x="9084" y="12463"/>
                  </a:cubicBezTo>
                  <a:cubicBezTo>
                    <a:pt x="9064" y="12463"/>
                    <a:pt x="9045" y="12455"/>
                    <a:pt x="9031" y="12437"/>
                  </a:cubicBezTo>
                  <a:cubicBezTo>
                    <a:pt x="9025" y="12430"/>
                    <a:pt x="9018" y="12424"/>
                    <a:pt x="9012" y="12411"/>
                  </a:cubicBezTo>
                  <a:cubicBezTo>
                    <a:pt x="9056" y="12386"/>
                    <a:pt x="9088" y="12354"/>
                    <a:pt x="9126" y="12322"/>
                  </a:cubicBezTo>
                  <a:cubicBezTo>
                    <a:pt x="9153" y="12290"/>
                    <a:pt x="9125" y="12248"/>
                    <a:pt x="9093" y="12248"/>
                  </a:cubicBezTo>
                  <a:cubicBezTo>
                    <a:pt x="9087" y="12248"/>
                    <a:pt x="9081" y="12250"/>
                    <a:pt x="9075" y="12253"/>
                  </a:cubicBezTo>
                  <a:cubicBezTo>
                    <a:pt x="9050" y="12265"/>
                    <a:pt x="9025" y="12284"/>
                    <a:pt x="8999" y="12297"/>
                  </a:cubicBezTo>
                  <a:cubicBezTo>
                    <a:pt x="8999" y="12265"/>
                    <a:pt x="8999" y="12240"/>
                    <a:pt x="9005" y="12208"/>
                  </a:cubicBezTo>
                  <a:cubicBezTo>
                    <a:pt x="9012" y="12170"/>
                    <a:pt x="9012" y="12125"/>
                    <a:pt x="9005" y="12081"/>
                  </a:cubicBezTo>
                  <a:cubicBezTo>
                    <a:pt x="9031" y="12068"/>
                    <a:pt x="9050" y="12049"/>
                    <a:pt x="9063" y="12024"/>
                  </a:cubicBezTo>
                  <a:close/>
                  <a:moveTo>
                    <a:pt x="8675" y="11471"/>
                  </a:moveTo>
                  <a:cubicBezTo>
                    <a:pt x="8694" y="11541"/>
                    <a:pt x="8739" y="11611"/>
                    <a:pt x="8796" y="11662"/>
                  </a:cubicBezTo>
                  <a:cubicBezTo>
                    <a:pt x="8910" y="11776"/>
                    <a:pt x="9069" y="11801"/>
                    <a:pt x="9228" y="11833"/>
                  </a:cubicBezTo>
                  <a:cubicBezTo>
                    <a:pt x="9380" y="11865"/>
                    <a:pt x="9527" y="11903"/>
                    <a:pt x="9584" y="12056"/>
                  </a:cubicBezTo>
                  <a:cubicBezTo>
                    <a:pt x="9609" y="12113"/>
                    <a:pt x="9616" y="12183"/>
                    <a:pt x="9603" y="12246"/>
                  </a:cubicBezTo>
                  <a:lnTo>
                    <a:pt x="9596" y="12246"/>
                  </a:lnTo>
                  <a:cubicBezTo>
                    <a:pt x="9571" y="12303"/>
                    <a:pt x="9546" y="12361"/>
                    <a:pt x="9514" y="12418"/>
                  </a:cubicBezTo>
                  <a:cubicBezTo>
                    <a:pt x="9507" y="12437"/>
                    <a:pt x="9514" y="12456"/>
                    <a:pt x="9533" y="12462"/>
                  </a:cubicBezTo>
                  <a:cubicBezTo>
                    <a:pt x="9514" y="12500"/>
                    <a:pt x="9488" y="12532"/>
                    <a:pt x="9469" y="12558"/>
                  </a:cubicBezTo>
                  <a:cubicBezTo>
                    <a:pt x="9444" y="12583"/>
                    <a:pt x="9399" y="12647"/>
                    <a:pt x="9361" y="12647"/>
                  </a:cubicBezTo>
                  <a:cubicBezTo>
                    <a:pt x="9298" y="12647"/>
                    <a:pt x="9355" y="12488"/>
                    <a:pt x="9361" y="12456"/>
                  </a:cubicBezTo>
                  <a:cubicBezTo>
                    <a:pt x="9380" y="12380"/>
                    <a:pt x="9380" y="12303"/>
                    <a:pt x="9361" y="12227"/>
                  </a:cubicBezTo>
                  <a:cubicBezTo>
                    <a:pt x="9330" y="12068"/>
                    <a:pt x="9196" y="11979"/>
                    <a:pt x="9050" y="11922"/>
                  </a:cubicBezTo>
                  <a:cubicBezTo>
                    <a:pt x="8904" y="11871"/>
                    <a:pt x="8675" y="11820"/>
                    <a:pt x="8637" y="11649"/>
                  </a:cubicBezTo>
                  <a:cubicBezTo>
                    <a:pt x="8637" y="11642"/>
                    <a:pt x="8643" y="11636"/>
                    <a:pt x="8643" y="11636"/>
                  </a:cubicBezTo>
                  <a:cubicBezTo>
                    <a:pt x="8656" y="11611"/>
                    <a:pt x="8643" y="11585"/>
                    <a:pt x="8618" y="11573"/>
                  </a:cubicBezTo>
                  <a:cubicBezTo>
                    <a:pt x="8631" y="11547"/>
                    <a:pt x="8643" y="11522"/>
                    <a:pt x="8656" y="11496"/>
                  </a:cubicBezTo>
                  <a:cubicBezTo>
                    <a:pt x="8662" y="11490"/>
                    <a:pt x="8669" y="11477"/>
                    <a:pt x="8675" y="11471"/>
                  </a:cubicBezTo>
                  <a:close/>
                  <a:moveTo>
                    <a:pt x="8599" y="11719"/>
                  </a:moveTo>
                  <a:cubicBezTo>
                    <a:pt x="8631" y="11789"/>
                    <a:pt x="8675" y="11852"/>
                    <a:pt x="8745" y="11897"/>
                  </a:cubicBezTo>
                  <a:cubicBezTo>
                    <a:pt x="8739" y="11909"/>
                    <a:pt x="8745" y="11935"/>
                    <a:pt x="8770" y="11935"/>
                  </a:cubicBezTo>
                  <a:lnTo>
                    <a:pt x="8764" y="11928"/>
                  </a:lnTo>
                  <a:cubicBezTo>
                    <a:pt x="8834" y="11928"/>
                    <a:pt x="8891" y="11973"/>
                    <a:pt x="8910" y="12030"/>
                  </a:cubicBezTo>
                  <a:cubicBezTo>
                    <a:pt x="8885" y="12056"/>
                    <a:pt x="8859" y="12075"/>
                    <a:pt x="8834" y="12094"/>
                  </a:cubicBezTo>
                  <a:lnTo>
                    <a:pt x="8650" y="12240"/>
                  </a:lnTo>
                  <a:cubicBezTo>
                    <a:pt x="8522" y="12342"/>
                    <a:pt x="8395" y="12443"/>
                    <a:pt x="8275" y="12551"/>
                  </a:cubicBezTo>
                  <a:cubicBezTo>
                    <a:pt x="8078" y="12710"/>
                    <a:pt x="7887" y="12875"/>
                    <a:pt x="7703" y="13047"/>
                  </a:cubicBezTo>
                  <a:cubicBezTo>
                    <a:pt x="7804" y="12920"/>
                    <a:pt x="7900" y="12799"/>
                    <a:pt x="7989" y="12666"/>
                  </a:cubicBezTo>
                  <a:cubicBezTo>
                    <a:pt x="8109" y="12500"/>
                    <a:pt x="8224" y="12335"/>
                    <a:pt x="8332" y="12164"/>
                  </a:cubicBezTo>
                  <a:cubicBezTo>
                    <a:pt x="8434" y="12017"/>
                    <a:pt x="8522" y="11871"/>
                    <a:pt x="8599" y="11719"/>
                  </a:cubicBezTo>
                  <a:close/>
                  <a:moveTo>
                    <a:pt x="8936" y="12138"/>
                  </a:moveTo>
                  <a:cubicBezTo>
                    <a:pt x="8936" y="12202"/>
                    <a:pt x="8923" y="12272"/>
                    <a:pt x="8923" y="12342"/>
                  </a:cubicBezTo>
                  <a:cubicBezTo>
                    <a:pt x="8923" y="12348"/>
                    <a:pt x="8923" y="12354"/>
                    <a:pt x="8923" y="12361"/>
                  </a:cubicBezTo>
                  <a:lnTo>
                    <a:pt x="8796" y="12462"/>
                  </a:lnTo>
                  <a:lnTo>
                    <a:pt x="8510" y="12685"/>
                  </a:lnTo>
                  <a:cubicBezTo>
                    <a:pt x="8325" y="12824"/>
                    <a:pt x="8141" y="12971"/>
                    <a:pt x="7957" y="13117"/>
                  </a:cubicBezTo>
                  <a:cubicBezTo>
                    <a:pt x="7607" y="13390"/>
                    <a:pt x="7245" y="13663"/>
                    <a:pt x="6908" y="13949"/>
                  </a:cubicBezTo>
                  <a:cubicBezTo>
                    <a:pt x="7137" y="13720"/>
                    <a:pt x="7353" y="13473"/>
                    <a:pt x="7563" y="13225"/>
                  </a:cubicBezTo>
                  <a:cubicBezTo>
                    <a:pt x="7569" y="13225"/>
                    <a:pt x="7576" y="13225"/>
                    <a:pt x="7576" y="13218"/>
                  </a:cubicBezTo>
                  <a:cubicBezTo>
                    <a:pt x="7823" y="13015"/>
                    <a:pt x="8071" y="12812"/>
                    <a:pt x="8319" y="12608"/>
                  </a:cubicBezTo>
                  <a:cubicBezTo>
                    <a:pt x="8446" y="12513"/>
                    <a:pt x="8567" y="12411"/>
                    <a:pt x="8694" y="12316"/>
                  </a:cubicBezTo>
                  <a:cubicBezTo>
                    <a:pt x="8758" y="12265"/>
                    <a:pt x="8821" y="12214"/>
                    <a:pt x="8891" y="12164"/>
                  </a:cubicBezTo>
                  <a:cubicBezTo>
                    <a:pt x="8904" y="12157"/>
                    <a:pt x="8916" y="12145"/>
                    <a:pt x="8936" y="12138"/>
                  </a:cubicBezTo>
                  <a:close/>
                  <a:moveTo>
                    <a:pt x="5553" y="14565"/>
                  </a:moveTo>
                  <a:lnTo>
                    <a:pt x="5553" y="14565"/>
                  </a:lnTo>
                  <a:cubicBezTo>
                    <a:pt x="5481" y="14651"/>
                    <a:pt x="5407" y="14731"/>
                    <a:pt x="5326" y="14807"/>
                  </a:cubicBezTo>
                  <a:lnTo>
                    <a:pt x="5269" y="14864"/>
                  </a:lnTo>
                  <a:cubicBezTo>
                    <a:pt x="5365" y="14769"/>
                    <a:pt x="5460" y="14669"/>
                    <a:pt x="5553" y="14565"/>
                  </a:cubicBezTo>
                  <a:close/>
                  <a:moveTo>
                    <a:pt x="8351" y="11909"/>
                  </a:moveTo>
                  <a:cubicBezTo>
                    <a:pt x="8319" y="11960"/>
                    <a:pt x="8294" y="12011"/>
                    <a:pt x="8262" y="12056"/>
                  </a:cubicBezTo>
                  <a:cubicBezTo>
                    <a:pt x="8167" y="12208"/>
                    <a:pt x="8071" y="12354"/>
                    <a:pt x="7970" y="12500"/>
                  </a:cubicBezTo>
                  <a:cubicBezTo>
                    <a:pt x="7766" y="12793"/>
                    <a:pt x="7550" y="13072"/>
                    <a:pt x="7321" y="13339"/>
                  </a:cubicBezTo>
                  <a:cubicBezTo>
                    <a:pt x="6858" y="13879"/>
                    <a:pt x="6343" y="14375"/>
                    <a:pt x="5784" y="14814"/>
                  </a:cubicBezTo>
                  <a:cubicBezTo>
                    <a:pt x="5485" y="15042"/>
                    <a:pt x="5167" y="15258"/>
                    <a:pt x="4849" y="15468"/>
                  </a:cubicBezTo>
                  <a:lnTo>
                    <a:pt x="4849" y="15366"/>
                  </a:lnTo>
                  <a:cubicBezTo>
                    <a:pt x="4900" y="15328"/>
                    <a:pt x="4951" y="15284"/>
                    <a:pt x="5002" y="15239"/>
                  </a:cubicBezTo>
                  <a:cubicBezTo>
                    <a:pt x="5072" y="15176"/>
                    <a:pt x="5129" y="15106"/>
                    <a:pt x="5186" y="15030"/>
                  </a:cubicBezTo>
                  <a:cubicBezTo>
                    <a:pt x="5186" y="15023"/>
                    <a:pt x="5193" y="15023"/>
                    <a:pt x="5193" y="15017"/>
                  </a:cubicBezTo>
                  <a:cubicBezTo>
                    <a:pt x="5256" y="14966"/>
                    <a:pt x="5313" y="14909"/>
                    <a:pt x="5370" y="14858"/>
                  </a:cubicBezTo>
                  <a:cubicBezTo>
                    <a:pt x="5504" y="14737"/>
                    <a:pt x="5618" y="14604"/>
                    <a:pt x="5726" y="14464"/>
                  </a:cubicBezTo>
                  <a:cubicBezTo>
                    <a:pt x="5834" y="14318"/>
                    <a:pt x="5930" y="14172"/>
                    <a:pt x="6012" y="14013"/>
                  </a:cubicBezTo>
                  <a:cubicBezTo>
                    <a:pt x="6050" y="13937"/>
                    <a:pt x="6089" y="13854"/>
                    <a:pt x="6127" y="13778"/>
                  </a:cubicBezTo>
                  <a:cubicBezTo>
                    <a:pt x="6139" y="13746"/>
                    <a:pt x="6152" y="13714"/>
                    <a:pt x="6165" y="13682"/>
                  </a:cubicBezTo>
                  <a:cubicBezTo>
                    <a:pt x="6476" y="13543"/>
                    <a:pt x="6775" y="13371"/>
                    <a:pt x="7048" y="13168"/>
                  </a:cubicBezTo>
                  <a:cubicBezTo>
                    <a:pt x="7360" y="12932"/>
                    <a:pt x="7652" y="12678"/>
                    <a:pt x="7919" y="12399"/>
                  </a:cubicBezTo>
                  <a:cubicBezTo>
                    <a:pt x="8071" y="12240"/>
                    <a:pt x="8217" y="12075"/>
                    <a:pt x="8351" y="11909"/>
                  </a:cubicBezTo>
                  <a:close/>
                  <a:moveTo>
                    <a:pt x="8885" y="96"/>
                  </a:moveTo>
                  <a:cubicBezTo>
                    <a:pt x="9308" y="96"/>
                    <a:pt x="9717" y="248"/>
                    <a:pt x="10035" y="528"/>
                  </a:cubicBezTo>
                  <a:cubicBezTo>
                    <a:pt x="10124" y="604"/>
                    <a:pt x="10194" y="693"/>
                    <a:pt x="10257" y="788"/>
                  </a:cubicBezTo>
                  <a:cubicBezTo>
                    <a:pt x="10315" y="877"/>
                    <a:pt x="10359" y="966"/>
                    <a:pt x="10397" y="1062"/>
                  </a:cubicBezTo>
                  <a:cubicBezTo>
                    <a:pt x="10346" y="1074"/>
                    <a:pt x="10295" y="1093"/>
                    <a:pt x="10251" y="1119"/>
                  </a:cubicBezTo>
                  <a:cubicBezTo>
                    <a:pt x="10187" y="1151"/>
                    <a:pt x="10130" y="1189"/>
                    <a:pt x="10073" y="1227"/>
                  </a:cubicBezTo>
                  <a:cubicBezTo>
                    <a:pt x="9838" y="1392"/>
                    <a:pt x="9660" y="1627"/>
                    <a:pt x="9558" y="1894"/>
                  </a:cubicBezTo>
                  <a:cubicBezTo>
                    <a:pt x="9533" y="1964"/>
                    <a:pt x="9514" y="2028"/>
                    <a:pt x="9501" y="2098"/>
                  </a:cubicBezTo>
                  <a:cubicBezTo>
                    <a:pt x="9476" y="2167"/>
                    <a:pt x="9469" y="2237"/>
                    <a:pt x="9488" y="2307"/>
                  </a:cubicBezTo>
                  <a:cubicBezTo>
                    <a:pt x="9488" y="2307"/>
                    <a:pt x="9495" y="2314"/>
                    <a:pt x="9495" y="2314"/>
                  </a:cubicBezTo>
                  <a:lnTo>
                    <a:pt x="9495" y="2333"/>
                  </a:lnTo>
                  <a:cubicBezTo>
                    <a:pt x="9495" y="2345"/>
                    <a:pt x="9501" y="2352"/>
                    <a:pt x="9501" y="2358"/>
                  </a:cubicBezTo>
                  <a:lnTo>
                    <a:pt x="9501" y="2384"/>
                  </a:lnTo>
                  <a:cubicBezTo>
                    <a:pt x="9507" y="2396"/>
                    <a:pt x="9514" y="2415"/>
                    <a:pt x="9520" y="2428"/>
                  </a:cubicBezTo>
                  <a:cubicBezTo>
                    <a:pt x="9527" y="2434"/>
                    <a:pt x="9533" y="2441"/>
                    <a:pt x="9539" y="2441"/>
                  </a:cubicBezTo>
                  <a:cubicBezTo>
                    <a:pt x="9558" y="2472"/>
                    <a:pt x="9577" y="2504"/>
                    <a:pt x="9596" y="2530"/>
                  </a:cubicBezTo>
                  <a:cubicBezTo>
                    <a:pt x="9647" y="2606"/>
                    <a:pt x="9704" y="2676"/>
                    <a:pt x="9768" y="2739"/>
                  </a:cubicBezTo>
                  <a:cubicBezTo>
                    <a:pt x="9889" y="2841"/>
                    <a:pt x="10029" y="2924"/>
                    <a:pt x="10181" y="2975"/>
                  </a:cubicBezTo>
                  <a:lnTo>
                    <a:pt x="10168" y="2994"/>
                  </a:lnTo>
                  <a:lnTo>
                    <a:pt x="10130" y="3038"/>
                  </a:lnTo>
                  <a:cubicBezTo>
                    <a:pt x="10105" y="3063"/>
                    <a:pt x="10073" y="3095"/>
                    <a:pt x="10048" y="3114"/>
                  </a:cubicBezTo>
                  <a:cubicBezTo>
                    <a:pt x="10016" y="3140"/>
                    <a:pt x="9978" y="3159"/>
                    <a:pt x="9940" y="3178"/>
                  </a:cubicBezTo>
                  <a:lnTo>
                    <a:pt x="9889" y="3203"/>
                  </a:lnTo>
                  <a:cubicBezTo>
                    <a:pt x="9882" y="3210"/>
                    <a:pt x="9876" y="3216"/>
                    <a:pt x="9870" y="3222"/>
                  </a:cubicBezTo>
                  <a:cubicBezTo>
                    <a:pt x="9857" y="3229"/>
                    <a:pt x="9851" y="3235"/>
                    <a:pt x="9838" y="3241"/>
                  </a:cubicBezTo>
                  <a:cubicBezTo>
                    <a:pt x="9832" y="3248"/>
                    <a:pt x="9832" y="3267"/>
                    <a:pt x="9844" y="3267"/>
                  </a:cubicBezTo>
                  <a:cubicBezTo>
                    <a:pt x="9857" y="3268"/>
                    <a:pt x="9870" y="3269"/>
                    <a:pt x="9883" y="3269"/>
                  </a:cubicBezTo>
                  <a:cubicBezTo>
                    <a:pt x="9927" y="3269"/>
                    <a:pt x="9970" y="3260"/>
                    <a:pt x="10009" y="3235"/>
                  </a:cubicBezTo>
                  <a:lnTo>
                    <a:pt x="10009" y="3235"/>
                  </a:lnTo>
                  <a:cubicBezTo>
                    <a:pt x="9921" y="3381"/>
                    <a:pt x="9882" y="3553"/>
                    <a:pt x="9889" y="3724"/>
                  </a:cubicBezTo>
                  <a:cubicBezTo>
                    <a:pt x="9901" y="3940"/>
                    <a:pt x="9952" y="4156"/>
                    <a:pt x="10041" y="4353"/>
                  </a:cubicBezTo>
                  <a:cubicBezTo>
                    <a:pt x="10118" y="4563"/>
                    <a:pt x="10213" y="4773"/>
                    <a:pt x="10276" y="4989"/>
                  </a:cubicBezTo>
                  <a:cubicBezTo>
                    <a:pt x="10346" y="5205"/>
                    <a:pt x="10384" y="5421"/>
                    <a:pt x="10403" y="5650"/>
                  </a:cubicBezTo>
                  <a:cubicBezTo>
                    <a:pt x="10410" y="5771"/>
                    <a:pt x="10410" y="5891"/>
                    <a:pt x="10397" y="6012"/>
                  </a:cubicBezTo>
                  <a:cubicBezTo>
                    <a:pt x="10397" y="6044"/>
                    <a:pt x="10384" y="6082"/>
                    <a:pt x="10378" y="6114"/>
                  </a:cubicBezTo>
                  <a:cubicBezTo>
                    <a:pt x="10372" y="6152"/>
                    <a:pt x="10353" y="6203"/>
                    <a:pt x="10340" y="6247"/>
                  </a:cubicBezTo>
                  <a:lnTo>
                    <a:pt x="10334" y="6273"/>
                  </a:lnTo>
                  <a:cubicBezTo>
                    <a:pt x="10340" y="5949"/>
                    <a:pt x="10308" y="5631"/>
                    <a:pt x="10238" y="5319"/>
                  </a:cubicBezTo>
                  <a:cubicBezTo>
                    <a:pt x="10238" y="5310"/>
                    <a:pt x="10230" y="5305"/>
                    <a:pt x="10222" y="5305"/>
                  </a:cubicBezTo>
                  <a:cubicBezTo>
                    <a:pt x="10214" y="5305"/>
                    <a:pt x="10206" y="5310"/>
                    <a:pt x="10206" y="5319"/>
                  </a:cubicBezTo>
                  <a:cubicBezTo>
                    <a:pt x="10245" y="5675"/>
                    <a:pt x="10251" y="6025"/>
                    <a:pt x="10219" y="6381"/>
                  </a:cubicBezTo>
                  <a:cubicBezTo>
                    <a:pt x="10213" y="6533"/>
                    <a:pt x="10194" y="6686"/>
                    <a:pt x="10168" y="6832"/>
                  </a:cubicBezTo>
                  <a:cubicBezTo>
                    <a:pt x="10168" y="6762"/>
                    <a:pt x="10168" y="6692"/>
                    <a:pt x="10162" y="6622"/>
                  </a:cubicBezTo>
                  <a:cubicBezTo>
                    <a:pt x="10162" y="6432"/>
                    <a:pt x="10130" y="6241"/>
                    <a:pt x="10060" y="6063"/>
                  </a:cubicBezTo>
                  <a:cubicBezTo>
                    <a:pt x="10056" y="6051"/>
                    <a:pt x="10047" y="6046"/>
                    <a:pt x="10039" y="6046"/>
                  </a:cubicBezTo>
                  <a:cubicBezTo>
                    <a:pt x="10024" y="6046"/>
                    <a:pt x="10009" y="6060"/>
                    <a:pt x="10009" y="6076"/>
                  </a:cubicBezTo>
                  <a:cubicBezTo>
                    <a:pt x="10009" y="6260"/>
                    <a:pt x="10022" y="6444"/>
                    <a:pt x="10048" y="6629"/>
                  </a:cubicBezTo>
                  <a:cubicBezTo>
                    <a:pt x="10054" y="6819"/>
                    <a:pt x="10054" y="7016"/>
                    <a:pt x="10041" y="7207"/>
                  </a:cubicBezTo>
                  <a:cubicBezTo>
                    <a:pt x="10016" y="7588"/>
                    <a:pt x="9946" y="7963"/>
                    <a:pt x="9838" y="8332"/>
                  </a:cubicBezTo>
                  <a:cubicBezTo>
                    <a:pt x="9830" y="8351"/>
                    <a:pt x="9845" y="8363"/>
                    <a:pt x="9861" y="8363"/>
                  </a:cubicBezTo>
                  <a:cubicBezTo>
                    <a:pt x="9872" y="8363"/>
                    <a:pt x="9884" y="8357"/>
                    <a:pt x="9889" y="8344"/>
                  </a:cubicBezTo>
                  <a:cubicBezTo>
                    <a:pt x="10009" y="8033"/>
                    <a:pt x="10092" y="7709"/>
                    <a:pt x="10137" y="7378"/>
                  </a:cubicBezTo>
                  <a:cubicBezTo>
                    <a:pt x="10156" y="7340"/>
                    <a:pt x="10168" y="7302"/>
                    <a:pt x="10181" y="7270"/>
                  </a:cubicBezTo>
                  <a:lnTo>
                    <a:pt x="10181" y="7372"/>
                  </a:lnTo>
                  <a:cubicBezTo>
                    <a:pt x="10181" y="7499"/>
                    <a:pt x="10181" y="7626"/>
                    <a:pt x="10175" y="7760"/>
                  </a:cubicBezTo>
                  <a:cubicBezTo>
                    <a:pt x="10137" y="8522"/>
                    <a:pt x="9933" y="9266"/>
                    <a:pt x="9577" y="9946"/>
                  </a:cubicBezTo>
                  <a:cubicBezTo>
                    <a:pt x="9495" y="10111"/>
                    <a:pt x="9399" y="10263"/>
                    <a:pt x="9298" y="10416"/>
                  </a:cubicBezTo>
                  <a:cubicBezTo>
                    <a:pt x="9336" y="10295"/>
                    <a:pt x="9368" y="10175"/>
                    <a:pt x="9393" y="10054"/>
                  </a:cubicBezTo>
                  <a:cubicBezTo>
                    <a:pt x="9495" y="9781"/>
                    <a:pt x="9571" y="9507"/>
                    <a:pt x="9628" y="9221"/>
                  </a:cubicBezTo>
                  <a:cubicBezTo>
                    <a:pt x="9632" y="9207"/>
                    <a:pt x="9618" y="9196"/>
                    <a:pt x="9605" y="9196"/>
                  </a:cubicBezTo>
                  <a:cubicBezTo>
                    <a:pt x="9596" y="9196"/>
                    <a:pt x="9586" y="9202"/>
                    <a:pt x="9584" y="9215"/>
                  </a:cubicBezTo>
                  <a:cubicBezTo>
                    <a:pt x="9571" y="9246"/>
                    <a:pt x="9559" y="9283"/>
                    <a:pt x="9553" y="9319"/>
                  </a:cubicBezTo>
                  <a:lnTo>
                    <a:pt x="9553" y="9319"/>
                  </a:lnTo>
                  <a:cubicBezTo>
                    <a:pt x="9622" y="8914"/>
                    <a:pt x="9673" y="8502"/>
                    <a:pt x="9692" y="8090"/>
                  </a:cubicBezTo>
                  <a:cubicBezTo>
                    <a:pt x="9692" y="8078"/>
                    <a:pt x="9684" y="8073"/>
                    <a:pt x="9675" y="8073"/>
                  </a:cubicBezTo>
                  <a:cubicBezTo>
                    <a:pt x="9665" y="8073"/>
                    <a:pt x="9654" y="8080"/>
                    <a:pt x="9654" y="8090"/>
                  </a:cubicBezTo>
                  <a:cubicBezTo>
                    <a:pt x="9571" y="8751"/>
                    <a:pt x="9450" y="9412"/>
                    <a:pt x="9291" y="10054"/>
                  </a:cubicBezTo>
                  <a:cubicBezTo>
                    <a:pt x="9133" y="10441"/>
                    <a:pt x="8936" y="10816"/>
                    <a:pt x="8719" y="11166"/>
                  </a:cubicBezTo>
                  <a:lnTo>
                    <a:pt x="8700" y="11166"/>
                  </a:lnTo>
                  <a:cubicBezTo>
                    <a:pt x="8681" y="11179"/>
                    <a:pt x="8675" y="11198"/>
                    <a:pt x="8669" y="11223"/>
                  </a:cubicBezTo>
                  <a:cubicBezTo>
                    <a:pt x="8662" y="11242"/>
                    <a:pt x="8656" y="11248"/>
                    <a:pt x="8656" y="11261"/>
                  </a:cubicBezTo>
                  <a:cubicBezTo>
                    <a:pt x="8650" y="11274"/>
                    <a:pt x="8643" y="11280"/>
                    <a:pt x="8637" y="11293"/>
                  </a:cubicBezTo>
                  <a:cubicBezTo>
                    <a:pt x="8211" y="11935"/>
                    <a:pt x="7684" y="12494"/>
                    <a:pt x="7080" y="12964"/>
                  </a:cubicBezTo>
                  <a:cubicBezTo>
                    <a:pt x="6921" y="13079"/>
                    <a:pt x="6762" y="13187"/>
                    <a:pt x="6603" y="13295"/>
                  </a:cubicBezTo>
                  <a:cubicBezTo>
                    <a:pt x="6661" y="13238"/>
                    <a:pt x="6724" y="13174"/>
                    <a:pt x="6781" y="13110"/>
                  </a:cubicBezTo>
                  <a:cubicBezTo>
                    <a:pt x="6889" y="12990"/>
                    <a:pt x="6991" y="12869"/>
                    <a:pt x="7080" y="12742"/>
                  </a:cubicBezTo>
                  <a:cubicBezTo>
                    <a:pt x="7124" y="12678"/>
                    <a:pt x="7169" y="12608"/>
                    <a:pt x="7213" y="12545"/>
                  </a:cubicBezTo>
                  <a:cubicBezTo>
                    <a:pt x="7232" y="12507"/>
                    <a:pt x="7252" y="12475"/>
                    <a:pt x="7271" y="12443"/>
                  </a:cubicBezTo>
                  <a:cubicBezTo>
                    <a:pt x="7290" y="12411"/>
                    <a:pt x="7302" y="12373"/>
                    <a:pt x="7309" y="12335"/>
                  </a:cubicBezTo>
                  <a:cubicBezTo>
                    <a:pt x="7309" y="12319"/>
                    <a:pt x="7291" y="12308"/>
                    <a:pt x="7275" y="12308"/>
                  </a:cubicBezTo>
                  <a:cubicBezTo>
                    <a:pt x="7271" y="12308"/>
                    <a:pt x="7268" y="12309"/>
                    <a:pt x="7264" y="12310"/>
                  </a:cubicBezTo>
                  <a:cubicBezTo>
                    <a:pt x="7232" y="12322"/>
                    <a:pt x="7220" y="12354"/>
                    <a:pt x="7201" y="12380"/>
                  </a:cubicBezTo>
                  <a:cubicBezTo>
                    <a:pt x="7182" y="12405"/>
                    <a:pt x="7156" y="12443"/>
                    <a:pt x="7137" y="12475"/>
                  </a:cubicBezTo>
                  <a:cubicBezTo>
                    <a:pt x="7099" y="12538"/>
                    <a:pt x="7061" y="12602"/>
                    <a:pt x="7010" y="12666"/>
                  </a:cubicBezTo>
                  <a:cubicBezTo>
                    <a:pt x="6921" y="12799"/>
                    <a:pt x="6826" y="12920"/>
                    <a:pt x="6718" y="13041"/>
                  </a:cubicBezTo>
                  <a:cubicBezTo>
                    <a:pt x="6565" y="13218"/>
                    <a:pt x="6400" y="13384"/>
                    <a:pt x="6222" y="13536"/>
                  </a:cubicBezTo>
                  <a:lnTo>
                    <a:pt x="6203" y="13549"/>
                  </a:lnTo>
                  <a:cubicBezTo>
                    <a:pt x="6267" y="13415"/>
                    <a:pt x="6324" y="13269"/>
                    <a:pt x="6375" y="13129"/>
                  </a:cubicBezTo>
                  <a:cubicBezTo>
                    <a:pt x="6451" y="12913"/>
                    <a:pt x="6508" y="12691"/>
                    <a:pt x="6533" y="12462"/>
                  </a:cubicBezTo>
                  <a:cubicBezTo>
                    <a:pt x="6537" y="12435"/>
                    <a:pt x="6513" y="12415"/>
                    <a:pt x="6490" y="12415"/>
                  </a:cubicBezTo>
                  <a:cubicBezTo>
                    <a:pt x="6476" y="12415"/>
                    <a:pt x="6462" y="12423"/>
                    <a:pt x="6457" y="12443"/>
                  </a:cubicBezTo>
                  <a:cubicBezTo>
                    <a:pt x="6355" y="12869"/>
                    <a:pt x="6203" y="13282"/>
                    <a:pt x="6000" y="13670"/>
                  </a:cubicBezTo>
                  <a:cubicBezTo>
                    <a:pt x="5987" y="13676"/>
                    <a:pt x="5981" y="13689"/>
                    <a:pt x="5987" y="13701"/>
                  </a:cubicBezTo>
                  <a:cubicBezTo>
                    <a:pt x="5479" y="14661"/>
                    <a:pt x="4633" y="15398"/>
                    <a:pt x="3610" y="15767"/>
                  </a:cubicBezTo>
                  <a:lnTo>
                    <a:pt x="3629" y="15767"/>
                  </a:lnTo>
                  <a:cubicBezTo>
                    <a:pt x="3432" y="15843"/>
                    <a:pt x="3235" y="15900"/>
                    <a:pt x="3032" y="15945"/>
                  </a:cubicBezTo>
                  <a:cubicBezTo>
                    <a:pt x="2930" y="15964"/>
                    <a:pt x="2829" y="15983"/>
                    <a:pt x="2727" y="16002"/>
                  </a:cubicBezTo>
                  <a:cubicBezTo>
                    <a:pt x="2625" y="16008"/>
                    <a:pt x="2517" y="16027"/>
                    <a:pt x="2416" y="16053"/>
                  </a:cubicBezTo>
                  <a:cubicBezTo>
                    <a:pt x="2396" y="16059"/>
                    <a:pt x="2396" y="16091"/>
                    <a:pt x="2416" y="16091"/>
                  </a:cubicBezTo>
                  <a:cubicBezTo>
                    <a:pt x="2460" y="16094"/>
                    <a:pt x="2505" y="16096"/>
                    <a:pt x="2550" y="16096"/>
                  </a:cubicBezTo>
                  <a:cubicBezTo>
                    <a:pt x="2689" y="16096"/>
                    <a:pt x="2827" y="16080"/>
                    <a:pt x="2962" y="16046"/>
                  </a:cubicBezTo>
                  <a:cubicBezTo>
                    <a:pt x="3528" y="15938"/>
                    <a:pt x="4061" y="15729"/>
                    <a:pt x="4544" y="15424"/>
                  </a:cubicBezTo>
                  <a:cubicBezTo>
                    <a:pt x="4595" y="15398"/>
                    <a:pt x="4646" y="15360"/>
                    <a:pt x="4691" y="15328"/>
                  </a:cubicBezTo>
                  <a:lnTo>
                    <a:pt x="4691" y="15328"/>
                  </a:lnTo>
                  <a:cubicBezTo>
                    <a:pt x="4614" y="15398"/>
                    <a:pt x="4532" y="15462"/>
                    <a:pt x="4455" y="15532"/>
                  </a:cubicBezTo>
                  <a:cubicBezTo>
                    <a:pt x="4220" y="15710"/>
                    <a:pt x="3972" y="15875"/>
                    <a:pt x="3718" y="16027"/>
                  </a:cubicBezTo>
                  <a:cubicBezTo>
                    <a:pt x="3204" y="16320"/>
                    <a:pt x="2657" y="16555"/>
                    <a:pt x="2085" y="16720"/>
                  </a:cubicBezTo>
                  <a:cubicBezTo>
                    <a:pt x="1913" y="16771"/>
                    <a:pt x="1736" y="16809"/>
                    <a:pt x="1558" y="16853"/>
                  </a:cubicBezTo>
                  <a:lnTo>
                    <a:pt x="1278" y="16911"/>
                  </a:lnTo>
                  <a:cubicBezTo>
                    <a:pt x="1240" y="16925"/>
                    <a:pt x="1198" y="16932"/>
                    <a:pt x="1158" y="16932"/>
                  </a:cubicBezTo>
                  <a:cubicBezTo>
                    <a:pt x="1145" y="16932"/>
                    <a:pt x="1132" y="16931"/>
                    <a:pt x="1119" y="16930"/>
                  </a:cubicBezTo>
                  <a:cubicBezTo>
                    <a:pt x="1100" y="16923"/>
                    <a:pt x="1087" y="16917"/>
                    <a:pt x="1075" y="16904"/>
                  </a:cubicBezTo>
                  <a:cubicBezTo>
                    <a:pt x="1052" y="16882"/>
                    <a:pt x="1060" y="16839"/>
                    <a:pt x="1089" y="16839"/>
                  </a:cubicBezTo>
                  <a:cubicBezTo>
                    <a:pt x="1092" y="16839"/>
                    <a:pt x="1096" y="16839"/>
                    <a:pt x="1100" y="16841"/>
                  </a:cubicBezTo>
                  <a:cubicBezTo>
                    <a:pt x="1104" y="16842"/>
                    <a:pt x="1109" y="16843"/>
                    <a:pt x="1112" y="16843"/>
                  </a:cubicBezTo>
                  <a:cubicBezTo>
                    <a:pt x="1136" y="16843"/>
                    <a:pt x="1148" y="16813"/>
                    <a:pt x="1132" y="16796"/>
                  </a:cubicBezTo>
                  <a:cubicBezTo>
                    <a:pt x="1564" y="16612"/>
                    <a:pt x="1971" y="16370"/>
                    <a:pt x="2346" y="16084"/>
                  </a:cubicBezTo>
                  <a:cubicBezTo>
                    <a:pt x="2358" y="16078"/>
                    <a:pt x="2365" y="16065"/>
                    <a:pt x="2365" y="16053"/>
                  </a:cubicBezTo>
                  <a:cubicBezTo>
                    <a:pt x="2454" y="16040"/>
                    <a:pt x="2536" y="16021"/>
                    <a:pt x="2625" y="15996"/>
                  </a:cubicBezTo>
                  <a:cubicBezTo>
                    <a:pt x="3801" y="15697"/>
                    <a:pt x="4805" y="14941"/>
                    <a:pt x="5415" y="13898"/>
                  </a:cubicBezTo>
                  <a:cubicBezTo>
                    <a:pt x="5548" y="13670"/>
                    <a:pt x="5656" y="13428"/>
                    <a:pt x="5726" y="13174"/>
                  </a:cubicBezTo>
                  <a:cubicBezTo>
                    <a:pt x="5731" y="13145"/>
                    <a:pt x="5707" y="13124"/>
                    <a:pt x="5685" y="13124"/>
                  </a:cubicBezTo>
                  <a:cubicBezTo>
                    <a:pt x="5674" y="13124"/>
                    <a:pt x="5663" y="13129"/>
                    <a:pt x="5656" y="13142"/>
                  </a:cubicBezTo>
                  <a:cubicBezTo>
                    <a:pt x="5561" y="13339"/>
                    <a:pt x="5472" y="13543"/>
                    <a:pt x="5364" y="13733"/>
                  </a:cubicBezTo>
                  <a:cubicBezTo>
                    <a:pt x="5262" y="13930"/>
                    <a:pt x="5142" y="14114"/>
                    <a:pt x="5008" y="14292"/>
                  </a:cubicBezTo>
                  <a:cubicBezTo>
                    <a:pt x="4735" y="14642"/>
                    <a:pt x="4417" y="14953"/>
                    <a:pt x="4055" y="15208"/>
                  </a:cubicBezTo>
                  <a:cubicBezTo>
                    <a:pt x="3699" y="15468"/>
                    <a:pt x="3305" y="15671"/>
                    <a:pt x="2892" y="15811"/>
                  </a:cubicBezTo>
                  <a:cubicBezTo>
                    <a:pt x="2784" y="15843"/>
                    <a:pt x="2682" y="15875"/>
                    <a:pt x="2574" y="15907"/>
                  </a:cubicBezTo>
                  <a:cubicBezTo>
                    <a:pt x="2466" y="15938"/>
                    <a:pt x="2352" y="15951"/>
                    <a:pt x="2244" y="15957"/>
                  </a:cubicBezTo>
                  <a:cubicBezTo>
                    <a:pt x="2117" y="15957"/>
                    <a:pt x="2022" y="15849"/>
                    <a:pt x="2047" y="15722"/>
                  </a:cubicBezTo>
                  <a:cubicBezTo>
                    <a:pt x="2066" y="15589"/>
                    <a:pt x="2174" y="15487"/>
                    <a:pt x="2257" y="15385"/>
                  </a:cubicBezTo>
                  <a:cubicBezTo>
                    <a:pt x="2473" y="15131"/>
                    <a:pt x="2695" y="14877"/>
                    <a:pt x="2911" y="14617"/>
                  </a:cubicBezTo>
                  <a:cubicBezTo>
                    <a:pt x="3102" y="14394"/>
                    <a:pt x="3292" y="14178"/>
                    <a:pt x="3470" y="13949"/>
                  </a:cubicBezTo>
                  <a:cubicBezTo>
                    <a:pt x="3502" y="14083"/>
                    <a:pt x="3528" y="14210"/>
                    <a:pt x="3566" y="14343"/>
                  </a:cubicBezTo>
                  <a:cubicBezTo>
                    <a:pt x="3593" y="14457"/>
                    <a:pt x="3652" y="14696"/>
                    <a:pt x="3800" y="14696"/>
                  </a:cubicBezTo>
                  <a:cubicBezTo>
                    <a:pt x="3825" y="14696"/>
                    <a:pt x="3853" y="14689"/>
                    <a:pt x="3883" y="14674"/>
                  </a:cubicBezTo>
                  <a:cubicBezTo>
                    <a:pt x="3960" y="14629"/>
                    <a:pt x="3998" y="14534"/>
                    <a:pt x="4030" y="14451"/>
                  </a:cubicBezTo>
                  <a:cubicBezTo>
                    <a:pt x="4074" y="14343"/>
                    <a:pt x="4119" y="14229"/>
                    <a:pt x="4157" y="14121"/>
                  </a:cubicBezTo>
                  <a:cubicBezTo>
                    <a:pt x="4316" y="13676"/>
                    <a:pt x="4436" y="13218"/>
                    <a:pt x="4519" y="12755"/>
                  </a:cubicBezTo>
                  <a:cubicBezTo>
                    <a:pt x="4589" y="12373"/>
                    <a:pt x="4633" y="11992"/>
                    <a:pt x="4659" y="11611"/>
                  </a:cubicBezTo>
                  <a:cubicBezTo>
                    <a:pt x="4760" y="11407"/>
                    <a:pt x="4843" y="11191"/>
                    <a:pt x="4894" y="10969"/>
                  </a:cubicBezTo>
                  <a:cubicBezTo>
                    <a:pt x="4957" y="10708"/>
                    <a:pt x="4989" y="10441"/>
                    <a:pt x="5002" y="10175"/>
                  </a:cubicBezTo>
                  <a:cubicBezTo>
                    <a:pt x="5008" y="9939"/>
                    <a:pt x="4996" y="9704"/>
                    <a:pt x="4970" y="9475"/>
                  </a:cubicBezTo>
                  <a:cubicBezTo>
                    <a:pt x="4983" y="9475"/>
                    <a:pt x="4996" y="9463"/>
                    <a:pt x="4996" y="9456"/>
                  </a:cubicBezTo>
                  <a:cubicBezTo>
                    <a:pt x="5053" y="9278"/>
                    <a:pt x="5097" y="9107"/>
                    <a:pt x="5135" y="8929"/>
                  </a:cubicBezTo>
                  <a:cubicBezTo>
                    <a:pt x="5167" y="8751"/>
                    <a:pt x="5193" y="8573"/>
                    <a:pt x="5212" y="8389"/>
                  </a:cubicBezTo>
                  <a:cubicBezTo>
                    <a:pt x="5231" y="8192"/>
                    <a:pt x="5237" y="7988"/>
                    <a:pt x="5237" y="7785"/>
                  </a:cubicBezTo>
                  <a:cubicBezTo>
                    <a:pt x="5243" y="7785"/>
                    <a:pt x="5243" y="7785"/>
                    <a:pt x="5243" y="7779"/>
                  </a:cubicBezTo>
                  <a:cubicBezTo>
                    <a:pt x="5288" y="7658"/>
                    <a:pt x="5320" y="7531"/>
                    <a:pt x="5326" y="7404"/>
                  </a:cubicBezTo>
                  <a:lnTo>
                    <a:pt x="5396" y="7010"/>
                  </a:lnTo>
                  <a:cubicBezTo>
                    <a:pt x="5415" y="6876"/>
                    <a:pt x="5434" y="6749"/>
                    <a:pt x="5453" y="6622"/>
                  </a:cubicBezTo>
                  <a:cubicBezTo>
                    <a:pt x="5479" y="6489"/>
                    <a:pt x="5517" y="6355"/>
                    <a:pt x="5491" y="6235"/>
                  </a:cubicBezTo>
                  <a:cubicBezTo>
                    <a:pt x="5488" y="6220"/>
                    <a:pt x="5476" y="6212"/>
                    <a:pt x="5464" y="6212"/>
                  </a:cubicBezTo>
                  <a:cubicBezTo>
                    <a:pt x="5455" y="6212"/>
                    <a:pt x="5446" y="6217"/>
                    <a:pt x="5440" y="6228"/>
                  </a:cubicBezTo>
                  <a:cubicBezTo>
                    <a:pt x="5377" y="6336"/>
                    <a:pt x="5377" y="6482"/>
                    <a:pt x="5358" y="6603"/>
                  </a:cubicBezTo>
                  <a:cubicBezTo>
                    <a:pt x="5345" y="6730"/>
                    <a:pt x="5320" y="6870"/>
                    <a:pt x="5307" y="7010"/>
                  </a:cubicBezTo>
                  <a:cubicBezTo>
                    <a:pt x="5288" y="7143"/>
                    <a:pt x="5269" y="7270"/>
                    <a:pt x="5250" y="7397"/>
                  </a:cubicBezTo>
                  <a:cubicBezTo>
                    <a:pt x="5243" y="7436"/>
                    <a:pt x="5237" y="7480"/>
                    <a:pt x="5231" y="7512"/>
                  </a:cubicBezTo>
                  <a:cubicBezTo>
                    <a:pt x="5231" y="7442"/>
                    <a:pt x="5224" y="7378"/>
                    <a:pt x="5218" y="7308"/>
                  </a:cubicBezTo>
                  <a:cubicBezTo>
                    <a:pt x="5212" y="7207"/>
                    <a:pt x="5199" y="7105"/>
                    <a:pt x="5186" y="7010"/>
                  </a:cubicBezTo>
                  <a:cubicBezTo>
                    <a:pt x="5173" y="6902"/>
                    <a:pt x="5142" y="6800"/>
                    <a:pt x="5104" y="6705"/>
                  </a:cubicBezTo>
                  <a:cubicBezTo>
                    <a:pt x="5101" y="6687"/>
                    <a:pt x="5088" y="6679"/>
                    <a:pt x="5076" y="6679"/>
                  </a:cubicBezTo>
                  <a:cubicBezTo>
                    <a:pt x="5061" y="6679"/>
                    <a:pt x="5046" y="6690"/>
                    <a:pt x="5046" y="6711"/>
                  </a:cubicBezTo>
                  <a:cubicBezTo>
                    <a:pt x="5046" y="6800"/>
                    <a:pt x="5046" y="6883"/>
                    <a:pt x="5053" y="6972"/>
                  </a:cubicBezTo>
                  <a:cubicBezTo>
                    <a:pt x="5065" y="7061"/>
                    <a:pt x="5072" y="7150"/>
                    <a:pt x="5078" y="7239"/>
                  </a:cubicBezTo>
                  <a:cubicBezTo>
                    <a:pt x="5097" y="7410"/>
                    <a:pt x="5104" y="7588"/>
                    <a:pt x="5110" y="7766"/>
                  </a:cubicBezTo>
                  <a:cubicBezTo>
                    <a:pt x="5110" y="8122"/>
                    <a:pt x="5091" y="8484"/>
                    <a:pt x="5040" y="8840"/>
                  </a:cubicBezTo>
                  <a:cubicBezTo>
                    <a:pt x="5021" y="9005"/>
                    <a:pt x="4996" y="9183"/>
                    <a:pt x="4964" y="9348"/>
                  </a:cubicBezTo>
                  <a:cubicBezTo>
                    <a:pt x="4932" y="9081"/>
                    <a:pt x="4875" y="8815"/>
                    <a:pt x="4818" y="8548"/>
                  </a:cubicBezTo>
                  <a:cubicBezTo>
                    <a:pt x="4754" y="8243"/>
                    <a:pt x="4665" y="7944"/>
                    <a:pt x="4557" y="7652"/>
                  </a:cubicBezTo>
                  <a:cubicBezTo>
                    <a:pt x="4552" y="7639"/>
                    <a:pt x="4542" y="7633"/>
                    <a:pt x="4532" y="7633"/>
                  </a:cubicBezTo>
                  <a:cubicBezTo>
                    <a:pt x="4517" y="7633"/>
                    <a:pt x="4502" y="7645"/>
                    <a:pt x="4506" y="7664"/>
                  </a:cubicBezTo>
                  <a:cubicBezTo>
                    <a:pt x="4544" y="7931"/>
                    <a:pt x="4614" y="8192"/>
                    <a:pt x="4671" y="8459"/>
                  </a:cubicBezTo>
                  <a:cubicBezTo>
                    <a:pt x="4735" y="8719"/>
                    <a:pt x="4786" y="8986"/>
                    <a:pt x="4824" y="9253"/>
                  </a:cubicBezTo>
                  <a:cubicBezTo>
                    <a:pt x="4913" y="9774"/>
                    <a:pt x="4913" y="10302"/>
                    <a:pt x="4824" y="10823"/>
                  </a:cubicBezTo>
                  <a:cubicBezTo>
                    <a:pt x="4792" y="11026"/>
                    <a:pt x="4735" y="11223"/>
                    <a:pt x="4665" y="11414"/>
                  </a:cubicBezTo>
                  <a:lnTo>
                    <a:pt x="4665" y="11337"/>
                  </a:lnTo>
                  <a:cubicBezTo>
                    <a:pt x="4684" y="10867"/>
                    <a:pt x="4652" y="10397"/>
                    <a:pt x="4576" y="9933"/>
                  </a:cubicBezTo>
                  <a:cubicBezTo>
                    <a:pt x="4557" y="9819"/>
                    <a:pt x="4532" y="9704"/>
                    <a:pt x="4494" y="9590"/>
                  </a:cubicBezTo>
                  <a:cubicBezTo>
                    <a:pt x="4491" y="9576"/>
                    <a:pt x="4477" y="9569"/>
                    <a:pt x="4464" y="9569"/>
                  </a:cubicBezTo>
                  <a:cubicBezTo>
                    <a:pt x="4449" y="9569"/>
                    <a:pt x="4433" y="9579"/>
                    <a:pt x="4436" y="9596"/>
                  </a:cubicBezTo>
                  <a:cubicBezTo>
                    <a:pt x="4474" y="10054"/>
                    <a:pt x="4525" y="10505"/>
                    <a:pt x="4538" y="10963"/>
                  </a:cubicBezTo>
                  <a:cubicBezTo>
                    <a:pt x="4544" y="11420"/>
                    <a:pt x="4519" y="11871"/>
                    <a:pt x="4455" y="12322"/>
                  </a:cubicBezTo>
                  <a:cubicBezTo>
                    <a:pt x="4398" y="12780"/>
                    <a:pt x="4303" y="13225"/>
                    <a:pt x="4169" y="13670"/>
                  </a:cubicBezTo>
                  <a:cubicBezTo>
                    <a:pt x="4106" y="13886"/>
                    <a:pt x="4036" y="14095"/>
                    <a:pt x="3953" y="14305"/>
                  </a:cubicBezTo>
                  <a:cubicBezTo>
                    <a:pt x="3934" y="14356"/>
                    <a:pt x="3915" y="14413"/>
                    <a:pt x="3896" y="14464"/>
                  </a:cubicBezTo>
                  <a:cubicBezTo>
                    <a:pt x="3877" y="14502"/>
                    <a:pt x="3858" y="14566"/>
                    <a:pt x="3814" y="14585"/>
                  </a:cubicBezTo>
                  <a:cubicBezTo>
                    <a:pt x="3806" y="14588"/>
                    <a:pt x="3800" y="14589"/>
                    <a:pt x="3793" y="14589"/>
                  </a:cubicBezTo>
                  <a:cubicBezTo>
                    <a:pt x="3729" y="14589"/>
                    <a:pt x="3692" y="14459"/>
                    <a:pt x="3680" y="14413"/>
                  </a:cubicBezTo>
                  <a:cubicBezTo>
                    <a:pt x="3629" y="14229"/>
                    <a:pt x="3585" y="14038"/>
                    <a:pt x="3540" y="13854"/>
                  </a:cubicBezTo>
                  <a:cubicBezTo>
                    <a:pt x="3547" y="13848"/>
                    <a:pt x="3547" y="13835"/>
                    <a:pt x="3534" y="13829"/>
                  </a:cubicBezTo>
                  <a:cubicBezTo>
                    <a:pt x="3381" y="13136"/>
                    <a:pt x="3273" y="12437"/>
                    <a:pt x="3210" y="11731"/>
                  </a:cubicBezTo>
                  <a:cubicBezTo>
                    <a:pt x="3127" y="10835"/>
                    <a:pt x="3121" y="9927"/>
                    <a:pt x="3184" y="9031"/>
                  </a:cubicBezTo>
                  <a:cubicBezTo>
                    <a:pt x="3216" y="8573"/>
                    <a:pt x="3267" y="8122"/>
                    <a:pt x="3343" y="7671"/>
                  </a:cubicBezTo>
                  <a:cubicBezTo>
                    <a:pt x="3381" y="7423"/>
                    <a:pt x="3426" y="7181"/>
                    <a:pt x="3477" y="6934"/>
                  </a:cubicBezTo>
                  <a:cubicBezTo>
                    <a:pt x="3477" y="6991"/>
                    <a:pt x="3483" y="7054"/>
                    <a:pt x="3489" y="7111"/>
                  </a:cubicBezTo>
                  <a:cubicBezTo>
                    <a:pt x="3492" y="7123"/>
                    <a:pt x="3502" y="7128"/>
                    <a:pt x="3513" y="7128"/>
                  </a:cubicBezTo>
                  <a:cubicBezTo>
                    <a:pt x="3524" y="7128"/>
                    <a:pt x="3537" y="7122"/>
                    <a:pt x="3540" y="7111"/>
                  </a:cubicBezTo>
                  <a:cubicBezTo>
                    <a:pt x="3572" y="6965"/>
                    <a:pt x="3585" y="6813"/>
                    <a:pt x="3591" y="6667"/>
                  </a:cubicBezTo>
                  <a:cubicBezTo>
                    <a:pt x="3604" y="6508"/>
                    <a:pt x="3617" y="6349"/>
                    <a:pt x="3636" y="6196"/>
                  </a:cubicBezTo>
                  <a:cubicBezTo>
                    <a:pt x="3680" y="5898"/>
                    <a:pt x="3756" y="5605"/>
                    <a:pt x="3877" y="5332"/>
                  </a:cubicBezTo>
                  <a:cubicBezTo>
                    <a:pt x="4100" y="4856"/>
                    <a:pt x="4474" y="4474"/>
                    <a:pt x="4792" y="4061"/>
                  </a:cubicBezTo>
                  <a:cubicBezTo>
                    <a:pt x="4964" y="3832"/>
                    <a:pt x="5097" y="3578"/>
                    <a:pt x="5180" y="3305"/>
                  </a:cubicBezTo>
                  <a:cubicBezTo>
                    <a:pt x="5180" y="3305"/>
                    <a:pt x="5180" y="3299"/>
                    <a:pt x="5180" y="3299"/>
                  </a:cubicBezTo>
                  <a:cubicBezTo>
                    <a:pt x="5370" y="2924"/>
                    <a:pt x="5587" y="2555"/>
                    <a:pt x="5815" y="2206"/>
                  </a:cubicBezTo>
                  <a:cubicBezTo>
                    <a:pt x="5822" y="2199"/>
                    <a:pt x="5822" y="2199"/>
                    <a:pt x="5822" y="2193"/>
                  </a:cubicBezTo>
                  <a:lnTo>
                    <a:pt x="5828" y="2187"/>
                  </a:lnTo>
                  <a:cubicBezTo>
                    <a:pt x="5860" y="2136"/>
                    <a:pt x="5898" y="2085"/>
                    <a:pt x="5930" y="2034"/>
                  </a:cubicBezTo>
                  <a:cubicBezTo>
                    <a:pt x="5987" y="1951"/>
                    <a:pt x="6044" y="1875"/>
                    <a:pt x="6101" y="1793"/>
                  </a:cubicBezTo>
                  <a:cubicBezTo>
                    <a:pt x="6165" y="1710"/>
                    <a:pt x="6222" y="1621"/>
                    <a:pt x="6273" y="1532"/>
                  </a:cubicBezTo>
                  <a:cubicBezTo>
                    <a:pt x="6286" y="1514"/>
                    <a:pt x="6271" y="1496"/>
                    <a:pt x="6254" y="1496"/>
                  </a:cubicBezTo>
                  <a:cubicBezTo>
                    <a:pt x="6248" y="1496"/>
                    <a:pt x="6240" y="1499"/>
                    <a:pt x="6235" y="1507"/>
                  </a:cubicBezTo>
                  <a:cubicBezTo>
                    <a:pt x="6203" y="1532"/>
                    <a:pt x="6171" y="1570"/>
                    <a:pt x="6139" y="1602"/>
                  </a:cubicBezTo>
                  <a:cubicBezTo>
                    <a:pt x="6146" y="1589"/>
                    <a:pt x="6158" y="1576"/>
                    <a:pt x="6165" y="1564"/>
                  </a:cubicBezTo>
                  <a:cubicBezTo>
                    <a:pt x="6298" y="1360"/>
                    <a:pt x="6457" y="1176"/>
                    <a:pt x="6635" y="1011"/>
                  </a:cubicBezTo>
                  <a:cubicBezTo>
                    <a:pt x="6870" y="788"/>
                    <a:pt x="7137" y="604"/>
                    <a:pt x="7429" y="464"/>
                  </a:cubicBezTo>
                  <a:lnTo>
                    <a:pt x="7449" y="464"/>
                  </a:lnTo>
                  <a:cubicBezTo>
                    <a:pt x="7639" y="394"/>
                    <a:pt x="7823" y="312"/>
                    <a:pt x="8008" y="248"/>
                  </a:cubicBezTo>
                  <a:cubicBezTo>
                    <a:pt x="8230" y="191"/>
                    <a:pt x="8459" y="153"/>
                    <a:pt x="8688" y="128"/>
                  </a:cubicBezTo>
                  <a:cubicBezTo>
                    <a:pt x="8700" y="128"/>
                    <a:pt x="8707" y="108"/>
                    <a:pt x="8700" y="102"/>
                  </a:cubicBezTo>
                  <a:cubicBezTo>
                    <a:pt x="8751" y="102"/>
                    <a:pt x="8802" y="96"/>
                    <a:pt x="8859" y="96"/>
                  </a:cubicBezTo>
                  <a:cubicBezTo>
                    <a:pt x="8868" y="96"/>
                    <a:pt x="8877" y="96"/>
                    <a:pt x="8885" y="96"/>
                  </a:cubicBezTo>
                  <a:close/>
                  <a:moveTo>
                    <a:pt x="3375" y="13485"/>
                  </a:moveTo>
                  <a:cubicBezTo>
                    <a:pt x="3401" y="13619"/>
                    <a:pt x="3426" y="13746"/>
                    <a:pt x="3451" y="13873"/>
                  </a:cubicBezTo>
                  <a:cubicBezTo>
                    <a:pt x="3248" y="14089"/>
                    <a:pt x="3057" y="14311"/>
                    <a:pt x="2867" y="14534"/>
                  </a:cubicBezTo>
                  <a:cubicBezTo>
                    <a:pt x="2657" y="14769"/>
                    <a:pt x="2454" y="15011"/>
                    <a:pt x="2244" y="15246"/>
                  </a:cubicBezTo>
                  <a:cubicBezTo>
                    <a:pt x="2098" y="15417"/>
                    <a:pt x="1837" y="15665"/>
                    <a:pt x="1983" y="15913"/>
                  </a:cubicBezTo>
                  <a:cubicBezTo>
                    <a:pt x="2034" y="16002"/>
                    <a:pt x="2123" y="16053"/>
                    <a:pt x="2225" y="16053"/>
                  </a:cubicBezTo>
                  <a:cubicBezTo>
                    <a:pt x="1888" y="16307"/>
                    <a:pt x="1519" y="16517"/>
                    <a:pt x="1138" y="16688"/>
                  </a:cubicBezTo>
                  <a:cubicBezTo>
                    <a:pt x="935" y="16784"/>
                    <a:pt x="725" y="16860"/>
                    <a:pt x="515" y="16923"/>
                  </a:cubicBezTo>
                  <a:cubicBezTo>
                    <a:pt x="432" y="16962"/>
                    <a:pt x="344" y="16982"/>
                    <a:pt x="255" y="16982"/>
                  </a:cubicBezTo>
                  <a:cubicBezTo>
                    <a:pt x="242" y="16982"/>
                    <a:pt x="229" y="16981"/>
                    <a:pt x="217" y="16981"/>
                  </a:cubicBezTo>
                  <a:cubicBezTo>
                    <a:pt x="96" y="16961"/>
                    <a:pt x="115" y="16841"/>
                    <a:pt x="160" y="16758"/>
                  </a:cubicBezTo>
                  <a:cubicBezTo>
                    <a:pt x="217" y="16663"/>
                    <a:pt x="287" y="16567"/>
                    <a:pt x="363" y="16491"/>
                  </a:cubicBezTo>
                  <a:cubicBezTo>
                    <a:pt x="439" y="16396"/>
                    <a:pt x="522" y="16313"/>
                    <a:pt x="598" y="16231"/>
                  </a:cubicBezTo>
                  <a:cubicBezTo>
                    <a:pt x="770" y="16053"/>
                    <a:pt x="948" y="15881"/>
                    <a:pt x="1119" y="15710"/>
                  </a:cubicBezTo>
                  <a:lnTo>
                    <a:pt x="2206" y="14642"/>
                  </a:lnTo>
                  <a:lnTo>
                    <a:pt x="2816" y="14038"/>
                  </a:lnTo>
                  <a:lnTo>
                    <a:pt x="3121" y="13740"/>
                  </a:lnTo>
                  <a:cubicBezTo>
                    <a:pt x="3204" y="13663"/>
                    <a:pt x="3292" y="13574"/>
                    <a:pt x="3375" y="13485"/>
                  </a:cubicBezTo>
                  <a:close/>
                  <a:moveTo>
                    <a:pt x="8852" y="0"/>
                  </a:moveTo>
                  <a:cubicBezTo>
                    <a:pt x="8644" y="0"/>
                    <a:pt x="8434" y="30"/>
                    <a:pt x="8230" y="83"/>
                  </a:cubicBezTo>
                  <a:cubicBezTo>
                    <a:pt x="8097" y="115"/>
                    <a:pt x="7963" y="153"/>
                    <a:pt x="7836" y="204"/>
                  </a:cubicBezTo>
                  <a:cubicBezTo>
                    <a:pt x="7150" y="407"/>
                    <a:pt x="6559" y="839"/>
                    <a:pt x="6152" y="1424"/>
                  </a:cubicBezTo>
                  <a:cubicBezTo>
                    <a:pt x="6031" y="1602"/>
                    <a:pt x="5923" y="1793"/>
                    <a:pt x="5847" y="1990"/>
                  </a:cubicBezTo>
                  <a:cubicBezTo>
                    <a:pt x="5764" y="2110"/>
                    <a:pt x="5682" y="2237"/>
                    <a:pt x="5606" y="2358"/>
                  </a:cubicBezTo>
                  <a:cubicBezTo>
                    <a:pt x="5415" y="2669"/>
                    <a:pt x="5243" y="2987"/>
                    <a:pt x="5091" y="3311"/>
                  </a:cubicBezTo>
                  <a:cubicBezTo>
                    <a:pt x="5021" y="3464"/>
                    <a:pt x="4951" y="3610"/>
                    <a:pt x="4894" y="3763"/>
                  </a:cubicBezTo>
                  <a:cubicBezTo>
                    <a:pt x="4703" y="4055"/>
                    <a:pt x="4468" y="4322"/>
                    <a:pt x="4252" y="4589"/>
                  </a:cubicBezTo>
                  <a:cubicBezTo>
                    <a:pt x="4080" y="4792"/>
                    <a:pt x="3934" y="5008"/>
                    <a:pt x="3820" y="5243"/>
                  </a:cubicBezTo>
                  <a:cubicBezTo>
                    <a:pt x="3686" y="5510"/>
                    <a:pt x="3598" y="5796"/>
                    <a:pt x="3553" y="6095"/>
                  </a:cubicBezTo>
                  <a:cubicBezTo>
                    <a:pt x="3534" y="6215"/>
                    <a:pt x="3521" y="6343"/>
                    <a:pt x="3509" y="6463"/>
                  </a:cubicBezTo>
                  <a:cubicBezTo>
                    <a:pt x="3432" y="6762"/>
                    <a:pt x="3369" y="7067"/>
                    <a:pt x="3312" y="7372"/>
                  </a:cubicBezTo>
                  <a:cubicBezTo>
                    <a:pt x="3229" y="7830"/>
                    <a:pt x="3165" y="8293"/>
                    <a:pt x="3127" y="8757"/>
                  </a:cubicBezTo>
                  <a:cubicBezTo>
                    <a:pt x="2975" y="10308"/>
                    <a:pt x="3051" y="11871"/>
                    <a:pt x="3350" y="13403"/>
                  </a:cubicBezTo>
                  <a:cubicBezTo>
                    <a:pt x="3254" y="13479"/>
                    <a:pt x="3165" y="13574"/>
                    <a:pt x="3076" y="13657"/>
                  </a:cubicBezTo>
                  <a:lnTo>
                    <a:pt x="2778" y="13949"/>
                  </a:lnTo>
                  <a:lnTo>
                    <a:pt x="2193" y="14528"/>
                  </a:lnTo>
                  <a:lnTo>
                    <a:pt x="1030" y="15665"/>
                  </a:lnTo>
                  <a:cubicBezTo>
                    <a:pt x="846" y="15849"/>
                    <a:pt x="655" y="16027"/>
                    <a:pt x="477" y="16218"/>
                  </a:cubicBezTo>
                  <a:cubicBezTo>
                    <a:pt x="388" y="16313"/>
                    <a:pt x="299" y="16409"/>
                    <a:pt x="223" y="16510"/>
                  </a:cubicBezTo>
                  <a:cubicBezTo>
                    <a:pt x="147" y="16587"/>
                    <a:pt x="90" y="16675"/>
                    <a:pt x="39" y="16777"/>
                  </a:cubicBezTo>
                  <a:cubicBezTo>
                    <a:pt x="1" y="16860"/>
                    <a:pt x="13" y="16955"/>
                    <a:pt x="71" y="17025"/>
                  </a:cubicBezTo>
                  <a:cubicBezTo>
                    <a:pt x="120" y="17066"/>
                    <a:pt x="182" y="17087"/>
                    <a:pt x="246" y="17087"/>
                  </a:cubicBezTo>
                  <a:cubicBezTo>
                    <a:pt x="272" y="17087"/>
                    <a:pt x="299" y="17083"/>
                    <a:pt x="325" y="17076"/>
                  </a:cubicBezTo>
                  <a:cubicBezTo>
                    <a:pt x="433" y="17057"/>
                    <a:pt x="534" y="17025"/>
                    <a:pt x="643" y="16987"/>
                  </a:cubicBezTo>
                  <a:cubicBezTo>
                    <a:pt x="751" y="16955"/>
                    <a:pt x="859" y="16911"/>
                    <a:pt x="967" y="16872"/>
                  </a:cubicBezTo>
                  <a:lnTo>
                    <a:pt x="979" y="16872"/>
                  </a:lnTo>
                  <a:cubicBezTo>
                    <a:pt x="973" y="16917"/>
                    <a:pt x="986" y="16961"/>
                    <a:pt x="1024" y="16993"/>
                  </a:cubicBezTo>
                  <a:cubicBezTo>
                    <a:pt x="1069" y="17018"/>
                    <a:pt x="1117" y="17032"/>
                    <a:pt x="1165" y="17032"/>
                  </a:cubicBezTo>
                  <a:cubicBezTo>
                    <a:pt x="1192" y="17032"/>
                    <a:pt x="1219" y="17028"/>
                    <a:pt x="1246" y="17019"/>
                  </a:cubicBezTo>
                  <a:cubicBezTo>
                    <a:pt x="1342" y="17000"/>
                    <a:pt x="1443" y="16981"/>
                    <a:pt x="1539" y="16955"/>
                  </a:cubicBezTo>
                  <a:cubicBezTo>
                    <a:pt x="1882" y="16885"/>
                    <a:pt x="2225" y="16790"/>
                    <a:pt x="2555" y="16675"/>
                  </a:cubicBezTo>
                  <a:cubicBezTo>
                    <a:pt x="3184" y="16453"/>
                    <a:pt x="3782" y="16148"/>
                    <a:pt x="4328" y="15773"/>
                  </a:cubicBezTo>
                  <a:cubicBezTo>
                    <a:pt x="4487" y="15665"/>
                    <a:pt x="4633" y="15557"/>
                    <a:pt x="4780" y="15436"/>
                  </a:cubicBezTo>
                  <a:lnTo>
                    <a:pt x="4780" y="15436"/>
                  </a:lnTo>
                  <a:cubicBezTo>
                    <a:pt x="4773" y="15474"/>
                    <a:pt x="4773" y="15513"/>
                    <a:pt x="4767" y="15551"/>
                  </a:cubicBezTo>
                  <a:cubicBezTo>
                    <a:pt x="4767" y="15574"/>
                    <a:pt x="4784" y="15587"/>
                    <a:pt x="4804" y="15587"/>
                  </a:cubicBezTo>
                  <a:cubicBezTo>
                    <a:pt x="4810" y="15587"/>
                    <a:pt x="4817" y="15586"/>
                    <a:pt x="4824" y="15582"/>
                  </a:cubicBezTo>
                  <a:cubicBezTo>
                    <a:pt x="5447" y="15220"/>
                    <a:pt x="6025" y="14788"/>
                    <a:pt x="6552" y="14299"/>
                  </a:cubicBezTo>
                  <a:cubicBezTo>
                    <a:pt x="6654" y="14210"/>
                    <a:pt x="6749" y="14121"/>
                    <a:pt x="6838" y="14026"/>
                  </a:cubicBezTo>
                  <a:cubicBezTo>
                    <a:pt x="6838" y="14035"/>
                    <a:pt x="6845" y="14041"/>
                    <a:pt x="6854" y="14041"/>
                  </a:cubicBezTo>
                  <a:cubicBezTo>
                    <a:pt x="6857" y="14041"/>
                    <a:pt x="6860" y="14040"/>
                    <a:pt x="6864" y="14038"/>
                  </a:cubicBezTo>
                  <a:cubicBezTo>
                    <a:pt x="7252" y="13771"/>
                    <a:pt x="7620" y="13479"/>
                    <a:pt x="7995" y="13199"/>
                  </a:cubicBezTo>
                  <a:cubicBezTo>
                    <a:pt x="8179" y="13060"/>
                    <a:pt x="8364" y="12920"/>
                    <a:pt x="8548" y="12780"/>
                  </a:cubicBezTo>
                  <a:lnTo>
                    <a:pt x="8834" y="12558"/>
                  </a:lnTo>
                  <a:lnTo>
                    <a:pt x="8942" y="12481"/>
                  </a:lnTo>
                  <a:cubicBezTo>
                    <a:pt x="8961" y="12513"/>
                    <a:pt x="8986" y="12538"/>
                    <a:pt x="9025" y="12551"/>
                  </a:cubicBezTo>
                  <a:cubicBezTo>
                    <a:pt x="9041" y="12555"/>
                    <a:pt x="9059" y="12557"/>
                    <a:pt x="9076" y="12557"/>
                  </a:cubicBezTo>
                  <a:cubicBezTo>
                    <a:pt x="9135" y="12557"/>
                    <a:pt x="9193" y="12532"/>
                    <a:pt x="9228" y="12488"/>
                  </a:cubicBezTo>
                  <a:cubicBezTo>
                    <a:pt x="9234" y="12481"/>
                    <a:pt x="9234" y="12481"/>
                    <a:pt x="9241" y="12475"/>
                  </a:cubicBezTo>
                  <a:lnTo>
                    <a:pt x="9241" y="12475"/>
                  </a:lnTo>
                  <a:cubicBezTo>
                    <a:pt x="9228" y="12519"/>
                    <a:pt x="9222" y="12564"/>
                    <a:pt x="9215" y="12608"/>
                  </a:cubicBezTo>
                  <a:cubicBezTo>
                    <a:pt x="9209" y="12666"/>
                    <a:pt x="9234" y="12723"/>
                    <a:pt x="9285" y="12755"/>
                  </a:cubicBezTo>
                  <a:cubicBezTo>
                    <a:pt x="9308" y="12765"/>
                    <a:pt x="9332" y="12770"/>
                    <a:pt x="9356" y="12770"/>
                  </a:cubicBezTo>
                  <a:cubicBezTo>
                    <a:pt x="9402" y="12770"/>
                    <a:pt x="9446" y="12750"/>
                    <a:pt x="9476" y="12716"/>
                  </a:cubicBezTo>
                  <a:cubicBezTo>
                    <a:pt x="9546" y="12653"/>
                    <a:pt x="9596" y="12583"/>
                    <a:pt x="9635" y="12500"/>
                  </a:cubicBezTo>
                  <a:cubicBezTo>
                    <a:pt x="9660" y="12462"/>
                    <a:pt x="9673" y="12430"/>
                    <a:pt x="9692" y="12392"/>
                  </a:cubicBezTo>
                  <a:cubicBezTo>
                    <a:pt x="9768" y="12329"/>
                    <a:pt x="9832" y="12246"/>
                    <a:pt x="9870" y="12151"/>
                  </a:cubicBezTo>
                  <a:cubicBezTo>
                    <a:pt x="9921" y="12030"/>
                    <a:pt x="9901" y="11897"/>
                    <a:pt x="9819" y="11795"/>
                  </a:cubicBezTo>
                  <a:lnTo>
                    <a:pt x="9800" y="11776"/>
                  </a:lnTo>
                  <a:lnTo>
                    <a:pt x="9800" y="11776"/>
                  </a:lnTo>
                  <a:cubicBezTo>
                    <a:pt x="9806" y="11779"/>
                    <a:pt x="9813" y="11781"/>
                    <a:pt x="9819" y="11781"/>
                  </a:cubicBezTo>
                  <a:cubicBezTo>
                    <a:pt x="9825" y="11781"/>
                    <a:pt x="9832" y="11779"/>
                    <a:pt x="9838" y="11776"/>
                  </a:cubicBezTo>
                  <a:cubicBezTo>
                    <a:pt x="9965" y="11674"/>
                    <a:pt x="10092" y="11573"/>
                    <a:pt x="10219" y="11471"/>
                  </a:cubicBezTo>
                  <a:cubicBezTo>
                    <a:pt x="10238" y="11496"/>
                    <a:pt x="10264" y="11528"/>
                    <a:pt x="10289" y="11554"/>
                  </a:cubicBezTo>
                  <a:cubicBezTo>
                    <a:pt x="10334" y="11611"/>
                    <a:pt x="10403" y="11649"/>
                    <a:pt x="10473" y="11649"/>
                  </a:cubicBezTo>
                  <a:cubicBezTo>
                    <a:pt x="10524" y="11642"/>
                    <a:pt x="10562" y="11623"/>
                    <a:pt x="10594" y="11585"/>
                  </a:cubicBezTo>
                  <a:cubicBezTo>
                    <a:pt x="10631" y="11606"/>
                    <a:pt x="10672" y="11619"/>
                    <a:pt x="10714" y="11619"/>
                  </a:cubicBezTo>
                  <a:cubicBezTo>
                    <a:pt x="10723" y="11619"/>
                    <a:pt x="10732" y="11618"/>
                    <a:pt x="10740" y="11617"/>
                  </a:cubicBezTo>
                  <a:cubicBezTo>
                    <a:pt x="10817" y="11604"/>
                    <a:pt x="10886" y="11541"/>
                    <a:pt x="10899" y="11465"/>
                  </a:cubicBezTo>
                  <a:cubicBezTo>
                    <a:pt x="10906" y="11420"/>
                    <a:pt x="10906" y="11376"/>
                    <a:pt x="10893" y="11337"/>
                  </a:cubicBezTo>
                  <a:cubicBezTo>
                    <a:pt x="10950" y="11287"/>
                    <a:pt x="10988" y="11210"/>
                    <a:pt x="10988" y="11134"/>
                  </a:cubicBezTo>
                  <a:cubicBezTo>
                    <a:pt x="10982" y="11058"/>
                    <a:pt x="10950" y="10982"/>
                    <a:pt x="10899" y="10931"/>
                  </a:cubicBezTo>
                  <a:cubicBezTo>
                    <a:pt x="11249" y="10645"/>
                    <a:pt x="11605" y="10365"/>
                    <a:pt x="11941" y="10066"/>
                  </a:cubicBezTo>
                  <a:cubicBezTo>
                    <a:pt x="11986" y="10054"/>
                    <a:pt x="11986" y="9997"/>
                    <a:pt x="11941" y="9990"/>
                  </a:cubicBezTo>
                  <a:cubicBezTo>
                    <a:pt x="11929" y="9978"/>
                    <a:pt x="11916" y="9971"/>
                    <a:pt x="11897" y="9965"/>
                  </a:cubicBezTo>
                  <a:cubicBezTo>
                    <a:pt x="11889" y="9957"/>
                    <a:pt x="11882" y="9954"/>
                    <a:pt x="11873" y="9954"/>
                  </a:cubicBezTo>
                  <a:cubicBezTo>
                    <a:pt x="11867" y="9954"/>
                    <a:pt x="11860" y="9956"/>
                    <a:pt x="11852" y="9958"/>
                  </a:cubicBezTo>
                  <a:lnTo>
                    <a:pt x="11833" y="9971"/>
                  </a:lnTo>
                  <a:lnTo>
                    <a:pt x="11827" y="9971"/>
                  </a:lnTo>
                  <a:lnTo>
                    <a:pt x="11916" y="9793"/>
                  </a:lnTo>
                  <a:cubicBezTo>
                    <a:pt x="11935" y="9765"/>
                    <a:pt x="11912" y="9737"/>
                    <a:pt x="11886" y="9737"/>
                  </a:cubicBezTo>
                  <a:cubicBezTo>
                    <a:pt x="11877" y="9737"/>
                    <a:pt x="11867" y="9740"/>
                    <a:pt x="11859" y="9749"/>
                  </a:cubicBezTo>
                  <a:cubicBezTo>
                    <a:pt x="11624" y="9933"/>
                    <a:pt x="11382" y="10124"/>
                    <a:pt x="11147" y="10321"/>
                  </a:cubicBezTo>
                  <a:cubicBezTo>
                    <a:pt x="11090" y="10359"/>
                    <a:pt x="11039" y="10397"/>
                    <a:pt x="10988" y="10441"/>
                  </a:cubicBezTo>
                  <a:cubicBezTo>
                    <a:pt x="10918" y="10499"/>
                    <a:pt x="10855" y="10549"/>
                    <a:pt x="10785" y="10600"/>
                  </a:cubicBezTo>
                  <a:lnTo>
                    <a:pt x="10778" y="10607"/>
                  </a:lnTo>
                  <a:cubicBezTo>
                    <a:pt x="10740" y="10626"/>
                    <a:pt x="10709" y="10645"/>
                    <a:pt x="10677" y="10664"/>
                  </a:cubicBezTo>
                  <a:cubicBezTo>
                    <a:pt x="10658" y="10670"/>
                    <a:pt x="10639" y="10683"/>
                    <a:pt x="10626" y="10696"/>
                  </a:cubicBezTo>
                  <a:cubicBezTo>
                    <a:pt x="10613" y="10702"/>
                    <a:pt x="10600" y="10708"/>
                    <a:pt x="10594" y="10715"/>
                  </a:cubicBezTo>
                  <a:cubicBezTo>
                    <a:pt x="10588" y="10721"/>
                    <a:pt x="10581" y="10727"/>
                    <a:pt x="10575" y="10740"/>
                  </a:cubicBezTo>
                  <a:cubicBezTo>
                    <a:pt x="10539" y="10733"/>
                    <a:pt x="10501" y="10730"/>
                    <a:pt x="10464" y="10730"/>
                  </a:cubicBezTo>
                  <a:cubicBezTo>
                    <a:pt x="10397" y="10730"/>
                    <a:pt x="10331" y="10741"/>
                    <a:pt x="10270" y="10766"/>
                  </a:cubicBezTo>
                  <a:cubicBezTo>
                    <a:pt x="10213" y="10766"/>
                    <a:pt x="10156" y="10772"/>
                    <a:pt x="10105" y="10785"/>
                  </a:cubicBezTo>
                  <a:cubicBezTo>
                    <a:pt x="9933" y="10842"/>
                    <a:pt x="9755" y="10874"/>
                    <a:pt x="9577" y="10880"/>
                  </a:cubicBezTo>
                  <a:cubicBezTo>
                    <a:pt x="9488" y="10880"/>
                    <a:pt x="9399" y="10874"/>
                    <a:pt x="9310" y="10854"/>
                  </a:cubicBezTo>
                  <a:cubicBezTo>
                    <a:pt x="9228" y="10842"/>
                    <a:pt x="9152" y="10816"/>
                    <a:pt x="9075" y="10797"/>
                  </a:cubicBezTo>
                  <a:cubicBezTo>
                    <a:pt x="9094" y="10772"/>
                    <a:pt x="9107" y="10740"/>
                    <a:pt x="9120" y="10708"/>
                  </a:cubicBezTo>
                  <a:cubicBezTo>
                    <a:pt x="9127" y="10735"/>
                    <a:pt x="9153" y="10750"/>
                    <a:pt x="9178" y="10750"/>
                  </a:cubicBezTo>
                  <a:cubicBezTo>
                    <a:pt x="9195" y="10750"/>
                    <a:pt x="9211" y="10743"/>
                    <a:pt x="9222" y="10727"/>
                  </a:cubicBezTo>
                  <a:cubicBezTo>
                    <a:pt x="9851" y="9889"/>
                    <a:pt x="10232" y="8891"/>
                    <a:pt x="10321" y="7849"/>
                  </a:cubicBezTo>
                  <a:cubicBezTo>
                    <a:pt x="10327" y="7702"/>
                    <a:pt x="10334" y="7550"/>
                    <a:pt x="10334" y="7404"/>
                  </a:cubicBezTo>
                  <a:cubicBezTo>
                    <a:pt x="10340" y="7258"/>
                    <a:pt x="10327" y="7111"/>
                    <a:pt x="10295" y="6965"/>
                  </a:cubicBezTo>
                  <a:cubicBezTo>
                    <a:pt x="10289" y="6953"/>
                    <a:pt x="10283" y="6940"/>
                    <a:pt x="10276" y="6934"/>
                  </a:cubicBezTo>
                  <a:cubicBezTo>
                    <a:pt x="10270" y="6927"/>
                    <a:pt x="10270" y="6927"/>
                    <a:pt x="10276" y="6921"/>
                  </a:cubicBezTo>
                  <a:cubicBezTo>
                    <a:pt x="10289" y="6832"/>
                    <a:pt x="10302" y="6743"/>
                    <a:pt x="10315" y="6654"/>
                  </a:cubicBezTo>
                  <a:cubicBezTo>
                    <a:pt x="10340" y="6584"/>
                    <a:pt x="10353" y="6508"/>
                    <a:pt x="10372" y="6438"/>
                  </a:cubicBezTo>
                  <a:cubicBezTo>
                    <a:pt x="10372" y="6432"/>
                    <a:pt x="10372" y="6425"/>
                    <a:pt x="10378" y="6419"/>
                  </a:cubicBezTo>
                  <a:cubicBezTo>
                    <a:pt x="10384" y="6412"/>
                    <a:pt x="10391" y="6412"/>
                    <a:pt x="10391" y="6406"/>
                  </a:cubicBezTo>
                  <a:cubicBezTo>
                    <a:pt x="10416" y="6362"/>
                    <a:pt x="10435" y="6317"/>
                    <a:pt x="10454" y="6266"/>
                  </a:cubicBezTo>
                  <a:cubicBezTo>
                    <a:pt x="10467" y="6215"/>
                    <a:pt x="10480" y="6165"/>
                    <a:pt x="10492" y="6107"/>
                  </a:cubicBezTo>
                  <a:cubicBezTo>
                    <a:pt x="10512" y="6006"/>
                    <a:pt x="10518" y="5898"/>
                    <a:pt x="10518" y="5790"/>
                  </a:cubicBezTo>
                  <a:cubicBezTo>
                    <a:pt x="10512" y="5580"/>
                    <a:pt x="10486" y="5364"/>
                    <a:pt x="10429" y="5154"/>
                  </a:cubicBezTo>
                  <a:cubicBezTo>
                    <a:pt x="10378" y="4944"/>
                    <a:pt x="10302" y="4741"/>
                    <a:pt x="10219" y="4538"/>
                  </a:cubicBezTo>
                  <a:cubicBezTo>
                    <a:pt x="10124" y="4334"/>
                    <a:pt x="10054" y="4118"/>
                    <a:pt x="10003" y="3902"/>
                  </a:cubicBezTo>
                  <a:cubicBezTo>
                    <a:pt x="9952" y="3661"/>
                    <a:pt x="9990" y="3413"/>
                    <a:pt x="10098" y="3197"/>
                  </a:cubicBezTo>
                  <a:cubicBezTo>
                    <a:pt x="10105" y="3191"/>
                    <a:pt x="10105" y="3184"/>
                    <a:pt x="10098" y="3178"/>
                  </a:cubicBezTo>
                  <a:cubicBezTo>
                    <a:pt x="10130" y="3152"/>
                    <a:pt x="10162" y="3121"/>
                    <a:pt x="10187" y="3089"/>
                  </a:cubicBezTo>
                  <a:cubicBezTo>
                    <a:pt x="10200" y="3076"/>
                    <a:pt x="10219" y="3051"/>
                    <a:pt x="10226" y="3032"/>
                  </a:cubicBezTo>
                  <a:cubicBezTo>
                    <a:pt x="10232" y="3025"/>
                    <a:pt x="10238" y="3013"/>
                    <a:pt x="10245" y="3000"/>
                  </a:cubicBezTo>
                  <a:cubicBezTo>
                    <a:pt x="10264" y="3057"/>
                    <a:pt x="10270" y="3121"/>
                    <a:pt x="10276" y="3178"/>
                  </a:cubicBezTo>
                  <a:cubicBezTo>
                    <a:pt x="10276" y="3254"/>
                    <a:pt x="10276" y="3330"/>
                    <a:pt x="10264" y="3400"/>
                  </a:cubicBezTo>
                  <a:cubicBezTo>
                    <a:pt x="10251" y="3470"/>
                    <a:pt x="10219" y="3540"/>
                    <a:pt x="10206" y="3610"/>
                  </a:cubicBezTo>
                  <a:cubicBezTo>
                    <a:pt x="10198" y="3639"/>
                    <a:pt x="10220" y="3660"/>
                    <a:pt x="10243" y="3660"/>
                  </a:cubicBezTo>
                  <a:cubicBezTo>
                    <a:pt x="10255" y="3660"/>
                    <a:pt x="10268" y="3655"/>
                    <a:pt x="10276" y="3642"/>
                  </a:cubicBezTo>
                  <a:lnTo>
                    <a:pt x="10283" y="3629"/>
                  </a:lnTo>
                  <a:cubicBezTo>
                    <a:pt x="10353" y="3578"/>
                    <a:pt x="10416" y="3515"/>
                    <a:pt x="10461" y="3445"/>
                  </a:cubicBezTo>
                  <a:cubicBezTo>
                    <a:pt x="10524" y="3375"/>
                    <a:pt x="10575" y="3292"/>
                    <a:pt x="10620" y="3210"/>
                  </a:cubicBezTo>
                  <a:cubicBezTo>
                    <a:pt x="10906" y="2708"/>
                    <a:pt x="10956" y="2104"/>
                    <a:pt x="10759" y="1564"/>
                  </a:cubicBezTo>
                  <a:cubicBezTo>
                    <a:pt x="10721" y="1468"/>
                    <a:pt x="10683" y="1373"/>
                    <a:pt x="10632" y="1284"/>
                  </a:cubicBezTo>
                  <a:cubicBezTo>
                    <a:pt x="10607" y="1233"/>
                    <a:pt x="10575" y="1189"/>
                    <a:pt x="10543" y="1144"/>
                  </a:cubicBezTo>
                  <a:cubicBezTo>
                    <a:pt x="10518" y="1100"/>
                    <a:pt x="10492" y="1062"/>
                    <a:pt x="10448" y="1049"/>
                  </a:cubicBezTo>
                  <a:cubicBezTo>
                    <a:pt x="10397" y="852"/>
                    <a:pt x="10295" y="674"/>
                    <a:pt x="10149" y="528"/>
                  </a:cubicBezTo>
                  <a:cubicBezTo>
                    <a:pt x="10003" y="375"/>
                    <a:pt x="9825" y="248"/>
                    <a:pt x="9628" y="159"/>
                  </a:cubicBezTo>
                  <a:cubicBezTo>
                    <a:pt x="9382" y="49"/>
                    <a:pt x="9118" y="0"/>
                    <a:pt x="8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 flipH="1">
              <a:off x="8252094" y="2087240"/>
              <a:ext cx="6851" cy="8490"/>
            </a:xfrm>
            <a:custGeom>
              <a:avLst/>
              <a:gdLst/>
              <a:ahLst/>
              <a:cxnLst/>
              <a:rect l="l" t="t" r="r" b="b"/>
              <a:pathLst>
                <a:path w="46" h="57" extrusionOk="0">
                  <a:moveTo>
                    <a:pt x="20" y="0"/>
                  </a:moveTo>
                  <a:lnTo>
                    <a:pt x="1" y="26"/>
                  </a:lnTo>
                  <a:cubicBezTo>
                    <a:pt x="1" y="32"/>
                    <a:pt x="1" y="32"/>
                    <a:pt x="1" y="32"/>
                  </a:cubicBezTo>
                  <a:lnTo>
                    <a:pt x="1" y="39"/>
                  </a:lnTo>
                  <a:cubicBezTo>
                    <a:pt x="1" y="45"/>
                    <a:pt x="1" y="45"/>
                    <a:pt x="7" y="51"/>
                  </a:cubicBezTo>
                  <a:cubicBezTo>
                    <a:pt x="7" y="55"/>
                    <a:pt x="10" y="56"/>
                    <a:pt x="14" y="56"/>
                  </a:cubicBezTo>
                  <a:cubicBezTo>
                    <a:pt x="18" y="56"/>
                    <a:pt x="23" y="55"/>
                    <a:pt x="26" y="51"/>
                  </a:cubicBezTo>
                  <a:lnTo>
                    <a:pt x="45" y="20"/>
                  </a:lnTo>
                  <a:cubicBezTo>
                    <a:pt x="45" y="13"/>
                    <a:pt x="45" y="7"/>
                    <a:pt x="45" y="7"/>
                  </a:cubicBezTo>
                  <a:cubicBezTo>
                    <a:pt x="39" y="0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" name="Google Shape;505;p41"/>
            <p:cNvSpPr/>
            <p:nvPr/>
          </p:nvSpPr>
          <p:spPr>
            <a:xfrm flipH="1">
              <a:off x="7950188" y="1505173"/>
              <a:ext cx="35150" cy="140602"/>
            </a:xfrm>
            <a:custGeom>
              <a:avLst/>
              <a:gdLst/>
              <a:ahLst/>
              <a:cxnLst/>
              <a:rect l="l" t="t" r="r" b="b"/>
              <a:pathLst>
                <a:path w="236" h="944" extrusionOk="0">
                  <a:moveTo>
                    <a:pt x="216" y="0"/>
                  </a:moveTo>
                  <a:cubicBezTo>
                    <a:pt x="207" y="0"/>
                    <a:pt x="197" y="7"/>
                    <a:pt x="197" y="19"/>
                  </a:cubicBezTo>
                  <a:cubicBezTo>
                    <a:pt x="178" y="178"/>
                    <a:pt x="146" y="337"/>
                    <a:pt x="108" y="496"/>
                  </a:cubicBezTo>
                  <a:cubicBezTo>
                    <a:pt x="89" y="572"/>
                    <a:pt x="77" y="648"/>
                    <a:pt x="51" y="718"/>
                  </a:cubicBezTo>
                  <a:cubicBezTo>
                    <a:pt x="38" y="757"/>
                    <a:pt x="26" y="795"/>
                    <a:pt x="19" y="833"/>
                  </a:cubicBezTo>
                  <a:cubicBezTo>
                    <a:pt x="7" y="865"/>
                    <a:pt x="0" y="896"/>
                    <a:pt x="7" y="928"/>
                  </a:cubicBezTo>
                  <a:cubicBezTo>
                    <a:pt x="7" y="937"/>
                    <a:pt x="17" y="943"/>
                    <a:pt x="27" y="943"/>
                  </a:cubicBezTo>
                  <a:cubicBezTo>
                    <a:pt x="31" y="943"/>
                    <a:pt x="35" y="943"/>
                    <a:pt x="38" y="941"/>
                  </a:cubicBezTo>
                  <a:cubicBezTo>
                    <a:pt x="96" y="903"/>
                    <a:pt x="115" y="807"/>
                    <a:pt x="134" y="744"/>
                  </a:cubicBezTo>
                  <a:cubicBezTo>
                    <a:pt x="159" y="668"/>
                    <a:pt x="178" y="591"/>
                    <a:pt x="191" y="509"/>
                  </a:cubicBezTo>
                  <a:cubicBezTo>
                    <a:pt x="223" y="350"/>
                    <a:pt x="235" y="185"/>
                    <a:pt x="235" y="19"/>
                  </a:cubicBezTo>
                  <a:cubicBezTo>
                    <a:pt x="235" y="7"/>
                    <a:pt x="22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" name="Google Shape;506;p41"/>
            <p:cNvSpPr/>
            <p:nvPr/>
          </p:nvSpPr>
          <p:spPr>
            <a:xfrm flipH="1">
              <a:off x="7982359" y="1562664"/>
              <a:ext cx="12511" cy="59428"/>
            </a:xfrm>
            <a:custGeom>
              <a:avLst/>
              <a:gdLst/>
              <a:ahLst/>
              <a:cxnLst/>
              <a:rect l="l" t="t" r="r" b="b"/>
              <a:pathLst>
                <a:path w="84" h="399" extrusionOk="0">
                  <a:moveTo>
                    <a:pt x="60" y="1"/>
                  </a:moveTo>
                  <a:cubicBezTo>
                    <a:pt x="54" y="1"/>
                    <a:pt x="48" y="5"/>
                    <a:pt x="45" y="15"/>
                  </a:cubicBezTo>
                  <a:cubicBezTo>
                    <a:pt x="39" y="78"/>
                    <a:pt x="26" y="135"/>
                    <a:pt x="20" y="199"/>
                  </a:cubicBezTo>
                  <a:cubicBezTo>
                    <a:pt x="7" y="262"/>
                    <a:pt x="1" y="320"/>
                    <a:pt x="1" y="383"/>
                  </a:cubicBezTo>
                  <a:cubicBezTo>
                    <a:pt x="1" y="394"/>
                    <a:pt x="6" y="398"/>
                    <a:pt x="13" y="398"/>
                  </a:cubicBezTo>
                  <a:cubicBezTo>
                    <a:pt x="18" y="398"/>
                    <a:pt x="23" y="395"/>
                    <a:pt x="26" y="390"/>
                  </a:cubicBezTo>
                  <a:cubicBezTo>
                    <a:pt x="45" y="326"/>
                    <a:pt x="52" y="269"/>
                    <a:pt x="64" y="205"/>
                  </a:cubicBezTo>
                  <a:lnTo>
                    <a:pt x="83" y="27"/>
                  </a:lnTo>
                  <a:cubicBezTo>
                    <a:pt x="83" y="12"/>
                    <a:pt x="71" y="1"/>
                    <a:pt x="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 flipH="1">
              <a:off x="7863056" y="524535"/>
              <a:ext cx="36193" cy="22341"/>
            </a:xfrm>
            <a:custGeom>
              <a:avLst/>
              <a:gdLst/>
              <a:ahLst/>
              <a:cxnLst/>
              <a:rect l="l" t="t" r="r" b="b"/>
              <a:pathLst>
                <a:path w="243" h="150" extrusionOk="0">
                  <a:moveTo>
                    <a:pt x="32" y="1"/>
                  </a:moveTo>
                  <a:cubicBezTo>
                    <a:pt x="26" y="1"/>
                    <a:pt x="13" y="1"/>
                    <a:pt x="7" y="13"/>
                  </a:cubicBezTo>
                  <a:cubicBezTo>
                    <a:pt x="1" y="20"/>
                    <a:pt x="1" y="32"/>
                    <a:pt x="7" y="45"/>
                  </a:cubicBezTo>
                  <a:cubicBezTo>
                    <a:pt x="20" y="58"/>
                    <a:pt x="32" y="71"/>
                    <a:pt x="51" y="77"/>
                  </a:cubicBezTo>
                  <a:cubicBezTo>
                    <a:pt x="64" y="90"/>
                    <a:pt x="77" y="96"/>
                    <a:pt x="90" y="109"/>
                  </a:cubicBezTo>
                  <a:lnTo>
                    <a:pt x="134" y="128"/>
                  </a:lnTo>
                  <a:lnTo>
                    <a:pt x="159" y="141"/>
                  </a:lnTo>
                  <a:cubicBezTo>
                    <a:pt x="168" y="145"/>
                    <a:pt x="181" y="149"/>
                    <a:pt x="194" y="149"/>
                  </a:cubicBezTo>
                  <a:cubicBezTo>
                    <a:pt x="199" y="149"/>
                    <a:pt x="205" y="149"/>
                    <a:pt x="210" y="147"/>
                  </a:cubicBezTo>
                  <a:cubicBezTo>
                    <a:pt x="223" y="141"/>
                    <a:pt x="229" y="134"/>
                    <a:pt x="236" y="121"/>
                  </a:cubicBezTo>
                  <a:cubicBezTo>
                    <a:pt x="242" y="109"/>
                    <a:pt x="242" y="96"/>
                    <a:pt x="236" y="83"/>
                  </a:cubicBezTo>
                  <a:cubicBezTo>
                    <a:pt x="229" y="58"/>
                    <a:pt x="204" y="52"/>
                    <a:pt x="185" y="45"/>
                  </a:cubicBezTo>
                  <a:lnTo>
                    <a:pt x="134" y="20"/>
                  </a:lnTo>
                  <a:cubicBezTo>
                    <a:pt x="115" y="13"/>
                    <a:pt x="102" y="13"/>
                    <a:pt x="83" y="7"/>
                  </a:cubicBezTo>
                  <a:cubicBezTo>
                    <a:pt x="77" y="7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 flipH="1">
              <a:off x="8457486" y="615390"/>
              <a:ext cx="27405" cy="40661"/>
            </a:xfrm>
            <a:custGeom>
              <a:avLst/>
              <a:gdLst/>
              <a:ahLst/>
              <a:cxnLst/>
              <a:rect l="l" t="t" r="r" b="b"/>
              <a:pathLst>
                <a:path w="184" h="273" extrusionOk="0">
                  <a:moveTo>
                    <a:pt x="148" y="0"/>
                  </a:moveTo>
                  <a:cubicBezTo>
                    <a:pt x="140" y="0"/>
                    <a:pt x="132" y="4"/>
                    <a:pt x="126" y="13"/>
                  </a:cubicBezTo>
                  <a:lnTo>
                    <a:pt x="56" y="128"/>
                  </a:lnTo>
                  <a:cubicBezTo>
                    <a:pt x="50" y="147"/>
                    <a:pt x="37" y="172"/>
                    <a:pt x="31" y="191"/>
                  </a:cubicBezTo>
                  <a:lnTo>
                    <a:pt x="12" y="217"/>
                  </a:lnTo>
                  <a:cubicBezTo>
                    <a:pt x="5" y="230"/>
                    <a:pt x="5" y="242"/>
                    <a:pt x="5" y="255"/>
                  </a:cubicBezTo>
                  <a:cubicBezTo>
                    <a:pt x="1" y="264"/>
                    <a:pt x="9" y="273"/>
                    <a:pt x="19" y="273"/>
                  </a:cubicBezTo>
                  <a:cubicBezTo>
                    <a:pt x="23" y="273"/>
                    <a:pt x="27" y="271"/>
                    <a:pt x="31" y="268"/>
                  </a:cubicBezTo>
                  <a:cubicBezTo>
                    <a:pt x="43" y="261"/>
                    <a:pt x="50" y="255"/>
                    <a:pt x="56" y="249"/>
                  </a:cubicBezTo>
                  <a:lnTo>
                    <a:pt x="75" y="217"/>
                  </a:lnTo>
                  <a:cubicBezTo>
                    <a:pt x="88" y="198"/>
                    <a:pt x="94" y="179"/>
                    <a:pt x="107" y="160"/>
                  </a:cubicBezTo>
                  <a:lnTo>
                    <a:pt x="170" y="39"/>
                  </a:lnTo>
                  <a:cubicBezTo>
                    <a:pt x="184" y="21"/>
                    <a:pt x="166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" name="Google Shape;509;p41"/>
            <p:cNvSpPr/>
            <p:nvPr/>
          </p:nvSpPr>
          <p:spPr>
            <a:xfrm flipH="1">
              <a:off x="8463741" y="574282"/>
              <a:ext cx="76259" cy="122878"/>
            </a:xfrm>
            <a:custGeom>
              <a:avLst/>
              <a:gdLst/>
              <a:ahLst/>
              <a:cxnLst/>
              <a:rect l="l" t="t" r="r" b="b"/>
              <a:pathLst>
                <a:path w="512" h="825" extrusionOk="0">
                  <a:moveTo>
                    <a:pt x="481" y="1"/>
                  </a:moveTo>
                  <a:cubicBezTo>
                    <a:pt x="475" y="1"/>
                    <a:pt x="469" y="3"/>
                    <a:pt x="464" y="10"/>
                  </a:cubicBezTo>
                  <a:cubicBezTo>
                    <a:pt x="363" y="131"/>
                    <a:pt x="274" y="258"/>
                    <a:pt x="197" y="391"/>
                  </a:cubicBezTo>
                  <a:cubicBezTo>
                    <a:pt x="159" y="461"/>
                    <a:pt x="115" y="525"/>
                    <a:pt x="83" y="595"/>
                  </a:cubicBezTo>
                  <a:cubicBezTo>
                    <a:pt x="64" y="633"/>
                    <a:pt x="45" y="664"/>
                    <a:pt x="32" y="703"/>
                  </a:cubicBezTo>
                  <a:cubicBezTo>
                    <a:pt x="7" y="728"/>
                    <a:pt x="0" y="766"/>
                    <a:pt x="7" y="804"/>
                  </a:cubicBezTo>
                  <a:cubicBezTo>
                    <a:pt x="12" y="815"/>
                    <a:pt x="26" y="825"/>
                    <a:pt x="37" y="825"/>
                  </a:cubicBezTo>
                  <a:cubicBezTo>
                    <a:pt x="40" y="825"/>
                    <a:pt x="42" y="824"/>
                    <a:pt x="45" y="823"/>
                  </a:cubicBezTo>
                  <a:cubicBezTo>
                    <a:pt x="108" y="804"/>
                    <a:pt x="134" y="709"/>
                    <a:pt x="166" y="652"/>
                  </a:cubicBezTo>
                  <a:cubicBezTo>
                    <a:pt x="197" y="582"/>
                    <a:pt x="235" y="512"/>
                    <a:pt x="274" y="448"/>
                  </a:cubicBezTo>
                  <a:cubicBezTo>
                    <a:pt x="350" y="309"/>
                    <a:pt x="426" y="181"/>
                    <a:pt x="502" y="42"/>
                  </a:cubicBezTo>
                  <a:cubicBezTo>
                    <a:pt x="512" y="23"/>
                    <a:pt x="497" y="1"/>
                    <a:pt x="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" name="Google Shape;510;p41"/>
            <p:cNvSpPr/>
            <p:nvPr/>
          </p:nvSpPr>
          <p:spPr>
            <a:xfrm flipH="1">
              <a:off x="8398803" y="533323"/>
              <a:ext cx="18171" cy="23980"/>
            </a:xfrm>
            <a:custGeom>
              <a:avLst/>
              <a:gdLst/>
              <a:ahLst/>
              <a:cxnLst/>
              <a:rect l="l" t="t" r="r" b="b"/>
              <a:pathLst>
                <a:path w="122" h="161" extrusionOk="0">
                  <a:moveTo>
                    <a:pt x="98" y="1"/>
                  </a:moveTo>
                  <a:cubicBezTo>
                    <a:pt x="87" y="1"/>
                    <a:pt x="74" y="13"/>
                    <a:pt x="64" y="18"/>
                  </a:cubicBezTo>
                  <a:cubicBezTo>
                    <a:pt x="58" y="31"/>
                    <a:pt x="51" y="43"/>
                    <a:pt x="45" y="56"/>
                  </a:cubicBezTo>
                  <a:lnTo>
                    <a:pt x="7" y="126"/>
                  </a:lnTo>
                  <a:cubicBezTo>
                    <a:pt x="0" y="139"/>
                    <a:pt x="7" y="151"/>
                    <a:pt x="13" y="158"/>
                  </a:cubicBezTo>
                  <a:cubicBezTo>
                    <a:pt x="17" y="160"/>
                    <a:pt x="21" y="160"/>
                    <a:pt x="24" y="160"/>
                  </a:cubicBezTo>
                  <a:cubicBezTo>
                    <a:pt x="33" y="160"/>
                    <a:pt x="40" y="156"/>
                    <a:pt x="45" y="151"/>
                  </a:cubicBezTo>
                  <a:lnTo>
                    <a:pt x="89" y="82"/>
                  </a:lnTo>
                  <a:cubicBezTo>
                    <a:pt x="102" y="75"/>
                    <a:pt x="108" y="62"/>
                    <a:pt x="115" y="43"/>
                  </a:cubicBezTo>
                  <a:cubicBezTo>
                    <a:pt x="115" y="31"/>
                    <a:pt x="121" y="12"/>
                    <a:pt x="108" y="5"/>
                  </a:cubicBezTo>
                  <a:cubicBezTo>
                    <a:pt x="105" y="2"/>
                    <a:pt x="102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" name="Google Shape;511;p41"/>
            <p:cNvSpPr/>
            <p:nvPr/>
          </p:nvSpPr>
          <p:spPr>
            <a:xfrm flipH="1">
              <a:off x="8383908" y="481938"/>
              <a:ext cx="61662" cy="80131"/>
            </a:xfrm>
            <a:custGeom>
              <a:avLst/>
              <a:gdLst/>
              <a:ahLst/>
              <a:cxnLst/>
              <a:rect l="l" t="t" r="r" b="b"/>
              <a:pathLst>
                <a:path w="414" h="538" extrusionOk="0">
                  <a:moveTo>
                    <a:pt x="373" y="1"/>
                  </a:moveTo>
                  <a:cubicBezTo>
                    <a:pt x="366" y="1"/>
                    <a:pt x="359" y="3"/>
                    <a:pt x="351" y="7"/>
                  </a:cubicBezTo>
                  <a:cubicBezTo>
                    <a:pt x="326" y="20"/>
                    <a:pt x="307" y="39"/>
                    <a:pt x="294" y="64"/>
                  </a:cubicBezTo>
                  <a:lnTo>
                    <a:pt x="250" y="128"/>
                  </a:lnTo>
                  <a:cubicBezTo>
                    <a:pt x="224" y="166"/>
                    <a:pt x="192" y="204"/>
                    <a:pt x="173" y="242"/>
                  </a:cubicBezTo>
                  <a:cubicBezTo>
                    <a:pt x="116" y="325"/>
                    <a:pt x="59" y="407"/>
                    <a:pt x="15" y="496"/>
                  </a:cubicBezTo>
                  <a:cubicBezTo>
                    <a:pt x="0" y="515"/>
                    <a:pt x="18" y="538"/>
                    <a:pt x="35" y="538"/>
                  </a:cubicBezTo>
                  <a:cubicBezTo>
                    <a:pt x="41" y="538"/>
                    <a:pt x="48" y="535"/>
                    <a:pt x="53" y="528"/>
                  </a:cubicBezTo>
                  <a:cubicBezTo>
                    <a:pt x="123" y="458"/>
                    <a:pt x="180" y="382"/>
                    <a:pt x="237" y="299"/>
                  </a:cubicBezTo>
                  <a:cubicBezTo>
                    <a:pt x="269" y="261"/>
                    <a:pt x="294" y="217"/>
                    <a:pt x="326" y="179"/>
                  </a:cubicBezTo>
                  <a:lnTo>
                    <a:pt x="364" y="121"/>
                  </a:lnTo>
                  <a:cubicBezTo>
                    <a:pt x="383" y="102"/>
                    <a:pt x="402" y="77"/>
                    <a:pt x="409" y="52"/>
                  </a:cubicBezTo>
                  <a:cubicBezTo>
                    <a:pt x="413" y="22"/>
                    <a:pt x="3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" name="Google Shape;512;p41"/>
            <p:cNvSpPr/>
            <p:nvPr/>
          </p:nvSpPr>
          <p:spPr>
            <a:xfrm flipH="1">
              <a:off x="8550277" y="752417"/>
              <a:ext cx="37087" cy="78195"/>
            </a:xfrm>
            <a:custGeom>
              <a:avLst/>
              <a:gdLst/>
              <a:ahLst/>
              <a:cxnLst/>
              <a:rect l="l" t="t" r="r" b="b"/>
              <a:pathLst>
                <a:path w="249" h="525" extrusionOk="0">
                  <a:moveTo>
                    <a:pt x="215" y="0"/>
                  </a:moveTo>
                  <a:cubicBezTo>
                    <a:pt x="206" y="0"/>
                    <a:pt x="197" y="5"/>
                    <a:pt x="191" y="15"/>
                  </a:cubicBezTo>
                  <a:cubicBezTo>
                    <a:pt x="140" y="78"/>
                    <a:pt x="102" y="148"/>
                    <a:pt x="70" y="225"/>
                  </a:cubicBezTo>
                  <a:cubicBezTo>
                    <a:pt x="39" y="295"/>
                    <a:pt x="20" y="371"/>
                    <a:pt x="7" y="453"/>
                  </a:cubicBezTo>
                  <a:cubicBezTo>
                    <a:pt x="1" y="479"/>
                    <a:pt x="13" y="511"/>
                    <a:pt x="45" y="523"/>
                  </a:cubicBezTo>
                  <a:cubicBezTo>
                    <a:pt x="49" y="524"/>
                    <a:pt x="53" y="525"/>
                    <a:pt x="57" y="525"/>
                  </a:cubicBezTo>
                  <a:cubicBezTo>
                    <a:pt x="85" y="525"/>
                    <a:pt x="109" y="506"/>
                    <a:pt x="115" y="479"/>
                  </a:cubicBezTo>
                  <a:cubicBezTo>
                    <a:pt x="134" y="333"/>
                    <a:pt x="172" y="180"/>
                    <a:pt x="236" y="40"/>
                  </a:cubicBezTo>
                  <a:cubicBezTo>
                    <a:pt x="249" y="19"/>
                    <a:pt x="232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" name="Google Shape;513;p41"/>
            <p:cNvSpPr/>
            <p:nvPr/>
          </p:nvSpPr>
          <p:spPr>
            <a:xfrm flipH="1">
              <a:off x="8532255" y="787121"/>
              <a:ext cx="18171" cy="31278"/>
            </a:xfrm>
            <a:custGeom>
              <a:avLst/>
              <a:gdLst/>
              <a:ahLst/>
              <a:cxnLst/>
              <a:rect l="l" t="t" r="r" b="b"/>
              <a:pathLst>
                <a:path w="122" h="210" extrusionOk="0">
                  <a:moveTo>
                    <a:pt x="86" y="1"/>
                  </a:moveTo>
                  <a:cubicBezTo>
                    <a:pt x="72" y="1"/>
                    <a:pt x="59" y="5"/>
                    <a:pt x="51" y="17"/>
                  </a:cubicBezTo>
                  <a:cubicBezTo>
                    <a:pt x="39" y="42"/>
                    <a:pt x="32" y="68"/>
                    <a:pt x="19" y="100"/>
                  </a:cubicBezTo>
                  <a:cubicBezTo>
                    <a:pt x="13" y="112"/>
                    <a:pt x="7" y="131"/>
                    <a:pt x="0" y="144"/>
                  </a:cubicBezTo>
                  <a:lnTo>
                    <a:pt x="0" y="163"/>
                  </a:lnTo>
                  <a:cubicBezTo>
                    <a:pt x="0" y="170"/>
                    <a:pt x="0" y="182"/>
                    <a:pt x="0" y="189"/>
                  </a:cubicBezTo>
                  <a:cubicBezTo>
                    <a:pt x="0" y="199"/>
                    <a:pt x="9" y="209"/>
                    <a:pt x="22" y="209"/>
                  </a:cubicBezTo>
                  <a:cubicBezTo>
                    <a:pt x="25" y="209"/>
                    <a:pt x="29" y="209"/>
                    <a:pt x="32" y="208"/>
                  </a:cubicBezTo>
                  <a:cubicBezTo>
                    <a:pt x="32" y="201"/>
                    <a:pt x="39" y="195"/>
                    <a:pt x="45" y="195"/>
                  </a:cubicBezTo>
                  <a:cubicBezTo>
                    <a:pt x="51" y="189"/>
                    <a:pt x="58" y="176"/>
                    <a:pt x="64" y="170"/>
                  </a:cubicBezTo>
                  <a:cubicBezTo>
                    <a:pt x="70" y="163"/>
                    <a:pt x="77" y="151"/>
                    <a:pt x="83" y="138"/>
                  </a:cubicBezTo>
                  <a:cubicBezTo>
                    <a:pt x="96" y="112"/>
                    <a:pt x="108" y="87"/>
                    <a:pt x="121" y="55"/>
                  </a:cubicBezTo>
                  <a:cubicBezTo>
                    <a:pt x="121" y="49"/>
                    <a:pt x="121" y="36"/>
                    <a:pt x="121" y="30"/>
                  </a:cubicBezTo>
                  <a:cubicBezTo>
                    <a:pt x="115" y="17"/>
                    <a:pt x="115" y="11"/>
                    <a:pt x="108" y="4"/>
                  </a:cubicBezTo>
                  <a:cubicBezTo>
                    <a:pt x="101" y="2"/>
                    <a:pt x="94" y="1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" name="Google Shape;514;p41"/>
            <p:cNvSpPr/>
            <p:nvPr/>
          </p:nvSpPr>
          <p:spPr>
            <a:xfrm flipH="1">
              <a:off x="8702198" y="997576"/>
              <a:ext cx="24278" cy="42002"/>
            </a:xfrm>
            <a:custGeom>
              <a:avLst/>
              <a:gdLst/>
              <a:ahLst/>
              <a:cxnLst/>
              <a:rect l="l" t="t" r="r" b="b"/>
              <a:pathLst>
                <a:path w="163" h="282" extrusionOk="0">
                  <a:moveTo>
                    <a:pt x="127" y="1"/>
                  </a:moveTo>
                  <a:cubicBezTo>
                    <a:pt x="120" y="1"/>
                    <a:pt x="114" y="3"/>
                    <a:pt x="108" y="8"/>
                  </a:cubicBezTo>
                  <a:cubicBezTo>
                    <a:pt x="89" y="53"/>
                    <a:pt x="70" y="91"/>
                    <a:pt x="51" y="129"/>
                  </a:cubicBezTo>
                  <a:lnTo>
                    <a:pt x="26" y="186"/>
                  </a:lnTo>
                  <a:cubicBezTo>
                    <a:pt x="13" y="205"/>
                    <a:pt x="7" y="231"/>
                    <a:pt x="0" y="250"/>
                  </a:cubicBezTo>
                  <a:cubicBezTo>
                    <a:pt x="0" y="263"/>
                    <a:pt x="0" y="275"/>
                    <a:pt x="13" y="282"/>
                  </a:cubicBezTo>
                  <a:cubicBezTo>
                    <a:pt x="20" y="282"/>
                    <a:pt x="32" y="282"/>
                    <a:pt x="45" y="275"/>
                  </a:cubicBezTo>
                  <a:cubicBezTo>
                    <a:pt x="51" y="269"/>
                    <a:pt x="58" y="256"/>
                    <a:pt x="64" y="244"/>
                  </a:cubicBezTo>
                  <a:lnTo>
                    <a:pt x="77" y="218"/>
                  </a:lnTo>
                  <a:lnTo>
                    <a:pt x="102" y="161"/>
                  </a:lnTo>
                  <a:cubicBezTo>
                    <a:pt x="121" y="116"/>
                    <a:pt x="134" y="78"/>
                    <a:pt x="153" y="40"/>
                  </a:cubicBezTo>
                  <a:cubicBezTo>
                    <a:pt x="162" y="17"/>
                    <a:pt x="145" y="1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" name="Google Shape;515;p41"/>
            <p:cNvSpPr/>
            <p:nvPr/>
          </p:nvSpPr>
          <p:spPr>
            <a:xfrm flipH="1">
              <a:off x="8677474" y="914913"/>
              <a:ext cx="89663" cy="166369"/>
            </a:xfrm>
            <a:custGeom>
              <a:avLst/>
              <a:gdLst/>
              <a:ahLst/>
              <a:cxnLst/>
              <a:rect l="l" t="t" r="r" b="b"/>
              <a:pathLst>
                <a:path w="602" h="1117" extrusionOk="0">
                  <a:moveTo>
                    <a:pt x="576" y="1"/>
                  </a:moveTo>
                  <a:cubicBezTo>
                    <a:pt x="573" y="1"/>
                    <a:pt x="569" y="2"/>
                    <a:pt x="566" y="4"/>
                  </a:cubicBezTo>
                  <a:cubicBezTo>
                    <a:pt x="401" y="138"/>
                    <a:pt x="267" y="309"/>
                    <a:pt x="172" y="500"/>
                  </a:cubicBezTo>
                  <a:cubicBezTo>
                    <a:pt x="127" y="589"/>
                    <a:pt x="89" y="691"/>
                    <a:pt x="64" y="786"/>
                  </a:cubicBezTo>
                  <a:cubicBezTo>
                    <a:pt x="38" y="881"/>
                    <a:pt x="0" y="1002"/>
                    <a:pt x="38" y="1097"/>
                  </a:cubicBezTo>
                  <a:cubicBezTo>
                    <a:pt x="48" y="1110"/>
                    <a:pt x="61" y="1116"/>
                    <a:pt x="73" y="1116"/>
                  </a:cubicBezTo>
                  <a:cubicBezTo>
                    <a:pt x="86" y="1116"/>
                    <a:pt x="99" y="1110"/>
                    <a:pt x="108" y="1097"/>
                  </a:cubicBezTo>
                  <a:cubicBezTo>
                    <a:pt x="127" y="1053"/>
                    <a:pt x="140" y="1008"/>
                    <a:pt x="146" y="964"/>
                  </a:cubicBezTo>
                  <a:cubicBezTo>
                    <a:pt x="153" y="913"/>
                    <a:pt x="159" y="862"/>
                    <a:pt x="172" y="818"/>
                  </a:cubicBezTo>
                  <a:cubicBezTo>
                    <a:pt x="197" y="722"/>
                    <a:pt x="229" y="627"/>
                    <a:pt x="267" y="532"/>
                  </a:cubicBezTo>
                  <a:cubicBezTo>
                    <a:pt x="350" y="347"/>
                    <a:pt x="458" y="182"/>
                    <a:pt x="591" y="36"/>
                  </a:cubicBezTo>
                  <a:cubicBezTo>
                    <a:pt x="602" y="21"/>
                    <a:pt x="591" y="1"/>
                    <a:pt x="5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" name="Google Shape;516;p41"/>
            <p:cNvSpPr/>
            <p:nvPr/>
          </p:nvSpPr>
          <p:spPr>
            <a:xfrm flipH="1">
              <a:off x="7870652" y="912381"/>
              <a:ext cx="21895" cy="46172"/>
            </a:xfrm>
            <a:custGeom>
              <a:avLst/>
              <a:gdLst/>
              <a:ahLst/>
              <a:cxnLst/>
              <a:rect l="l" t="t" r="r" b="b"/>
              <a:pathLst>
                <a:path w="147" h="310" extrusionOk="0">
                  <a:moveTo>
                    <a:pt x="27" y="0"/>
                  </a:moveTo>
                  <a:cubicBezTo>
                    <a:pt x="24" y="0"/>
                    <a:pt x="21" y="1"/>
                    <a:pt x="19" y="2"/>
                  </a:cubicBezTo>
                  <a:cubicBezTo>
                    <a:pt x="6" y="2"/>
                    <a:pt x="0" y="21"/>
                    <a:pt x="0" y="34"/>
                  </a:cubicBezTo>
                  <a:lnTo>
                    <a:pt x="51" y="167"/>
                  </a:lnTo>
                  <a:cubicBezTo>
                    <a:pt x="57" y="186"/>
                    <a:pt x="64" y="212"/>
                    <a:pt x="70" y="231"/>
                  </a:cubicBezTo>
                  <a:lnTo>
                    <a:pt x="83" y="263"/>
                  </a:lnTo>
                  <a:cubicBezTo>
                    <a:pt x="89" y="275"/>
                    <a:pt x="95" y="288"/>
                    <a:pt x="108" y="301"/>
                  </a:cubicBezTo>
                  <a:cubicBezTo>
                    <a:pt x="111" y="306"/>
                    <a:pt x="118" y="309"/>
                    <a:pt x="125" y="309"/>
                  </a:cubicBezTo>
                  <a:cubicBezTo>
                    <a:pt x="135" y="309"/>
                    <a:pt x="146" y="303"/>
                    <a:pt x="146" y="288"/>
                  </a:cubicBezTo>
                  <a:cubicBezTo>
                    <a:pt x="140" y="275"/>
                    <a:pt x="140" y="263"/>
                    <a:pt x="140" y="250"/>
                  </a:cubicBezTo>
                  <a:cubicBezTo>
                    <a:pt x="133" y="237"/>
                    <a:pt x="133" y="225"/>
                    <a:pt x="127" y="218"/>
                  </a:cubicBezTo>
                  <a:cubicBezTo>
                    <a:pt x="121" y="193"/>
                    <a:pt x="114" y="174"/>
                    <a:pt x="102" y="155"/>
                  </a:cubicBezTo>
                  <a:cubicBezTo>
                    <a:pt x="89" y="110"/>
                    <a:pt x="70" y="66"/>
                    <a:pt x="51" y="21"/>
                  </a:cubicBezTo>
                  <a:cubicBezTo>
                    <a:pt x="51" y="11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" name="Google Shape;517;p41"/>
            <p:cNvSpPr/>
            <p:nvPr/>
          </p:nvSpPr>
          <p:spPr>
            <a:xfrm flipH="1">
              <a:off x="7827161" y="883338"/>
              <a:ext cx="47215" cy="106941"/>
            </a:xfrm>
            <a:custGeom>
              <a:avLst/>
              <a:gdLst/>
              <a:ahLst/>
              <a:cxnLst/>
              <a:rect l="l" t="t" r="r" b="b"/>
              <a:pathLst>
                <a:path w="317" h="718" extrusionOk="0">
                  <a:moveTo>
                    <a:pt x="33" y="1"/>
                  </a:moveTo>
                  <a:cubicBezTo>
                    <a:pt x="16" y="1"/>
                    <a:pt x="1" y="15"/>
                    <a:pt x="5" y="32"/>
                  </a:cubicBezTo>
                  <a:cubicBezTo>
                    <a:pt x="50" y="146"/>
                    <a:pt x="88" y="261"/>
                    <a:pt x="126" y="381"/>
                  </a:cubicBezTo>
                  <a:cubicBezTo>
                    <a:pt x="145" y="439"/>
                    <a:pt x="170" y="496"/>
                    <a:pt x="189" y="553"/>
                  </a:cubicBezTo>
                  <a:cubicBezTo>
                    <a:pt x="196" y="585"/>
                    <a:pt x="208" y="610"/>
                    <a:pt x="215" y="642"/>
                  </a:cubicBezTo>
                  <a:cubicBezTo>
                    <a:pt x="228" y="667"/>
                    <a:pt x="240" y="693"/>
                    <a:pt x="259" y="712"/>
                  </a:cubicBezTo>
                  <a:cubicBezTo>
                    <a:pt x="265" y="715"/>
                    <a:pt x="270" y="717"/>
                    <a:pt x="276" y="717"/>
                  </a:cubicBezTo>
                  <a:cubicBezTo>
                    <a:pt x="291" y="717"/>
                    <a:pt x="306" y="707"/>
                    <a:pt x="310" y="693"/>
                  </a:cubicBezTo>
                  <a:cubicBezTo>
                    <a:pt x="316" y="661"/>
                    <a:pt x="316" y="636"/>
                    <a:pt x="304" y="604"/>
                  </a:cubicBezTo>
                  <a:cubicBezTo>
                    <a:pt x="297" y="578"/>
                    <a:pt x="285" y="547"/>
                    <a:pt x="278" y="515"/>
                  </a:cubicBezTo>
                  <a:cubicBezTo>
                    <a:pt x="259" y="458"/>
                    <a:pt x="234" y="401"/>
                    <a:pt x="215" y="343"/>
                  </a:cubicBezTo>
                  <a:cubicBezTo>
                    <a:pt x="164" y="229"/>
                    <a:pt x="113" y="121"/>
                    <a:pt x="56" y="13"/>
                  </a:cubicBezTo>
                  <a:cubicBezTo>
                    <a:pt x="50" y="4"/>
                    <a:pt x="41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" name="Google Shape;518;p41"/>
            <p:cNvSpPr/>
            <p:nvPr/>
          </p:nvSpPr>
          <p:spPr>
            <a:xfrm flipH="1">
              <a:off x="8676133" y="1931148"/>
              <a:ext cx="74024" cy="355824"/>
            </a:xfrm>
            <a:custGeom>
              <a:avLst/>
              <a:gdLst/>
              <a:ahLst/>
              <a:cxnLst/>
              <a:rect l="l" t="t" r="r" b="b"/>
              <a:pathLst>
                <a:path w="497" h="2389" extrusionOk="0">
                  <a:moveTo>
                    <a:pt x="458" y="1"/>
                  </a:moveTo>
                  <a:cubicBezTo>
                    <a:pt x="445" y="1"/>
                    <a:pt x="432" y="7"/>
                    <a:pt x="426" y="19"/>
                  </a:cubicBezTo>
                  <a:cubicBezTo>
                    <a:pt x="337" y="197"/>
                    <a:pt x="318" y="407"/>
                    <a:pt x="287" y="597"/>
                  </a:cubicBezTo>
                  <a:cubicBezTo>
                    <a:pt x="248" y="788"/>
                    <a:pt x="217" y="985"/>
                    <a:pt x="179" y="1182"/>
                  </a:cubicBezTo>
                  <a:cubicBezTo>
                    <a:pt x="147" y="1373"/>
                    <a:pt x="109" y="1570"/>
                    <a:pt x="77" y="1767"/>
                  </a:cubicBezTo>
                  <a:cubicBezTo>
                    <a:pt x="45" y="1964"/>
                    <a:pt x="26" y="2161"/>
                    <a:pt x="1" y="2364"/>
                  </a:cubicBezTo>
                  <a:cubicBezTo>
                    <a:pt x="1" y="2381"/>
                    <a:pt x="9" y="2389"/>
                    <a:pt x="19" y="2389"/>
                  </a:cubicBezTo>
                  <a:cubicBezTo>
                    <a:pt x="27" y="2389"/>
                    <a:pt x="36" y="2382"/>
                    <a:pt x="39" y="2370"/>
                  </a:cubicBezTo>
                  <a:cubicBezTo>
                    <a:pt x="90" y="2173"/>
                    <a:pt x="140" y="1976"/>
                    <a:pt x="185" y="1779"/>
                  </a:cubicBezTo>
                  <a:cubicBezTo>
                    <a:pt x="223" y="1582"/>
                    <a:pt x="261" y="1392"/>
                    <a:pt x="299" y="1195"/>
                  </a:cubicBezTo>
                  <a:cubicBezTo>
                    <a:pt x="331" y="1004"/>
                    <a:pt x="376" y="807"/>
                    <a:pt x="407" y="610"/>
                  </a:cubicBezTo>
                  <a:cubicBezTo>
                    <a:pt x="445" y="413"/>
                    <a:pt x="496" y="222"/>
                    <a:pt x="484" y="25"/>
                  </a:cubicBezTo>
                  <a:cubicBezTo>
                    <a:pt x="484" y="9"/>
                    <a:pt x="471" y="1"/>
                    <a:pt x="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" name="Google Shape;519;p41"/>
            <p:cNvSpPr/>
            <p:nvPr/>
          </p:nvSpPr>
          <p:spPr>
            <a:xfrm flipH="1">
              <a:off x="8683730" y="1860549"/>
              <a:ext cx="12511" cy="50045"/>
            </a:xfrm>
            <a:custGeom>
              <a:avLst/>
              <a:gdLst/>
              <a:ahLst/>
              <a:cxnLst/>
              <a:rect l="l" t="t" r="r" b="b"/>
              <a:pathLst>
                <a:path w="84" h="336" extrusionOk="0">
                  <a:moveTo>
                    <a:pt x="34" y="0"/>
                  </a:moveTo>
                  <a:cubicBezTo>
                    <a:pt x="22" y="0"/>
                    <a:pt x="11" y="8"/>
                    <a:pt x="7" y="23"/>
                  </a:cubicBezTo>
                  <a:cubicBezTo>
                    <a:pt x="7" y="48"/>
                    <a:pt x="1" y="67"/>
                    <a:pt x="1" y="93"/>
                  </a:cubicBezTo>
                  <a:lnTo>
                    <a:pt x="1" y="169"/>
                  </a:lnTo>
                  <a:lnTo>
                    <a:pt x="14" y="309"/>
                  </a:lnTo>
                  <a:cubicBezTo>
                    <a:pt x="14" y="324"/>
                    <a:pt x="26" y="336"/>
                    <a:pt x="42" y="336"/>
                  </a:cubicBezTo>
                  <a:cubicBezTo>
                    <a:pt x="45" y="336"/>
                    <a:pt x="48" y="335"/>
                    <a:pt x="52" y="334"/>
                  </a:cubicBezTo>
                  <a:cubicBezTo>
                    <a:pt x="71" y="334"/>
                    <a:pt x="83" y="315"/>
                    <a:pt x="83" y="296"/>
                  </a:cubicBezTo>
                  <a:lnTo>
                    <a:pt x="77" y="156"/>
                  </a:lnTo>
                  <a:cubicBezTo>
                    <a:pt x="77" y="131"/>
                    <a:pt x="71" y="112"/>
                    <a:pt x="71" y="86"/>
                  </a:cubicBezTo>
                  <a:cubicBezTo>
                    <a:pt x="64" y="61"/>
                    <a:pt x="64" y="35"/>
                    <a:pt x="58" y="16"/>
                  </a:cubicBezTo>
                  <a:cubicBezTo>
                    <a:pt x="52" y="5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" name="Google Shape;520;p41"/>
            <p:cNvSpPr/>
            <p:nvPr/>
          </p:nvSpPr>
          <p:spPr>
            <a:xfrm flipH="1">
              <a:off x="8568299" y="1689563"/>
              <a:ext cx="53321" cy="231755"/>
            </a:xfrm>
            <a:custGeom>
              <a:avLst/>
              <a:gdLst/>
              <a:ahLst/>
              <a:cxnLst/>
              <a:rect l="l" t="t" r="r" b="b"/>
              <a:pathLst>
                <a:path w="358" h="1556" extrusionOk="0">
                  <a:moveTo>
                    <a:pt x="281" y="1"/>
                  </a:moveTo>
                  <a:cubicBezTo>
                    <a:pt x="267" y="1"/>
                    <a:pt x="254" y="7"/>
                    <a:pt x="243" y="21"/>
                  </a:cubicBezTo>
                  <a:cubicBezTo>
                    <a:pt x="205" y="65"/>
                    <a:pt x="212" y="129"/>
                    <a:pt x="212" y="186"/>
                  </a:cubicBezTo>
                  <a:cubicBezTo>
                    <a:pt x="212" y="243"/>
                    <a:pt x="212" y="313"/>
                    <a:pt x="205" y="376"/>
                  </a:cubicBezTo>
                  <a:cubicBezTo>
                    <a:pt x="199" y="504"/>
                    <a:pt x="192" y="637"/>
                    <a:pt x="173" y="758"/>
                  </a:cubicBezTo>
                  <a:cubicBezTo>
                    <a:pt x="142" y="1018"/>
                    <a:pt x="84" y="1272"/>
                    <a:pt x="8" y="1520"/>
                  </a:cubicBezTo>
                  <a:cubicBezTo>
                    <a:pt x="0" y="1541"/>
                    <a:pt x="18" y="1556"/>
                    <a:pt x="35" y="1556"/>
                  </a:cubicBezTo>
                  <a:cubicBezTo>
                    <a:pt x="45" y="1556"/>
                    <a:pt x="54" y="1551"/>
                    <a:pt x="59" y="1539"/>
                  </a:cubicBezTo>
                  <a:cubicBezTo>
                    <a:pt x="161" y="1298"/>
                    <a:pt x="231" y="1044"/>
                    <a:pt x="281" y="783"/>
                  </a:cubicBezTo>
                  <a:cubicBezTo>
                    <a:pt x="307" y="656"/>
                    <a:pt x="326" y="523"/>
                    <a:pt x="332" y="395"/>
                  </a:cubicBezTo>
                  <a:cubicBezTo>
                    <a:pt x="339" y="332"/>
                    <a:pt x="345" y="268"/>
                    <a:pt x="345" y="205"/>
                  </a:cubicBezTo>
                  <a:cubicBezTo>
                    <a:pt x="345" y="135"/>
                    <a:pt x="358" y="65"/>
                    <a:pt x="313" y="14"/>
                  </a:cubicBezTo>
                  <a:cubicBezTo>
                    <a:pt x="304" y="5"/>
                    <a:pt x="29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" name="Google Shape;521;p41"/>
            <p:cNvSpPr/>
            <p:nvPr/>
          </p:nvSpPr>
          <p:spPr>
            <a:xfrm flipH="1">
              <a:off x="8567256" y="1635795"/>
              <a:ext cx="8788" cy="14298"/>
            </a:xfrm>
            <a:custGeom>
              <a:avLst/>
              <a:gdLst/>
              <a:ahLst/>
              <a:cxnLst/>
              <a:rect l="l" t="t" r="r" b="b"/>
              <a:pathLst>
                <a:path w="59" h="96" extrusionOk="0">
                  <a:moveTo>
                    <a:pt x="26" y="0"/>
                  </a:moveTo>
                  <a:cubicBezTo>
                    <a:pt x="20" y="0"/>
                    <a:pt x="7" y="13"/>
                    <a:pt x="7" y="19"/>
                  </a:cubicBezTo>
                  <a:cubicBezTo>
                    <a:pt x="7" y="38"/>
                    <a:pt x="1" y="51"/>
                    <a:pt x="1" y="64"/>
                  </a:cubicBezTo>
                  <a:cubicBezTo>
                    <a:pt x="1" y="70"/>
                    <a:pt x="1" y="83"/>
                    <a:pt x="7" y="89"/>
                  </a:cubicBezTo>
                  <a:cubicBezTo>
                    <a:pt x="7" y="89"/>
                    <a:pt x="14" y="96"/>
                    <a:pt x="20" y="96"/>
                  </a:cubicBezTo>
                  <a:lnTo>
                    <a:pt x="39" y="96"/>
                  </a:lnTo>
                  <a:cubicBezTo>
                    <a:pt x="45" y="96"/>
                    <a:pt x="45" y="89"/>
                    <a:pt x="52" y="89"/>
                  </a:cubicBezTo>
                  <a:cubicBezTo>
                    <a:pt x="52" y="83"/>
                    <a:pt x="52" y="83"/>
                    <a:pt x="58" y="83"/>
                  </a:cubicBezTo>
                  <a:cubicBezTo>
                    <a:pt x="58" y="77"/>
                    <a:pt x="58" y="70"/>
                    <a:pt x="58" y="64"/>
                  </a:cubicBezTo>
                  <a:cubicBezTo>
                    <a:pt x="58" y="51"/>
                    <a:pt x="52" y="38"/>
                    <a:pt x="45" y="19"/>
                  </a:cubicBezTo>
                  <a:cubicBezTo>
                    <a:pt x="45" y="13"/>
                    <a:pt x="39" y="7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" name="Google Shape;522;p41"/>
            <p:cNvSpPr/>
            <p:nvPr/>
          </p:nvSpPr>
          <p:spPr>
            <a:xfrm flipH="1">
              <a:off x="8549383" y="1503236"/>
              <a:ext cx="19958" cy="62556"/>
            </a:xfrm>
            <a:custGeom>
              <a:avLst/>
              <a:gdLst/>
              <a:ahLst/>
              <a:cxnLst/>
              <a:rect l="l" t="t" r="r" b="b"/>
              <a:pathLst>
                <a:path w="134" h="420" extrusionOk="0">
                  <a:moveTo>
                    <a:pt x="101" y="0"/>
                  </a:moveTo>
                  <a:cubicBezTo>
                    <a:pt x="95" y="0"/>
                    <a:pt x="88" y="2"/>
                    <a:pt x="83" y="7"/>
                  </a:cubicBezTo>
                  <a:cubicBezTo>
                    <a:pt x="77" y="20"/>
                    <a:pt x="64" y="32"/>
                    <a:pt x="64" y="45"/>
                  </a:cubicBezTo>
                  <a:cubicBezTo>
                    <a:pt x="58" y="64"/>
                    <a:pt x="51" y="83"/>
                    <a:pt x="51" y="102"/>
                  </a:cubicBezTo>
                  <a:cubicBezTo>
                    <a:pt x="45" y="134"/>
                    <a:pt x="38" y="166"/>
                    <a:pt x="32" y="191"/>
                  </a:cubicBezTo>
                  <a:lnTo>
                    <a:pt x="0" y="388"/>
                  </a:lnTo>
                  <a:cubicBezTo>
                    <a:pt x="0" y="401"/>
                    <a:pt x="13" y="420"/>
                    <a:pt x="26" y="420"/>
                  </a:cubicBezTo>
                  <a:cubicBezTo>
                    <a:pt x="45" y="420"/>
                    <a:pt x="58" y="407"/>
                    <a:pt x="64" y="395"/>
                  </a:cubicBezTo>
                  <a:cubicBezTo>
                    <a:pt x="77" y="331"/>
                    <a:pt x="89" y="267"/>
                    <a:pt x="102" y="204"/>
                  </a:cubicBezTo>
                  <a:cubicBezTo>
                    <a:pt x="108" y="172"/>
                    <a:pt x="121" y="147"/>
                    <a:pt x="127" y="115"/>
                  </a:cubicBezTo>
                  <a:cubicBezTo>
                    <a:pt x="134" y="83"/>
                    <a:pt x="134" y="45"/>
                    <a:pt x="127" y="13"/>
                  </a:cubicBezTo>
                  <a:cubicBezTo>
                    <a:pt x="124" y="5"/>
                    <a:pt x="112" y="0"/>
                    <a:pt x="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" name="Google Shape;523;p41"/>
            <p:cNvSpPr/>
            <p:nvPr/>
          </p:nvSpPr>
          <p:spPr>
            <a:xfrm flipH="1">
              <a:off x="8534191" y="1448425"/>
              <a:ext cx="13405" cy="9532"/>
            </a:xfrm>
            <a:custGeom>
              <a:avLst/>
              <a:gdLst/>
              <a:ahLst/>
              <a:cxnLst/>
              <a:rect l="l" t="t" r="r" b="b"/>
              <a:pathLst>
                <a:path w="90" h="64" extrusionOk="0">
                  <a:moveTo>
                    <a:pt x="51" y="0"/>
                  </a:moveTo>
                  <a:cubicBezTo>
                    <a:pt x="13" y="0"/>
                    <a:pt x="0" y="64"/>
                    <a:pt x="45" y="64"/>
                  </a:cubicBezTo>
                  <a:cubicBezTo>
                    <a:pt x="83" y="64"/>
                    <a:pt x="89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/>
      <p:bldP spid="377" grpId="0" build="p"/>
      <p:bldP spid="378" grpId="0" build="p"/>
      <p:bldP spid="383" grpId="0" build="p"/>
      <p:bldP spid="385" grpId="0"/>
      <p:bldP spid="386" grpId="0"/>
      <p:bldP spid="3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3"/>
          <p:cNvSpPr txBox="1">
            <a:spLocks noGrp="1"/>
          </p:cNvSpPr>
          <p:nvPr>
            <p:ph type="title"/>
          </p:nvPr>
        </p:nvSpPr>
        <p:spPr>
          <a:xfrm>
            <a:off x="1178599" y="1861285"/>
            <a:ext cx="6302810" cy="17189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TÌM HIỂU CHUNG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0" name="Google Shape;760;p43"/>
          <p:cNvSpPr txBox="1">
            <a:spLocks noGrp="1"/>
          </p:cNvSpPr>
          <p:nvPr>
            <p:ph type="title" idx="2"/>
          </p:nvPr>
        </p:nvSpPr>
        <p:spPr>
          <a:xfrm>
            <a:off x="3402026" y="798494"/>
            <a:ext cx="18588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62" name="Google Shape;762;p43"/>
          <p:cNvGrpSpPr/>
          <p:nvPr/>
        </p:nvGrpSpPr>
        <p:grpSpPr>
          <a:xfrm>
            <a:off x="6641743" y="25498"/>
            <a:ext cx="2659257" cy="2179577"/>
            <a:chOff x="6641668" y="172531"/>
            <a:chExt cx="2659257" cy="2179577"/>
          </a:xfrm>
        </p:grpSpPr>
        <p:sp>
          <p:nvSpPr>
            <p:cNvPr id="763" name="Google Shape;763;p43"/>
            <p:cNvSpPr/>
            <p:nvPr/>
          </p:nvSpPr>
          <p:spPr>
            <a:xfrm flipH="1">
              <a:off x="6641668" y="172531"/>
              <a:ext cx="2659257" cy="2178552"/>
            </a:xfrm>
            <a:custGeom>
              <a:avLst/>
              <a:gdLst/>
              <a:ahLst/>
              <a:cxnLst/>
              <a:rect l="l" t="t" r="r" b="b"/>
              <a:pathLst>
                <a:path w="15566" h="12752" extrusionOk="0">
                  <a:moveTo>
                    <a:pt x="11597" y="79"/>
                  </a:moveTo>
                  <a:cubicBezTo>
                    <a:pt x="11496" y="98"/>
                    <a:pt x="11394" y="123"/>
                    <a:pt x="11293" y="161"/>
                  </a:cubicBezTo>
                  <a:cubicBezTo>
                    <a:pt x="11388" y="123"/>
                    <a:pt x="11496" y="98"/>
                    <a:pt x="11597" y="79"/>
                  </a:cubicBezTo>
                  <a:close/>
                  <a:moveTo>
                    <a:pt x="11426" y="174"/>
                  </a:moveTo>
                  <a:cubicBezTo>
                    <a:pt x="11423" y="177"/>
                    <a:pt x="11421" y="179"/>
                    <a:pt x="11420" y="179"/>
                  </a:cubicBezTo>
                  <a:cubicBezTo>
                    <a:pt x="11418" y="179"/>
                    <a:pt x="11416" y="177"/>
                    <a:pt x="11413" y="174"/>
                  </a:cubicBezTo>
                  <a:close/>
                  <a:moveTo>
                    <a:pt x="11292" y="161"/>
                  </a:moveTo>
                  <a:cubicBezTo>
                    <a:pt x="11210" y="187"/>
                    <a:pt x="11134" y="225"/>
                    <a:pt x="11057" y="269"/>
                  </a:cubicBezTo>
                  <a:lnTo>
                    <a:pt x="11019" y="288"/>
                  </a:lnTo>
                  <a:lnTo>
                    <a:pt x="11019" y="288"/>
                  </a:lnTo>
                  <a:lnTo>
                    <a:pt x="11051" y="269"/>
                  </a:lnTo>
                  <a:cubicBezTo>
                    <a:pt x="11127" y="225"/>
                    <a:pt x="11210" y="187"/>
                    <a:pt x="11292" y="161"/>
                  </a:cubicBezTo>
                  <a:close/>
                  <a:moveTo>
                    <a:pt x="11153" y="269"/>
                  </a:moveTo>
                  <a:cubicBezTo>
                    <a:pt x="11172" y="276"/>
                    <a:pt x="11172" y="288"/>
                    <a:pt x="11159" y="301"/>
                  </a:cubicBezTo>
                  <a:cubicBezTo>
                    <a:pt x="11172" y="288"/>
                    <a:pt x="11165" y="276"/>
                    <a:pt x="11153" y="269"/>
                  </a:cubicBezTo>
                  <a:close/>
                  <a:moveTo>
                    <a:pt x="13215" y="543"/>
                  </a:moveTo>
                  <a:lnTo>
                    <a:pt x="13215" y="543"/>
                  </a:lnTo>
                  <a:cubicBezTo>
                    <a:pt x="13303" y="563"/>
                    <a:pt x="13391" y="594"/>
                    <a:pt x="13472" y="638"/>
                  </a:cubicBezTo>
                  <a:cubicBezTo>
                    <a:pt x="13485" y="644"/>
                    <a:pt x="13498" y="651"/>
                    <a:pt x="13510" y="657"/>
                  </a:cubicBezTo>
                  <a:cubicBezTo>
                    <a:pt x="13498" y="651"/>
                    <a:pt x="13485" y="644"/>
                    <a:pt x="13466" y="638"/>
                  </a:cubicBezTo>
                  <a:cubicBezTo>
                    <a:pt x="13391" y="594"/>
                    <a:pt x="13303" y="563"/>
                    <a:pt x="13215" y="543"/>
                  </a:cubicBezTo>
                  <a:close/>
                  <a:moveTo>
                    <a:pt x="10238" y="937"/>
                  </a:moveTo>
                  <a:cubicBezTo>
                    <a:pt x="10257" y="943"/>
                    <a:pt x="10257" y="968"/>
                    <a:pt x="10244" y="981"/>
                  </a:cubicBezTo>
                  <a:cubicBezTo>
                    <a:pt x="10161" y="1032"/>
                    <a:pt x="10085" y="1083"/>
                    <a:pt x="10015" y="1146"/>
                  </a:cubicBezTo>
                  <a:lnTo>
                    <a:pt x="10009" y="1146"/>
                  </a:lnTo>
                  <a:cubicBezTo>
                    <a:pt x="10079" y="1083"/>
                    <a:pt x="10155" y="1032"/>
                    <a:pt x="10238" y="981"/>
                  </a:cubicBezTo>
                  <a:cubicBezTo>
                    <a:pt x="10257" y="975"/>
                    <a:pt x="10257" y="949"/>
                    <a:pt x="10238" y="937"/>
                  </a:cubicBezTo>
                  <a:close/>
                  <a:moveTo>
                    <a:pt x="13822" y="1076"/>
                  </a:moveTo>
                  <a:cubicBezTo>
                    <a:pt x="13873" y="1115"/>
                    <a:pt x="13923" y="1159"/>
                    <a:pt x="13968" y="1210"/>
                  </a:cubicBezTo>
                  <a:lnTo>
                    <a:pt x="13968" y="1216"/>
                  </a:lnTo>
                  <a:cubicBezTo>
                    <a:pt x="13923" y="1165"/>
                    <a:pt x="13873" y="1115"/>
                    <a:pt x="13815" y="1076"/>
                  </a:cubicBezTo>
                  <a:close/>
                  <a:moveTo>
                    <a:pt x="9964" y="1216"/>
                  </a:moveTo>
                  <a:lnTo>
                    <a:pt x="9964" y="1216"/>
                  </a:lnTo>
                  <a:cubicBezTo>
                    <a:pt x="9964" y="1223"/>
                    <a:pt x="9958" y="1223"/>
                    <a:pt x="9945" y="1223"/>
                  </a:cubicBezTo>
                  <a:cubicBezTo>
                    <a:pt x="9952" y="1223"/>
                    <a:pt x="9958" y="1223"/>
                    <a:pt x="9964" y="1216"/>
                  </a:cubicBezTo>
                  <a:close/>
                  <a:moveTo>
                    <a:pt x="9570" y="1775"/>
                  </a:moveTo>
                  <a:cubicBezTo>
                    <a:pt x="9570" y="1775"/>
                    <a:pt x="9564" y="1782"/>
                    <a:pt x="9564" y="1788"/>
                  </a:cubicBezTo>
                  <a:cubicBezTo>
                    <a:pt x="9564" y="1788"/>
                    <a:pt x="9551" y="1801"/>
                    <a:pt x="9551" y="1814"/>
                  </a:cubicBezTo>
                  <a:cubicBezTo>
                    <a:pt x="9551" y="1801"/>
                    <a:pt x="9558" y="1788"/>
                    <a:pt x="9564" y="1782"/>
                  </a:cubicBezTo>
                  <a:cubicBezTo>
                    <a:pt x="9564" y="1782"/>
                    <a:pt x="9564" y="1775"/>
                    <a:pt x="9564" y="1775"/>
                  </a:cubicBezTo>
                  <a:close/>
                  <a:moveTo>
                    <a:pt x="14031" y="2487"/>
                  </a:moveTo>
                  <a:lnTo>
                    <a:pt x="14031" y="2494"/>
                  </a:lnTo>
                  <a:cubicBezTo>
                    <a:pt x="14019" y="2506"/>
                    <a:pt x="14000" y="2519"/>
                    <a:pt x="13987" y="2532"/>
                  </a:cubicBezTo>
                  <a:lnTo>
                    <a:pt x="13987" y="2532"/>
                  </a:lnTo>
                  <a:cubicBezTo>
                    <a:pt x="14000" y="2519"/>
                    <a:pt x="14019" y="2506"/>
                    <a:pt x="14031" y="2487"/>
                  </a:cubicBezTo>
                  <a:close/>
                  <a:moveTo>
                    <a:pt x="13358" y="2627"/>
                  </a:moveTo>
                  <a:cubicBezTo>
                    <a:pt x="13358" y="2629"/>
                    <a:pt x="13358" y="2631"/>
                    <a:pt x="13358" y="2633"/>
                  </a:cubicBezTo>
                  <a:cubicBezTo>
                    <a:pt x="13358" y="2640"/>
                    <a:pt x="13358" y="2646"/>
                    <a:pt x="13352" y="2652"/>
                  </a:cubicBezTo>
                  <a:cubicBezTo>
                    <a:pt x="13358" y="2640"/>
                    <a:pt x="13358" y="2640"/>
                    <a:pt x="13358" y="2627"/>
                  </a:cubicBezTo>
                  <a:close/>
                  <a:moveTo>
                    <a:pt x="13352" y="2652"/>
                  </a:moveTo>
                  <a:cubicBezTo>
                    <a:pt x="13352" y="2659"/>
                    <a:pt x="13339" y="2684"/>
                    <a:pt x="13332" y="2697"/>
                  </a:cubicBezTo>
                  <a:cubicBezTo>
                    <a:pt x="13339" y="2678"/>
                    <a:pt x="13345" y="2665"/>
                    <a:pt x="13352" y="2652"/>
                  </a:cubicBezTo>
                  <a:close/>
                  <a:moveTo>
                    <a:pt x="13866" y="2621"/>
                  </a:moveTo>
                  <a:lnTo>
                    <a:pt x="13860" y="2627"/>
                  </a:lnTo>
                  <a:cubicBezTo>
                    <a:pt x="13841" y="2633"/>
                    <a:pt x="13822" y="2646"/>
                    <a:pt x="13796" y="2659"/>
                  </a:cubicBezTo>
                  <a:cubicBezTo>
                    <a:pt x="13739" y="2684"/>
                    <a:pt x="13682" y="2710"/>
                    <a:pt x="13618" y="2722"/>
                  </a:cubicBezTo>
                  <a:cubicBezTo>
                    <a:pt x="13682" y="2703"/>
                    <a:pt x="13739" y="2684"/>
                    <a:pt x="13796" y="2652"/>
                  </a:cubicBezTo>
                  <a:cubicBezTo>
                    <a:pt x="13822" y="2646"/>
                    <a:pt x="13841" y="2633"/>
                    <a:pt x="13860" y="2621"/>
                  </a:cubicBezTo>
                  <a:close/>
                  <a:moveTo>
                    <a:pt x="13618" y="2722"/>
                  </a:moveTo>
                  <a:lnTo>
                    <a:pt x="13618" y="2722"/>
                  </a:lnTo>
                  <a:cubicBezTo>
                    <a:pt x="13586" y="2729"/>
                    <a:pt x="13555" y="2735"/>
                    <a:pt x="13523" y="2741"/>
                  </a:cubicBezTo>
                  <a:lnTo>
                    <a:pt x="13453" y="2741"/>
                  </a:lnTo>
                  <a:cubicBezTo>
                    <a:pt x="13440" y="2748"/>
                    <a:pt x="13428" y="2754"/>
                    <a:pt x="13415" y="2754"/>
                  </a:cubicBezTo>
                  <a:cubicBezTo>
                    <a:pt x="13439" y="2740"/>
                    <a:pt x="13466" y="2733"/>
                    <a:pt x="13495" y="2733"/>
                  </a:cubicBezTo>
                  <a:cubicBezTo>
                    <a:pt x="13504" y="2733"/>
                    <a:pt x="13514" y="2733"/>
                    <a:pt x="13523" y="2735"/>
                  </a:cubicBezTo>
                  <a:cubicBezTo>
                    <a:pt x="13555" y="2735"/>
                    <a:pt x="13586" y="2729"/>
                    <a:pt x="13618" y="2722"/>
                  </a:cubicBezTo>
                  <a:close/>
                  <a:moveTo>
                    <a:pt x="13345" y="2773"/>
                  </a:moveTo>
                  <a:cubicBezTo>
                    <a:pt x="13345" y="2773"/>
                    <a:pt x="13345" y="2780"/>
                    <a:pt x="13345" y="2780"/>
                  </a:cubicBezTo>
                  <a:lnTo>
                    <a:pt x="13339" y="2780"/>
                  </a:lnTo>
                  <a:lnTo>
                    <a:pt x="13345" y="2773"/>
                  </a:lnTo>
                  <a:close/>
                  <a:moveTo>
                    <a:pt x="15194" y="3059"/>
                  </a:moveTo>
                  <a:lnTo>
                    <a:pt x="15283" y="3078"/>
                  </a:lnTo>
                  <a:cubicBezTo>
                    <a:pt x="15252" y="3072"/>
                    <a:pt x="15220" y="3066"/>
                    <a:pt x="15194" y="3059"/>
                  </a:cubicBezTo>
                  <a:close/>
                  <a:moveTo>
                    <a:pt x="13269" y="2989"/>
                  </a:moveTo>
                  <a:cubicBezTo>
                    <a:pt x="13320" y="3021"/>
                    <a:pt x="13364" y="3053"/>
                    <a:pt x="13409" y="3085"/>
                  </a:cubicBezTo>
                  <a:cubicBezTo>
                    <a:pt x="13364" y="3053"/>
                    <a:pt x="13313" y="3021"/>
                    <a:pt x="13269" y="2989"/>
                  </a:cubicBezTo>
                  <a:close/>
                  <a:moveTo>
                    <a:pt x="8662" y="3059"/>
                  </a:moveTo>
                  <a:cubicBezTo>
                    <a:pt x="8636" y="3091"/>
                    <a:pt x="8611" y="3123"/>
                    <a:pt x="8585" y="3161"/>
                  </a:cubicBezTo>
                  <a:cubicBezTo>
                    <a:pt x="8604" y="3129"/>
                    <a:pt x="8630" y="3091"/>
                    <a:pt x="8662" y="3059"/>
                  </a:cubicBezTo>
                  <a:close/>
                  <a:moveTo>
                    <a:pt x="13160" y="3092"/>
                  </a:moveTo>
                  <a:cubicBezTo>
                    <a:pt x="13156" y="3096"/>
                    <a:pt x="13152" y="3100"/>
                    <a:pt x="13148" y="3104"/>
                  </a:cubicBezTo>
                  <a:cubicBezTo>
                    <a:pt x="13116" y="3129"/>
                    <a:pt x="13091" y="3148"/>
                    <a:pt x="13059" y="3167"/>
                  </a:cubicBezTo>
                  <a:cubicBezTo>
                    <a:pt x="13085" y="3148"/>
                    <a:pt x="13116" y="3129"/>
                    <a:pt x="13142" y="3104"/>
                  </a:cubicBezTo>
                  <a:cubicBezTo>
                    <a:pt x="13148" y="3100"/>
                    <a:pt x="13154" y="3096"/>
                    <a:pt x="13160" y="3092"/>
                  </a:cubicBezTo>
                  <a:close/>
                  <a:moveTo>
                    <a:pt x="8585" y="3161"/>
                  </a:moveTo>
                  <a:lnTo>
                    <a:pt x="8585" y="3161"/>
                  </a:lnTo>
                  <a:cubicBezTo>
                    <a:pt x="8573" y="3180"/>
                    <a:pt x="8560" y="3199"/>
                    <a:pt x="8541" y="3224"/>
                  </a:cubicBezTo>
                  <a:lnTo>
                    <a:pt x="8585" y="3161"/>
                  </a:lnTo>
                  <a:close/>
                  <a:moveTo>
                    <a:pt x="8579" y="3269"/>
                  </a:moveTo>
                  <a:cubicBezTo>
                    <a:pt x="8531" y="3317"/>
                    <a:pt x="8478" y="3362"/>
                    <a:pt x="8427" y="3408"/>
                  </a:cubicBezTo>
                  <a:lnTo>
                    <a:pt x="8427" y="3408"/>
                  </a:lnTo>
                  <a:cubicBezTo>
                    <a:pt x="8477" y="3361"/>
                    <a:pt x="8528" y="3316"/>
                    <a:pt x="8579" y="3269"/>
                  </a:cubicBezTo>
                  <a:close/>
                  <a:moveTo>
                    <a:pt x="8018" y="3828"/>
                  </a:moveTo>
                  <a:cubicBezTo>
                    <a:pt x="8013" y="3832"/>
                    <a:pt x="8007" y="3837"/>
                    <a:pt x="8001" y="3841"/>
                  </a:cubicBezTo>
                  <a:lnTo>
                    <a:pt x="7994" y="3841"/>
                  </a:lnTo>
                  <a:cubicBezTo>
                    <a:pt x="8003" y="3837"/>
                    <a:pt x="8011" y="3832"/>
                    <a:pt x="8018" y="3828"/>
                  </a:cubicBezTo>
                  <a:close/>
                  <a:moveTo>
                    <a:pt x="11039" y="5385"/>
                  </a:moveTo>
                  <a:lnTo>
                    <a:pt x="11039" y="5385"/>
                  </a:lnTo>
                  <a:cubicBezTo>
                    <a:pt x="11045" y="5385"/>
                    <a:pt x="11051" y="5391"/>
                    <a:pt x="11057" y="5398"/>
                  </a:cubicBezTo>
                  <a:cubicBezTo>
                    <a:pt x="11076" y="5480"/>
                    <a:pt x="11026" y="5588"/>
                    <a:pt x="10994" y="5658"/>
                  </a:cubicBezTo>
                  <a:cubicBezTo>
                    <a:pt x="11026" y="5588"/>
                    <a:pt x="11076" y="5474"/>
                    <a:pt x="11051" y="5398"/>
                  </a:cubicBezTo>
                  <a:cubicBezTo>
                    <a:pt x="11051" y="5391"/>
                    <a:pt x="11045" y="5385"/>
                    <a:pt x="11039" y="5385"/>
                  </a:cubicBezTo>
                  <a:close/>
                  <a:moveTo>
                    <a:pt x="10994" y="5658"/>
                  </a:moveTo>
                  <a:cubicBezTo>
                    <a:pt x="10990" y="5667"/>
                    <a:pt x="10986" y="5676"/>
                    <a:pt x="10982" y="5686"/>
                  </a:cubicBezTo>
                  <a:lnTo>
                    <a:pt x="10982" y="5686"/>
                  </a:lnTo>
                  <a:cubicBezTo>
                    <a:pt x="10986" y="5676"/>
                    <a:pt x="10990" y="5667"/>
                    <a:pt x="10994" y="5658"/>
                  </a:cubicBezTo>
                  <a:close/>
                  <a:moveTo>
                    <a:pt x="9818" y="5925"/>
                  </a:moveTo>
                  <a:lnTo>
                    <a:pt x="9818" y="5925"/>
                  </a:lnTo>
                  <a:cubicBezTo>
                    <a:pt x="9831" y="5925"/>
                    <a:pt x="9844" y="5932"/>
                    <a:pt x="9844" y="5951"/>
                  </a:cubicBezTo>
                  <a:cubicBezTo>
                    <a:pt x="9844" y="5938"/>
                    <a:pt x="9831" y="5925"/>
                    <a:pt x="9818" y="5925"/>
                  </a:cubicBezTo>
                  <a:close/>
                  <a:moveTo>
                    <a:pt x="10467" y="5696"/>
                  </a:moveTo>
                  <a:cubicBezTo>
                    <a:pt x="10473" y="5697"/>
                    <a:pt x="10486" y="5703"/>
                    <a:pt x="10492" y="5709"/>
                  </a:cubicBezTo>
                  <a:cubicBezTo>
                    <a:pt x="10536" y="5862"/>
                    <a:pt x="10530" y="6027"/>
                    <a:pt x="10479" y="6179"/>
                  </a:cubicBezTo>
                  <a:cubicBezTo>
                    <a:pt x="10530" y="6027"/>
                    <a:pt x="10536" y="5862"/>
                    <a:pt x="10485" y="5709"/>
                  </a:cubicBezTo>
                  <a:cubicBezTo>
                    <a:pt x="10485" y="5703"/>
                    <a:pt x="10473" y="5697"/>
                    <a:pt x="10467" y="5696"/>
                  </a:cubicBezTo>
                  <a:close/>
                  <a:moveTo>
                    <a:pt x="10873" y="5877"/>
                  </a:moveTo>
                  <a:cubicBezTo>
                    <a:pt x="10871" y="5880"/>
                    <a:pt x="10869" y="5884"/>
                    <a:pt x="10867" y="5887"/>
                  </a:cubicBezTo>
                  <a:cubicBezTo>
                    <a:pt x="10765" y="6033"/>
                    <a:pt x="10638" y="6154"/>
                    <a:pt x="10485" y="6243"/>
                  </a:cubicBezTo>
                  <a:cubicBezTo>
                    <a:pt x="10482" y="6246"/>
                    <a:pt x="10479" y="6248"/>
                    <a:pt x="10477" y="6248"/>
                  </a:cubicBezTo>
                  <a:cubicBezTo>
                    <a:pt x="10477" y="6248"/>
                    <a:pt x="10476" y="6248"/>
                    <a:pt x="10476" y="6248"/>
                  </a:cubicBezTo>
                  <a:lnTo>
                    <a:pt x="10476" y="6248"/>
                  </a:lnTo>
                  <a:cubicBezTo>
                    <a:pt x="10478" y="6247"/>
                    <a:pt x="10479" y="6246"/>
                    <a:pt x="10479" y="6243"/>
                  </a:cubicBezTo>
                  <a:cubicBezTo>
                    <a:pt x="10635" y="6152"/>
                    <a:pt x="10771" y="6025"/>
                    <a:pt x="10873" y="5877"/>
                  </a:cubicBezTo>
                  <a:close/>
                  <a:moveTo>
                    <a:pt x="9844" y="5951"/>
                  </a:moveTo>
                  <a:cubicBezTo>
                    <a:pt x="9856" y="6072"/>
                    <a:pt x="9850" y="6192"/>
                    <a:pt x="9825" y="6313"/>
                  </a:cubicBezTo>
                  <a:cubicBezTo>
                    <a:pt x="9844" y="6192"/>
                    <a:pt x="9856" y="6072"/>
                    <a:pt x="9844" y="5951"/>
                  </a:cubicBezTo>
                  <a:close/>
                  <a:moveTo>
                    <a:pt x="5478" y="6326"/>
                  </a:moveTo>
                  <a:cubicBezTo>
                    <a:pt x="5478" y="6370"/>
                    <a:pt x="5516" y="6408"/>
                    <a:pt x="5561" y="6421"/>
                  </a:cubicBezTo>
                  <a:cubicBezTo>
                    <a:pt x="5510" y="6408"/>
                    <a:pt x="5478" y="6370"/>
                    <a:pt x="5478" y="6326"/>
                  </a:cubicBezTo>
                  <a:close/>
                  <a:moveTo>
                    <a:pt x="5560" y="6484"/>
                  </a:moveTo>
                  <a:cubicBezTo>
                    <a:pt x="5554" y="6488"/>
                    <a:pt x="5548" y="6489"/>
                    <a:pt x="5541" y="6489"/>
                  </a:cubicBezTo>
                  <a:cubicBezTo>
                    <a:pt x="5541" y="6489"/>
                    <a:pt x="5541" y="6489"/>
                    <a:pt x="5540" y="6489"/>
                  </a:cubicBezTo>
                  <a:lnTo>
                    <a:pt x="5540" y="6489"/>
                  </a:lnTo>
                  <a:cubicBezTo>
                    <a:pt x="5547" y="6489"/>
                    <a:pt x="5555" y="6487"/>
                    <a:pt x="5560" y="6484"/>
                  </a:cubicBezTo>
                  <a:close/>
                  <a:moveTo>
                    <a:pt x="9824" y="6315"/>
                  </a:moveTo>
                  <a:lnTo>
                    <a:pt x="9824" y="6315"/>
                  </a:lnTo>
                  <a:cubicBezTo>
                    <a:pt x="9812" y="6378"/>
                    <a:pt x="9805" y="6434"/>
                    <a:pt x="9793" y="6497"/>
                  </a:cubicBezTo>
                  <a:cubicBezTo>
                    <a:pt x="9786" y="6567"/>
                    <a:pt x="9799" y="6637"/>
                    <a:pt x="9831" y="6700"/>
                  </a:cubicBezTo>
                  <a:cubicBezTo>
                    <a:pt x="9799" y="6637"/>
                    <a:pt x="9780" y="6567"/>
                    <a:pt x="9786" y="6497"/>
                  </a:cubicBezTo>
                  <a:cubicBezTo>
                    <a:pt x="9805" y="6434"/>
                    <a:pt x="9812" y="6378"/>
                    <a:pt x="9824" y="6315"/>
                  </a:cubicBezTo>
                  <a:close/>
                  <a:moveTo>
                    <a:pt x="9831" y="6700"/>
                  </a:moveTo>
                  <a:cubicBezTo>
                    <a:pt x="9850" y="6732"/>
                    <a:pt x="9888" y="6758"/>
                    <a:pt x="9926" y="6764"/>
                  </a:cubicBezTo>
                  <a:cubicBezTo>
                    <a:pt x="9882" y="6758"/>
                    <a:pt x="9850" y="6739"/>
                    <a:pt x="9831" y="6700"/>
                  </a:cubicBezTo>
                  <a:close/>
                  <a:moveTo>
                    <a:pt x="5392" y="6500"/>
                  </a:moveTo>
                  <a:lnTo>
                    <a:pt x="5370" y="6542"/>
                  </a:lnTo>
                  <a:cubicBezTo>
                    <a:pt x="5313" y="6637"/>
                    <a:pt x="5255" y="6732"/>
                    <a:pt x="5205" y="6828"/>
                  </a:cubicBezTo>
                  <a:cubicBezTo>
                    <a:pt x="5255" y="6732"/>
                    <a:pt x="5313" y="6637"/>
                    <a:pt x="5364" y="6542"/>
                  </a:cubicBezTo>
                  <a:cubicBezTo>
                    <a:pt x="5374" y="6529"/>
                    <a:pt x="5383" y="6514"/>
                    <a:pt x="5392" y="6500"/>
                  </a:cubicBezTo>
                  <a:close/>
                  <a:moveTo>
                    <a:pt x="14293" y="6755"/>
                  </a:moveTo>
                  <a:lnTo>
                    <a:pt x="14293" y="6755"/>
                  </a:lnTo>
                  <a:cubicBezTo>
                    <a:pt x="14296" y="6784"/>
                    <a:pt x="14297" y="6814"/>
                    <a:pt x="14297" y="6843"/>
                  </a:cubicBezTo>
                  <a:lnTo>
                    <a:pt x="14297" y="6843"/>
                  </a:lnTo>
                  <a:cubicBezTo>
                    <a:pt x="14297" y="6814"/>
                    <a:pt x="14295" y="6784"/>
                    <a:pt x="14293" y="6755"/>
                  </a:cubicBezTo>
                  <a:close/>
                  <a:moveTo>
                    <a:pt x="10269" y="6618"/>
                  </a:moveTo>
                  <a:cubicBezTo>
                    <a:pt x="10194" y="6712"/>
                    <a:pt x="10077" y="6860"/>
                    <a:pt x="9941" y="6860"/>
                  </a:cubicBezTo>
                  <a:cubicBezTo>
                    <a:pt x="9938" y="6860"/>
                    <a:pt x="9935" y="6859"/>
                    <a:pt x="9933" y="6859"/>
                  </a:cubicBezTo>
                  <a:cubicBezTo>
                    <a:pt x="10072" y="6859"/>
                    <a:pt x="10193" y="6713"/>
                    <a:pt x="10269" y="6618"/>
                  </a:cubicBezTo>
                  <a:close/>
                  <a:moveTo>
                    <a:pt x="9074" y="6507"/>
                  </a:moveTo>
                  <a:cubicBezTo>
                    <a:pt x="9068" y="6608"/>
                    <a:pt x="9062" y="6708"/>
                    <a:pt x="9062" y="6809"/>
                  </a:cubicBezTo>
                  <a:cubicBezTo>
                    <a:pt x="9056" y="6885"/>
                    <a:pt x="9056" y="6967"/>
                    <a:pt x="9062" y="7050"/>
                  </a:cubicBezTo>
                  <a:lnTo>
                    <a:pt x="9062" y="7056"/>
                  </a:lnTo>
                  <a:cubicBezTo>
                    <a:pt x="9056" y="7114"/>
                    <a:pt x="9081" y="7177"/>
                    <a:pt x="9132" y="7215"/>
                  </a:cubicBezTo>
                  <a:cubicBezTo>
                    <a:pt x="9081" y="7177"/>
                    <a:pt x="9056" y="7114"/>
                    <a:pt x="9056" y="7056"/>
                  </a:cubicBezTo>
                  <a:cubicBezTo>
                    <a:pt x="9056" y="6974"/>
                    <a:pt x="9056" y="6891"/>
                    <a:pt x="9056" y="6809"/>
                  </a:cubicBezTo>
                  <a:cubicBezTo>
                    <a:pt x="9062" y="6708"/>
                    <a:pt x="9068" y="6608"/>
                    <a:pt x="9074" y="6507"/>
                  </a:cubicBezTo>
                  <a:close/>
                  <a:moveTo>
                    <a:pt x="8846" y="7431"/>
                  </a:moveTo>
                  <a:lnTo>
                    <a:pt x="8846" y="7431"/>
                  </a:lnTo>
                  <a:cubicBezTo>
                    <a:pt x="8821" y="7476"/>
                    <a:pt x="8801" y="7514"/>
                    <a:pt x="8776" y="7552"/>
                  </a:cubicBezTo>
                  <a:cubicBezTo>
                    <a:pt x="8801" y="7514"/>
                    <a:pt x="8821" y="7469"/>
                    <a:pt x="8846" y="7431"/>
                  </a:cubicBezTo>
                  <a:close/>
                  <a:moveTo>
                    <a:pt x="10666" y="6347"/>
                  </a:moveTo>
                  <a:cubicBezTo>
                    <a:pt x="10565" y="6566"/>
                    <a:pt x="10439" y="6773"/>
                    <a:pt x="10288" y="6961"/>
                  </a:cubicBezTo>
                  <a:cubicBezTo>
                    <a:pt x="10022" y="7311"/>
                    <a:pt x="9723" y="7635"/>
                    <a:pt x="9392" y="7921"/>
                  </a:cubicBezTo>
                  <a:cubicBezTo>
                    <a:pt x="9723" y="7635"/>
                    <a:pt x="10022" y="7311"/>
                    <a:pt x="10282" y="6961"/>
                  </a:cubicBezTo>
                  <a:cubicBezTo>
                    <a:pt x="10439" y="6773"/>
                    <a:pt x="10565" y="6566"/>
                    <a:pt x="10666" y="6347"/>
                  </a:cubicBezTo>
                  <a:close/>
                  <a:moveTo>
                    <a:pt x="9710" y="7971"/>
                  </a:moveTo>
                  <a:lnTo>
                    <a:pt x="9710" y="7971"/>
                  </a:lnTo>
                  <a:cubicBezTo>
                    <a:pt x="9735" y="7971"/>
                    <a:pt x="9756" y="7991"/>
                    <a:pt x="9755" y="8014"/>
                  </a:cubicBezTo>
                  <a:lnTo>
                    <a:pt x="9755" y="8014"/>
                  </a:lnTo>
                  <a:cubicBezTo>
                    <a:pt x="9754" y="7993"/>
                    <a:pt x="9734" y="7971"/>
                    <a:pt x="9710" y="7971"/>
                  </a:cubicBezTo>
                  <a:close/>
                  <a:moveTo>
                    <a:pt x="9056" y="7647"/>
                  </a:moveTo>
                  <a:cubicBezTo>
                    <a:pt x="8929" y="7876"/>
                    <a:pt x="8770" y="8092"/>
                    <a:pt x="8585" y="8289"/>
                  </a:cubicBezTo>
                  <a:cubicBezTo>
                    <a:pt x="8503" y="8385"/>
                    <a:pt x="8414" y="8473"/>
                    <a:pt x="8318" y="8556"/>
                  </a:cubicBezTo>
                  <a:cubicBezTo>
                    <a:pt x="8407" y="8473"/>
                    <a:pt x="8496" y="8378"/>
                    <a:pt x="8579" y="8283"/>
                  </a:cubicBezTo>
                  <a:lnTo>
                    <a:pt x="8579" y="8289"/>
                  </a:lnTo>
                  <a:cubicBezTo>
                    <a:pt x="8763" y="8092"/>
                    <a:pt x="8922" y="7876"/>
                    <a:pt x="9056" y="7647"/>
                  </a:cubicBezTo>
                  <a:close/>
                  <a:moveTo>
                    <a:pt x="5008" y="8581"/>
                  </a:moveTo>
                  <a:cubicBezTo>
                    <a:pt x="5032" y="8588"/>
                    <a:pt x="5045" y="8618"/>
                    <a:pt x="5028" y="8637"/>
                  </a:cubicBezTo>
                  <a:lnTo>
                    <a:pt x="5028" y="8637"/>
                  </a:lnTo>
                  <a:cubicBezTo>
                    <a:pt x="5042" y="8617"/>
                    <a:pt x="5030" y="8588"/>
                    <a:pt x="5008" y="8588"/>
                  </a:cubicBezTo>
                  <a:lnTo>
                    <a:pt x="5008" y="8581"/>
                  </a:lnTo>
                  <a:close/>
                  <a:moveTo>
                    <a:pt x="7500" y="7676"/>
                  </a:moveTo>
                  <a:lnTo>
                    <a:pt x="7500" y="7676"/>
                  </a:lnTo>
                  <a:cubicBezTo>
                    <a:pt x="7399" y="7882"/>
                    <a:pt x="7267" y="8070"/>
                    <a:pt x="7111" y="8238"/>
                  </a:cubicBezTo>
                  <a:cubicBezTo>
                    <a:pt x="7017" y="8357"/>
                    <a:pt x="6948" y="8494"/>
                    <a:pt x="6910" y="8637"/>
                  </a:cubicBezTo>
                  <a:lnTo>
                    <a:pt x="6910" y="8637"/>
                  </a:lnTo>
                  <a:cubicBezTo>
                    <a:pt x="6948" y="8494"/>
                    <a:pt x="7017" y="8357"/>
                    <a:pt x="7111" y="8232"/>
                  </a:cubicBezTo>
                  <a:cubicBezTo>
                    <a:pt x="7267" y="8069"/>
                    <a:pt x="7399" y="7882"/>
                    <a:pt x="7500" y="7676"/>
                  </a:cubicBezTo>
                  <a:close/>
                  <a:moveTo>
                    <a:pt x="8611" y="8505"/>
                  </a:moveTo>
                  <a:lnTo>
                    <a:pt x="8611" y="8505"/>
                  </a:lnTo>
                  <a:cubicBezTo>
                    <a:pt x="8515" y="8569"/>
                    <a:pt x="8414" y="8620"/>
                    <a:pt x="8312" y="8670"/>
                  </a:cubicBezTo>
                  <a:cubicBezTo>
                    <a:pt x="8414" y="8620"/>
                    <a:pt x="8515" y="8562"/>
                    <a:pt x="8611" y="8505"/>
                  </a:cubicBezTo>
                  <a:close/>
                  <a:moveTo>
                    <a:pt x="5022" y="8644"/>
                  </a:moveTo>
                  <a:cubicBezTo>
                    <a:pt x="4995" y="8673"/>
                    <a:pt x="4968" y="8701"/>
                    <a:pt x="4939" y="8729"/>
                  </a:cubicBezTo>
                  <a:lnTo>
                    <a:pt x="4939" y="8729"/>
                  </a:lnTo>
                  <a:cubicBezTo>
                    <a:pt x="4967" y="8702"/>
                    <a:pt x="4994" y="8674"/>
                    <a:pt x="5020" y="8645"/>
                  </a:cubicBezTo>
                  <a:cubicBezTo>
                    <a:pt x="5021" y="8645"/>
                    <a:pt x="5022" y="8644"/>
                    <a:pt x="5022" y="8644"/>
                  </a:cubicBezTo>
                  <a:close/>
                  <a:moveTo>
                    <a:pt x="13180" y="8829"/>
                  </a:moveTo>
                  <a:lnTo>
                    <a:pt x="13180" y="8829"/>
                  </a:lnTo>
                  <a:cubicBezTo>
                    <a:pt x="13186" y="8829"/>
                    <a:pt x="13199" y="8842"/>
                    <a:pt x="13193" y="8848"/>
                  </a:cubicBezTo>
                  <a:cubicBezTo>
                    <a:pt x="13193" y="8842"/>
                    <a:pt x="13186" y="8829"/>
                    <a:pt x="13180" y="8829"/>
                  </a:cubicBezTo>
                  <a:close/>
                  <a:moveTo>
                    <a:pt x="5605" y="8944"/>
                  </a:moveTo>
                  <a:lnTo>
                    <a:pt x="5605" y="8950"/>
                  </a:lnTo>
                  <a:cubicBezTo>
                    <a:pt x="5593" y="8974"/>
                    <a:pt x="5586" y="9001"/>
                    <a:pt x="5586" y="9029"/>
                  </a:cubicBezTo>
                  <a:lnTo>
                    <a:pt x="5586" y="9029"/>
                  </a:lnTo>
                  <a:cubicBezTo>
                    <a:pt x="5586" y="8999"/>
                    <a:pt x="5593" y="8969"/>
                    <a:pt x="5605" y="8944"/>
                  </a:cubicBezTo>
                  <a:close/>
                  <a:moveTo>
                    <a:pt x="4896" y="8771"/>
                  </a:moveTo>
                  <a:cubicBezTo>
                    <a:pt x="4784" y="8876"/>
                    <a:pt x="4664" y="8970"/>
                    <a:pt x="4537" y="9052"/>
                  </a:cubicBezTo>
                  <a:cubicBezTo>
                    <a:pt x="4493" y="9077"/>
                    <a:pt x="4448" y="9109"/>
                    <a:pt x="4404" y="9128"/>
                  </a:cubicBezTo>
                  <a:cubicBezTo>
                    <a:pt x="4448" y="9103"/>
                    <a:pt x="4493" y="9077"/>
                    <a:pt x="4531" y="9052"/>
                  </a:cubicBezTo>
                  <a:cubicBezTo>
                    <a:pt x="4663" y="8970"/>
                    <a:pt x="4785" y="8875"/>
                    <a:pt x="4896" y="8771"/>
                  </a:cubicBezTo>
                  <a:close/>
                  <a:moveTo>
                    <a:pt x="4217" y="8294"/>
                  </a:moveTo>
                  <a:cubicBezTo>
                    <a:pt x="3973" y="8621"/>
                    <a:pt x="3717" y="8939"/>
                    <a:pt x="3451" y="9249"/>
                  </a:cubicBezTo>
                  <a:lnTo>
                    <a:pt x="3444" y="9249"/>
                  </a:lnTo>
                  <a:cubicBezTo>
                    <a:pt x="3714" y="8939"/>
                    <a:pt x="3972" y="8620"/>
                    <a:pt x="4217" y="8294"/>
                  </a:cubicBezTo>
                  <a:close/>
                  <a:moveTo>
                    <a:pt x="3826" y="9312"/>
                  </a:moveTo>
                  <a:lnTo>
                    <a:pt x="3826" y="9312"/>
                  </a:lnTo>
                  <a:cubicBezTo>
                    <a:pt x="3768" y="9344"/>
                    <a:pt x="3705" y="9370"/>
                    <a:pt x="3641" y="9389"/>
                  </a:cubicBezTo>
                  <a:cubicBezTo>
                    <a:pt x="3705" y="9363"/>
                    <a:pt x="3768" y="9344"/>
                    <a:pt x="3826" y="9312"/>
                  </a:cubicBezTo>
                  <a:close/>
                  <a:moveTo>
                    <a:pt x="13193" y="8848"/>
                  </a:moveTo>
                  <a:cubicBezTo>
                    <a:pt x="13174" y="8982"/>
                    <a:pt x="13123" y="9103"/>
                    <a:pt x="13046" y="9211"/>
                  </a:cubicBezTo>
                  <a:cubicBezTo>
                    <a:pt x="13008" y="9281"/>
                    <a:pt x="12964" y="9344"/>
                    <a:pt x="12913" y="9408"/>
                  </a:cubicBezTo>
                  <a:cubicBezTo>
                    <a:pt x="12964" y="9344"/>
                    <a:pt x="13008" y="9274"/>
                    <a:pt x="13046" y="9204"/>
                  </a:cubicBezTo>
                  <a:cubicBezTo>
                    <a:pt x="13123" y="9103"/>
                    <a:pt x="13174" y="8975"/>
                    <a:pt x="13193" y="8848"/>
                  </a:cubicBezTo>
                  <a:close/>
                  <a:moveTo>
                    <a:pt x="3355" y="9406"/>
                  </a:moveTo>
                  <a:cubicBezTo>
                    <a:pt x="3355" y="9415"/>
                    <a:pt x="3357" y="9425"/>
                    <a:pt x="3362" y="9433"/>
                  </a:cubicBezTo>
                  <a:cubicBezTo>
                    <a:pt x="3357" y="9425"/>
                    <a:pt x="3355" y="9415"/>
                    <a:pt x="3355" y="9406"/>
                  </a:cubicBezTo>
                  <a:close/>
                  <a:moveTo>
                    <a:pt x="4283" y="9325"/>
                  </a:moveTo>
                  <a:lnTo>
                    <a:pt x="4283" y="9325"/>
                  </a:lnTo>
                  <a:cubicBezTo>
                    <a:pt x="4258" y="9363"/>
                    <a:pt x="4232" y="9408"/>
                    <a:pt x="4207" y="9452"/>
                  </a:cubicBezTo>
                  <a:cubicBezTo>
                    <a:pt x="4226" y="9408"/>
                    <a:pt x="4258" y="9363"/>
                    <a:pt x="4283" y="9325"/>
                  </a:cubicBezTo>
                  <a:close/>
                  <a:moveTo>
                    <a:pt x="6215" y="9160"/>
                  </a:moveTo>
                  <a:lnTo>
                    <a:pt x="6215" y="9166"/>
                  </a:lnTo>
                  <a:cubicBezTo>
                    <a:pt x="6158" y="9287"/>
                    <a:pt x="6082" y="9395"/>
                    <a:pt x="5986" y="9490"/>
                  </a:cubicBezTo>
                  <a:cubicBezTo>
                    <a:pt x="6075" y="9395"/>
                    <a:pt x="6158" y="9281"/>
                    <a:pt x="6215" y="9160"/>
                  </a:cubicBezTo>
                  <a:close/>
                  <a:moveTo>
                    <a:pt x="12958" y="9465"/>
                  </a:moveTo>
                  <a:lnTo>
                    <a:pt x="12913" y="9497"/>
                  </a:lnTo>
                  <a:cubicBezTo>
                    <a:pt x="12926" y="9484"/>
                    <a:pt x="12938" y="9478"/>
                    <a:pt x="12958" y="9465"/>
                  </a:cubicBezTo>
                  <a:close/>
                  <a:moveTo>
                    <a:pt x="4207" y="9452"/>
                  </a:moveTo>
                  <a:cubicBezTo>
                    <a:pt x="4169" y="9522"/>
                    <a:pt x="4131" y="9586"/>
                    <a:pt x="4093" y="9655"/>
                  </a:cubicBezTo>
                  <a:cubicBezTo>
                    <a:pt x="4131" y="9586"/>
                    <a:pt x="4169" y="9516"/>
                    <a:pt x="4207" y="9452"/>
                  </a:cubicBezTo>
                  <a:close/>
                  <a:moveTo>
                    <a:pt x="9084" y="8723"/>
                  </a:moveTo>
                  <a:cubicBezTo>
                    <a:pt x="8676" y="9085"/>
                    <a:pt x="8230" y="9398"/>
                    <a:pt x="7753" y="9662"/>
                  </a:cubicBezTo>
                  <a:lnTo>
                    <a:pt x="7702" y="9687"/>
                  </a:lnTo>
                  <a:lnTo>
                    <a:pt x="7747" y="9662"/>
                  </a:lnTo>
                  <a:cubicBezTo>
                    <a:pt x="8230" y="9398"/>
                    <a:pt x="8676" y="9085"/>
                    <a:pt x="9084" y="8723"/>
                  </a:cubicBezTo>
                  <a:close/>
                  <a:moveTo>
                    <a:pt x="7480" y="9795"/>
                  </a:moveTo>
                  <a:cubicBezTo>
                    <a:pt x="7466" y="9804"/>
                    <a:pt x="7456" y="9810"/>
                    <a:pt x="7444" y="9815"/>
                  </a:cubicBezTo>
                  <a:lnTo>
                    <a:pt x="7444" y="9815"/>
                  </a:lnTo>
                  <a:lnTo>
                    <a:pt x="7480" y="9795"/>
                  </a:lnTo>
                  <a:close/>
                  <a:moveTo>
                    <a:pt x="4074" y="9770"/>
                  </a:moveTo>
                  <a:cubicBezTo>
                    <a:pt x="4093" y="9777"/>
                    <a:pt x="4099" y="9796"/>
                    <a:pt x="4093" y="9814"/>
                  </a:cubicBezTo>
                  <a:cubicBezTo>
                    <a:pt x="4086" y="9821"/>
                    <a:pt x="4086" y="9821"/>
                    <a:pt x="4080" y="9827"/>
                  </a:cubicBezTo>
                  <a:lnTo>
                    <a:pt x="4086" y="9814"/>
                  </a:lnTo>
                  <a:cubicBezTo>
                    <a:pt x="4099" y="9796"/>
                    <a:pt x="4093" y="9777"/>
                    <a:pt x="4074" y="9770"/>
                  </a:cubicBezTo>
                  <a:close/>
                  <a:moveTo>
                    <a:pt x="5178" y="9395"/>
                  </a:moveTo>
                  <a:cubicBezTo>
                    <a:pt x="4983" y="9570"/>
                    <a:pt x="4763" y="9708"/>
                    <a:pt x="4525" y="9814"/>
                  </a:cubicBezTo>
                  <a:cubicBezTo>
                    <a:pt x="4477" y="9835"/>
                    <a:pt x="4429" y="9854"/>
                    <a:pt x="4380" y="9870"/>
                  </a:cubicBezTo>
                  <a:lnTo>
                    <a:pt x="4380" y="9870"/>
                  </a:lnTo>
                  <a:cubicBezTo>
                    <a:pt x="4428" y="9854"/>
                    <a:pt x="4474" y="9835"/>
                    <a:pt x="4518" y="9814"/>
                  </a:cubicBezTo>
                  <a:cubicBezTo>
                    <a:pt x="4763" y="9708"/>
                    <a:pt x="4983" y="9570"/>
                    <a:pt x="5178" y="9395"/>
                  </a:cubicBezTo>
                  <a:close/>
                  <a:moveTo>
                    <a:pt x="2720" y="9986"/>
                  </a:moveTo>
                  <a:lnTo>
                    <a:pt x="2688" y="10018"/>
                  </a:lnTo>
                  <a:lnTo>
                    <a:pt x="2682" y="10018"/>
                  </a:lnTo>
                  <a:lnTo>
                    <a:pt x="2720" y="9986"/>
                  </a:lnTo>
                  <a:close/>
                  <a:moveTo>
                    <a:pt x="6482" y="9973"/>
                  </a:moveTo>
                  <a:lnTo>
                    <a:pt x="6310" y="10113"/>
                  </a:lnTo>
                  <a:lnTo>
                    <a:pt x="6253" y="10157"/>
                  </a:lnTo>
                  <a:lnTo>
                    <a:pt x="6482" y="9973"/>
                  </a:lnTo>
                  <a:close/>
                  <a:moveTo>
                    <a:pt x="6183" y="10208"/>
                  </a:moveTo>
                  <a:cubicBezTo>
                    <a:pt x="6145" y="10240"/>
                    <a:pt x="6107" y="10272"/>
                    <a:pt x="6063" y="10304"/>
                  </a:cubicBezTo>
                  <a:lnTo>
                    <a:pt x="5961" y="10380"/>
                  </a:lnTo>
                  <a:cubicBezTo>
                    <a:pt x="6037" y="10323"/>
                    <a:pt x="6107" y="10266"/>
                    <a:pt x="6183" y="10208"/>
                  </a:cubicBezTo>
                  <a:close/>
                  <a:moveTo>
                    <a:pt x="10390" y="10329"/>
                  </a:moveTo>
                  <a:cubicBezTo>
                    <a:pt x="10416" y="10329"/>
                    <a:pt x="10428" y="10374"/>
                    <a:pt x="10409" y="10393"/>
                  </a:cubicBezTo>
                  <a:cubicBezTo>
                    <a:pt x="10422" y="10374"/>
                    <a:pt x="10416" y="10335"/>
                    <a:pt x="10390" y="10329"/>
                  </a:cubicBezTo>
                  <a:close/>
                  <a:moveTo>
                    <a:pt x="5878" y="10443"/>
                  </a:moveTo>
                  <a:lnTo>
                    <a:pt x="5719" y="10564"/>
                  </a:lnTo>
                  <a:lnTo>
                    <a:pt x="5681" y="10590"/>
                  </a:lnTo>
                  <a:lnTo>
                    <a:pt x="5681" y="10590"/>
                  </a:lnTo>
                  <a:lnTo>
                    <a:pt x="5878" y="10443"/>
                  </a:lnTo>
                  <a:close/>
                  <a:moveTo>
                    <a:pt x="7741" y="10406"/>
                  </a:moveTo>
                  <a:cubicBezTo>
                    <a:pt x="7753" y="10412"/>
                    <a:pt x="7753" y="10431"/>
                    <a:pt x="7747" y="10437"/>
                  </a:cubicBezTo>
                  <a:cubicBezTo>
                    <a:pt x="7613" y="10532"/>
                    <a:pt x="7467" y="10602"/>
                    <a:pt x="7308" y="10647"/>
                  </a:cubicBezTo>
                  <a:cubicBezTo>
                    <a:pt x="7461" y="10602"/>
                    <a:pt x="7607" y="10532"/>
                    <a:pt x="7740" y="10437"/>
                  </a:cubicBezTo>
                  <a:cubicBezTo>
                    <a:pt x="7753" y="10431"/>
                    <a:pt x="7753" y="10412"/>
                    <a:pt x="7741" y="10406"/>
                  </a:cubicBezTo>
                  <a:close/>
                  <a:moveTo>
                    <a:pt x="8899" y="10231"/>
                  </a:moveTo>
                  <a:cubicBezTo>
                    <a:pt x="8779" y="10331"/>
                    <a:pt x="8641" y="10412"/>
                    <a:pt x="8503" y="10469"/>
                  </a:cubicBezTo>
                  <a:cubicBezTo>
                    <a:pt x="8325" y="10545"/>
                    <a:pt x="8147" y="10609"/>
                    <a:pt x="7963" y="10660"/>
                  </a:cubicBezTo>
                  <a:cubicBezTo>
                    <a:pt x="8147" y="10609"/>
                    <a:pt x="8325" y="10545"/>
                    <a:pt x="8496" y="10469"/>
                  </a:cubicBezTo>
                  <a:cubicBezTo>
                    <a:pt x="8641" y="10412"/>
                    <a:pt x="8779" y="10331"/>
                    <a:pt x="8899" y="10231"/>
                  </a:cubicBezTo>
                  <a:close/>
                  <a:moveTo>
                    <a:pt x="6005" y="10660"/>
                  </a:moveTo>
                  <a:cubicBezTo>
                    <a:pt x="6024" y="10660"/>
                    <a:pt x="6050" y="10666"/>
                    <a:pt x="6075" y="10672"/>
                  </a:cubicBezTo>
                  <a:cubicBezTo>
                    <a:pt x="6050" y="10672"/>
                    <a:pt x="6024" y="10666"/>
                    <a:pt x="5999" y="10660"/>
                  </a:cubicBezTo>
                  <a:close/>
                  <a:moveTo>
                    <a:pt x="10161" y="10564"/>
                  </a:moveTo>
                  <a:lnTo>
                    <a:pt x="10161" y="10564"/>
                  </a:lnTo>
                  <a:cubicBezTo>
                    <a:pt x="10072" y="10615"/>
                    <a:pt x="9977" y="10653"/>
                    <a:pt x="9888" y="10691"/>
                  </a:cubicBezTo>
                  <a:cubicBezTo>
                    <a:pt x="9873" y="10696"/>
                    <a:pt x="9858" y="10702"/>
                    <a:pt x="9842" y="10707"/>
                  </a:cubicBezTo>
                  <a:lnTo>
                    <a:pt x="9842" y="10707"/>
                  </a:lnTo>
                  <a:cubicBezTo>
                    <a:pt x="9856" y="10702"/>
                    <a:pt x="9869" y="10697"/>
                    <a:pt x="9882" y="10691"/>
                  </a:cubicBezTo>
                  <a:cubicBezTo>
                    <a:pt x="9977" y="10653"/>
                    <a:pt x="10072" y="10609"/>
                    <a:pt x="10161" y="10564"/>
                  </a:cubicBezTo>
                  <a:close/>
                  <a:moveTo>
                    <a:pt x="9737" y="10745"/>
                  </a:moveTo>
                  <a:lnTo>
                    <a:pt x="9737" y="10745"/>
                  </a:lnTo>
                  <a:cubicBezTo>
                    <a:pt x="9711" y="10753"/>
                    <a:pt x="9685" y="10761"/>
                    <a:pt x="9659" y="10768"/>
                  </a:cubicBezTo>
                  <a:cubicBezTo>
                    <a:pt x="9684" y="10761"/>
                    <a:pt x="9710" y="10753"/>
                    <a:pt x="9737" y="10745"/>
                  </a:cubicBezTo>
                  <a:close/>
                  <a:moveTo>
                    <a:pt x="4487" y="10494"/>
                  </a:moveTo>
                  <a:cubicBezTo>
                    <a:pt x="4283" y="10596"/>
                    <a:pt x="4073" y="10691"/>
                    <a:pt x="3870" y="10787"/>
                  </a:cubicBezTo>
                  <a:cubicBezTo>
                    <a:pt x="4073" y="10691"/>
                    <a:pt x="4277" y="10596"/>
                    <a:pt x="4487" y="10494"/>
                  </a:cubicBezTo>
                  <a:close/>
                  <a:moveTo>
                    <a:pt x="10229" y="10819"/>
                  </a:moveTo>
                  <a:cubicBezTo>
                    <a:pt x="10166" y="10825"/>
                    <a:pt x="10097" y="10831"/>
                    <a:pt x="10034" y="10831"/>
                  </a:cubicBezTo>
                  <a:cubicBezTo>
                    <a:pt x="10028" y="10837"/>
                    <a:pt x="10028" y="10837"/>
                    <a:pt x="10022" y="10837"/>
                  </a:cubicBezTo>
                  <a:cubicBezTo>
                    <a:pt x="10028" y="10837"/>
                    <a:pt x="10028" y="10837"/>
                    <a:pt x="10028" y="10831"/>
                  </a:cubicBezTo>
                  <a:cubicBezTo>
                    <a:pt x="10097" y="10831"/>
                    <a:pt x="10166" y="10825"/>
                    <a:pt x="10229" y="10819"/>
                  </a:cubicBezTo>
                  <a:close/>
                  <a:moveTo>
                    <a:pt x="10397" y="10876"/>
                  </a:moveTo>
                  <a:lnTo>
                    <a:pt x="10403" y="10882"/>
                  </a:lnTo>
                  <a:lnTo>
                    <a:pt x="10397" y="10888"/>
                  </a:lnTo>
                  <a:cubicBezTo>
                    <a:pt x="10397" y="10888"/>
                    <a:pt x="10397" y="10882"/>
                    <a:pt x="10397" y="10882"/>
                  </a:cubicBezTo>
                  <a:lnTo>
                    <a:pt x="10397" y="10876"/>
                  </a:lnTo>
                  <a:close/>
                  <a:moveTo>
                    <a:pt x="9875" y="10876"/>
                  </a:moveTo>
                  <a:lnTo>
                    <a:pt x="9875" y="10876"/>
                  </a:lnTo>
                  <a:cubicBezTo>
                    <a:pt x="9825" y="10888"/>
                    <a:pt x="9780" y="10901"/>
                    <a:pt x="9729" y="10926"/>
                  </a:cubicBezTo>
                  <a:cubicBezTo>
                    <a:pt x="9774" y="10901"/>
                    <a:pt x="9825" y="10888"/>
                    <a:pt x="9875" y="10876"/>
                  </a:cubicBezTo>
                  <a:close/>
                  <a:moveTo>
                    <a:pt x="9729" y="10926"/>
                  </a:moveTo>
                  <a:cubicBezTo>
                    <a:pt x="9704" y="10939"/>
                    <a:pt x="9609" y="10971"/>
                    <a:pt x="9609" y="11002"/>
                  </a:cubicBezTo>
                  <a:lnTo>
                    <a:pt x="9609" y="11002"/>
                  </a:lnTo>
                  <a:cubicBezTo>
                    <a:pt x="9609" y="10971"/>
                    <a:pt x="9704" y="10933"/>
                    <a:pt x="9729" y="10926"/>
                  </a:cubicBezTo>
                  <a:close/>
                  <a:moveTo>
                    <a:pt x="9609" y="11003"/>
                  </a:moveTo>
                  <a:lnTo>
                    <a:pt x="9609" y="11003"/>
                  </a:lnTo>
                  <a:cubicBezTo>
                    <a:pt x="9609" y="11009"/>
                    <a:pt x="9615" y="11015"/>
                    <a:pt x="9621" y="11022"/>
                  </a:cubicBezTo>
                  <a:cubicBezTo>
                    <a:pt x="9615" y="11015"/>
                    <a:pt x="9609" y="11015"/>
                    <a:pt x="9609" y="11003"/>
                  </a:cubicBezTo>
                  <a:close/>
                  <a:moveTo>
                    <a:pt x="3870" y="10787"/>
                  </a:moveTo>
                  <a:cubicBezTo>
                    <a:pt x="3616" y="11066"/>
                    <a:pt x="3413" y="11397"/>
                    <a:pt x="3266" y="11746"/>
                  </a:cubicBezTo>
                  <a:cubicBezTo>
                    <a:pt x="3406" y="11397"/>
                    <a:pt x="3610" y="11066"/>
                    <a:pt x="3870" y="10787"/>
                  </a:cubicBezTo>
                  <a:close/>
                  <a:moveTo>
                    <a:pt x="3228" y="11969"/>
                  </a:moveTo>
                  <a:cubicBezTo>
                    <a:pt x="3235" y="11981"/>
                    <a:pt x="3241" y="11981"/>
                    <a:pt x="3254" y="11988"/>
                  </a:cubicBezTo>
                  <a:cubicBezTo>
                    <a:pt x="3241" y="11988"/>
                    <a:pt x="3235" y="11981"/>
                    <a:pt x="3228" y="11969"/>
                  </a:cubicBezTo>
                  <a:close/>
                  <a:moveTo>
                    <a:pt x="1508" y="11129"/>
                  </a:moveTo>
                  <a:cubicBezTo>
                    <a:pt x="1325" y="11309"/>
                    <a:pt x="1139" y="11486"/>
                    <a:pt x="960" y="11670"/>
                  </a:cubicBezTo>
                  <a:lnTo>
                    <a:pt x="604" y="12019"/>
                  </a:lnTo>
                  <a:lnTo>
                    <a:pt x="960" y="11664"/>
                  </a:lnTo>
                  <a:cubicBezTo>
                    <a:pt x="1138" y="11485"/>
                    <a:pt x="1324" y="11307"/>
                    <a:pt x="1508" y="11129"/>
                  </a:cubicBezTo>
                  <a:close/>
                  <a:moveTo>
                    <a:pt x="488" y="12130"/>
                  </a:moveTo>
                  <a:cubicBezTo>
                    <a:pt x="412" y="12207"/>
                    <a:pt x="339" y="12288"/>
                    <a:pt x="267" y="12369"/>
                  </a:cubicBezTo>
                  <a:cubicBezTo>
                    <a:pt x="335" y="12284"/>
                    <a:pt x="411" y="12205"/>
                    <a:pt x="488" y="12130"/>
                  </a:cubicBezTo>
                  <a:close/>
                  <a:moveTo>
                    <a:pt x="267" y="12369"/>
                  </a:moveTo>
                  <a:cubicBezTo>
                    <a:pt x="242" y="12401"/>
                    <a:pt x="216" y="12433"/>
                    <a:pt x="197" y="12464"/>
                  </a:cubicBezTo>
                  <a:cubicBezTo>
                    <a:pt x="216" y="12426"/>
                    <a:pt x="242" y="12394"/>
                    <a:pt x="267" y="12369"/>
                  </a:cubicBezTo>
                  <a:close/>
                  <a:moveTo>
                    <a:pt x="12000" y="0"/>
                  </a:moveTo>
                  <a:cubicBezTo>
                    <a:pt x="11880" y="0"/>
                    <a:pt x="11761" y="7"/>
                    <a:pt x="11642" y="22"/>
                  </a:cubicBezTo>
                  <a:cubicBezTo>
                    <a:pt x="11515" y="34"/>
                    <a:pt x="11388" y="66"/>
                    <a:pt x="11267" y="104"/>
                  </a:cubicBezTo>
                  <a:cubicBezTo>
                    <a:pt x="11185" y="136"/>
                    <a:pt x="11108" y="174"/>
                    <a:pt x="11032" y="212"/>
                  </a:cubicBezTo>
                  <a:cubicBezTo>
                    <a:pt x="10962" y="250"/>
                    <a:pt x="10892" y="295"/>
                    <a:pt x="10835" y="352"/>
                  </a:cubicBezTo>
                  <a:cubicBezTo>
                    <a:pt x="10784" y="371"/>
                    <a:pt x="10740" y="390"/>
                    <a:pt x="10689" y="416"/>
                  </a:cubicBezTo>
                  <a:cubicBezTo>
                    <a:pt x="10613" y="454"/>
                    <a:pt x="10543" y="498"/>
                    <a:pt x="10473" y="543"/>
                  </a:cubicBezTo>
                  <a:cubicBezTo>
                    <a:pt x="10435" y="568"/>
                    <a:pt x="10403" y="593"/>
                    <a:pt x="10365" y="625"/>
                  </a:cubicBezTo>
                  <a:cubicBezTo>
                    <a:pt x="10333" y="651"/>
                    <a:pt x="10301" y="676"/>
                    <a:pt x="10276" y="714"/>
                  </a:cubicBezTo>
                  <a:cubicBezTo>
                    <a:pt x="10269" y="721"/>
                    <a:pt x="10276" y="733"/>
                    <a:pt x="10282" y="740"/>
                  </a:cubicBezTo>
                  <a:cubicBezTo>
                    <a:pt x="10263" y="759"/>
                    <a:pt x="10244" y="771"/>
                    <a:pt x="10219" y="790"/>
                  </a:cubicBezTo>
                  <a:cubicBezTo>
                    <a:pt x="10155" y="841"/>
                    <a:pt x="10098" y="905"/>
                    <a:pt x="10047" y="968"/>
                  </a:cubicBezTo>
                  <a:cubicBezTo>
                    <a:pt x="10015" y="1013"/>
                    <a:pt x="9983" y="1064"/>
                    <a:pt x="9952" y="1115"/>
                  </a:cubicBezTo>
                  <a:cubicBezTo>
                    <a:pt x="9894" y="1165"/>
                    <a:pt x="9844" y="1210"/>
                    <a:pt x="9793" y="1267"/>
                  </a:cubicBezTo>
                  <a:cubicBezTo>
                    <a:pt x="9729" y="1331"/>
                    <a:pt x="9672" y="1401"/>
                    <a:pt x="9621" y="1477"/>
                  </a:cubicBezTo>
                  <a:cubicBezTo>
                    <a:pt x="9596" y="1515"/>
                    <a:pt x="9577" y="1553"/>
                    <a:pt x="9551" y="1591"/>
                  </a:cubicBezTo>
                  <a:cubicBezTo>
                    <a:pt x="9532" y="1623"/>
                    <a:pt x="9520" y="1655"/>
                    <a:pt x="9513" y="1687"/>
                  </a:cubicBezTo>
                  <a:cubicBezTo>
                    <a:pt x="9386" y="1820"/>
                    <a:pt x="9272" y="1960"/>
                    <a:pt x="9183" y="2119"/>
                  </a:cubicBezTo>
                  <a:cubicBezTo>
                    <a:pt x="9119" y="2214"/>
                    <a:pt x="9068" y="2309"/>
                    <a:pt x="9024" y="2411"/>
                  </a:cubicBezTo>
                  <a:cubicBezTo>
                    <a:pt x="8998" y="2462"/>
                    <a:pt x="8973" y="2519"/>
                    <a:pt x="8954" y="2563"/>
                  </a:cubicBezTo>
                  <a:cubicBezTo>
                    <a:pt x="8948" y="2583"/>
                    <a:pt x="8941" y="2602"/>
                    <a:pt x="8935" y="2621"/>
                  </a:cubicBezTo>
                  <a:cubicBezTo>
                    <a:pt x="8903" y="2659"/>
                    <a:pt x="8878" y="2703"/>
                    <a:pt x="8852" y="2741"/>
                  </a:cubicBezTo>
                  <a:cubicBezTo>
                    <a:pt x="8789" y="2799"/>
                    <a:pt x="8732" y="2856"/>
                    <a:pt x="8674" y="2919"/>
                  </a:cubicBezTo>
                  <a:cubicBezTo>
                    <a:pt x="8624" y="2983"/>
                    <a:pt x="8573" y="3046"/>
                    <a:pt x="8528" y="3116"/>
                  </a:cubicBezTo>
                  <a:cubicBezTo>
                    <a:pt x="8509" y="3148"/>
                    <a:pt x="8484" y="3186"/>
                    <a:pt x="8465" y="3218"/>
                  </a:cubicBezTo>
                  <a:cubicBezTo>
                    <a:pt x="8446" y="3256"/>
                    <a:pt x="8433" y="3288"/>
                    <a:pt x="8420" y="3326"/>
                  </a:cubicBezTo>
                  <a:cubicBezTo>
                    <a:pt x="8382" y="3364"/>
                    <a:pt x="8338" y="3402"/>
                    <a:pt x="8293" y="3434"/>
                  </a:cubicBezTo>
                  <a:cubicBezTo>
                    <a:pt x="8230" y="3498"/>
                    <a:pt x="8166" y="3561"/>
                    <a:pt x="8102" y="3625"/>
                  </a:cubicBezTo>
                  <a:cubicBezTo>
                    <a:pt x="8071" y="3657"/>
                    <a:pt x="8039" y="3695"/>
                    <a:pt x="8013" y="3726"/>
                  </a:cubicBezTo>
                  <a:lnTo>
                    <a:pt x="7988" y="3758"/>
                  </a:lnTo>
                  <a:cubicBezTo>
                    <a:pt x="7569" y="3955"/>
                    <a:pt x="7181" y="4197"/>
                    <a:pt x="6819" y="4476"/>
                  </a:cubicBezTo>
                  <a:cubicBezTo>
                    <a:pt x="6584" y="4654"/>
                    <a:pt x="6361" y="4845"/>
                    <a:pt x="6158" y="5042"/>
                  </a:cubicBezTo>
                  <a:cubicBezTo>
                    <a:pt x="5935" y="5245"/>
                    <a:pt x="5751" y="5474"/>
                    <a:pt x="5592" y="5722"/>
                  </a:cubicBezTo>
                  <a:cubicBezTo>
                    <a:pt x="5503" y="5862"/>
                    <a:pt x="5446" y="6014"/>
                    <a:pt x="5408" y="6173"/>
                  </a:cubicBezTo>
                  <a:cubicBezTo>
                    <a:pt x="5389" y="6237"/>
                    <a:pt x="5383" y="6300"/>
                    <a:pt x="5395" y="6364"/>
                  </a:cubicBezTo>
                  <a:cubicBezTo>
                    <a:pt x="5370" y="6408"/>
                    <a:pt x="5344" y="6453"/>
                    <a:pt x="5319" y="6497"/>
                  </a:cubicBezTo>
                  <a:cubicBezTo>
                    <a:pt x="5262" y="6592"/>
                    <a:pt x="5205" y="6681"/>
                    <a:pt x="5154" y="6770"/>
                  </a:cubicBezTo>
                  <a:cubicBezTo>
                    <a:pt x="5046" y="6948"/>
                    <a:pt x="4931" y="7120"/>
                    <a:pt x="4817" y="7291"/>
                  </a:cubicBezTo>
                  <a:cubicBezTo>
                    <a:pt x="4588" y="7641"/>
                    <a:pt x="4353" y="7978"/>
                    <a:pt x="4099" y="8308"/>
                  </a:cubicBezTo>
                  <a:cubicBezTo>
                    <a:pt x="3972" y="8473"/>
                    <a:pt x="3845" y="8639"/>
                    <a:pt x="3711" y="8798"/>
                  </a:cubicBezTo>
                  <a:cubicBezTo>
                    <a:pt x="3641" y="8874"/>
                    <a:pt x="3578" y="8963"/>
                    <a:pt x="3502" y="9045"/>
                  </a:cubicBezTo>
                  <a:cubicBezTo>
                    <a:pt x="3432" y="9128"/>
                    <a:pt x="3374" y="9185"/>
                    <a:pt x="3317" y="9261"/>
                  </a:cubicBezTo>
                  <a:cubicBezTo>
                    <a:pt x="3292" y="9306"/>
                    <a:pt x="3273" y="9350"/>
                    <a:pt x="3266" y="9401"/>
                  </a:cubicBezTo>
                  <a:cubicBezTo>
                    <a:pt x="3006" y="9617"/>
                    <a:pt x="2764" y="9846"/>
                    <a:pt x="2517" y="10075"/>
                  </a:cubicBezTo>
                  <a:cubicBezTo>
                    <a:pt x="2269" y="10304"/>
                    <a:pt x="2002" y="10551"/>
                    <a:pt x="1748" y="10793"/>
                  </a:cubicBezTo>
                  <a:cubicBezTo>
                    <a:pt x="1493" y="11028"/>
                    <a:pt x="1239" y="11270"/>
                    <a:pt x="985" y="11511"/>
                  </a:cubicBezTo>
                  <a:cubicBezTo>
                    <a:pt x="858" y="11638"/>
                    <a:pt x="731" y="11759"/>
                    <a:pt x="610" y="11886"/>
                  </a:cubicBezTo>
                  <a:cubicBezTo>
                    <a:pt x="483" y="12007"/>
                    <a:pt x="369" y="12115"/>
                    <a:pt x="254" y="12242"/>
                  </a:cubicBezTo>
                  <a:cubicBezTo>
                    <a:pt x="184" y="12318"/>
                    <a:pt x="0" y="12496"/>
                    <a:pt x="134" y="12591"/>
                  </a:cubicBezTo>
                  <a:cubicBezTo>
                    <a:pt x="162" y="12611"/>
                    <a:pt x="194" y="12619"/>
                    <a:pt x="227" y="12619"/>
                  </a:cubicBezTo>
                  <a:cubicBezTo>
                    <a:pt x="313" y="12619"/>
                    <a:pt x="408" y="12568"/>
                    <a:pt x="477" y="12541"/>
                  </a:cubicBezTo>
                  <a:cubicBezTo>
                    <a:pt x="744" y="12433"/>
                    <a:pt x="1004" y="12312"/>
                    <a:pt x="1265" y="12178"/>
                  </a:cubicBezTo>
                  <a:cubicBezTo>
                    <a:pt x="1779" y="11905"/>
                    <a:pt x="2269" y="11581"/>
                    <a:pt x="2726" y="11212"/>
                  </a:cubicBezTo>
                  <a:cubicBezTo>
                    <a:pt x="2796" y="11155"/>
                    <a:pt x="2872" y="11098"/>
                    <a:pt x="2942" y="11034"/>
                  </a:cubicBezTo>
                  <a:cubicBezTo>
                    <a:pt x="2942" y="11047"/>
                    <a:pt x="2955" y="11054"/>
                    <a:pt x="2968" y="11060"/>
                  </a:cubicBezTo>
                  <a:cubicBezTo>
                    <a:pt x="3011" y="11072"/>
                    <a:pt x="3055" y="11077"/>
                    <a:pt x="3098" y="11077"/>
                  </a:cubicBezTo>
                  <a:cubicBezTo>
                    <a:pt x="3308" y="11077"/>
                    <a:pt x="3514" y="10954"/>
                    <a:pt x="3699" y="10869"/>
                  </a:cubicBezTo>
                  <a:lnTo>
                    <a:pt x="3737" y="10850"/>
                  </a:lnTo>
                  <a:lnTo>
                    <a:pt x="3737" y="10850"/>
                  </a:lnTo>
                  <a:cubicBezTo>
                    <a:pt x="3533" y="11073"/>
                    <a:pt x="3362" y="11327"/>
                    <a:pt x="3235" y="11606"/>
                  </a:cubicBezTo>
                  <a:cubicBezTo>
                    <a:pt x="3197" y="11689"/>
                    <a:pt x="3165" y="11772"/>
                    <a:pt x="3139" y="11861"/>
                  </a:cubicBezTo>
                  <a:cubicBezTo>
                    <a:pt x="3108" y="11930"/>
                    <a:pt x="3133" y="12013"/>
                    <a:pt x="3197" y="12058"/>
                  </a:cubicBezTo>
                  <a:cubicBezTo>
                    <a:pt x="3224" y="12068"/>
                    <a:pt x="3253" y="12073"/>
                    <a:pt x="3282" y="12073"/>
                  </a:cubicBezTo>
                  <a:cubicBezTo>
                    <a:pt x="3325" y="12073"/>
                    <a:pt x="3368" y="12061"/>
                    <a:pt x="3406" y="12039"/>
                  </a:cubicBezTo>
                  <a:cubicBezTo>
                    <a:pt x="3495" y="11994"/>
                    <a:pt x="3578" y="11943"/>
                    <a:pt x="3667" y="11892"/>
                  </a:cubicBezTo>
                  <a:cubicBezTo>
                    <a:pt x="4334" y="11505"/>
                    <a:pt x="4995" y="11085"/>
                    <a:pt x="5624" y="10628"/>
                  </a:cubicBezTo>
                  <a:cubicBezTo>
                    <a:pt x="5675" y="10653"/>
                    <a:pt x="5732" y="10672"/>
                    <a:pt x="5796" y="10691"/>
                  </a:cubicBezTo>
                  <a:cubicBezTo>
                    <a:pt x="5866" y="10710"/>
                    <a:pt x="5942" y="10723"/>
                    <a:pt x="6012" y="10736"/>
                  </a:cubicBezTo>
                  <a:cubicBezTo>
                    <a:pt x="6158" y="10761"/>
                    <a:pt x="6298" y="10774"/>
                    <a:pt x="6444" y="10774"/>
                  </a:cubicBezTo>
                  <a:cubicBezTo>
                    <a:pt x="6469" y="10775"/>
                    <a:pt x="6493" y="10776"/>
                    <a:pt x="6518" y="10776"/>
                  </a:cubicBezTo>
                  <a:cubicBezTo>
                    <a:pt x="6633" y="10776"/>
                    <a:pt x="6748" y="10764"/>
                    <a:pt x="6863" y="10748"/>
                  </a:cubicBezTo>
                  <a:cubicBezTo>
                    <a:pt x="6870" y="10755"/>
                    <a:pt x="6870" y="10755"/>
                    <a:pt x="6876" y="10755"/>
                  </a:cubicBezTo>
                  <a:cubicBezTo>
                    <a:pt x="6970" y="10764"/>
                    <a:pt x="7063" y="10768"/>
                    <a:pt x="7156" y="10768"/>
                  </a:cubicBezTo>
                  <a:cubicBezTo>
                    <a:pt x="7399" y="10768"/>
                    <a:pt x="7641" y="10738"/>
                    <a:pt x="7880" y="10679"/>
                  </a:cubicBezTo>
                  <a:cubicBezTo>
                    <a:pt x="8205" y="10812"/>
                    <a:pt x="8551" y="10880"/>
                    <a:pt x="8898" y="10880"/>
                  </a:cubicBezTo>
                  <a:cubicBezTo>
                    <a:pt x="9115" y="10880"/>
                    <a:pt x="9332" y="10853"/>
                    <a:pt x="9545" y="10799"/>
                  </a:cubicBezTo>
                  <a:cubicBezTo>
                    <a:pt x="9551" y="10799"/>
                    <a:pt x="9558" y="10806"/>
                    <a:pt x="9564" y="10806"/>
                  </a:cubicBezTo>
                  <a:cubicBezTo>
                    <a:pt x="9634" y="10818"/>
                    <a:pt x="9710" y="10825"/>
                    <a:pt x="9786" y="10831"/>
                  </a:cubicBezTo>
                  <a:cubicBezTo>
                    <a:pt x="9742" y="10844"/>
                    <a:pt x="9697" y="10857"/>
                    <a:pt x="9659" y="10876"/>
                  </a:cubicBezTo>
                  <a:cubicBezTo>
                    <a:pt x="9609" y="10901"/>
                    <a:pt x="9551" y="10926"/>
                    <a:pt x="9532" y="10984"/>
                  </a:cubicBezTo>
                  <a:cubicBezTo>
                    <a:pt x="9526" y="11034"/>
                    <a:pt x="9558" y="11085"/>
                    <a:pt x="9609" y="11092"/>
                  </a:cubicBezTo>
                  <a:cubicBezTo>
                    <a:pt x="9624" y="11093"/>
                    <a:pt x="9640" y="11094"/>
                    <a:pt x="9656" y="11094"/>
                  </a:cubicBezTo>
                  <a:cubicBezTo>
                    <a:pt x="9699" y="11094"/>
                    <a:pt x="9745" y="11088"/>
                    <a:pt x="9786" y="11079"/>
                  </a:cubicBezTo>
                  <a:cubicBezTo>
                    <a:pt x="9856" y="11066"/>
                    <a:pt x="9920" y="11047"/>
                    <a:pt x="9990" y="11034"/>
                  </a:cubicBezTo>
                  <a:cubicBezTo>
                    <a:pt x="10047" y="11022"/>
                    <a:pt x="10098" y="11009"/>
                    <a:pt x="10149" y="10990"/>
                  </a:cubicBezTo>
                  <a:lnTo>
                    <a:pt x="10149" y="10990"/>
                  </a:lnTo>
                  <a:cubicBezTo>
                    <a:pt x="9500" y="11371"/>
                    <a:pt x="8827" y="11721"/>
                    <a:pt x="8141" y="12032"/>
                  </a:cubicBezTo>
                  <a:cubicBezTo>
                    <a:pt x="8128" y="12039"/>
                    <a:pt x="8122" y="12058"/>
                    <a:pt x="8134" y="12070"/>
                  </a:cubicBezTo>
                  <a:cubicBezTo>
                    <a:pt x="7956" y="12185"/>
                    <a:pt x="7791" y="12312"/>
                    <a:pt x="7645" y="12452"/>
                  </a:cubicBezTo>
                  <a:cubicBezTo>
                    <a:pt x="7615" y="12475"/>
                    <a:pt x="7630" y="12516"/>
                    <a:pt x="7663" y="12516"/>
                  </a:cubicBezTo>
                  <a:cubicBezTo>
                    <a:pt x="7665" y="12516"/>
                    <a:pt x="7668" y="12516"/>
                    <a:pt x="7670" y="12515"/>
                  </a:cubicBezTo>
                  <a:cubicBezTo>
                    <a:pt x="7867" y="12490"/>
                    <a:pt x="8064" y="12439"/>
                    <a:pt x="8249" y="12356"/>
                  </a:cubicBezTo>
                  <a:lnTo>
                    <a:pt x="8249" y="12356"/>
                  </a:lnTo>
                  <a:lnTo>
                    <a:pt x="7931" y="12604"/>
                  </a:lnTo>
                  <a:cubicBezTo>
                    <a:pt x="7888" y="12631"/>
                    <a:pt x="7913" y="12694"/>
                    <a:pt x="7956" y="12694"/>
                  </a:cubicBezTo>
                  <a:cubicBezTo>
                    <a:pt x="7964" y="12694"/>
                    <a:pt x="7973" y="12692"/>
                    <a:pt x="7982" y="12687"/>
                  </a:cubicBezTo>
                  <a:lnTo>
                    <a:pt x="8350" y="12566"/>
                  </a:lnTo>
                  <a:lnTo>
                    <a:pt x="8350" y="12566"/>
                  </a:lnTo>
                  <a:lnTo>
                    <a:pt x="8242" y="12661"/>
                  </a:lnTo>
                  <a:cubicBezTo>
                    <a:pt x="8210" y="12693"/>
                    <a:pt x="8232" y="12751"/>
                    <a:pt x="8269" y="12751"/>
                  </a:cubicBezTo>
                  <a:cubicBezTo>
                    <a:pt x="8277" y="12751"/>
                    <a:pt x="8285" y="12749"/>
                    <a:pt x="8293" y="12744"/>
                  </a:cubicBezTo>
                  <a:cubicBezTo>
                    <a:pt x="9106" y="12305"/>
                    <a:pt x="9920" y="11854"/>
                    <a:pt x="10727" y="11390"/>
                  </a:cubicBezTo>
                  <a:lnTo>
                    <a:pt x="10727" y="11390"/>
                  </a:lnTo>
                  <a:cubicBezTo>
                    <a:pt x="10727" y="11448"/>
                    <a:pt x="10721" y="11498"/>
                    <a:pt x="10708" y="11549"/>
                  </a:cubicBezTo>
                  <a:cubicBezTo>
                    <a:pt x="10697" y="11575"/>
                    <a:pt x="10717" y="11597"/>
                    <a:pt x="10742" y="11597"/>
                  </a:cubicBezTo>
                  <a:cubicBezTo>
                    <a:pt x="10747" y="11597"/>
                    <a:pt x="10753" y="11596"/>
                    <a:pt x="10759" y="11594"/>
                  </a:cubicBezTo>
                  <a:cubicBezTo>
                    <a:pt x="10892" y="11511"/>
                    <a:pt x="10988" y="11378"/>
                    <a:pt x="11019" y="11225"/>
                  </a:cubicBezTo>
                  <a:lnTo>
                    <a:pt x="11083" y="11187"/>
                  </a:lnTo>
                  <a:cubicBezTo>
                    <a:pt x="11096" y="11225"/>
                    <a:pt x="11108" y="11270"/>
                    <a:pt x="11121" y="11308"/>
                  </a:cubicBezTo>
                  <a:cubicBezTo>
                    <a:pt x="11125" y="11325"/>
                    <a:pt x="11141" y="11333"/>
                    <a:pt x="11156" y="11333"/>
                  </a:cubicBezTo>
                  <a:cubicBezTo>
                    <a:pt x="11164" y="11333"/>
                    <a:pt x="11172" y="11331"/>
                    <a:pt x="11178" y="11327"/>
                  </a:cubicBezTo>
                  <a:cubicBezTo>
                    <a:pt x="11254" y="11257"/>
                    <a:pt x="11305" y="11162"/>
                    <a:pt x="11312" y="11060"/>
                  </a:cubicBezTo>
                  <a:cubicBezTo>
                    <a:pt x="11903" y="10717"/>
                    <a:pt x="12494" y="10374"/>
                    <a:pt x="13078" y="10024"/>
                  </a:cubicBezTo>
                  <a:cubicBezTo>
                    <a:pt x="13078" y="10030"/>
                    <a:pt x="13078" y="10037"/>
                    <a:pt x="13078" y="10043"/>
                  </a:cubicBezTo>
                  <a:cubicBezTo>
                    <a:pt x="13078" y="10075"/>
                    <a:pt x="13078" y="10100"/>
                    <a:pt x="13091" y="10126"/>
                  </a:cubicBezTo>
                  <a:cubicBezTo>
                    <a:pt x="13104" y="10151"/>
                    <a:pt x="13123" y="10164"/>
                    <a:pt x="13155" y="10164"/>
                  </a:cubicBezTo>
                  <a:cubicBezTo>
                    <a:pt x="13180" y="10157"/>
                    <a:pt x="13205" y="10138"/>
                    <a:pt x="13218" y="10113"/>
                  </a:cubicBezTo>
                  <a:cubicBezTo>
                    <a:pt x="13256" y="10062"/>
                    <a:pt x="13282" y="10011"/>
                    <a:pt x="13301" y="9954"/>
                  </a:cubicBezTo>
                  <a:cubicBezTo>
                    <a:pt x="13307" y="9929"/>
                    <a:pt x="13313" y="9903"/>
                    <a:pt x="13313" y="9878"/>
                  </a:cubicBezTo>
                  <a:cubicBezTo>
                    <a:pt x="13536" y="9751"/>
                    <a:pt x="13752" y="9617"/>
                    <a:pt x="13968" y="9484"/>
                  </a:cubicBezTo>
                  <a:cubicBezTo>
                    <a:pt x="14489" y="9166"/>
                    <a:pt x="15010" y="8829"/>
                    <a:pt x="15531" y="8499"/>
                  </a:cubicBezTo>
                  <a:cubicBezTo>
                    <a:pt x="15566" y="8482"/>
                    <a:pt x="15538" y="8434"/>
                    <a:pt x="15504" y="8434"/>
                  </a:cubicBezTo>
                  <a:cubicBezTo>
                    <a:pt x="15501" y="8434"/>
                    <a:pt x="15497" y="8434"/>
                    <a:pt x="15493" y="8435"/>
                  </a:cubicBezTo>
                  <a:lnTo>
                    <a:pt x="14902" y="8651"/>
                  </a:lnTo>
                  <a:lnTo>
                    <a:pt x="15023" y="8569"/>
                  </a:lnTo>
                  <a:cubicBezTo>
                    <a:pt x="15051" y="8546"/>
                    <a:pt x="15029" y="8503"/>
                    <a:pt x="14997" y="8503"/>
                  </a:cubicBezTo>
                  <a:cubicBezTo>
                    <a:pt x="14993" y="8503"/>
                    <a:pt x="14989" y="8504"/>
                    <a:pt x="14985" y="8505"/>
                  </a:cubicBezTo>
                  <a:lnTo>
                    <a:pt x="14819" y="8569"/>
                  </a:lnTo>
                  <a:cubicBezTo>
                    <a:pt x="14811" y="8557"/>
                    <a:pt x="14801" y="8552"/>
                    <a:pt x="14791" y="8552"/>
                  </a:cubicBezTo>
                  <a:cubicBezTo>
                    <a:pt x="14785" y="8552"/>
                    <a:pt x="14780" y="8554"/>
                    <a:pt x="14775" y="8556"/>
                  </a:cubicBezTo>
                  <a:cubicBezTo>
                    <a:pt x="14762" y="8562"/>
                    <a:pt x="14743" y="8575"/>
                    <a:pt x="14730" y="8581"/>
                  </a:cubicBezTo>
                  <a:cubicBezTo>
                    <a:pt x="14756" y="8537"/>
                    <a:pt x="14769" y="8486"/>
                    <a:pt x="14775" y="8435"/>
                  </a:cubicBezTo>
                  <a:cubicBezTo>
                    <a:pt x="14775" y="8408"/>
                    <a:pt x="14752" y="8387"/>
                    <a:pt x="14727" y="8387"/>
                  </a:cubicBezTo>
                  <a:cubicBezTo>
                    <a:pt x="14717" y="8387"/>
                    <a:pt x="14708" y="8390"/>
                    <a:pt x="14699" y="8397"/>
                  </a:cubicBezTo>
                  <a:cubicBezTo>
                    <a:pt x="14228" y="8702"/>
                    <a:pt x="13758" y="8995"/>
                    <a:pt x="13282" y="9281"/>
                  </a:cubicBezTo>
                  <a:cubicBezTo>
                    <a:pt x="13263" y="9274"/>
                    <a:pt x="13243" y="9268"/>
                    <a:pt x="13218" y="9261"/>
                  </a:cubicBezTo>
                  <a:cubicBezTo>
                    <a:pt x="13212" y="9255"/>
                    <a:pt x="13205" y="9255"/>
                    <a:pt x="13193" y="9255"/>
                  </a:cubicBezTo>
                  <a:cubicBezTo>
                    <a:pt x="13282" y="9172"/>
                    <a:pt x="13358" y="9084"/>
                    <a:pt x="13434" y="8988"/>
                  </a:cubicBezTo>
                  <a:cubicBezTo>
                    <a:pt x="13612" y="8759"/>
                    <a:pt x="13752" y="8505"/>
                    <a:pt x="13847" y="8232"/>
                  </a:cubicBezTo>
                  <a:cubicBezTo>
                    <a:pt x="14019" y="7991"/>
                    <a:pt x="14139" y="7724"/>
                    <a:pt x="14209" y="7438"/>
                  </a:cubicBezTo>
                  <a:cubicBezTo>
                    <a:pt x="14241" y="7311"/>
                    <a:pt x="14260" y="7183"/>
                    <a:pt x="14273" y="7056"/>
                  </a:cubicBezTo>
                  <a:cubicBezTo>
                    <a:pt x="14275" y="7058"/>
                    <a:pt x="14277" y="7059"/>
                    <a:pt x="14280" y="7059"/>
                  </a:cubicBezTo>
                  <a:cubicBezTo>
                    <a:pt x="14286" y="7059"/>
                    <a:pt x="14292" y="7054"/>
                    <a:pt x="14292" y="7050"/>
                  </a:cubicBezTo>
                  <a:cubicBezTo>
                    <a:pt x="14324" y="6936"/>
                    <a:pt x="14349" y="6821"/>
                    <a:pt x="14375" y="6707"/>
                  </a:cubicBezTo>
                  <a:cubicBezTo>
                    <a:pt x="14394" y="6624"/>
                    <a:pt x="14406" y="6548"/>
                    <a:pt x="14425" y="6465"/>
                  </a:cubicBezTo>
                  <a:cubicBezTo>
                    <a:pt x="14432" y="6478"/>
                    <a:pt x="14445" y="6491"/>
                    <a:pt x="14457" y="6497"/>
                  </a:cubicBezTo>
                  <a:cubicBezTo>
                    <a:pt x="14466" y="6501"/>
                    <a:pt x="14474" y="6503"/>
                    <a:pt x="14482" y="6503"/>
                  </a:cubicBezTo>
                  <a:cubicBezTo>
                    <a:pt x="14497" y="6503"/>
                    <a:pt x="14510" y="6495"/>
                    <a:pt x="14514" y="6478"/>
                  </a:cubicBezTo>
                  <a:cubicBezTo>
                    <a:pt x="14661" y="5779"/>
                    <a:pt x="14661" y="5055"/>
                    <a:pt x="14508" y="4356"/>
                  </a:cubicBezTo>
                  <a:cubicBezTo>
                    <a:pt x="14489" y="4254"/>
                    <a:pt x="14470" y="4159"/>
                    <a:pt x="14445" y="4063"/>
                  </a:cubicBezTo>
                  <a:lnTo>
                    <a:pt x="14445" y="4063"/>
                  </a:lnTo>
                  <a:cubicBezTo>
                    <a:pt x="14451" y="4082"/>
                    <a:pt x="14464" y="4101"/>
                    <a:pt x="14476" y="4120"/>
                  </a:cubicBezTo>
                  <a:cubicBezTo>
                    <a:pt x="14483" y="4139"/>
                    <a:pt x="14502" y="4171"/>
                    <a:pt x="14514" y="4203"/>
                  </a:cubicBezTo>
                  <a:cubicBezTo>
                    <a:pt x="14533" y="4228"/>
                    <a:pt x="14546" y="4254"/>
                    <a:pt x="14572" y="4267"/>
                  </a:cubicBezTo>
                  <a:cubicBezTo>
                    <a:pt x="14575" y="4268"/>
                    <a:pt x="14578" y="4269"/>
                    <a:pt x="14582" y="4269"/>
                  </a:cubicBezTo>
                  <a:cubicBezTo>
                    <a:pt x="14591" y="4269"/>
                    <a:pt x="14599" y="4263"/>
                    <a:pt x="14603" y="4254"/>
                  </a:cubicBezTo>
                  <a:cubicBezTo>
                    <a:pt x="14616" y="4228"/>
                    <a:pt x="14616" y="4197"/>
                    <a:pt x="14603" y="4165"/>
                  </a:cubicBezTo>
                  <a:cubicBezTo>
                    <a:pt x="14591" y="4139"/>
                    <a:pt x="14578" y="4108"/>
                    <a:pt x="14565" y="4082"/>
                  </a:cubicBezTo>
                  <a:cubicBezTo>
                    <a:pt x="14540" y="4025"/>
                    <a:pt x="14508" y="3974"/>
                    <a:pt x="14470" y="3923"/>
                  </a:cubicBezTo>
                  <a:cubicBezTo>
                    <a:pt x="14432" y="3873"/>
                    <a:pt x="14394" y="3822"/>
                    <a:pt x="14356" y="3777"/>
                  </a:cubicBezTo>
                  <a:lnTo>
                    <a:pt x="14356" y="3771"/>
                  </a:lnTo>
                  <a:lnTo>
                    <a:pt x="14356" y="3765"/>
                  </a:lnTo>
                  <a:cubicBezTo>
                    <a:pt x="14349" y="3745"/>
                    <a:pt x="14330" y="3733"/>
                    <a:pt x="14311" y="3726"/>
                  </a:cubicBezTo>
                  <a:lnTo>
                    <a:pt x="14267" y="3695"/>
                  </a:lnTo>
                  <a:cubicBezTo>
                    <a:pt x="14267" y="3669"/>
                    <a:pt x="14260" y="3644"/>
                    <a:pt x="14260" y="3612"/>
                  </a:cubicBezTo>
                  <a:cubicBezTo>
                    <a:pt x="14241" y="3536"/>
                    <a:pt x="14222" y="3460"/>
                    <a:pt x="14190" y="3390"/>
                  </a:cubicBezTo>
                  <a:cubicBezTo>
                    <a:pt x="14190" y="3383"/>
                    <a:pt x="14190" y="3383"/>
                    <a:pt x="14190" y="3383"/>
                  </a:cubicBezTo>
                  <a:cubicBezTo>
                    <a:pt x="14184" y="3364"/>
                    <a:pt x="14184" y="3345"/>
                    <a:pt x="14178" y="3332"/>
                  </a:cubicBezTo>
                  <a:lnTo>
                    <a:pt x="14178" y="3332"/>
                  </a:lnTo>
                  <a:cubicBezTo>
                    <a:pt x="14215" y="3333"/>
                    <a:pt x="14252" y="3334"/>
                    <a:pt x="14289" y="3334"/>
                  </a:cubicBezTo>
                  <a:cubicBezTo>
                    <a:pt x="14476" y="3334"/>
                    <a:pt x="14666" y="3321"/>
                    <a:pt x="14851" y="3294"/>
                  </a:cubicBezTo>
                  <a:cubicBezTo>
                    <a:pt x="15029" y="3282"/>
                    <a:pt x="15207" y="3250"/>
                    <a:pt x="15372" y="3205"/>
                  </a:cubicBezTo>
                  <a:cubicBezTo>
                    <a:pt x="15398" y="3199"/>
                    <a:pt x="15410" y="3180"/>
                    <a:pt x="15410" y="3161"/>
                  </a:cubicBezTo>
                  <a:cubicBezTo>
                    <a:pt x="15423" y="3154"/>
                    <a:pt x="15423" y="3148"/>
                    <a:pt x="15430" y="3148"/>
                  </a:cubicBezTo>
                  <a:cubicBezTo>
                    <a:pt x="15506" y="3053"/>
                    <a:pt x="15366" y="2957"/>
                    <a:pt x="15302" y="2913"/>
                  </a:cubicBezTo>
                  <a:cubicBezTo>
                    <a:pt x="15201" y="2843"/>
                    <a:pt x="15093" y="2773"/>
                    <a:pt x="14985" y="2710"/>
                  </a:cubicBezTo>
                  <a:cubicBezTo>
                    <a:pt x="14750" y="2570"/>
                    <a:pt x="14502" y="2455"/>
                    <a:pt x="14241" y="2366"/>
                  </a:cubicBezTo>
                  <a:cubicBezTo>
                    <a:pt x="14273" y="2316"/>
                    <a:pt x="14298" y="2265"/>
                    <a:pt x="14311" y="2208"/>
                  </a:cubicBezTo>
                  <a:cubicBezTo>
                    <a:pt x="14387" y="1947"/>
                    <a:pt x="14292" y="1680"/>
                    <a:pt x="14152" y="1458"/>
                  </a:cubicBezTo>
                  <a:cubicBezTo>
                    <a:pt x="14089" y="1235"/>
                    <a:pt x="13968" y="1032"/>
                    <a:pt x="13796" y="873"/>
                  </a:cubicBezTo>
                  <a:cubicBezTo>
                    <a:pt x="13663" y="670"/>
                    <a:pt x="13479" y="498"/>
                    <a:pt x="13263" y="377"/>
                  </a:cubicBezTo>
                  <a:cubicBezTo>
                    <a:pt x="13174" y="327"/>
                    <a:pt x="13078" y="282"/>
                    <a:pt x="12983" y="244"/>
                  </a:cubicBezTo>
                  <a:cubicBezTo>
                    <a:pt x="12881" y="199"/>
                    <a:pt x="12780" y="155"/>
                    <a:pt x="12672" y="130"/>
                  </a:cubicBezTo>
                  <a:cubicBezTo>
                    <a:pt x="12672" y="117"/>
                    <a:pt x="12665" y="104"/>
                    <a:pt x="12659" y="104"/>
                  </a:cubicBezTo>
                  <a:lnTo>
                    <a:pt x="12608" y="91"/>
                  </a:lnTo>
                  <a:cubicBezTo>
                    <a:pt x="12602" y="85"/>
                    <a:pt x="12602" y="79"/>
                    <a:pt x="12595" y="79"/>
                  </a:cubicBezTo>
                  <a:cubicBezTo>
                    <a:pt x="12519" y="53"/>
                    <a:pt x="12436" y="34"/>
                    <a:pt x="12354" y="28"/>
                  </a:cubicBezTo>
                  <a:cubicBezTo>
                    <a:pt x="12278" y="15"/>
                    <a:pt x="12195" y="9"/>
                    <a:pt x="12119" y="2"/>
                  </a:cubicBezTo>
                  <a:cubicBezTo>
                    <a:pt x="12079" y="1"/>
                    <a:pt x="12039" y="0"/>
                    <a:pt x="12000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64" name="Google Shape;764;p43"/>
            <p:cNvGrpSpPr/>
            <p:nvPr/>
          </p:nvGrpSpPr>
          <p:grpSpPr>
            <a:xfrm>
              <a:off x="6641668" y="173556"/>
              <a:ext cx="2659257" cy="2178552"/>
              <a:chOff x="6641668" y="173556"/>
              <a:chExt cx="2659257" cy="2178552"/>
            </a:xfrm>
          </p:grpSpPr>
          <p:sp>
            <p:nvSpPr>
              <p:cNvPr id="765" name="Google Shape;765;p43"/>
              <p:cNvSpPr/>
              <p:nvPr/>
            </p:nvSpPr>
            <p:spPr>
              <a:xfrm flipH="1">
                <a:off x="7586742" y="2134458"/>
                <a:ext cx="74485" cy="44248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59" extrusionOk="0">
                    <a:moveTo>
                      <a:pt x="417" y="0"/>
                    </a:moveTo>
                    <a:cubicBezTo>
                      <a:pt x="415" y="0"/>
                      <a:pt x="413" y="1"/>
                      <a:pt x="412" y="2"/>
                    </a:cubicBezTo>
                    <a:cubicBezTo>
                      <a:pt x="342" y="33"/>
                      <a:pt x="272" y="72"/>
                      <a:pt x="208" y="110"/>
                    </a:cubicBezTo>
                    <a:lnTo>
                      <a:pt x="11" y="230"/>
                    </a:lnTo>
                    <a:cubicBezTo>
                      <a:pt x="1" y="236"/>
                      <a:pt x="8" y="259"/>
                      <a:pt x="22" y="259"/>
                    </a:cubicBezTo>
                    <a:cubicBezTo>
                      <a:pt x="24" y="259"/>
                      <a:pt x="27" y="258"/>
                      <a:pt x="30" y="256"/>
                    </a:cubicBezTo>
                    <a:lnTo>
                      <a:pt x="227" y="141"/>
                    </a:lnTo>
                    <a:cubicBezTo>
                      <a:pt x="297" y="110"/>
                      <a:pt x="361" y="72"/>
                      <a:pt x="424" y="27"/>
                    </a:cubicBezTo>
                    <a:cubicBezTo>
                      <a:pt x="435" y="16"/>
                      <a:pt x="427" y="0"/>
                      <a:pt x="417" y="0"/>
                    </a:cubicBezTo>
                    <a:close/>
                  </a:path>
                </a:pathLst>
              </a:custGeom>
              <a:solidFill>
                <a:srgbClr val="682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6" name="Google Shape;766;p43"/>
              <p:cNvSpPr/>
              <p:nvPr/>
            </p:nvSpPr>
            <p:spPr>
              <a:xfrm flipH="1">
                <a:off x="6641668" y="1607417"/>
                <a:ext cx="1359696" cy="744692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4359" extrusionOk="0">
                    <a:moveTo>
                      <a:pt x="7042" y="144"/>
                    </a:moveTo>
                    <a:cubicBezTo>
                      <a:pt x="7023" y="189"/>
                      <a:pt x="6991" y="233"/>
                      <a:pt x="6946" y="271"/>
                    </a:cubicBezTo>
                    <a:lnTo>
                      <a:pt x="6914" y="278"/>
                    </a:lnTo>
                    <a:cubicBezTo>
                      <a:pt x="6902" y="284"/>
                      <a:pt x="6895" y="297"/>
                      <a:pt x="6895" y="310"/>
                    </a:cubicBezTo>
                    <a:cubicBezTo>
                      <a:pt x="6889" y="316"/>
                      <a:pt x="6883" y="335"/>
                      <a:pt x="6889" y="348"/>
                    </a:cubicBezTo>
                    <a:cubicBezTo>
                      <a:pt x="6845" y="373"/>
                      <a:pt x="6813" y="399"/>
                      <a:pt x="6775" y="430"/>
                    </a:cubicBezTo>
                    <a:cubicBezTo>
                      <a:pt x="6758" y="447"/>
                      <a:pt x="6770" y="477"/>
                      <a:pt x="6790" y="477"/>
                    </a:cubicBezTo>
                    <a:cubicBezTo>
                      <a:pt x="6793" y="477"/>
                      <a:pt x="6797" y="477"/>
                      <a:pt x="6800" y="475"/>
                    </a:cubicBezTo>
                    <a:lnTo>
                      <a:pt x="6838" y="456"/>
                    </a:lnTo>
                    <a:lnTo>
                      <a:pt x="6838" y="456"/>
                    </a:lnTo>
                    <a:cubicBezTo>
                      <a:pt x="6635" y="596"/>
                      <a:pt x="6438" y="735"/>
                      <a:pt x="6235" y="869"/>
                    </a:cubicBezTo>
                    <a:cubicBezTo>
                      <a:pt x="6213" y="885"/>
                      <a:pt x="6228" y="910"/>
                      <a:pt x="6252" y="910"/>
                    </a:cubicBezTo>
                    <a:cubicBezTo>
                      <a:pt x="6256" y="910"/>
                      <a:pt x="6261" y="909"/>
                      <a:pt x="6266" y="907"/>
                    </a:cubicBezTo>
                    <a:cubicBezTo>
                      <a:pt x="6527" y="748"/>
                      <a:pt x="6787" y="589"/>
                      <a:pt x="7048" y="430"/>
                    </a:cubicBezTo>
                    <a:lnTo>
                      <a:pt x="7054" y="430"/>
                    </a:lnTo>
                    <a:cubicBezTo>
                      <a:pt x="7226" y="367"/>
                      <a:pt x="7391" y="310"/>
                      <a:pt x="7563" y="246"/>
                    </a:cubicBezTo>
                    <a:lnTo>
                      <a:pt x="7563" y="246"/>
                    </a:lnTo>
                    <a:cubicBezTo>
                      <a:pt x="6743" y="754"/>
                      <a:pt x="5917" y="1256"/>
                      <a:pt x="5084" y="1752"/>
                    </a:cubicBezTo>
                    <a:cubicBezTo>
                      <a:pt x="4150" y="2311"/>
                      <a:pt x="3203" y="2852"/>
                      <a:pt x="2250" y="3385"/>
                    </a:cubicBezTo>
                    <a:cubicBezTo>
                      <a:pt x="1818" y="3620"/>
                      <a:pt x="1392" y="3856"/>
                      <a:pt x="960" y="4091"/>
                    </a:cubicBezTo>
                    <a:cubicBezTo>
                      <a:pt x="966" y="4078"/>
                      <a:pt x="973" y="4065"/>
                      <a:pt x="966" y="4046"/>
                    </a:cubicBezTo>
                    <a:cubicBezTo>
                      <a:pt x="1100" y="3964"/>
                      <a:pt x="1227" y="3881"/>
                      <a:pt x="1354" y="3798"/>
                    </a:cubicBezTo>
                    <a:cubicBezTo>
                      <a:pt x="1532" y="3684"/>
                      <a:pt x="1710" y="3576"/>
                      <a:pt x="1881" y="3455"/>
                    </a:cubicBezTo>
                    <a:cubicBezTo>
                      <a:pt x="1898" y="3444"/>
                      <a:pt x="1886" y="3415"/>
                      <a:pt x="1866" y="3415"/>
                    </a:cubicBezTo>
                    <a:cubicBezTo>
                      <a:pt x="1863" y="3415"/>
                      <a:pt x="1860" y="3415"/>
                      <a:pt x="1856" y="3417"/>
                    </a:cubicBezTo>
                    <a:cubicBezTo>
                      <a:pt x="1678" y="3519"/>
                      <a:pt x="1507" y="3640"/>
                      <a:pt x="1335" y="3754"/>
                    </a:cubicBezTo>
                    <a:cubicBezTo>
                      <a:pt x="1202" y="3843"/>
                      <a:pt x="1068" y="3925"/>
                      <a:pt x="935" y="4014"/>
                    </a:cubicBezTo>
                    <a:lnTo>
                      <a:pt x="909" y="4014"/>
                    </a:lnTo>
                    <a:lnTo>
                      <a:pt x="566" y="4129"/>
                    </a:lnTo>
                    <a:cubicBezTo>
                      <a:pt x="693" y="4027"/>
                      <a:pt x="814" y="3919"/>
                      <a:pt x="935" y="3817"/>
                    </a:cubicBezTo>
                    <a:cubicBezTo>
                      <a:pt x="947" y="3811"/>
                      <a:pt x="954" y="3798"/>
                      <a:pt x="947" y="3779"/>
                    </a:cubicBezTo>
                    <a:cubicBezTo>
                      <a:pt x="1074" y="3728"/>
                      <a:pt x="1202" y="3665"/>
                      <a:pt x="1322" y="3595"/>
                    </a:cubicBezTo>
                    <a:cubicBezTo>
                      <a:pt x="1392" y="3557"/>
                      <a:pt x="1462" y="3519"/>
                      <a:pt x="1532" y="3468"/>
                    </a:cubicBezTo>
                    <a:cubicBezTo>
                      <a:pt x="1608" y="3430"/>
                      <a:pt x="1678" y="3379"/>
                      <a:pt x="1735" y="3315"/>
                    </a:cubicBezTo>
                    <a:cubicBezTo>
                      <a:pt x="1746" y="3300"/>
                      <a:pt x="1735" y="3280"/>
                      <a:pt x="1720" y="3280"/>
                    </a:cubicBezTo>
                    <a:cubicBezTo>
                      <a:pt x="1717" y="3280"/>
                      <a:pt x="1713" y="3281"/>
                      <a:pt x="1710" y="3284"/>
                    </a:cubicBezTo>
                    <a:cubicBezTo>
                      <a:pt x="1634" y="3315"/>
                      <a:pt x="1564" y="3360"/>
                      <a:pt x="1494" y="3404"/>
                    </a:cubicBezTo>
                    <a:cubicBezTo>
                      <a:pt x="1424" y="3449"/>
                      <a:pt x="1348" y="3493"/>
                      <a:pt x="1278" y="3531"/>
                    </a:cubicBezTo>
                    <a:cubicBezTo>
                      <a:pt x="1202" y="3576"/>
                      <a:pt x="1132" y="3614"/>
                      <a:pt x="1055" y="3646"/>
                    </a:cubicBezTo>
                    <a:cubicBezTo>
                      <a:pt x="1005" y="3671"/>
                      <a:pt x="960" y="3690"/>
                      <a:pt x="909" y="3716"/>
                    </a:cubicBezTo>
                    <a:cubicBezTo>
                      <a:pt x="905" y="3703"/>
                      <a:pt x="893" y="3696"/>
                      <a:pt x="882" y="3696"/>
                    </a:cubicBezTo>
                    <a:cubicBezTo>
                      <a:pt x="875" y="3696"/>
                      <a:pt x="869" y="3699"/>
                      <a:pt x="865" y="3703"/>
                    </a:cubicBezTo>
                    <a:cubicBezTo>
                      <a:pt x="846" y="3728"/>
                      <a:pt x="827" y="3748"/>
                      <a:pt x="814" y="3767"/>
                    </a:cubicBezTo>
                    <a:cubicBezTo>
                      <a:pt x="801" y="3779"/>
                      <a:pt x="801" y="3792"/>
                      <a:pt x="814" y="3805"/>
                    </a:cubicBezTo>
                    <a:cubicBezTo>
                      <a:pt x="611" y="3906"/>
                      <a:pt x="394" y="3983"/>
                      <a:pt x="178" y="4027"/>
                    </a:cubicBezTo>
                    <a:cubicBezTo>
                      <a:pt x="356" y="3868"/>
                      <a:pt x="560" y="3735"/>
                      <a:pt x="776" y="3627"/>
                    </a:cubicBezTo>
                    <a:cubicBezTo>
                      <a:pt x="788" y="3620"/>
                      <a:pt x="801" y="3601"/>
                      <a:pt x="801" y="3582"/>
                    </a:cubicBezTo>
                    <a:cubicBezTo>
                      <a:pt x="1443" y="3309"/>
                      <a:pt x="2066" y="2998"/>
                      <a:pt x="2669" y="2648"/>
                    </a:cubicBezTo>
                    <a:cubicBezTo>
                      <a:pt x="2676" y="2642"/>
                      <a:pt x="2682" y="2629"/>
                      <a:pt x="2689" y="2623"/>
                    </a:cubicBezTo>
                    <a:cubicBezTo>
                      <a:pt x="2822" y="2566"/>
                      <a:pt x="2949" y="2502"/>
                      <a:pt x="3076" y="2438"/>
                    </a:cubicBezTo>
                    <a:cubicBezTo>
                      <a:pt x="3229" y="2356"/>
                      <a:pt x="3381" y="2286"/>
                      <a:pt x="3527" y="2203"/>
                    </a:cubicBezTo>
                    <a:cubicBezTo>
                      <a:pt x="3832" y="2044"/>
                      <a:pt x="4131" y="1886"/>
                      <a:pt x="4423" y="1720"/>
                    </a:cubicBezTo>
                    <a:cubicBezTo>
                      <a:pt x="5014" y="1396"/>
                      <a:pt x="5599" y="1053"/>
                      <a:pt x="6171" y="697"/>
                    </a:cubicBezTo>
                    <a:cubicBezTo>
                      <a:pt x="6463" y="519"/>
                      <a:pt x="6756" y="335"/>
                      <a:pt x="7042" y="144"/>
                    </a:cubicBezTo>
                    <a:close/>
                    <a:moveTo>
                      <a:pt x="7121" y="1"/>
                    </a:moveTo>
                    <a:cubicBezTo>
                      <a:pt x="7111" y="1"/>
                      <a:pt x="7101" y="4"/>
                      <a:pt x="7092" y="11"/>
                    </a:cubicBezTo>
                    <a:cubicBezTo>
                      <a:pt x="6520" y="379"/>
                      <a:pt x="5949" y="735"/>
                      <a:pt x="5364" y="1079"/>
                    </a:cubicBezTo>
                    <a:cubicBezTo>
                      <a:pt x="4779" y="1422"/>
                      <a:pt x="4188" y="1752"/>
                      <a:pt x="3597" y="2070"/>
                    </a:cubicBezTo>
                    <a:cubicBezTo>
                      <a:pt x="3426" y="2159"/>
                      <a:pt x="3254" y="2248"/>
                      <a:pt x="3083" y="2337"/>
                    </a:cubicBezTo>
                    <a:cubicBezTo>
                      <a:pt x="2949" y="2407"/>
                      <a:pt x="2809" y="2470"/>
                      <a:pt x="2676" y="2553"/>
                    </a:cubicBezTo>
                    <a:cubicBezTo>
                      <a:pt x="2669" y="2546"/>
                      <a:pt x="2660" y="2543"/>
                      <a:pt x="2650" y="2543"/>
                    </a:cubicBezTo>
                    <a:cubicBezTo>
                      <a:pt x="2641" y="2543"/>
                      <a:pt x="2631" y="2546"/>
                      <a:pt x="2625" y="2553"/>
                    </a:cubicBezTo>
                    <a:cubicBezTo>
                      <a:pt x="1945" y="2947"/>
                      <a:pt x="1246" y="3309"/>
                      <a:pt x="528" y="3640"/>
                    </a:cubicBezTo>
                    <a:cubicBezTo>
                      <a:pt x="515" y="3646"/>
                      <a:pt x="509" y="3665"/>
                      <a:pt x="522" y="3678"/>
                    </a:cubicBezTo>
                    <a:cubicBezTo>
                      <a:pt x="344" y="3792"/>
                      <a:pt x="178" y="3919"/>
                      <a:pt x="32" y="4059"/>
                    </a:cubicBezTo>
                    <a:cubicBezTo>
                      <a:pt x="0" y="4084"/>
                      <a:pt x="20" y="4129"/>
                      <a:pt x="58" y="4129"/>
                    </a:cubicBezTo>
                    <a:cubicBezTo>
                      <a:pt x="255" y="4097"/>
                      <a:pt x="452" y="4046"/>
                      <a:pt x="636" y="3970"/>
                    </a:cubicBezTo>
                    <a:lnTo>
                      <a:pt x="636" y="3970"/>
                    </a:lnTo>
                    <a:lnTo>
                      <a:pt x="318" y="4218"/>
                    </a:lnTo>
                    <a:cubicBezTo>
                      <a:pt x="275" y="4239"/>
                      <a:pt x="300" y="4301"/>
                      <a:pt x="343" y="4301"/>
                    </a:cubicBezTo>
                    <a:cubicBezTo>
                      <a:pt x="351" y="4301"/>
                      <a:pt x="360" y="4299"/>
                      <a:pt x="369" y="4294"/>
                    </a:cubicBezTo>
                    <a:lnTo>
                      <a:pt x="738" y="4173"/>
                    </a:lnTo>
                    <a:lnTo>
                      <a:pt x="630" y="4275"/>
                    </a:lnTo>
                    <a:cubicBezTo>
                      <a:pt x="598" y="4301"/>
                      <a:pt x="619" y="4359"/>
                      <a:pt x="656" y="4359"/>
                    </a:cubicBezTo>
                    <a:cubicBezTo>
                      <a:pt x="664" y="4359"/>
                      <a:pt x="672" y="4357"/>
                      <a:pt x="680" y="4351"/>
                    </a:cubicBezTo>
                    <a:cubicBezTo>
                      <a:pt x="1640" y="3837"/>
                      <a:pt x="2593" y="3309"/>
                      <a:pt x="3540" y="2763"/>
                    </a:cubicBezTo>
                    <a:cubicBezTo>
                      <a:pt x="4481" y="2222"/>
                      <a:pt x="5421" y="1663"/>
                      <a:pt x="6349" y="1104"/>
                    </a:cubicBezTo>
                    <a:cubicBezTo>
                      <a:pt x="6876" y="786"/>
                      <a:pt x="7397" y="449"/>
                      <a:pt x="7919" y="119"/>
                    </a:cubicBezTo>
                    <a:cubicBezTo>
                      <a:pt x="7959" y="96"/>
                      <a:pt x="7932" y="47"/>
                      <a:pt x="7893" y="47"/>
                    </a:cubicBezTo>
                    <a:cubicBezTo>
                      <a:pt x="7889" y="47"/>
                      <a:pt x="7885" y="48"/>
                      <a:pt x="7880" y="49"/>
                    </a:cubicBezTo>
                    <a:lnTo>
                      <a:pt x="7296" y="265"/>
                    </a:lnTo>
                    <a:lnTo>
                      <a:pt x="7410" y="182"/>
                    </a:lnTo>
                    <a:cubicBezTo>
                      <a:pt x="7444" y="160"/>
                      <a:pt x="7418" y="117"/>
                      <a:pt x="7389" y="117"/>
                    </a:cubicBezTo>
                    <a:cubicBezTo>
                      <a:pt x="7385" y="117"/>
                      <a:pt x="7382" y="118"/>
                      <a:pt x="7378" y="119"/>
                    </a:cubicBezTo>
                    <a:lnTo>
                      <a:pt x="7213" y="182"/>
                    </a:lnTo>
                    <a:cubicBezTo>
                      <a:pt x="7205" y="170"/>
                      <a:pt x="7194" y="163"/>
                      <a:pt x="7182" y="163"/>
                    </a:cubicBezTo>
                    <a:cubicBezTo>
                      <a:pt x="7176" y="163"/>
                      <a:pt x="7169" y="165"/>
                      <a:pt x="7162" y="170"/>
                    </a:cubicBezTo>
                    <a:cubicBezTo>
                      <a:pt x="7150" y="176"/>
                      <a:pt x="7137" y="189"/>
                      <a:pt x="7124" y="195"/>
                    </a:cubicBezTo>
                    <a:cubicBezTo>
                      <a:pt x="7143" y="151"/>
                      <a:pt x="7156" y="100"/>
                      <a:pt x="7162" y="49"/>
                    </a:cubicBezTo>
                    <a:cubicBezTo>
                      <a:pt x="7167" y="22"/>
                      <a:pt x="7145" y="1"/>
                      <a:pt x="7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7" name="Google Shape;767;p43"/>
              <p:cNvSpPr/>
              <p:nvPr/>
            </p:nvSpPr>
            <p:spPr>
              <a:xfrm flipH="1">
                <a:off x="6709320" y="1632017"/>
                <a:ext cx="1261635" cy="680797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3985" extrusionOk="0">
                    <a:moveTo>
                      <a:pt x="6864" y="0"/>
                    </a:moveTo>
                    <a:lnTo>
                      <a:pt x="6864" y="0"/>
                    </a:lnTo>
                    <a:cubicBezTo>
                      <a:pt x="6578" y="191"/>
                      <a:pt x="6285" y="375"/>
                      <a:pt x="5993" y="553"/>
                    </a:cubicBezTo>
                    <a:cubicBezTo>
                      <a:pt x="5421" y="909"/>
                      <a:pt x="4836" y="1252"/>
                      <a:pt x="4245" y="1576"/>
                    </a:cubicBezTo>
                    <a:cubicBezTo>
                      <a:pt x="3953" y="1742"/>
                      <a:pt x="3654" y="1900"/>
                      <a:pt x="3349" y="2059"/>
                    </a:cubicBezTo>
                    <a:cubicBezTo>
                      <a:pt x="3203" y="2142"/>
                      <a:pt x="3051" y="2212"/>
                      <a:pt x="2898" y="2294"/>
                    </a:cubicBezTo>
                    <a:cubicBezTo>
                      <a:pt x="2771" y="2358"/>
                      <a:pt x="2644" y="2422"/>
                      <a:pt x="2511" y="2479"/>
                    </a:cubicBezTo>
                    <a:cubicBezTo>
                      <a:pt x="2504" y="2485"/>
                      <a:pt x="2498" y="2498"/>
                      <a:pt x="2491" y="2504"/>
                    </a:cubicBezTo>
                    <a:cubicBezTo>
                      <a:pt x="1888" y="2854"/>
                      <a:pt x="1265" y="3165"/>
                      <a:pt x="617" y="3438"/>
                    </a:cubicBezTo>
                    <a:cubicBezTo>
                      <a:pt x="623" y="3457"/>
                      <a:pt x="610" y="3476"/>
                      <a:pt x="598" y="3483"/>
                    </a:cubicBezTo>
                    <a:cubicBezTo>
                      <a:pt x="382" y="3591"/>
                      <a:pt x="178" y="3724"/>
                      <a:pt x="0" y="3883"/>
                    </a:cubicBezTo>
                    <a:cubicBezTo>
                      <a:pt x="216" y="3839"/>
                      <a:pt x="433" y="3762"/>
                      <a:pt x="636" y="3661"/>
                    </a:cubicBezTo>
                    <a:cubicBezTo>
                      <a:pt x="623" y="3648"/>
                      <a:pt x="623" y="3635"/>
                      <a:pt x="636" y="3623"/>
                    </a:cubicBezTo>
                    <a:cubicBezTo>
                      <a:pt x="649" y="3604"/>
                      <a:pt x="668" y="3584"/>
                      <a:pt x="687" y="3559"/>
                    </a:cubicBezTo>
                    <a:cubicBezTo>
                      <a:pt x="691" y="3555"/>
                      <a:pt x="697" y="3552"/>
                      <a:pt x="704" y="3552"/>
                    </a:cubicBezTo>
                    <a:cubicBezTo>
                      <a:pt x="715" y="3552"/>
                      <a:pt x="727" y="3559"/>
                      <a:pt x="731" y="3572"/>
                    </a:cubicBezTo>
                    <a:cubicBezTo>
                      <a:pt x="776" y="3546"/>
                      <a:pt x="827" y="3527"/>
                      <a:pt x="877" y="3502"/>
                    </a:cubicBezTo>
                    <a:cubicBezTo>
                      <a:pt x="954" y="3470"/>
                      <a:pt x="1024" y="3432"/>
                      <a:pt x="1100" y="3387"/>
                    </a:cubicBezTo>
                    <a:cubicBezTo>
                      <a:pt x="1170" y="3349"/>
                      <a:pt x="1246" y="3305"/>
                      <a:pt x="1316" y="3260"/>
                    </a:cubicBezTo>
                    <a:cubicBezTo>
                      <a:pt x="1386" y="3216"/>
                      <a:pt x="1456" y="3171"/>
                      <a:pt x="1532" y="3140"/>
                    </a:cubicBezTo>
                    <a:cubicBezTo>
                      <a:pt x="1535" y="3137"/>
                      <a:pt x="1539" y="3136"/>
                      <a:pt x="1542" y="3136"/>
                    </a:cubicBezTo>
                    <a:cubicBezTo>
                      <a:pt x="1557" y="3136"/>
                      <a:pt x="1568" y="3156"/>
                      <a:pt x="1557" y="3171"/>
                    </a:cubicBezTo>
                    <a:cubicBezTo>
                      <a:pt x="1500" y="3235"/>
                      <a:pt x="1430" y="3286"/>
                      <a:pt x="1354" y="3324"/>
                    </a:cubicBezTo>
                    <a:cubicBezTo>
                      <a:pt x="1284" y="3375"/>
                      <a:pt x="1214" y="3413"/>
                      <a:pt x="1144" y="3451"/>
                    </a:cubicBezTo>
                    <a:cubicBezTo>
                      <a:pt x="1024" y="3521"/>
                      <a:pt x="896" y="3584"/>
                      <a:pt x="769" y="3635"/>
                    </a:cubicBezTo>
                    <a:cubicBezTo>
                      <a:pt x="776" y="3654"/>
                      <a:pt x="769" y="3667"/>
                      <a:pt x="757" y="3673"/>
                    </a:cubicBezTo>
                    <a:cubicBezTo>
                      <a:pt x="636" y="3775"/>
                      <a:pt x="509" y="3883"/>
                      <a:pt x="388" y="3985"/>
                    </a:cubicBezTo>
                    <a:lnTo>
                      <a:pt x="725" y="3870"/>
                    </a:lnTo>
                    <a:lnTo>
                      <a:pt x="757" y="3870"/>
                    </a:lnTo>
                    <a:cubicBezTo>
                      <a:pt x="890" y="3781"/>
                      <a:pt x="1024" y="3699"/>
                      <a:pt x="1151" y="3610"/>
                    </a:cubicBezTo>
                    <a:cubicBezTo>
                      <a:pt x="1329" y="3496"/>
                      <a:pt x="1500" y="3375"/>
                      <a:pt x="1678" y="3273"/>
                    </a:cubicBezTo>
                    <a:cubicBezTo>
                      <a:pt x="1682" y="3271"/>
                      <a:pt x="1685" y="3271"/>
                      <a:pt x="1688" y="3271"/>
                    </a:cubicBezTo>
                    <a:cubicBezTo>
                      <a:pt x="1708" y="3271"/>
                      <a:pt x="1720" y="3300"/>
                      <a:pt x="1703" y="3311"/>
                    </a:cubicBezTo>
                    <a:cubicBezTo>
                      <a:pt x="1532" y="3432"/>
                      <a:pt x="1354" y="3540"/>
                      <a:pt x="1176" y="3654"/>
                    </a:cubicBezTo>
                    <a:cubicBezTo>
                      <a:pt x="1049" y="3737"/>
                      <a:pt x="922" y="3820"/>
                      <a:pt x="788" y="3902"/>
                    </a:cubicBezTo>
                    <a:cubicBezTo>
                      <a:pt x="795" y="3921"/>
                      <a:pt x="788" y="3934"/>
                      <a:pt x="782" y="3947"/>
                    </a:cubicBezTo>
                    <a:cubicBezTo>
                      <a:pt x="1214" y="3712"/>
                      <a:pt x="1640" y="3476"/>
                      <a:pt x="2072" y="3241"/>
                    </a:cubicBezTo>
                    <a:cubicBezTo>
                      <a:pt x="3025" y="2708"/>
                      <a:pt x="3972" y="2167"/>
                      <a:pt x="4906" y="1608"/>
                    </a:cubicBezTo>
                    <a:cubicBezTo>
                      <a:pt x="5739" y="1112"/>
                      <a:pt x="6565" y="610"/>
                      <a:pt x="7385" y="102"/>
                    </a:cubicBezTo>
                    <a:lnTo>
                      <a:pt x="7385" y="102"/>
                    </a:lnTo>
                    <a:cubicBezTo>
                      <a:pt x="7213" y="166"/>
                      <a:pt x="7048" y="223"/>
                      <a:pt x="6876" y="286"/>
                    </a:cubicBezTo>
                    <a:lnTo>
                      <a:pt x="6870" y="286"/>
                    </a:lnTo>
                    <a:cubicBezTo>
                      <a:pt x="6609" y="445"/>
                      <a:pt x="6349" y="604"/>
                      <a:pt x="6088" y="763"/>
                    </a:cubicBezTo>
                    <a:cubicBezTo>
                      <a:pt x="6083" y="765"/>
                      <a:pt x="6078" y="766"/>
                      <a:pt x="6074" y="766"/>
                    </a:cubicBezTo>
                    <a:cubicBezTo>
                      <a:pt x="6050" y="766"/>
                      <a:pt x="6035" y="741"/>
                      <a:pt x="6057" y="725"/>
                    </a:cubicBezTo>
                    <a:cubicBezTo>
                      <a:pt x="6260" y="591"/>
                      <a:pt x="6457" y="452"/>
                      <a:pt x="6660" y="312"/>
                    </a:cubicBezTo>
                    <a:lnTo>
                      <a:pt x="6660" y="312"/>
                    </a:lnTo>
                    <a:lnTo>
                      <a:pt x="6622" y="331"/>
                    </a:lnTo>
                    <a:cubicBezTo>
                      <a:pt x="6619" y="333"/>
                      <a:pt x="6615" y="333"/>
                      <a:pt x="6612" y="333"/>
                    </a:cubicBezTo>
                    <a:cubicBezTo>
                      <a:pt x="6592" y="333"/>
                      <a:pt x="6580" y="303"/>
                      <a:pt x="6597" y="286"/>
                    </a:cubicBezTo>
                    <a:cubicBezTo>
                      <a:pt x="6635" y="255"/>
                      <a:pt x="6667" y="229"/>
                      <a:pt x="6711" y="204"/>
                    </a:cubicBezTo>
                    <a:cubicBezTo>
                      <a:pt x="6705" y="191"/>
                      <a:pt x="6711" y="172"/>
                      <a:pt x="6717" y="166"/>
                    </a:cubicBezTo>
                    <a:cubicBezTo>
                      <a:pt x="6717" y="153"/>
                      <a:pt x="6724" y="140"/>
                      <a:pt x="6736" y="134"/>
                    </a:cubicBezTo>
                    <a:lnTo>
                      <a:pt x="6768" y="127"/>
                    </a:lnTo>
                    <a:cubicBezTo>
                      <a:pt x="6813" y="89"/>
                      <a:pt x="6845" y="45"/>
                      <a:pt x="6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8" name="Google Shape;768;p43"/>
              <p:cNvSpPr/>
              <p:nvPr/>
            </p:nvSpPr>
            <p:spPr>
              <a:xfrm flipH="1">
                <a:off x="7211924" y="606294"/>
                <a:ext cx="15888" cy="1964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15" extrusionOk="0">
                    <a:moveTo>
                      <a:pt x="70" y="1"/>
                    </a:moveTo>
                    <a:cubicBezTo>
                      <a:pt x="67" y="1"/>
                      <a:pt x="64" y="2"/>
                      <a:pt x="61" y="5"/>
                    </a:cubicBezTo>
                    <a:cubicBezTo>
                      <a:pt x="54" y="5"/>
                      <a:pt x="48" y="18"/>
                      <a:pt x="42" y="24"/>
                    </a:cubicBezTo>
                    <a:cubicBezTo>
                      <a:pt x="35" y="31"/>
                      <a:pt x="35" y="37"/>
                      <a:pt x="29" y="44"/>
                    </a:cubicBezTo>
                    <a:lnTo>
                      <a:pt x="10" y="82"/>
                    </a:lnTo>
                    <a:cubicBezTo>
                      <a:pt x="1" y="100"/>
                      <a:pt x="14" y="115"/>
                      <a:pt x="30" y="115"/>
                    </a:cubicBezTo>
                    <a:cubicBezTo>
                      <a:pt x="36" y="115"/>
                      <a:pt x="43" y="113"/>
                      <a:pt x="48" y="107"/>
                    </a:cubicBezTo>
                    <a:cubicBezTo>
                      <a:pt x="54" y="94"/>
                      <a:pt x="61" y="82"/>
                      <a:pt x="67" y="69"/>
                    </a:cubicBezTo>
                    <a:cubicBezTo>
                      <a:pt x="73" y="63"/>
                      <a:pt x="73" y="56"/>
                      <a:pt x="80" y="50"/>
                    </a:cubicBezTo>
                    <a:cubicBezTo>
                      <a:pt x="80" y="37"/>
                      <a:pt x="92" y="31"/>
                      <a:pt x="86" y="18"/>
                    </a:cubicBezTo>
                    <a:cubicBezTo>
                      <a:pt x="86" y="12"/>
                      <a:pt x="80" y="5"/>
                      <a:pt x="80" y="5"/>
                    </a:cubicBezTo>
                    <a:cubicBezTo>
                      <a:pt x="77" y="2"/>
                      <a:pt x="73" y="1"/>
                      <a:pt x="70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9" name="Google Shape;769;p43"/>
              <p:cNvSpPr/>
              <p:nvPr/>
            </p:nvSpPr>
            <p:spPr>
              <a:xfrm flipH="1">
                <a:off x="7090288" y="553505"/>
                <a:ext cx="13325" cy="56206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9" extrusionOk="0">
                    <a:moveTo>
                      <a:pt x="30" y="0"/>
                    </a:moveTo>
                    <a:cubicBezTo>
                      <a:pt x="16" y="0"/>
                      <a:pt x="1" y="10"/>
                      <a:pt x="1" y="28"/>
                    </a:cubicBezTo>
                    <a:cubicBezTo>
                      <a:pt x="14" y="73"/>
                      <a:pt x="20" y="124"/>
                      <a:pt x="20" y="168"/>
                    </a:cubicBezTo>
                    <a:lnTo>
                      <a:pt x="20" y="238"/>
                    </a:lnTo>
                    <a:cubicBezTo>
                      <a:pt x="20" y="264"/>
                      <a:pt x="20" y="289"/>
                      <a:pt x="26" y="314"/>
                    </a:cubicBezTo>
                    <a:cubicBezTo>
                      <a:pt x="29" y="324"/>
                      <a:pt x="39" y="329"/>
                      <a:pt x="49" y="329"/>
                    </a:cubicBezTo>
                    <a:cubicBezTo>
                      <a:pt x="58" y="329"/>
                      <a:pt x="68" y="324"/>
                      <a:pt x="71" y="314"/>
                    </a:cubicBezTo>
                    <a:cubicBezTo>
                      <a:pt x="77" y="289"/>
                      <a:pt x="77" y="264"/>
                      <a:pt x="77" y="238"/>
                    </a:cubicBezTo>
                    <a:cubicBezTo>
                      <a:pt x="77" y="213"/>
                      <a:pt x="77" y="187"/>
                      <a:pt x="71" y="162"/>
                    </a:cubicBezTo>
                    <a:cubicBezTo>
                      <a:pt x="71" y="117"/>
                      <a:pt x="58" y="67"/>
                      <a:pt x="52" y="16"/>
                    </a:cubicBezTo>
                    <a:cubicBezTo>
                      <a:pt x="49" y="5"/>
                      <a:pt x="40" y="0"/>
                      <a:pt x="30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0" name="Google Shape;770;p43"/>
              <p:cNvSpPr/>
              <p:nvPr/>
            </p:nvSpPr>
            <p:spPr>
              <a:xfrm flipH="1">
                <a:off x="7106688" y="486706"/>
                <a:ext cx="39634" cy="127447"/>
              </a:xfrm>
              <a:custGeom>
                <a:avLst/>
                <a:gdLst/>
                <a:ahLst/>
                <a:cxnLst/>
                <a:rect l="l" t="t" r="r" b="b"/>
                <a:pathLst>
                  <a:path w="232" h="746" extrusionOk="0">
                    <a:moveTo>
                      <a:pt x="29" y="1"/>
                    </a:moveTo>
                    <a:cubicBezTo>
                      <a:pt x="15" y="1"/>
                      <a:pt x="1" y="15"/>
                      <a:pt x="9" y="32"/>
                    </a:cubicBezTo>
                    <a:cubicBezTo>
                      <a:pt x="60" y="146"/>
                      <a:pt x="98" y="261"/>
                      <a:pt x="124" y="381"/>
                    </a:cubicBezTo>
                    <a:cubicBezTo>
                      <a:pt x="136" y="439"/>
                      <a:pt x="143" y="502"/>
                      <a:pt x="149" y="559"/>
                    </a:cubicBezTo>
                    <a:lnTo>
                      <a:pt x="149" y="648"/>
                    </a:lnTo>
                    <a:cubicBezTo>
                      <a:pt x="143" y="680"/>
                      <a:pt x="149" y="705"/>
                      <a:pt x="162" y="731"/>
                    </a:cubicBezTo>
                    <a:cubicBezTo>
                      <a:pt x="165" y="740"/>
                      <a:pt x="173" y="745"/>
                      <a:pt x="182" y="745"/>
                    </a:cubicBezTo>
                    <a:cubicBezTo>
                      <a:pt x="191" y="745"/>
                      <a:pt x="200" y="740"/>
                      <a:pt x="206" y="731"/>
                    </a:cubicBezTo>
                    <a:cubicBezTo>
                      <a:pt x="225" y="680"/>
                      <a:pt x="232" y="616"/>
                      <a:pt x="219" y="553"/>
                    </a:cubicBezTo>
                    <a:cubicBezTo>
                      <a:pt x="213" y="489"/>
                      <a:pt x="206" y="426"/>
                      <a:pt x="194" y="362"/>
                    </a:cubicBezTo>
                    <a:cubicBezTo>
                      <a:pt x="162" y="242"/>
                      <a:pt x="111" y="121"/>
                      <a:pt x="48" y="13"/>
                    </a:cubicBezTo>
                    <a:cubicBezTo>
                      <a:pt x="43" y="4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1" name="Google Shape;771;p43"/>
              <p:cNvSpPr/>
              <p:nvPr/>
            </p:nvSpPr>
            <p:spPr>
              <a:xfrm flipH="1">
                <a:off x="7138122" y="512674"/>
                <a:ext cx="19646" cy="4441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60" extrusionOk="0">
                    <a:moveTo>
                      <a:pt x="19" y="1"/>
                    </a:moveTo>
                    <a:cubicBezTo>
                      <a:pt x="6" y="7"/>
                      <a:pt x="0" y="20"/>
                      <a:pt x="6" y="32"/>
                    </a:cubicBezTo>
                    <a:cubicBezTo>
                      <a:pt x="13" y="70"/>
                      <a:pt x="26" y="102"/>
                      <a:pt x="38" y="140"/>
                    </a:cubicBezTo>
                    <a:cubicBezTo>
                      <a:pt x="45" y="159"/>
                      <a:pt x="51" y="178"/>
                      <a:pt x="51" y="198"/>
                    </a:cubicBezTo>
                    <a:cubicBezTo>
                      <a:pt x="57" y="217"/>
                      <a:pt x="64" y="236"/>
                      <a:pt x="76" y="248"/>
                    </a:cubicBezTo>
                    <a:cubicBezTo>
                      <a:pt x="82" y="256"/>
                      <a:pt x="89" y="260"/>
                      <a:pt x="96" y="260"/>
                    </a:cubicBezTo>
                    <a:cubicBezTo>
                      <a:pt x="106" y="260"/>
                      <a:pt x="115" y="253"/>
                      <a:pt x="115" y="242"/>
                    </a:cubicBezTo>
                    <a:cubicBezTo>
                      <a:pt x="115" y="223"/>
                      <a:pt x="108" y="204"/>
                      <a:pt x="102" y="185"/>
                    </a:cubicBezTo>
                    <a:lnTo>
                      <a:pt x="83" y="128"/>
                    </a:lnTo>
                    <a:lnTo>
                      <a:pt x="51" y="20"/>
                    </a:lnTo>
                    <a:cubicBezTo>
                      <a:pt x="45" y="7"/>
                      <a:pt x="32" y="1"/>
                      <a:pt x="19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2" name="Google Shape;772;p43"/>
              <p:cNvSpPr/>
              <p:nvPr/>
            </p:nvSpPr>
            <p:spPr>
              <a:xfrm flipH="1">
                <a:off x="7155548" y="480214"/>
                <a:ext cx="51593" cy="8234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82" extrusionOk="0">
                    <a:moveTo>
                      <a:pt x="29" y="0"/>
                    </a:moveTo>
                    <a:cubicBezTo>
                      <a:pt x="13" y="0"/>
                      <a:pt x="1" y="23"/>
                      <a:pt x="16" y="38"/>
                    </a:cubicBezTo>
                    <a:cubicBezTo>
                      <a:pt x="73" y="95"/>
                      <a:pt x="124" y="165"/>
                      <a:pt x="162" y="241"/>
                    </a:cubicBezTo>
                    <a:cubicBezTo>
                      <a:pt x="181" y="280"/>
                      <a:pt x="194" y="318"/>
                      <a:pt x="200" y="356"/>
                    </a:cubicBezTo>
                    <a:cubicBezTo>
                      <a:pt x="207" y="375"/>
                      <a:pt x="213" y="394"/>
                      <a:pt x="213" y="419"/>
                    </a:cubicBezTo>
                    <a:cubicBezTo>
                      <a:pt x="213" y="438"/>
                      <a:pt x="226" y="464"/>
                      <a:pt x="245" y="477"/>
                    </a:cubicBezTo>
                    <a:cubicBezTo>
                      <a:pt x="248" y="480"/>
                      <a:pt x="253" y="481"/>
                      <a:pt x="257" y="481"/>
                    </a:cubicBezTo>
                    <a:cubicBezTo>
                      <a:pt x="262" y="481"/>
                      <a:pt x="267" y="480"/>
                      <a:pt x="270" y="477"/>
                    </a:cubicBezTo>
                    <a:cubicBezTo>
                      <a:pt x="302" y="445"/>
                      <a:pt x="283" y="381"/>
                      <a:pt x="270" y="343"/>
                    </a:cubicBezTo>
                    <a:cubicBezTo>
                      <a:pt x="257" y="292"/>
                      <a:pt x="238" y="254"/>
                      <a:pt x="219" y="210"/>
                    </a:cubicBezTo>
                    <a:cubicBezTo>
                      <a:pt x="175" y="127"/>
                      <a:pt x="118" y="57"/>
                      <a:pt x="41" y="6"/>
                    </a:cubicBezTo>
                    <a:cubicBezTo>
                      <a:pt x="37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3" name="Google Shape;773;p43"/>
              <p:cNvSpPr/>
              <p:nvPr/>
            </p:nvSpPr>
            <p:spPr>
              <a:xfrm flipH="1">
                <a:off x="7193474" y="484314"/>
                <a:ext cx="52276" cy="10762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30" extrusionOk="0">
                    <a:moveTo>
                      <a:pt x="55" y="1"/>
                    </a:moveTo>
                    <a:cubicBezTo>
                      <a:pt x="40" y="1"/>
                      <a:pt x="26" y="5"/>
                      <a:pt x="13" y="14"/>
                    </a:cubicBezTo>
                    <a:cubicBezTo>
                      <a:pt x="0" y="27"/>
                      <a:pt x="0" y="39"/>
                      <a:pt x="7" y="52"/>
                    </a:cubicBezTo>
                    <a:cubicBezTo>
                      <a:pt x="13" y="71"/>
                      <a:pt x="39" y="84"/>
                      <a:pt x="58" y="97"/>
                    </a:cubicBezTo>
                    <a:cubicBezTo>
                      <a:pt x="77" y="109"/>
                      <a:pt x="96" y="122"/>
                      <a:pt x="115" y="141"/>
                    </a:cubicBezTo>
                    <a:cubicBezTo>
                      <a:pt x="147" y="173"/>
                      <a:pt x="172" y="211"/>
                      <a:pt x="185" y="256"/>
                    </a:cubicBezTo>
                    <a:cubicBezTo>
                      <a:pt x="216" y="370"/>
                      <a:pt x="216" y="484"/>
                      <a:pt x="185" y="599"/>
                    </a:cubicBezTo>
                    <a:cubicBezTo>
                      <a:pt x="181" y="618"/>
                      <a:pt x="195" y="630"/>
                      <a:pt x="209" y="630"/>
                    </a:cubicBezTo>
                    <a:cubicBezTo>
                      <a:pt x="218" y="630"/>
                      <a:pt x="227" y="624"/>
                      <a:pt x="229" y="611"/>
                    </a:cubicBezTo>
                    <a:cubicBezTo>
                      <a:pt x="261" y="548"/>
                      <a:pt x="286" y="484"/>
                      <a:pt x="293" y="414"/>
                    </a:cubicBezTo>
                    <a:cubicBezTo>
                      <a:pt x="305" y="351"/>
                      <a:pt x="299" y="281"/>
                      <a:pt x="274" y="217"/>
                    </a:cubicBezTo>
                    <a:cubicBezTo>
                      <a:pt x="255" y="160"/>
                      <a:pt x="223" y="103"/>
                      <a:pt x="178" y="65"/>
                    </a:cubicBezTo>
                    <a:cubicBezTo>
                      <a:pt x="150" y="36"/>
                      <a:pt x="100" y="1"/>
                      <a:pt x="55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4" name="Google Shape;774;p43"/>
              <p:cNvSpPr/>
              <p:nvPr/>
            </p:nvSpPr>
            <p:spPr>
              <a:xfrm flipH="1">
                <a:off x="7202186" y="501398"/>
                <a:ext cx="135816" cy="121467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1" extrusionOk="0">
                    <a:moveTo>
                      <a:pt x="388" y="123"/>
                    </a:moveTo>
                    <a:cubicBezTo>
                      <a:pt x="457" y="123"/>
                      <a:pt x="519" y="154"/>
                      <a:pt x="566" y="206"/>
                    </a:cubicBezTo>
                    <a:cubicBezTo>
                      <a:pt x="610" y="264"/>
                      <a:pt x="629" y="340"/>
                      <a:pt x="610" y="416"/>
                    </a:cubicBezTo>
                    <a:cubicBezTo>
                      <a:pt x="591" y="473"/>
                      <a:pt x="553" y="524"/>
                      <a:pt x="502" y="556"/>
                    </a:cubicBezTo>
                    <a:cubicBezTo>
                      <a:pt x="591" y="473"/>
                      <a:pt x="604" y="346"/>
                      <a:pt x="547" y="251"/>
                    </a:cubicBezTo>
                    <a:cubicBezTo>
                      <a:pt x="502" y="181"/>
                      <a:pt x="432" y="136"/>
                      <a:pt x="350" y="130"/>
                    </a:cubicBezTo>
                    <a:lnTo>
                      <a:pt x="331" y="130"/>
                    </a:lnTo>
                    <a:cubicBezTo>
                      <a:pt x="343" y="124"/>
                      <a:pt x="356" y="124"/>
                      <a:pt x="375" y="124"/>
                    </a:cubicBezTo>
                    <a:lnTo>
                      <a:pt x="369" y="124"/>
                    </a:lnTo>
                    <a:cubicBezTo>
                      <a:pt x="375" y="123"/>
                      <a:pt x="382" y="123"/>
                      <a:pt x="388" y="123"/>
                    </a:cubicBezTo>
                    <a:close/>
                    <a:moveTo>
                      <a:pt x="384" y="0"/>
                    </a:moveTo>
                    <a:cubicBezTo>
                      <a:pt x="285" y="0"/>
                      <a:pt x="185" y="42"/>
                      <a:pt x="115" y="130"/>
                    </a:cubicBezTo>
                    <a:cubicBezTo>
                      <a:pt x="64" y="175"/>
                      <a:pt x="32" y="232"/>
                      <a:pt x="26" y="295"/>
                    </a:cubicBezTo>
                    <a:cubicBezTo>
                      <a:pt x="0" y="441"/>
                      <a:pt x="70" y="594"/>
                      <a:pt x="204" y="664"/>
                    </a:cubicBezTo>
                    <a:cubicBezTo>
                      <a:pt x="260" y="696"/>
                      <a:pt x="319" y="711"/>
                      <a:pt x="376" y="711"/>
                    </a:cubicBezTo>
                    <a:cubicBezTo>
                      <a:pt x="600" y="711"/>
                      <a:pt x="794" y="488"/>
                      <a:pt x="718" y="244"/>
                    </a:cubicBezTo>
                    <a:cubicBezTo>
                      <a:pt x="670" y="87"/>
                      <a:pt x="528" y="0"/>
                      <a:pt x="384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5" name="Google Shape;775;p43"/>
              <p:cNvSpPr/>
              <p:nvPr/>
            </p:nvSpPr>
            <p:spPr>
              <a:xfrm flipH="1">
                <a:off x="7195694" y="476797"/>
                <a:ext cx="30580" cy="3707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17" extrusionOk="0">
                    <a:moveTo>
                      <a:pt x="39" y="1"/>
                    </a:moveTo>
                    <a:cubicBezTo>
                      <a:pt x="33" y="1"/>
                      <a:pt x="20" y="1"/>
                      <a:pt x="13" y="7"/>
                    </a:cubicBezTo>
                    <a:cubicBezTo>
                      <a:pt x="1" y="20"/>
                      <a:pt x="7" y="45"/>
                      <a:pt x="26" y="45"/>
                    </a:cubicBezTo>
                    <a:cubicBezTo>
                      <a:pt x="39" y="52"/>
                      <a:pt x="52" y="64"/>
                      <a:pt x="71" y="77"/>
                    </a:cubicBezTo>
                    <a:cubicBezTo>
                      <a:pt x="71" y="83"/>
                      <a:pt x="77" y="90"/>
                      <a:pt x="83" y="96"/>
                    </a:cubicBezTo>
                    <a:lnTo>
                      <a:pt x="96" y="109"/>
                    </a:lnTo>
                    <a:cubicBezTo>
                      <a:pt x="109" y="128"/>
                      <a:pt x="115" y="141"/>
                      <a:pt x="128" y="160"/>
                    </a:cubicBezTo>
                    <a:cubicBezTo>
                      <a:pt x="128" y="166"/>
                      <a:pt x="128" y="166"/>
                      <a:pt x="134" y="172"/>
                    </a:cubicBezTo>
                    <a:lnTo>
                      <a:pt x="134" y="179"/>
                    </a:lnTo>
                    <a:cubicBezTo>
                      <a:pt x="134" y="185"/>
                      <a:pt x="134" y="191"/>
                      <a:pt x="141" y="198"/>
                    </a:cubicBezTo>
                    <a:cubicBezTo>
                      <a:pt x="141" y="198"/>
                      <a:pt x="141" y="204"/>
                      <a:pt x="147" y="204"/>
                    </a:cubicBezTo>
                    <a:cubicBezTo>
                      <a:pt x="147" y="211"/>
                      <a:pt x="153" y="217"/>
                      <a:pt x="160" y="217"/>
                    </a:cubicBezTo>
                    <a:cubicBezTo>
                      <a:pt x="166" y="211"/>
                      <a:pt x="172" y="211"/>
                      <a:pt x="179" y="204"/>
                    </a:cubicBezTo>
                    <a:lnTo>
                      <a:pt x="179" y="185"/>
                    </a:lnTo>
                    <a:cubicBezTo>
                      <a:pt x="179" y="179"/>
                      <a:pt x="179" y="172"/>
                      <a:pt x="179" y="166"/>
                    </a:cubicBezTo>
                    <a:cubicBezTo>
                      <a:pt x="172" y="160"/>
                      <a:pt x="172" y="147"/>
                      <a:pt x="166" y="141"/>
                    </a:cubicBezTo>
                    <a:cubicBezTo>
                      <a:pt x="160" y="122"/>
                      <a:pt x="147" y="103"/>
                      <a:pt x="134" y="83"/>
                    </a:cubicBezTo>
                    <a:cubicBezTo>
                      <a:pt x="109" y="45"/>
                      <a:pt x="77" y="20"/>
                      <a:pt x="39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6" name="Google Shape;776;p43"/>
              <p:cNvSpPr/>
              <p:nvPr/>
            </p:nvSpPr>
            <p:spPr>
              <a:xfrm flipH="1">
                <a:off x="7238575" y="625428"/>
                <a:ext cx="84052" cy="2972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174" extrusionOk="0">
                    <a:moveTo>
                      <a:pt x="31" y="0"/>
                    </a:moveTo>
                    <a:cubicBezTo>
                      <a:pt x="15" y="0"/>
                      <a:pt x="1" y="22"/>
                      <a:pt x="12" y="33"/>
                    </a:cubicBezTo>
                    <a:cubicBezTo>
                      <a:pt x="44" y="65"/>
                      <a:pt x="69" y="84"/>
                      <a:pt x="101" y="109"/>
                    </a:cubicBezTo>
                    <a:cubicBezTo>
                      <a:pt x="133" y="129"/>
                      <a:pt x="164" y="148"/>
                      <a:pt x="203" y="160"/>
                    </a:cubicBezTo>
                    <a:cubicBezTo>
                      <a:pt x="232" y="169"/>
                      <a:pt x="263" y="174"/>
                      <a:pt x="294" y="174"/>
                    </a:cubicBezTo>
                    <a:cubicBezTo>
                      <a:pt x="330" y="174"/>
                      <a:pt x="366" y="168"/>
                      <a:pt x="400" y="154"/>
                    </a:cubicBezTo>
                    <a:cubicBezTo>
                      <a:pt x="431" y="141"/>
                      <a:pt x="457" y="122"/>
                      <a:pt x="476" y="97"/>
                    </a:cubicBezTo>
                    <a:cubicBezTo>
                      <a:pt x="492" y="70"/>
                      <a:pt x="476" y="43"/>
                      <a:pt x="448" y="43"/>
                    </a:cubicBezTo>
                    <a:cubicBezTo>
                      <a:pt x="443" y="43"/>
                      <a:pt x="437" y="44"/>
                      <a:pt x="431" y="46"/>
                    </a:cubicBezTo>
                    <a:cubicBezTo>
                      <a:pt x="419" y="52"/>
                      <a:pt x="406" y="59"/>
                      <a:pt x="393" y="71"/>
                    </a:cubicBezTo>
                    <a:cubicBezTo>
                      <a:pt x="380" y="78"/>
                      <a:pt x="368" y="84"/>
                      <a:pt x="355" y="90"/>
                    </a:cubicBezTo>
                    <a:cubicBezTo>
                      <a:pt x="333" y="95"/>
                      <a:pt x="310" y="99"/>
                      <a:pt x="290" y="99"/>
                    </a:cubicBezTo>
                    <a:cubicBezTo>
                      <a:pt x="282" y="99"/>
                      <a:pt x="274" y="99"/>
                      <a:pt x="266" y="97"/>
                    </a:cubicBezTo>
                    <a:cubicBezTo>
                      <a:pt x="228" y="97"/>
                      <a:pt x="190" y="84"/>
                      <a:pt x="152" y="65"/>
                    </a:cubicBezTo>
                    <a:cubicBezTo>
                      <a:pt x="114" y="46"/>
                      <a:pt x="75" y="27"/>
                      <a:pt x="37" y="1"/>
                    </a:cubicBezTo>
                    <a:cubicBezTo>
                      <a:pt x="35" y="1"/>
                      <a:pt x="33" y="0"/>
                      <a:pt x="31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7" name="Google Shape;777;p43"/>
              <p:cNvSpPr/>
              <p:nvPr/>
            </p:nvSpPr>
            <p:spPr>
              <a:xfrm flipH="1">
                <a:off x="7200307" y="613811"/>
                <a:ext cx="10763" cy="11959"/>
              </a:xfrm>
              <a:custGeom>
                <a:avLst/>
                <a:gdLst/>
                <a:ahLst/>
                <a:cxnLst/>
                <a:rect l="l" t="t" r="r" b="b"/>
                <a:pathLst>
                  <a:path w="63" h="70" extrusionOk="0">
                    <a:moveTo>
                      <a:pt x="50" y="1"/>
                    </a:moveTo>
                    <a:cubicBezTo>
                      <a:pt x="46" y="1"/>
                      <a:pt x="43" y="2"/>
                      <a:pt x="39" y="6"/>
                    </a:cubicBezTo>
                    <a:lnTo>
                      <a:pt x="39" y="12"/>
                    </a:lnTo>
                    <a:lnTo>
                      <a:pt x="13" y="44"/>
                    </a:lnTo>
                    <a:cubicBezTo>
                      <a:pt x="1" y="50"/>
                      <a:pt x="1" y="63"/>
                      <a:pt x="13" y="69"/>
                    </a:cubicBezTo>
                    <a:lnTo>
                      <a:pt x="26" y="69"/>
                    </a:lnTo>
                    <a:cubicBezTo>
                      <a:pt x="33" y="69"/>
                      <a:pt x="33" y="63"/>
                      <a:pt x="39" y="63"/>
                    </a:cubicBezTo>
                    <a:cubicBezTo>
                      <a:pt x="45" y="44"/>
                      <a:pt x="52" y="31"/>
                      <a:pt x="58" y="19"/>
                    </a:cubicBezTo>
                    <a:cubicBezTo>
                      <a:pt x="62" y="10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8" name="Google Shape;778;p43"/>
              <p:cNvSpPr/>
              <p:nvPr/>
            </p:nvSpPr>
            <p:spPr>
              <a:xfrm flipH="1">
                <a:off x="7076279" y="568880"/>
                <a:ext cx="9909" cy="51081"/>
              </a:xfrm>
              <a:custGeom>
                <a:avLst/>
                <a:gdLst/>
                <a:ahLst/>
                <a:cxnLst/>
                <a:rect l="l" t="t" r="r" b="b"/>
                <a:pathLst>
                  <a:path w="58" h="299" extrusionOk="0">
                    <a:moveTo>
                      <a:pt x="26" y="0"/>
                    </a:moveTo>
                    <a:cubicBezTo>
                      <a:pt x="16" y="0"/>
                      <a:pt x="7" y="5"/>
                      <a:pt x="7" y="15"/>
                    </a:cubicBezTo>
                    <a:cubicBezTo>
                      <a:pt x="13" y="66"/>
                      <a:pt x="13" y="110"/>
                      <a:pt x="13" y="155"/>
                    </a:cubicBezTo>
                    <a:cubicBezTo>
                      <a:pt x="13" y="174"/>
                      <a:pt x="13" y="199"/>
                      <a:pt x="7" y="218"/>
                    </a:cubicBezTo>
                    <a:cubicBezTo>
                      <a:pt x="1" y="243"/>
                      <a:pt x="7" y="263"/>
                      <a:pt x="13" y="288"/>
                    </a:cubicBezTo>
                    <a:cubicBezTo>
                      <a:pt x="13" y="295"/>
                      <a:pt x="20" y="298"/>
                      <a:pt x="27" y="298"/>
                    </a:cubicBezTo>
                    <a:cubicBezTo>
                      <a:pt x="31" y="298"/>
                      <a:pt x="36" y="297"/>
                      <a:pt x="39" y="294"/>
                    </a:cubicBezTo>
                    <a:cubicBezTo>
                      <a:pt x="51" y="275"/>
                      <a:pt x="58" y="250"/>
                      <a:pt x="58" y="224"/>
                    </a:cubicBezTo>
                    <a:lnTo>
                      <a:pt x="58" y="155"/>
                    </a:lnTo>
                    <a:cubicBezTo>
                      <a:pt x="58" y="110"/>
                      <a:pt x="51" y="59"/>
                      <a:pt x="45" y="15"/>
                    </a:cubicBezTo>
                    <a:cubicBezTo>
                      <a:pt x="45" y="5"/>
                      <a:pt x="36" y="0"/>
                      <a:pt x="26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9" name="Google Shape;779;p43"/>
              <p:cNvSpPr/>
              <p:nvPr/>
            </p:nvSpPr>
            <p:spPr>
              <a:xfrm flipH="1">
                <a:off x="7055608" y="595190"/>
                <a:ext cx="9909" cy="44077"/>
              </a:xfrm>
              <a:custGeom>
                <a:avLst/>
                <a:gdLst/>
                <a:ahLst/>
                <a:cxnLst/>
                <a:rect l="l" t="t" r="r" b="b"/>
                <a:pathLst>
                  <a:path w="58" h="258" extrusionOk="0">
                    <a:moveTo>
                      <a:pt x="38" y="1"/>
                    </a:moveTo>
                    <a:cubicBezTo>
                      <a:pt x="26" y="1"/>
                      <a:pt x="19" y="7"/>
                      <a:pt x="19" y="20"/>
                    </a:cubicBezTo>
                    <a:cubicBezTo>
                      <a:pt x="19" y="51"/>
                      <a:pt x="19" y="89"/>
                      <a:pt x="19" y="128"/>
                    </a:cubicBezTo>
                    <a:cubicBezTo>
                      <a:pt x="13" y="147"/>
                      <a:pt x="7" y="166"/>
                      <a:pt x="7" y="178"/>
                    </a:cubicBezTo>
                    <a:cubicBezTo>
                      <a:pt x="0" y="198"/>
                      <a:pt x="0" y="217"/>
                      <a:pt x="0" y="236"/>
                    </a:cubicBezTo>
                    <a:cubicBezTo>
                      <a:pt x="0" y="248"/>
                      <a:pt x="8" y="258"/>
                      <a:pt x="18" y="258"/>
                    </a:cubicBezTo>
                    <a:cubicBezTo>
                      <a:pt x="22" y="258"/>
                      <a:pt x="28" y="255"/>
                      <a:pt x="32" y="248"/>
                    </a:cubicBezTo>
                    <a:cubicBezTo>
                      <a:pt x="45" y="210"/>
                      <a:pt x="51" y="172"/>
                      <a:pt x="51" y="134"/>
                    </a:cubicBezTo>
                    <a:cubicBezTo>
                      <a:pt x="57" y="96"/>
                      <a:pt x="57" y="58"/>
                      <a:pt x="51" y="20"/>
                    </a:cubicBezTo>
                    <a:cubicBezTo>
                      <a:pt x="51" y="7"/>
                      <a:pt x="45" y="1"/>
                      <a:pt x="38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0" name="Google Shape;780;p43"/>
              <p:cNvSpPr/>
              <p:nvPr/>
            </p:nvSpPr>
            <p:spPr>
              <a:xfrm flipH="1">
                <a:off x="7038182" y="592798"/>
                <a:ext cx="19817" cy="5791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39" extrusionOk="0">
                    <a:moveTo>
                      <a:pt x="90" y="0"/>
                    </a:moveTo>
                    <a:cubicBezTo>
                      <a:pt x="82" y="0"/>
                      <a:pt x="74" y="5"/>
                      <a:pt x="71" y="15"/>
                    </a:cubicBezTo>
                    <a:cubicBezTo>
                      <a:pt x="64" y="21"/>
                      <a:pt x="58" y="34"/>
                      <a:pt x="58" y="46"/>
                    </a:cubicBezTo>
                    <a:cubicBezTo>
                      <a:pt x="58" y="59"/>
                      <a:pt x="52" y="72"/>
                      <a:pt x="52" y="84"/>
                    </a:cubicBezTo>
                    <a:cubicBezTo>
                      <a:pt x="45" y="110"/>
                      <a:pt x="39" y="135"/>
                      <a:pt x="33" y="161"/>
                    </a:cubicBezTo>
                    <a:cubicBezTo>
                      <a:pt x="26" y="212"/>
                      <a:pt x="13" y="262"/>
                      <a:pt x="1" y="313"/>
                    </a:cubicBezTo>
                    <a:cubicBezTo>
                      <a:pt x="5" y="326"/>
                      <a:pt x="17" y="338"/>
                      <a:pt x="29" y="338"/>
                    </a:cubicBezTo>
                    <a:cubicBezTo>
                      <a:pt x="35" y="338"/>
                      <a:pt x="41" y="335"/>
                      <a:pt x="45" y="326"/>
                    </a:cubicBezTo>
                    <a:cubicBezTo>
                      <a:pt x="71" y="281"/>
                      <a:pt x="90" y="231"/>
                      <a:pt x="102" y="173"/>
                    </a:cubicBezTo>
                    <a:cubicBezTo>
                      <a:pt x="109" y="148"/>
                      <a:pt x="115" y="116"/>
                      <a:pt x="115" y="91"/>
                    </a:cubicBezTo>
                    <a:lnTo>
                      <a:pt x="115" y="53"/>
                    </a:lnTo>
                    <a:cubicBezTo>
                      <a:pt x="115" y="40"/>
                      <a:pt x="115" y="21"/>
                      <a:pt x="109" y="15"/>
                    </a:cubicBezTo>
                    <a:cubicBezTo>
                      <a:pt x="106" y="5"/>
                      <a:pt x="98" y="0"/>
                      <a:pt x="90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1" name="Google Shape;781;p43"/>
              <p:cNvSpPr/>
              <p:nvPr/>
            </p:nvSpPr>
            <p:spPr>
              <a:xfrm flipH="1">
                <a:off x="7446484" y="488756"/>
                <a:ext cx="76194" cy="3775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221" extrusionOk="0">
                    <a:moveTo>
                      <a:pt x="408" y="1"/>
                    </a:moveTo>
                    <a:cubicBezTo>
                      <a:pt x="389" y="7"/>
                      <a:pt x="370" y="13"/>
                      <a:pt x="350" y="20"/>
                    </a:cubicBezTo>
                    <a:cubicBezTo>
                      <a:pt x="338" y="26"/>
                      <a:pt x="319" y="39"/>
                      <a:pt x="300" y="45"/>
                    </a:cubicBezTo>
                    <a:cubicBezTo>
                      <a:pt x="268" y="64"/>
                      <a:pt x="236" y="83"/>
                      <a:pt x="198" y="102"/>
                    </a:cubicBezTo>
                    <a:cubicBezTo>
                      <a:pt x="160" y="115"/>
                      <a:pt x="128" y="134"/>
                      <a:pt x="90" y="147"/>
                    </a:cubicBezTo>
                    <a:cubicBezTo>
                      <a:pt x="71" y="153"/>
                      <a:pt x="1" y="179"/>
                      <a:pt x="26" y="210"/>
                    </a:cubicBezTo>
                    <a:cubicBezTo>
                      <a:pt x="30" y="218"/>
                      <a:pt x="40" y="221"/>
                      <a:pt x="51" y="221"/>
                    </a:cubicBezTo>
                    <a:cubicBezTo>
                      <a:pt x="58" y="221"/>
                      <a:pt x="66" y="219"/>
                      <a:pt x="71" y="217"/>
                    </a:cubicBezTo>
                    <a:cubicBezTo>
                      <a:pt x="90" y="210"/>
                      <a:pt x="109" y="204"/>
                      <a:pt x="128" y="198"/>
                    </a:cubicBezTo>
                    <a:cubicBezTo>
                      <a:pt x="166" y="185"/>
                      <a:pt x="204" y="172"/>
                      <a:pt x="236" y="153"/>
                    </a:cubicBezTo>
                    <a:cubicBezTo>
                      <a:pt x="274" y="141"/>
                      <a:pt x="306" y="128"/>
                      <a:pt x="338" y="109"/>
                    </a:cubicBezTo>
                    <a:cubicBezTo>
                      <a:pt x="376" y="90"/>
                      <a:pt x="408" y="71"/>
                      <a:pt x="433" y="39"/>
                    </a:cubicBezTo>
                    <a:cubicBezTo>
                      <a:pt x="446" y="20"/>
                      <a:pt x="427" y="1"/>
                      <a:pt x="408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2" name="Google Shape;782;p43"/>
              <p:cNvSpPr/>
              <p:nvPr/>
            </p:nvSpPr>
            <p:spPr>
              <a:xfrm flipH="1">
                <a:off x="7387887" y="499519"/>
                <a:ext cx="54326" cy="3177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86" extrusionOk="0">
                    <a:moveTo>
                      <a:pt x="278" y="0"/>
                    </a:moveTo>
                    <a:cubicBezTo>
                      <a:pt x="272" y="0"/>
                      <a:pt x="266" y="2"/>
                      <a:pt x="261" y="8"/>
                    </a:cubicBezTo>
                    <a:cubicBezTo>
                      <a:pt x="223" y="39"/>
                      <a:pt x="184" y="58"/>
                      <a:pt x="140" y="84"/>
                    </a:cubicBezTo>
                    <a:cubicBezTo>
                      <a:pt x="102" y="103"/>
                      <a:pt x="57" y="122"/>
                      <a:pt x="19" y="141"/>
                    </a:cubicBezTo>
                    <a:cubicBezTo>
                      <a:pt x="7" y="141"/>
                      <a:pt x="0" y="154"/>
                      <a:pt x="0" y="167"/>
                    </a:cubicBezTo>
                    <a:cubicBezTo>
                      <a:pt x="7" y="179"/>
                      <a:pt x="19" y="186"/>
                      <a:pt x="32" y="186"/>
                    </a:cubicBezTo>
                    <a:cubicBezTo>
                      <a:pt x="76" y="173"/>
                      <a:pt x="127" y="154"/>
                      <a:pt x="172" y="128"/>
                    </a:cubicBezTo>
                    <a:cubicBezTo>
                      <a:pt x="216" y="109"/>
                      <a:pt x="254" y="78"/>
                      <a:pt x="293" y="52"/>
                    </a:cubicBezTo>
                    <a:cubicBezTo>
                      <a:pt x="318" y="32"/>
                      <a:pt x="299" y="0"/>
                      <a:pt x="278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3" name="Google Shape;783;p43"/>
              <p:cNvSpPr/>
              <p:nvPr/>
            </p:nvSpPr>
            <p:spPr>
              <a:xfrm flipH="1">
                <a:off x="7319381" y="490465"/>
                <a:ext cx="43051" cy="3058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9" extrusionOk="0">
                    <a:moveTo>
                      <a:pt x="238" y="1"/>
                    </a:moveTo>
                    <a:cubicBezTo>
                      <a:pt x="236" y="1"/>
                      <a:pt x="234" y="2"/>
                      <a:pt x="232" y="3"/>
                    </a:cubicBezTo>
                    <a:cubicBezTo>
                      <a:pt x="213" y="10"/>
                      <a:pt x="188" y="16"/>
                      <a:pt x="169" y="29"/>
                    </a:cubicBezTo>
                    <a:cubicBezTo>
                      <a:pt x="150" y="35"/>
                      <a:pt x="131" y="48"/>
                      <a:pt x="118" y="61"/>
                    </a:cubicBezTo>
                    <a:cubicBezTo>
                      <a:pt x="80" y="86"/>
                      <a:pt x="48" y="111"/>
                      <a:pt x="16" y="143"/>
                    </a:cubicBezTo>
                    <a:cubicBezTo>
                      <a:pt x="1" y="159"/>
                      <a:pt x="19" y="178"/>
                      <a:pt x="36" y="178"/>
                    </a:cubicBezTo>
                    <a:cubicBezTo>
                      <a:pt x="40" y="178"/>
                      <a:pt x="44" y="177"/>
                      <a:pt x="48" y="175"/>
                    </a:cubicBezTo>
                    <a:cubicBezTo>
                      <a:pt x="73" y="143"/>
                      <a:pt x="105" y="124"/>
                      <a:pt x="143" y="99"/>
                    </a:cubicBezTo>
                    <a:lnTo>
                      <a:pt x="194" y="67"/>
                    </a:lnTo>
                    <a:cubicBezTo>
                      <a:pt x="207" y="54"/>
                      <a:pt x="226" y="42"/>
                      <a:pt x="245" y="29"/>
                    </a:cubicBezTo>
                    <a:cubicBezTo>
                      <a:pt x="251" y="29"/>
                      <a:pt x="251" y="16"/>
                      <a:pt x="251" y="10"/>
                    </a:cubicBezTo>
                    <a:cubicBezTo>
                      <a:pt x="247" y="5"/>
                      <a:pt x="242" y="1"/>
                      <a:pt x="238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4" name="Google Shape;784;p43"/>
              <p:cNvSpPr/>
              <p:nvPr/>
            </p:nvSpPr>
            <p:spPr>
              <a:xfrm flipH="1">
                <a:off x="7851369" y="1241306"/>
                <a:ext cx="624240" cy="369185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161" extrusionOk="0">
                    <a:moveTo>
                      <a:pt x="3631" y="1"/>
                    </a:moveTo>
                    <a:cubicBezTo>
                      <a:pt x="3626" y="1"/>
                      <a:pt x="3621" y="2"/>
                      <a:pt x="3615" y="6"/>
                    </a:cubicBezTo>
                    <a:cubicBezTo>
                      <a:pt x="3564" y="76"/>
                      <a:pt x="3520" y="152"/>
                      <a:pt x="3488" y="228"/>
                    </a:cubicBezTo>
                    <a:cubicBezTo>
                      <a:pt x="3444" y="311"/>
                      <a:pt x="3406" y="381"/>
                      <a:pt x="3361" y="457"/>
                    </a:cubicBezTo>
                    <a:cubicBezTo>
                      <a:pt x="3278" y="610"/>
                      <a:pt x="3177" y="750"/>
                      <a:pt x="3062" y="883"/>
                    </a:cubicBezTo>
                    <a:cubicBezTo>
                      <a:pt x="2948" y="1016"/>
                      <a:pt x="2808" y="1118"/>
                      <a:pt x="2649" y="1182"/>
                    </a:cubicBezTo>
                    <a:cubicBezTo>
                      <a:pt x="2599" y="1201"/>
                      <a:pt x="2546" y="1211"/>
                      <a:pt x="2494" y="1211"/>
                    </a:cubicBezTo>
                    <a:cubicBezTo>
                      <a:pt x="2395" y="1211"/>
                      <a:pt x="2298" y="1176"/>
                      <a:pt x="2224" y="1105"/>
                    </a:cubicBezTo>
                    <a:cubicBezTo>
                      <a:pt x="2338" y="1004"/>
                      <a:pt x="2446" y="896"/>
                      <a:pt x="2541" y="775"/>
                    </a:cubicBezTo>
                    <a:cubicBezTo>
                      <a:pt x="2637" y="654"/>
                      <a:pt x="2751" y="514"/>
                      <a:pt x="2789" y="368"/>
                    </a:cubicBezTo>
                    <a:cubicBezTo>
                      <a:pt x="2794" y="346"/>
                      <a:pt x="2776" y="326"/>
                      <a:pt x="2756" y="326"/>
                    </a:cubicBezTo>
                    <a:cubicBezTo>
                      <a:pt x="2748" y="326"/>
                      <a:pt x="2739" y="329"/>
                      <a:pt x="2732" y="336"/>
                    </a:cubicBezTo>
                    <a:cubicBezTo>
                      <a:pt x="2649" y="438"/>
                      <a:pt x="2567" y="546"/>
                      <a:pt x="2497" y="661"/>
                    </a:cubicBezTo>
                    <a:cubicBezTo>
                      <a:pt x="2414" y="769"/>
                      <a:pt x="2319" y="864"/>
                      <a:pt x="2217" y="959"/>
                    </a:cubicBezTo>
                    <a:cubicBezTo>
                      <a:pt x="2020" y="1144"/>
                      <a:pt x="1791" y="1296"/>
                      <a:pt x="1544" y="1410"/>
                    </a:cubicBezTo>
                    <a:cubicBezTo>
                      <a:pt x="1474" y="1442"/>
                      <a:pt x="1404" y="1474"/>
                      <a:pt x="1334" y="1499"/>
                    </a:cubicBezTo>
                    <a:cubicBezTo>
                      <a:pt x="1283" y="1512"/>
                      <a:pt x="1232" y="1531"/>
                      <a:pt x="1188" y="1550"/>
                    </a:cubicBezTo>
                    <a:cubicBezTo>
                      <a:pt x="1226" y="1512"/>
                      <a:pt x="1264" y="1468"/>
                      <a:pt x="1302" y="1429"/>
                    </a:cubicBezTo>
                    <a:cubicBezTo>
                      <a:pt x="1410" y="1309"/>
                      <a:pt x="1506" y="1182"/>
                      <a:pt x="1588" y="1048"/>
                    </a:cubicBezTo>
                    <a:cubicBezTo>
                      <a:pt x="1633" y="978"/>
                      <a:pt x="1671" y="908"/>
                      <a:pt x="1709" y="832"/>
                    </a:cubicBezTo>
                    <a:cubicBezTo>
                      <a:pt x="1747" y="762"/>
                      <a:pt x="1772" y="686"/>
                      <a:pt x="1791" y="610"/>
                    </a:cubicBezTo>
                    <a:cubicBezTo>
                      <a:pt x="1787" y="588"/>
                      <a:pt x="1771" y="575"/>
                      <a:pt x="1755" y="575"/>
                    </a:cubicBezTo>
                    <a:cubicBezTo>
                      <a:pt x="1748" y="575"/>
                      <a:pt x="1740" y="578"/>
                      <a:pt x="1734" y="584"/>
                    </a:cubicBezTo>
                    <a:cubicBezTo>
                      <a:pt x="1696" y="629"/>
                      <a:pt x="1664" y="680"/>
                      <a:pt x="1639" y="737"/>
                    </a:cubicBezTo>
                    <a:cubicBezTo>
                      <a:pt x="1601" y="794"/>
                      <a:pt x="1569" y="851"/>
                      <a:pt x="1531" y="908"/>
                    </a:cubicBezTo>
                    <a:cubicBezTo>
                      <a:pt x="1461" y="1023"/>
                      <a:pt x="1385" y="1124"/>
                      <a:pt x="1302" y="1226"/>
                    </a:cubicBezTo>
                    <a:cubicBezTo>
                      <a:pt x="1143" y="1436"/>
                      <a:pt x="953" y="1614"/>
                      <a:pt x="737" y="1773"/>
                    </a:cubicBezTo>
                    <a:cubicBezTo>
                      <a:pt x="635" y="1849"/>
                      <a:pt x="521" y="1919"/>
                      <a:pt x="406" y="1982"/>
                    </a:cubicBezTo>
                    <a:cubicBezTo>
                      <a:pt x="355" y="2020"/>
                      <a:pt x="292" y="2040"/>
                      <a:pt x="228" y="2046"/>
                    </a:cubicBezTo>
                    <a:cubicBezTo>
                      <a:pt x="165" y="2046"/>
                      <a:pt x="120" y="1976"/>
                      <a:pt x="146" y="1919"/>
                    </a:cubicBezTo>
                    <a:cubicBezTo>
                      <a:pt x="165" y="1855"/>
                      <a:pt x="190" y="1792"/>
                      <a:pt x="228" y="1735"/>
                    </a:cubicBezTo>
                    <a:cubicBezTo>
                      <a:pt x="266" y="1665"/>
                      <a:pt x="311" y="1601"/>
                      <a:pt x="343" y="1531"/>
                    </a:cubicBezTo>
                    <a:cubicBezTo>
                      <a:pt x="419" y="1398"/>
                      <a:pt x="501" y="1271"/>
                      <a:pt x="584" y="1137"/>
                    </a:cubicBezTo>
                    <a:cubicBezTo>
                      <a:pt x="673" y="997"/>
                      <a:pt x="768" y="858"/>
                      <a:pt x="864" y="718"/>
                    </a:cubicBezTo>
                    <a:cubicBezTo>
                      <a:pt x="965" y="578"/>
                      <a:pt x="1067" y="444"/>
                      <a:pt x="1162" y="298"/>
                    </a:cubicBezTo>
                    <a:cubicBezTo>
                      <a:pt x="1172" y="284"/>
                      <a:pt x="1157" y="263"/>
                      <a:pt x="1141" y="263"/>
                    </a:cubicBezTo>
                    <a:cubicBezTo>
                      <a:pt x="1135" y="263"/>
                      <a:pt x="1129" y="266"/>
                      <a:pt x="1124" y="273"/>
                    </a:cubicBezTo>
                    <a:cubicBezTo>
                      <a:pt x="895" y="514"/>
                      <a:pt x="692" y="775"/>
                      <a:pt x="521" y="1061"/>
                    </a:cubicBezTo>
                    <a:cubicBezTo>
                      <a:pt x="425" y="1201"/>
                      <a:pt x="336" y="1341"/>
                      <a:pt x="254" y="1487"/>
                    </a:cubicBezTo>
                    <a:cubicBezTo>
                      <a:pt x="215" y="1557"/>
                      <a:pt x="171" y="1626"/>
                      <a:pt x="133" y="1696"/>
                    </a:cubicBezTo>
                    <a:cubicBezTo>
                      <a:pt x="95" y="1760"/>
                      <a:pt x="63" y="1830"/>
                      <a:pt x="38" y="1906"/>
                    </a:cubicBezTo>
                    <a:cubicBezTo>
                      <a:pt x="0" y="2036"/>
                      <a:pt x="102" y="2161"/>
                      <a:pt x="237" y="2161"/>
                    </a:cubicBezTo>
                    <a:cubicBezTo>
                      <a:pt x="241" y="2161"/>
                      <a:pt x="244" y="2160"/>
                      <a:pt x="247" y="2160"/>
                    </a:cubicBezTo>
                    <a:cubicBezTo>
                      <a:pt x="387" y="2160"/>
                      <a:pt x="527" y="2059"/>
                      <a:pt x="648" y="1982"/>
                    </a:cubicBezTo>
                    <a:cubicBezTo>
                      <a:pt x="813" y="1874"/>
                      <a:pt x="965" y="1754"/>
                      <a:pt x="1112" y="1620"/>
                    </a:cubicBezTo>
                    <a:cubicBezTo>
                      <a:pt x="1118" y="1626"/>
                      <a:pt x="1124" y="1626"/>
                      <a:pt x="1131" y="1626"/>
                    </a:cubicBezTo>
                    <a:cubicBezTo>
                      <a:pt x="1200" y="1626"/>
                      <a:pt x="1270" y="1614"/>
                      <a:pt x="1334" y="1588"/>
                    </a:cubicBezTo>
                    <a:cubicBezTo>
                      <a:pt x="1397" y="1569"/>
                      <a:pt x="1467" y="1550"/>
                      <a:pt x="1531" y="1525"/>
                    </a:cubicBezTo>
                    <a:cubicBezTo>
                      <a:pt x="1658" y="1474"/>
                      <a:pt x="1785" y="1410"/>
                      <a:pt x="1906" y="1334"/>
                    </a:cubicBezTo>
                    <a:cubicBezTo>
                      <a:pt x="2001" y="1277"/>
                      <a:pt x="2084" y="1213"/>
                      <a:pt x="2166" y="1144"/>
                    </a:cubicBezTo>
                    <a:cubicBezTo>
                      <a:pt x="2230" y="1252"/>
                      <a:pt x="2376" y="1296"/>
                      <a:pt x="2484" y="1302"/>
                    </a:cubicBezTo>
                    <a:cubicBezTo>
                      <a:pt x="2630" y="1302"/>
                      <a:pt x="2764" y="1252"/>
                      <a:pt x="2878" y="1169"/>
                    </a:cubicBezTo>
                    <a:cubicBezTo>
                      <a:pt x="3120" y="985"/>
                      <a:pt x="3310" y="756"/>
                      <a:pt x="3450" y="489"/>
                    </a:cubicBezTo>
                    <a:cubicBezTo>
                      <a:pt x="3488" y="413"/>
                      <a:pt x="3526" y="336"/>
                      <a:pt x="3564" y="260"/>
                    </a:cubicBezTo>
                    <a:cubicBezTo>
                      <a:pt x="3603" y="184"/>
                      <a:pt x="3634" y="108"/>
                      <a:pt x="3653" y="25"/>
                    </a:cubicBezTo>
                    <a:cubicBezTo>
                      <a:pt x="3653" y="11"/>
                      <a:pt x="3644" y="1"/>
                      <a:pt x="3631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5" name="Google Shape;785;p43"/>
              <p:cNvSpPr/>
              <p:nvPr/>
            </p:nvSpPr>
            <p:spPr>
              <a:xfrm flipH="1">
                <a:off x="7702569" y="631066"/>
                <a:ext cx="46126" cy="43906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57" extrusionOk="0">
                    <a:moveTo>
                      <a:pt x="244" y="0"/>
                    </a:moveTo>
                    <a:cubicBezTo>
                      <a:pt x="231" y="0"/>
                      <a:pt x="218" y="7"/>
                      <a:pt x="205" y="19"/>
                    </a:cubicBezTo>
                    <a:lnTo>
                      <a:pt x="180" y="45"/>
                    </a:lnTo>
                    <a:cubicBezTo>
                      <a:pt x="161" y="64"/>
                      <a:pt x="142" y="83"/>
                      <a:pt x="123" y="102"/>
                    </a:cubicBezTo>
                    <a:lnTo>
                      <a:pt x="15" y="216"/>
                    </a:lnTo>
                    <a:cubicBezTo>
                      <a:pt x="0" y="231"/>
                      <a:pt x="15" y="257"/>
                      <a:pt x="32" y="257"/>
                    </a:cubicBezTo>
                    <a:cubicBezTo>
                      <a:pt x="37" y="257"/>
                      <a:pt x="42" y="254"/>
                      <a:pt x="47" y="248"/>
                    </a:cubicBezTo>
                    <a:lnTo>
                      <a:pt x="167" y="146"/>
                    </a:lnTo>
                    <a:lnTo>
                      <a:pt x="218" y="96"/>
                    </a:lnTo>
                    <a:cubicBezTo>
                      <a:pt x="231" y="83"/>
                      <a:pt x="237" y="76"/>
                      <a:pt x="250" y="64"/>
                    </a:cubicBezTo>
                    <a:cubicBezTo>
                      <a:pt x="263" y="57"/>
                      <a:pt x="269" y="38"/>
                      <a:pt x="269" y="26"/>
                    </a:cubicBezTo>
                    <a:cubicBezTo>
                      <a:pt x="269" y="13"/>
                      <a:pt x="256" y="0"/>
                      <a:pt x="244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6" name="Google Shape;786;p43"/>
              <p:cNvSpPr/>
              <p:nvPr/>
            </p:nvSpPr>
            <p:spPr>
              <a:xfrm flipH="1">
                <a:off x="7705474" y="573664"/>
                <a:ext cx="35363" cy="29043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0" extrusionOk="0">
                    <a:moveTo>
                      <a:pt x="168" y="1"/>
                    </a:moveTo>
                    <a:cubicBezTo>
                      <a:pt x="163" y="1"/>
                      <a:pt x="158" y="2"/>
                      <a:pt x="153" y="6"/>
                    </a:cubicBezTo>
                    <a:lnTo>
                      <a:pt x="83" y="63"/>
                    </a:lnTo>
                    <a:cubicBezTo>
                      <a:pt x="58" y="82"/>
                      <a:pt x="32" y="101"/>
                      <a:pt x="13" y="120"/>
                    </a:cubicBezTo>
                    <a:cubicBezTo>
                      <a:pt x="1" y="127"/>
                      <a:pt x="1" y="152"/>
                      <a:pt x="13" y="165"/>
                    </a:cubicBezTo>
                    <a:cubicBezTo>
                      <a:pt x="20" y="168"/>
                      <a:pt x="26" y="169"/>
                      <a:pt x="32" y="169"/>
                    </a:cubicBezTo>
                    <a:cubicBezTo>
                      <a:pt x="39" y="169"/>
                      <a:pt x="45" y="168"/>
                      <a:pt x="51" y="165"/>
                    </a:cubicBezTo>
                    <a:cubicBezTo>
                      <a:pt x="77" y="146"/>
                      <a:pt x="102" y="127"/>
                      <a:pt x="121" y="107"/>
                    </a:cubicBezTo>
                    <a:lnTo>
                      <a:pt x="191" y="50"/>
                    </a:lnTo>
                    <a:cubicBezTo>
                      <a:pt x="207" y="30"/>
                      <a:pt x="189" y="1"/>
                      <a:pt x="168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7" name="Google Shape;787;p43"/>
              <p:cNvSpPr/>
              <p:nvPr/>
            </p:nvSpPr>
            <p:spPr>
              <a:xfrm flipH="1">
                <a:off x="6913471" y="817282"/>
                <a:ext cx="40318" cy="8747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12" extrusionOk="0">
                    <a:moveTo>
                      <a:pt x="186" y="0"/>
                    </a:moveTo>
                    <a:cubicBezTo>
                      <a:pt x="173" y="0"/>
                      <a:pt x="160" y="10"/>
                      <a:pt x="160" y="22"/>
                    </a:cubicBezTo>
                    <a:cubicBezTo>
                      <a:pt x="153" y="67"/>
                      <a:pt x="153" y="105"/>
                      <a:pt x="147" y="149"/>
                    </a:cubicBezTo>
                    <a:cubicBezTo>
                      <a:pt x="141" y="188"/>
                      <a:pt x="128" y="232"/>
                      <a:pt x="115" y="270"/>
                    </a:cubicBezTo>
                    <a:cubicBezTo>
                      <a:pt x="103" y="308"/>
                      <a:pt x="83" y="346"/>
                      <a:pt x="64" y="378"/>
                    </a:cubicBezTo>
                    <a:cubicBezTo>
                      <a:pt x="52" y="397"/>
                      <a:pt x="39" y="410"/>
                      <a:pt x="26" y="429"/>
                    </a:cubicBezTo>
                    <a:cubicBezTo>
                      <a:pt x="14" y="448"/>
                      <a:pt x="7" y="467"/>
                      <a:pt x="1" y="486"/>
                    </a:cubicBezTo>
                    <a:cubicBezTo>
                      <a:pt x="1" y="499"/>
                      <a:pt x="14" y="512"/>
                      <a:pt x="26" y="512"/>
                    </a:cubicBezTo>
                    <a:cubicBezTo>
                      <a:pt x="52" y="512"/>
                      <a:pt x="71" y="499"/>
                      <a:pt x="90" y="486"/>
                    </a:cubicBezTo>
                    <a:cubicBezTo>
                      <a:pt x="103" y="467"/>
                      <a:pt x="122" y="448"/>
                      <a:pt x="134" y="423"/>
                    </a:cubicBezTo>
                    <a:cubicBezTo>
                      <a:pt x="160" y="385"/>
                      <a:pt x="179" y="340"/>
                      <a:pt x="198" y="296"/>
                    </a:cubicBezTo>
                    <a:cubicBezTo>
                      <a:pt x="230" y="200"/>
                      <a:pt x="236" y="105"/>
                      <a:pt x="204" y="10"/>
                    </a:cubicBezTo>
                    <a:cubicBezTo>
                      <a:pt x="200" y="3"/>
                      <a:pt x="193" y="0"/>
                      <a:pt x="186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8" name="Google Shape;788;p43"/>
              <p:cNvSpPr/>
              <p:nvPr/>
            </p:nvSpPr>
            <p:spPr>
              <a:xfrm flipH="1">
                <a:off x="6948151" y="835561"/>
                <a:ext cx="21867" cy="6765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96" extrusionOk="0">
                    <a:moveTo>
                      <a:pt x="104" y="1"/>
                    </a:moveTo>
                    <a:cubicBezTo>
                      <a:pt x="95" y="1"/>
                      <a:pt x="86" y="6"/>
                      <a:pt x="83" y="17"/>
                    </a:cubicBezTo>
                    <a:cubicBezTo>
                      <a:pt x="64" y="74"/>
                      <a:pt x="45" y="131"/>
                      <a:pt x="32" y="195"/>
                    </a:cubicBezTo>
                    <a:cubicBezTo>
                      <a:pt x="13" y="252"/>
                      <a:pt x="1" y="316"/>
                      <a:pt x="1" y="379"/>
                    </a:cubicBezTo>
                    <a:cubicBezTo>
                      <a:pt x="1" y="387"/>
                      <a:pt x="11" y="395"/>
                      <a:pt x="21" y="395"/>
                    </a:cubicBezTo>
                    <a:cubicBezTo>
                      <a:pt x="28" y="395"/>
                      <a:pt x="34" y="393"/>
                      <a:pt x="39" y="386"/>
                    </a:cubicBezTo>
                    <a:cubicBezTo>
                      <a:pt x="64" y="328"/>
                      <a:pt x="83" y="271"/>
                      <a:pt x="96" y="208"/>
                    </a:cubicBezTo>
                    <a:cubicBezTo>
                      <a:pt x="109" y="150"/>
                      <a:pt x="115" y="87"/>
                      <a:pt x="128" y="23"/>
                    </a:cubicBezTo>
                    <a:cubicBezTo>
                      <a:pt x="128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9" name="Google Shape;789;p43"/>
              <p:cNvSpPr/>
              <p:nvPr/>
            </p:nvSpPr>
            <p:spPr>
              <a:xfrm flipH="1">
                <a:off x="6985052" y="841712"/>
                <a:ext cx="12129" cy="5091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98" extrusionOk="0">
                    <a:moveTo>
                      <a:pt x="51" y="0"/>
                    </a:moveTo>
                    <a:cubicBezTo>
                      <a:pt x="39" y="0"/>
                      <a:pt x="32" y="6"/>
                      <a:pt x="32" y="19"/>
                    </a:cubicBezTo>
                    <a:cubicBezTo>
                      <a:pt x="26" y="64"/>
                      <a:pt x="13" y="108"/>
                      <a:pt x="7" y="153"/>
                    </a:cubicBezTo>
                    <a:cubicBezTo>
                      <a:pt x="7" y="178"/>
                      <a:pt x="7" y="197"/>
                      <a:pt x="1" y="222"/>
                    </a:cubicBezTo>
                    <a:lnTo>
                      <a:pt x="1" y="254"/>
                    </a:lnTo>
                    <a:cubicBezTo>
                      <a:pt x="1" y="267"/>
                      <a:pt x="1" y="280"/>
                      <a:pt x="1" y="292"/>
                    </a:cubicBezTo>
                    <a:cubicBezTo>
                      <a:pt x="4" y="296"/>
                      <a:pt x="10" y="297"/>
                      <a:pt x="17" y="297"/>
                    </a:cubicBezTo>
                    <a:cubicBezTo>
                      <a:pt x="23" y="297"/>
                      <a:pt x="29" y="296"/>
                      <a:pt x="32" y="292"/>
                    </a:cubicBezTo>
                    <a:cubicBezTo>
                      <a:pt x="32" y="280"/>
                      <a:pt x="39" y="267"/>
                      <a:pt x="39" y="254"/>
                    </a:cubicBezTo>
                    <a:lnTo>
                      <a:pt x="45" y="222"/>
                    </a:lnTo>
                    <a:cubicBezTo>
                      <a:pt x="51" y="203"/>
                      <a:pt x="51" y="184"/>
                      <a:pt x="58" y="159"/>
                    </a:cubicBezTo>
                    <a:cubicBezTo>
                      <a:pt x="58" y="114"/>
                      <a:pt x="64" y="64"/>
                      <a:pt x="71" y="19"/>
                    </a:cubicBezTo>
                    <a:cubicBezTo>
                      <a:pt x="71" y="6"/>
                      <a:pt x="58" y="0"/>
                      <a:pt x="51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0" name="Google Shape;790;p43"/>
              <p:cNvSpPr/>
              <p:nvPr/>
            </p:nvSpPr>
            <p:spPr>
              <a:xfrm flipH="1">
                <a:off x="7032716" y="813011"/>
                <a:ext cx="26309" cy="73461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30" extrusionOk="0">
                    <a:moveTo>
                      <a:pt x="121" y="1"/>
                    </a:moveTo>
                    <a:cubicBezTo>
                      <a:pt x="114" y="1"/>
                      <a:pt x="106" y="5"/>
                      <a:pt x="102" y="16"/>
                    </a:cubicBezTo>
                    <a:cubicBezTo>
                      <a:pt x="64" y="79"/>
                      <a:pt x="32" y="143"/>
                      <a:pt x="19" y="219"/>
                    </a:cubicBezTo>
                    <a:cubicBezTo>
                      <a:pt x="0" y="282"/>
                      <a:pt x="7" y="359"/>
                      <a:pt x="39" y="422"/>
                    </a:cubicBezTo>
                    <a:cubicBezTo>
                      <a:pt x="43" y="427"/>
                      <a:pt x="48" y="429"/>
                      <a:pt x="53" y="429"/>
                    </a:cubicBezTo>
                    <a:cubicBezTo>
                      <a:pt x="60" y="429"/>
                      <a:pt x="66" y="424"/>
                      <a:pt x="70" y="416"/>
                    </a:cubicBezTo>
                    <a:cubicBezTo>
                      <a:pt x="83" y="384"/>
                      <a:pt x="83" y="352"/>
                      <a:pt x="83" y="321"/>
                    </a:cubicBezTo>
                    <a:cubicBezTo>
                      <a:pt x="83" y="289"/>
                      <a:pt x="83" y="257"/>
                      <a:pt x="89" y="225"/>
                    </a:cubicBezTo>
                    <a:cubicBezTo>
                      <a:pt x="96" y="162"/>
                      <a:pt x="115" y="105"/>
                      <a:pt x="140" y="41"/>
                    </a:cubicBezTo>
                    <a:cubicBezTo>
                      <a:pt x="153" y="20"/>
                      <a:pt x="137" y="1"/>
                      <a:pt x="121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1" name="Google Shape;791;p43"/>
              <p:cNvSpPr/>
              <p:nvPr/>
            </p:nvSpPr>
            <p:spPr>
              <a:xfrm flipH="1">
                <a:off x="7005040" y="829753"/>
                <a:ext cx="17084" cy="6355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2" extrusionOk="0">
                    <a:moveTo>
                      <a:pt x="69" y="0"/>
                    </a:moveTo>
                    <a:cubicBezTo>
                      <a:pt x="58" y="0"/>
                      <a:pt x="48" y="6"/>
                      <a:pt x="45" y="19"/>
                    </a:cubicBezTo>
                    <a:cubicBezTo>
                      <a:pt x="20" y="127"/>
                      <a:pt x="0" y="242"/>
                      <a:pt x="0" y="356"/>
                    </a:cubicBezTo>
                    <a:cubicBezTo>
                      <a:pt x="0" y="367"/>
                      <a:pt x="6" y="371"/>
                      <a:pt x="13" y="371"/>
                    </a:cubicBezTo>
                    <a:cubicBezTo>
                      <a:pt x="18" y="371"/>
                      <a:pt x="23" y="368"/>
                      <a:pt x="26" y="362"/>
                    </a:cubicBezTo>
                    <a:cubicBezTo>
                      <a:pt x="58" y="254"/>
                      <a:pt x="83" y="140"/>
                      <a:pt x="96" y="26"/>
                    </a:cubicBezTo>
                    <a:cubicBezTo>
                      <a:pt x="99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2" name="Google Shape;792;p43"/>
              <p:cNvSpPr/>
              <p:nvPr/>
            </p:nvSpPr>
            <p:spPr>
              <a:xfrm flipH="1">
                <a:off x="7149056" y="1474161"/>
                <a:ext cx="36388" cy="5039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5" extrusionOk="0">
                    <a:moveTo>
                      <a:pt x="194" y="0"/>
                    </a:moveTo>
                    <a:cubicBezTo>
                      <a:pt x="192" y="0"/>
                      <a:pt x="189" y="1"/>
                      <a:pt x="188" y="3"/>
                    </a:cubicBezTo>
                    <a:cubicBezTo>
                      <a:pt x="181" y="16"/>
                      <a:pt x="175" y="22"/>
                      <a:pt x="168" y="35"/>
                    </a:cubicBezTo>
                    <a:cubicBezTo>
                      <a:pt x="162" y="41"/>
                      <a:pt x="162" y="47"/>
                      <a:pt x="156" y="54"/>
                    </a:cubicBezTo>
                    <a:cubicBezTo>
                      <a:pt x="156" y="54"/>
                      <a:pt x="149" y="60"/>
                      <a:pt x="149" y="73"/>
                    </a:cubicBezTo>
                    <a:cubicBezTo>
                      <a:pt x="137" y="92"/>
                      <a:pt x="130" y="117"/>
                      <a:pt x="118" y="136"/>
                    </a:cubicBezTo>
                    <a:cubicBezTo>
                      <a:pt x="86" y="181"/>
                      <a:pt x="54" y="219"/>
                      <a:pt x="16" y="257"/>
                    </a:cubicBezTo>
                    <a:cubicBezTo>
                      <a:pt x="1" y="267"/>
                      <a:pt x="14" y="294"/>
                      <a:pt x="30" y="294"/>
                    </a:cubicBezTo>
                    <a:cubicBezTo>
                      <a:pt x="34" y="294"/>
                      <a:pt x="38" y="293"/>
                      <a:pt x="41" y="289"/>
                    </a:cubicBezTo>
                    <a:cubicBezTo>
                      <a:pt x="92" y="257"/>
                      <a:pt x="130" y="219"/>
                      <a:pt x="162" y="168"/>
                    </a:cubicBezTo>
                    <a:cubicBezTo>
                      <a:pt x="175" y="143"/>
                      <a:pt x="188" y="117"/>
                      <a:pt x="200" y="92"/>
                    </a:cubicBezTo>
                    <a:cubicBezTo>
                      <a:pt x="207" y="79"/>
                      <a:pt x="213" y="66"/>
                      <a:pt x="213" y="54"/>
                    </a:cubicBezTo>
                    <a:cubicBezTo>
                      <a:pt x="213" y="41"/>
                      <a:pt x="213" y="22"/>
                      <a:pt x="207" y="9"/>
                    </a:cubicBezTo>
                    <a:cubicBezTo>
                      <a:pt x="207" y="5"/>
                      <a:pt x="200" y="0"/>
                      <a:pt x="194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3" name="Google Shape;793;p43"/>
              <p:cNvSpPr/>
              <p:nvPr/>
            </p:nvSpPr>
            <p:spPr>
              <a:xfrm flipH="1">
                <a:off x="7116426" y="1481337"/>
                <a:ext cx="31605" cy="4202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46" extrusionOk="0">
                    <a:moveTo>
                      <a:pt x="165" y="1"/>
                    </a:moveTo>
                    <a:cubicBezTo>
                      <a:pt x="158" y="1"/>
                      <a:pt x="152" y="4"/>
                      <a:pt x="146" y="12"/>
                    </a:cubicBezTo>
                    <a:cubicBezTo>
                      <a:pt x="127" y="50"/>
                      <a:pt x="115" y="82"/>
                      <a:pt x="89" y="120"/>
                    </a:cubicBezTo>
                    <a:cubicBezTo>
                      <a:pt x="70" y="152"/>
                      <a:pt x="45" y="183"/>
                      <a:pt x="13" y="209"/>
                    </a:cubicBezTo>
                    <a:cubicBezTo>
                      <a:pt x="0" y="215"/>
                      <a:pt x="0" y="234"/>
                      <a:pt x="13" y="241"/>
                    </a:cubicBezTo>
                    <a:cubicBezTo>
                      <a:pt x="16" y="244"/>
                      <a:pt x="21" y="245"/>
                      <a:pt x="27" y="245"/>
                    </a:cubicBezTo>
                    <a:cubicBezTo>
                      <a:pt x="32" y="245"/>
                      <a:pt x="38" y="244"/>
                      <a:pt x="45" y="241"/>
                    </a:cubicBezTo>
                    <a:cubicBezTo>
                      <a:pt x="77" y="215"/>
                      <a:pt x="108" y="183"/>
                      <a:pt x="134" y="145"/>
                    </a:cubicBezTo>
                    <a:cubicBezTo>
                      <a:pt x="166" y="113"/>
                      <a:pt x="185" y="69"/>
                      <a:pt x="185" y="24"/>
                    </a:cubicBezTo>
                    <a:cubicBezTo>
                      <a:pt x="185" y="9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4" name="Google Shape;794;p43"/>
              <p:cNvSpPr/>
              <p:nvPr/>
            </p:nvSpPr>
            <p:spPr>
              <a:xfrm flipH="1">
                <a:off x="6976339" y="1431451"/>
                <a:ext cx="46126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589" extrusionOk="0">
                    <a:moveTo>
                      <a:pt x="209" y="0"/>
                    </a:moveTo>
                    <a:cubicBezTo>
                      <a:pt x="201" y="0"/>
                      <a:pt x="193" y="2"/>
                      <a:pt x="187" y="5"/>
                    </a:cubicBezTo>
                    <a:cubicBezTo>
                      <a:pt x="155" y="37"/>
                      <a:pt x="155" y="94"/>
                      <a:pt x="149" y="139"/>
                    </a:cubicBezTo>
                    <a:cubicBezTo>
                      <a:pt x="142" y="189"/>
                      <a:pt x="130" y="234"/>
                      <a:pt x="117" y="285"/>
                    </a:cubicBezTo>
                    <a:cubicBezTo>
                      <a:pt x="85" y="374"/>
                      <a:pt x="53" y="463"/>
                      <a:pt x="9" y="552"/>
                    </a:cubicBezTo>
                    <a:cubicBezTo>
                      <a:pt x="0" y="573"/>
                      <a:pt x="15" y="589"/>
                      <a:pt x="31" y="589"/>
                    </a:cubicBezTo>
                    <a:cubicBezTo>
                      <a:pt x="39" y="589"/>
                      <a:pt x="47" y="585"/>
                      <a:pt x="53" y="577"/>
                    </a:cubicBezTo>
                    <a:cubicBezTo>
                      <a:pt x="117" y="494"/>
                      <a:pt x="161" y="405"/>
                      <a:pt x="199" y="304"/>
                    </a:cubicBezTo>
                    <a:cubicBezTo>
                      <a:pt x="212" y="259"/>
                      <a:pt x="225" y="208"/>
                      <a:pt x="238" y="158"/>
                    </a:cubicBezTo>
                    <a:cubicBezTo>
                      <a:pt x="250" y="113"/>
                      <a:pt x="269" y="50"/>
                      <a:pt x="231" y="5"/>
                    </a:cubicBezTo>
                    <a:cubicBezTo>
                      <a:pt x="225" y="2"/>
                      <a:pt x="217" y="0"/>
                      <a:pt x="209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5" name="Google Shape;795;p43"/>
              <p:cNvSpPr/>
              <p:nvPr/>
            </p:nvSpPr>
            <p:spPr>
              <a:xfrm flipH="1">
                <a:off x="6958914" y="1440164"/>
                <a:ext cx="19305" cy="4903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87" extrusionOk="0">
                    <a:moveTo>
                      <a:pt x="87" y="0"/>
                    </a:moveTo>
                    <a:cubicBezTo>
                      <a:pt x="82" y="0"/>
                      <a:pt x="77" y="2"/>
                      <a:pt x="74" y="5"/>
                    </a:cubicBezTo>
                    <a:cubicBezTo>
                      <a:pt x="49" y="18"/>
                      <a:pt x="49" y="49"/>
                      <a:pt x="42" y="68"/>
                    </a:cubicBezTo>
                    <a:cubicBezTo>
                      <a:pt x="36" y="88"/>
                      <a:pt x="29" y="113"/>
                      <a:pt x="29" y="132"/>
                    </a:cubicBezTo>
                    <a:cubicBezTo>
                      <a:pt x="17" y="177"/>
                      <a:pt x="10" y="221"/>
                      <a:pt x="4" y="265"/>
                    </a:cubicBezTo>
                    <a:cubicBezTo>
                      <a:pt x="0" y="277"/>
                      <a:pt x="10" y="286"/>
                      <a:pt x="20" y="286"/>
                    </a:cubicBezTo>
                    <a:cubicBezTo>
                      <a:pt x="27" y="286"/>
                      <a:pt x="33" y="282"/>
                      <a:pt x="36" y="272"/>
                    </a:cubicBezTo>
                    <a:cubicBezTo>
                      <a:pt x="49" y="227"/>
                      <a:pt x="68" y="183"/>
                      <a:pt x="80" y="138"/>
                    </a:cubicBezTo>
                    <a:cubicBezTo>
                      <a:pt x="87" y="119"/>
                      <a:pt x="93" y="100"/>
                      <a:pt x="99" y="75"/>
                    </a:cubicBezTo>
                    <a:cubicBezTo>
                      <a:pt x="106" y="56"/>
                      <a:pt x="112" y="30"/>
                      <a:pt x="99" y="5"/>
                    </a:cubicBezTo>
                    <a:cubicBezTo>
                      <a:pt x="96" y="2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" name="Google Shape;796;p43"/>
              <p:cNvSpPr/>
              <p:nvPr/>
            </p:nvSpPr>
            <p:spPr>
              <a:xfrm flipH="1">
                <a:off x="6929701" y="1406850"/>
                <a:ext cx="15375" cy="59794"/>
              </a:xfrm>
              <a:custGeom>
                <a:avLst/>
                <a:gdLst/>
                <a:ahLst/>
                <a:cxnLst/>
                <a:rect l="l" t="t" r="r" b="b"/>
                <a:pathLst>
                  <a:path w="90" h="350" extrusionOk="0">
                    <a:moveTo>
                      <a:pt x="74" y="0"/>
                    </a:moveTo>
                    <a:cubicBezTo>
                      <a:pt x="67" y="0"/>
                      <a:pt x="61" y="4"/>
                      <a:pt x="58" y="9"/>
                    </a:cubicBezTo>
                    <a:cubicBezTo>
                      <a:pt x="52" y="22"/>
                      <a:pt x="52" y="41"/>
                      <a:pt x="45" y="54"/>
                    </a:cubicBezTo>
                    <a:lnTo>
                      <a:pt x="39" y="92"/>
                    </a:lnTo>
                    <a:cubicBezTo>
                      <a:pt x="32" y="117"/>
                      <a:pt x="32" y="143"/>
                      <a:pt x="26" y="168"/>
                    </a:cubicBezTo>
                    <a:cubicBezTo>
                      <a:pt x="20" y="225"/>
                      <a:pt x="7" y="276"/>
                      <a:pt x="1" y="327"/>
                    </a:cubicBezTo>
                    <a:cubicBezTo>
                      <a:pt x="1" y="341"/>
                      <a:pt x="13" y="350"/>
                      <a:pt x="23" y="350"/>
                    </a:cubicBezTo>
                    <a:cubicBezTo>
                      <a:pt x="31" y="350"/>
                      <a:pt x="39" y="345"/>
                      <a:pt x="39" y="333"/>
                    </a:cubicBezTo>
                    <a:cubicBezTo>
                      <a:pt x="52" y="283"/>
                      <a:pt x="64" y="232"/>
                      <a:pt x="71" y="175"/>
                    </a:cubicBezTo>
                    <a:cubicBezTo>
                      <a:pt x="77" y="149"/>
                      <a:pt x="83" y="124"/>
                      <a:pt x="83" y="98"/>
                    </a:cubicBezTo>
                    <a:lnTo>
                      <a:pt x="90" y="60"/>
                    </a:lnTo>
                    <a:cubicBezTo>
                      <a:pt x="90" y="47"/>
                      <a:pt x="90" y="28"/>
                      <a:pt x="90" y="16"/>
                    </a:cubicBezTo>
                    <a:cubicBezTo>
                      <a:pt x="90" y="5"/>
                      <a:pt x="82" y="0"/>
                      <a:pt x="74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" name="Google Shape;797;p43"/>
              <p:cNvSpPr/>
              <p:nvPr/>
            </p:nvSpPr>
            <p:spPr>
              <a:xfrm flipH="1">
                <a:off x="7403262" y="1254974"/>
                <a:ext cx="31434" cy="3502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05" extrusionOk="0">
                    <a:moveTo>
                      <a:pt x="157" y="1"/>
                    </a:moveTo>
                    <a:cubicBezTo>
                      <a:pt x="154" y="1"/>
                      <a:pt x="150" y="1"/>
                      <a:pt x="147" y="2"/>
                    </a:cubicBezTo>
                    <a:cubicBezTo>
                      <a:pt x="121" y="21"/>
                      <a:pt x="96" y="47"/>
                      <a:pt x="77" y="79"/>
                    </a:cubicBezTo>
                    <a:cubicBezTo>
                      <a:pt x="52" y="104"/>
                      <a:pt x="32" y="129"/>
                      <a:pt x="13" y="155"/>
                    </a:cubicBezTo>
                    <a:cubicBezTo>
                      <a:pt x="1" y="167"/>
                      <a:pt x="1" y="187"/>
                      <a:pt x="13" y="199"/>
                    </a:cubicBezTo>
                    <a:cubicBezTo>
                      <a:pt x="17" y="202"/>
                      <a:pt x="23" y="204"/>
                      <a:pt x="30" y="204"/>
                    </a:cubicBezTo>
                    <a:cubicBezTo>
                      <a:pt x="37" y="204"/>
                      <a:pt x="45" y="202"/>
                      <a:pt x="52" y="199"/>
                    </a:cubicBezTo>
                    <a:lnTo>
                      <a:pt x="121" y="117"/>
                    </a:lnTo>
                    <a:cubicBezTo>
                      <a:pt x="134" y="104"/>
                      <a:pt x="140" y="91"/>
                      <a:pt x="153" y="79"/>
                    </a:cubicBezTo>
                    <a:lnTo>
                      <a:pt x="166" y="53"/>
                    </a:lnTo>
                    <a:cubicBezTo>
                      <a:pt x="172" y="47"/>
                      <a:pt x="179" y="40"/>
                      <a:pt x="179" y="28"/>
                    </a:cubicBezTo>
                    <a:cubicBezTo>
                      <a:pt x="184" y="12"/>
                      <a:pt x="172" y="1"/>
                      <a:pt x="157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" name="Google Shape;798;p43"/>
              <p:cNvSpPr/>
              <p:nvPr/>
            </p:nvSpPr>
            <p:spPr>
              <a:xfrm flipH="1">
                <a:off x="7352352" y="1283675"/>
                <a:ext cx="29555" cy="40147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35" extrusionOk="0">
                    <a:moveTo>
                      <a:pt x="157" y="1"/>
                    </a:moveTo>
                    <a:cubicBezTo>
                      <a:pt x="154" y="1"/>
                      <a:pt x="151" y="2"/>
                      <a:pt x="149" y="6"/>
                    </a:cubicBezTo>
                    <a:cubicBezTo>
                      <a:pt x="137" y="12"/>
                      <a:pt x="130" y="19"/>
                      <a:pt x="130" y="31"/>
                    </a:cubicBezTo>
                    <a:cubicBezTo>
                      <a:pt x="124" y="38"/>
                      <a:pt x="117" y="44"/>
                      <a:pt x="117" y="57"/>
                    </a:cubicBezTo>
                    <a:cubicBezTo>
                      <a:pt x="111" y="63"/>
                      <a:pt x="98" y="88"/>
                      <a:pt x="86" y="108"/>
                    </a:cubicBezTo>
                    <a:cubicBezTo>
                      <a:pt x="67" y="139"/>
                      <a:pt x="48" y="171"/>
                      <a:pt x="16" y="196"/>
                    </a:cubicBezTo>
                    <a:cubicBezTo>
                      <a:pt x="1" y="211"/>
                      <a:pt x="17" y="234"/>
                      <a:pt x="34" y="234"/>
                    </a:cubicBezTo>
                    <a:cubicBezTo>
                      <a:pt x="39" y="234"/>
                      <a:pt x="43" y="232"/>
                      <a:pt x="48" y="228"/>
                    </a:cubicBezTo>
                    <a:cubicBezTo>
                      <a:pt x="79" y="203"/>
                      <a:pt x="105" y="171"/>
                      <a:pt x="130" y="133"/>
                    </a:cubicBezTo>
                    <a:cubicBezTo>
                      <a:pt x="137" y="120"/>
                      <a:pt x="149" y="101"/>
                      <a:pt x="156" y="82"/>
                    </a:cubicBezTo>
                    <a:cubicBezTo>
                      <a:pt x="162" y="69"/>
                      <a:pt x="168" y="63"/>
                      <a:pt x="168" y="50"/>
                    </a:cubicBezTo>
                    <a:cubicBezTo>
                      <a:pt x="168" y="44"/>
                      <a:pt x="168" y="31"/>
                      <a:pt x="168" y="19"/>
                    </a:cubicBezTo>
                    <a:cubicBezTo>
                      <a:pt x="173" y="10"/>
                      <a:pt x="165" y="1"/>
                      <a:pt x="157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" name="Google Shape;799;p43"/>
              <p:cNvSpPr/>
              <p:nvPr/>
            </p:nvSpPr>
            <p:spPr>
              <a:xfrm flipH="1">
                <a:off x="7353378" y="1232081"/>
                <a:ext cx="96865" cy="93279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46" extrusionOk="0">
                    <a:moveTo>
                      <a:pt x="523" y="0"/>
                    </a:moveTo>
                    <a:cubicBezTo>
                      <a:pt x="513" y="0"/>
                      <a:pt x="504" y="3"/>
                      <a:pt x="498" y="9"/>
                    </a:cubicBezTo>
                    <a:cubicBezTo>
                      <a:pt x="479" y="28"/>
                      <a:pt x="460" y="54"/>
                      <a:pt x="448" y="79"/>
                    </a:cubicBezTo>
                    <a:cubicBezTo>
                      <a:pt x="435" y="104"/>
                      <a:pt x="416" y="130"/>
                      <a:pt x="403" y="155"/>
                    </a:cubicBezTo>
                    <a:cubicBezTo>
                      <a:pt x="371" y="200"/>
                      <a:pt x="333" y="244"/>
                      <a:pt x="295" y="282"/>
                    </a:cubicBezTo>
                    <a:cubicBezTo>
                      <a:pt x="212" y="365"/>
                      <a:pt x="123" y="441"/>
                      <a:pt x="28" y="505"/>
                    </a:cubicBezTo>
                    <a:cubicBezTo>
                      <a:pt x="1" y="516"/>
                      <a:pt x="16" y="546"/>
                      <a:pt x="37" y="546"/>
                    </a:cubicBezTo>
                    <a:cubicBezTo>
                      <a:pt x="40" y="546"/>
                      <a:pt x="44" y="545"/>
                      <a:pt x="47" y="543"/>
                    </a:cubicBezTo>
                    <a:cubicBezTo>
                      <a:pt x="162" y="498"/>
                      <a:pt x="263" y="429"/>
                      <a:pt x="352" y="340"/>
                    </a:cubicBezTo>
                    <a:cubicBezTo>
                      <a:pt x="390" y="301"/>
                      <a:pt x="435" y="251"/>
                      <a:pt x="467" y="206"/>
                    </a:cubicBezTo>
                    <a:cubicBezTo>
                      <a:pt x="486" y="181"/>
                      <a:pt x="505" y="155"/>
                      <a:pt x="524" y="130"/>
                    </a:cubicBezTo>
                    <a:cubicBezTo>
                      <a:pt x="543" y="104"/>
                      <a:pt x="556" y="73"/>
                      <a:pt x="562" y="41"/>
                    </a:cubicBezTo>
                    <a:cubicBezTo>
                      <a:pt x="566" y="15"/>
                      <a:pt x="543" y="0"/>
                      <a:pt x="523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" name="Google Shape;800;p43"/>
              <p:cNvSpPr/>
              <p:nvPr/>
            </p:nvSpPr>
            <p:spPr>
              <a:xfrm flipH="1">
                <a:off x="7280259" y="1022460"/>
                <a:ext cx="23746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316" extrusionOk="0">
                    <a:moveTo>
                      <a:pt x="114" y="1"/>
                    </a:moveTo>
                    <a:cubicBezTo>
                      <a:pt x="111" y="1"/>
                      <a:pt x="108" y="2"/>
                      <a:pt x="106" y="3"/>
                    </a:cubicBezTo>
                    <a:cubicBezTo>
                      <a:pt x="87" y="10"/>
                      <a:pt x="87" y="22"/>
                      <a:pt x="81" y="35"/>
                    </a:cubicBezTo>
                    <a:cubicBezTo>
                      <a:pt x="74" y="48"/>
                      <a:pt x="68" y="61"/>
                      <a:pt x="62" y="73"/>
                    </a:cubicBezTo>
                    <a:cubicBezTo>
                      <a:pt x="55" y="99"/>
                      <a:pt x="49" y="124"/>
                      <a:pt x="43" y="143"/>
                    </a:cubicBezTo>
                    <a:cubicBezTo>
                      <a:pt x="30" y="194"/>
                      <a:pt x="17" y="245"/>
                      <a:pt x="5" y="289"/>
                    </a:cubicBezTo>
                    <a:cubicBezTo>
                      <a:pt x="1" y="305"/>
                      <a:pt x="14" y="316"/>
                      <a:pt x="26" y="316"/>
                    </a:cubicBezTo>
                    <a:cubicBezTo>
                      <a:pt x="33" y="316"/>
                      <a:pt x="40" y="312"/>
                      <a:pt x="43" y="302"/>
                    </a:cubicBezTo>
                    <a:cubicBezTo>
                      <a:pt x="62" y="258"/>
                      <a:pt x="81" y="207"/>
                      <a:pt x="100" y="162"/>
                    </a:cubicBezTo>
                    <a:lnTo>
                      <a:pt x="125" y="92"/>
                    </a:lnTo>
                    <a:cubicBezTo>
                      <a:pt x="132" y="80"/>
                      <a:pt x="132" y="67"/>
                      <a:pt x="138" y="54"/>
                    </a:cubicBezTo>
                    <a:cubicBezTo>
                      <a:pt x="138" y="41"/>
                      <a:pt x="138" y="29"/>
                      <a:pt x="138" y="16"/>
                    </a:cubicBezTo>
                    <a:cubicBezTo>
                      <a:pt x="133" y="7"/>
                      <a:pt x="122" y="1"/>
                      <a:pt x="114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" name="Google Shape;801;p43"/>
              <p:cNvSpPr/>
              <p:nvPr/>
            </p:nvSpPr>
            <p:spPr>
              <a:xfrm flipH="1">
                <a:off x="7256513" y="1040228"/>
                <a:ext cx="19646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26" extrusionOk="0">
                    <a:moveTo>
                      <a:pt x="95" y="1"/>
                    </a:moveTo>
                    <a:cubicBezTo>
                      <a:pt x="90" y="1"/>
                      <a:pt x="85" y="3"/>
                      <a:pt x="83" y="7"/>
                    </a:cubicBezTo>
                    <a:cubicBezTo>
                      <a:pt x="70" y="20"/>
                      <a:pt x="64" y="39"/>
                      <a:pt x="58" y="58"/>
                    </a:cubicBezTo>
                    <a:cubicBezTo>
                      <a:pt x="51" y="71"/>
                      <a:pt x="45" y="90"/>
                      <a:pt x="39" y="103"/>
                    </a:cubicBezTo>
                    <a:lnTo>
                      <a:pt x="7" y="204"/>
                    </a:lnTo>
                    <a:cubicBezTo>
                      <a:pt x="0" y="211"/>
                      <a:pt x="7" y="223"/>
                      <a:pt x="20" y="223"/>
                    </a:cubicBezTo>
                    <a:cubicBezTo>
                      <a:pt x="21" y="225"/>
                      <a:pt x="23" y="226"/>
                      <a:pt x="26" y="226"/>
                    </a:cubicBezTo>
                    <a:cubicBezTo>
                      <a:pt x="32" y="226"/>
                      <a:pt x="39" y="220"/>
                      <a:pt x="39" y="211"/>
                    </a:cubicBezTo>
                    <a:lnTo>
                      <a:pt x="83" y="115"/>
                    </a:lnTo>
                    <a:cubicBezTo>
                      <a:pt x="89" y="103"/>
                      <a:pt x="96" y="84"/>
                      <a:pt x="102" y="71"/>
                    </a:cubicBezTo>
                    <a:lnTo>
                      <a:pt x="108" y="45"/>
                    </a:lnTo>
                    <a:cubicBezTo>
                      <a:pt x="108" y="39"/>
                      <a:pt x="115" y="26"/>
                      <a:pt x="115" y="20"/>
                    </a:cubicBezTo>
                    <a:cubicBezTo>
                      <a:pt x="115" y="8"/>
                      <a:pt x="104" y="1"/>
                      <a:pt x="95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2" name="Google Shape;802;p43"/>
              <p:cNvSpPr/>
              <p:nvPr/>
            </p:nvSpPr>
            <p:spPr>
              <a:xfrm flipH="1">
                <a:off x="7569487" y="761246"/>
                <a:ext cx="62527" cy="2425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42" extrusionOk="0">
                    <a:moveTo>
                      <a:pt x="341" y="0"/>
                    </a:moveTo>
                    <a:cubicBezTo>
                      <a:pt x="340" y="0"/>
                      <a:pt x="338" y="0"/>
                      <a:pt x="336" y="1"/>
                    </a:cubicBezTo>
                    <a:cubicBezTo>
                      <a:pt x="285" y="20"/>
                      <a:pt x="228" y="39"/>
                      <a:pt x="171" y="58"/>
                    </a:cubicBezTo>
                    <a:cubicBezTo>
                      <a:pt x="120" y="71"/>
                      <a:pt x="63" y="96"/>
                      <a:pt x="12" y="122"/>
                    </a:cubicBezTo>
                    <a:cubicBezTo>
                      <a:pt x="1" y="127"/>
                      <a:pt x="9" y="142"/>
                      <a:pt x="19" y="142"/>
                    </a:cubicBezTo>
                    <a:cubicBezTo>
                      <a:pt x="21" y="142"/>
                      <a:pt x="23" y="141"/>
                      <a:pt x="25" y="141"/>
                    </a:cubicBezTo>
                    <a:cubicBezTo>
                      <a:pt x="75" y="134"/>
                      <a:pt x="133" y="115"/>
                      <a:pt x="183" y="96"/>
                    </a:cubicBezTo>
                    <a:cubicBezTo>
                      <a:pt x="241" y="77"/>
                      <a:pt x="291" y="58"/>
                      <a:pt x="342" y="39"/>
                    </a:cubicBezTo>
                    <a:cubicBezTo>
                      <a:pt x="366" y="33"/>
                      <a:pt x="362" y="0"/>
                      <a:pt x="341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3" name="Google Shape;803;p43"/>
              <p:cNvSpPr/>
              <p:nvPr/>
            </p:nvSpPr>
            <p:spPr>
              <a:xfrm flipH="1">
                <a:off x="7088238" y="1790557"/>
                <a:ext cx="171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4" name="Google Shape;804;p43"/>
              <p:cNvSpPr/>
              <p:nvPr/>
            </p:nvSpPr>
            <p:spPr>
              <a:xfrm flipH="1">
                <a:off x="8573328" y="1746993"/>
                <a:ext cx="698213" cy="562576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293" extrusionOk="0">
                    <a:moveTo>
                      <a:pt x="4086" y="1"/>
                    </a:moveTo>
                    <a:lnTo>
                      <a:pt x="4086" y="1"/>
                    </a:lnTo>
                    <a:cubicBezTo>
                      <a:pt x="3998" y="45"/>
                      <a:pt x="3896" y="96"/>
                      <a:pt x="3813" y="134"/>
                    </a:cubicBezTo>
                    <a:cubicBezTo>
                      <a:pt x="3724" y="173"/>
                      <a:pt x="3642" y="211"/>
                      <a:pt x="3553" y="242"/>
                    </a:cubicBezTo>
                    <a:cubicBezTo>
                      <a:pt x="3470" y="281"/>
                      <a:pt x="3381" y="306"/>
                      <a:pt x="3292" y="325"/>
                    </a:cubicBezTo>
                    <a:cubicBezTo>
                      <a:pt x="3275" y="331"/>
                      <a:pt x="3257" y="334"/>
                      <a:pt x="3239" y="334"/>
                    </a:cubicBezTo>
                    <a:cubicBezTo>
                      <a:pt x="3180" y="334"/>
                      <a:pt x="3124" y="303"/>
                      <a:pt x="3095" y="249"/>
                    </a:cubicBezTo>
                    <a:lnTo>
                      <a:pt x="2974" y="363"/>
                    </a:lnTo>
                    <a:cubicBezTo>
                      <a:pt x="2479" y="814"/>
                      <a:pt x="1989" y="1272"/>
                      <a:pt x="1513" y="1736"/>
                    </a:cubicBezTo>
                    <a:cubicBezTo>
                      <a:pt x="1271" y="1971"/>
                      <a:pt x="1023" y="2206"/>
                      <a:pt x="788" y="2441"/>
                    </a:cubicBezTo>
                    <a:lnTo>
                      <a:pt x="432" y="2797"/>
                    </a:lnTo>
                    <a:cubicBezTo>
                      <a:pt x="312" y="2905"/>
                      <a:pt x="204" y="3026"/>
                      <a:pt x="96" y="3147"/>
                    </a:cubicBezTo>
                    <a:cubicBezTo>
                      <a:pt x="70" y="3172"/>
                      <a:pt x="45" y="3204"/>
                      <a:pt x="26" y="3242"/>
                    </a:cubicBezTo>
                    <a:cubicBezTo>
                      <a:pt x="13" y="3267"/>
                      <a:pt x="0" y="3286"/>
                      <a:pt x="32" y="3293"/>
                    </a:cubicBezTo>
                    <a:cubicBezTo>
                      <a:pt x="96" y="3293"/>
                      <a:pt x="153" y="3280"/>
                      <a:pt x="204" y="3248"/>
                    </a:cubicBezTo>
                    <a:cubicBezTo>
                      <a:pt x="331" y="3204"/>
                      <a:pt x="458" y="3147"/>
                      <a:pt x="585" y="3089"/>
                    </a:cubicBezTo>
                    <a:cubicBezTo>
                      <a:pt x="839" y="2975"/>
                      <a:pt x="1087" y="2848"/>
                      <a:pt x="1328" y="2708"/>
                    </a:cubicBezTo>
                    <a:cubicBezTo>
                      <a:pt x="1811" y="2429"/>
                      <a:pt x="2269" y="2104"/>
                      <a:pt x="2695" y="1742"/>
                    </a:cubicBezTo>
                    <a:cubicBezTo>
                      <a:pt x="2904" y="1564"/>
                      <a:pt x="3108" y="1374"/>
                      <a:pt x="3298" y="1170"/>
                    </a:cubicBezTo>
                    <a:cubicBezTo>
                      <a:pt x="3470" y="992"/>
                      <a:pt x="3623" y="802"/>
                      <a:pt x="3794" y="624"/>
                    </a:cubicBezTo>
                    <a:cubicBezTo>
                      <a:pt x="3781" y="598"/>
                      <a:pt x="3775" y="560"/>
                      <a:pt x="3781" y="528"/>
                    </a:cubicBezTo>
                    <a:cubicBezTo>
                      <a:pt x="3794" y="471"/>
                      <a:pt x="3820" y="414"/>
                      <a:pt x="3851" y="363"/>
                    </a:cubicBezTo>
                    <a:cubicBezTo>
                      <a:pt x="3889" y="293"/>
                      <a:pt x="3928" y="217"/>
                      <a:pt x="3966" y="160"/>
                    </a:cubicBezTo>
                    <a:cubicBezTo>
                      <a:pt x="4004" y="103"/>
                      <a:pt x="4042" y="52"/>
                      <a:pt x="4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5" name="Google Shape;805;p43"/>
              <p:cNvSpPr/>
              <p:nvPr/>
            </p:nvSpPr>
            <p:spPr>
              <a:xfrm flipH="1">
                <a:off x="7538736" y="2020678"/>
                <a:ext cx="121807" cy="34339"/>
              </a:xfrm>
              <a:custGeom>
                <a:avLst/>
                <a:gdLst/>
                <a:ahLst/>
                <a:cxnLst/>
                <a:rect l="l" t="t" r="r" b="b"/>
                <a:pathLst>
                  <a:path w="713" h="201" extrusionOk="0">
                    <a:moveTo>
                      <a:pt x="630" y="0"/>
                    </a:moveTo>
                    <a:cubicBezTo>
                      <a:pt x="560" y="7"/>
                      <a:pt x="497" y="13"/>
                      <a:pt x="427" y="13"/>
                    </a:cubicBezTo>
                    <a:cubicBezTo>
                      <a:pt x="427" y="19"/>
                      <a:pt x="420" y="19"/>
                      <a:pt x="420" y="19"/>
                    </a:cubicBezTo>
                    <a:cubicBezTo>
                      <a:pt x="369" y="39"/>
                      <a:pt x="325" y="51"/>
                      <a:pt x="274" y="58"/>
                    </a:cubicBezTo>
                    <a:cubicBezTo>
                      <a:pt x="223" y="70"/>
                      <a:pt x="172" y="83"/>
                      <a:pt x="128" y="108"/>
                    </a:cubicBezTo>
                    <a:cubicBezTo>
                      <a:pt x="103" y="115"/>
                      <a:pt x="1" y="153"/>
                      <a:pt x="1" y="185"/>
                    </a:cubicBezTo>
                    <a:cubicBezTo>
                      <a:pt x="3" y="197"/>
                      <a:pt x="18" y="201"/>
                      <a:pt x="36" y="201"/>
                    </a:cubicBezTo>
                    <a:cubicBezTo>
                      <a:pt x="65" y="201"/>
                      <a:pt x="104" y="191"/>
                      <a:pt x="115" y="191"/>
                    </a:cubicBezTo>
                    <a:cubicBezTo>
                      <a:pt x="223" y="172"/>
                      <a:pt x="338" y="147"/>
                      <a:pt x="446" y="115"/>
                    </a:cubicBezTo>
                    <a:cubicBezTo>
                      <a:pt x="497" y="102"/>
                      <a:pt x="554" y="83"/>
                      <a:pt x="605" y="70"/>
                    </a:cubicBezTo>
                    <a:cubicBezTo>
                      <a:pt x="630" y="58"/>
                      <a:pt x="662" y="51"/>
                      <a:pt x="687" y="39"/>
                    </a:cubicBezTo>
                    <a:lnTo>
                      <a:pt x="713" y="32"/>
                    </a:lnTo>
                    <a:cubicBezTo>
                      <a:pt x="681" y="26"/>
                      <a:pt x="655" y="13"/>
                      <a:pt x="6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6" name="Google Shape;806;p43"/>
              <p:cNvSpPr/>
              <p:nvPr/>
            </p:nvSpPr>
            <p:spPr>
              <a:xfrm flipH="1">
                <a:off x="7425813" y="2004449"/>
                <a:ext cx="103357" cy="13137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9" extrusionOk="0">
                    <a:moveTo>
                      <a:pt x="287" y="0"/>
                    </a:moveTo>
                    <a:cubicBezTo>
                      <a:pt x="204" y="25"/>
                      <a:pt x="122" y="45"/>
                      <a:pt x="39" y="64"/>
                    </a:cubicBezTo>
                    <a:lnTo>
                      <a:pt x="1" y="70"/>
                    </a:lnTo>
                    <a:cubicBezTo>
                      <a:pt x="287" y="172"/>
                      <a:pt x="458" y="464"/>
                      <a:pt x="420" y="769"/>
                    </a:cubicBezTo>
                    <a:cubicBezTo>
                      <a:pt x="541" y="667"/>
                      <a:pt x="605" y="515"/>
                      <a:pt x="592" y="362"/>
                    </a:cubicBezTo>
                    <a:cubicBezTo>
                      <a:pt x="579" y="273"/>
                      <a:pt x="547" y="191"/>
                      <a:pt x="496" y="121"/>
                    </a:cubicBezTo>
                    <a:cubicBezTo>
                      <a:pt x="471" y="89"/>
                      <a:pt x="446" y="57"/>
                      <a:pt x="408" y="32"/>
                    </a:cubicBezTo>
                    <a:lnTo>
                      <a:pt x="382" y="13"/>
                    </a:lnTo>
                    <a:cubicBezTo>
                      <a:pt x="350" y="13"/>
                      <a:pt x="319" y="0"/>
                      <a:pt x="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7" name="Google Shape;807;p43"/>
              <p:cNvSpPr/>
              <p:nvPr/>
            </p:nvSpPr>
            <p:spPr>
              <a:xfrm flipH="1">
                <a:off x="7376953" y="2006499"/>
                <a:ext cx="64235" cy="85933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03" extrusionOk="0">
                    <a:moveTo>
                      <a:pt x="178" y="1"/>
                    </a:moveTo>
                    <a:cubicBezTo>
                      <a:pt x="121" y="7"/>
                      <a:pt x="64" y="7"/>
                      <a:pt x="1" y="7"/>
                    </a:cubicBezTo>
                    <a:cubicBezTo>
                      <a:pt x="20" y="26"/>
                      <a:pt x="39" y="52"/>
                      <a:pt x="58" y="77"/>
                    </a:cubicBezTo>
                    <a:cubicBezTo>
                      <a:pt x="64" y="90"/>
                      <a:pt x="70" y="96"/>
                      <a:pt x="70" y="109"/>
                    </a:cubicBezTo>
                    <a:lnTo>
                      <a:pt x="77" y="115"/>
                    </a:lnTo>
                    <a:cubicBezTo>
                      <a:pt x="128" y="179"/>
                      <a:pt x="172" y="249"/>
                      <a:pt x="210" y="325"/>
                    </a:cubicBezTo>
                    <a:cubicBezTo>
                      <a:pt x="236" y="382"/>
                      <a:pt x="261" y="446"/>
                      <a:pt x="280" y="503"/>
                    </a:cubicBezTo>
                    <a:cubicBezTo>
                      <a:pt x="369" y="395"/>
                      <a:pt x="375" y="236"/>
                      <a:pt x="299" y="122"/>
                    </a:cubicBezTo>
                    <a:cubicBezTo>
                      <a:pt x="267" y="83"/>
                      <a:pt x="236" y="45"/>
                      <a:pt x="191" y="20"/>
                    </a:cubicBezTo>
                    <a:cubicBezTo>
                      <a:pt x="185" y="13"/>
                      <a:pt x="178" y="7"/>
                      <a:pt x="1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8" name="Google Shape;808;p43"/>
              <p:cNvSpPr/>
              <p:nvPr/>
            </p:nvSpPr>
            <p:spPr>
              <a:xfrm flipH="1">
                <a:off x="7037157" y="1788336"/>
                <a:ext cx="66456" cy="1033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05" extrusionOk="0">
                    <a:moveTo>
                      <a:pt x="90" y="0"/>
                    </a:moveTo>
                    <a:lnTo>
                      <a:pt x="45" y="32"/>
                    </a:lnTo>
                    <a:lnTo>
                      <a:pt x="1" y="70"/>
                    </a:lnTo>
                    <a:cubicBezTo>
                      <a:pt x="83" y="121"/>
                      <a:pt x="153" y="191"/>
                      <a:pt x="204" y="274"/>
                    </a:cubicBezTo>
                    <a:cubicBezTo>
                      <a:pt x="249" y="356"/>
                      <a:pt x="280" y="445"/>
                      <a:pt x="293" y="541"/>
                    </a:cubicBezTo>
                    <a:cubicBezTo>
                      <a:pt x="300" y="560"/>
                      <a:pt x="300" y="579"/>
                      <a:pt x="300" y="604"/>
                    </a:cubicBezTo>
                    <a:cubicBezTo>
                      <a:pt x="331" y="560"/>
                      <a:pt x="350" y="509"/>
                      <a:pt x="363" y="458"/>
                    </a:cubicBezTo>
                    <a:cubicBezTo>
                      <a:pt x="389" y="363"/>
                      <a:pt x="369" y="255"/>
                      <a:pt x="319" y="166"/>
                    </a:cubicBezTo>
                    <a:cubicBezTo>
                      <a:pt x="261" y="96"/>
                      <a:pt x="198" y="39"/>
                      <a:pt x="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9" name="Google Shape;809;p43"/>
              <p:cNvSpPr/>
              <p:nvPr/>
            </p:nvSpPr>
            <p:spPr>
              <a:xfrm flipH="1">
                <a:off x="7011019" y="1763393"/>
                <a:ext cx="60989" cy="6304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69" extrusionOk="0">
                    <a:moveTo>
                      <a:pt x="95" y="0"/>
                    </a:moveTo>
                    <a:cubicBezTo>
                      <a:pt x="76" y="13"/>
                      <a:pt x="64" y="26"/>
                      <a:pt x="51" y="38"/>
                    </a:cubicBezTo>
                    <a:lnTo>
                      <a:pt x="0" y="77"/>
                    </a:lnTo>
                    <a:cubicBezTo>
                      <a:pt x="13" y="83"/>
                      <a:pt x="26" y="89"/>
                      <a:pt x="38" y="89"/>
                    </a:cubicBezTo>
                    <a:cubicBezTo>
                      <a:pt x="95" y="102"/>
                      <a:pt x="146" y="127"/>
                      <a:pt x="197" y="166"/>
                    </a:cubicBezTo>
                    <a:cubicBezTo>
                      <a:pt x="261" y="216"/>
                      <a:pt x="312" y="286"/>
                      <a:pt x="343" y="369"/>
                    </a:cubicBezTo>
                    <a:cubicBezTo>
                      <a:pt x="356" y="299"/>
                      <a:pt x="350" y="223"/>
                      <a:pt x="318" y="159"/>
                    </a:cubicBezTo>
                    <a:cubicBezTo>
                      <a:pt x="292" y="121"/>
                      <a:pt x="254" y="83"/>
                      <a:pt x="216" y="57"/>
                    </a:cubicBezTo>
                    <a:cubicBezTo>
                      <a:pt x="197" y="45"/>
                      <a:pt x="172" y="32"/>
                      <a:pt x="153" y="26"/>
                    </a:cubicBezTo>
                    <a:lnTo>
                      <a:pt x="121" y="1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0" name="Google Shape;810;p43"/>
              <p:cNvSpPr/>
              <p:nvPr/>
            </p:nvSpPr>
            <p:spPr>
              <a:xfrm flipH="1">
                <a:off x="6816777" y="185857"/>
                <a:ext cx="1967365" cy="2034534"/>
              </a:xfrm>
              <a:custGeom>
                <a:avLst/>
                <a:gdLst/>
                <a:ahLst/>
                <a:cxnLst/>
                <a:rect l="l" t="t" r="r" b="b"/>
                <a:pathLst>
                  <a:path w="11516" h="11909" extrusionOk="0">
                    <a:moveTo>
                      <a:pt x="8567" y="1"/>
                    </a:moveTo>
                    <a:cubicBezTo>
                      <a:pt x="8459" y="20"/>
                      <a:pt x="8357" y="45"/>
                      <a:pt x="8256" y="77"/>
                    </a:cubicBezTo>
                    <a:cubicBezTo>
                      <a:pt x="8173" y="109"/>
                      <a:pt x="8097" y="147"/>
                      <a:pt x="8020" y="191"/>
                    </a:cubicBezTo>
                    <a:lnTo>
                      <a:pt x="7982" y="210"/>
                    </a:lnTo>
                    <a:cubicBezTo>
                      <a:pt x="7995" y="210"/>
                      <a:pt x="8001" y="204"/>
                      <a:pt x="8014" y="204"/>
                    </a:cubicBezTo>
                    <a:cubicBezTo>
                      <a:pt x="8037" y="195"/>
                      <a:pt x="8064" y="189"/>
                      <a:pt x="8092" y="189"/>
                    </a:cubicBezTo>
                    <a:cubicBezTo>
                      <a:pt x="8102" y="189"/>
                      <a:pt x="8112" y="190"/>
                      <a:pt x="8122" y="191"/>
                    </a:cubicBezTo>
                    <a:cubicBezTo>
                      <a:pt x="8135" y="191"/>
                      <a:pt x="8141" y="210"/>
                      <a:pt x="8128" y="223"/>
                    </a:cubicBezTo>
                    <a:cubicBezTo>
                      <a:pt x="8097" y="242"/>
                      <a:pt x="8065" y="255"/>
                      <a:pt x="8027" y="261"/>
                    </a:cubicBezTo>
                    <a:cubicBezTo>
                      <a:pt x="7989" y="274"/>
                      <a:pt x="7944" y="287"/>
                      <a:pt x="7906" y="299"/>
                    </a:cubicBezTo>
                    <a:cubicBezTo>
                      <a:pt x="7830" y="331"/>
                      <a:pt x="7747" y="363"/>
                      <a:pt x="7677" y="401"/>
                    </a:cubicBezTo>
                    <a:cubicBezTo>
                      <a:pt x="7601" y="439"/>
                      <a:pt x="7531" y="484"/>
                      <a:pt x="7461" y="528"/>
                    </a:cubicBezTo>
                    <a:lnTo>
                      <a:pt x="7448" y="541"/>
                    </a:lnTo>
                    <a:cubicBezTo>
                      <a:pt x="7506" y="515"/>
                      <a:pt x="7563" y="490"/>
                      <a:pt x="7626" y="477"/>
                    </a:cubicBezTo>
                    <a:cubicBezTo>
                      <a:pt x="7628" y="477"/>
                      <a:pt x="7630" y="477"/>
                      <a:pt x="7631" y="477"/>
                    </a:cubicBezTo>
                    <a:cubicBezTo>
                      <a:pt x="7647" y="477"/>
                      <a:pt x="7656" y="504"/>
                      <a:pt x="7639" y="515"/>
                    </a:cubicBezTo>
                    <a:cubicBezTo>
                      <a:pt x="7487" y="573"/>
                      <a:pt x="7347" y="655"/>
                      <a:pt x="7232" y="763"/>
                    </a:cubicBezTo>
                    <a:cubicBezTo>
                      <a:pt x="7175" y="808"/>
                      <a:pt x="7124" y="865"/>
                      <a:pt x="7080" y="922"/>
                    </a:cubicBezTo>
                    <a:cubicBezTo>
                      <a:pt x="7112" y="903"/>
                      <a:pt x="7150" y="878"/>
                      <a:pt x="7188" y="865"/>
                    </a:cubicBezTo>
                    <a:cubicBezTo>
                      <a:pt x="7193" y="861"/>
                      <a:pt x="7197" y="860"/>
                      <a:pt x="7202" y="860"/>
                    </a:cubicBezTo>
                    <a:cubicBezTo>
                      <a:pt x="7219" y="860"/>
                      <a:pt x="7228" y="888"/>
                      <a:pt x="7207" y="903"/>
                    </a:cubicBezTo>
                    <a:cubicBezTo>
                      <a:pt x="7131" y="954"/>
                      <a:pt x="7054" y="1005"/>
                      <a:pt x="6985" y="1068"/>
                    </a:cubicBezTo>
                    <a:cubicBezTo>
                      <a:pt x="6966" y="1094"/>
                      <a:pt x="6953" y="1113"/>
                      <a:pt x="6934" y="1138"/>
                    </a:cubicBezTo>
                    <a:cubicBezTo>
                      <a:pt x="6929" y="1143"/>
                      <a:pt x="6918" y="1147"/>
                      <a:pt x="6910" y="1147"/>
                    </a:cubicBezTo>
                    <a:cubicBezTo>
                      <a:pt x="6907" y="1147"/>
                      <a:pt x="6904" y="1146"/>
                      <a:pt x="6902" y="1145"/>
                    </a:cubicBezTo>
                    <a:cubicBezTo>
                      <a:pt x="6870" y="1170"/>
                      <a:pt x="6838" y="1202"/>
                      <a:pt x="6807" y="1240"/>
                    </a:cubicBezTo>
                    <a:cubicBezTo>
                      <a:pt x="6769" y="1284"/>
                      <a:pt x="6724" y="1335"/>
                      <a:pt x="6692" y="1386"/>
                    </a:cubicBezTo>
                    <a:cubicBezTo>
                      <a:pt x="6718" y="1361"/>
                      <a:pt x="6743" y="1342"/>
                      <a:pt x="6769" y="1323"/>
                    </a:cubicBezTo>
                    <a:cubicBezTo>
                      <a:pt x="6774" y="1318"/>
                      <a:pt x="6780" y="1317"/>
                      <a:pt x="6785" y="1317"/>
                    </a:cubicBezTo>
                    <a:cubicBezTo>
                      <a:pt x="6805" y="1317"/>
                      <a:pt x="6820" y="1339"/>
                      <a:pt x="6800" y="1354"/>
                    </a:cubicBezTo>
                    <a:cubicBezTo>
                      <a:pt x="6730" y="1418"/>
                      <a:pt x="6660" y="1494"/>
                      <a:pt x="6603" y="1577"/>
                    </a:cubicBezTo>
                    <a:cubicBezTo>
                      <a:pt x="6578" y="1621"/>
                      <a:pt x="6552" y="1659"/>
                      <a:pt x="6527" y="1710"/>
                    </a:cubicBezTo>
                    <a:cubicBezTo>
                      <a:pt x="6514" y="1729"/>
                      <a:pt x="6502" y="1748"/>
                      <a:pt x="6502" y="1774"/>
                    </a:cubicBezTo>
                    <a:cubicBezTo>
                      <a:pt x="6502" y="1793"/>
                      <a:pt x="6514" y="1806"/>
                      <a:pt x="6527" y="1818"/>
                    </a:cubicBezTo>
                    <a:cubicBezTo>
                      <a:pt x="6527" y="1831"/>
                      <a:pt x="6527" y="1844"/>
                      <a:pt x="6514" y="1850"/>
                    </a:cubicBezTo>
                    <a:cubicBezTo>
                      <a:pt x="6505" y="1855"/>
                      <a:pt x="6496" y="1857"/>
                      <a:pt x="6488" y="1857"/>
                    </a:cubicBezTo>
                    <a:cubicBezTo>
                      <a:pt x="6453" y="1857"/>
                      <a:pt x="6431" y="1816"/>
                      <a:pt x="6425" y="1780"/>
                    </a:cubicBezTo>
                    <a:lnTo>
                      <a:pt x="6400" y="1812"/>
                    </a:lnTo>
                    <a:cubicBezTo>
                      <a:pt x="6336" y="1901"/>
                      <a:pt x="6273" y="1996"/>
                      <a:pt x="6222" y="2091"/>
                    </a:cubicBezTo>
                    <a:cubicBezTo>
                      <a:pt x="6165" y="2187"/>
                      <a:pt x="6108" y="2282"/>
                      <a:pt x="6063" y="2384"/>
                    </a:cubicBezTo>
                    <a:cubicBezTo>
                      <a:pt x="6044" y="2428"/>
                      <a:pt x="6025" y="2466"/>
                      <a:pt x="6006" y="2511"/>
                    </a:cubicBezTo>
                    <a:cubicBezTo>
                      <a:pt x="6010" y="2509"/>
                      <a:pt x="6014" y="2508"/>
                      <a:pt x="6017" y="2508"/>
                    </a:cubicBezTo>
                    <a:cubicBezTo>
                      <a:pt x="6036" y="2508"/>
                      <a:pt x="6047" y="2533"/>
                      <a:pt x="6031" y="2549"/>
                    </a:cubicBezTo>
                    <a:lnTo>
                      <a:pt x="5961" y="2619"/>
                    </a:lnTo>
                    <a:cubicBezTo>
                      <a:pt x="5949" y="2638"/>
                      <a:pt x="5936" y="2657"/>
                      <a:pt x="5923" y="2670"/>
                    </a:cubicBezTo>
                    <a:cubicBezTo>
                      <a:pt x="5917" y="2682"/>
                      <a:pt x="5904" y="2682"/>
                      <a:pt x="5898" y="2682"/>
                    </a:cubicBezTo>
                    <a:cubicBezTo>
                      <a:pt x="5828" y="2746"/>
                      <a:pt x="5758" y="2816"/>
                      <a:pt x="5701" y="2892"/>
                    </a:cubicBezTo>
                    <a:cubicBezTo>
                      <a:pt x="5650" y="2949"/>
                      <a:pt x="5599" y="3019"/>
                      <a:pt x="5555" y="3083"/>
                    </a:cubicBezTo>
                    <a:cubicBezTo>
                      <a:pt x="5542" y="3108"/>
                      <a:pt x="5523" y="3127"/>
                      <a:pt x="5510" y="3146"/>
                    </a:cubicBezTo>
                    <a:cubicBezTo>
                      <a:pt x="5567" y="3108"/>
                      <a:pt x="5625" y="3064"/>
                      <a:pt x="5682" y="3026"/>
                    </a:cubicBezTo>
                    <a:cubicBezTo>
                      <a:pt x="5685" y="3024"/>
                      <a:pt x="5688" y="3023"/>
                      <a:pt x="5691" y="3023"/>
                    </a:cubicBezTo>
                    <a:cubicBezTo>
                      <a:pt x="5706" y="3023"/>
                      <a:pt x="5717" y="3048"/>
                      <a:pt x="5701" y="3064"/>
                    </a:cubicBezTo>
                    <a:cubicBezTo>
                      <a:pt x="5567" y="3178"/>
                      <a:pt x="5434" y="3293"/>
                      <a:pt x="5307" y="3413"/>
                    </a:cubicBezTo>
                    <a:cubicBezTo>
                      <a:pt x="5243" y="3477"/>
                      <a:pt x="5186" y="3534"/>
                      <a:pt x="5129" y="3598"/>
                    </a:cubicBezTo>
                    <a:cubicBezTo>
                      <a:pt x="5173" y="3579"/>
                      <a:pt x="5218" y="3559"/>
                      <a:pt x="5269" y="3540"/>
                    </a:cubicBezTo>
                    <a:cubicBezTo>
                      <a:pt x="5270" y="3540"/>
                      <a:pt x="5272" y="3540"/>
                      <a:pt x="5273" y="3540"/>
                    </a:cubicBezTo>
                    <a:cubicBezTo>
                      <a:pt x="5290" y="3540"/>
                      <a:pt x="5299" y="3573"/>
                      <a:pt x="5281" y="3579"/>
                    </a:cubicBezTo>
                    <a:cubicBezTo>
                      <a:pt x="5193" y="3623"/>
                      <a:pt x="5104" y="3674"/>
                      <a:pt x="5015" y="3718"/>
                    </a:cubicBezTo>
                    <a:cubicBezTo>
                      <a:pt x="5002" y="3731"/>
                      <a:pt x="4989" y="3750"/>
                      <a:pt x="4976" y="3763"/>
                    </a:cubicBezTo>
                    <a:cubicBezTo>
                      <a:pt x="4964" y="3769"/>
                      <a:pt x="4951" y="3782"/>
                      <a:pt x="4938" y="3788"/>
                    </a:cubicBezTo>
                    <a:cubicBezTo>
                      <a:pt x="4926" y="3788"/>
                      <a:pt x="4913" y="3788"/>
                      <a:pt x="4907" y="3776"/>
                    </a:cubicBezTo>
                    <a:cubicBezTo>
                      <a:pt x="4767" y="3858"/>
                      <a:pt x="4627" y="3934"/>
                      <a:pt x="4487" y="4017"/>
                    </a:cubicBezTo>
                    <a:cubicBezTo>
                      <a:pt x="4030" y="4297"/>
                      <a:pt x="3604" y="4627"/>
                      <a:pt x="3216" y="5002"/>
                    </a:cubicBezTo>
                    <a:cubicBezTo>
                      <a:pt x="3019" y="5186"/>
                      <a:pt x="2835" y="5396"/>
                      <a:pt x="2682" y="5618"/>
                    </a:cubicBezTo>
                    <a:cubicBezTo>
                      <a:pt x="2606" y="5733"/>
                      <a:pt x="2549" y="5860"/>
                      <a:pt x="2504" y="5987"/>
                    </a:cubicBezTo>
                    <a:cubicBezTo>
                      <a:pt x="2485" y="6038"/>
                      <a:pt x="2466" y="6095"/>
                      <a:pt x="2454" y="6152"/>
                    </a:cubicBezTo>
                    <a:cubicBezTo>
                      <a:pt x="2466" y="6152"/>
                      <a:pt x="2485" y="6152"/>
                      <a:pt x="2479" y="6178"/>
                    </a:cubicBezTo>
                    <a:cubicBezTo>
                      <a:pt x="2473" y="6197"/>
                      <a:pt x="2460" y="6222"/>
                      <a:pt x="2447" y="6241"/>
                    </a:cubicBezTo>
                    <a:cubicBezTo>
                      <a:pt x="2454" y="6292"/>
                      <a:pt x="2485" y="6330"/>
                      <a:pt x="2530" y="6337"/>
                    </a:cubicBezTo>
                    <a:cubicBezTo>
                      <a:pt x="2562" y="6349"/>
                      <a:pt x="2562" y="6394"/>
                      <a:pt x="2530" y="6406"/>
                    </a:cubicBezTo>
                    <a:cubicBezTo>
                      <a:pt x="2519" y="6409"/>
                      <a:pt x="2509" y="6410"/>
                      <a:pt x="2498" y="6410"/>
                    </a:cubicBezTo>
                    <a:cubicBezTo>
                      <a:pt x="2459" y="6410"/>
                      <a:pt x="2422" y="6392"/>
                      <a:pt x="2396" y="6362"/>
                    </a:cubicBezTo>
                    <a:lnTo>
                      <a:pt x="2339" y="6464"/>
                    </a:lnTo>
                    <a:cubicBezTo>
                      <a:pt x="2282" y="6559"/>
                      <a:pt x="2231" y="6654"/>
                      <a:pt x="2174" y="6750"/>
                    </a:cubicBezTo>
                    <a:cubicBezTo>
                      <a:pt x="2066" y="6940"/>
                      <a:pt x="1945" y="7125"/>
                      <a:pt x="1824" y="7309"/>
                    </a:cubicBezTo>
                    <a:cubicBezTo>
                      <a:pt x="1399" y="7957"/>
                      <a:pt x="928" y="8580"/>
                      <a:pt x="420" y="9171"/>
                    </a:cubicBezTo>
                    <a:cubicBezTo>
                      <a:pt x="388" y="9209"/>
                      <a:pt x="293" y="9298"/>
                      <a:pt x="325" y="9355"/>
                    </a:cubicBezTo>
                    <a:cubicBezTo>
                      <a:pt x="336" y="9373"/>
                      <a:pt x="356" y="9380"/>
                      <a:pt x="381" y="9380"/>
                    </a:cubicBezTo>
                    <a:cubicBezTo>
                      <a:pt x="444" y="9380"/>
                      <a:pt x="536" y="9337"/>
                      <a:pt x="573" y="9323"/>
                    </a:cubicBezTo>
                    <a:cubicBezTo>
                      <a:pt x="738" y="9266"/>
                      <a:pt x="903" y="9196"/>
                      <a:pt x="1062" y="9114"/>
                    </a:cubicBezTo>
                    <a:cubicBezTo>
                      <a:pt x="1221" y="9031"/>
                      <a:pt x="1373" y="8942"/>
                      <a:pt x="1519" y="8840"/>
                    </a:cubicBezTo>
                    <a:cubicBezTo>
                      <a:pt x="1666" y="8739"/>
                      <a:pt x="1799" y="8624"/>
                      <a:pt x="1945" y="8523"/>
                    </a:cubicBezTo>
                    <a:cubicBezTo>
                      <a:pt x="1952" y="8515"/>
                      <a:pt x="1960" y="8512"/>
                      <a:pt x="1968" y="8512"/>
                    </a:cubicBezTo>
                    <a:cubicBezTo>
                      <a:pt x="1993" y="8512"/>
                      <a:pt x="2014" y="8547"/>
                      <a:pt x="1990" y="8567"/>
                    </a:cubicBezTo>
                    <a:cubicBezTo>
                      <a:pt x="1844" y="8726"/>
                      <a:pt x="1678" y="8866"/>
                      <a:pt x="1500" y="8980"/>
                    </a:cubicBezTo>
                    <a:cubicBezTo>
                      <a:pt x="1456" y="9006"/>
                      <a:pt x="1411" y="9031"/>
                      <a:pt x="1367" y="9056"/>
                    </a:cubicBezTo>
                    <a:cubicBezTo>
                      <a:pt x="1297" y="9158"/>
                      <a:pt x="1233" y="9266"/>
                      <a:pt x="1170" y="9374"/>
                    </a:cubicBezTo>
                    <a:cubicBezTo>
                      <a:pt x="1132" y="9444"/>
                      <a:pt x="1094" y="9508"/>
                      <a:pt x="1062" y="9577"/>
                    </a:cubicBezTo>
                    <a:cubicBezTo>
                      <a:pt x="1043" y="9616"/>
                      <a:pt x="1024" y="9654"/>
                      <a:pt x="1017" y="9692"/>
                    </a:cubicBezTo>
                    <a:cubicBezTo>
                      <a:pt x="1020" y="9691"/>
                      <a:pt x="1023" y="9691"/>
                      <a:pt x="1025" y="9691"/>
                    </a:cubicBezTo>
                    <a:cubicBezTo>
                      <a:pt x="1052" y="9691"/>
                      <a:pt x="1067" y="9720"/>
                      <a:pt x="1056" y="9743"/>
                    </a:cubicBezTo>
                    <a:cubicBezTo>
                      <a:pt x="1049" y="9743"/>
                      <a:pt x="1049" y="9749"/>
                      <a:pt x="1049" y="9749"/>
                    </a:cubicBezTo>
                    <a:cubicBezTo>
                      <a:pt x="1061" y="9757"/>
                      <a:pt x="1075" y="9760"/>
                      <a:pt x="1090" y="9760"/>
                    </a:cubicBezTo>
                    <a:cubicBezTo>
                      <a:pt x="1124" y="9760"/>
                      <a:pt x="1163" y="9745"/>
                      <a:pt x="1189" y="9736"/>
                    </a:cubicBezTo>
                    <a:cubicBezTo>
                      <a:pt x="1240" y="9724"/>
                      <a:pt x="1291" y="9705"/>
                      <a:pt x="1342" y="9685"/>
                    </a:cubicBezTo>
                    <a:cubicBezTo>
                      <a:pt x="1443" y="9647"/>
                      <a:pt x="1545" y="9603"/>
                      <a:pt x="1647" y="9546"/>
                    </a:cubicBezTo>
                    <a:cubicBezTo>
                      <a:pt x="1837" y="9438"/>
                      <a:pt x="2015" y="9304"/>
                      <a:pt x="2174" y="9152"/>
                    </a:cubicBezTo>
                    <a:cubicBezTo>
                      <a:pt x="2314" y="9012"/>
                      <a:pt x="2441" y="8853"/>
                      <a:pt x="2543" y="8688"/>
                    </a:cubicBezTo>
                    <a:cubicBezTo>
                      <a:pt x="2587" y="8586"/>
                      <a:pt x="2632" y="8497"/>
                      <a:pt x="2676" y="8402"/>
                    </a:cubicBezTo>
                    <a:cubicBezTo>
                      <a:pt x="2701" y="8338"/>
                      <a:pt x="2740" y="8281"/>
                      <a:pt x="2765" y="8211"/>
                    </a:cubicBezTo>
                    <a:cubicBezTo>
                      <a:pt x="2790" y="8141"/>
                      <a:pt x="2809" y="8078"/>
                      <a:pt x="2835" y="8008"/>
                    </a:cubicBezTo>
                    <a:cubicBezTo>
                      <a:pt x="2840" y="7994"/>
                      <a:pt x="2852" y="7986"/>
                      <a:pt x="2865" y="7986"/>
                    </a:cubicBezTo>
                    <a:cubicBezTo>
                      <a:pt x="2870" y="7986"/>
                      <a:pt x="2875" y="7987"/>
                      <a:pt x="2879" y="7989"/>
                    </a:cubicBezTo>
                    <a:cubicBezTo>
                      <a:pt x="2886" y="7989"/>
                      <a:pt x="2886" y="7982"/>
                      <a:pt x="2886" y="7982"/>
                    </a:cubicBezTo>
                    <a:cubicBezTo>
                      <a:pt x="2890" y="7976"/>
                      <a:pt x="2897" y="7973"/>
                      <a:pt x="2904" y="7973"/>
                    </a:cubicBezTo>
                    <a:cubicBezTo>
                      <a:pt x="2916" y="7973"/>
                      <a:pt x="2928" y="7983"/>
                      <a:pt x="2924" y="7995"/>
                    </a:cubicBezTo>
                    <a:cubicBezTo>
                      <a:pt x="2911" y="8046"/>
                      <a:pt x="2892" y="8084"/>
                      <a:pt x="2879" y="8122"/>
                    </a:cubicBezTo>
                    <a:cubicBezTo>
                      <a:pt x="2829" y="8357"/>
                      <a:pt x="2733" y="8573"/>
                      <a:pt x="2606" y="8777"/>
                    </a:cubicBezTo>
                    <a:cubicBezTo>
                      <a:pt x="2593" y="8802"/>
                      <a:pt x="2581" y="8834"/>
                      <a:pt x="2568" y="8866"/>
                    </a:cubicBezTo>
                    <a:cubicBezTo>
                      <a:pt x="2549" y="8904"/>
                      <a:pt x="2549" y="8955"/>
                      <a:pt x="2555" y="8993"/>
                    </a:cubicBezTo>
                    <a:cubicBezTo>
                      <a:pt x="2567" y="9016"/>
                      <a:pt x="2587" y="9023"/>
                      <a:pt x="2610" y="9023"/>
                    </a:cubicBezTo>
                    <a:cubicBezTo>
                      <a:pt x="2638" y="9023"/>
                      <a:pt x="2668" y="9012"/>
                      <a:pt x="2689" y="9006"/>
                    </a:cubicBezTo>
                    <a:cubicBezTo>
                      <a:pt x="2797" y="8961"/>
                      <a:pt x="2898" y="8910"/>
                      <a:pt x="3000" y="8859"/>
                    </a:cubicBezTo>
                    <a:cubicBezTo>
                      <a:pt x="3197" y="8758"/>
                      <a:pt x="3381" y="8637"/>
                      <a:pt x="3553" y="8497"/>
                    </a:cubicBezTo>
                    <a:cubicBezTo>
                      <a:pt x="3731" y="8357"/>
                      <a:pt x="3890" y="8205"/>
                      <a:pt x="4036" y="8040"/>
                    </a:cubicBezTo>
                    <a:cubicBezTo>
                      <a:pt x="4182" y="7868"/>
                      <a:pt x="4303" y="7684"/>
                      <a:pt x="4443" y="7506"/>
                    </a:cubicBezTo>
                    <a:cubicBezTo>
                      <a:pt x="4449" y="7500"/>
                      <a:pt x="4457" y="7497"/>
                      <a:pt x="4466" y="7497"/>
                    </a:cubicBezTo>
                    <a:cubicBezTo>
                      <a:pt x="4484" y="7497"/>
                      <a:pt x="4502" y="7510"/>
                      <a:pt x="4493" y="7531"/>
                    </a:cubicBezTo>
                    <a:cubicBezTo>
                      <a:pt x="4392" y="7760"/>
                      <a:pt x="4246" y="7976"/>
                      <a:pt x="4074" y="8154"/>
                    </a:cubicBezTo>
                    <a:cubicBezTo>
                      <a:pt x="3979" y="8281"/>
                      <a:pt x="3909" y="8421"/>
                      <a:pt x="3871" y="8567"/>
                    </a:cubicBezTo>
                    <a:cubicBezTo>
                      <a:pt x="4061" y="8548"/>
                      <a:pt x="4246" y="8503"/>
                      <a:pt x="4424" y="8440"/>
                    </a:cubicBezTo>
                    <a:cubicBezTo>
                      <a:pt x="4964" y="8249"/>
                      <a:pt x="5409" y="7868"/>
                      <a:pt x="5688" y="7366"/>
                    </a:cubicBezTo>
                    <a:cubicBezTo>
                      <a:pt x="5739" y="7283"/>
                      <a:pt x="5777" y="7194"/>
                      <a:pt x="5822" y="7112"/>
                    </a:cubicBezTo>
                    <a:cubicBezTo>
                      <a:pt x="5860" y="7023"/>
                      <a:pt x="5892" y="6934"/>
                      <a:pt x="5930" y="6851"/>
                    </a:cubicBezTo>
                    <a:cubicBezTo>
                      <a:pt x="5930" y="6800"/>
                      <a:pt x="5930" y="6756"/>
                      <a:pt x="5930" y="6705"/>
                    </a:cubicBezTo>
                    <a:cubicBezTo>
                      <a:pt x="5936" y="6603"/>
                      <a:pt x="5942" y="6495"/>
                      <a:pt x="5961" y="6394"/>
                    </a:cubicBezTo>
                    <a:cubicBezTo>
                      <a:pt x="5974" y="6292"/>
                      <a:pt x="6006" y="6197"/>
                      <a:pt x="6057" y="6108"/>
                    </a:cubicBezTo>
                    <a:cubicBezTo>
                      <a:pt x="6062" y="6102"/>
                      <a:pt x="6069" y="6099"/>
                      <a:pt x="6076" y="6099"/>
                    </a:cubicBezTo>
                    <a:cubicBezTo>
                      <a:pt x="6086" y="6099"/>
                      <a:pt x="6095" y="6106"/>
                      <a:pt x="6095" y="6120"/>
                    </a:cubicBezTo>
                    <a:cubicBezTo>
                      <a:pt x="6089" y="6165"/>
                      <a:pt x="6076" y="6216"/>
                      <a:pt x="6063" y="6260"/>
                    </a:cubicBezTo>
                    <a:cubicBezTo>
                      <a:pt x="6050" y="6317"/>
                      <a:pt x="6044" y="6368"/>
                      <a:pt x="6038" y="6425"/>
                    </a:cubicBezTo>
                    <a:cubicBezTo>
                      <a:pt x="6025" y="6527"/>
                      <a:pt x="6019" y="6622"/>
                      <a:pt x="6019" y="6724"/>
                    </a:cubicBezTo>
                    <a:cubicBezTo>
                      <a:pt x="6012" y="6807"/>
                      <a:pt x="6012" y="6896"/>
                      <a:pt x="6019" y="6972"/>
                    </a:cubicBezTo>
                    <a:cubicBezTo>
                      <a:pt x="6019" y="7036"/>
                      <a:pt x="6044" y="7093"/>
                      <a:pt x="6089" y="7131"/>
                    </a:cubicBezTo>
                    <a:cubicBezTo>
                      <a:pt x="6104" y="7139"/>
                      <a:pt x="6119" y="7143"/>
                      <a:pt x="6135" y="7143"/>
                    </a:cubicBezTo>
                    <a:cubicBezTo>
                      <a:pt x="6192" y="7143"/>
                      <a:pt x="6252" y="7096"/>
                      <a:pt x="6292" y="7061"/>
                    </a:cubicBezTo>
                    <a:cubicBezTo>
                      <a:pt x="6349" y="7010"/>
                      <a:pt x="6400" y="6947"/>
                      <a:pt x="6451" y="6883"/>
                    </a:cubicBezTo>
                    <a:cubicBezTo>
                      <a:pt x="6540" y="6737"/>
                      <a:pt x="6603" y="6584"/>
                      <a:pt x="6641" y="6419"/>
                    </a:cubicBezTo>
                    <a:cubicBezTo>
                      <a:pt x="6660" y="6330"/>
                      <a:pt x="6680" y="6235"/>
                      <a:pt x="6692" y="6140"/>
                    </a:cubicBezTo>
                    <a:cubicBezTo>
                      <a:pt x="6699" y="6051"/>
                      <a:pt x="6718" y="5962"/>
                      <a:pt x="6743" y="5873"/>
                    </a:cubicBezTo>
                    <a:cubicBezTo>
                      <a:pt x="6750" y="5856"/>
                      <a:pt x="6765" y="5846"/>
                      <a:pt x="6779" y="5846"/>
                    </a:cubicBezTo>
                    <a:cubicBezTo>
                      <a:pt x="6792" y="5846"/>
                      <a:pt x="6804" y="5854"/>
                      <a:pt x="6807" y="5873"/>
                    </a:cubicBezTo>
                    <a:cubicBezTo>
                      <a:pt x="6813" y="5993"/>
                      <a:pt x="6807" y="6114"/>
                      <a:pt x="6788" y="6235"/>
                    </a:cubicBezTo>
                    <a:cubicBezTo>
                      <a:pt x="6775" y="6298"/>
                      <a:pt x="6762" y="6356"/>
                      <a:pt x="6749" y="6419"/>
                    </a:cubicBezTo>
                    <a:cubicBezTo>
                      <a:pt x="6743" y="6489"/>
                      <a:pt x="6756" y="6559"/>
                      <a:pt x="6794" y="6622"/>
                    </a:cubicBezTo>
                    <a:cubicBezTo>
                      <a:pt x="6811" y="6666"/>
                      <a:pt x="6852" y="6688"/>
                      <a:pt x="6897" y="6688"/>
                    </a:cubicBezTo>
                    <a:cubicBezTo>
                      <a:pt x="6917" y="6688"/>
                      <a:pt x="6939" y="6683"/>
                      <a:pt x="6959" y="6673"/>
                    </a:cubicBezTo>
                    <a:cubicBezTo>
                      <a:pt x="7010" y="6648"/>
                      <a:pt x="7061" y="6603"/>
                      <a:pt x="7099" y="6553"/>
                    </a:cubicBezTo>
                    <a:cubicBezTo>
                      <a:pt x="7143" y="6502"/>
                      <a:pt x="7182" y="6445"/>
                      <a:pt x="7213" y="6387"/>
                    </a:cubicBezTo>
                    <a:cubicBezTo>
                      <a:pt x="7283" y="6273"/>
                      <a:pt x="7328" y="6152"/>
                      <a:pt x="7360" y="6025"/>
                    </a:cubicBezTo>
                    <a:cubicBezTo>
                      <a:pt x="7385" y="5898"/>
                      <a:pt x="7379" y="5765"/>
                      <a:pt x="7404" y="5637"/>
                    </a:cubicBezTo>
                    <a:cubicBezTo>
                      <a:pt x="7407" y="5628"/>
                      <a:pt x="7417" y="5623"/>
                      <a:pt x="7426" y="5623"/>
                    </a:cubicBezTo>
                    <a:cubicBezTo>
                      <a:pt x="7436" y="5623"/>
                      <a:pt x="7445" y="5628"/>
                      <a:pt x="7448" y="5637"/>
                    </a:cubicBezTo>
                    <a:cubicBezTo>
                      <a:pt x="7493" y="5790"/>
                      <a:pt x="7493" y="5955"/>
                      <a:pt x="7442" y="6101"/>
                    </a:cubicBezTo>
                    <a:lnTo>
                      <a:pt x="7442" y="6108"/>
                    </a:lnTo>
                    <a:cubicBezTo>
                      <a:pt x="7576" y="6012"/>
                      <a:pt x="7684" y="5892"/>
                      <a:pt x="7779" y="5758"/>
                    </a:cubicBezTo>
                    <a:cubicBezTo>
                      <a:pt x="7823" y="5688"/>
                      <a:pt x="7862" y="5612"/>
                      <a:pt x="7893" y="5529"/>
                    </a:cubicBezTo>
                    <a:cubicBezTo>
                      <a:pt x="7906" y="5485"/>
                      <a:pt x="7919" y="5447"/>
                      <a:pt x="7931" y="5409"/>
                    </a:cubicBezTo>
                    <a:cubicBezTo>
                      <a:pt x="7944" y="5371"/>
                      <a:pt x="7957" y="5339"/>
                      <a:pt x="7976" y="5313"/>
                    </a:cubicBezTo>
                    <a:cubicBezTo>
                      <a:pt x="7981" y="5306"/>
                      <a:pt x="7987" y="5304"/>
                      <a:pt x="7994" y="5304"/>
                    </a:cubicBezTo>
                    <a:cubicBezTo>
                      <a:pt x="8005" y="5304"/>
                      <a:pt x="8016" y="5312"/>
                      <a:pt x="8020" y="5320"/>
                    </a:cubicBezTo>
                    <a:cubicBezTo>
                      <a:pt x="8039" y="5402"/>
                      <a:pt x="7989" y="5510"/>
                      <a:pt x="7957" y="5580"/>
                    </a:cubicBezTo>
                    <a:cubicBezTo>
                      <a:pt x="7925" y="5657"/>
                      <a:pt x="7881" y="5733"/>
                      <a:pt x="7830" y="5809"/>
                    </a:cubicBezTo>
                    <a:cubicBezTo>
                      <a:pt x="7728" y="5955"/>
                      <a:pt x="7595" y="6076"/>
                      <a:pt x="7442" y="6171"/>
                    </a:cubicBezTo>
                    <a:lnTo>
                      <a:pt x="7423" y="6171"/>
                    </a:lnTo>
                    <a:cubicBezTo>
                      <a:pt x="7379" y="6305"/>
                      <a:pt x="7315" y="6425"/>
                      <a:pt x="7232" y="6540"/>
                    </a:cubicBezTo>
                    <a:cubicBezTo>
                      <a:pt x="7158" y="6631"/>
                      <a:pt x="7048" y="6774"/>
                      <a:pt x="6915" y="6774"/>
                    </a:cubicBezTo>
                    <a:cubicBezTo>
                      <a:pt x="6901" y="6774"/>
                      <a:pt x="6885" y="6772"/>
                      <a:pt x="6870" y="6769"/>
                    </a:cubicBezTo>
                    <a:cubicBezTo>
                      <a:pt x="6781" y="6743"/>
                      <a:pt x="6718" y="6667"/>
                      <a:pt x="6711" y="6572"/>
                    </a:cubicBezTo>
                    <a:lnTo>
                      <a:pt x="6705" y="6591"/>
                    </a:lnTo>
                    <a:cubicBezTo>
                      <a:pt x="6654" y="6769"/>
                      <a:pt x="6559" y="6940"/>
                      <a:pt x="6432" y="7080"/>
                    </a:cubicBezTo>
                    <a:cubicBezTo>
                      <a:pt x="6360" y="7160"/>
                      <a:pt x="6242" y="7253"/>
                      <a:pt x="6132" y="7253"/>
                    </a:cubicBezTo>
                    <a:cubicBezTo>
                      <a:pt x="6085" y="7253"/>
                      <a:pt x="6039" y="7236"/>
                      <a:pt x="6000" y="7194"/>
                    </a:cubicBezTo>
                    <a:cubicBezTo>
                      <a:pt x="5968" y="7150"/>
                      <a:pt x="5942" y="7099"/>
                      <a:pt x="5936" y="7048"/>
                    </a:cubicBezTo>
                    <a:cubicBezTo>
                      <a:pt x="5892" y="7194"/>
                      <a:pt x="5822" y="7341"/>
                      <a:pt x="5739" y="7474"/>
                    </a:cubicBezTo>
                    <a:cubicBezTo>
                      <a:pt x="5326" y="8160"/>
                      <a:pt x="4608" y="8605"/>
                      <a:pt x="3814" y="8669"/>
                    </a:cubicBezTo>
                    <a:cubicBezTo>
                      <a:pt x="3782" y="8669"/>
                      <a:pt x="3763" y="8637"/>
                      <a:pt x="3769" y="8612"/>
                    </a:cubicBezTo>
                    <a:cubicBezTo>
                      <a:pt x="3788" y="8535"/>
                      <a:pt x="3814" y="8459"/>
                      <a:pt x="3845" y="8389"/>
                    </a:cubicBezTo>
                    <a:lnTo>
                      <a:pt x="3845" y="8389"/>
                    </a:lnTo>
                    <a:cubicBezTo>
                      <a:pt x="3553" y="8669"/>
                      <a:pt x="3210" y="8891"/>
                      <a:pt x="2841" y="9056"/>
                    </a:cubicBezTo>
                    <a:cubicBezTo>
                      <a:pt x="2778" y="9086"/>
                      <a:pt x="2692" y="9129"/>
                      <a:pt x="2612" y="9129"/>
                    </a:cubicBezTo>
                    <a:cubicBezTo>
                      <a:pt x="2572" y="9129"/>
                      <a:pt x="2532" y="9118"/>
                      <a:pt x="2498" y="9088"/>
                    </a:cubicBezTo>
                    <a:cubicBezTo>
                      <a:pt x="2473" y="9063"/>
                      <a:pt x="2454" y="9031"/>
                      <a:pt x="2454" y="8993"/>
                    </a:cubicBezTo>
                    <a:cubicBezTo>
                      <a:pt x="2199" y="9317"/>
                      <a:pt x="1869" y="9577"/>
                      <a:pt x="1488" y="9743"/>
                    </a:cubicBezTo>
                    <a:cubicBezTo>
                      <a:pt x="1373" y="9794"/>
                      <a:pt x="1259" y="9832"/>
                      <a:pt x="1138" y="9851"/>
                    </a:cubicBezTo>
                    <a:cubicBezTo>
                      <a:pt x="1121" y="9855"/>
                      <a:pt x="1104" y="9857"/>
                      <a:pt x="1088" y="9857"/>
                    </a:cubicBezTo>
                    <a:cubicBezTo>
                      <a:pt x="1054" y="9857"/>
                      <a:pt x="1022" y="9849"/>
                      <a:pt x="992" y="9832"/>
                    </a:cubicBezTo>
                    <a:cubicBezTo>
                      <a:pt x="973" y="9863"/>
                      <a:pt x="954" y="9889"/>
                      <a:pt x="928" y="9914"/>
                    </a:cubicBezTo>
                    <a:cubicBezTo>
                      <a:pt x="655" y="10251"/>
                      <a:pt x="357" y="10562"/>
                      <a:pt x="32" y="10848"/>
                    </a:cubicBezTo>
                    <a:cubicBezTo>
                      <a:pt x="20" y="10867"/>
                      <a:pt x="13" y="10893"/>
                      <a:pt x="1" y="10912"/>
                    </a:cubicBezTo>
                    <a:cubicBezTo>
                      <a:pt x="134" y="10912"/>
                      <a:pt x="255" y="10887"/>
                      <a:pt x="369" y="10823"/>
                    </a:cubicBezTo>
                    <a:cubicBezTo>
                      <a:pt x="509" y="10759"/>
                      <a:pt x="649" y="10696"/>
                      <a:pt x="789" y="10632"/>
                    </a:cubicBezTo>
                    <a:cubicBezTo>
                      <a:pt x="1240" y="10429"/>
                      <a:pt x="1678" y="10200"/>
                      <a:pt x="2110" y="9952"/>
                    </a:cubicBezTo>
                    <a:cubicBezTo>
                      <a:pt x="2307" y="9832"/>
                      <a:pt x="2492" y="9698"/>
                      <a:pt x="2670" y="9546"/>
                    </a:cubicBezTo>
                    <a:cubicBezTo>
                      <a:pt x="2752" y="9476"/>
                      <a:pt x="2829" y="9393"/>
                      <a:pt x="2905" y="9317"/>
                    </a:cubicBezTo>
                    <a:cubicBezTo>
                      <a:pt x="2981" y="9228"/>
                      <a:pt x="3051" y="9133"/>
                      <a:pt x="3127" y="9050"/>
                    </a:cubicBezTo>
                    <a:cubicBezTo>
                      <a:pt x="3134" y="9044"/>
                      <a:pt x="3141" y="9041"/>
                      <a:pt x="3149" y="9041"/>
                    </a:cubicBezTo>
                    <a:cubicBezTo>
                      <a:pt x="3172" y="9041"/>
                      <a:pt x="3194" y="9064"/>
                      <a:pt x="3184" y="9088"/>
                    </a:cubicBezTo>
                    <a:cubicBezTo>
                      <a:pt x="3127" y="9203"/>
                      <a:pt x="3045" y="9317"/>
                      <a:pt x="2956" y="9412"/>
                    </a:cubicBezTo>
                    <a:cubicBezTo>
                      <a:pt x="2937" y="9431"/>
                      <a:pt x="2918" y="9450"/>
                      <a:pt x="2898" y="9469"/>
                    </a:cubicBezTo>
                    <a:cubicBezTo>
                      <a:pt x="2898" y="9469"/>
                      <a:pt x="2898" y="9476"/>
                      <a:pt x="2892" y="9476"/>
                    </a:cubicBezTo>
                    <a:lnTo>
                      <a:pt x="2886" y="9482"/>
                    </a:lnTo>
                    <a:lnTo>
                      <a:pt x="2867" y="9501"/>
                    </a:lnTo>
                    <a:cubicBezTo>
                      <a:pt x="2835" y="9546"/>
                      <a:pt x="2841" y="9603"/>
                      <a:pt x="2886" y="9628"/>
                    </a:cubicBezTo>
                    <a:cubicBezTo>
                      <a:pt x="2910" y="9648"/>
                      <a:pt x="2939" y="9655"/>
                      <a:pt x="2969" y="9655"/>
                    </a:cubicBezTo>
                    <a:cubicBezTo>
                      <a:pt x="3016" y="9655"/>
                      <a:pt x="3065" y="9637"/>
                      <a:pt x="3108" y="9622"/>
                    </a:cubicBezTo>
                    <a:cubicBezTo>
                      <a:pt x="3254" y="9558"/>
                      <a:pt x="3407" y="9495"/>
                      <a:pt x="3553" y="9431"/>
                    </a:cubicBezTo>
                    <a:cubicBezTo>
                      <a:pt x="4074" y="9196"/>
                      <a:pt x="4582" y="8942"/>
                      <a:pt x="5027" y="8580"/>
                    </a:cubicBezTo>
                    <a:cubicBezTo>
                      <a:pt x="5231" y="8402"/>
                      <a:pt x="5415" y="8211"/>
                      <a:pt x="5587" y="8008"/>
                    </a:cubicBezTo>
                    <a:cubicBezTo>
                      <a:pt x="5758" y="7798"/>
                      <a:pt x="5904" y="7563"/>
                      <a:pt x="6063" y="7347"/>
                    </a:cubicBezTo>
                    <a:cubicBezTo>
                      <a:pt x="6068" y="7338"/>
                      <a:pt x="6077" y="7333"/>
                      <a:pt x="6086" y="7333"/>
                    </a:cubicBezTo>
                    <a:cubicBezTo>
                      <a:pt x="6101" y="7333"/>
                      <a:pt x="6116" y="7346"/>
                      <a:pt x="6108" y="7366"/>
                    </a:cubicBezTo>
                    <a:cubicBezTo>
                      <a:pt x="5968" y="7671"/>
                      <a:pt x="5777" y="7951"/>
                      <a:pt x="5548" y="8198"/>
                    </a:cubicBezTo>
                    <a:cubicBezTo>
                      <a:pt x="5459" y="8294"/>
                      <a:pt x="5370" y="8383"/>
                      <a:pt x="5275" y="8465"/>
                    </a:cubicBezTo>
                    <a:cubicBezTo>
                      <a:pt x="5281" y="8484"/>
                      <a:pt x="5281" y="8497"/>
                      <a:pt x="5281" y="8510"/>
                    </a:cubicBezTo>
                    <a:cubicBezTo>
                      <a:pt x="5377" y="8446"/>
                      <a:pt x="5466" y="8402"/>
                      <a:pt x="5561" y="8332"/>
                    </a:cubicBezTo>
                    <a:cubicBezTo>
                      <a:pt x="5663" y="8268"/>
                      <a:pt x="5764" y="8198"/>
                      <a:pt x="5860" y="8129"/>
                    </a:cubicBezTo>
                    <a:cubicBezTo>
                      <a:pt x="6203" y="7868"/>
                      <a:pt x="6521" y="7582"/>
                      <a:pt x="6813" y="7264"/>
                    </a:cubicBezTo>
                    <a:cubicBezTo>
                      <a:pt x="6953" y="7099"/>
                      <a:pt x="7093" y="6934"/>
                      <a:pt x="7220" y="6756"/>
                    </a:cubicBezTo>
                    <a:cubicBezTo>
                      <a:pt x="7340" y="6584"/>
                      <a:pt x="7448" y="6394"/>
                      <a:pt x="7588" y="6228"/>
                    </a:cubicBezTo>
                    <a:cubicBezTo>
                      <a:pt x="7593" y="6222"/>
                      <a:pt x="7600" y="6219"/>
                      <a:pt x="7608" y="6219"/>
                    </a:cubicBezTo>
                    <a:cubicBezTo>
                      <a:pt x="7624" y="6219"/>
                      <a:pt x="7641" y="6231"/>
                      <a:pt x="7633" y="6248"/>
                    </a:cubicBezTo>
                    <a:cubicBezTo>
                      <a:pt x="7537" y="6476"/>
                      <a:pt x="7404" y="6680"/>
                      <a:pt x="7251" y="6870"/>
                    </a:cubicBezTo>
                    <a:cubicBezTo>
                      <a:pt x="6985" y="7226"/>
                      <a:pt x="6686" y="7544"/>
                      <a:pt x="6355" y="7836"/>
                    </a:cubicBezTo>
                    <a:cubicBezTo>
                      <a:pt x="6190" y="7982"/>
                      <a:pt x="6019" y="8116"/>
                      <a:pt x="5841" y="8243"/>
                    </a:cubicBezTo>
                    <a:cubicBezTo>
                      <a:pt x="5752" y="8300"/>
                      <a:pt x="5663" y="8357"/>
                      <a:pt x="5574" y="8415"/>
                    </a:cubicBezTo>
                    <a:cubicBezTo>
                      <a:pt x="5478" y="8478"/>
                      <a:pt x="5383" y="8535"/>
                      <a:pt x="5281" y="8580"/>
                    </a:cubicBezTo>
                    <a:cubicBezTo>
                      <a:pt x="5277" y="8583"/>
                      <a:pt x="5272" y="8584"/>
                      <a:pt x="5267" y="8584"/>
                    </a:cubicBezTo>
                    <a:cubicBezTo>
                      <a:pt x="5250" y="8584"/>
                      <a:pt x="5232" y="8569"/>
                      <a:pt x="5237" y="8554"/>
                    </a:cubicBezTo>
                    <a:cubicBezTo>
                      <a:pt x="5243" y="8542"/>
                      <a:pt x="5243" y="8523"/>
                      <a:pt x="5243" y="8503"/>
                    </a:cubicBezTo>
                    <a:lnTo>
                      <a:pt x="5243" y="8503"/>
                    </a:lnTo>
                    <a:cubicBezTo>
                      <a:pt x="4881" y="8821"/>
                      <a:pt x="4474" y="9088"/>
                      <a:pt x="4042" y="9291"/>
                    </a:cubicBezTo>
                    <a:cubicBezTo>
                      <a:pt x="3750" y="9438"/>
                      <a:pt x="3451" y="9565"/>
                      <a:pt x="3153" y="9685"/>
                    </a:cubicBezTo>
                    <a:cubicBezTo>
                      <a:pt x="3097" y="9707"/>
                      <a:pt x="3031" y="9726"/>
                      <a:pt x="2970" y="9726"/>
                    </a:cubicBezTo>
                    <a:cubicBezTo>
                      <a:pt x="2906" y="9726"/>
                      <a:pt x="2845" y="9706"/>
                      <a:pt x="2803" y="9647"/>
                    </a:cubicBezTo>
                    <a:cubicBezTo>
                      <a:pt x="2784" y="9628"/>
                      <a:pt x="2778" y="9603"/>
                      <a:pt x="2778" y="9577"/>
                    </a:cubicBezTo>
                    <a:cubicBezTo>
                      <a:pt x="2740" y="9609"/>
                      <a:pt x="2701" y="9641"/>
                      <a:pt x="2663" y="9673"/>
                    </a:cubicBezTo>
                    <a:cubicBezTo>
                      <a:pt x="2295" y="9978"/>
                      <a:pt x="1875" y="10200"/>
                      <a:pt x="1450" y="10410"/>
                    </a:cubicBezTo>
                    <a:cubicBezTo>
                      <a:pt x="1246" y="10512"/>
                      <a:pt x="1043" y="10607"/>
                      <a:pt x="833" y="10702"/>
                    </a:cubicBezTo>
                    <a:cubicBezTo>
                      <a:pt x="579" y="10982"/>
                      <a:pt x="376" y="11312"/>
                      <a:pt x="236" y="11662"/>
                    </a:cubicBezTo>
                    <a:cubicBezTo>
                      <a:pt x="210" y="11713"/>
                      <a:pt x="140" y="11827"/>
                      <a:pt x="191" y="11891"/>
                    </a:cubicBezTo>
                    <a:cubicBezTo>
                      <a:pt x="204" y="11903"/>
                      <a:pt x="220" y="11909"/>
                      <a:pt x="239" y="11909"/>
                    </a:cubicBezTo>
                    <a:cubicBezTo>
                      <a:pt x="302" y="11909"/>
                      <a:pt x="387" y="11847"/>
                      <a:pt x="426" y="11827"/>
                    </a:cubicBezTo>
                    <a:cubicBezTo>
                      <a:pt x="585" y="11732"/>
                      <a:pt x="751" y="11643"/>
                      <a:pt x="909" y="11541"/>
                    </a:cubicBezTo>
                    <a:cubicBezTo>
                      <a:pt x="1227" y="11350"/>
                      <a:pt x="1539" y="11160"/>
                      <a:pt x="1844" y="10944"/>
                    </a:cubicBezTo>
                    <a:cubicBezTo>
                      <a:pt x="2155" y="10734"/>
                      <a:pt x="2460" y="10512"/>
                      <a:pt x="2759" y="10289"/>
                    </a:cubicBezTo>
                    <a:cubicBezTo>
                      <a:pt x="2911" y="10175"/>
                      <a:pt x="3057" y="10060"/>
                      <a:pt x="3203" y="9946"/>
                    </a:cubicBezTo>
                    <a:cubicBezTo>
                      <a:pt x="3280" y="9889"/>
                      <a:pt x="3350" y="9832"/>
                      <a:pt x="3426" y="9774"/>
                    </a:cubicBezTo>
                    <a:cubicBezTo>
                      <a:pt x="3489" y="9711"/>
                      <a:pt x="3566" y="9654"/>
                      <a:pt x="3648" y="9616"/>
                    </a:cubicBezTo>
                    <a:cubicBezTo>
                      <a:pt x="3653" y="9612"/>
                      <a:pt x="3658" y="9610"/>
                      <a:pt x="3664" y="9610"/>
                    </a:cubicBezTo>
                    <a:cubicBezTo>
                      <a:pt x="3688" y="9610"/>
                      <a:pt x="3713" y="9641"/>
                      <a:pt x="3693" y="9666"/>
                    </a:cubicBezTo>
                    <a:cubicBezTo>
                      <a:pt x="3623" y="9749"/>
                      <a:pt x="3540" y="9825"/>
                      <a:pt x="3445" y="9889"/>
                    </a:cubicBezTo>
                    <a:lnTo>
                      <a:pt x="3273" y="10029"/>
                    </a:lnTo>
                    <a:lnTo>
                      <a:pt x="3216" y="10073"/>
                    </a:lnTo>
                    <a:lnTo>
                      <a:pt x="3216" y="10124"/>
                    </a:lnTo>
                    <a:cubicBezTo>
                      <a:pt x="3312" y="10086"/>
                      <a:pt x="3413" y="10054"/>
                      <a:pt x="3508" y="10016"/>
                    </a:cubicBezTo>
                    <a:cubicBezTo>
                      <a:pt x="3686" y="9952"/>
                      <a:pt x="3864" y="9882"/>
                      <a:pt x="4036" y="9806"/>
                    </a:cubicBezTo>
                    <a:cubicBezTo>
                      <a:pt x="4258" y="9705"/>
                      <a:pt x="4481" y="9590"/>
                      <a:pt x="4703" y="9463"/>
                    </a:cubicBezTo>
                    <a:cubicBezTo>
                      <a:pt x="4957" y="9323"/>
                      <a:pt x="5205" y="9164"/>
                      <a:pt x="5440" y="8986"/>
                    </a:cubicBezTo>
                    <a:cubicBezTo>
                      <a:pt x="5656" y="8828"/>
                      <a:pt x="5866" y="8656"/>
                      <a:pt x="6063" y="8472"/>
                    </a:cubicBezTo>
                    <a:cubicBezTo>
                      <a:pt x="6266" y="8287"/>
                      <a:pt x="6451" y="8084"/>
                      <a:pt x="6648" y="7900"/>
                    </a:cubicBezTo>
                    <a:cubicBezTo>
                      <a:pt x="6655" y="7892"/>
                      <a:pt x="6665" y="7889"/>
                      <a:pt x="6674" y="7889"/>
                    </a:cubicBezTo>
                    <a:cubicBezTo>
                      <a:pt x="6705" y="7889"/>
                      <a:pt x="6735" y="7922"/>
                      <a:pt x="6711" y="7951"/>
                    </a:cubicBezTo>
                    <a:cubicBezTo>
                      <a:pt x="6521" y="8198"/>
                      <a:pt x="6305" y="8421"/>
                      <a:pt x="6063" y="8624"/>
                    </a:cubicBezTo>
                    <a:cubicBezTo>
                      <a:pt x="5650" y="8993"/>
                      <a:pt x="5199" y="9311"/>
                      <a:pt x="4710" y="9577"/>
                    </a:cubicBezTo>
                    <a:cubicBezTo>
                      <a:pt x="4608" y="9635"/>
                      <a:pt x="4500" y="9692"/>
                      <a:pt x="4392" y="9743"/>
                    </a:cubicBezTo>
                    <a:cubicBezTo>
                      <a:pt x="4004" y="9940"/>
                      <a:pt x="3597" y="10092"/>
                      <a:pt x="3184" y="10207"/>
                    </a:cubicBezTo>
                    <a:cubicBezTo>
                      <a:pt x="3181" y="10208"/>
                      <a:pt x="3178" y="10208"/>
                      <a:pt x="3174" y="10208"/>
                    </a:cubicBezTo>
                    <a:cubicBezTo>
                      <a:pt x="3159" y="10208"/>
                      <a:pt x="3146" y="10197"/>
                      <a:pt x="3146" y="10181"/>
                    </a:cubicBezTo>
                    <a:cubicBezTo>
                      <a:pt x="3140" y="10175"/>
                      <a:pt x="3140" y="10168"/>
                      <a:pt x="3146" y="10162"/>
                    </a:cubicBezTo>
                    <a:lnTo>
                      <a:pt x="3153" y="10130"/>
                    </a:lnTo>
                    <a:lnTo>
                      <a:pt x="3032" y="10226"/>
                    </a:lnTo>
                    <a:cubicBezTo>
                      <a:pt x="2911" y="10308"/>
                      <a:pt x="2797" y="10397"/>
                      <a:pt x="2682" y="10480"/>
                    </a:cubicBezTo>
                    <a:lnTo>
                      <a:pt x="2644" y="10512"/>
                    </a:lnTo>
                    <a:lnTo>
                      <a:pt x="2651" y="10512"/>
                    </a:lnTo>
                    <a:cubicBezTo>
                      <a:pt x="2701" y="10518"/>
                      <a:pt x="2752" y="10537"/>
                      <a:pt x="2803" y="10550"/>
                    </a:cubicBezTo>
                    <a:cubicBezTo>
                      <a:pt x="2886" y="10569"/>
                      <a:pt x="2962" y="10582"/>
                      <a:pt x="3045" y="10588"/>
                    </a:cubicBezTo>
                    <a:cubicBezTo>
                      <a:pt x="3174" y="10606"/>
                      <a:pt x="3306" y="10615"/>
                      <a:pt x="3437" y="10615"/>
                    </a:cubicBezTo>
                    <a:cubicBezTo>
                      <a:pt x="3590" y="10615"/>
                      <a:pt x="3743" y="10602"/>
                      <a:pt x="3896" y="10575"/>
                    </a:cubicBezTo>
                    <a:cubicBezTo>
                      <a:pt x="4030" y="10550"/>
                      <a:pt x="4169" y="10518"/>
                      <a:pt x="4303" y="10473"/>
                    </a:cubicBezTo>
                    <a:cubicBezTo>
                      <a:pt x="4436" y="10429"/>
                      <a:pt x="4557" y="10365"/>
                      <a:pt x="4690" y="10321"/>
                    </a:cubicBezTo>
                    <a:cubicBezTo>
                      <a:pt x="4692" y="10320"/>
                      <a:pt x="4694" y="10320"/>
                      <a:pt x="4696" y="10320"/>
                    </a:cubicBezTo>
                    <a:cubicBezTo>
                      <a:pt x="4713" y="10320"/>
                      <a:pt x="4727" y="10348"/>
                      <a:pt x="4710" y="10359"/>
                    </a:cubicBezTo>
                    <a:cubicBezTo>
                      <a:pt x="4576" y="10448"/>
                      <a:pt x="4430" y="10518"/>
                      <a:pt x="4277" y="10562"/>
                    </a:cubicBezTo>
                    <a:cubicBezTo>
                      <a:pt x="4214" y="10588"/>
                      <a:pt x="4150" y="10607"/>
                      <a:pt x="4087" y="10620"/>
                    </a:cubicBezTo>
                    <a:cubicBezTo>
                      <a:pt x="4354" y="10607"/>
                      <a:pt x="4621" y="10569"/>
                      <a:pt x="4881" y="10499"/>
                    </a:cubicBezTo>
                    <a:cubicBezTo>
                      <a:pt x="5053" y="10461"/>
                      <a:pt x="5218" y="10404"/>
                      <a:pt x="5383" y="10334"/>
                    </a:cubicBezTo>
                    <a:cubicBezTo>
                      <a:pt x="5542" y="10264"/>
                      <a:pt x="5688" y="10188"/>
                      <a:pt x="5847" y="10118"/>
                    </a:cubicBezTo>
                    <a:cubicBezTo>
                      <a:pt x="5849" y="10117"/>
                      <a:pt x="5851" y="10117"/>
                      <a:pt x="5853" y="10117"/>
                    </a:cubicBezTo>
                    <a:cubicBezTo>
                      <a:pt x="5870" y="10117"/>
                      <a:pt x="5884" y="10138"/>
                      <a:pt x="5872" y="10149"/>
                    </a:cubicBezTo>
                    <a:cubicBezTo>
                      <a:pt x="5745" y="10251"/>
                      <a:pt x="5612" y="10327"/>
                      <a:pt x="5466" y="10391"/>
                    </a:cubicBezTo>
                    <a:cubicBezTo>
                      <a:pt x="5294" y="10467"/>
                      <a:pt x="5110" y="10531"/>
                      <a:pt x="4932" y="10575"/>
                    </a:cubicBezTo>
                    <a:cubicBezTo>
                      <a:pt x="5206" y="10664"/>
                      <a:pt x="5493" y="10710"/>
                      <a:pt x="5782" y="10710"/>
                    </a:cubicBezTo>
                    <a:cubicBezTo>
                      <a:pt x="5989" y="10710"/>
                      <a:pt x="6196" y="10686"/>
                      <a:pt x="6400" y="10639"/>
                    </a:cubicBezTo>
                    <a:cubicBezTo>
                      <a:pt x="6565" y="10607"/>
                      <a:pt x="6730" y="10550"/>
                      <a:pt x="6883" y="10480"/>
                    </a:cubicBezTo>
                    <a:cubicBezTo>
                      <a:pt x="6966" y="10448"/>
                      <a:pt x="7035" y="10410"/>
                      <a:pt x="7118" y="10365"/>
                    </a:cubicBezTo>
                    <a:cubicBezTo>
                      <a:pt x="7188" y="10321"/>
                      <a:pt x="7264" y="10283"/>
                      <a:pt x="7340" y="10251"/>
                    </a:cubicBezTo>
                    <a:cubicBezTo>
                      <a:pt x="7345" y="10250"/>
                      <a:pt x="7348" y="10249"/>
                      <a:pt x="7352" y="10249"/>
                    </a:cubicBezTo>
                    <a:cubicBezTo>
                      <a:pt x="7381" y="10249"/>
                      <a:pt x="7389" y="10292"/>
                      <a:pt x="7372" y="10315"/>
                    </a:cubicBezTo>
                    <a:cubicBezTo>
                      <a:pt x="7302" y="10385"/>
                      <a:pt x="7220" y="10442"/>
                      <a:pt x="7124" y="10486"/>
                    </a:cubicBezTo>
                    <a:cubicBezTo>
                      <a:pt x="7035" y="10531"/>
                      <a:pt x="6946" y="10575"/>
                      <a:pt x="6851" y="10607"/>
                    </a:cubicBezTo>
                    <a:cubicBezTo>
                      <a:pt x="6775" y="10639"/>
                      <a:pt x="6705" y="10664"/>
                      <a:pt x="6622" y="10690"/>
                    </a:cubicBezTo>
                    <a:cubicBezTo>
                      <a:pt x="6648" y="10690"/>
                      <a:pt x="6673" y="10691"/>
                      <a:pt x="6698" y="10691"/>
                    </a:cubicBezTo>
                    <a:cubicBezTo>
                      <a:pt x="6921" y="10691"/>
                      <a:pt x="7143" y="10666"/>
                      <a:pt x="7360" y="10626"/>
                    </a:cubicBezTo>
                    <a:cubicBezTo>
                      <a:pt x="7493" y="10594"/>
                      <a:pt x="7626" y="10556"/>
                      <a:pt x="7760" y="10512"/>
                    </a:cubicBezTo>
                    <a:cubicBezTo>
                      <a:pt x="7887" y="10454"/>
                      <a:pt x="8014" y="10404"/>
                      <a:pt x="8148" y="10365"/>
                    </a:cubicBezTo>
                    <a:cubicBezTo>
                      <a:pt x="8150" y="10365"/>
                      <a:pt x="8152" y="10365"/>
                      <a:pt x="8154" y="10365"/>
                    </a:cubicBezTo>
                    <a:cubicBezTo>
                      <a:pt x="8175" y="10365"/>
                      <a:pt x="8184" y="10392"/>
                      <a:pt x="8173" y="10404"/>
                    </a:cubicBezTo>
                    <a:cubicBezTo>
                      <a:pt x="8059" y="10493"/>
                      <a:pt x="7931" y="10556"/>
                      <a:pt x="7798" y="10594"/>
                    </a:cubicBezTo>
                    <a:lnTo>
                      <a:pt x="7811" y="10607"/>
                    </a:lnTo>
                    <a:cubicBezTo>
                      <a:pt x="7938" y="10607"/>
                      <a:pt x="8065" y="10594"/>
                      <a:pt x="8192" y="10575"/>
                    </a:cubicBezTo>
                    <a:cubicBezTo>
                      <a:pt x="8522" y="10518"/>
                      <a:pt x="8827" y="10378"/>
                      <a:pt x="9094" y="10175"/>
                    </a:cubicBezTo>
                    <a:cubicBezTo>
                      <a:pt x="9177" y="10111"/>
                      <a:pt x="9260" y="10035"/>
                      <a:pt x="9336" y="9959"/>
                    </a:cubicBezTo>
                    <a:cubicBezTo>
                      <a:pt x="9368" y="9921"/>
                      <a:pt x="9399" y="9882"/>
                      <a:pt x="9431" y="9851"/>
                    </a:cubicBezTo>
                    <a:cubicBezTo>
                      <a:pt x="9457" y="9819"/>
                      <a:pt x="9488" y="9774"/>
                      <a:pt x="9514" y="9736"/>
                    </a:cubicBezTo>
                    <a:lnTo>
                      <a:pt x="9514" y="9736"/>
                    </a:lnTo>
                    <a:cubicBezTo>
                      <a:pt x="9469" y="9774"/>
                      <a:pt x="9425" y="9813"/>
                      <a:pt x="9380" y="9851"/>
                    </a:cubicBezTo>
                    <a:cubicBezTo>
                      <a:pt x="9329" y="9889"/>
                      <a:pt x="9279" y="9921"/>
                      <a:pt x="9221" y="9940"/>
                    </a:cubicBezTo>
                    <a:cubicBezTo>
                      <a:pt x="9202" y="9940"/>
                      <a:pt x="9190" y="9921"/>
                      <a:pt x="9196" y="9908"/>
                    </a:cubicBezTo>
                    <a:cubicBezTo>
                      <a:pt x="9234" y="9863"/>
                      <a:pt x="9279" y="9819"/>
                      <a:pt x="9329" y="9787"/>
                    </a:cubicBezTo>
                    <a:cubicBezTo>
                      <a:pt x="9380" y="9749"/>
                      <a:pt x="9425" y="9711"/>
                      <a:pt x="9469" y="9666"/>
                    </a:cubicBezTo>
                    <a:cubicBezTo>
                      <a:pt x="9565" y="9584"/>
                      <a:pt x="9647" y="9488"/>
                      <a:pt x="9723" y="9393"/>
                    </a:cubicBezTo>
                    <a:cubicBezTo>
                      <a:pt x="9806" y="9291"/>
                      <a:pt x="9876" y="9190"/>
                      <a:pt x="9940" y="9082"/>
                    </a:cubicBezTo>
                    <a:cubicBezTo>
                      <a:pt x="9990" y="8967"/>
                      <a:pt x="10054" y="8859"/>
                      <a:pt x="10124" y="8758"/>
                    </a:cubicBezTo>
                    <a:cubicBezTo>
                      <a:pt x="10129" y="8752"/>
                      <a:pt x="10137" y="8749"/>
                      <a:pt x="10143" y="8749"/>
                    </a:cubicBezTo>
                    <a:cubicBezTo>
                      <a:pt x="10153" y="8749"/>
                      <a:pt x="10162" y="8756"/>
                      <a:pt x="10162" y="8770"/>
                    </a:cubicBezTo>
                    <a:cubicBezTo>
                      <a:pt x="10143" y="8904"/>
                      <a:pt x="10092" y="9025"/>
                      <a:pt x="10016" y="9133"/>
                    </a:cubicBezTo>
                    <a:cubicBezTo>
                      <a:pt x="9978" y="9203"/>
                      <a:pt x="9933" y="9266"/>
                      <a:pt x="9882" y="9336"/>
                    </a:cubicBezTo>
                    <a:cubicBezTo>
                      <a:pt x="9952" y="9285"/>
                      <a:pt x="10016" y="9228"/>
                      <a:pt x="10079" y="9171"/>
                    </a:cubicBezTo>
                    <a:cubicBezTo>
                      <a:pt x="10308" y="8955"/>
                      <a:pt x="10499" y="8694"/>
                      <a:pt x="10639" y="8415"/>
                    </a:cubicBezTo>
                    <a:cubicBezTo>
                      <a:pt x="10708" y="8275"/>
                      <a:pt x="10766" y="8122"/>
                      <a:pt x="10810" y="7976"/>
                    </a:cubicBezTo>
                    <a:cubicBezTo>
                      <a:pt x="10855" y="7824"/>
                      <a:pt x="10874" y="7665"/>
                      <a:pt x="10912" y="7512"/>
                    </a:cubicBezTo>
                    <a:cubicBezTo>
                      <a:pt x="10915" y="7504"/>
                      <a:pt x="10922" y="7501"/>
                      <a:pt x="10929" y="7501"/>
                    </a:cubicBezTo>
                    <a:cubicBezTo>
                      <a:pt x="10939" y="7501"/>
                      <a:pt x="10950" y="7507"/>
                      <a:pt x="10950" y="7519"/>
                    </a:cubicBezTo>
                    <a:cubicBezTo>
                      <a:pt x="10950" y="7671"/>
                      <a:pt x="10931" y="7824"/>
                      <a:pt x="10893" y="7963"/>
                    </a:cubicBezTo>
                    <a:cubicBezTo>
                      <a:pt x="10994" y="7773"/>
                      <a:pt x="11071" y="7569"/>
                      <a:pt x="11122" y="7360"/>
                    </a:cubicBezTo>
                    <a:cubicBezTo>
                      <a:pt x="11153" y="7213"/>
                      <a:pt x="11179" y="7074"/>
                      <a:pt x="11185" y="6928"/>
                    </a:cubicBezTo>
                    <a:cubicBezTo>
                      <a:pt x="11198" y="6788"/>
                      <a:pt x="11185" y="6642"/>
                      <a:pt x="11198" y="6502"/>
                    </a:cubicBezTo>
                    <a:cubicBezTo>
                      <a:pt x="11198" y="6489"/>
                      <a:pt x="11206" y="6483"/>
                      <a:pt x="11214" y="6483"/>
                    </a:cubicBezTo>
                    <a:cubicBezTo>
                      <a:pt x="11222" y="6483"/>
                      <a:pt x="11230" y="6489"/>
                      <a:pt x="11230" y="6502"/>
                    </a:cubicBezTo>
                    <a:cubicBezTo>
                      <a:pt x="11261" y="6616"/>
                      <a:pt x="11274" y="6743"/>
                      <a:pt x="11261" y="6864"/>
                    </a:cubicBezTo>
                    <a:cubicBezTo>
                      <a:pt x="11274" y="6788"/>
                      <a:pt x="11287" y="6711"/>
                      <a:pt x="11306" y="6635"/>
                    </a:cubicBezTo>
                    <a:cubicBezTo>
                      <a:pt x="11331" y="6521"/>
                      <a:pt x="11350" y="6400"/>
                      <a:pt x="11369" y="6286"/>
                    </a:cubicBezTo>
                    <a:cubicBezTo>
                      <a:pt x="11366" y="6263"/>
                      <a:pt x="11384" y="6252"/>
                      <a:pt x="11402" y="6252"/>
                    </a:cubicBezTo>
                    <a:cubicBezTo>
                      <a:pt x="11420" y="6252"/>
                      <a:pt x="11439" y="6263"/>
                      <a:pt x="11439" y="6286"/>
                    </a:cubicBezTo>
                    <a:cubicBezTo>
                      <a:pt x="11439" y="6292"/>
                      <a:pt x="11439" y="6292"/>
                      <a:pt x="11439" y="6298"/>
                    </a:cubicBezTo>
                    <a:cubicBezTo>
                      <a:pt x="11465" y="6127"/>
                      <a:pt x="11484" y="5955"/>
                      <a:pt x="11496" y="5784"/>
                    </a:cubicBezTo>
                    <a:cubicBezTo>
                      <a:pt x="11516" y="5434"/>
                      <a:pt x="11503" y="5085"/>
                      <a:pt x="11458" y="4735"/>
                    </a:cubicBezTo>
                    <a:cubicBezTo>
                      <a:pt x="11433" y="4564"/>
                      <a:pt x="11401" y="4392"/>
                      <a:pt x="11363" y="4220"/>
                    </a:cubicBezTo>
                    <a:cubicBezTo>
                      <a:pt x="11331" y="4081"/>
                      <a:pt x="11287" y="3941"/>
                      <a:pt x="11242" y="3801"/>
                    </a:cubicBezTo>
                    <a:cubicBezTo>
                      <a:pt x="11236" y="3820"/>
                      <a:pt x="11230" y="3833"/>
                      <a:pt x="11211" y="3833"/>
                    </a:cubicBezTo>
                    <a:cubicBezTo>
                      <a:pt x="11172" y="3833"/>
                      <a:pt x="11172" y="3776"/>
                      <a:pt x="11172" y="3750"/>
                    </a:cubicBezTo>
                    <a:cubicBezTo>
                      <a:pt x="11172" y="3706"/>
                      <a:pt x="11172" y="3661"/>
                      <a:pt x="11166" y="3617"/>
                    </a:cubicBezTo>
                    <a:lnTo>
                      <a:pt x="11160" y="3617"/>
                    </a:lnTo>
                    <a:cubicBezTo>
                      <a:pt x="11153" y="3604"/>
                      <a:pt x="11153" y="3591"/>
                      <a:pt x="11160" y="3585"/>
                    </a:cubicBezTo>
                    <a:cubicBezTo>
                      <a:pt x="11160" y="3553"/>
                      <a:pt x="11153" y="3515"/>
                      <a:pt x="11147" y="3483"/>
                    </a:cubicBezTo>
                    <a:lnTo>
                      <a:pt x="11147" y="3496"/>
                    </a:lnTo>
                    <a:cubicBezTo>
                      <a:pt x="11141" y="3534"/>
                      <a:pt x="11128" y="3579"/>
                      <a:pt x="11109" y="3617"/>
                    </a:cubicBezTo>
                    <a:cubicBezTo>
                      <a:pt x="11096" y="3648"/>
                      <a:pt x="11071" y="3712"/>
                      <a:pt x="11033" y="3712"/>
                    </a:cubicBezTo>
                    <a:cubicBezTo>
                      <a:pt x="11020" y="3712"/>
                      <a:pt x="11014" y="3706"/>
                      <a:pt x="11007" y="3699"/>
                    </a:cubicBezTo>
                    <a:cubicBezTo>
                      <a:pt x="11001" y="3680"/>
                      <a:pt x="11007" y="3661"/>
                      <a:pt x="11014" y="3642"/>
                    </a:cubicBezTo>
                    <a:cubicBezTo>
                      <a:pt x="11020" y="3623"/>
                      <a:pt x="11033" y="3604"/>
                      <a:pt x="11039" y="3585"/>
                    </a:cubicBezTo>
                    <a:cubicBezTo>
                      <a:pt x="11052" y="3553"/>
                      <a:pt x="11064" y="3515"/>
                      <a:pt x="11071" y="3477"/>
                    </a:cubicBezTo>
                    <a:cubicBezTo>
                      <a:pt x="11077" y="3445"/>
                      <a:pt x="11083" y="3407"/>
                      <a:pt x="11083" y="3369"/>
                    </a:cubicBezTo>
                    <a:lnTo>
                      <a:pt x="11083" y="3305"/>
                    </a:lnTo>
                    <a:cubicBezTo>
                      <a:pt x="11083" y="3293"/>
                      <a:pt x="11083" y="3273"/>
                      <a:pt x="11083" y="3261"/>
                    </a:cubicBezTo>
                    <a:cubicBezTo>
                      <a:pt x="11020" y="3254"/>
                      <a:pt x="10950" y="3254"/>
                      <a:pt x="10886" y="3248"/>
                    </a:cubicBezTo>
                    <a:cubicBezTo>
                      <a:pt x="10734" y="3235"/>
                      <a:pt x="10581" y="3197"/>
                      <a:pt x="10442" y="3140"/>
                    </a:cubicBezTo>
                    <a:cubicBezTo>
                      <a:pt x="10378" y="3115"/>
                      <a:pt x="10314" y="3076"/>
                      <a:pt x="10264" y="3038"/>
                    </a:cubicBezTo>
                    <a:cubicBezTo>
                      <a:pt x="10226" y="3013"/>
                      <a:pt x="10200" y="2988"/>
                      <a:pt x="10175" y="2962"/>
                    </a:cubicBezTo>
                    <a:cubicBezTo>
                      <a:pt x="10156" y="2988"/>
                      <a:pt x="10137" y="3007"/>
                      <a:pt x="10117" y="3026"/>
                    </a:cubicBezTo>
                    <a:cubicBezTo>
                      <a:pt x="10086" y="3045"/>
                      <a:pt x="10060" y="3070"/>
                      <a:pt x="10029" y="3089"/>
                    </a:cubicBezTo>
                    <a:cubicBezTo>
                      <a:pt x="9971" y="3127"/>
                      <a:pt x="9908" y="3153"/>
                      <a:pt x="9844" y="3178"/>
                    </a:cubicBezTo>
                    <a:cubicBezTo>
                      <a:pt x="9774" y="3197"/>
                      <a:pt x="9704" y="3210"/>
                      <a:pt x="9628" y="3216"/>
                    </a:cubicBezTo>
                    <a:cubicBezTo>
                      <a:pt x="9620" y="3217"/>
                      <a:pt x="9612" y="3217"/>
                      <a:pt x="9604" y="3217"/>
                    </a:cubicBezTo>
                    <a:cubicBezTo>
                      <a:pt x="9549" y="3217"/>
                      <a:pt x="9495" y="3198"/>
                      <a:pt x="9450" y="3159"/>
                    </a:cubicBezTo>
                    <a:cubicBezTo>
                      <a:pt x="9402" y="3170"/>
                      <a:pt x="9354" y="3177"/>
                      <a:pt x="9305" y="3177"/>
                    </a:cubicBezTo>
                    <a:cubicBezTo>
                      <a:pt x="9269" y="3177"/>
                      <a:pt x="9233" y="3173"/>
                      <a:pt x="9196" y="3165"/>
                    </a:cubicBezTo>
                    <a:cubicBezTo>
                      <a:pt x="9152" y="3165"/>
                      <a:pt x="9113" y="3146"/>
                      <a:pt x="9082" y="3115"/>
                    </a:cubicBezTo>
                    <a:cubicBezTo>
                      <a:pt x="9069" y="3102"/>
                      <a:pt x="9075" y="3083"/>
                      <a:pt x="9088" y="3083"/>
                    </a:cubicBezTo>
                    <a:cubicBezTo>
                      <a:pt x="9132" y="3083"/>
                      <a:pt x="9171" y="3083"/>
                      <a:pt x="9209" y="3096"/>
                    </a:cubicBezTo>
                    <a:lnTo>
                      <a:pt x="9329" y="3096"/>
                    </a:lnTo>
                    <a:cubicBezTo>
                      <a:pt x="9368" y="3089"/>
                      <a:pt x="9406" y="3083"/>
                      <a:pt x="9444" y="3070"/>
                    </a:cubicBezTo>
                    <a:lnTo>
                      <a:pt x="9501" y="3057"/>
                    </a:lnTo>
                    <a:cubicBezTo>
                      <a:pt x="9512" y="3050"/>
                      <a:pt x="9523" y="3047"/>
                      <a:pt x="9535" y="3047"/>
                    </a:cubicBezTo>
                    <a:cubicBezTo>
                      <a:pt x="9542" y="3047"/>
                      <a:pt x="9550" y="3048"/>
                      <a:pt x="9558" y="3051"/>
                    </a:cubicBezTo>
                    <a:cubicBezTo>
                      <a:pt x="9565" y="3051"/>
                      <a:pt x="9571" y="3064"/>
                      <a:pt x="9571" y="3076"/>
                    </a:cubicBezTo>
                    <a:cubicBezTo>
                      <a:pt x="9565" y="3102"/>
                      <a:pt x="9546" y="3108"/>
                      <a:pt x="9526" y="3121"/>
                    </a:cubicBezTo>
                    <a:lnTo>
                      <a:pt x="9520" y="3127"/>
                    </a:lnTo>
                    <a:lnTo>
                      <a:pt x="9552" y="3134"/>
                    </a:lnTo>
                    <a:cubicBezTo>
                      <a:pt x="9568" y="3137"/>
                      <a:pt x="9585" y="3138"/>
                      <a:pt x="9603" y="3138"/>
                    </a:cubicBezTo>
                    <a:cubicBezTo>
                      <a:pt x="9620" y="3138"/>
                      <a:pt x="9638" y="3137"/>
                      <a:pt x="9654" y="3134"/>
                    </a:cubicBezTo>
                    <a:cubicBezTo>
                      <a:pt x="9717" y="3127"/>
                      <a:pt x="9774" y="3115"/>
                      <a:pt x="9832" y="3089"/>
                    </a:cubicBezTo>
                    <a:cubicBezTo>
                      <a:pt x="9889" y="3070"/>
                      <a:pt x="9946" y="3038"/>
                      <a:pt x="9997" y="3007"/>
                    </a:cubicBezTo>
                    <a:cubicBezTo>
                      <a:pt x="10022" y="2988"/>
                      <a:pt x="10048" y="2968"/>
                      <a:pt x="10073" y="2949"/>
                    </a:cubicBezTo>
                    <a:cubicBezTo>
                      <a:pt x="10086" y="2930"/>
                      <a:pt x="10105" y="2918"/>
                      <a:pt x="10124" y="2911"/>
                    </a:cubicBezTo>
                    <a:lnTo>
                      <a:pt x="10105" y="2911"/>
                    </a:lnTo>
                    <a:cubicBezTo>
                      <a:pt x="10086" y="2911"/>
                      <a:pt x="10067" y="2886"/>
                      <a:pt x="10073" y="2860"/>
                    </a:cubicBezTo>
                    <a:cubicBezTo>
                      <a:pt x="10105" y="2784"/>
                      <a:pt x="10162" y="2721"/>
                      <a:pt x="10232" y="2682"/>
                    </a:cubicBezTo>
                    <a:cubicBezTo>
                      <a:pt x="10245" y="2651"/>
                      <a:pt x="10251" y="2625"/>
                      <a:pt x="10264" y="2594"/>
                    </a:cubicBezTo>
                    <a:cubicBezTo>
                      <a:pt x="10264" y="2581"/>
                      <a:pt x="10270" y="2568"/>
                      <a:pt x="10283" y="2555"/>
                    </a:cubicBezTo>
                    <a:lnTo>
                      <a:pt x="10289" y="2530"/>
                    </a:lnTo>
                    <a:cubicBezTo>
                      <a:pt x="10295" y="2524"/>
                      <a:pt x="10302" y="2517"/>
                      <a:pt x="10308" y="2517"/>
                    </a:cubicBezTo>
                    <a:cubicBezTo>
                      <a:pt x="10311" y="2512"/>
                      <a:pt x="10315" y="2510"/>
                      <a:pt x="10319" y="2510"/>
                    </a:cubicBezTo>
                    <a:cubicBezTo>
                      <a:pt x="10326" y="2510"/>
                      <a:pt x="10334" y="2516"/>
                      <a:pt x="10334" y="2524"/>
                    </a:cubicBezTo>
                    <a:cubicBezTo>
                      <a:pt x="10334" y="2536"/>
                      <a:pt x="10334" y="2543"/>
                      <a:pt x="10334" y="2549"/>
                    </a:cubicBezTo>
                    <a:cubicBezTo>
                      <a:pt x="10334" y="2555"/>
                      <a:pt x="10334" y="2555"/>
                      <a:pt x="10327" y="2574"/>
                    </a:cubicBezTo>
                    <a:cubicBezTo>
                      <a:pt x="10321" y="2587"/>
                      <a:pt x="10314" y="2600"/>
                      <a:pt x="10308" y="2613"/>
                    </a:cubicBezTo>
                    <a:cubicBezTo>
                      <a:pt x="10302" y="2632"/>
                      <a:pt x="10295" y="2644"/>
                      <a:pt x="10289" y="2657"/>
                    </a:cubicBezTo>
                    <a:cubicBezTo>
                      <a:pt x="10346" y="2638"/>
                      <a:pt x="10397" y="2619"/>
                      <a:pt x="10448" y="2581"/>
                    </a:cubicBezTo>
                    <a:cubicBezTo>
                      <a:pt x="10467" y="2562"/>
                      <a:pt x="10492" y="2543"/>
                      <a:pt x="10511" y="2524"/>
                    </a:cubicBezTo>
                    <a:cubicBezTo>
                      <a:pt x="10518" y="2511"/>
                      <a:pt x="10531" y="2498"/>
                      <a:pt x="10537" y="2492"/>
                    </a:cubicBezTo>
                    <a:cubicBezTo>
                      <a:pt x="10543" y="2479"/>
                      <a:pt x="10550" y="2473"/>
                      <a:pt x="10556" y="2466"/>
                    </a:cubicBezTo>
                    <a:lnTo>
                      <a:pt x="10562" y="2454"/>
                    </a:lnTo>
                    <a:cubicBezTo>
                      <a:pt x="10568" y="2448"/>
                      <a:pt x="10577" y="2445"/>
                      <a:pt x="10584" y="2445"/>
                    </a:cubicBezTo>
                    <a:cubicBezTo>
                      <a:pt x="10601" y="2445"/>
                      <a:pt x="10615" y="2458"/>
                      <a:pt x="10607" y="2479"/>
                    </a:cubicBezTo>
                    <a:cubicBezTo>
                      <a:pt x="10607" y="2492"/>
                      <a:pt x="10594" y="2511"/>
                      <a:pt x="10588" y="2530"/>
                    </a:cubicBezTo>
                    <a:cubicBezTo>
                      <a:pt x="10575" y="2543"/>
                      <a:pt x="10562" y="2562"/>
                      <a:pt x="10556" y="2568"/>
                    </a:cubicBezTo>
                    <a:cubicBezTo>
                      <a:pt x="10550" y="2574"/>
                      <a:pt x="10543" y="2581"/>
                      <a:pt x="10531" y="2587"/>
                    </a:cubicBezTo>
                    <a:cubicBezTo>
                      <a:pt x="10543" y="2587"/>
                      <a:pt x="10556" y="2581"/>
                      <a:pt x="10569" y="2581"/>
                    </a:cubicBezTo>
                    <a:cubicBezTo>
                      <a:pt x="10626" y="2562"/>
                      <a:pt x="10683" y="2543"/>
                      <a:pt x="10734" y="2517"/>
                    </a:cubicBezTo>
                    <a:cubicBezTo>
                      <a:pt x="10791" y="2485"/>
                      <a:pt x="10842" y="2454"/>
                      <a:pt x="10886" y="2416"/>
                    </a:cubicBezTo>
                    <a:cubicBezTo>
                      <a:pt x="10912" y="2397"/>
                      <a:pt x="10931" y="2377"/>
                      <a:pt x="10950" y="2358"/>
                    </a:cubicBezTo>
                    <a:cubicBezTo>
                      <a:pt x="10969" y="2333"/>
                      <a:pt x="10994" y="2314"/>
                      <a:pt x="11026" y="2308"/>
                    </a:cubicBezTo>
                    <a:cubicBezTo>
                      <a:pt x="11028" y="2306"/>
                      <a:pt x="11031" y="2306"/>
                      <a:pt x="11033" y="2306"/>
                    </a:cubicBezTo>
                    <a:cubicBezTo>
                      <a:pt x="11045" y="2306"/>
                      <a:pt x="11058" y="2317"/>
                      <a:pt x="11058" y="2333"/>
                    </a:cubicBezTo>
                    <a:cubicBezTo>
                      <a:pt x="11045" y="2365"/>
                      <a:pt x="11033" y="2390"/>
                      <a:pt x="11007" y="2416"/>
                    </a:cubicBezTo>
                    <a:cubicBezTo>
                      <a:pt x="10988" y="2428"/>
                      <a:pt x="10969" y="2447"/>
                      <a:pt x="10956" y="2460"/>
                    </a:cubicBezTo>
                    <a:cubicBezTo>
                      <a:pt x="11020" y="2422"/>
                      <a:pt x="11077" y="2371"/>
                      <a:pt x="11122" y="2314"/>
                    </a:cubicBezTo>
                    <a:cubicBezTo>
                      <a:pt x="11128" y="2308"/>
                      <a:pt x="11134" y="2295"/>
                      <a:pt x="11141" y="2295"/>
                    </a:cubicBezTo>
                    <a:cubicBezTo>
                      <a:pt x="11217" y="2161"/>
                      <a:pt x="11249" y="2009"/>
                      <a:pt x="11223" y="1863"/>
                    </a:cubicBezTo>
                    <a:cubicBezTo>
                      <a:pt x="11198" y="1704"/>
                      <a:pt x="11134" y="1551"/>
                      <a:pt x="11045" y="1424"/>
                    </a:cubicBezTo>
                    <a:cubicBezTo>
                      <a:pt x="10956" y="1284"/>
                      <a:pt x="10836" y="1170"/>
                      <a:pt x="10759" y="1030"/>
                    </a:cubicBezTo>
                    <a:cubicBezTo>
                      <a:pt x="10750" y="1016"/>
                      <a:pt x="10762" y="998"/>
                      <a:pt x="10776" y="998"/>
                    </a:cubicBezTo>
                    <a:cubicBezTo>
                      <a:pt x="10781" y="998"/>
                      <a:pt x="10786" y="1000"/>
                      <a:pt x="10791" y="1005"/>
                    </a:cubicBezTo>
                    <a:cubicBezTo>
                      <a:pt x="10842" y="1043"/>
                      <a:pt x="10893" y="1087"/>
                      <a:pt x="10944" y="1145"/>
                    </a:cubicBezTo>
                    <a:cubicBezTo>
                      <a:pt x="10867" y="1030"/>
                      <a:pt x="10778" y="929"/>
                      <a:pt x="10683" y="840"/>
                    </a:cubicBezTo>
                    <a:cubicBezTo>
                      <a:pt x="10594" y="757"/>
                      <a:pt x="10499" y="687"/>
                      <a:pt x="10397" y="636"/>
                    </a:cubicBezTo>
                    <a:cubicBezTo>
                      <a:pt x="10295" y="579"/>
                      <a:pt x="10187" y="541"/>
                      <a:pt x="10079" y="490"/>
                    </a:cubicBezTo>
                    <a:cubicBezTo>
                      <a:pt x="10067" y="484"/>
                      <a:pt x="10073" y="458"/>
                      <a:pt x="10086" y="458"/>
                    </a:cubicBezTo>
                    <a:cubicBezTo>
                      <a:pt x="10213" y="471"/>
                      <a:pt x="10334" y="503"/>
                      <a:pt x="10442" y="566"/>
                    </a:cubicBezTo>
                    <a:lnTo>
                      <a:pt x="10480" y="592"/>
                    </a:lnTo>
                    <a:cubicBezTo>
                      <a:pt x="10391" y="509"/>
                      <a:pt x="10295" y="446"/>
                      <a:pt x="10194" y="382"/>
                    </a:cubicBezTo>
                    <a:cubicBezTo>
                      <a:pt x="10079" y="318"/>
                      <a:pt x="9965" y="268"/>
                      <a:pt x="9838" y="223"/>
                    </a:cubicBezTo>
                    <a:cubicBezTo>
                      <a:pt x="9781" y="210"/>
                      <a:pt x="9717" y="191"/>
                      <a:pt x="9660" y="179"/>
                    </a:cubicBezTo>
                    <a:cubicBezTo>
                      <a:pt x="9596" y="172"/>
                      <a:pt x="9533" y="160"/>
                      <a:pt x="9476" y="141"/>
                    </a:cubicBezTo>
                    <a:cubicBezTo>
                      <a:pt x="9457" y="128"/>
                      <a:pt x="9457" y="109"/>
                      <a:pt x="9463" y="96"/>
                    </a:cubicBezTo>
                    <a:lnTo>
                      <a:pt x="9399" y="83"/>
                    </a:lnTo>
                    <a:cubicBezTo>
                      <a:pt x="9290" y="68"/>
                      <a:pt x="9184" y="56"/>
                      <a:pt x="9079" y="56"/>
                    </a:cubicBezTo>
                    <a:cubicBezTo>
                      <a:pt x="9057" y="56"/>
                      <a:pt x="9034" y="57"/>
                      <a:pt x="9012" y="58"/>
                    </a:cubicBezTo>
                    <a:cubicBezTo>
                      <a:pt x="8948" y="58"/>
                      <a:pt x="8885" y="58"/>
                      <a:pt x="8821" y="64"/>
                    </a:cubicBezTo>
                    <a:cubicBezTo>
                      <a:pt x="8789" y="67"/>
                      <a:pt x="8759" y="69"/>
                      <a:pt x="8730" y="69"/>
                    </a:cubicBezTo>
                    <a:cubicBezTo>
                      <a:pt x="8700" y="69"/>
                      <a:pt x="8672" y="67"/>
                      <a:pt x="8643" y="64"/>
                    </a:cubicBezTo>
                    <a:cubicBezTo>
                      <a:pt x="8637" y="64"/>
                      <a:pt x="8630" y="58"/>
                      <a:pt x="8630" y="52"/>
                    </a:cubicBezTo>
                    <a:cubicBezTo>
                      <a:pt x="8554" y="64"/>
                      <a:pt x="8472" y="83"/>
                      <a:pt x="8395" y="102"/>
                    </a:cubicBezTo>
                    <a:cubicBezTo>
                      <a:pt x="8376" y="102"/>
                      <a:pt x="8364" y="77"/>
                      <a:pt x="8383" y="64"/>
                    </a:cubicBezTo>
                    <a:cubicBezTo>
                      <a:pt x="8440" y="39"/>
                      <a:pt x="8503" y="13"/>
                      <a:pt x="85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1" name="Google Shape;811;p43"/>
              <p:cNvSpPr/>
              <p:nvPr/>
            </p:nvSpPr>
            <p:spPr>
              <a:xfrm flipH="1">
                <a:off x="6714787" y="680951"/>
                <a:ext cx="320320" cy="4578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68" extrusionOk="0">
                    <a:moveTo>
                      <a:pt x="1525" y="229"/>
                    </a:moveTo>
                    <a:cubicBezTo>
                      <a:pt x="1335" y="248"/>
                      <a:pt x="1150" y="261"/>
                      <a:pt x="960" y="261"/>
                    </a:cubicBezTo>
                    <a:cubicBezTo>
                      <a:pt x="763" y="267"/>
                      <a:pt x="572" y="248"/>
                      <a:pt x="382" y="198"/>
                    </a:cubicBezTo>
                    <a:cubicBezTo>
                      <a:pt x="299" y="178"/>
                      <a:pt x="216" y="147"/>
                      <a:pt x="140" y="109"/>
                    </a:cubicBezTo>
                    <a:cubicBezTo>
                      <a:pt x="96" y="77"/>
                      <a:pt x="45" y="45"/>
                      <a:pt x="0" y="13"/>
                    </a:cubicBezTo>
                    <a:cubicBezTo>
                      <a:pt x="89" y="13"/>
                      <a:pt x="178" y="7"/>
                      <a:pt x="267" y="1"/>
                    </a:cubicBezTo>
                    <a:cubicBezTo>
                      <a:pt x="401" y="1"/>
                      <a:pt x="534" y="1"/>
                      <a:pt x="667" y="7"/>
                    </a:cubicBezTo>
                    <a:cubicBezTo>
                      <a:pt x="934" y="20"/>
                      <a:pt x="1201" y="51"/>
                      <a:pt x="1468" y="90"/>
                    </a:cubicBezTo>
                    <a:cubicBezTo>
                      <a:pt x="1602" y="115"/>
                      <a:pt x="1729" y="140"/>
                      <a:pt x="1862" y="166"/>
                    </a:cubicBezTo>
                    <a:lnTo>
                      <a:pt x="1875" y="166"/>
                    </a:lnTo>
                    <a:cubicBezTo>
                      <a:pt x="1761" y="191"/>
                      <a:pt x="1640" y="217"/>
                      <a:pt x="1525" y="22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2" name="Google Shape;812;p43"/>
              <p:cNvSpPr/>
              <p:nvPr/>
            </p:nvSpPr>
            <p:spPr>
              <a:xfrm flipH="1">
                <a:off x="6678911" y="595190"/>
                <a:ext cx="368155" cy="108654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36" extrusionOk="0">
                    <a:moveTo>
                      <a:pt x="2155" y="623"/>
                    </a:moveTo>
                    <a:cubicBezTo>
                      <a:pt x="2142" y="630"/>
                      <a:pt x="2104" y="611"/>
                      <a:pt x="2091" y="611"/>
                    </a:cubicBezTo>
                    <a:lnTo>
                      <a:pt x="1996" y="585"/>
                    </a:lnTo>
                    <a:cubicBezTo>
                      <a:pt x="1939" y="572"/>
                      <a:pt x="1881" y="560"/>
                      <a:pt x="1818" y="553"/>
                    </a:cubicBezTo>
                    <a:cubicBezTo>
                      <a:pt x="1697" y="528"/>
                      <a:pt x="1583" y="509"/>
                      <a:pt x="1462" y="490"/>
                    </a:cubicBezTo>
                    <a:cubicBezTo>
                      <a:pt x="1220" y="458"/>
                      <a:pt x="985" y="439"/>
                      <a:pt x="737" y="433"/>
                    </a:cubicBezTo>
                    <a:cubicBezTo>
                      <a:pt x="604" y="426"/>
                      <a:pt x="471" y="426"/>
                      <a:pt x="343" y="433"/>
                    </a:cubicBezTo>
                    <a:cubicBezTo>
                      <a:pt x="229" y="433"/>
                      <a:pt x="115" y="433"/>
                      <a:pt x="0" y="445"/>
                    </a:cubicBezTo>
                    <a:cubicBezTo>
                      <a:pt x="26" y="395"/>
                      <a:pt x="70" y="350"/>
                      <a:pt x="121" y="318"/>
                    </a:cubicBezTo>
                    <a:lnTo>
                      <a:pt x="121" y="318"/>
                    </a:lnTo>
                    <a:lnTo>
                      <a:pt x="121" y="318"/>
                    </a:lnTo>
                    <a:lnTo>
                      <a:pt x="121" y="318"/>
                    </a:lnTo>
                    <a:lnTo>
                      <a:pt x="121" y="318"/>
                    </a:lnTo>
                    <a:lnTo>
                      <a:pt x="127" y="318"/>
                    </a:lnTo>
                    <a:lnTo>
                      <a:pt x="134" y="318"/>
                    </a:lnTo>
                    <a:lnTo>
                      <a:pt x="134" y="318"/>
                    </a:lnTo>
                    <a:lnTo>
                      <a:pt x="134" y="318"/>
                    </a:lnTo>
                    <a:cubicBezTo>
                      <a:pt x="134" y="318"/>
                      <a:pt x="134" y="318"/>
                      <a:pt x="134" y="312"/>
                    </a:cubicBezTo>
                    <a:cubicBezTo>
                      <a:pt x="159" y="312"/>
                      <a:pt x="185" y="306"/>
                      <a:pt x="210" y="299"/>
                    </a:cubicBezTo>
                    <a:cubicBezTo>
                      <a:pt x="223" y="293"/>
                      <a:pt x="235" y="286"/>
                      <a:pt x="248" y="280"/>
                    </a:cubicBezTo>
                    <a:cubicBezTo>
                      <a:pt x="267" y="286"/>
                      <a:pt x="293" y="286"/>
                      <a:pt x="312" y="280"/>
                    </a:cubicBezTo>
                    <a:cubicBezTo>
                      <a:pt x="350" y="280"/>
                      <a:pt x="382" y="274"/>
                      <a:pt x="413" y="261"/>
                    </a:cubicBezTo>
                    <a:cubicBezTo>
                      <a:pt x="471" y="248"/>
                      <a:pt x="534" y="229"/>
                      <a:pt x="591" y="198"/>
                    </a:cubicBezTo>
                    <a:cubicBezTo>
                      <a:pt x="610" y="191"/>
                      <a:pt x="629" y="178"/>
                      <a:pt x="649" y="166"/>
                    </a:cubicBezTo>
                    <a:cubicBezTo>
                      <a:pt x="776" y="153"/>
                      <a:pt x="890" y="96"/>
                      <a:pt x="973" y="1"/>
                    </a:cubicBezTo>
                    <a:cubicBezTo>
                      <a:pt x="1195" y="77"/>
                      <a:pt x="1411" y="166"/>
                      <a:pt x="1614" y="274"/>
                    </a:cubicBezTo>
                    <a:cubicBezTo>
                      <a:pt x="1716" y="331"/>
                      <a:pt x="1818" y="388"/>
                      <a:pt x="1913" y="452"/>
                    </a:cubicBezTo>
                    <a:cubicBezTo>
                      <a:pt x="1958" y="477"/>
                      <a:pt x="2008" y="509"/>
                      <a:pt x="2053" y="541"/>
                    </a:cubicBezTo>
                    <a:cubicBezTo>
                      <a:pt x="2072" y="553"/>
                      <a:pt x="2097" y="572"/>
                      <a:pt x="2116" y="585"/>
                    </a:cubicBezTo>
                    <a:cubicBezTo>
                      <a:pt x="2129" y="598"/>
                      <a:pt x="2136" y="604"/>
                      <a:pt x="2142" y="617"/>
                    </a:cubicBezTo>
                    <a:cubicBezTo>
                      <a:pt x="2148" y="623"/>
                      <a:pt x="2148" y="630"/>
                      <a:pt x="2155" y="6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3" name="Google Shape;813;p43"/>
              <p:cNvSpPr/>
              <p:nvPr/>
            </p:nvSpPr>
            <p:spPr>
              <a:xfrm flipH="1">
                <a:off x="7287947" y="1007256"/>
                <a:ext cx="63552" cy="92766"/>
              </a:xfrm>
              <a:custGeom>
                <a:avLst/>
                <a:gdLst/>
                <a:ahLst/>
                <a:cxnLst/>
                <a:rect l="l" t="t" r="r" b="b"/>
                <a:pathLst>
                  <a:path w="372" h="543" extrusionOk="0">
                    <a:moveTo>
                      <a:pt x="319" y="1"/>
                    </a:moveTo>
                    <a:cubicBezTo>
                      <a:pt x="315" y="1"/>
                      <a:pt x="311" y="2"/>
                      <a:pt x="308" y="3"/>
                    </a:cubicBezTo>
                    <a:cubicBezTo>
                      <a:pt x="270" y="22"/>
                      <a:pt x="257" y="92"/>
                      <a:pt x="238" y="130"/>
                    </a:cubicBezTo>
                    <a:cubicBezTo>
                      <a:pt x="219" y="175"/>
                      <a:pt x="200" y="219"/>
                      <a:pt x="175" y="258"/>
                    </a:cubicBezTo>
                    <a:cubicBezTo>
                      <a:pt x="130" y="347"/>
                      <a:pt x="79" y="423"/>
                      <a:pt x="16" y="499"/>
                    </a:cubicBezTo>
                    <a:cubicBezTo>
                      <a:pt x="1" y="519"/>
                      <a:pt x="21" y="543"/>
                      <a:pt x="43" y="543"/>
                    </a:cubicBezTo>
                    <a:cubicBezTo>
                      <a:pt x="49" y="543"/>
                      <a:pt x="55" y="541"/>
                      <a:pt x="60" y="537"/>
                    </a:cubicBezTo>
                    <a:cubicBezTo>
                      <a:pt x="130" y="467"/>
                      <a:pt x="200" y="385"/>
                      <a:pt x="251" y="296"/>
                    </a:cubicBezTo>
                    <a:cubicBezTo>
                      <a:pt x="276" y="251"/>
                      <a:pt x="295" y="207"/>
                      <a:pt x="321" y="162"/>
                    </a:cubicBezTo>
                    <a:cubicBezTo>
                      <a:pt x="333" y="124"/>
                      <a:pt x="372" y="61"/>
                      <a:pt x="352" y="16"/>
                    </a:cubicBezTo>
                    <a:cubicBezTo>
                      <a:pt x="343" y="7"/>
                      <a:pt x="330" y="1"/>
                      <a:pt x="319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4" name="Google Shape;814;p43"/>
              <p:cNvSpPr/>
              <p:nvPr/>
            </p:nvSpPr>
            <p:spPr>
              <a:xfrm flipH="1">
                <a:off x="7165285" y="1463228"/>
                <a:ext cx="88835" cy="8986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6" extrusionOk="0">
                    <a:moveTo>
                      <a:pt x="498" y="1"/>
                    </a:moveTo>
                    <a:cubicBezTo>
                      <a:pt x="495" y="1"/>
                      <a:pt x="491" y="2"/>
                      <a:pt x="488" y="3"/>
                    </a:cubicBezTo>
                    <a:cubicBezTo>
                      <a:pt x="443" y="35"/>
                      <a:pt x="412" y="80"/>
                      <a:pt x="386" y="130"/>
                    </a:cubicBezTo>
                    <a:cubicBezTo>
                      <a:pt x="354" y="175"/>
                      <a:pt x="316" y="226"/>
                      <a:pt x="278" y="264"/>
                    </a:cubicBezTo>
                    <a:cubicBezTo>
                      <a:pt x="196" y="347"/>
                      <a:pt x="113" y="423"/>
                      <a:pt x="18" y="486"/>
                    </a:cubicBezTo>
                    <a:cubicBezTo>
                      <a:pt x="0" y="498"/>
                      <a:pt x="15" y="525"/>
                      <a:pt x="32" y="525"/>
                    </a:cubicBezTo>
                    <a:cubicBezTo>
                      <a:pt x="33" y="525"/>
                      <a:pt x="35" y="525"/>
                      <a:pt x="37" y="524"/>
                    </a:cubicBezTo>
                    <a:cubicBezTo>
                      <a:pt x="151" y="480"/>
                      <a:pt x="246" y="404"/>
                      <a:pt x="329" y="315"/>
                    </a:cubicBezTo>
                    <a:cubicBezTo>
                      <a:pt x="373" y="270"/>
                      <a:pt x="412" y="226"/>
                      <a:pt x="450" y="181"/>
                    </a:cubicBezTo>
                    <a:cubicBezTo>
                      <a:pt x="488" y="137"/>
                      <a:pt x="513" y="73"/>
                      <a:pt x="520" y="16"/>
                    </a:cubicBezTo>
                    <a:cubicBezTo>
                      <a:pt x="515" y="7"/>
                      <a:pt x="507" y="1"/>
                      <a:pt x="498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5" name="Google Shape;815;p43"/>
              <p:cNvSpPr/>
              <p:nvPr/>
            </p:nvSpPr>
            <p:spPr>
              <a:xfrm flipH="1">
                <a:off x="7722216" y="623207"/>
                <a:ext cx="66968" cy="5791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39" extrusionOk="0">
                    <a:moveTo>
                      <a:pt x="362" y="0"/>
                    </a:moveTo>
                    <a:cubicBezTo>
                      <a:pt x="346" y="0"/>
                      <a:pt x="331" y="9"/>
                      <a:pt x="315" y="14"/>
                    </a:cubicBezTo>
                    <a:cubicBezTo>
                      <a:pt x="296" y="27"/>
                      <a:pt x="277" y="40"/>
                      <a:pt x="265" y="53"/>
                    </a:cubicBezTo>
                    <a:cubicBezTo>
                      <a:pt x="233" y="72"/>
                      <a:pt x="201" y="97"/>
                      <a:pt x="169" y="122"/>
                    </a:cubicBezTo>
                    <a:cubicBezTo>
                      <a:pt x="137" y="148"/>
                      <a:pt x="112" y="180"/>
                      <a:pt x="87" y="205"/>
                    </a:cubicBezTo>
                    <a:cubicBezTo>
                      <a:pt x="55" y="237"/>
                      <a:pt x="29" y="269"/>
                      <a:pt x="10" y="307"/>
                    </a:cubicBezTo>
                    <a:cubicBezTo>
                      <a:pt x="1" y="321"/>
                      <a:pt x="16" y="339"/>
                      <a:pt x="33" y="339"/>
                    </a:cubicBezTo>
                    <a:cubicBezTo>
                      <a:pt x="38" y="339"/>
                      <a:pt x="44" y="337"/>
                      <a:pt x="48" y="332"/>
                    </a:cubicBezTo>
                    <a:cubicBezTo>
                      <a:pt x="68" y="319"/>
                      <a:pt x="106" y="288"/>
                      <a:pt x="137" y="256"/>
                    </a:cubicBezTo>
                    <a:lnTo>
                      <a:pt x="226" y="173"/>
                    </a:lnTo>
                    <a:cubicBezTo>
                      <a:pt x="252" y="154"/>
                      <a:pt x="284" y="129"/>
                      <a:pt x="315" y="103"/>
                    </a:cubicBezTo>
                    <a:cubicBezTo>
                      <a:pt x="328" y="97"/>
                      <a:pt x="341" y="84"/>
                      <a:pt x="360" y="72"/>
                    </a:cubicBezTo>
                    <a:cubicBezTo>
                      <a:pt x="373" y="59"/>
                      <a:pt x="392" y="46"/>
                      <a:pt x="392" y="27"/>
                    </a:cubicBezTo>
                    <a:cubicBezTo>
                      <a:pt x="392" y="14"/>
                      <a:pt x="385" y="8"/>
                      <a:pt x="373" y="2"/>
                    </a:cubicBezTo>
                    <a:cubicBezTo>
                      <a:pt x="369" y="1"/>
                      <a:pt x="365" y="0"/>
                      <a:pt x="362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6" name="Google Shape;816;p43"/>
              <p:cNvSpPr/>
              <p:nvPr/>
            </p:nvSpPr>
            <p:spPr>
              <a:xfrm flipH="1">
                <a:off x="7227129" y="694618"/>
                <a:ext cx="395318" cy="68678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402" extrusionOk="0">
                    <a:moveTo>
                      <a:pt x="2025" y="1"/>
                    </a:moveTo>
                    <a:cubicBezTo>
                      <a:pt x="2022" y="1"/>
                      <a:pt x="2018" y="2"/>
                      <a:pt x="2015" y="3"/>
                    </a:cubicBezTo>
                    <a:cubicBezTo>
                      <a:pt x="1958" y="29"/>
                      <a:pt x="1919" y="86"/>
                      <a:pt x="1869" y="124"/>
                    </a:cubicBezTo>
                    <a:cubicBezTo>
                      <a:pt x="1818" y="168"/>
                      <a:pt x="1761" y="207"/>
                      <a:pt x="1697" y="226"/>
                    </a:cubicBezTo>
                    <a:cubicBezTo>
                      <a:pt x="1621" y="254"/>
                      <a:pt x="1537" y="268"/>
                      <a:pt x="1452" y="268"/>
                    </a:cubicBezTo>
                    <a:cubicBezTo>
                      <a:pt x="1424" y="268"/>
                      <a:pt x="1395" y="267"/>
                      <a:pt x="1367" y="264"/>
                    </a:cubicBezTo>
                    <a:cubicBezTo>
                      <a:pt x="1456" y="245"/>
                      <a:pt x="1538" y="207"/>
                      <a:pt x="1608" y="156"/>
                    </a:cubicBezTo>
                    <a:cubicBezTo>
                      <a:pt x="1621" y="143"/>
                      <a:pt x="1614" y="111"/>
                      <a:pt x="1589" y="111"/>
                    </a:cubicBezTo>
                    <a:cubicBezTo>
                      <a:pt x="1506" y="130"/>
                      <a:pt x="1424" y="162"/>
                      <a:pt x="1341" y="194"/>
                    </a:cubicBezTo>
                    <a:cubicBezTo>
                      <a:pt x="1252" y="219"/>
                      <a:pt x="1163" y="238"/>
                      <a:pt x="1068" y="251"/>
                    </a:cubicBezTo>
                    <a:cubicBezTo>
                      <a:pt x="985" y="264"/>
                      <a:pt x="899" y="270"/>
                      <a:pt x="813" y="270"/>
                    </a:cubicBezTo>
                    <a:cubicBezTo>
                      <a:pt x="726" y="270"/>
                      <a:pt x="639" y="264"/>
                      <a:pt x="553" y="251"/>
                    </a:cubicBezTo>
                    <a:cubicBezTo>
                      <a:pt x="585" y="238"/>
                      <a:pt x="610" y="226"/>
                      <a:pt x="636" y="207"/>
                    </a:cubicBezTo>
                    <a:cubicBezTo>
                      <a:pt x="653" y="195"/>
                      <a:pt x="639" y="168"/>
                      <a:pt x="622" y="168"/>
                    </a:cubicBezTo>
                    <a:cubicBezTo>
                      <a:pt x="620" y="168"/>
                      <a:pt x="618" y="168"/>
                      <a:pt x="617" y="168"/>
                    </a:cubicBezTo>
                    <a:cubicBezTo>
                      <a:pt x="521" y="213"/>
                      <a:pt x="426" y="251"/>
                      <a:pt x="324" y="270"/>
                    </a:cubicBezTo>
                    <a:cubicBezTo>
                      <a:pt x="274" y="289"/>
                      <a:pt x="223" y="295"/>
                      <a:pt x="172" y="308"/>
                    </a:cubicBezTo>
                    <a:cubicBezTo>
                      <a:pt x="121" y="315"/>
                      <a:pt x="70" y="321"/>
                      <a:pt x="26" y="340"/>
                    </a:cubicBezTo>
                    <a:cubicBezTo>
                      <a:pt x="0" y="353"/>
                      <a:pt x="7" y="391"/>
                      <a:pt x="32" y="397"/>
                    </a:cubicBezTo>
                    <a:cubicBezTo>
                      <a:pt x="53" y="400"/>
                      <a:pt x="75" y="401"/>
                      <a:pt x="98" y="401"/>
                    </a:cubicBezTo>
                    <a:cubicBezTo>
                      <a:pt x="129" y="401"/>
                      <a:pt x="161" y="398"/>
                      <a:pt x="191" y="391"/>
                    </a:cubicBezTo>
                    <a:cubicBezTo>
                      <a:pt x="242" y="378"/>
                      <a:pt x="299" y="365"/>
                      <a:pt x="350" y="346"/>
                    </a:cubicBezTo>
                    <a:cubicBezTo>
                      <a:pt x="401" y="327"/>
                      <a:pt x="451" y="308"/>
                      <a:pt x="496" y="283"/>
                    </a:cubicBezTo>
                    <a:cubicBezTo>
                      <a:pt x="502" y="289"/>
                      <a:pt x="502" y="289"/>
                      <a:pt x="509" y="295"/>
                    </a:cubicBezTo>
                    <a:cubicBezTo>
                      <a:pt x="623" y="323"/>
                      <a:pt x="741" y="339"/>
                      <a:pt x="859" y="339"/>
                    </a:cubicBezTo>
                    <a:cubicBezTo>
                      <a:pt x="930" y="339"/>
                      <a:pt x="1002" y="333"/>
                      <a:pt x="1074" y="321"/>
                    </a:cubicBezTo>
                    <a:cubicBezTo>
                      <a:pt x="1138" y="315"/>
                      <a:pt x="1201" y="308"/>
                      <a:pt x="1259" y="289"/>
                    </a:cubicBezTo>
                    <a:cubicBezTo>
                      <a:pt x="1342" y="328"/>
                      <a:pt x="1430" y="347"/>
                      <a:pt x="1516" y="347"/>
                    </a:cubicBezTo>
                    <a:cubicBezTo>
                      <a:pt x="1587" y="347"/>
                      <a:pt x="1657" y="334"/>
                      <a:pt x="1722" y="308"/>
                    </a:cubicBezTo>
                    <a:cubicBezTo>
                      <a:pt x="1786" y="283"/>
                      <a:pt x="1843" y="251"/>
                      <a:pt x="1894" y="213"/>
                    </a:cubicBezTo>
                    <a:cubicBezTo>
                      <a:pt x="1913" y="219"/>
                      <a:pt x="1926" y="226"/>
                      <a:pt x="1945" y="226"/>
                    </a:cubicBezTo>
                    <a:lnTo>
                      <a:pt x="2008" y="226"/>
                    </a:lnTo>
                    <a:cubicBezTo>
                      <a:pt x="2040" y="219"/>
                      <a:pt x="2078" y="207"/>
                      <a:pt x="2116" y="200"/>
                    </a:cubicBezTo>
                    <a:cubicBezTo>
                      <a:pt x="2155" y="187"/>
                      <a:pt x="2186" y="168"/>
                      <a:pt x="2218" y="149"/>
                    </a:cubicBezTo>
                    <a:cubicBezTo>
                      <a:pt x="2237" y="143"/>
                      <a:pt x="2250" y="130"/>
                      <a:pt x="2269" y="118"/>
                    </a:cubicBezTo>
                    <a:cubicBezTo>
                      <a:pt x="2282" y="105"/>
                      <a:pt x="2294" y="92"/>
                      <a:pt x="2307" y="73"/>
                    </a:cubicBezTo>
                    <a:cubicBezTo>
                      <a:pt x="2313" y="60"/>
                      <a:pt x="2313" y="48"/>
                      <a:pt x="2307" y="41"/>
                    </a:cubicBezTo>
                    <a:cubicBezTo>
                      <a:pt x="2307" y="35"/>
                      <a:pt x="2301" y="29"/>
                      <a:pt x="2301" y="29"/>
                    </a:cubicBezTo>
                    <a:cubicBezTo>
                      <a:pt x="2294" y="25"/>
                      <a:pt x="2288" y="24"/>
                      <a:pt x="2282" y="24"/>
                    </a:cubicBezTo>
                    <a:cubicBezTo>
                      <a:pt x="2275" y="24"/>
                      <a:pt x="2269" y="25"/>
                      <a:pt x="2263" y="29"/>
                    </a:cubicBezTo>
                    <a:cubicBezTo>
                      <a:pt x="2212" y="67"/>
                      <a:pt x="2148" y="98"/>
                      <a:pt x="2091" y="130"/>
                    </a:cubicBezTo>
                    <a:cubicBezTo>
                      <a:pt x="2059" y="143"/>
                      <a:pt x="2027" y="149"/>
                      <a:pt x="1996" y="156"/>
                    </a:cubicBezTo>
                    <a:lnTo>
                      <a:pt x="1964" y="162"/>
                    </a:lnTo>
                    <a:cubicBezTo>
                      <a:pt x="2008" y="130"/>
                      <a:pt x="2040" y="79"/>
                      <a:pt x="2047" y="22"/>
                    </a:cubicBezTo>
                    <a:cubicBezTo>
                      <a:pt x="2047" y="8"/>
                      <a:pt x="2036" y="1"/>
                      <a:pt x="2025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7" name="Google Shape;817;p43"/>
              <p:cNvSpPr/>
              <p:nvPr/>
            </p:nvSpPr>
            <p:spPr>
              <a:xfrm flipH="1">
                <a:off x="7499102" y="489269"/>
                <a:ext cx="44589" cy="3758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20" extrusionOk="0">
                    <a:moveTo>
                      <a:pt x="225" y="1"/>
                    </a:moveTo>
                    <a:cubicBezTo>
                      <a:pt x="220" y="1"/>
                      <a:pt x="216" y="2"/>
                      <a:pt x="213" y="4"/>
                    </a:cubicBezTo>
                    <a:cubicBezTo>
                      <a:pt x="181" y="30"/>
                      <a:pt x="143" y="55"/>
                      <a:pt x="111" y="87"/>
                    </a:cubicBezTo>
                    <a:lnTo>
                      <a:pt x="16" y="176"/>
                    </a:lnTo>
                    <a:cubicBezTo>
                      <a:pt x="1" y="196"/>
                      <a:pt x="17" y="220"/>
                      <a:pt x="37" y="220"/>
                    </a:cubicBezTo>
                    <a:cubicBezTo>
                      <a:pt x="43" y="220"/>
                      <a:pt x="49" y="218"/>
                      <a:pt x="54" y="214"/>
                    </a:cubicBezTo>
                    <a:lnTo>
                      <a:pt x="149" y="131"/>
                    </a:lnTo>
                    <a:cubicBezTo>
                      <a:pt x="187" y="99"/>
                      <a:pt x="219" y="74"/>
                      <a:pt x="245" y="36"/>
                    </a:cubicBezTo>
                    <a:cubicBezTo>
                      <a:pt x="260" y="20"/>
                      <a:pt x="242" y="1"/>
                      <a:pt x="225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8" name="Google Shape;818;p43"/>
              <p:cNvSpPr/>
              <p:nvPr/>
            </p:nvSpPr>
            <p:spPr>
              <a:xfrm flipH="1">
                <a:off x="7517382" y="482777"/>
                <a:ext cx="68164" cy="3109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82" extrusionOk="0">
                    <a:moveTo>
                      <a:pt x="367" y="1"/>
                    </a:moveTo>
                    <a:cubicBezTo>
                      <a:pt x="364" y="1"/>
                      <a:pt x="360" y="2"/>
                      <a:pt x="356" y="4"/>
                    </a:cubicBezTo>
                    <a:cubicBezTo>
                      <a:pt x="331" y="10"/>
                      <a:pt x="305" y="36"/>
                      <a:pt x="280" y="48"/>
                    </a:cubicBezTo>
                    <a:cubicBezTo>
                      <a:pt x="255" y="61"/>
                      <a:pt x="229" y="74"/>
                      <a:pt x="197" y="87"/>
                    </a:cubicBezTo>
                    <a:cubicBezTo>
                      <a:pt x="147" y="112"/>
                      <a:pt x="89" y="125"/>
                      <a:pt x="32" y="131"/>
                    </a:cubicBezTo>
                    <a:cubicBezTo>
                      <a:pt x="0" y="137"/>
                      <a:pt x="7" y="182"/>
                      <a:pt x="32" y="182"/>
                    </a:cubicBezTo>
                    <a:cubicBezTo>
                      <a:pt x="102" y="182"/>
                      <a:pt x="166" y="169"/>
                      <a:pt x="223" y="144"/>
                    </a:cubicBezTo>
                    <a:cubicBezTo>
                      <a:pt x="255" y="131"/>
                      <a:pt x="280" y="118"/>
                      <a:pt x="305" y="99"/>
                    </a:cubicBezTo>
                    <a:cubicBezTo>
                      <a:pt x="337" y="87"/>
                      <a:pt x="363" y="61"/>
                      <a:pt x="388" y="36"/>
                    </a:cubicBezTo>
                    <a:cubicBezTo>
                      <a:pt x="398" y="20"/>
                      <a:pt x="383" y="1"/>
                      <a:pt x="367" y="1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9" name="Google Shape;819;p43"/>
              <p:cNvSpPr/>
              <p:nvPr/>
            </p:nvSpPr>
            <p:spPr>
              <a:xfrm flipH="1">
                <a:off x="7560433" y="475089"/>
                <a:ext cx="102502" cy="32289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89" extrusionOk="0">
                    <a:moveTo>
                      <a:pt x="45" y="0"/>
                    </a:moveTo>
                    <a:cubicBezTo>
                      <a:pt x="19" y="0"/>
                      <a:pt x="1" y="39"/>
                      <a:pt x="28" y="55"/>
                    </a:cubicBezTo>
                    <a:cubicBezTo>
                      <a:pt x="72" y="87"/>
                      <a:pt x="117" y="113"/>
                      <a:pt x="174" y="125"/>
                    </a:cubicBezTo>
                    <a:cubicBezTo>
                      <a:pt x="186" y="125"/>
                      <a:pt x="206" y="132"/>
                      <a:pt x="225" y="132"/>
                    </a:cubicBezTo>
                    <a:cubicBezTo>
                      <a:pt x="218" y="138"/>
                      <a:pt x="218" y="151"/>
                      <a:pt x="231" y="157"/>
                    </a:cubicBezTo>
                    <a:lnTo>
                      <a:pt x="263" y="176"/>
                    </a:lnTo>
                    <a:cubicBezTo>
                      <a:pt x="282" y="182"/>
                      <a:pt x="301" y="189"/>
                      <a:pt x="320" y="189"/>
                    </a:cubicBezTo>
                    <a:lnTo>
                      <a:pt x="415" y="189"/>
                    </a:lnTo>
                    <a:cubicBezTo>
                      <a:pt x="441" y="182"/>
                      <a:pt x="472" y="176"/>
                      <a:pt x="504" y="170"/>
                    </a:cubicBezTo>
                    <a:cubicBezTo>
                      <a:pt x="536" y="163"/>
                      <a:pt x="568" y="144"/>
                      <a:pt x="587" y="125"/>
                    </a:cubicBezTo>
                    <a:cubicBezTo>
                      <a:pt x="600" y="113"/>
                      <a:pt x="593" y="93"/>
                      <a:pt x="580" y="93"/>
                    </a:cubicBezTo>
                    <a:cubicBezTo>
                      <a:pt x="549" y="93"/>
                      <a:pt x="517" y="93"/>
                      <a:pt x="491" y="106"/>
                    </a:cubicBezTo>
                    <a:cubicBezTo>
                      <a:pt x="460" y="113"/>
                      <a:pt x="434" y="113"/>
                      <a:pt x="403" y="119"/>
                    </a:cubicBezTo>
                    <a:lnTo>
                      <a:pt x="345" y="119"/>
                    </a:lnTo>
                    <a:cubicBezTo>
                      <a:pt x="345" y="113"/>
                      <a:pt x="345" y="106"/>
                      <a:pt x="345" y="106"/>
                    </a:cubicBezTo>
                    <a:cubicBezTo>
                      <a:pt x="345" y="93"/>
                      <a:pt x="339" y="87"/>
                      <a:pt x="333" y="81"/>
                    </a:cubicBezTo>
                    <a:cubicBezTo>
                      <a:pt x="307" y="81"/>
                      <a:pt x="288" y="74"/>
                      <a:pt x="263" y="74"/>
                    </a:cubicBezTo>
                    <a:cubicBezTo>
                      <a:pt x="237" y="68"/>
                      <a:pt x="212" y="62"/>
                      <a:pt x="193" y="62"/>
                    </a:cubicBezTo>
                    <a:cubicBezTo>
                      <a:pt x="142" y="49"/>
                      <a:pt x="97" y="30"/>
                      <a:pt x="59" y="4"/>
                    </a:cubicBezTo>
                    <a:cubicBezTo>
                      <a:pt x="54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D35B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0" name="Google Shape;820;p43"/>
              <p:cNvSpPr/>
              <p:nvPr/>
            </p:nvSpPr>
            <p:spPr>
              <a:xfrm flipH="1">
                <a:off x="7680873" y="778159"/>
                <a:ext cx="53130" cy="3006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6" y="1"/>
                    </a:moveTo>
                    <a:cubicBezTo>
                      <a:pt x="265" y="1"/>
                      <a:pt x="256" y="5"/>
                      <a:pt x="247" y="10"/>
                    </a:cubicBezTo>
                    <a:cubicBezTo>
                      <a:pt x="234" y="16"/>
                      <a:pt x="221" y="23"/>
                      <a:pt x="215" y="29"/>
                    </a:cubicBezTo>
                    <a:cubicBezTo>
                      <a:pt x="196" y="42"/>
                      <a:pt x="170" y="54"/>
                      <a:pt x="151" y="67"/>
                    </a:cubicBezTo>
                    <a:cubicBezTo>
                      <a:pt x="107" y="92"/>
                      <a:pt x="62" y="112"/>
                      <a:pt x="24" y="131"/>
                    </a:cubicBezTo>
                    <a:cubicBezTo>
                      <a:pt x="1" y="142"/>
                      <a:pt x="10" y="176"/>
                      <a:pt x="31" y="176"/>
                    </a:cubicBezTo>
                    <a:cubicBezTo>
                      <a:pt x="33" y="176"/>
                      <a:pt x="35" y="176"/>
                      <a:pt x="37" y="175"/>
                    </a:cubicBezTo>
                    <a:cubicBezTo>
                      <a:pt x="88" y="162"/>
                      <a:pt x="139" y="150"/>
                      <a:pt x="183" y="131"/>
                    </a:cubicBezTo>
                    <a:cubicBezTo>
                      <a:pt x="202" y="118"/>
                      <a:pt x="228" y="105"/>
                      <a:pt x="247" y="92"/>
                    </a:cubicBezTo>
                    <a:lnTo>
                      <a:pt x="278" y="73"/>
                    </a:lnTo>
                    <a:cubicBezTo>
                      <a:pt x="291" y="67"/>
                      <a:pt x="310" y="48"/>
                      <a:pt x="310" y="29"/>
                    </a:cubicBezTo>
                    <a:cubicBezTo>
                      <a:pt x="310" y="16"/>
                      <a:pt x="297" y="10"/>
                      <a:pt x="291" y="3"/>
                    </a:cubicBezTo>
                    <a:cubicBezTo>
                      <a:pt x="285" y="2"/>
                      <a:pt x="280" y="1"/>
                      <a:pt x="2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1" name="Google Shape;821;p43"/>
              <p:cNvSpPr/>
              <p:nvPr/>
            </p:nvSpPr>
            <p:spPr>
              <a:xfrm flipH="1">
                <a:off x="7658152" y="793364"/>
                <a:ext cx="27334" cy="22893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34" extrusionOk="0">
                    <a:moveTo>
                      <a:pt x="135" y="1"/>
                    </a:moveTo>
                    <a:cubicBezTo>
                      <a:pt x="132" y="1"/>
                      <a:pt x="130" y="2"/>
                      <a:pt x="128" y="3"/>
                    </a:cubicBezTo>
                    <a:lnTo>
                      <a:pt x="96" y="23"/>
                    </a:lnTo>
                    <a:cubicBezTo>
                      <a:pt x="90" y="29"/>
                      <a:pt x="77" y="42"/>
                      <a:pt x="64" y="48"/>
                    </a:cubicBezTo>
                    <a:lnTo>
                      <a:pt x="13" y="92"/>
                    </a:lnTo>
                    <a:cubicBezTo>
                      <a:pt x="1" y="105"/>
                      <a:pt x="1" y="118"/>
                      <a:pt x="13" y="124"/>
                    </a:cubicBezTo>
                    <a:cubicBezTo>
                      <a:pt x="17" y="131"/>
                      <a:pt x="21" y="134"/>
                      <a:pt x="27" y="134"/>
                    </a:cubicBezTo>
                    <a:cubicBezTo>
                      <a:pt x="32" y="134"/>
                      <a:pt x="39" y="131"/>
                      <a:pt x="45" y="124"/>
                    </a:cubicBezTo>
                    <a:lnTo>
                      <a:pt x="102" y="86"/>
                    </a:lnTo>
                    <a:cubicBezTo>
                      <a:pt x="109" y="80"/>
                      <a:pt x="121" y="73"/>
                      <a:pt x="128" y="61"/>
                    </a:cubicBezTo>
                    <a:lnTo>
                      <a:pt x="153" y="42"/>
                    </a:lnTo>
                    <a:cubicBezTo>
                      <a:pt x="160" y="29"/>
                      <a:pt x="160" y="16"/>
                      <a:pt x="153" y="10"/>
                    </a:cubicBezTo>
                    <a:cubicBezTo>
                      <a:pt x="149" y="5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2" name="Google Shape;822;p43"/>
              <p:cNvSpPr/>
              <p:nvPr/>
            </p:nvSpPr>
            <p:spPr>
              <a:xfrm flipH="1">
                <a:off x="7135901" y="726053"/>
                <a:ext cx="28359" cy="4048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37" extrusionOk="0">
                    <a:moveTo>
                      <a:pt x="144" y="1"/>
                    </a:moveTo>
                    <a:cubicBezTo>
                      <a:pt x="140" y="1"/>
                      <a:pt x="137" y="2"/>
                      <a:pt x="133" y="3"/>
                    </a:cubicBezTo>
                    <a:cubicBezTo>
                      <a:pt x="121" y="16"/>
                      <a:pt x="102" y="29"/>
                      <a:pt x="95" y="48"/>
                    </a:cubicBezTo>
                    <a:lnTo>
                      <a:pt x="70" y="99"/>
                    </a:lnTo>
                    <a:cubicBezTo>
                      <a:pt x="51" y="131"/>
                      <a:pt x="32" y="162"/>
                      <a:pt x="6" y="194"/>
                    </a:cubicBezTo>
                    <a:cubicBezTo>
                      <a:pt x="0" y="207"/>
                      <a:pt x="6" y="226"/>
                      <a:pt x="13" y="232"/>
                    </a:cubicBezTo>
                    <a:cubicBezTo>
                      <a:pt x="19" y="235"/>
                      <a:pt x="25" y="237"/>
                      <a:pt x="32" y="237"/>
                    </a:cubicBezTo>
                    <a:cubicBezTo>
                      <a:pt x="38" y="237"/>
                      <a:pt x="44" y="235"/>
                      <a:pt x="51" y="232"/>
                    </a:cubicBezTo>
                    <a:cubicBezTo>
                      <a:pt x="76" y="200"/>
                      <a:pt x="102" y="169"/>
                      <a:pt x="121" y="131"/>
                    </a:cubicBezTo>
                    <a:cubicBezTo>
                      <a:pt x="133" y="118"/>
                      <a:pt x="140" y="99"/>
                      <a:pt x="146" y="80"/>
                    </a:cubicBezTo>
                    <a:cubicBezTo>
                      <a:pt x="159" y="61"/>
                      <a:pt x="165" y="42"/>
                      <a:pt x="165" y="16"/>
                    </a:cubicBezTo>
                    <a:cubicBezTo>
                      <a:pt x="161" y="7"/>
                      <a:pt x="153" y="1"/>
                      <a:pt x="144" y="1"/>
                    </a:cubicBezTo>
                    <a:close/>
                  </a:path>
                </a:pathLst>
              </a:custGeom>
              <a:solidFill>
                <a:srgbClr val="F2D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3" name="Google Shape;823;p43"/>
              <p:cNvSpPr/>
              <p:nvPr/>
            </p:nvSpPr>
            <p:spPr>
              <a:xfrm flipH="1">
                <a:off x="7346544" y="447584"/>
                <a:ext cx="12129" cy="35876"/>
              </a:xfrm>
              <a:custGeom>
                <a:avLst/>
                <a:gdLst/>
                <a:ahLst/>
                <a:cxnLst/>
                <a:rect l="l" t="t" r="r" b="b"/>
                <a:pathLst>
                  <a:path w="71" h="210" extrusionOk="0">
                    <a:moveTo>
                      <a:pt x="32" y="0"/>
                    </a:moveTo>
                    <a:cubicBezTo>
                      <a:pt x="20" y="7"/>
                      <a:pt x="7" y="13"/>
                      <a:pt x="7" y="32"/>
                    </a:cubicBezTo>
                    <a:cubicBezTo>
                      <a:pt x="7" y="57"/>
                      <a:pt x="1" y="89"/>
                      <a:pt x="1" y="115"/>
                    </a:cubicBezTo>
                    <a:cubicBezTo>
                      <a:pt x="1" y="127"/>
                      <a:pt x="1" y="140"/>
                      <a:pt x="1" y="159"/>
                    </a:cubicBezTo>
                    <a:cubicBezTo>
                      <a:pt x="1" y="172"/>
                      <a:pt x="1" y="185"/>
                      <a:pt x="13" y="191"/>
                    </a:cubicBezTo>
                    <a:cubicBezTo>
                      <a:pt x="20" y="204"/>
                      <a:pt x="26" y="210"/>
                      <a:pt x="39" y="210"/>
                    </a:cubicBezTo>
                    <a:cubicBezTo>
                      <a:pt x="51" y="204"/>
                      <a:pt x="58" y="197"/>
                      <a:pt x="64" y="191"/>
                    </a:cubicBezTo>
                    <a:cubicBezTo>
                      <a:pt x="70" y="178"/>
                      <a:pt x="70" y="165"/>
                      <a:pt x="70" y="153"/>
                    </a:cubicBezTo>
                    <a:lnTo>
                      <a:pt x="70" y="115"/>
                    </a:lnTo>
                    <a:cubicBezTo>
                      <a:pt x="70" y="83"/>
                      <a:pt x="64" y="51"/>
                      <a:pt x="64" y="26"/>
                    </a:cubicBezTo>
                    <a:cubicBezTo>
                      <a:pt x="58" y="7"/>
                      <a:pt x="45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4" name="Google Shape;824;p43"/>
              <p:cNvSpPr/>
              <p:nvPr/>
            </p:nvSpPr>
            <p:spPr>
              <a:xfrm flipH="1">
                <a:off x="7335781" y="444338"/>
                <a:ext cx="8713" cy="17255"/>
              </a:xfrm>
              <a:custGeom>
                <a:avLst/>
                <a:gdLst/>
                <a:ahLst/>
                <a:cxnLst/>
                <a:rect l="l" t="t" r="r" b="b"/>
                <a:pathLst>
                  <a:path w="51" h="101" extrusionOk="0">
                    <a:moveTo>
                      <a:pt x="26" y="0"/>
                    </a:moveTo>
                    <a:cubicBezTo>
                      <a:pt x="13" y="7"/>
                      <a:pt x="0" y="13"/>
                      <a:pt x="0" y="26"/>
                    </a:cubicBezTo>
                    <a:lnTo>
                      <a:pt x="0" y="57"/>
                    </a:lnTo>
                    <a:lnTo>
                      <a:pt x="13" y="76"/>
                    </a:lnTo>
                    <a:cubicBezTo>
                      <a:pt x="13" y="76"/>
                      <a:pt x="13" y="76"/>
                      <a:pt x="13" y="83"/>
                    </a:cubicBezTo>
                    <a:cubicBezTo>
                      <a:pt x="13" y="89"/>
                      <a:pt x="13" y="89"/>
                      <a:pt x="19" y="96"/>
                    </a:cubicBezTo>
                    <a:lnTo>
                      <a:pt x="26" y="96"/>
                    </a:lnTo>
                    <a:cubicBezTo>
                      <a:pt x="29" y="99"/>
                      <a:pt x="32" y="100"/>
                      <a:pt x="35" y="100"/>
                    </a:cubicBezTo>
                    <a:cubicBezTo>
                      <a:pt x="38" y="100"/>
                      <a:pt x="41" y="99"/>
                      <a:pt x="45" y="96"/>
                    </a:cubicBezTo>
                    <a:cubicBezTo>
                      <a:pt x="45" y="96"/>
                      <a:pt x="51" y="89"/>
                      <a:pt x="51" y="89"/>
                    </a:cubicBezTo>
                    <a:cubicBezTo>
                      <a:pt x="51" y="83"/>
                      <a:pt x="51" y="76"/>
                      <a:pt x="51" y="76"/>
                    </a:cubicBezTo>
                    <a:lnTo>
                      <a:pt x="51" y="57"/>
                    </a:lnTo>
                    <a:lnTo>
                      <a:pt x="51" y="32"/>
                    </a:lnTo>
                    <a:cubicBezTo>
                      <a:pt x="51" y="26"/>
                      <a:pt x="51" y="19"/>
                      <a:pt x="45" y="13"/>
                    </a:cubicBezTo>
                    <a:cubicBezTo>
                      <a:pt x="38" y="7"/>
                      <a:pt x="32" y="7"/>
                      <a:pt x="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5" name="Google Shape;825;p43"/>
              <p:cNvSpPr/>
              <p:nvPr/>
            </p:nvSpPr>
            <p:spPr>
              <a:xfrm flipH="1">
                <a:off x="7089263" y="488415"/>
                <a:ext cx="17596" cy="36389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13" extrusionOk="0">
                    <a:moveTo>
                      <a:pt x="35" y="1"/>
                    </a:moveTo>
                    <a:cubicBezTo>
                      <a:pt x="21" y="1"/>
                      <a:pt x="7" y="11"/>
                      <a:pt x="7" y="28"/>
                    </a:cubicBezTo>
                    <a:cubicBezTo>
                      <a:pt x="1" y="35"/>
                      <a:pt x="7" y="47"/>
                      <a:pt x="7" y="60"/>
                    </a:cubicBezTo>
                    <a:lnTo>
                      <a:pt x="7" y="92"/>
                    </a:lnTo>
                    <a:lnTo>
                      <a:pt x="7" y="130"/>
                    </a:lnTo>
                    <a:cubicBezTo>
                      <a:pt x="7" y="143"/>
                      <a:pt x="7" y="155"/>
                      <a:pt x="14" y="174"/>
                    </a:cubicBezTo>
                    <a:cubicBezTo>
                      <a:pt x="14" y="193"/>
                      <a:pt x="33" y="206"/>
                      <a:pt x="58" y="212"/>
                    </a:cubicBezTo>
                    <a:cubicBezTo>
                      <a:pt x="64" y="206"/>
                      <a:pt x="71" y="206"/>
                      <a:pt x="83" y="206"/>
                    </a:cubicBezTo>
                    <a:cubicBezTo>
                      <a:pt x="90" y="200"/>
                      <a:pt x="102" y="187"/>
                      <a:pt x="102" y="174"/>
                    </a:cubicBezTo>
                    <a:cubicBezTo>
                      <a:pt x="102" y="168"/>
                      <a:pt x="102" y="168"/>
                      <a:pt x="102" y="162"/>
                    </a:cubicBezTo>
                    <a:cubicBezTo>
                      <a:pt x="102" y="155"/>
                      <a:pt x="102" y="149"/>
                      <a:pt x="102" y="143"/>
                    </a:cubicBezTo>
                    <a:cubicBezTo>
                      <a:pt x="102" y="136"/>
                      <a:pt x="96" y="123"/>
                      <a:pt x="96" y="117"/>
                    </a:cubicBezTo>
                    <a:cubicBezTo>
                      <a:pt x="90" y="104"/>
                      <a:pt x="90" y="92"/>
                      <a:pt x="83" y="79"/>
                    </a:cubicBezTo>
                    <a:lnTo>
                      <a:pt x="71" y="47"/>
                    </a:lnTo>
                    <a:lnTo>
                      <a:pt x="71" y="41"/>
                    </a:lnTo>
                    <a:lnTo>
                      <a:pt x="64" y="22"/>
                    </a:lnTo>
                    <a:cubicBezTo>
                      <a:pt x="59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6" name="Google Shape;826;p43"/>
              <p:cNvSpPr/>
              <p:nvPr/>
            </p:nvSpPr>
            <p:spPr>
              <a:xfrm flipH="1">
                <a:off x="7058854" y="513357"/>
                <a:ext cx="15375" cy="26651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6" extrusionOk="0">
                    <a:moveTo>
                      <a:pt x="30" y="1"/>
                    </a:moveTo>
                    <a:cubicBezTo>
                      <a:pt x="26" y="1"/>
                      <a:pt x="23" y="1"/>
                      <a:pt x="20" y="3"/>
                    </a:cubicBezTo>
                    <a:cubicBezTo>
                      <a:pt x="7" y="16"/>
                      <a:pt x="0" y="35"/>
                      <a:pt x="7" y="47"/>
                    </a:cubicBezTo>
                    <a:cubicBezTo>
                      <a:pt x="7" y="54"/>
                      <a:pt x="13" y="54"/>
                      <a:pt x="13" y="60"/>
                    </a:cubicBezTo>
                    <a:cubicBezTo>
                      <a:pt x="20" y="73"/>
                      <a:pt x="20" y="86"/>
                      <a:pt x="20" y="98"/>
                    </a:cubicBezTo>
                    <a:lnTo>
                      <a:pt x="20" y="92"/>
                    </a:lnTo>
                    <a:cubicBezTo>
                      <a:pt x="20" y="105"/>
                      <a:pt x="26" y="111"/>
                      <a:pt x="26" y="124"/>
                    </a:cubicBezTo>
                    <a:cubicBezTo>
                      <a:pt x="26" y="130"/>
                      <a:pt x="32" y="136"/>
                      <a:pt x="39" y="143"/>
                    </a:cubicBezTo>
                    <a:cubicBezTo>
                      <a:pt x="39" y="149"/>
                      <a:pt x="45" y="149"/>
                      <a:pt x="51" y="155"/>
                    </a:cubicBezTo>
                    <a:cubicBezTo>
                      <a:pt x="64" y="155"/>
                      <a:pt x="83" y="149"/>
                      <a:pt x="83" y="130"/>
                    </a:cubicBezTo>
                    <a:cubicBezTo>
                      <a:pt x="89" y="124"/>
                      <a:pt x="89" y="111"/>
                      <a:pt x="83" y="105"/>
                    </a:cubicBezTo>
                    <a:cubicBezTo>
                      <a:pt x="83" y="92"/>
                      <a:pt x="83" y="79"/>
                      <a:pt x="83" y="73"/>
                    </a:cubicBezTo>
                    <a:cubicBezTo>
                      <a:pt x="77" y="54"/>
                      <a:pt x="70" y="35"/>
                      <a:pt x="58" y="22"/>
                    </a:cubicBezTo>
                    <a:cubicBezTo>
                      <a:pt x="53" y="8"/>
                      <a:pt x="41" y="1"/>
                      <a:pt x="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7" name="Google Shape;827;p43"/>
              <p:cNvSpPr/>
              <p:nvPr/>
            </p:nvSpPr>
            <p:spPr>
              <a:xfrm flipH="1">
                <a:off x="7075083" y="704698"/>
                <a:ext cx="90373" cy="7226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23" extrusionOk="0">
                    <a:moveTo>
                      <a:pt x="494" y="1"/>
                    </a:moveTo>
                    <a:cubicBezTo>
                      <a:pt x="488" y="1"/>
                      <a:pt x="482" y="3"/>
                      <a:pt x="477" y="8"/>
                    </a:cubicBezTo>
                    <a:lnTo>
                      <a:pt x="420" y="39"/>
                    </a:lnTo>
                    <a:cubicBezTo>
                      <a:pt x="415" y="37"/>
                      <a:pt x="410" y="35"/>
                      <a:pt x="405" y="35"/>
                    </a:cubicBezTo>
                    <a:cubicBezTo>
                      <a:pt x="398" y="35"/>
                      <a:pt x="392" y="38"/>
                      <a:pt x="388" y="46"/>
                    </a:cubicBezTo>
                    <a:lnTo>
                      <a:pt x="337" y="90"/>
                    </a:lnTo>
                    <a:lnTo>
                      <a:pt x="299" y="109"/>
                    </a:lnTo>
                    <a:cubicBezTo>
                      <a:pt x="274" y="128"/>
                      <a:pt x="242" y="148"/>
                      <a:pt x="223" y="160"/>
                    </a:cubicBezTo>
                    <a:cubicBezTo>
                      <a:pt x="191" y="179"/>
                      <a:pt x="160" y="205"/>
                      <a:pt x="140" y="236"/>
                    </a:cubicBezTo>
                    <a:cubicBezTo>
                      <a:pt x="140" y="243"/>
                      <a:pt x="140" y="249"/>
                      <a:pt x="140" y="249"/>
                    </a:cubicBezTo>
                    <a:lnTo>
                      <a:pt x="134" y="256"/>
                    </a:lnTo>
                    <a:cubicBezTo>
                      <a:pt x="121" y="268"/>
                      <a:pt x="109" y="275"/>
                      <a:pt x="90" y="287"/>
                    </a:cubicBezTo>
                    <a:cubicBezTo>
                      <a:pt x="58" y="306"/>
                      <a:pt x="1" y="338"/>
                      <a:pt x="20" y="389"/>
                    </a:cubicBezTo>
                    <a:cubicBezTo>
                      <a:pt x="30" y="410"/>
                      <a:pt x="54" y="422"/>
                      <a:pt x="76" y="422"/>
                    </a:cubicBezTo>
                    <a:cubicBezTo>
                      <a:pt x="81" y="422"/>
                      <a:pt x="85" y="422"/>
                      <a:pt x="90" y="421"/>
                    </a:cubicBezTo>
                    <a:cubicBezTo>
                      <a:pt x="109" y="421"/>
                      <a:pt x="128" y="408"/>
                      <a:pt x="147" y="402"/>
                    </a:cubicBezTo>
                    <a:cubicBezTo>
                      <a:pt x="204" y="364"/>
                      <a:pt x="261" y="319"/>
                      <a:pt x="312" y="275"/>
                    </a:cubicBezTo>
                    <a:cubicBezTo>
                      <a:pt x="363" y="224"/>
                      <a:pt x="407" y="173"/>
                      <a:pt x="439" y="109"/>
                    </a:cubicBezTo>
                    <a:lnTo>
                      <a:pt x="515" y="59"/>
                    </a:lnTo>
                    <a:cubicBezTo>
                      <a:pt x="522" y="46"/>
                      <a:pt x="528" y="27"/>
                      <a:pt x="515" y="14"/>
                    </a:cubicBezTo>
                    <a:cubicBezTo>
                      <a:pt x="511" y="6"/>
                      <a:pt x="503" y="1"/>
                      <a:pt x="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8" name="Google Shape;828;p43"/>
              <p:cNvSpPr/>
              <p:nvPr/>
            </p:nvSpPr>
            <p:spPr>
              <a:xfrm flipH="1">
                <a:off x="7016486" y="428962"/>
                <a:ext cx="862217" cy="345609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023" extrusionOk="0">
                    <a:moveTo>
                      <a:pt x="1741" y="1"/>
                    </a:moveTo>
                    <a:cubicBezTo>
                      <a:pt x="1740" y="1"/>
                      <a:pt x="1738" y="1"/>
                      <a:pt x="1735" y="1"/>
                    </a:cubicBezTo>
                    <a:cubicBezTo>
                      <a:pt x="1557" y="52"/>
                      <a:pt x="1392" y="147"/>
                      <a:pt x="1252" y="274"/>
                    </a:cubicBezTo>
                    <a:cubicBezTo>
                      <a:pt x="1227" y="306"/>
                      <a:pt x="1202" y="332"/>
                      <a:pt x="1176" y="357"/>
                    </a:cubicBezTo>
                    <a:cubicBezTo>
                      <a:pt x="1246" y="262"/>
                      <a:pt x="1322" y="173"/>
                      <a:pt x="1411" y="97"/>
                    </a:cubicBezTo>
                    <a:cubicBezTo>
                      <a:pt x="1433" y="86"/>
                      <a:pt x="1418" y="62"/>
                      <a:pt x="1398" y="62"/>
                    </a:cubicBezTo>
                    <a:cubicBezTo>
                      <a:pt x="1394" y="62"/>
                      <a:pt x="1390" y="63"/>
                      <a:pt x="1386" y="65"/>
                    </a:cubicBezTo>
                    <a:cubicBezTo>
                      <a:pt x="1233" y="147"/>
                      <a:pt x="1100" y="274"/>
                      <a:pt x="1011" y="427"/>
                    </a:cubicBezTo>
                    <a:cubicBezTo>
                      <a:pt x="966" y="497"/>
                      <a:pt x="928" y="580"/>
                      <a:pt x="903" y="662"/>
                    </a:cubicBezTo>
                    <a:cubicBezTo>
                      <a:pt x="897" y="688"/>
                      <a:pt x="884" y="713"/>
                      <a:pt x="878" y="745"/>
                    </a:cubicBezTo>
                    <a:cubicBezTo>
                      <a:pt x="579" y="1126"/>
                      <a:pt x="1" y="1920"/>
                      <a:pt x="363" y="2003"/>
                    </a:cubicBezTo>
                    <a:cubicBezTo>
                      <a:pt x="375" y="2006"/>
                      <a:pt x="388" y="2007"/>
                      <a:pt x="400" y="2007"/>
                    </a:cubicBezTo>
                    <a:cubicBezTo>
                      <a:pt x="532" y="2007"/>
                      <a:pt x="644" y="1847"/>
                      <a:pt x="781" y="1847"/>
                    </a:cubicBezTo>
                    <a:cubicBezTo>
                      <a:pt x="792" y="1847"/>
                      <a:pt x="803" y="1848"/>
                      <a:pt x="814" y="1850"/>
                    </a:cubicBezTo>
                    <a:cubicBezTo>
                      <a:pt x="789" y="1939"/>
                      <a:pt x="865" y="2009"/>
                      <a:pt x="954" y="2022"/>
                    </a:cubicBezTo>
                    <a:cubicBezTo>
                      <a:pt x="1036" y="2016"/>
                      <a:pt x="1125" y="1997"/>
                      <a:pt x="1202" y="1959"/>
                    </a:cubicBezTo>
                    <a:cubicBezTo>
                      <a:pt x="1316" y="1920"/>
                      <a:pt x="1437" y="1901"/>
                      <a:pt x="1557" y="1901"/>
                    </a:cubicBezTo>
                    <a:lnTo>
                      <a:pt x="2905" y="1819"/>
                    </a:lnTo>
                    <a:cubicBezTo>
                      <a:pt x="2949" y="1850"/>
                      <a:pt x="2999" y="1868"/>
                      <a:pt x="3051" y="1868"/>
                    </a:cubicBezTo>
                    <a:cubicBezTo>
                      <a:pt x="3074" y="1868"/>
                      <a:pt x="3097" y="1865"/>
                      <a:pt x="3121" y="1857"/>
                    </a:cubicBezTo>
                    <a:cubicBezTo>
                      <a:pt x="3197" y="1831"/>
                      <a:pt x="3267" y="1806"/>
                      <a:pt x="3337" y="1768"/>
                    </a:cubicBezTo>
                    <a:cubicBezTo>
                      <a:pt x="3464" y="1727"/>
                      <a:pt x="3595" y="1707"/>
                      <a:pt x="3730" y="1707"/>
                    </a:cubicBezTo>
                    <a:cubicBezTo>
                      <a:pt x="3764" y="1707"/>
                      <a:pt x="3798" y="1708"/>
                      <a:pt x="3832" y="1711"/>
                    </a:cubicBezTo>
                    <a:lnTo>
                      <a:pt x="3801" y="1730"/>
                    </a:lnTo>
                    <a:lnTo>
                      <a:pt x="3788" y="1736"/>
                    </a:lnTo>
                    <a:cubicBezTo>
                      <a:pt x="3756" y="1755"/>
                      <a:pt x="3731" y="1774"/>
                      <a:pt x="3699" y="1787"/>
                    </a:cubicBezTo>
                    <a:cubicBezTo>
                      <a:pt x="3667" y="1800"/>
                      <a:pt x="3635" y="1806"/>
                      <a:pt x="3604" y="1819"/>
                    </a:cubicBezTo>
                    <a:cubicBezTo>
                      <a:pt x="3572" y="1825"/>
                      <a:pt x="3540" y="1838"/>
                      <a:pt x="3508" y="1844"/>
                    </a:cubicBezTo>
                    <a:cubicBezTo>
                      <a:pt x="3483" y="1850"/>
                      <a:pt x="3483" y="1882"/>
                      <a:pt x="3508" y="1889"/>
                    </a:cubicBezTo>
                    <a:cubicBezTo>
                      <a:pt x="3540" y="1901"/>
                      <a:pt x="3578" y="1901"/>
                      <a:pt x="3616" y="1901"/>
                    </a:cubicBezTo>
                    <a:cubicBezTo>
                      <a:pt x="3655" y="1901"/>
                      <a:pt x="3693" y="1895"/>
                      <a:pt x="3731" y="1882"/>
                    </a:cubicBezTo>
                    <a:cubicBezTo>
                      <a:pt x="3769" y="1870"/>
                      <a:pt x="3801" y="1850"/>
                      <a:pt x="3839" y="1831"/>
                    </a:cubicBezTo>
                    <a:cubicBezTo>
                      <a:pt x="3877" y="1812"/>
                      <a:pt x="3909" y="1787"/>
                      <a:pt x="3928" y="1749"/>
                    </a:cubicBezTo>
                    <a:cubicBezTo>
                      <a:pt x="3928" y="1736"/>
                      <a:pt x="3928" y="1723"/>
                      <a:pt x="3928" y="1711"/>
                    </a:cubicBezTo>
                    <a:lnTo>
                      <a:pt x="3972" y="1711"/>
                    </a:lnTo>
                    <a:cubicBezTo>
                      <a:pt x="4030" y="1714"/>
                      <a:pt x="4089" y="1717"/>
                      <a:pt x="4147" y="1717"/>
                    </a:cubicBezTo>
                    <a:cubicBezTo>
                      <a:pt x="4308" y="1717"/>
                      <a:pt x="4468" y="1698"/>
                      <a:pt x="4608" y="1628"/>
                    </a:cubicBezTo>
                    <a:cubicBezTo>
                      <a:pt x="4722" y="1571"/>
                      <a:pt x="4811" y="1469"/>
                      <a:pt x="4856" y="1355"/>
                    </a:cubicBezTo>
                    <a:cubicBezTo>
                      <a:pt x="4881" y="1336"/>
                      <a:pt x="4900" y="1317"/>
                      <a:pt x="4919" y="1291"/>
                    </a:cubicBezTo>
                    <a:cubicBezTo>
                      <a:pt x="4945" y="1253"/>
                      <a:pt x="4970" y="1209"/>
                      <a:pt x="4989" y="1164"/>
                    </a:cubicBezTo>
                    <a:cubicBezTo>
                      <a:pt x="5034" y="1082"/>
                      <a:pt x="5046" y="980"/>
                      <a:pt x="5040" y="885"/>
                    </a:cubicBezTo>
                    <a:cubicBezTo>
                      <a:pt x="5037" y="868"/>
                      <a:pt x="5024" y="861"/>
                      <a:pt x="5009" y="861"/>
                    </a:cubicBezTo>
                    <a:cubicBezTo>
                      <a:pt x="4990" y="861"/>
                      <a:pt x="4970" y="873"/>
                      <a:pt x="4970" y="891"/>
                    </a:cubicBezTo>
                    <a:cubicBezTo>
                      <a:pt x="4957" y="974"/>
                      <a:pt x="4938" y="1056"/>
                      <a:pt x="4900" y="1132"/>
                    </a:cubicBezTo>
                    <a:cubicBezTo>
                      <a:pt x="4894" y="1139"/>
                      <a:pt x="4894" y="1151"/>
                      <a:pt x="4887" y="1158"/>
                    </a:cubicBezTo>
                    <a:cubicBezTo>
                      <a:pt x="4887" y="1139"/>
                      <a:pt x="4881" y="1120"/>
                      <a:pt x="4875" y="1094"/>
                    </a:cubicBezTo>
                    <a:lnTo>
                      <a:pt x="4849" y="1094"/>
                    </a:lnTo>
                    <a:cubicBezTo>
                      <a:pt x="4849" y="1088"/>
                      <a:pt x="4856" y="1075"/>
                      <a:pt x="4862" y="1062"/>
                    </a:cubicBezTo>
                    <a:cubicBezTo>
                      <a:pt x="4875" y="986"/>
                      <a:pt x="4881" y="910"/>
                      <a:pt x="4875" y="827"/>
                    </a:cubicBezTo>
                    <a:cubicBezTo>
                      <a:pt x="4875" y="808"/>
                      <a:pt x="4860" y="799"/>
                      <a:pt x="4846" y="799"/>
                    </a:cubicBezTo>
                    <a:cubicBezTo>
                      <a:pt x="4832" y="799"/>
                      <a:pt x="4817" y="808"/>
                      <a:pt x="4817" y="827"/>
                    </a:cubicBezTo>
                    <a:cubicBezTo>
                      <a:pt x="4817" y="904"/>
                      <a:pt x="4811" y="974"/>
                      <a:pt x="4786" y="1043"/>
                    </a:cubicBezTo>
                    <a:cubicBezTo>
                      <a:pt x="4786" y="1062"/>
                      <a:pt x="4779" y="1075"/>
                      <a:pt x="4773" y="1088"/>
                    </a:cubicBezTo>
                    <a:cubicBezTo>
                      <a:pt x="4754" y="1082"/>
                      <a:pt x="4741" y="1075"/>
                      <a:pt x="4722" y="1069"/>
                    </a:cubicBezTo>
                    <a:lnTo>
                      <a:pt x="4722" y="1031"/>
                    </a:lnTo>
                    <a:cubicBezTo>
                      <a:pt x="4722" y="993"/>
                      <a:pt x="4722" y="954"/>
                      <a:pt x="4722" y="916"/>
                    </a:cubicBezTo>
                    <a:cubicBezTo>
                      <a:pt x="4716" y="834"/>
                      <a:pt x="4703" y="757"/>
                      <a:pt x="4678" y="675"/>
                    </a:cubicBezTo>
                    <a:cubicBezTo>
                      <a:pt x="4675" y="659"/>
                      <a:pt x="4663" y="652"/>
                      <a:pt x="4651" y="652"/>
                    </a:cubicBezTo>
                    <a:cubicBezTo>
                      <a:pt x="4632" y="652"/>
                      <a:pt x="4613" y="667"/>
                      <a:pt x="4620" y="694"/>
                    </a:cubicBezTo>
                    <a:cubicBezTo>
                      <a:pt x="4627" y="764"/>
                      <a:pt x="4633" y="840"/>
                      <a:pt x="4633" y="916"/>
                    </a:cubicBezTo>
                    <a:lnTo>
                      <a:pt x="4633" y="999"/>
                    </a:lnTo>
                    <a:cubicBezTo>
                      <a:pt x="4614" y="980"/>
                      <a:pt x="4589" y="954"/>
                      <a:pt x="4576" y="929"/>
                    </a:cubicBezTo>
                    <a:lnTo>
                      <a:pt x="4570" y="923"/>
                    </a:lnTo>
                    <a:lnTo>
                      <a:pt x="4570" y="916"/>
                    </a:lnTo>
                    <a:cubicBezTo>
                      <a:pt x="4563" y="859"/>
                      <a:pt x="4563" y="802"/>
                      <a:pt x="4551" y="745"/>
                    </a:cubicBezTo>
                    <a:cubicBezTo>
                      <a:pt x="4538" y="637"/>
                      <a:pt x="4500" y="535"/>
                      <a:pt x="4455" y="440"/>
                    </a:cubicBezTo>
                    <a:cubicBezTo>
                      <a:pt x="4451" y="428"/>
                      <a:pt x="4441" y="423"/>
                      <a:pt x="4431" y="423"/>
                    </a:cubicBezTo>
                    <a:cubicBezTo>
                      <a:pt x="4413" y="423"/>
                      <a:pt x="4394" y="438"/>
                      <a:pt x="4398" y="459"/>
                    </a:cubicBezTo>
                    <a:cubicBezTo>
                      <a:pt x="4411" y="535"/>
                      <a:pt x="4423" y="611"/>
                      <a:pt x="4436" y="688"/>
                    </a:cubicBezTo>
                    <a:cubicBezTo>
                      <a:pt x="4423" y="668"/>
                      <a:pt x="4411" y="643"/>
                      <a:pt x="4398" y="624"/>
                    </a:cubicBezTo>
                    <a:cubicBezTo>
                      <a:pt x="4335" y="522"/>
                      <a:pt x="4233" y="452"/>
                      <a:pt x="4112" y="440"/>
                    </a:cubicBezTo>
                    <a:cubicBezTo>
                      <a:pt x="4084" y="443"/>
                      <a:pt x="4055" y="444"/>
                      <a:pt x="4026" y="444"/>
                    </a:cubicBezTo>
                    <a:cubicBezTo>
                      <a:pt x="3998" y="444"/>
                      <a:pt x="3969" y="443"/>
                      <a:pt x="3941" y="440"/>
                    </a:cubicBezTo>
                    <a:cubicBezTo>
                      <a:pt x="3839" y="421"/>
                      <a:pt x="3788" y="313"/>
                      <a:pt x="3699" y="262"/>
                    </a:cubicBezTo>
                    <a:cubicBezTo>
                      <a:pt x="3660" y="239"/>
                      <a:pt x="3618" y="230"/>
                      <a:pt x="3575" y="230"/>
                    </a:cubicBezTo>
                    <a:cubicBezTo>
                      <a:pt x="3484" y="230"/>
                      <a:pt x="3389" y="272"/>
                      <a:pt x="3311" y="319"/>
                    </a:cubicBezTo>
                    <a:cubicBezTo>
                      <a:pt x="3197" y="395"/>
                      <a:pt x="3083" y="484"/>
                      <a:pt x="2949" y="503"/>
                    </a:cubicBezTo>
                    <a:cubicBezTo>
                      <a:pt x="3019" y="446"/>
                      <a:pt x="2968" y="319"/>
                      <a:pt x="2879" y="281"/>
                    </a:cubicBezTo>
                    <a:cubicBezTo>
                      <a:pt x="2849" y="274"/>
                      <a:pt x="2817" y="271"/>
                      <a:pt x="2785" y="271"/>
                    </a:cubicBezTo>
                    <a:cubicBezTo>
                      <a:pt x="2725" y="271"/>
                      <a:pt x="2664" y="283"/>
                      <a:pt x="2606" y="313"/>
                    </a:cubicBezTo>
                    <a:lnTo>
                      <a:pt x="2326" y="408"/>
                    </a:lnTo>
                    <a:cubicBezTo>
                      <a:pt x="2333" y="395"/>
                      <a:pt x="2345" y="389"/>
                      <a:pt x="2352" y="376"/>
                    </a:cubicBezTo>
                    <a:cubicBezTo>
                      <a:pt x="2403" y="313"/>
                      <a:pt x="2466" y="249"/>
                      <a:pt x="2523" y="192"/>
                    </a:cubicBezTo>
                    <a:cubicBezTo>
                      <a:pt x="2549" y="166"/>
                      <a:pt x="2529" y="128"/>
                      <a:pt x="2503" y="128"/>
                    </a:cubicBezTo>
                    <a:cubicBezTo>
                      <a:pt x="2498" y="128"/>
                      <a:pt x="2491" y="130"/>
                      <a:pt x="2485" y="135"/>
                    </a:cubicBezTo>
                    <a:cubicBezTo>
                      <a:pt x="2396" y="173"/>
                      <a:pt x="2326" y="230"/>
                      <a:pt x="2263" y="300"/>
                    </a:cubicBezTo>
                    <a:cubicBezTo>
                      <a:pt x="2231" y="338"/>
                      <a:pt x="2206" y="376"/>
                      <a:pt x="2180" y="414"/>
                    </a:cubicBezTo>
                    <a:cubicBezTo>
                      <a:pt x="2168" y="433"/>
                      <a:pt x="2155" y="452"/>
                      <a:pt x="2148" y="471"/>
                    </a:cubicBezTo>
                    <a:cubicBezTo>
                      <a:pt x="2117" y="476"/>
                      <a:pt x="2089" y="480"/>
                      <a:pt x="2059" y="480"/>
                    </a:cubicBezTo>
                    <a:cubicBezTo>
                      <a:pt x="2047" y="480"/>
                      <a:pt x="2034" y="480"/>
                      <a:pt x="2021" y="478"/>
                    </a:cubicBezTo>
                    <a:cubicBezTo>
                      <a:pt x="2040" y="465"/>
                      <a:pt x="2053" y="446"/>
                      <a:pt x="2072" y="427"/>
                    </a:cubicBezTo>
                    <a:cubicBezTo>
                      <a:pt x="2136" y="370"/>
                      <a:pt x="2206" y="313"/>
                      <a:pt x="2282" y="262"/>
                    </a:cubicBezTo>
                    <a:cubicBezTo>
                      <a:pt x="2309" y="251"/>
                      <a:pt x="2295" y="213"/>
                      <a:pt x="2267" y="213"/>
                    </a:cubicBezTo>
                    <a:cubicBezTo>
                      <a:pt x="2262" y="213"/>
                      <a:pt x="2256" y="214"/>
                      <a:pt x="2250" y="217"/>
                    </a:cubicBezTo>
                    <a:cubicBezTo>
                      <a:pt x="2168" y="249"/>
                      <a:pt x="2085" y="300"/>
                      <a:pt x="2015" y="370"/>
                    </a:cubicBezTo>
                    <a:cubicBezTo>
                      <a:pt x="1983" y="395"/>
                      <a:pt x="1958" y="421"/>
                      <a:pt x="1932" y="452"/>
                    </a:cubicBezTo>
                    <a:cubicBezTo>
                      <a:pt x="1831" y="395"/>
                      <a:pt x="1754" y="268"/>
                      <a:pt x="1640" y="217"/>
                    </a:cubicBezTo>
                    <a:cubicBezTo>
                      <a:pt x="1608" y="205"/>
                      <a:pt x="1570" y="198"/>
                      <a:pt x="1538" y="198"/>
                    </a:cubicBezTo>
                    <a:cubicBezTo>
                      <a:pt x="1608" y="147"/>
                      <a:pt x="1678" y="97"/>
                      <a:pt x="1754" y="52"/>
                    </a:cubicBezTo>
                    <a:cubicBezTo>
                      <a:pt x="1778" y="40"/>
                      <a:pt x="1769" y="1"/>
                      <a:pt x="1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9" name="Google Shape;829;p43"/>
              <p:cNvSpPr/>
              <p:nvPr/>
            </p:nvSpPr>
            <p:spPr>
              <a:xfrm flipH="1">
                <a:off x="7147006" y="722294"/>
                <a:ext cx="71581" cy="4783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80" extrusionOk="0">
                    <a:moveTo>
                      <a:pt x="370" y="1"/>
                    </a:moveTo>
                    <a:cubicBezTo>
                      <a:pt x="363" y="1"/>
                      <a:pt x="356" y="2"/>
                      <a:pt x="350" y="6"/>
                    </a:cubicBezTo>
                    <a:cubicBezTo>
                      <a:pt x="337" y="13"/>
                      <a:pt x="318" y="25"/>
                      <a:pt x="305" y="38"/>
                    </a:cubicBezTo>
                    <a:cubicBezTo>
                      <a:pt x="299" y="51"/>
                      <a:pt x="286" y="64"/>
                      <a:pt x="274" y="76"/>
                    </a:cubicBezTo>
                    <a:lnTo>
                      <a:pt x="235" y="108"/>
                    </a:lnTo>
                    <a:lnTo>
                      <a:pt x="229" y="108"/>
                    </a:lnTo>
                    <a:lnTo>
                      <a:pt x="223" y="121"/>
                    </a:lnTo>
                    <a:lnTo>
                      <a:pt x="216" y="121"/>
                    </a:lnTo>
                    <a:lnTo>
                      <a:pt x="204" y="127"/>
                    </a:lnTo>
                    <a:cubicBezTo>
                      <a:pt x="153" y="159"/>
                      <a:pt x="96" y="191"/>
                      <a:pt x="32" y="203"/>
                    </a:cubicBezTo>
                    <a:cubicBezTo>
                      <a:pt x="13" y="210"/>
                      <a:pt x="0" y="229"/>
                      <a:pt x="7" y="248"/>
                    </a:cubicBezTo>
                    <a:cubicBezTo>
                      <a:pt x="7" y="261"/>
                      <a:pt x="19" y="280"/>
                      <a:pt x="38" y="280"/>
                    </a:cubicBezTo>
                    <a:cubicBezTo>
                      <a:pt x="115" y="273"/>
                      <a:pt x="185" y="248"/>
                      <a:pt x="248" y="216"/>
                    </a:cubicBezTo>
                    <a:cubicBezTo>
                      <a:pt x="280" y="197"/>
                      <a:pt x="312" y="172"/>
                      <a:pt x="343" y="146"/>
                    </a:cubicBezTo>
                    <a:cubicBezTo>
                      <a:pt x="375" y="127"/>
                      <a:pt x="401" y="89"/>
                      <a:pt x="413" y="57"/>
                    </a:cubicBezTo>
                    <a:cubicBezTo>
                      <a:pt x="418" y="27"/>
                      <a:pt x="395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0" name="Google Shape;830;p43"/>
              <p:cNvSpPr/>
              <p:nvPr/>
            </p:nvSpPr>
            <p:spPr>
              <a:xfrm flipH="1">
                <a:off x="7223883" y="503619"/>
                <a:ext cx="68506" cy="7329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29" extrusionOk="0">
                    <a:moveTo>
                      <a:pt x="183" y="1"/>
                    </a:moveTo>
                    <a:cubicBezTo>
                      <a:pt x="136" y="1"/>
                      <a:pt x="88" y="18"/>
                      <a:pt x="51" y="47"/>
                    </a:cubicBezTo>
                    <a:cubicBezTo>
                      <a:pt x="19" y="79"/>
                      <a:pt x="0" y="123"/>
                      <a:pt x="0" y="174"/>
                    </a:cubicBezTo>
                    <a:cubicBezTo>
                      <a:pt x="0" y="187"/>
                      <a:pt x="6" y="200"/>
                      <a:pt x="6" y="212"/>
                    </a:cubicBezTo>
                    <a:cubicBezTo>
                      <a:pt x="13" y="231"/>
                      <a:pt x="19" y="244"/>
                      <a:pt x="32" y="263"/>
                    </a:cubicBezTo>
                    <a:cubicBezTo>
                      <a:pt x="45" y="276"/>
                      <a:pt x="64" y="282"/>
                      <a:pt x="83" y="289"/>
                    </a:cubicBezTo>
                    <a:lnTo>
                      <a:pt x="108" y="289"/>
                    </a:lnTo>
                    <a:cubicBezTo>
                      <a:pt x="108" y="314"/>
                      <a:pt x="108" y="333"/>
                      <a:pt x="115" y="352"/>
                    </a:cubicBezTo>
                    <a:cubicBezTo>
                      <a:pt x="127" y="390"/>
                      <a:pt x="159" y="416"/>
                      <a:pt x="191" y="422"/>
                    </a:cubicBezTo>
                    <a:cubicBezTo>
                      <a:pt x="204" y="427"/>
                      <a:pt x="218" y="429"/>
                      <a:pt x="231" y="429"/>
                    </a:cubicBezTo>
                    <a:cubicBezTo>
                      <a:pt x="255" y="429"/>
                      <a:pt x="278" y="422"/>
                      <a:pt x="299" y="409"/>
                    </a:cubicBezTo>
                    <a:cubicBezTo>
                      <a:pt x="337" y="384"/>
                      <a:pt x="369" y="346"/>
                      <a:pt x="381" y="308"/>
                    </a:cubicBezTo>
                    <a:cubicBezTo>
                      <a:pt x="394" y="270"/>
                      <a:pt x="400" y="231"/>
                      <a:pt x="394" y="193"/>
                    </a:cubicBezTo>
                    <a:cubicBezTo>
                      <a:pt x="388" y="162"/>
                      <a:pt x="375" y="136"/>
                      <a:pt x="362" y="111"/>
                    </a:cubicBezTo>
                    <a:cubicBezTo>
                      <a:pt x="337" y="79"/>
                      <a:pt x="312" y="47"/>
                      <a:pt x="280" y="28"/>
                    </a:cubicBezTo>
                    <a:cubicBezTo>
                      <a:pt x="251" y="10"/>
                      <a:pt x="217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1" name="Google Shape;831;p43"/>
              <p:cNvSpPr/>
              <p:nvPr/>
            </p:nvSpPr>
            <p:spPr>
              <a:xfrm flipH="1">
                <a:off x="6766892" y="599461"/>
                <a:ext cx="172717" cy="8166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78" extrusionOk="0">
                    <a:moveTo>
                      <a:pt x="223" y="1"/>
                    </a:moveTo>
                    <a:lnTo>
                      <a:pt x="0" y="147"/>
                    </a:lnTo>
                    <a:cubicBezTo>
                      <a:pt x="172" y="185"/>
                      <a:pt x="331" y="255"/>
                      <a:pt x="477" y="350"/>
                    </a:cubicBezTo>
                    <a:cubicBezTo>
                      <a:pt x="528" y="389"/>
                      <a:pt x="579" y="420"/>
                      <a:pt x="642" y="439"/>
                    </a:cubicBezTo>
                    <a:cubicBezTo>
                      <a:pt x="689" y="454"/>
                      <a:pt x="737" y="457"/>
                      <a:pt x="785" y="457"/>
                    </a:cubicBezTo>
                    <a:cubicBezTo>
                      <a:pt x="810" y="457"/>
                      <a:pt x="834" y="456"/>
                      <a:pt x="859" y="456"/>
                    </a:cubicBezTo>
                    <a:cubicBezTo>
                      <a:pt x="911" y="456"/>
                      <a:pt x="963" y="459"/>
                      <a:pt x="1011" y="478"/>
                    </a:cubicBezTo>
                    <a:cubicBezTo>
                      <a:pt x="814" y="223"/>
                      <a:pt x="534" y="52"/>
                      <a:pt x="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2" name="Google Shape;832;p43"/>
              <p:cNvSpPr/>
              <p:nvPr/>
            </p:nvSpPr>
            <p:spPr>
              <a:xfrm flipH="1">
                <a:off x="8325785" y="1977285"/>
                <a:ext cx="5638" cy="4442"/>
              </a:xfrm>
              <a:custGeom>
                <a:avLst/>
                <a:gdLst/>
                <a:ahLst/>
                <a:cxnLst/>
                <a:rect l="l" t="t" r="r" b="b"/>
                <a:pathLst>
                  <a:path w="33" h="26" extrusionOk="0">
                    <a:moveTo>
                      <a:pt x="32" y="0"/>
                    </a:moveTo>
                    <a:lnTo>
                      <a:pt x="1" y="26"/>
                    </a:lnTo>
                    <a:lnTo>
                      <a:pt x="7" y="2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43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3" name="Google Shape;833;p43"/>
              <p:cNvSpPr/>
              <p:nvPr/>
            </p:nvSpPr>
            <p:spPr>
              <a:xfrm flipH="1">
                <a:off x="7286922" y="828386"/>
                <a:ext cx="1497220" cy="1393029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8154" extrusionOk="0">
                    <a:moveTo>
                      <a:pt x="5060" y="0"/>
                    </a:moveTo>
                    <a:cubicBezTo>
                      <a:pt x="5032" y="0"/>
                      <a:pt x="5004" y="1"/>
                      <a:pt x="4976" y="2"/>
                    </a:cubicBezTo>
                    <a:cubicBezTo>
                      <a:pt x="4964" y="8"/>
                      <a:pt x="4951" y="21"/>
                      <a:pt x="4938" y="27"/>
                    </a:cubicBezTo>
                    <a:cubicBezTo>
                      <a:pt x="4926" y="27"/>
                      <a:pt x="4913" y="27"/>
                      <a:pt x="4907" y="15"/>
                    </a:cubicBezTo>
                    <a:cubicBezTo>
                      <a:pt x="4767" y="97"/>
                      <a:pt x="4627" y="173"/>
                      <a:pt x="4487" y="256"/>
                    </a:cubicBezTo>
                    <a:cubicBezTo>
                      <a:pt x="4030" y="536"/>
                      <a:pt x="3604" y="866"/>
                      <a:pt x="3216" y="1241"/>
                    </a:cubicBezTo>
                    <a:cubicBezTo>
                      <a:pt x="3019" y="1425"/>
                      <a:pt x="2835" y="1635"/>
                      <a:pt x="2682" y="1857"/>
                    </a:cubicBezTo>
                    <a:cubicBezTo>
                      <a:pt x="2606" y="1972"/>
                      <a:pt x="2549" y="2099"/>
                      <a:pt x="2504" y="2226"/>
                    </a:cubicBezTo>
                    <a:cubicBezTo>
                      <a:pt x="2485" y="2277"/>
                      <a:pt x="2466" y="2334"/>
                      <a:pt x="2454" y="2391"/>
                    </a:cubicBezTo>
                    <a:cubicBezTo>
                      <a:pt x="2466" y="2391"/>
                      <a:pt x="2485" y="2391"/>
                      <a:pt x="2479" y="2417"/>
                    </a:cubicBezTo>
                    <a:cubicBezTo>
                      <a:pt x="2473" y="2436"/>
                      <a:pt x="2460" y="2461"/>
                      <a:pt x="2447" y="2480"/>
                    </a:cubicBezTo>
                    <a:cubicBezTo>
                      <a:pt x="2454" y="2531"/>
                      <a:pt x="2485" y="2569"/>
                      <a:pt x="2530" y="2576"/>
                    </a:cubicBezTo>
                    <a:cubicBezTo>
                      <a:pt x="2562" y="2588"/>
                      <a:pt x="2562" y="2633"/>
                      <a:pt x="2530" y="2645"/>
                    </a:cubicBezTo>
                    <a:cubicBezTo>
                      <a:pt x="2519" y="2648"/>
                      <a:pt x="2509" y="2649"/>
                      <a:pt x="2498" y="2649"/>
                    </a:cubicBezTo>
                    <a:cubicBezTo>
                      <a:pt x="2459" y="2649"/>
                      <a:pt x="2422" y="2631"/>
                      <a:pt x="2396" y="2601"/>
                    </a:cubicBezTo>
                    <a:lnTo>
                      <a:pt x="2339" y="2703"/>
                    </a:lnTo>
                    <a:cubicBezTo>
                      <a:pt x="2282" y="2798"/>
                      <a:pt x="2231" y="2893"/>
                      <a:pt x="2174" y="2989"/>
                    </a:cubicBezTo>
                    <a:cubicBezTo>
                      <a:pt x="2066" y="3179"/>
                      <a:pt x="1945" y="3364"/>
                      <a:pt x="1824" y="3548"/>
                    </a:cubicBezTo>
                    <a:cubicBezTo>
                      <a:pt x="1399" y="4196"/>
                      <a:pt x="928" y="4819"/>
                      <a:pt x="420" y="5410"/>
                    </a:cubicBezTo>
                    <a:cubicBezTo>
                      <a:pt x="388" y="5448"/>
                      <a:pt x="293" y="5537"/>
                      <a:pt x="325" y="5594"/>
                    </a:cubicBezTo>
                    <a:cubicBezTo>
                      <a:pt x="336" y="5612"/>
                      <a:pt x="356" y="5619"/>
                      <a:pt x="381" y="5619"/>
                    </a:cubicBezTo>
                    <a:cubicBezTo>
                      <a:pt x="444" y="5619"/>
                      <a:pt x="536" y="5576"/>
                      <a:pt x="573" y="5562"/>
                    </a:cubicBezTo>
                    <a:cubicBezTo>
                      <a:pt x="738" y="5505"/>
                      <a:pt x="903" y="5435"/>
                      <a:pt x="1062" y="5353"/>
                    </a:cubicBezTo>
                    <a:cubicBezTo>
                      <a:pt x="1221" y="5270"/>
                      <a:pt x="1373" y="5181"/>
                      <a:pt x="1519" y="5079"/>
                    </a:cubicBezTo>
                    <a:cubicBezTo>
                      <a:pt x="1666" y="4978"/>
                      <a:pt x="1799" y="4863"/>
                      <a:pt x="1945" y="4762"/>
                    </a:cubicBezTo>
                    <a:cubicBezTo>
                      <a:pt x="1952" y="4754"/>
                      <a:pt x="1960" y="4751"/>
                      <a:pt x="1968" y="4751"/>
                    </a:cubicBezTo>
                    <a:cubicBezTo>
                      <a:pt x="1993" y="4751"/>
                      <a:pt x="2014" y="4786"/>
                      <a:pt x="1990" y="4806"/>
                    </a:cubicBezTo>
                    <a:cubicBezTo>
                      <a:pt x="1844" y="4965"/>
                      <a:pt x="1678" y="5105"/>
                      <a:pt x="1500" y="5219"/>
                    </a:cubicBezTo>
                    <a:cubicBezTo>
                      <a:pt x="1456" y="5245"/>
                      <a:pt x="1411" y="5270"/>
                      <a:pt x="1367" y="5295"/>
                    </a:cubicBezTo>
                    <a:cubicBezTo>
                      <a:pt x="1297" y="5397"/>
                      <a:pt x="1233" y="5505"/>
                      <a:pt x="1170" y="5613"/>
                    </a:cubicBezTo>
                    <a:cubicBezTo>
                      <a:pt x="1132" y="5683"/>
                      <a:pt x="1094" y="5747"/>
                      <a:pt x="1062" y="5816"/>
                    </a:cubicBezTo>
                    <a:cubicBezTo>
                      <a:pt x="1043" y="5855"/>
                      <a:pt x="1024" y="5893"/>
                      <a:pt x="1017" y="5931"/>
                    </a:cubicBezTo>
                    <a:cubicBezTo>
                      <a:pt x="1020" y="5930"/>
                      <a:pt x="1023" y="5930"/>
                      <a:pt x="1025" y="5930"/>
                    </a:cubicBezTo>
                    <a:cubicBezTo>
                      <a:pt x="1052" y="5930"/>
                      <a:pt x="1067" y="5959"/>
                      <a:pt x="1056" y="5982"/>
                    </a:cubicBezTo>
                    <a:cubicBezTo>
                      <a:pt x="1049" y="5982"/>
                      <a:pt x="1049" y="5988"/>
                      <a:pt x="1049" y="5988"/>
                    </a:cubicBezTo>
                    <a:cubicBezTo>
                      <a:pt x="1061" y="5996"/>
                      <a:pt x="1075" y="5999"/>
                      <a:pt x="1090" y="5999"/>
                    </a:cubicBezTo>
                    <a:cubicBezTo>
                      <a:pt x="1124" y="5999"/>
                      <a:pt x="1163" y="5984"/>
                      <a:pt x="1189" y="5975"/>
                    </a:cubicBezTo>
                    <a:cubicBezTo>
                      <a:pt x="1240" y="5963"/>
                      <a:pt x="1291" y="5944"/>
                      <a:pt x="1342" y="5924"/>
                    </a:cubicBezTo>
                    <a:cubicBezTo>
                      <a:pt x="1443" y="5886"/>
                      <a:pt x="1545" y="5842"/>
                      <a:pt x="1647" y="5785"/>
                    </a:cubicBezTo>
                    <a:cubicBezTo>
                      <a:pt x="1837" y="5677"/>
                      <a:pt x="2015" y="5543"/>
                      <a:pt x="2174" y="5391"/>
                    </a:cubicBezTo>
                    <a:cubicBezTo>
                      <a:pt x="2314" y="5251"/>
                      <a:pt x="2441" y="5092"/>
                      <a:pt x="2543" y="4927"/>
                    </a:cubicBezTo>
                    <a:cubicBezTo>
                      <a:pt x="2587" y="4825"/>
                      <a:pt x="2632" y="4736"/>
                      <a:pt x="2676" y="4641"/>
                    </a:cubicBezTo>
                    <a:cubicBezTo>
                      <a:pt x="2701" y="4577"/>
                      <a:pt x="2740" y="4520"/>
                      <a:pt x="2765" y="4450"/>
                    </a:cubicBezTo>
                    <a:cubicBezTo>
                      <a:pt x="2790" y="4380"/>
                      <a:pt x="2809" y="4317"/>
                      <a:pt x="2835" y="4247"/>
                    </a:cubicBezTo>
                    <a:cubicBezTo>
                      <a:pt x="2840" y="4233"/>
                      <a:pt x="2852" y="4225"/>
                      <a:pt x="2865" y="4225"/>
                    </a:cubicBezTo>
                    <a:cubicBezTo>
                      <a:pt x="2870" y="4225"/>
                      <a:pt x="2875" y="4226"/>
                      <a:pt x="2879" y="4228"/>
                    </a:cubicBezTo>
                    <a:cubicBezTo>
                      <a:pt x="2886" y="4228"/>
                      <a:pt x="2886" y="4221"/>
                      <a:pt x="2886" y="4221"/>
                    </a:cubicBezTo>
                    <a:cubicBezTo>
                      <a:pt x="2890" y="4215"/>
                      <a:pt x="2897" y="4212"/>
                      <a:pt x="2904" y="4212"/>
                    </a:cubicBezTo>
                    <a:cubicBezTo>
                      <a:pt x="2916" y="4212"/>
                      <a:pt x="2928" y="4222"/>
                      <a:pt x="2924" y="4234"/>
                    </a:cubicBezTo>
                    <a:cubicBezTo>
                      <a:pt x="2911" y="4285"/>
                      <a:pt x="2892" y="4323"/>
                      <a:pt x="2879" y="4361"/>
                    </a:cubicBezTo>
                    <a:cubicBezTo>
                      <a:pt x="2829" y="4596"/>
                      <a:pt x="2733" y="4812"/>
                      <a:pt x="2606" y="5016"/>
                    </a:cubicBezTo>
                    <a:cubicBezTo>
                      <a:pt x="2593" y="5041"/>
                      <a:pt x="2581" y="5073"/>
                      <a:pt x="2568" y="5105"/>
                    </a:cubicBezTo>
                    <a:cubicBezTo>
                      <a:pt x="2549" y="5143"/>
                      <a:pt x="2549" y="5194"/>
                      <a:pt x="2555" y="5232"/>
                    </a:cubicBezTo>
                    <a:cubicBezTo>
                      <a:pt x="2567" y="5255"/>
                      <a:pt x="2587" y="5262"/>
                      <a:pt x="2610" y="5262"/>
                    </a:cubicBezTo>
                    <a:cubicBezTo>
                      <a:pt x="2638" y="5262"/>
                      <a:pt x="2668" y="5251"/>
                      <a:pt x="2689" y="5245"/>
                    </a:cubicBezTo>
                    <a:cubicBezTo>
                      <a:pt x="2797" y="5200"/>
                      <a:pt x="2898" y="5149"/>
                      <a:pt x="3000" y="5098"/>
                    </a:cubicBezTo>
                    <a:cubicBezTo>
                      <a:pt x="3197" y="4997"/>
                      <a:pt x="3381" y="4876"/>
                      <a:pt x="3553" y="4736"/>
                    </a:cubicBezTo>
                    <a:cubicBezTo>
                      <a:pt x="3731" y="4596"/>
                      <a:pt x="3890" y="4444"/>
                      <a:pt x="4036" y="4279"/>
                    </a:cubicBezTo>
                    <a:cubicBezTo>
                      <a:pt x="4182" y="4107"/>
                      <a:pt x="4303" y="3923"/>
                      <a:pt x="4443" y="3745"/>
                    </a:cubicBezTo>
                    <a:cubicBezTo>
                      <a:pt x="4449" y="3739"/>
                      <a:pt x="4457" y="3736"/>
                      <a:pt x="4466" y="3736"/>
                    </a:cubicBezTo>
                    <a:cubicBezTo>
                      <a:pt x="4484" y="3736"/>
                      <a:pt x="4502" y="3749"/>
                      <a:pt x="4493" y="3770"/>
                    </a:cubicBezTo>
                    <a:cubicBezTo>
                      <a:pt x="4392" y="3999"/>
                      <a:pt x="4246" y="4215"/>
                      <a:pt x="4074" y="4393"/>
                    </a:cubicBezTo>
                    <a:cubicBezTo>
                      <a:pt x="3979" y="4520"/>
                      <a:pt x="3909" y="4660"/>
                      <a:pt x="3871" y="4806"/>
                    </a:cubicBezTo>
                    <a:cubicBezTo>
                      <a:pt x="4061" y="4787"/>
                      <a:pt x="4246" y="4742"/>
                      <a:pt x="4424" y="4679"/>
                    </a:cubicBezTo>
                    <a:cubicBezTo>
                      <a:pt x="4964" y="4488"/>
                      <a:pt x="5409" y="4107"/>
                      <a:pt x="5688" y="3605"/>
                    </a:cubicBezTo>
                    <a:cubicBezTo>
                      <a:pt x="5739" y="3522"/>
                      <a:pt x="5777" y="3433"/>
                      <a:pt x="5822" y="3351"/>
                    </a:cubicBezTo>
                    <a:cubicBezTo>
                      <a:pt x="5860" y="3262"/>
                      <a:pt x="5892" y="3173"/>
                      <a:pt x="5930" y="3090"/>
                    </a:cubicBezTo>
                    <a:cubicBezTo>
                      <a:pt x="5930" y="3039"/>
                      <a:pt x="5930" y="2995"/>
                      <a:pt x="5930" y="2944"/>
                    </a:cubicBezTo>
                    <a:cubicBezTo>
                      <a:pt x="5936" y="2842"/>
                      <a:pt x="5942" y="2734"/>
                      <a:pt x="5961" y="2633"/>
                    </a:cubicBezTo>
                    <a:cubicBezTo>
                      <a:pt x="5974" y="2531"/>
                      <a:pt x="6006" y="2436"/>
                      <a:pt x="6057" y="2347"/>
                    </a:cubicBezTo>
                    <a:cubicBezTo>
                      <a:pt x="6062" y="2341"/>
                      <a:pt x="6069" y="2338"/>
                      <a:pt x="6076" y="2338"/>
                    </a:cubicBezTo>
                    <a:cubicBezTo>
                      <a:pt x="6086" y="2338"/>
                      <a:pt x="6095" y="2345"/>
                      <a:pt x="6095" y="2359"/>
                    </a:cubicBezTo>
                    <a:cubicBezTo>
                      <a:pt x="6089" y="2404"/>
                      <a:pt x="6076" y="2455"/>
                      <a:pt x="6063" y="2499"/>
                    </a:cubicBezTo>
                    <a:cubicBezTo>
                      <a:pt x="6050" y="2556"/>
                      <a:pt x="6044" y="2607"/>
                      <a:pt x="6038" y="2664"/>
                    </a:cubicBezTo>
                    <a:cubicBezTo>
                      <a:pt x="6025" y="2766"/>
                      <a:pt x="6019" y="2861"/>
                      <a:pt x="6019" y="2963"/>
                    </a:cubicBezTo>
                    <a:cubicBezTo>
                      <a:pt x="6012" y="3046"/>
                      <a:pt x="6012" y="3135"/>
                      <a:pt x="6019" y="3211"/>
                    </a:cubicBezTo>
                    <a:cubicBezTo>
                      <a:pt x="6019" y="3275"/>
                      <a:pt x="6044" y="3332"/>
                      <a:pt x="6089" y="3370"/>
                    </a:cubicBezTo>
                    <a:cubicBezTo>
                      <a:pt x="6104" y="3378"/>
                      <a:pt x="6119" y="3382"/>
                      <a:pt x="6135" y="3382"/>
                    </a:cubicBezTo>
                    <a:cubicBezTo>
                      <a:pt x="6192" y="3382"/>
                      <a:pt x="6252" y="3335"/>
                      <a:pt x="6292" y="3300"/>
                    </a:cubicBezTo>
                    <a:cubicBezTo>
                      <a:pt x="6349" y="3249"/>
                      <a:pt x="6400" y="3186"/>
                      <a:pt x="6451" y="3122"/>
                    </a:cubicBezTo>
                    <a:cubicBezTo>
                      <a:pt x="6540" y="2976"/>
                      <a:pt x="6603" y="2823"/>
                      <a:pt x="6641" y="2658"/>
                    </a:cubicBezTo>
                    <a:cubicBezTo>
                      <a:pt x="6660" y="2569"/>
                      <a:pt x="6680" y="2474"/>
                      <a:pt x="6692" y="2379"/>
                    </a:cubicBezTo>
                    <a:cubicBezTo>
                      <a:pt x="6699" y="2290"/>
                      <a:pt x="6718" y="2201"/>
                      <a:pt x="6743" y="2112"/>
                    </a:cubicBezTo>
                    <a:cubicBezTo>
                      <a:pt x="6750" y="2095"/>
                      <a:pt x="6765" y="2085"/>
                      <a:pt x="6779" y="2085"/>
                    </a:cubicBezTo>
                    <a:cubicBezTo>
                      <a:pt x="6792" y="2085"/>
                      <a:pt x="6804" y="2093"/>
                      <a:pt x="6807" y="2112"/>
                    </a:cubicBezTo>
                    <a:cubicBezTo>
                      <a:pt x="6813" y="2232"/>
                      <a:pt x="6807" y="2353"/>
                      <a:pt x="6788" y="2474"/>
                    </a:cubicBezTo>
                    <a:cubicBezTo>
                      <a:pt x="6775" y="2537"/>
                      <a:pt x="6762" y="2595"/>
                      <a:pt x="6749" y="2658"/>
                    </a:cubicBezTo>
                    <a:cubicBezTo>
                      <a:pt x="6743" y="2728"/>
                      <a:pt x="6756" y="2798"/>
                      <a:pt x="6794" y="2861"/>
                    </a:cubicBezTo>
                    <a:cubicBezTo>
                      <a:pt x="6811" y="2905"/>
                      <a:pt x="6852" y="2927"/>
                      <a:pt x="6897" y="2927"/>
                    </a:cubicBezTo>
                    <a:cubicBezTo>
                      <a:pt x="6917" y="2927"/>
                      <a:pt x="6939" y="2922"/>
                      <a:pt x="6959" y="2912"/>
                    </a:cubicBezTo>
                    <a:cubicBezTo>
                      <a:pt x="7010" y="2887"/>
                      <a:pt x="7061" y="2842"/>
                      <a:pt x="7099" y="2792"/>
                    </a:cubicBezTo>
                    <a:cubicBezTo>
                      <a:pt x="7143" y="2741"/>
                      <a:pt x="7182" y="2684"/>
                      <a:pt x="7213" y="2626"/>
                    </a:cubicBezTo>
                    <a:cubicBezTo>
                      <a:pt x="7283" y="2512"/>
                      <a:pt x="7328" y="2391"/>
                      <a:pt x="7360" y="2264"/>
                    </a:cubicBezTo>
                    <a:cubicBezTo>
                      <a:pt x="7385" y="2137"/>
                      <a:pt x="7379" y="2004"/>
                      <a:pt x="7404" y="1876"/>
                    </a:cubicBezTo>
                    <a:cubicBezTo>
                      <a:pt x="7407" y="1867"/>
                      <a:pt x="7417" y="1862"/>
                      <a:pt x="7426" y="1862"/>
                    </a:cubicBezTo>
                    <a:cubicBezTo>
                      <a:pt x="7436" y="1862"/>
                      <a:pt x="7445" y="1867"/>
                      <a:pt x="7448" y="1876"/>
                    </a:cubicBezTo>
                    <a:cubicBezTo>
                      <a:pt x="7493" y="2029"/>
                      <a:pt x="7493" y="2194"/>
                      <a:pt x="7442" y="2340"/>
                    </a:cubicBezTo>
                    <a:lnTo>
                      <a:pt x="7442" y="2347"/>
                    </a:lnTo>
                    <a:cubicBezTo>
                      <a:pt x="7576" y="2251"/>
                      <a:pt x="7684" y="2131"/>
                      <a:pt x="7779" y="1997"/>
                    </a:cubicBezTo>
                    <a:cubicBezTo>
                      <a:pt x="7823" y="1927"/>
                      <a:pt x="7862" y="1851"/>
                      <a:pt x="7893" y="1768"/>
                    </a:cubicBezTo>
                    <a:cubicBezTo>
                      <a:pt x="7906" y="1724"/>
                      <a:pt x="7919" y="1686"/>
                      <a:pt x="7931" y="1648"/>
                    </a:cubicBezTo>
                    <a:cubicBezTo>
                      <a:pt x="7944" y="1610"/>
                      <a:pt x="7957" y="1578"/>
                      <a:pt x="7976" y="1552"/>
                    </a:cubicBezTo>
                    <a:cubicBezTo>
                      <a:pt x="7981" y="1545"/>
                      <a:pt x="7987" y="1543"/>
                      <a:pt x="7994" y="1543"/>
                    </a:cubicBezTo>
                    <a:cubicBezTo>
                      <a:pt x="8005" y="1543"/>
                      <a:pt x="8016" y="1551"/>
                      <a:pt x="8020" y="1559"/>
                    </a:cubicBezTo>
                    <a:cubicBezTo>
                      <a:pt x="8039" y="1641"/>
                      <a:pt x="7989" y="1749"/>
                      <a:pt x="7957" y="1819"/>
                    </a:cubicBezTo>
                    <a:cubicBezTo>
                      <a:pt x="7925" y="1896"/>
                      <a:pt x="7881" y="1972"/>
                      <a:pt x="7830" y="2048"/>
                    </a:cubicBezTo>
                    <a:cubicBezTo>
                      <a:pt x="7728" y="2194"/>
                      <a:pt x="7595" y="2315"/>
                      <a:pt x="7442" y="2410"/>
                    </a:cubicBezTo>
                    <a:lnTo>
                      <a:pt x="7423" y="2410"/>
                    </a:lnTo>
                    <a:cubicBezTo>
                      <a:pt x="7379" y="2544"/>
                      <a:pt x="7315" y="2664"/>
                      <a:pt x="7232" y="2779"/>
                    </a:cubicBezTo>
                    <a:cubicBezTo>
                      <a:pt x="7158" y="2870"/>
                      <a:pt x="7048" y="3013"/>
                      <a:pt x="6915" y="3013"/>
                    </a:cubicBezTo>
                    <a:cubicBezTo>
                      <a:pt x="6901" y="3013"/>
                      <a:pt x="6885" y="3011"/>
                      <a:pt x="6870" y="3008"/>
                    </a:cubicBezTo>
                    <a:cubicBezTo>
                      <a:pt x="6781" y="2982"/>
                      <a:pt x="6718" y="2906"/>
                      <a:pt x="6711" y="2811"/>
                    </a:cubicBezTo>
                    <a:lnTo>
                      <a:pt x="6705" y="2830"/>
                    </a:lnTo>
                    <a:cubicBezTo>
                      <a:pt x="6654" y="3008"/>
                      <a:pt x="6559" y="3179"/>
                      <a:pt x="6432" y="3319"/>
                    </a:cubicBezTo>
                    <a:cubicBezTo>
                      <a:pt x="6360" y="3399"/>
                      <a:pt x="6242" y="3492"/>
                      <a:pt x="6132" y="3492"/>
                    </a:cubicBezTo>
                    <a:cubicBezTo>
                      <a:pt x="6085" y="3492"/>
                      <a:pt x="6039" y="3475"/>
                      <a:pt x="6000" y="3433"/>
                    </a:cubicBezTo>
                    <a:cubicBezTo>
                      <a:pt x="5968" y="3389"/>
                      <a:pt x="5942" y="3338"/>
                      <a:pt x="5936" y="3287"/>
                    </a:cubicBezTo>
                    <a:cubicBezTo>
                      <a:pt x="5892" y="3433"/>
                      <a:pt x="5822" y="3580"/>
                      <a:pt x="5739" y="3713"/>
                    </a:cubicBezTo>
                    <a:cubicBezTo>
                      <a:pt x="5326" y="4399"/>
                      <a:pt x="4608" y="4844"/>
                      <a:pt x="3814" y="4908"/>
                    </a:cubicBezTo>
                    <a:cubicBezTo>
                      <a:pt x="3782" y="4908"/>
                      <a:pt x="3763" y="4876"/>
                      <a:pt x="3769" y="4851"/>
                    </a:cubicBezTo>
                    <a:cubicBezTo>
                      <a:pt x="3788" y="4774"/>
                      <a:pt x="3814" y="4698"/>
                      <a:pt x="3845" y="4628"/>
                    </a:cubicBezTo>
                    <a:lnTo>
                      <a:pt x="3845" y="4628"/>
                    </a:lnTo>
                    <a:cubicBezTo>
                      <a:pt x="3553" y="4908"/>
                      <a:pt x="3210" y="5130"/>
                      <a:pt x="2841" y="5295"/>
                    </a:cubicBezTo>
                    <a:cubicBezTo>
                      <a:pt x="2778" y="5325"/>
                      <a:pt x="2692" y="5368"/>
                      <a:pt x="2612" y="5368"/>
                    </a:cubicBezTo>
                    <a:cubicBezTo>
                      <a:pt x="2572" y="5368"/>
                      <a:pt x="2532" y="5357"/>
                      <a:pt x="2498" y="5327"/>
                    </a:cubicBezTo>
                    <a:cubicBezTo>
                      <a:pt x="2473" y="5302"/>
                      <a:pt x="2454" y="5270"/>
                      <a:pt x="2454" y="5232"/>
                    </a:cubicBezTo>
                    <a:cubicBezTo>
                      <a:pt x="2199" y="5556"/>
                      <a:pt x="1869" y="5816"/>
                      <a:pt x="1488" y="5982"/>
                    </a:cubicBezTo>
                    <a:cubicBezTo>
                      <a:pt x="1373" y="6033"/>
                      <a:pt x="1259" y="6071"/>
                      <a:pt x="1138" y="6090"/>
                    </a:cubicBezTo>
                    <a:cubicBezTo>
                      <a:pt x="1121" y="6094"/>
                      <a:pt x="1104" y="6096"/>
                      <a:pt x="1088" y="6096"/>
                    </a:cubicBezTo>
                    <a:cubicBezTo>
                      <a:pt x="1054" y="6096"/>
                      <a:pt x="1022" y="6088"/>
                      <a:pt x="992" y="6071"/>
                    </a:cubicBezTo>
                    <a:cubicBezTo>
                      <a:pt x="973" y="6102"/>
                      <a:pt x="954" y="6128"/>
                      <a:pt x="928" y="6153"/>
                    </a:cubicBezTo>
                    <a:cubicBezTo>
                      <a:pt x="655" y="6490"/>
                      <a:pt x="357" y="6801"/>
                      <a:pt x="32" y="7087"/>
                    </a:cubicBezTo>
                    <a:cubicBezTo>
                      <a:pt x="20" y="7106"/>
                      <a:pt x="13" y="7132"/>
                      <a:pt x="1" y="7151"/>
                    </a:cubicBezTo>
                    <a:cubicBezTo>
                      <a:pt x="134" y="7151"/>
                      <a:pt x="255" y="7126"/>
                      <a:pt x="369" y="7062"/>
                    </a:cubicBezTo>
                    <a:cubicBezTo>
                      <a:pt x="509" y="6998"/>
                      <a:pt x="649" y="6935"/>
                      <a:pt x="789" y="6871"/>
                    </a:cubicBezTo>
                    <a:cubicBezTo>
                      <a:pt x="1240" y="6668"/>
                      <a:pt x="1678" y="6439"/>
                      <a:pt x="2110" y="6191"/>
                    </a:cubicBezTo>
                    <a:cubicBezTo>
                      <a:pt x="2307" y="6071"/>
                      <a:pt x="2492" y="5937"/>
                      <a:pt x="2670" y="5785"/>
                    </a:cubicBezTo>
                    <a:cubicBezTo>
                      <a:pt x="2752" y="5715"/>
                      <a:pt x="2829" y="5632"/>
                      <a:pt x="2905" y="5556"/>
                    </a:cubicBezTo>
                    <a:cubicBezTo>
                      <a:pt x="2981" y="5467"/>
                      <a:pt x="3051" y="5372"/>
                      <a:pt x="3127" y="5289"/>
                    </a:cubicBezTo>
                    <a:cubicBezTo>
                      <a:pt x="3134" y="5283"/>
                      <a:pt x="3141" y="5280"/>
                      <a:pt x="3149" y="5280"/>
                    </a:cubicBezTo>
                    <a:cubicBezTo>
                      <a:pt x="3172" y="5280"/>
                      <a:pt x="3194" y="5303"/>
                      <a:pt x="3184" y="5327"/>
                    </a:cubicBezTo>
                    <a:cubicBezTo>
                      <a:pt x="3127" y="5442"/>
                      <a:pt x="3045" y="5556"/>
                      <a:pt x="2956" y="5651"/>
                    </a:cubicBezTo>
                    <a:cubicBezTo>
                      <a:pt x="2937" y="5670"/>
                      <a:pt x="2918" y="5689"/>
                      <a:pt x="2898" y="5708"/>
                    </a:cubicBezTo>
                    <a:cubicBezTo>
                      <a:pt x="2898" y="5708"/>
                      <a:pt x="2898" y="5715"/>
                      <a:pt x="2892" y="5715"/>
                    </a:cubicBezTo>
                    <a:lnTo>
                      <a:pt x="2886" y="5721"/>
                    </a:lnTo>
                    <a:lnTo>
                      <a:pt x="2867" y="5740"/>
                    </a:lnTo>
                    <a:cubicBezTo>
                      <a:pt x="2835" y="5785"/>
                      <a:pt x="2841" y="5842"/>
                      <a:pt x="2886" y="5867"/>
                    </a:cubicBezTo>
                    <a:cubicBezTo>
                      <a:pt x="2910" y="5887"/>
                      <a:pt x="2939" y="5894"/>
                      <a:pt x="2969" y="5894"/>
                    </a:cubicBezTo>
                    <a:cubicBezTo>
                      <a:pt x="3016" y="5894"/>
                      <a:pt x="3065" y="5876"/>
                      <a:pt x="3108" y="5861"/>
                    </a:cubicBezTo>
                    <a:cubicBezTo>
                      <a:pt x="3254" y="5797"/>
                      <a:pt x="3407" y="5734"/>
                      <a:pt x="3553" y="5670"/>
                    </a:cubicBezTo>
                    <a:cubicBezTo>
                      <a:pt x="4074" y="5435"/>
                      <a:pt x="4582" y="5181"/>
                      <a:pt x="5027" y="4819"/>
                    </a:cubicBezTo>
                    <a:cubicBezTo>
                      <a:pt x="5231" y="4647"/>
                      <a:pt x="5415" y="4457"/>
                      <a:pt x="5587" y="4253"/>
                    </a:cubicBezTo>
                    <a:cubicBezTo>
                      <a:pt x="5758" y="4043"/>
                      <a:pt x="5904" y="3808"/>
                      <a:pt x="6063" y="3592"/>
                    </a:cubicBezTo>
                    <a:cubicBezTo>
                      <a:pt x="6070" y="3583"/>
                      <a:pt x="6081" y="3579"/>
                      <a:pt x="6090" y="3579"/>
                    </a:cubicBezTo>
                    <a:cubicBezTo>
                      <a:pt x="6107" y="3579"/>
                      <a:pt x="6122" y="3591"/>
                      <a:pt x="6114" y="3611"/>
                    </a:cubicBezTo>
                    <a:cubicBezTo>
                      <a:pt x="5974" y="3916"/>
                      <a:pt x="5784" y="4196"/>
                      <a:pt x="5548" y="4444"/>
                    </a:cubicBezTo>
                    <a:cubicBezTo>
                      <a:pt x="5466" y="4539"/>
                      <a:pt x="5370" y="4628"/>
                      <a:pt x="5281" y="4711"/>
                    </a:cubicBezTo>
                    <a:cubicBezTo>
                      <a:pt x="5288" y="4730"/>
                      <a:pt x="5288" y="4742"/>
                      <a:pt x="5288" y="4755"/>
                    </a:cubicBezTo>
                    <a:cubicBezTo>
                      <a:pt x="5377" y="4692"/>
                      <a:pt x="5466" y="4647"/>
                      <a:pt x="5567" y="4577"/>
                    </a:cubicBezTo>
                    <a:cubicBezTo>
                      <a:pt x="5663" y="4514"/>
                      <a:pt x="5764" y="4444"/>
                      <a:pt x="5860" y="4374"/>
                    </a:cubicBezTo>
                    <a:cubicBezTo>
                      <a:pt x="6203" y="4113"/>
                      <a:pt x="6527" y="3827"/>
                      <a:pt x="6813" y="3510"/>
                    </a:cubicBezTo>
                    <a:cubicBezTo>
                      <a:pt x="6959" y="3344"/>
                      <a:pt x="7093" y="3179"/>
                      <a:pt x="7220" y="3001"/>
                    </a:cubicBezTo>
                    <a:cubicBezTo>
                      <a:pt x="7347" y="2830"/>
                      <a:pt x="7455" y="2639"/>
                      <a:pt x="7588" y="2474"/>
                    </a:cubicBezTo>
                    <a:cubicBezTo>
                      <a:pt x="7595" y="2467"/>
                      <a:pt x="7603" y="2465"/>
                      <a:pt x="7611" y="2465"/>
                    </a:cubicBezTo>
                    <a:cubicBezTo>
                      <a:pt x="7628" y="2465"/>
                      <a:pt x="7643" y="2476"/>
                      <a:pt x="7639" y="2493"/>
                    </a:cubicBezTo>
                    <a:cubicBezTo>
                      <a:pt x="7537" y="2722"/>
                      <a:pt x="7410" y="2925"/>
                      <a:pt x="7251" y="3116"/>
                    </a:cubicBezTo>
                    <a:cubicBezTo>
                      <a:pt x="6991" y="3472"/>
                      <a:pt x="6692" y="3789"/>
                      <a:pt x="6355" y="4082"/>
                    </a:cubicBezTo>
                    <a:cubicBezTo>
                      <a:pt x="6197" y="4228"/>
                      <a:pt x="6025" y="4361"/>
                      <a:pt x="5841" y="4488"/>
                    </a:cubicBezTo>
                    <a:cubicBezTo>
                      <a:pt x="5758" y="4546"/>
                      <a:pt x="5663" y="4603"/>
                      <a:pt x="5574" y="4660"/>
                    </a:cubicBezTo>
                    <a:cubicBezTo>
                      <a:pt x="5478" y="4723"/>
                      <a:pt x="5383" y="4781"/>
                      <a:pt x="5281" y="4825"/>
                    </a:cubicBezTo>
                    <a:cubicBezTo>
                      <a:pt x="5277" y="4828"/>
                      <a:pt x="5273" y="4829"/>
                      <a:pt x="5268" y="4829"/>
                    </a:cubicBezTo>
                    <a:cubicBezTo>
                      <a:pt x="5252" y="4829"/>
                      <a:pt x="5237" y="4814"/>
                      <a:pt x="5237" y="4800"/>
                    </a:cubicBezTo>
                    <a:cubicBezTo>
                      <a:pt x="5243" y="4787"/>
                      <a:pt x="5243" y="4768"/>
                      <a:pt x="5243" y="4749"/>
                    </a:cubicBezTo>
                    <a:lnTo>
                      <a:pt x="5243" y="4749"/>
                    </a:lnTo>
                    <a:cubicBezTo>
                      <a:pt x="4881" y="5067"/>
                      <a:pt x="4481" y="5333"/>
                      <a:pt x="4042" y="5537"/>
                    </a:cubicBezTo>
                    <a:cubicBezTo>
                      <a:pt x="3756" y="5683"/>
                      <a:pt x="3458" y="5810"/>
                      <a:pt x="3153" y="5931"/>
                    </a:cubicBezTo>
                    <a:cubicBezTo>
                      <a:pt x="3100" y="5953"/>
                      <a:pt x="3036" y="5971"/>
                      <a:pt x="2975" y="5971"/>
                    </a:cubicBezTo>
                    <a:cubicBezTo>
                      <a:pt x="2910" y="5971"/>
                      <a:pt x="2848" y="5951"/>
                      <a:pt x="2803" y="5893"/>
                    </a:cubicBezTo>
                    <a:cubicBezTo>
                      <a:pt x="2790" y="5874"/>
                      <a:pt x="2778" y="5848"/>
                      <a:pt x="2778" y="5823"/>
                    </a:cubicBezTo>
                    <a:cubicBezTo>
                      <a:pt x="2746" y="5855"/>
                      <a:pt x="2701" y="5886"/>
                      <a:pt x="2663" y="5918"/>
                    </a:cubicBezTo>
                    <a:cubicBezTo>
                      <a:pt x="2301" y="6223"/>
                      <a:pt x="1875" y="6446"/>
                      <a:pt x="1450" y="6655"/>
                    </a:cubicBezTo>
                    <a:cubicBezTo>
                      <a:pt x="1246" y="6757"/>
                      <a:pt x="1043" y="6852"/>
                      <a:pt x="833" y="6948"/>
                    </a:cubicBezTo>
                    <a:cubicBezTo>
                      <a:pt x="579" y="7227"/>
                      <a:pt x="376" y="7558"/>
                      <a:pt x="236" y="7907"/>
                    </a:cubicBezTo>
                    <a:cubicBezTo>
                      <a:pt x="217" y="7958"/>
                      <a:pt x="140" y="8072"/>
                      <a:pt x="191" y="8136"/>
                    </a:cubicBezTo>
                    <a:cubicBezTo>
                      <a:pt x="204" y="8149"/>
                      <a:pt x="220" y="8154"/>
                      <a:pt x="239" y="8154"/>
                    </a:cubicBezTo>
                    <a:cubicBezTo>
                      <a:pt x="302" y="8154"/>
                      <a:pt x="387" y="8092"/>
                      <a:pt x="426" y="8072"/>
                    </a:cubicBezTo>
                    <a:cubicBezTo>
                      <a:pt x="592" y="7977"/>
                      <a:pt x="751" y="7888"/>
                      <a:pt x="909" y="7786"/>
                    </a:cubicBezTo>
                    <a:cubicBezTo>
                      <a:pt x="1227" y="7596"/>
                      <a:pt x="1539" y="7405"/>
                      <a:pt x="1850" y="7189"/>
                    </a:cubicBezTo>
                    <a:cubicBezTo>
                      <a:pt x="2155" y="6973"/>
                      <a:pt x="2460" y="6757"/>
                      <a:pt x="2765" y="6535"/>
                    </a:cubicBezTo>
                    <a:cubicBezTo>
                      <a:pt x="2911" y="6420"/>
                      <a:pt x="3064" y="6306"/>
                      <a:pt x="3210" y="6191"/>
                    </a:cubicBezTo>
                    <a:cubicBezTo>
                      <a:pt x="3280" y="6134"/>
                      <a:pt x="3356" y="6077"/>
                      <a:pt x="3426" y="6020"/>
                    </a:cubicBezTo>
                    <a:cubicBezTo>
                      <a:pt x="3496" y="5956"/>
                      <a:pt x="3566" y="5899"/>
                      <a:pt x="3648" y="5861"/>
                    </a:cubicBezTo>
                    <a:cubicBezTo>
                      <a:pt x="3654" y="5857"/>
                      <a:pt x="3660" y="5856"/>
                      <a:pt x="3666" y="5856"/>
                    </a:cubicBezTo>
                    <a:cubicBezTo>
                      <a:pt x="3692" y="5856"/>
                      <a:pt x="3715" y="5886"/>
                      <a:pt x="3699" y="5912"/>
                    </a:cubicBezTo>
                    <a:cubicBezTo>
                      <a:pt x="3623" y="5994"/>
                      <a:pt x="3540" y="6071"/>
                      <a:pt x="3451" y="6134"/>
                    </a:cubicBezTo>
                    <a:lnTo>
                      <a:pt x="3280" y="6274"/>
                    </a:lnTo>
                    <a:cubicBezTo>
                      <a:pt x="3300" y="6276"/>
                      <a:pt x="3321" y="6277"/>
                      <a:pt x="3342" y="6277"/>
                    </a:cubicBezTo>
                    <a:cubicBezTo>
                      <a:pt x="3400" y="6277"/>
                      <a:pt x="3459" y="6271"/>
                      <a:pt x="3515" y="6261"/>
                    </a:cubicBezTo>
                    <a:cubicBezTo>
                      <a:pt x="3807" y="6223"/>
                      <a:pt x="4093" y="6077"/>
                      <a:pt x="4354" y="5924"/>
                    </a:cubicBezTo>
                    <a:cubicBezTo>
                      <a:pt x="4474" y="5855"/>
                      <a:pt x="4589" y="5785"/>
                      <a:pt x="4703" y="5708"/>
                    </a:cubicBezTo>
                    <a:cubicBezTo>
                      <a:pt x="6508" y="4546"/>
                      <a:pt x="7925" y="2874"/>
                      <a:pt x="8764" y="898"/>
                    </a:cubicBezTo>
                    <a:lnTo>
                      <a:pt x="8764" y="898"/>
                    </a:lnTo>
                    <a:cubicBezTo>
                      <a:pt x="8419" y="1035"/>
                      <a:pt x="8044" y="1175"/>
                      <a:pt x="7678" y="1175"/>
                    </a:cubicBezTo>
                    <a:cubicBezTo>
                      <a:pt x="7518" y="1175"/>
                      <a:pt x="7360" y="1148"/>
                      <a:pt x="7207" y="1082"/>
                    </a:cubicBezTo>
                    <a:cubicBezTo>
                      <a:pt x="6889" y="942"/>
                      <a:pt x="6667" y="650"/>
                      <a:pt x="6394" y="434"/>
                    </a:cubicBezTo>
                    <a:cubicBezTo>
                      <a:pt x="6004" y="152"/>
                      <a:pt x="5534" y="0"/>
                      <a:pt x="5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4" name="Google Shape;834;p43"/>
              <p:cNvSpPr/>
              <p:nvPr/>
            </p:nvSpPr>
            <p:spPr>
              <a:xfrm flipH="1">
                <a:off x="7189203" y="1830704"/>
                <a:ext cx="1143245" cy="185532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1086" extrusionOk="0">
                    <a:moveTo>
                      <a:pt x="2135" y="0"/>
                    </a:moveTo>
                    <a:cubicBezTo>
                      <a:pt x="2021" y="0"/>
                      <a:pt x="1869" y="77"/>
                      <a:pt x="1748" y="121"/>
                    </a:cubicBezTo>
                    <a:lnTo>
                      <a:pt x="1716" y="134"/>
                    </a:lnTo>
                    <a:lnTo>
                      <a:pt x="1278" y="286"/>
                    </a:lnTo>
                    <a:lnTo>
                      <a:pt x="502" y="560"/>
                    </a:lnTo>
                    <a:lnTo>
                      <a:pt x="394" y="598"/>
                    </a:lnTo>
                    <a:lnTo>
                      <a:pt x="382" y="598"/>
                    </a:lnTo>
                    <a:cubicBezTo>
                      <a:pt x="267" y="687"/>
                      <a:pt x="153" y="769"/>
                      <a:pt x="38" y="858"/>
                    </a:cubicBezTo>
                    <a:lnTo>
                      <a:pt x="0" y="884"/>
                    </a:lnTo>
                    <a:lnTo>
                      <a:pt x="7" y="884"/>
                    </a:lnTo>
                    <a:cubicBezTo>
                      <a:pt x="57" y="896"/>
                      <a:pt x="108" y="909"/>
                      <a:pt x="159" y="922"/>
                    </a:cubicBezTo>
                    <a:cubicBezTo>
                      <a:pt x="242" y="941"/>
                      <a:pt x="318" y="954"/>
                      <a:pt x="401" y="966"/>
                    </a:cubicBezTo>
                    <a:cubicBezTo>
                      <a:pt x="520" y="983"/>
                      <a:pt x="641" y="991"/>
                      <a:pt x="763" y="991"/>
                    </a:cubicBezTo>
                    <a:cubicBezTo>
                      <a:pt x="925" y="991"/>
                      <a:pt x="1089" y="976"/>
                      <a:pt x="1252" y="947"/>
                    </a:cubicBezTo>
                    <a:cubicBezTo>
                      <a:pt x="1386" y="922"/>
                      <a:pt x="1525" y="890"/>
                      <a:pt x="1659" y="845"/>
                    </a:cubicBezTo>
                    <a:cubicBezTo>
                      <a:pt x="1792" y="801"/>
                      <a:pt x="1913" y="737"/>
                      <a:pt x="2046" y="699"/>
                    </a:cubicBezTo>
                    <a:cubicBezTo>
                      <a:pt x="2049" y="699"/>
                      <a:pt x="2051" y="698"/>
                      <a:pt x="2053" y="698"/>
                    </a:cubicBezTo>
                    <a:cubicBezTo>
                      <a:pt x="2069" y="698"/>
                      <a:pt x="2083" y="720"/>
                      <a:pt x="2066" y="731"/>
                    </a:cubicBezTo>
                    <a:cubicBezTo>
                      <a:pt x="1932" y="826"/>
                      <a:pt x="1786" y="896"/>
                      <a:pt x="1627" y="941"/>
                    </a:cubicBezTo>
                    <a:cubicBezTo>
                      <a:pt x="1570" y="960"/>
                      <a:pt x="1506" y="979"/>
                      <a:pt x="1443" y="992"/>
                    </a:cubicBezTo>
                    <a:cubicBezTo>
                      <a:pt x="1710" y="979"/>
                      <a:pt x="1977" y="941"/>
                      <a:pt x="2237" y="877"/>
                    </a:cubicBezTo>
                    <a:cubicBezTo>
                      <a:pt x="2402" y="833"/>
                      <a:pt x="2574" y="776"/>
                      <a:pt x="2733" y="706"/>
                    </a:cubicBezTo>
                    <a:cubicBezTo>
                      <a:pt x="2892" y="642"/>
                      <a:pt x="3044" y="560"/>
                      <a:pt x="3203" y="496"/>
                    </a:cubicBezTo>
                    <a:cubicBezTo>
                      <a:pt x="3206" y="495"/>
                      <a:pt x="3208" y="495"/>
                      <a:pt x="3211" y="495"/>
                    </a:cubicBezTo>
                    <a:cubicBezTo>
                      <a:pt x="3227" y="495"/>
                      <a:pt x="3239" y="510"/>
                      <a:pt x="3222" y="521"/>
                    </a:cubicBezTo>
                    <a:cubicBezTo>
                      <a:pt x="3101" y="623"/>
                      <a:pt x="2968" y="706"/>
                      <a:pt x="2822" y="763"/>
                    </a:cubicBezTo>
                    <a:cubicBezTo>
                      <a:pt x="2644" y="839"/>
                      <a:pt x="2466" y="903"/>
                      <a:pt x="2282" y="954"/>
                    </a:cubicBezTo>
                    <a:cubicBezTo>
                      <a:pt x="2558" y="1042"/>
                      <a:pt x="2845" y="1085"/>
                      <a:pt x="3132" y="1085"/>
                    </a:cubicBezTo>
                    <a:cubicBezTo>
                      <a:pt x="3341" y="1085"/>
                      <a:pt x="3550" y="1063"/>
                      <a:pt x="3756" y="1017"/>
                    </a:cubicBezTo>
                    <a:cubicBezTo>
                      <a:pt x="3921" y="979"/>
                      <a:pt x="4080" y="928"/>
                      <a:pt x="4239" y="858"/>
                    </a:cubicBezTo>
                    <a:cubicBezTo>
                      <a:pt x="4322" y="820"/>
                      <a:pt x="4391" y="782"/>
                      <a:pt x="4474" y="744"/>
                    </a:cubicBezTo>
                    <a:cubicBezTo>
                      <a:pt x="4544" y="699"/>
                      <a:pt x="4620" y="661"/>
                      <a:pt x="4696" y="623"/>
                    </a:cubicBezTo>
                    <a:cubicBezTo>
                      <a:pt x="4701" y="622"/>
                      <a:pt x="4704" y="621"/>
                      <a:pt x="4708" y="621"/>
                    </a:cubicBezTo>
                    <a:cubicBezTo>
                      <a:pt x="4737" y="621"/>
                      <a:pt x="4745" y="664"/>
                      <a:pt x="4728" y="687"/>
                    </a:cubicBezTo>
                    <a:cubicBezTo>
                      <a:pt x="4658" y="757"/>
                      <a:pt x="4576" y="814"/>
                      <a:pt x="4480" y="858"/>
                    </a:cubicBezTo>
                    <a:cubicBezTo>
                      <a:pt x="4391" y="903"/>
                      <a:pt x="4302" y="947"/>
                      <a:pt x="4207" y="985"/>
                    </a:cubicBezTo>
                    <a:cubicBezTo>
                      <a:pt x="4131" y="1017"/>
                      <a:pt x="4055" y="1042"/>
                      <a:pt x="3978" y="1062"/>
                    </a:cubicBezTo>
                    <a:cubicBezTo>
                      <a:pt x="4009" y="1062"/>
                      <a:pt x="4039" y="1063"/>
                      <a:pt x="4070" y="1063"/>
                    </a:cubicBezTo>
                    <a:cubicBezTo>
                      <a:pt x="4287" y="1063"/>
                      <a:pt x="4504" y="1043"/>
                      <a:pt x="4716" y="998"/>
                    </a:cubicBezTo>
                    <a:cubicBezTo>
                      <a:pt x="4849" y="973"/>
                      <a:pt x="4982" y="934"/>
                      <a:pt x="5116" y="884"/>
                    </a:cubicBezTo>
                    <a:cubicBezTo>
                      <a:pt x="5237" y="826"/>
                      <a:pt x="5370" y="782"/>
                      <a:pt x="5504" y="737"/>
                    </a:cubicBezTo>
                    <a:cubicBezTo>
                      <a:pt x="5529" y="737"/>
                      <a:pt x="5542" y="763"/>
                      <a:pt x="5523" y="782"/>
                    </a:cubicBezTo>
                    <a:cubicBezTo>
                      <a:pt x="5415" y="871"/>
                      <a:pt x="5287" y="934"/>
                      <a:pt x="5148" y="973"/>
                    </a:cubicBezTo>
                    <a:lnTo>
                      <a:pt x="5167" y="985"/>
                    </a:lnTo>
                    <a:cubicBezTo>
                      <a:pt x="5294" y="985"/>
                      <a:pt x="5421" y="973"/>
                      <a:pt x="5548" y="947"/>
                    </a:cubicBezTo>
                    <a:cubicBezTo>
                      <a:pt x="5878" y="890"/>
                      <a:pt x="6183" y="757"/>
                      <a:pt x="6444" y="553"/>
                    </a:cubicBezTo>
                    <a:cubicBezTo>
                      <a:pt x="6533" y="483"/>
                      <a:pt x="6616" y="413"/>
                      <a:pt x="6692" y="331"/>
                    </a:cubicBezTo>
                    <a:lnTo>
                      <a:pt x="6692" y="331"/>
                    </a:lnTo>
                    <a:cubicBezTo>
                      <a:pt x="6438" y="458"/>
                      <a:pt x="6177" y="553"/>
                      <a:pt x="5904" y="629"/>
                    </a:cubicBezTo>
                    <a:cubicBezTo>
                      <a:pt x="5797" y="662"/>
                      <a:pt x="5685" y="690"/>
                      <a:pt x="5575" y="690"/>
                    </a:cubicBezTo>
                    <a:cubicBezTo>
                      <a:pt x="5514" y="690"/>
                      <a:pt x="5454" y="681"/>
                      <a:pt x="5395" y="661"/>
                    </a:cubicBezTo>
                    <a:cubicBezTo>
                      <a:pt x="5230" y="598"/>
                      <a:pt x="5103" y="413"/>
                      <a:pt x="5167" y="254"/>
                    </a:cubicBezTo>
                    <a:lnTo>
                      <a:pt x="5167" y="254"/>
                    </a:lnTo>
                    <a:lnTo>
                      <a:pt x="4131" y="757"/>
                    </a:lnTo>
                    <a:cubicBezTo>
                      <a:pt x="4027" y="808"/>
                      <a:pt x="3912" y="857"/>
                      <a:pt x="3802" y="857"/>
                    </a:cubicBezTo>
                    <a:cubicBezTo>
                      <a:pt x="3751" y="857"/>
                      <a:pt x="3701" y="846"/>
                      <a:pt x="3654" y="820"/>
                    </a:cubicBezTo>
                    <a:cubicBezTo>
                      <a:pt x="3546" y="750"/>
                      <a:pt x="3483" y="623"/>
                      <a:pt x="3495" y="496"/>
                    </a:cubicBezTo>
                    <a:cubicBezTo>
                      <a:pt x="3508" y="369"/>
                      <a:pt x="3540" y="242"/>
                      <a:pt x="3597" y="127"/>
                    </a:cubicBezTo>
                    <a:lnTo>
                      <a:pt x="3597" y="127"/>
                    </a:lnTo>
                    <a:cubicBezTo>
                      <a:pt x="3432" y="146"/>
                      <a:pt x="3273" y="204"/>
                      <a:pt x="3133" y="286"/>
                    </a:cubicBezTo>
                    <a:cubicBezTo>
                      <a:pt x="2987" y="369"/>
                      <a:pt x="2834" y="432"/>
                      <a:pt x="2676" y="471"/>
                    </a:cubicBezTo>
                    <a:cubicBezTo>
                      <a:pt x="2637" y="480"/>
                      <a:pt x="2598" y="484"/>
                      <a:pt x="2559" y="484"/>
                    </a:cubicBezTo>
                    <a:cubicBezTo>
                      <a:pt x="2433" y="484"/>
                      <a:pt x="2310" y="437"/>
                      <a:pt x="2218" y="350"/>
                    </a:cubicBezTo>
                    <a:cubicBezTo>
                      <a:pt x="2110" y="235"/>
                      <a:pt x="2148" y="127"/>
                      <a:pt x="2135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5" name="Google Shape;835;p43"/>
              <p:cNvSpPr/>
              <p:nvPr/>
            </p:nvSpPr>
            <p:spPr>
              <a:xfrm flipH="1">
                <a:off x="7871357" y="1551381"/>
                <a:ext cx="550097" cy="262581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537" extrusionOk="0">
                    <a:moveTo>
                      <a:pt x="2224" y="663"/>
                    </a:moveTo>
                    <a:lnTo>
                      <a:pt x="2224" y="663"/>
                    </a:lnTo>
                    <a:cubicBezTo>
                      <a:pt x="2180" y="682"/>
                      <a:pt x="2135" y="701"/>
                      <a:pt x="2091" y="720"/>
                    </a:cubicBezTo>
                    <a:lnTo>
                      <a:pt x="2072" y="733"/>
                    </a:lnTo>
                    <a:cubicBezTo>
                      <a:pt x="2078" y="727"/>
                      <a:pt x="2078" y="720"/>
                      <a:pt x="2078" y="714"/>
                    </a:cubicBezTo>
                    <a:cubicBezTo>
                      <a:pt x="2129" y="701"/>
                      <a:pt x="2173" y="682"/>
                      <a:pt x="2224" y="663"/>
                    </a:cubicBezTo>
                    <a:close/>
                    <a:moveTo>
                      <a:pt x="3128" y="0"/>
                    </a:moveTo>
                    <a:cubicBezTo>
                      <a:pt x="3113" y="0"/>
                      <a:pt x="3097" y="6"/>
                      <a:pt x="3082" y="21"/>
                    </a:cubicBezTo>
                    <a:cubicBezTo>
                      <a:pt x="2771" y="269"/>
                      <a:pt x="2415" y="460"/>
                      <a:pt x="2040" y="593"/>
                    </a:cubicBezTo>
                    <a:cubicBezTo>
                      <a:pt x="1975" y="613"/>
                      <a:pt x="1881" y="653"/>
                      <a:pt x="1801" y="653"/>
                    </a:cubicBezTo>
                    <a:cubicBezTo>
                      <a:pt x="1780" y="653"/>
                      <a:pt x="1760" y="651"/>
                      <a:pt x="1741" y="644"/>
                    </a:cubicBezTo>
                    <a:cubicBezTo>
                      <a:pt x="1729" y="631"/>
                      <a:pt x="1716" y="619"/>
                      <a:pt x="1716" y="606"/>
                    </a:cubicBezTo>
                    <a:cubicBezTo>
                      <a:pt x="1703" y="584"/>
                      <a:pt x="1681" y="569"/>
                      <a:pt x="1659" y="569"/>
                    </a:cubicBezTo>
                    <a:cubicBezTo>
                      <a:pt x="1648" y="569"/>
                      <a:pt x="1637" y="572"/>
                      <a:pt x="1627" y="580"/>
                    </a:cubicBezTo>
                    <a:cubicBezTo>
                      <a:pt x="1646" y="536"/>
                      <a:pt x="1671" y="491"/>
                      <a:pt x="1691" y="453"/>
                    </a:cubicBezTo>
                    <a:cubicBezTo>
                      <a:pt x="1705" y="420"/>
                      <a:pt x="1684" y="391"/>
                      <a:pt x="1659" y="391"/>
                    </a:cubicBezTo>
                    <a:cubicBezTo>
                      <a:pt x="1651" y="391"/>
                      <a:pt x="1642" y="394"/>
                      <a:pt x="1633" y="402"/>
                    </a:cubicBezTo>
                    <a:cubicBezTo>
                      <a:pt x="1614" y="428"/>
                      <a:pt x="1589" y="453"/>
                      <a:pt x="1576" y="485"/>
                    </a:cubicBezTo>
                    <a:cubicBezTo>
                      <a:pt x="1563" y="485"/>
                      <a:pt x="1551" y="485"/>
                      <a:pt x="1538" y="491"/>
                    </a:cubicBezTo>
                    <a:cubicBezTo>
                      <a:pt x="1316" y="669"/>
                      <a:pt x="1068" y="816"/>
                      <a:pt x="807" y="949"/>
                    </a:cubicBezTo>
                    <a:cubicBezTo>
                      <a:pt x="693" y="1000"/>
                      <a:pt x="566" y="1044"/>
                      <a:pt x="439" y="1076"/>
                    </a:cubicBezTo>
                    <a:cubicBezTo>
                      <a:pt x="417" y="1044"/>
                      <a:pt x="383" y="1030"/>
                      <a:pt x="350" y="1030"/>
                    </a:cubicBezTo>
                    <a:cubicBezTo>
                      <a:pt x="343" y="1030"/>
                      <a:pt x="337" y="1031"/>
                      <a:pt x="331" y="1032"/>
                    </a:cubicBezTo>
                    <a:cubicBezTo>
                      <a:pt x="324" y="1025"/>
                      <a:pt x="318" y="1025"/>
                      <a:pt x="312" y="1025"/>
                    </a:cubicBezTo>
                    <a:lnTo>
                      <a:pt x="324" y="1000"/>
                    </a:lnTo>
                    <a:cubicBezTo>
                      <a:pt x="334" y="981"/>
                      <a:pt x="319" y="969"/>
                      <a:pt x="303" y="969"/>
                    </a:cubicBezTo>
                    <a:cubicBezTo>
                      <a:pt x="297" y="969"/>
                      <a:pt x="291" y="971"/>
                      <a:pt x="286" y="974"/>
                    </a:cubicBezTo>
                    <a:cubicBezTo>
                      <a:pt x="267" y="993"/>
                      <a:pt x="242" y="1013"/>
                      <a:pt x="223" y="1032"/>
                    </a:cubicBezTo>
                    <a:cubicBezTo>
                      <a:pt x="172" y="1057"/>
                      <a:pt x="134" y="1095"/>
                      <a:pt x="102" y="1146"/>
                    </a:cubicBezTo>
                    <a:cubicBezTo>
                      <a:pt x="76" y="1184"/>
                      <a:pt x="57" y="1229"/>
                      <a:pt x="51" y="1273"/>
                    </a:cubicBezTo>
                    <a:cubicBezTo>
                      <a:pt x="38" y="1305"/>
                      <a:pt x="26" y="1330"/>
                      <a:pt x="19" y="1362"/>
                    </a:cubicBezTo>
                    <a:cubicBezTo>
                      <a:pt x="0" y="1432"/>
                      <a:pt x="32" y="1495"/>
                      <a:pt x="95" y="1521"/>
                    </a:cubicBezTo>
                    <a:cubicBezTo>
                      <a:pt x="121" y="1531"/>
                      <a:pt x="147" y="1536"/>
                      <a:pt x="174" y="1536"/>
                    </a:cubicBezTo>
                    <a:cubicBezTo>
                      <a:pt x="213" y="1536"/>
                      <a:pt x="252" y="1525"/>
                      <a:pt x="286" y="1502"/>
                    </a:cubicBezTo>
                    <a:cubicBezTo>
                      <a:pt x="439" y="1426"/>
                      <a:pt x="578" y="1324"/>
                      <a:pt x="718" y="1235"/>
                    </a:cubicBezTo>
                    <a:cubicBezTo>
                      <a:pt x="864" y="1140"/>
                      <a:pt x="1004" y="1032"/>
                      <a:pt x="1144" y="936"/>
                    </a:cubicBezTo>
                    <a:cubicBezTo>
                      <a:pt x="1265" y="847"/>
                      <a:pt x="1385" y="758"/>
                      <a:pt x="1494" y="669"/>
                    </a:cubicBezTo>
                    <a:lnTo>
                      <a:pt x="1494" y="669"/>
                    </a:lnTo>
                    <a:cubicBezTo>
                      <a:pt x="1487" y="720"/>
                      <a:pt x="1494" y="777"/>
                      <a:pt x="1519" y="822"/>
                    </a:cubicBezTo>
                    <a:cubicBezTo>
                      <a:pt x="1562" y="920"/>
                      <a:pt x="1652" y="953"/>
                      <a:pt x="1747" y="953"/>
                    </a:cubicBezTo>
                    <a:cubicBezTo>
                      <a:pt x="1805" y="953"/>
                      <a:pt x="1866" y="941"/>
                      <a:pt x="1919" y="924"/>
                    </a:cubicBezTo>
                    <a:cubicBezTo>
                      <a:pt x="2224" y="822"/>
                      <a:pt x="2510" y="676"/>
                      <a:pt x="2764" y="479"/>
                    </a:cubicBezTo>
                    <a:cubicBezTo>
                      <a:pt x="2911" y="371"/>
                      <a:pt x="3050" y="250"/>
                      <a:pt x="3171" y="117"/>
                    </a:cubicBezTo>
                    <a:cubicBezTo>
                      <a:pt x="3220" y="68"/>
                      <a:pt x="3179" y="0"/>
                      <a:pt x="312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6" name="Google Shape;836;p43"/>
              <p:cNvSpPr/>
              <p:nvPr/>
            </p:nvSpPr>
            <p:spPr>
              <a:xfrm flipH="1">
                <a:off x="7880924" y="1642439"/>
                <a:ext cx="483128" cy="25677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03" extrusionOk="0">
                    <a:moveTo>
                      <a:pt x="2774" y="0"/>
                    </a:moveTo>
                    <a:cubicBezTo>
                      <a:pt x="2769" y="0"/>
                      <a:pt x="2764" y="1"/>
                      <a:pt x="2759" y="3"/>
                    </a:cubicBezTo>
                    <a:cubicBezTo>
                      <a:pt x="2734" y="16"/>
                      <a:pt x="2708" y="28"/>
                      <a:pt x="2689" y="54"/>
                    </a:cubicBezTo>
                    <a:cubicBezTo>
                      <a:pt x="2676" y="44"/>
                      <a:pt x="2662" y="39"/>
                      <a:pt x="2648" y="39"/>
                    </a:cubicBezTo>
                    <a:cubicBezTo>
                      <a:pt x="2633" y="39"/>
                      <a:pt x="2619" y="44"/>
                      <a:pt x="2606" y="54"/>
                    </a:cubicBezTo>
                    <a:cubicBezTo>
                      <a:pt x="2346" y="289"/>
                      <a:pt x="2060" y="486"/>
                      <a:pt x="1755" y="651"/>
                    </a:cubicBezTo>
                    <a:cubicBezTo>
                      <a:pt x="1602" y="734"/>
                      <a:pt x="1443" y="804"/>
                      <a:pt x="1285" y="867"/>
                    </a:cubicBezTo>
                    <a:cubicBezTo>
                      <a:pt x="1119" y="937"/>
                      <a:pt x="954" y="982"/>
                      <a:pt x="789" y="1039"/>
                    </a:cubicBezTo>
                    <a:cubicBezTo>
                      <a:pt x="764" y="1051"/>
                      <a:pt x="744" y="1077"/>
                      <a:pt x="744" y="1102"/>
                    </a:cubicBezTo>
                    <a:lnTo>
                      <a:pt x="694" y="1115"/>
                    </a:lnTo>
                    <a:lnTo>
                      <a:pt x="528" y="1159"/>
                    </a:lnTo>
                    <a:cubicBezTo>
                      <a:pt x="484" y="1166"/>
                      <a:pt x="446" y="1179"/>
                      <a:pt x="401" y="1185"/>
                    </a:cubicBezTo>
                    <a:cubicBezTo>
                      <a:pt x="401" y="1153"/>
                      <a:pt x="389" y="1115"/>
                      <a:pt x="363" y="1090"/>
                    </a:cubicBezTo>
                    <a:lnTo>
                      <a:pt x="370" y="1083"/>
                    </a:lnTo>
                    <a:cubicBezTo>
                      <a:pt x="392" y="1061"/>
                      <a:pt x="374" y="1018"/>
                      <a:pt x="348" y="1018"/>
                    </a:cubicBezTo>
                    <a:cubicBezTo>
                      <a:pt x="345" y="1018"/>
                      <a:pt x="341" y="1018"/>
                      <a:pt x="338" y="1020"/>
                    </a:cubicBezTo>
                    <a:cubicBezTo>
                      <a:pt x="242" y="1045"/>
                      <a:pt x="166" y="1121"/>
                      <a:pt x="134" y="1217"/>
                    </a:cubicBezTo>
                    <a:lnTo>
                      <a:pt x="134" y="1229"/>
                    </a:lnTo>
                    <a:cubicBezTo>
                      <a:pt x="125" y="1228"/>
                      <a:pt x="116" y="1227"/>
                      <a:pt x="106" y="1227"/>
                    </a:cubicBezTo>
                    <a:cubicBezTo>
                      <a:pt x="64" y="1227"/>
                      <a:pt x="24" y="1242"/>
                      <a:pt x="14" y="1299"/>
                    </a:cubicBezTo>
                    <a:cubicBezTo>
                      <a:pt x="1" y="1369"/>
                      <a:pt x="71" y="1433"/>
                      <a:pt x="128" y="1465"/>
                    </a:cubicBezTo>
                    <a:cubicBezTo>
                      <a:pt x="188" y="1492"/>
                      <a:pt x="251" y="1503"/>
                      <a:pt x="316" y="1503"/>
                    </a:cubicBezTo>
                    <a:cubicBezTo>
                      <a:pt x="416" y="1503"/>
                      <a:pt x="518" y="1476"/>
                      <a:pt x="611" y="1445"/>
                    </a:cubicBezTo>
                    <a:cubicBezTo>
                      <a:pt x="770" y="1388"/>
                      <a:pt x="910" y="1299"/>
                      <a:pt x="1037" y="1191"/>
                    </a:cubicBezTo>
                    <a:cubicBezTo>
                      <a:pt x="1482" y="1045"/>
                      <a:pt x="1901" y="842"/>
                      <a:pt x="2282" y="581"/>
                    </a:cubicBezTo>
                    <a:cubicBezTo>
                      <a:pt x="2390" y="511"/>
                      <a:pt x="2486" y="429"/>
                      <a:pt x="2581" y="346"/>
                    </a:cubicBezTo>
                    <a:cubicBezTo>
                      <a:pt x="2632" y="302"/>
                      <a:pt x="2676" y="257"/>
                      <a:pt x="2721" y="206"/>
                    </a:cubicBezTo>
                    <a:cubicBezTo>
                      <a:pt x="2746" y="181"/>
                      <a:pt x="2765" y="155"/>
                      <a:pt x="2791" y="136"/>
                    </a:cubicBezTo>
                    <a:cubicBezTo>
                      <a:pt x="2810" y="111"/>
                      <a:pt x="2822" y="86"/>
                      <a:pt x="2822" y="54"/>
                    </a:cubicBezTo>
                    <a:cubicBezTo>
                      <a:pt x="2828" y="27"/>
                      <a:pt x="2801" y="0"/>
                      <a:pt x="2774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7" name="Google Shape;837;p43"/>
              <p:cNvSpPr/>
              <p:nvPr/>
            </p:nvSpPr>
            <p:spPr>
              <a:xfrm flipH="1">
                <a:off x="7848123" y="1257536"/>
                <a:ext cx="613477" cy="369698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2164" extrusionOk="0">
                    <a:moveTo>
                      <a:pt x="3524" y="1"/>
                    </a:moveTo>
                    <a:cubicBezTo>
                      <a:pt x="3500" y="1"/>
                      <a:pt x="3474" y="14"/>
                      <a:pt x="3463" y="44"/>
                    </a:cubicBezTo>
                    <a:cubicBezTo>
                      <a:pt x="3406" y="254"/>
                      <a:pt x="3311" y="458"/>
                      <a:pt x="3196" y="648"/>
                    </a:cubicBezTo>
                    <a:cubicBezTo>
                      <a:pt x="3165" y="686"/>
                      <a:pt x="3133" y="731"/>
                      <a:pt x="3095" y="769"/>
                    </a:cubicBezTo>
                    <a:cubicBezTo>
                      <a:pt x="2993" y="890"/>
                      <a:pt x="2866" y="991"/>
                      <a:pt x="2733" y="1080"/>
                    </a:cubicBezTo>
                    <a:cubicBezTo>
                      <a:pt x="2555" y="1150"/>
                      <a:pt x="2370" y="1182"/>
                      <a:pt x="2180" y="1182"/>
                    </a:cubicBezTo>
                    <a:cubicBezTo>
                      <a:pt x="2199" y="1157"/>
                      <a:pt x="2211" y="1131"/>
                      <a:pt x="2224" y="1106"/>
                    </a:cubicBezTo>
                    <a:cubicBezTo>
                      <a:pt x="2250" y="1065"/>
                      <a:pt x="2218" y="1004"/>
                      <a:pt x="2175" y="1004"/>
                    </a:cubicBezTo>
                    <a:cubicBezTo>
                      <a:pt x="2164" y="1004"/>
                      <a:pt x="2153" y="1008"/>
                      <a:pt x="2142" y="1017"/>
                    </a:cubicBezTo>
                    <a:cubicBezTo>
                      <a:pt x="2065" y="1068"/>
                      <a:pt x="1989" y="1112"/>
                      <a:pt x="1913" y="1157"/>
                    </a:cubicBezTo>
                    <a:cubicBezTo>
                      <a:pt x="1849" y="1182"/>
                      <a:pt x="1786" y="1214"/>
                      <a:pt x="1722" y="1239"/>
                    </a:cubicBezTo>
                    <a:lnTo>
                      <a:pt x="1487" y="1341"/>
                    </a:lnTo>
                    <a:lnTo>
                      <a:pt x="1036" y="1544"/>
                    </a:lnTo>
                    <a:cubicBezTo>
                      <a:pt x="1036" y="1538"/>
                      <a:pt x="1036" y="1531"/>
                      <a:pt x="1036" y="1525"/>
                    </a:cubicBezTo>
                    <a:cubicBezTo>
                      <a:pt x="1025" y="1497"/>
                      <a:pt x="998" y="1480"/>
                      <a:pt x="971" y="1480"/>
                    </a:cubicBezTo>
                    <a:cubicBezTo>
                      <a:pt x="950" y="1480"/>
                      <a:pt x="929" y="1490"/>
                      <a:pt x="915" y="1512"/>
                    </a:cubicBezTo>
                    <a:cubicBezTo>
                      <a:pt x="737" y="1843"/>
                      <a:pt x="400" y="2027"/>
                      <a:pt x="38" y="2091"/>
                    </a:cubicBezTo>
                    <a:cubicBezTo>
                      <a:pt x="0" y="2097"/>
                      <a:pt x="6" y="2161"/>
                      <a:pt x="45" y="2161"/>
                    </a:cubicBezTo>
                    <a:cubicBezTo>
                      <a:pt x="68" y="2163"/>
                      <a:pt x="92" y="2164"/>
                      <a:pt x="116" y="2164"/>
                    </a:cubicBezTo>
                    <a:cubicBezTo>
                      <a:pt x="452" y="2164"/>
                      <a:pt x="770" y="1957"/>
                      <a:pt x="966" y="1684"/>
                    </a:cubicBezTo>
                    <a:cubicBezTo>
                      <a:pt x="1019" y="1726"/>
                      <a:pt x="1089" y="1751"/>
                      <a:pt x="1158" y="1751"/>
                    </a:cubicBezTo>
                    <a:cubicBezTo>
                      <a:pt x="1173" y="1751"/>
                      <a:pt x="1187" y="1750"/>
                      <a:pt x="1201" y="1748"/>
                    </a:cubicBezTo>
                    <a:cubicBezTo>
                      <a:pt x="1277" y="1728"/>
                      <a:pt x="1347" y="1709"/>
                      <a:pt x="1417" y="1678"/>
                    </a:cubicBezTo>
                    <a:cubicBezTo>
                      <a:pt x="1481" y="1652"/>
                      <a:pt x="1544" y="1627"/>
                      <a:pt x="1608" y="1601"/>
                    </a:cubicBezTo>
                    <a:cubicBezTo>
                      <a:pt x="1748" y="1538"/>
                      <a:pt x="1881" y="1462"/>
                      <a:pt x="2002" y="1373"/>
                    </a:cubicBezTo>
                    <a:cubicBezTo>
                      <a:pt x="2021" y="1385"/>
                      <a:pt x="2034" y="1398"/>
                      <a:pt x="2053" y="1404"/>
                    </a:cubicBezTo>
                    <a:cubicBezTo>
                      <a:pt x="2097" y="1420"/>
                      <a:pt x="2142" y="1428"/>
                      <a:pt x="2186" y="1428"/>
                    </a:cubicBezTo>
                    <a:cubicBezTo>
                      <a:pt x="2231" y="1428"/>
                      <a:pt x="2275" y="1420"/>
                      <a:pt x="2320" y="1404"/>
                    </a:cubicBezTo>
                    <a:cubicBezTo>
                      <a:pt x="2459" y="1366"/>
                      <a:pt x="2593" y="1315"/>
                      <a:pt x="2714" y="1246"/>
                    </a:cubicBezTo>
                    <a:cubicBezTo>
                      <a:pt x="2745" y="1233"/>
                      <a:pt x="2771" y="1220"/>
                      <a:pt x="2796" y="1207"/>
                    </a:cubicBezTo>
                    <a:cubicBezTo>
                      <a:pt x="2841" y="1182"/>
                      <a:pt x="2872" y="1157"/>
                      <a:pt x="2911" y="1131"/>
                    </a:cubicBezTo>
                    <a:cubicBezTo>
                      <a:pt x="3279" y="928"/>
                      <a:pt x="3527" y="566"/>
                      <a:pt x="3578" y="146"/>
                    </a:cubicBezTo>
                    <a:cubicBezTo>
                      <a:pt x="3578" y="140"/>
                      <a:pt x="3584" y="127"/>
                      <a:pt x="3584" y="121"/>
                    </a:cubicBezTo>
                    <a:cubicBezTo>
                      <a:pt x="3590" y="108"/>
                      <a:pt x="3590" y="95"/>
                      <a:pt x="3584" y="89"/>
                    </a:cubicBezTo>
                    <a:cubicBezTo>
                      <a:pt x="3590" y="76"/>
                      <a:pt x="3590" y="70"/>
                      <a:pt x="3584" y="64"/>
                    </a:cubicBezTo>
                    <a:cubicBezTo>
                      <a:pt x="3588" y="24"/>
                      <a:pt x="3557" y="1"/>
                      <a:pt x="3524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8" name="Google Shape;838;p43"/>
              <p:cNvSpPr/>
              <p:nvPr/>
            </p:nvSpPr>
            <p:spPr>
              <a:xfrm flipH="1">
                <a:off x="7633551" y="1300075"/>
                <a:ext cx="168104" cy="178699"/>
              </a:xfrm>
              <a:custGeom>
                <a:avLst/>
                <a:gdLst/>
                <a:ahLst/>
                <a:cxnLst/>
                <a:rect l="l" t="t" r="r" b="b"/>
                <a:pathLst>
                  <a:path w="984" h="1046" extrusionOk="0">
                    <a:moveTo>
                      <a:pt x="920" y="1"/>
                    </a:moveTo>
                    <a:cubicBezTo>
                      <a:pt x="901" y="1"/>
                      <a:pt x="883" y="10"/>
                      <a:pt x="871" y="31"/>
                    </a:cubicBezTo>
                    <a:cubicBezTo>
                      <a:pt x="801" y="215"/>
                      <a:pt x="712" y="386"/>
                      <a:pt x="598" y="545"/>
                    </a:cubicBezTo>
                    <a:cubicBezTo>
                      <a:pt x="579" y="577"/>
                      <a:pt x="554" y="609"/>
                      <a:pt x="528" y="634"/>
                    </a:cubicBezTo>
                    <a:cubicBezTo>
                      <a:pt x="524" y="633"/>
                      <a:pt x="520" y="633"/>
                      <a:pt x="516" y="633"/>
                    </a:cubicBezTo>
                    <a:cubicBezTo>
                      <a:pt x="489" y="633"/>
                      <a:pt x="464" y="651"/>
                      <a:pt x="458" y="679"/>
                    </a:cubicBezTo>
                    <a:lnTo>
                      <a:pt x="452" y="698"/>
                    </a:lnTo>
                    <a:cubicBezTo>
                      <a:pt x="439" y="685"/>
                      <a:pt x="427" y="672"/>
                      <a:pt x="414" y="666"/>
                    </a:cubicBezTo>
                    <a:cubicBezTo>
                      <a:pt x="392" y="650"/>
                      <a:pt x="366" y="642"/>
                      <a:pt x="341" y="642"/>
                    </a:cubicBezTo>
                    <a:cubicBezTo>
                      <a:pt x="315" y="642"/>
                      <a:pt x="290" y="650"/>
                      <a:pt x="268" y="666"/>
                    </a:cubicBezTo>
                    <a:cubicBezTo>
                      <a:pt x="268" y="628"/>
                      <a:pt x="240" y="600"/>
                      <a:pt x="209" y="600"/>
                    </a:cubicBezTo>
                    <a:cubicBezTo>
                      <a:pt x="203" y="600"/>
                      <a:pt x="197" y="601"/>
                      <a:pt x="191" y="603"/>
                    </a:cubicBezTo>
                    <a:cubicBezTo>
                      <a:pt x="191" y="583"/>
                      <a:pt x="198" y="564"/>
                      <a:pt x="204" y="552"/>
                    </a:cubicBezTo>
                    <a:cubicBezTo>
                      <a:pt x="208" y="530"/>
                      <a:pt x="189" y="512"/>
                      <a:pt x="169" y="512"/>
                    </a:cubicBezTo>
                    <a:cubicBezTo>
                      <a:pt x="159" y="512"/>
                      <a:pt x="149" y="516"/>
                      <a:pt x="141" y="526"/>
                    </a:cubicBezTo>
                    <a:cubicBezTo>
                      <a:pt x="64" y="666"/>
                      <a:pt x="1" y="850"/>
                      <a:pt x="128" y="977"/>
                    </a:cubicBezTo>
                    <a:cubicBezTo>
                      <a:pt x="175" y="1026"/>
                      <a:pt x="224" y="1045"/>
                      <a:pt x="273" y="1045"/>
                    </a:cubicBezTo>
                    <a:cubicBezTo>
                      <a:pt x="357" y="1045"/>
                      <a:pt x="441" y="989"/>
                      <a:pt x="509" y="933"/>
                    </a:cubicBezTo>
                    <a:cubicBezTo>
                      <a:pt x="751" y="698"/>
                      <a:pt x="916" y="393"/>
                      <a:pt x="979" y="69"/>
                    </a:cubicBezTo>
                    <a:cubicBezTo>
                      <a:pt x="983" y="28"/>
                      <a:pt x="951" y="1"/>
                      <a:pt x="92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9" name="Google Shape;839;p43"/>
              <p:cNvSpPr/>
              <p:nvPr/>
            </p:nvSpPr>
            <p:spPr>
              <a:xfrm flipH="1">
                <a:off x="8559319" y="1744259"/>
                <a:ext cx="352096" cy="194928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141" extrusionOk="0">
                    <a:moveTo>
                      <a:pt x="962" y="506"/>
                    </a:moveTo>
                    <a:cubicBezTo>
                      <a:pt x="968" y="513"/>
                      <a:pt x="974" y="513"/>
                      <a:pt x="974" y="513"/>
                    </a:cubicBezTo>
                    <a:lnTo>
                      <a:pt x="981" y="513"/>
                    </a:lnTo>
                    <a:cubicBezTo>
                      <a:pt x="962" y="513"/>
                      <a:pt x="943" y="525"/>
                      <a:pt x="924" y="532"/>
                    </a:cubicBezTo>
                    <a:lnTo>
                      <a:pt x="949" y="506"/>
                    </a:lnTo>
                    <a:close/>
                    <a:moveTo>
                      <a:pt x="1980" y="1"/>
                    </a:moveTo>
                    <a:cubicBezTo>
                      <a:pt x="1973" y="1"/>
                      <a:pt x="1967" y="2"/>
                      <a:pt x="1959" y="4"/>
                    </a:cubicBezTo>
                    <a:lnTo>
                      <a:pt x="1839" y="49"/>
                    </a:lnTo>
                    <a:cubicBezTo>
                      <a:pt x="1832" y="46"/>
                      <a:pt x="1828" y="44"/>
                      <a:pt x="1823" y="44"/>
                    </a:cubicBezTo>
                    <a:cubicBezTo>
                      <a:pt x="1818" y="44"/>
                      <a:pt x="1813" y="46"/>
                      <a:pt x="1807" y="49"/>
                    </a:cubicBezTo>
                    <a:cubicBezTo>
                      <a:pt x="1731" y="61"/>
                      <a:pt x="1654" y="93"/>
                      <a:pt x="1584" y="138"/>
                    </a:cubicBezTo>
                    <a:lnTo>
                      <a:pt x="1184" y="265"/>
                    </a:lnTo>
                    <a:cubicBezTo>
                      <a:pt x="1165" y="265"/>
                      <a:pt x="1140" y="258"/>
                      <a:pt x="1121" y="246"/>
                    </a:cubicBezTo>
                    <a:cubicBezTo>
                      <a:pt x="1112" y="240"/>
                      <a:pt x="1101" y="237"/>
                      <a:pt x="1089" y="237"/>
                    </a:cubicBezTo>
                    <a:cubicBezTo>
                      <a:pt x="1076" y="237"/>
                      <a:pt x="1061" y="242"/>
                      <a:pt x="1051" y="252"/>
                    </a:cubicBezTo>
                    <a:lnTo>
                      <a:pt x="955" y="341"/>
                    </a:lnTo>
                    <a:cubicBezTo>
                      <a:pt x="947" y="312"/>
                      <a:pt x="919" y="294"/>
                      <a:pt x="892" y="294"/>
                    </a:cubicBezTo>
                    <a:cubicBezTo>
                      <a:pt x="878" y="294"/>
                      <a:pt x="865" y="298"/>
                      <a:pt x="854" y="309"/>
                    </a:cubicBezTo>
                    <a:lnTo>
                      <a:pt x="434" y="710"/>
                    </a:lnTo>
                    <a:cubicBezTo>
                      <a:pt x="415" y="729"/>
                      <a:pt x="415" y="767"/>
                      <a:pt x="434" y="786"/>
                    </a:cubicBezTo>
                    <a:cubicBezTo>
                      <a:pt x="294" y="894"/>
                      <a:pt x="155" y="996"/>
                      <a:pt x="21" y="1097"/>
                    </a:cubicBezTo>
                    <a:cubicBezTo>
                      <a:pt x="1" y="1113"/>
                      <a:pt x="18" y="1141"/>
                      <a:pt x="38" y="1141"/>
                    </a:cubicBezTo>
                    <a:cubicBezTo>
                      <a:pt x="43" y="1141"/>
                      <a:pt x="48" y="1139"/>
                      <a:pt x="53" y="1135"/>
                    </a:cubicBezTo>
                    <a:cubicBezTo>
                      <a:pt x="244" y="1034"/>
                      <a:pt x="434" y="907"/>
                      <a:pt x="612" y="773"/>
                    </a:cubicBezTo>
                    <a:lnTo>
                      <a:pt x="676" y="722"/>
                    </a:lnTo>
                    <a:lnTo>
                      <a:pt x="695" y="722"/>
                    </a:lnTo>
                    <a:cubicBezTo>
                      <a:pt x="847" y="678"/>
                      <a:pt x="1000" y="640"/>
                      <a:pt x="1159" y="614"/>
                    </a:cubicBezTo>
                    <a:cubicBezTo>
                      <a:pt x="1241" y="595"/>
                      <a:pt x="1318" y="583"/>
                      <a:pt x="1400" y="576"/>
                    </a:cubicBezTo>
                    <a:cubicBezTo>
                      <a:pt x="1413" y="574"/>
                      <a:pt x="1428" y="572"/>
                      <a:pt x="1442" y="572"/>
                    </a:cubicBezTo>
                    <a:cubicBezTo>
                      <a:pt x="1464" y="572"/>
                      <a:pt x="1486" y="575"/>
                      <a:pt x="1508" y="583"/>
                    </a:cubicBezTo>
                    <a:cubicBezTo>
                      <a:pt x="1515" y="583"/>
                      <a:pt x="1521" y="589"/>
                      <a:pt x="1527" y="595"/>
                    </a:cubicBezTo>
                    <a:lnTo>
                      <a:pt x="1527" y="608"/>
                    </a:lnTo>
                    <a:cubicBezTo>
                      <a:pt x="1527" y="614"/>
                      <a:pt x="1527" y="621"/>
                      <a:pt x="1534" y="627"/>
                    </a:cubicBezTo>
                    <a:lnTo>
                      <a:pt x="1534" y="659"/>
                    </a:lnTo>
                    <a:cubicBezTo>
                      <a:pt x="1534" y="699"/>
                      <a:pt x="1564" y="724"/>
                      <a:pt x="1595" y="724"/>
                    </a:cubicBezTo>
                    <a:cubicBezTo>
                      <a:pt x="1612" y="724"/>
                      <a:pt x="1630" y="716"/>
                      <a:pt x="1642" y="697"/>
                    </a:cubicBezTo>
                    <a:cubicBezTo>
                      <a:pt x="1667" y="665"/>
                      <a:pt x="1673" y="621"/>
                      <a:pt x="1661" y="583"/>
                    </a:cubicBezTo>
                    <a:cubicBezTo>
                      <a:pt x="1680" y="494"/>
                      <a:pt x="1718" y="411"/>
                      <a:pt x="1769" y="335"/>
                    </a:cubicBezTo>
                    <a:cubicBezTo>
                      <a:pt x="1820" y="297"/>
                      <a:pt x="1858" y="252"/>
                      <a:pt x="1896" y="201"/>
                    </a:cubicBezTo>
                    <a:lnTo>
                      <a:pt x="1902" y="195"/>
                    </a:lnTo>
                    <a:cubicBezTo>
                      <a:pt x="1915" y="182"/>
                      <a:pt x="1921" y="169"/>
                      <a:pt x="1921" y="157"/>
                    </a:cubicBezTo>
                    <a:lnTo>
                      <a:pt x="1928" y="150"/>
                    </a:lnTo>
                    <a:lnTo>
                      <a:pt x="1991" y="131"/>
                    </a:lnTo>
                    <a:cubicBezTo>
                      <a:pt x="2060" y="103"/>
                      <a:pt x="2041" y="1"/>
                      <a:pt x="1980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0" name="Google Shape;840;p43"/>
              <p:cNvSpPr/>
              <p:nvPr/>
            </p:nvSpPr>
            <p:spPr>
              <a:xfrm flipH="1">
                <a:off x="6898266" y="446730"/>
                <a:ext cx="11959" cy="2135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25" extrusionOk="0">
                    <a:moveTo>
                      <a:pt x="28" y="0"/>
                    </a:moveTo>
                    <a:cubicBezTo>
                      <a:pt x="25" y="0"/>
                      <a:pt x="22" y="2"/>
                      <a:pt x="19" y="5"/>
                    </a:cubicBezTo>
                    <a:cubicBezTo>
                      <a:pt x="6" y="5"/>
                      <a:pt x="0" y="12"/>
                      <a:pt x="0" y="24"/>
                    </a:cubicBezTo>
                    <a:cubicBezTo>
                      <a:pt x="0" y="31"/>
                      <a:pt x="0" y="43"/>
                      <a:pt x="0" y="50"/>
                    </a:cubicBezTo>
                    <a:cubicBezTo>
                      <a:pt x="0" y="56"/>
                      <a:pt x="6" y="62"/>
                      <a:pt x="6" y="69"/>
                    </a:cubicBezTo>
                    <a:cubicBezTo>
                      <a:pt x="6" y="82"/>
                      <a:pt x="13" y="94"/>
                      <a:pt x="19" y="107"/>
                    </a:cubicBezTo>
                    <a:cubicBezTo>
                      <a:pt x="19" y="113"/>
                      <a:pt x="25" y="120"/>
                      <a:pt x="32" y="120"/>
                    </a:cubicBezTo>
                    <a:cubicBezTo>
                      <a:pt x="35" y="123"/>
                      <a:pt x="38" y="124"/>
                      <a:pt x="41" y="124"/>
                    </a:cubicBezTo>
                    <a:cubicBezTo>
                      <a:pt x="45" y="124"/>
                      <a:pt x="48" y="123"/>
                      <a:pt x="51" y="120"/>
                    </a:cubicBezTo>
                    <a:cubicBezTo>
                      <a:pt x="57" y="120"/>
                      <a:pt x="64" y="113"/>
                      <a:pt x="70" y="107"/>
                    </a:cubicBezTo>
                    <a:cubicBezTo>
                      <a:pt x="70" y="101"/>
                      <a:pt x="70" y="94"/>
                      <a:pt x="70" y="88"/>
                    </a:cubicBezTo>
                    <a:cubicBezTo>
                      <a:pt x="70" y="75"/>
                      <a:pt x="70" y="62"/>
                      <a:pt x="64" y="50"/>
                    </a:cubicBezTo>
                    <a:lnTo>
                      <a:pt x="57" y="37"/>
                    </a:lnTo>
                    <a:cubicBezTo>
                      <a:pt x="57" y="31"/>
                      <a:pt x="51" y="24"/>
                      <a:pt x="51" y="24"/>
                    </a:cubicBezTo>
                    <a:lnTo>
                      <a:pt x="45" y="12"/>
                    </a:lnTo>
                    <a:cubicBezTo>
                      <a:pt x="45" y="12"/>
                      <a:pt x="38" y="5"/>
                      <a:pt x="32" y="5"/>
                    </a:cubicBezTo>
                    <a:cubicBezTo>
                      <a:pt x="32" y="2"/>
                      <a:pt x="30" y="0"/>
                      <a:pt x="28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1" name="Google Shape;841;p43"/>
              <p:cNvSpPr/>
              <p:nvPr/>
            </p:nvSpPr>
            <p:spPr>
              <a:xfrm flipH="1">
                <a:off x="6855899" y="361822"/>
                <a:ext cx="109849" cy="22807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335" extrusionOk="0">
                    <a:moveTo>
                      <a:pt x="39" y="0"/>
                    </a:moveTo>
                    <a:cubicBezTo>
                      <a:pt x="20" y="0"/>
                      <a:pt x="1" y="19"/>
                      <a:pt x="20" y="32"/>
                    </a:cubicBezTo>
                    <a:cubicBezTo>
                      <a:pt x="33" y="45"/>
                      <a:pt x="52" y="70"/>
                      <a:pt x="71" y="83"/>
                    </a:cubicBezTo>
                    <a:lnTo>
                      <a:pt x="128" y="134"/>
                    </a:lnTo>
                    <a:cubicBezTo>
                      <a:pt x="166" y="165"/>
                      <a:pt x="204" y="204"/>
                      <a:pt x="236" y="242"/>
                    </a:cubicBezTo>
                    <a:cubicBezTo>
                      <a:pt x="306" y="318"/>
                      <a:pt x="363" y="407"/>
                      <a:pt x="401" y="502"/>
                    </a:cubicBezTo>
                    <a:cubicBezTo>
                      <a:pt x="433" y="572"/>
                      <a:pt x="458" y="642"/>
                      <a:pt x="471" y="718"/>
                    </a:cubicBezTo>
                    <a:cubicBezTo>
                      <a:pt x="462" y="709"/>
                      <a:pt x="451" y="705"/>
                      <a:pt x="440" y="705"/>
                    </a:cubicBezTo>
                    <a:cubicBezTo>
                      <a:pt x="421" y="705"/>
                      <a:pt x="403" y="717"/>
                      <a:pt x="395" y="737"/>
                    </a:cubicBezTo>
                    <a:cubicBezTo>
                      <a:pt x="389" y="782"/>
                      <a:pt x="389" y="833"/>
                      <a:pt x="395" y="884"/>
                    </a:cubicBezTo>
                    <a:cubicBezTo>
                      <a:pt x="395" y="928"/>
                      <a:pt x="395" y="973"/>
                      <a:pt x="389" y="1017"/>
                    </a:cubicBezTo>
                    <a:cubicBezTo>
                      <a:pt x="382" y="1112"/>
                      <a:pt x="363" y="1201"/>
                      <a:pt x="338" y="1290"/>
                    </a:cubicBezTo>
                    <a:cubicBezTo>
                      <a:pt x="333" y="1308"/>
                      <a:pt x="348" y="1323"/>
                      <a:pt x="364" y="1323"/>
                    </a:cubicBezTo>
                    <a:cubicBezTo>
                      <a:pt x="370" y="1323"/>
                      <a:pt x="377" y="1321"/>
                      <a:pt x="382" y="1316"/>
                    </a:cubicBezTo>
                    <a:cubicBezTo>
                      <a:pt x="395" y="1328"/>
                      <a:pt x="414" y="1335"/>
                      <a:pt x="427" y="1335"/>
                    </a:cubicBezTo>
                    <a:cubicBezTo>
                      <a:pt x="484" y="1335"/>
                      <a:pt x="528" y="1278"/>
                      <a:pt x="554" y="1233"/>
                    </a:cubicBezTo>
                    <a:cubicBezTo>
                      <a:pt x="579" y="1182"/>
                      <a:pt x="598" y="1131"/>
                      <a:pt x="605" y="1074"/>
                    </a:cubicBezTo>
                    <a:cubicBezTo>
                      <a:pt x="643" y="864"/>
                      <a:pt x="617" y="648"/>
                      <a:pt x="522" y="458"/>
                    </a:cubicBezTo>
                    <a:cubicBezTo>
                      <a:pt x="471" y="356"/>
                      <a:pt x="408" y="261"/>
                      <a:pt x="331" y="178"/>
                    </a:cubicBezTo>
                    <a:cubicBezTo>
                      <a:pt x="287" y="134"/>
                      <a:pt x="249" y="102"/>
                      <a:pt x="198" y="70"/>
                    </a:cubicBezTo>
                    <a:cubicBezTo>
                      <a:pt x="179" y="51"/>
                      <a:pt x="153" y="38"/>
                      <a:pt x="128" y="26"/>
                    </a:cubicBezTo>
                    <a:cubicBezTo>
                      <a:pt x="96" y="13"/>
                      <a:pt x="64" y="7"/>
                      <a:pt x="39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2" name="Google Shape;842;p43"/>
              <p:cNvSpPr/>
              <p:nvPr/>
            </p:nvSpPr>
            <p:spPr>
              <a:xfrm flipH="1">
                <a:off x="6871103" y="861187"/>
                <a:ext cx="17425" cy="5928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47" extrusionOk="0">
                    <a:moveTo>
                      <a:pt x="23" y="0"/>
                    </a:moveTo>
                    <a:cubicBezTo>
                      <a:pt x="11" y="0"/>
                      <a:pt x="0" y="7"/>
                      <a:pt x="0" y="20"/>
                    </a:cubicBezTo>
                    <a:cubicBezTo>
                      <a:pt x="6" y="77"/>
                      <a:pt x="13" y="128"/>
                      <a:pt x="19" y="178"/>
                    </a:cubicBezTo>
                    <a:lnTo>
                      <a:pt x="26" y="261"/>
                    </a:lnTo>
                    <a:cubicBezTo>
                      <a:pt x="26" y="274"/>
                      <a:pt x="32" y="286"/>
                      <a:pt x="32" y="299"/>
                    </a:cubicBezTo>
                    <a:cubicBezTo>
                      <a:pt x="38" y="312"/>
                      <a:pt x="45" y="325"/>
                      <a:pt x="51" y="337"/>
                    </a:cubicBezTo>
                    <a:cubicBezTo>
                      <a:pt x="56" y="344"/>
                      <a:pt x="62" y="347"/>
                      <a:pt x="69" y="347"/>
                    </a:cubicBezTo>
                    <a:cubicBezTo>
                      <a:pt x="80" y="347"/>
                      <a:pt x="91" y="339"/>
                      <a:pt x="95" y="331"/>
                    </a:cubicBezTo>
                    <a:cubicBezTo>
                      <a:pt x="102" y="299"/>
                      <a:pt x="102" y="274"/>
                      <a:pt x="95" y="242"/>
                    </a:cubicBezTo>
                    <a:cubicBezTo>
                      <a:pt x="89" y="223"/>
                      <a:pt x="89" y="197"/>
                      <a:pt x="83" y="172"/>
                    </a:cubicBezTo>
                    <a:cubicBezTo>
                      <a:pt x="70" y="121"/>
                      <a:pt x="57" y="70"/>
                      <a:pt x="51" y="20"/>
                    </a:cubicBezTo>
                    <a:cubicBezTo>
                      <a:pt x="48" y="7"/>
                      <a:pt x="35" y="0"/>
                      <a:pt x="23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3" name="Google Shape;843;p43"/>
              <p:cNvSpPr/>
              <p:nvPr/>
            </p:nvSpPr>
            <p:spPr>
              <a:xfrm flipH="1">
                <a:off x="6864611" y="951220"/>
                <a:ext cx="11959" cy="43052"/>
              </a:xfrm>
              <a:custGeom>
                <a:avLst/>
                <a:gdLst/>
                <a:ahLst/>
                <a:cxnLst/>
                <a:rect l="l" t="t" r="r" b="b"/>
                <a:pathLst>
                  <a:path w="70" h="252" extrusionOk="0">
                    <a:moveTo>
                      <a:pt x="25" y="1"/>
                    </a:moveTo>
                    <a:cubicBezTo>
                      <a:pt x="13" y="1"/>
                      <a:pt x="0" y="14"/>
                      <a:pt x="0" y="33"/>
                    </a:cubicBezTo>
                    <a:lnTo>
                      <a:pt x="6" y="141"/>
                    </a:lnTo>
                    <a:cubicBezTo>
                      <a:pt x="6" y="172"/>
                      <a:pt x="19" y="211"/>
                      <a:pt x="32" y="242"/>
                    </a:cubicBezTo>
                    <a:cubicBezTo>
                      <a:pt x="35" y="249"/>
                      <a:pt x="40" y="252"/>
                      <a:pt x="45" y="252"/>
                    </a:cubicBezTo>
                    <a:cubicBezTo>
                      <a:pt x="49" y="252"/>
                      <a:pt x="54" y="249"/>
                      <a:pt x="57" y="242"/>
                    </a:cubicBezTo>
                    <a:cubicBezTo>
                      <a:pt x="64" y="211"/>
                      <a:pt x="70" y="179"/>
                      <a:pt x="64" y="141"/>
                    </a:cubicBezTo>
                    <a:lnTo>
                      <a:pt x="57" y="33"/>
                    </a:lnTo>
                    <a:cubicBezTo>
                      <a:pt x="57" y="14"/>
                      <a:pt x="45" y="1"/>
                      <a:pt x="25" y="1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4" name="Google Shape;844;p43"/>
              <p:cNvSpPr/>
              <p:nvPr/>
            </p:nvSpPr>
            <p:spPr>
              <a:xfrm flipH="1">
                <a:off x="6814556" y="735278"/>
                <a:ext cx="104040" cy="51935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040" extrusionOk="0">
                    <a:moveTo>
                      <a:pt x="132" y="0"/>
                    </a:moveTo>
                    <a:cubicBezTo>
                      <a:pt x="100" y="0"/>
                      <a:pt x="81" y="26"/>
                      <a:pt x="74" y="51"/>
                    </a:cubicBezTo>
                    <a:cubicBezTo>
                      <a:pt x="74" y="115"/>
                      <a:pt x="62" y="172"/>
                      <a:pt x="49" y="223"/>
                    </a:cubicBezTo>
                    <a:cubicBezTo>
                      <a:pt x="43" y="254"/>
                      <a:pt x="36" y="280"/>
                      <a:pt x="30" y="312"/>
                    </a:cubicBezTo>
                    <a:cubicBezTo>
                      <a:pt x="24" y="343"/>
                      <a:pt x="17" y="369"/>
                      <a:pt x="5" y="401"/>
                    </a:cubicBezTo>
                    <a:cubicBezTo>
                      <a:pt x="0" y="418"/>
                      <a:pt x="16" y="429"/>
                      <a:pt x="30" y="429"/>
                    </a:cubicBezTo>
                    <a:cubicBezTo>
                      <a:pt x="38" y="429"/>
                      <a:pt x="45" y="426"/>
                      <a:pt x="49" y="420"/>
                    </a:cubicBezTo>
                    <a:cubicBezTo>
                      <a:pt x="62" y="394"/>
                      <a:pt x="87" y="369"/>
                      <a:pt x="106" y="337"/>
                    </a:cubicBezTo>
                    <a:cubicBezTo>
                      <a:pt x="119" y="312"/>
                      <a:pt x="132" y="280"/>
                      <a:pt x="144" y="248"/>
                    </a:cubicBezTo>
                    <a:cubicBezTo>
                      <a:pt x="157" y="216"/>
                      <a:pt x="163" y="185"/>
                      <a:pt x="170" y="153"/>
                    </a:cubicBezTo>
                    <a:lnTo>
                      <a:pt x="170" y="153"/>
                    </a:lnTo>
                    <a:cubicBezTo>
                      <a:pt x="157" y="229"/>
                      <a:pt x="151" y="299"/>
                      <a:pt x="151" y="369"/>
                    </a:cubicBezTo>
                    <a:lnTo>
                      <a:pt x="151" y="375"/>
                    </a:lnTo>
                    <a:lnTo>
                      <a:pt x="144" y="483"/>
                    </a:lnTo>
                    <a:cubicBezTo>
                      <a:pt x="144" y="509"/>
                      <a:pt x="170" y="534"/>
                      <a:pt x="195" y="534"/>
                    </a:cubicBezTo>
                    <a:cubicBezTo>
                      <a:pt x="379" y="1138"/>
                      <a:pt x="475" y="1767"/>
                      <a:pt x="481" y="2402"/>
                    </a:cubicBezTo>
                    <a:cubicBezTo>
                      <a:pt x="481" y="2593"/>
                      <a:pt x="468" y="2790"/>
                      <a:pt x="456" y="2987"/>
                    </a:cubicBezTo>
                    <a:cubicBezTo>
                      <a:pt x="456" y="3022"/>
                      <a:pt x="483" y="3039"/>
                      <a:pt x="511" y="3039"/>
                    </a:cubicBezTo>
                    <a:cubicBezTo>
                      <a:pt x="538" y="3039"/>
                      <a:pt x="567" y="3022"/>
                      <a:pt x="570" y="2987"/>
                    </a:cubicBezTo>
                    <a:cubicBezTo>
                      <a:pt x="608" y="2644"/>
                      <a:pt x="608" y="2294"/>
                      <a:pt x="576" y="1951"/>
                    </a:cubicBezTo>
                    <a:cubicBezTo>
                      <a:pt x="551" y="1608"/>
                      <a:pt x="500" y="1265"/>
                      <a:pt x="418" y="928"/>
                    </a:cubicBezTo>
                    <a:cubicBezTo>
                      <a:pt x="373" y="737"/>
                      <a:pt x="316" y="547"/>
                      <a:pt x="252" y="363"/>
                    </a:cubicBezTo>
                    <a:cubicBezTo>
                      <a:pt x="252" y="356"/>
                      <a:pt x="246" y="350"/>
                      <a:pt x="240" y="343"/>
                    </a:cubicBezTo>
                    <a:cubicBezTo>
                      <a:pt x="240" y="267"/>
                      <a:pt x="233" y="197"/>
                      <a:pt x="227" y="127"/>
                    </a:cubicBezTo>
                    <a:cubicBezTo>
                      <a:pt x="224" y="112"/>
                      <a:pt x="214" y="106"/>
                      <a:pt x="203" y="106"/>
                    </a:cubicBezTo>
                    <a:cubicBezTo>
                      <a:pt x="192" y="106"/>
                      <a:pt x="179" y="114"/>
                      <a:pt x="176" y="127"/>
                    </a:cubicBezTo>
                    <a:cubicBezTo>
                      <a:pt x="176" y="102"/>
                      <a:pt x="182" y="83"/>
                      <a:pt x="182" y="57"/>
                    </a:cubicBezTo>
                    <a:cubicBezTo>
                      <a:pt x="182" y="26"/>
                      <a:pt x="157" y="0"/>
                      <a:pt x="132" y="0"/>
                    </a:cubicBezTo>
                    <a:close/>
                  </a:path>
                </a:pathLst>
              </a:custGeom>
              <a:solidFill>
                <a:srgbClr val="682E1E">
                  <a:alpha val="23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5" name="Google Shape;845;p43"/>
              <p:cNvSpPr/>
              <p:nvPr/>
            </p:nvSpPr>
            <p:spPr>
              <a:xfrm flipH="1">
                <a:off x="7211924" y="606294"/>
                <a:ext cx="15375" cy="19476"/>
              </a:xfrm>
              <a:custGeom>
                <a:avLst/>
                <a:gdLst/>
                <a:ahLst/>
                <a:cxnLst/>
                <a:rect l="l" t="t" r="r" b="b"/>
                <a:pathLst>
                  <a:path w="90" h="114" extrusionOk="0">
                    <a:moveTo>
                      <a:pt x="67" y="1"/>
                    </a:moveTo>
                    <a:cubicBezTo>
                      <a:pt x="64" y="1"/>
                      <a:pt x="61" y="2"/>
                      <a:pt x="58" y="5"/>
                    </a:cubicBezTo>
                    <a:cubicBezTo>
                      <a:pt x="51" y="5"/>
                      <a:pt x="45" y="18"/>
                      <a:pt x="39" y="24"/>
                    </a:cubicBezTo>
                    <a:cubicBezTo>
                      <a:pt x="32" y="31"/>
                      <a:pt x="32" y="37"/>
                      <a:pt x="26" y="44"/>
                    </a:cubicBezTo>
                    <a:lnTo>
                      <a:pt x="7" y="82"/>
                    </a:lnTo>
                    <a:cubicBezTo>
                      <a:pt x="0" y="88"/>
                      <a:pt x="0" y="101"/>
                      <a:pt x="13" y="113"/>
                    </a:cubicBezTo>
                    <a:cubicBezTo>
                      <a:pt x="26" y="113"/>
                      <a:pt x="39" y="113"/>
                      <a:pt x="45" y="107"/>
                    </a:cubicBezTo>
                    <a:lnTo>
                      <a:pt x="64" y="69"/>
                    </a:lnTo>
                    <a:cubicBezTo>
                      <a:pt x="70" y="63"/>
                      <a:pt x="70" y="56"/>
                      <a:pt x="77" y="50"/>
                    </a:cubicBezTo>
                    <a:cubicBezTo>
                      <a:pt x="77" y="37"/>
                      <a:pt x="89" y="31"/>
                      <a:pt x="83" y="18"/>
                    </a:cubicBezTo>
                    <a:cubicBezTo>
                      <a:pt x="83" y="12"/>
                      <a:pt x="77" y="5"/>
                      <a:pt x="77" y="5"/>
                    </a:cubicBezTo>
                    <a:cubicBezTo>
                      <a:pt x="74" y="2"/>
                      <a:pt x="70" y="1"/>
                      <a:pt x="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6" name="Google Shape;846;p43"/>
              <p:cNvSpPr/>
              <p:nvPr/>
            </p:nvSpPr>
            <p:spPr>
              <a:xfrm flipH="1">
                <a:off x="7090288" y="552992"/>
                <a:ext cx="12813" cy="56719"/>
              </a:xfrm>
              <a:custGeom>
                <a:avLst/>
                <a:gdLst/>
                <a:ahLst/>
                <a:cxnLst/>
                <a:rect l="l" t="t" r="r" b="b"/>
                <a:pathLst>
                  <a:path w="75" h="332" extrusionOk="0">
                    <a:moveTo>
                      <a:pt x="28" y="0"/>
                    </a:moveTo>
                    <a:cubicBezTo>
                      <a:pt x="15" y="0"/>
                      <a:pt x="0" y="13"/>
                      <a:pt x="4" y="31"/>
                    </a:cubicBezTo>
                    <a:cubicBezTo>
                      <a:pt x="11" y="82"/>
                      <a:pt x="17" y="127"/>
                      <a:pt x="17" y="171"/>
                    </a:cubicBezTo>
                    <a:lnTo>
                      <a:pt x="17" y="241"/>
                    </a:lnTo>
                    <a:cubicBezTo>
                      <a:pt x="17" y="267"/>
                      <a:pt x="17" y="292"/>
                      <a:pt x="23" y="317"/>
                    </a:cubicBezTo>
                    <a:cubicBezTo>
                      <a:pt x="26" y="327"/>
                      <a:pt x="36" y="332"/>
                      <a:pt x="46" y="332"/>
                    </a:cubicBezTo>
                    <a:cubicBezTo>
                      <a:pt x="55" y="332"/>
                      <a:pt x="65" y="327"/>
                      <a:pt x="68" y="317"/>
                    </a:cubicBezTo>
                    <a:cubicBezTo>
                      <a:pt x="74" y="292"/>
                      <a:pt x="74" y="267"/>
                      <a:pt x="74" y="241"/>
                    </a:cubicBezTo>
                    <a:lnTo>
                      <a:pt x="74" y="165"/>
                    </a:lnTo>
                    <a:cubicBezTo>
                      <a:pt x="68" y="120"/>
                      <a:pt x="61" y="70"/>
                      <a:pt x="49" y="19"/>
                    </a:cubicBezTo>
                    <a:cubicBezTo>
                      <a:pt x="46" y="6"/>
                      <a:pt x="37" y="0"/>
                      <a:pt x="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 flipH="1">
                <a:off x="7107713" y="487389"/>
                <a:ext cx="38951" cy="1267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742" extrusionOk="0">
                    <a:moveTo>
                      <a:pt x="26" y="1"/>
                    </a:moveTo>
                    <a:cubicBezTo>
                      <a:pt x="12" y="1"/>
                      <a:pt x="1" y="14"/>
                      <a:pt x="5" y="28"/>
                    </a:cubicBezTo>
                    <a:cubicBezTo>
                      <a:pt x="56" y="142"/>
                      <a:pt x="94" y="257"/>
                      <a:pt x="119" y="377"/>
                    </a:cubicBezTo>
                    <a:cubicBezTo>
                      <a:pt x="132" y="435"/>
                      <a:pt x="138" y="498"/>
                      <a:pt x="145" y="555"/>
                    </a:cubicBezTo>
                    <a:cubicBezTo>
                      <a:pt x="145" y="587"/>
                      <a:pt x="145" y="612"/>
                      <a:pt x="145" y="644"/>
                    </a:cubicBezTo>
                    <a:cubicBezTo>
                      <a:pt x="138" y="676"/>
                      <a:pt x="145" y="701"/>
                      <a:pt x="158" y="727"/>
                    </a:cubicBezTo>
                    <a:cubicBezTo>
                      <a:pt x="161" y="736"/>
                      <a:pt x="169" y="741"/>
                      <a:pt x="177" y="741"/>
                    </a:cubicBezTo>
                    <a:cubicBezTo>
                      <a:pt x="186" y="741"/>
                      <a:pt x="196" y="736"/>
                      <a:pt x="202" y="727"/>
                    </a:cubicBezTo>
                    <a:cubicBezTo>
                      <a:pt x="221" y="676"/>
                      <a:pt x="227" y="612"/>
                      <a:pt x="215" y="549"/>
                    </a:cubicBezTo>
                    <a:cubicBezTo>
                      <a:pt x="215" y="485"/>
                      <a:pt x="202" y="422"/>
                      <a:pt x="189" y="358"/>
                    </a:cubicBezTo>
                    <a:cubicBezTo>
                      <a:pt x="158" y="238"/>
                      <a:pt x="107" y="117"/>
                      <a:pt x="43" y="9"/>
                    </a:cubicBezTo>
                    <a:cubicBezTo>
                      <a:pt x="38" y="3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8" name="Google Shape;848;p43"/>
              <p:cNvSpPr/>
              <p:nvPr/>
            </p:nvSpPr>
            <p:spPr>
              <a:xfrm flipH="1">
                <a:off x="7138122" y="512845"/>
                <a:ext cx="19988" cy="4424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9" extrusionOk="0">
                    <a:moveTo>
                      <a:pt x="31" y="0"/>
                    </a:moveTo>
                    <a:cubicBezTo>
                      <a:pt x="16" y="0"/>
                      <a:pt x="1" y="12"/>
                      <a:pt x="8" y="31"/>
                    </a:cubicBezTo>
                    <a:cubicBezTo>
                      <a:pt x="15" y="69"/>
                      <a:pt x="28" y="101"/>
                      <a:pt x="40" y="139"/>
                    </a:cubicBezTo>
                    <a:lnTo>
                      <a:pt x="53" y="197"/>
                    </a:lnTo>
                    <a:cubicBezTo>
                      <a:pt x="59" y="216"/>
                      <a:pt x="66" y="235"/>
                      <a:pt x="78" y="247"/>
                    </a:cubicBezTo>
                    <a:cubicBezTo>
                      <a:pt x="81" y="255"/>
                      <a:pt x="87" y="259"/>
                      <a:pt x="94" y="259"/>
                    </a:cubicBezTo>
                    <a:cubicBezTo>
                      <a:pt x="103" y="259"/>
                      <a:pt x="113" y="252"/>
                      <a:pt x="117" y="241"/>
                    </a:cubicBezTo>
                    <a:cubicBezTo>
                      <a:pt x="117" y="222"/>
                      <a:pt x="110" y="203"/>
                      <a:pt x="104" y="184"/>
                    </a:cubicBezTo>
                    <a:lnTo>
                      <a:pt x="85" y="127"/>
                    </a:lnTo>
                    <a:cubicBezTo>
                      <a:pt x="78" y="95"/>
                      <a:pt x="66" y="57"/>
                      <a:pt x="53" y="19"/>
                    </a:cubicBezTo>
                    <a:cubicBezTo>
                      <a:pt x="50" y="6"/>
                      <a:pt x="41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9" name="Google Shape;849;p43"/>
              <p:cNvSpPr/>
              <p:nvPr/>
            </p:nvSpPr>
            <p:spPr>
              <a:xfrm flipH="1">
                <a:off x="7155548" y="480214"/>
                <a:ext cx="51593" cy="8234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82" extrusionOk="0">
                    <a:moveTo>
                      <a:pt x="29" y="0"/>
                    </a:moveTo>
                    <a:cubicBezTo>
                      <a:pt x="13" y="0"/>
                      <a:pt x="1" y="23"/>
                      <a:pt x="16" y="38"/>
                    </a:cubicBezTo>
                    <a:cubicBezTo>
                      <a:pt x="73" y="95"/>
                      <a:pt x="124" y="165"/>
                      <a:pt x="162" y="241"/>
                    </a:cubicBezTo>
                    <a:cubicBezTo>
                      <a:pt x="181" y="280"/>
                      <a:pt x="194" y="318"/>
                      <a:pt x="200" y="356"/>
                    </a:cubicBezTo>
                    <a:cubicBezTo>
                      <a:pt x="207" y="375"/>
                      <a:pt x="213" y="394"/>
                      <a:pt x="213" y="419"/>
                    </a:cubicBezTo>
                    <a:cubicBezTo>
                      <a:pt x="213" y="438"/>
                      <a:pt x="226" y="464"/>
                      <a:pt x="245" y="477"/>
                    </a:cubicBezTo>
                    <a:cubicBezTo>
                      <a:pt x="248" y="480"/>
                      <a:pt x="253" y="481"/>
                      <a:pt x="257" y="481"/>
                    </a:cubicBezTo>
                    <a:cubicBezTo>
                      <a:pt x="262" y="481"/>
                      <a:pt x="267" y="480"/>
                      <a:pt x="270" y="477"/>
                    </a:cubicBezTo>
                    <a:cubicBezTo>
                      <a:pt x="302" y="445"/>
                      <a:pt x="283" y="381"/>
                      <a:pt x="270" y="343"/>
                    </a:cubicBezTo>
                    <a:cubicBezTo>
                      <a:pt x="257" y="292"/>
                      <a:pt x="238" y="254"/>
                      <a:pt x="219" y="210"/>
                    </a:cubicBezTo>
                    <a:cubicBezTo>
                      <a:pt x="181" y="127"/>
                      <a:pt x="118" y="57"/>
                      <a:pt x="41" y="6"/>
                    </a:cubicBezTo>
                    <a:cubicBezTo>
                      <a:pt x="37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0" name="Google Shape;850;p43"/>
              <p:cNvSpPr/>
              <p:nvPr/>
            </p:nvSpPr>
            <p:spPr>
              <a:xfrm flipH="1">
                <a:off x="7193474" y="484314"/>
                <a:ext cx="52276" cy="1069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26" extrusionOk="0">
                    <a:moveTo>
                      <a:pt x="55" y="1"/>
                    </a:moveTo>
                    <a:cubicBezTo>
                      <a:pt x="40" y="1"/>
                      <a:pt x="26" y="5"/>
                      <a:pt x="13" y="14"/>
                    </a:cubicBezTo>
                    <a:cubicBezTo>
                      <a:pt x="0" y="27"/>
                      <a:pt x="0" y="39"/>
                      <a:pt x="7" y="52"/>
                    </a:cubicBezTo>
                    <a:cubicBezTo>
                      <a:pt x="13" y="71"/>
                      <a:pt x="39" y="84"/>
                      <a:pt x="58" y="97"/>
                    </a:cubicBezTo>
                    <a:cubicBezTo>
                      <a:pt x="77" y="109"/>
                      <a:pt x="96" y="122"/>
                      <a:pt x="108" y="141"/>
                    </a:cubicBezTo>
                    <a:cubicBezTo>
                      <a:pt x="147" y="173"/>
                      <a:pt x="172" y="211"/>
                      <a:pt x="185" y="256"/>
                    </a:cubicBezTo>
                    <a:cubicBezTo>
                      <a:pt x="216" y="370"/>
                      <a:pt x="216" y="484"/>
                      <a:pt x="185" y="599"/>
                    </a:cubicBezTo>
                    <a:cubicBezTo>
                      <a:pt x="181" y="614"/>
                      <a:pt x="196" y="625"/>
                      <a:pt x="210" y="625"/>
                    </a:cubicBezTo>
                    <a:cubicBezTo>
                      <a:pt x="219" y="625"/>
                      <a:pt x="227" y="621"/>
                      <a:pt x="229" y="611"/>
                    </a:cubicBezTo>
                    <a:cubicBezTo>
                      <a:pt x="248" y="580"/>
                      <a:pt x="261" y="548"/>
                      <a:pt x="274" y="516"/>
                    </a:cubicBezTo>
                    <a:cubicBezTo>
                      <a:pt x="280" y="484"/>
                      <a:pt x="286" y="453"/>
                      <a:pt x="293" y="414"/>
                    </a:cubicBezTo>
                    <a:cubicBezTo>
                      <a:pt x="305" y="351"/>
                      <a:pt x="299" y="281"/>
                      <a:pt x="274" y="217"/>
                    </a:cubicBezTo>
                    <a:cubicBezTo>
                      <a:pt x="255" y="160"/>
                      <a:pt x="223" y="103"/>
                      <a:pt x="178" y="65"/>
                    </a:cubicBezTo>
                    <a:cubicBezTo>
                      <a:pt x="150" y="36"/>
                      <a:pt x="100" y="1"/>
                      <a:pt x="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1" name="Google Shape;851;p43"/>
              <p:cNvSpPr/>
              <p:nvPr/>
            </p:nvSpPr>
            <p:spPr>
              <a:xfrm flipH="1">
                <a:off x="7199186" y="489698"/>
                <a:ext cx="135816" cy="121467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1" extrusionOk="0">
                    <a:moveTo>
                      <a:pt x="388" y="123"/>
                    </a:moveTo>
                    <a:cubicBezTo>
                      <a:pt x="457" y="123"/>
                      <a:pt x="519" y="154"/>
                      <a:pt x="566" y="206"/>
                    </a:cubicBezTo>
                    <a:cubicBezTo>
                      <a:pt x="610" y="264"/>
                      <a:pt x="623" y="340"/>
                      <a:pt x="610" y="416"/>
                    </a:cubicBezTo>
                    <a:cubicBezTo>
                      <a:pt x="591" y="473"/>
                      <a:pt x="553" y="524"/>
                      <a:pt x="502" y="556"/>
                    </a:cubicBezTo>
                    <a:cubicBezTo>
                      <a:pt x="534" y="524"/>
                      <a:pt x="553" y="492"/>
                      <a:pt x="566" y="454"/>
                    </a:cubicBezTo>
                    <a:cubicBezTo>
                      <a:pt x="591" y="384"/>
                      <a:pt x="585" y="308"/>
                      <a:pt x="547" y="251"/>
                    </a:cubicBezTo>
                    <a:cubicBezTo>
                      <a:pt x="502" y="181"/>
                      <a:pt x="426" y="136"/>
                      <a:pt x="350" y="130"/>
                    </a:cubicBezTo>
                    <a:lnTo>
                      <a:pt x="324" y="130"/>
                    </a:lnTo>
                    <a:cubicBezTo>
                      <a:pt x="337" y="124"/>
                      <a:pt x="350" y="124"/>
                      <a:pt x="369" y="124"/>
                    </a:cubicBezTo>
                    <a:cubicBezTo>
                      <a:pt x="375" y="123"/>
                      <a:pt x="382" y="123"/>
                      <a:pt x="388" y="123"/>
                    </a:cubicBezTo>
                    <a:close/>
                    <a:moveTo>
                      <a:pt x="384" y="0"/>
                    </a:moveTo>
                    <a:cubicBezTo>
                      <a:pt x="285" y="0"/>
                      <a:pt x="185" y="42"/>
                      <a:pt x="115" y="130"/>
                    </a:cubicBezTo>
                    <a:cubicBezTo>
                      <a:pt x="64" y="175"/>
                      <a:pt x="32" y="232"/>
                      <a:pt x="26" y="295"/>
                    </a:cubicBezTo>
                    <a:cubicBezTo>
                      <a:pt x="0" y="441"/>
                      <a:pt x="70" y="594"/>
                      <a:pt x="204" y="664"/>
                    </a:cubicBezTo>
                    <a:cubicBezTo>
                      <a:pt x="260" y="696"/>
                      <a:pt x="319" y="711"/>
                      <a:pt x="376" y="711"/>
                    </a:cubicBezTo>
                    <a:cubicBezTo>
                      <a:pt x="600" y="711"/>
                      <a:pt x="794" y="488"/>
                      <a:pt x="718" y="244"/>
                    </a:cubicBezTo>
                    <a:cubicBezTo>
                      <a:pt x="670" y="87"/>
                      <a:pt x="528" y="0"/>
                      <a:pt x="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2" name="Google Shape;852;p43"/>
              <p:cNvSpPr/>
              <p:nvPr/>
            </p:nvSpPr>
            <p:spPr>
              <a:xfrm flipH="1">
                <a:off x="7196720" y="476285"/>
                <a:ext cx="29042" cy="3758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0" extrusionOk="0">
                    <a:moveTo>
                      <a:pt x="27" y="1"/>
                    </a:moveTo>
                    <a:cubicBezTo>
                      <a:pt x="12" y="1"/>
                      <a:pt x="1" y="25"/>
                      <a:pt x="17" y="36"/>
                    </a:cubicBezTo>
                    <a:lnTo>
                      <a:pt x="23" y="48"/>
                    </a:lnTo>
                    <a:cubicBezTo>
                      <a:pt x="36" y="55"/>
                      <a:pt x="49" y="67"/>
                      <a:pt x="61" y="80"/>
                    </a:cubicBezTo>
                    <a:lnTo>
                      <a:pt x="80" y="99"/>
                    </a:lnTo>
                    <a:lnTo>
                      <a:pt x="93" y="112"/>
                    </a:lnTo>
                    <a:cubicBezTo>
                      <a:pt x="106" y="131"/>
                      <a:pt x="112" y="144"/>
                      <a:pt x="125" y="163"/>
                    </a:cubicBezTo>
                    <a:cubicBezTo>
                      <a:pt x="125" y="163"/>
                      <a:pt x="125" y="169"/>
                      <a:pt x="125" y="175"/>
                    </a:cubicBezTo>
                    <a:lnTo>
                      <a:pt x="125" y="182"/>
                    </a:lnTo>
                    <a:cubicBezTo>
                      <a:pt x="131" y="188"/>
                      <a:pt x="131" y="194"/>
                      <a:pt x="131" y="201"/>
                    </a:cubicBezTo>
                    <a:lnTo>
                      <a:pt x="144" y="207"/>
                    </a:lnTo>
                    <a:cubicBezTo>
                      <a:pt x="144" y="214"/>
                      <a:pt x="150" y="220"/>
                      <a:pt x="157" y="220"/>
                    </a:cubicBezTo>
                    <a:cubicBezTo>
                      <a:pt x="163" y="214"/>
                      <a:pt x="169" y="214"/>
                      <a:pt x="169" y="207"/>
                    </a:cubicBezTo>
                    <a:cubicBezTo>
                      <a:pt x="169" y="201"/>
                      <a:pt x="169" y="194"/>
                      <a:pt x="169" y="188"/>
                    </a:cubicBezTo>
                    <a:cubicBezTo>
                      <a:pt x="169" y="182"/>
                      <a:pt x="169" y="175"/>
                      <a:pt x="169" y="169"/>
                    </a:cubicBezTo>
                    <a:cubicBezTo>
                      <a:pt x="169" y="163"/>
                      <a:pt x="163" y="150"/>
                      <a:pt x="163" y="144"/>
                    </a:cubicBezTo>
                    <a:cubicBezTo>
                      <a:pt x="157" y="125"/>
                      <a:pt x="144" y="106"/>
                      <a:pt x="131" y="86"/>
                    </a:cubicBezTo>
                    <a:cubicBezTo>
                      <a:pt x="106" y="48"/>
                      <a:pt x="74" y="23"/>
                      <a:pt x="36" y="4"/>
                    </a:cubicBezTo>
                    <a:cubicBezTo>
                      <a:pt x="33" y="2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3" name="Google Shape;853;p43"/>
              <p:cNvSpPr/>
              <p:nvPr/>
            </p:nvSpPr>
            <p:spPr>
              <a:xfrm flipH="1">
                <a:off x="7238575" y="626112"/>
                <a:ext cx="83881" cy="2921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71" extrusionOk="0">
                    <a:moveTo>
                      <a:pt x="26" y="0"/>
                    </a:moveTo>
                    <a:cubicBezTo>
                      <a:pt x="11" y="0"/>
                      <a:pt x="1" y="19"/>
                      <a:pt x="11" y="29"/>
                    </a:cubicBezTo>
                    <a:cubicBezTo>
                      <a:pt x="36" y="61"/>
                      <a:pt x="68" y="86"/>
                      <a:pt x="100" y="105"/>
                    </a:cubicBezTo>
                    <a:cubicBezTo>
                      <a:pt x="132" y="125"/>
                      <a:pt x="163" y="144"/>
                      <a:pt x="202" y="156"/>
                    </a:cubicBezTo>
                    <a:cubicBezTo>
                      <a:pt x="233" y="166"/>
                      <a:pt x="265" y="171"/>
                      <a:pt x="297" y="171"/>
                    </a:cubicBezTo>
                    <a:cubicBezTo>
                      <a:pt x="329" y="171"/>
                      <a:pt x="360" y="166"/>
                      <a:pt x="392" y="156"/>
                    </a:cubicBezTo>
                    <a:cubicBezTo>
                      <a:pt x="424" y="144"/>
                      <a:pt x="456" y="125"/>
                      <a:pt x="475" y="99"/>
                    </a:cubicBezTo>
                    <a:cubicBezTo>
                      <a:pt x="491" y="67"/>
                      <a:pt x="475" y="39"/>
                      <a:pt x="447" y="39"/>
                    </a:cubicBezTo>
                    <a:cubicBezTo>
                      <a:pt x="442" y="39"/>
                      <a:pt x="436" y="40"/>
                      <a:pt x="430" y="42"/>
                    </a:cubicBezTo>
                    <a:cubicBezTo>
                      <a:pt x="418" y="48"/>
                      <a:pt x="405" y="55"/>
                      <a:pt x="392" y="67"/>
                    </a:cubicBezTo>
                    <a:cubicBezTo>
                      <a:pt x="379" y="74"/>
                      <a:pt x="367" y="80"/>
                      <a:pt x="348" y="86"/>
                    </a:cubicBezTo>
                    <a:cubicBezTo>
                      <a:pt x="330" y="91"/>
                      <a:pt x="309" y="95"/>
                      <a:pt x="289" y="95"/>
                    </a:cubicBezTo>
                    <a:cubicBezTo>
                      <a:pt x="281" y="95"/>
                      <a:pt x="273" y="95"/>
                      <a:pt x="265" y="93"/>
                    </a:cubicBezTo>
                    <a:cubicBezTo>
                      <a:pt x="227" y="93"/>
                      <a:pt x="189" y="80"/>
                      <a:pt x="151" y="61"/>
                    </a:cubicBezTo>
                    <a:cubicBezTo>
                      <a:pt x="113" y="48"/>
                      <a:pt x="74" y="23"/>
                      <a:pt x="36" y="4"/>
                    </a:cubicBez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4" name="Google Shape;854;p43"/>
              <p:cNvSpPr/>
              <p:nvPr/>
            </p:nvSpPr>
            <p:spPr>
              <a:xfrm flipH="1">
                <a:off x="7200307" y="613811"/>
                <a:ext cx="10763" cy="11959"/>
              </a:xfrm>
              <a:custGeom>
                <a:avLst/>
                <a:gdLst/>
                <a:ahLst/>
                <a:cxnLst/>
                <a:rect l="l" t="t" r="r" b="b"/>
                <a:pathLst>
                  <a:path w="63" h="70" extrusionOk="0">
                    <a:moveTo>
                      <a:pt x="50" y="1"/>
                    </a:moveTo>
                    <a:cubicBezTo>
                      <a:pt x="46" y="1"/>
                      <a:pt x="43" y="2"/>
                      <a:pt x="39" y="6"/>
                    </a:cubicBezTo>
                    <a:lnTo>
                      <a:pt x="39" y="12"/>
                    </a:lnTo>
                    <a:lnTo>
                      <a:pt x="7" y="44"/>
                    </a:lnTo>
                    <a:cubicBezTo>
                      <a:pt x="1" y="50"/>
                      <a:pt x="1" y="63"/>
                      <a:pt x="7" y="69"/>
                    </a:cubicBezTo>
                    <a:lnTo>
                      <a:pt x="26" y="69"/>
                    </a:lnTo>
                    <a:cubicBezTo>
                      <a:pt x="26" y="69"/>
                      <a:pt x="33" y="63"/>
                      <a:pt x="39" y="63"/>
                    </a:cubicBezTo>
                    <a:lnTo>
                      <a:pt x="58" y="19"/>
                    </a:lnTo>
                    <a:cubicBezTo>
                      <a:pt x="62" y="10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5" name="Google Shape;855;p43"/>
              <p:cNvSpPr/>
              <p:nvPr/>
            </p:nvSpPr>
            <p:spPr>
              <a:xfrm flipH="1">
                <a:off x="7076279" y="568880"/>
                <a:ext cx="8884" cy="51081"/>
              </a:xfrm>
              <a:custGeom>
                <a:avLst/>
                <a:gdLst/>
                <a:ahLst/>
                <a:cxnLst/>
                <a:rect l="l" t="t" r="r" b="b"/>
                <a:pathLst>
                  <a:path w="52" h="299" extrusionOk="0">
                    <a:moveTo>
                      <a:pt x="24" y="0"/>
                    </a:moveTo>
                    <a:cubicBezTo>
                      <a:pt x="15" y="0"/>
                      <a:pt x="7" y="5"/>
                      <a:pt x="7" y="15"/>
                    </a:cubicBezTo>
                    <a:cubicBezTo>
                      <a:pt x="7" y="59"/>
                      <a:pt x="7" y="110"/>
                      <a:pt x="7" y="155"/>
                    </a:cubicBezTo>
                    <a:lnTo>
                      <a:pt x="7" y="218"/>
                    </a:lnTo>
                    <a:cubicBezTo>
                      <a:pt x="1" y="243"/>
                      <a:pt x="1" y="263"/>
                      <a:pt x="7" y="288"/>
                    </a:cubicBezTo>
                    <a:cubicBezTo>
                      <a:pt x="11" y="295"/>
                      <a:pt x="17" y="298"/>
                      <a:pt x="22" y="298"/>
                    </a:cubicBezTo>
                    <a:cubicBezTo>
                      <a:pt x="26" y="298"/>
                      <a:pt x="30" y="297"/>
                      <a:pt x="33" y="294"/>
                    </a:cubicBezTo>
                    <a:cubicBezTo>
                      <a:pt x="45" y="269"/>
                      <a:pt x="52" y="250"/>
                      <a:pt x="52" y="224"/>
                    </a:cubicBezTo>
                    <a:lnTo>
                      <a:pt x="52" y="155"/>
                    </a:lnTo>
                    <a:cubicBezTo>
                      <a:pt x="52" y="110"/>
                      <a:pt x="52" y="59"/>
                      <a:pt x="45" y="15"/>
                    </a:cubicBezTo>
                    <a:cubicBezTo>
                      <a:pt x="42" y="5"/>
                      <a:pt x="33" y="0"/>
                      <a:pt x="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6" name="Google Shape;856;p43"/>
              <p:cNvSpPr/>
              <p:nvPr/>
            </p:nvSpPr>
            <p:spPr>
              <a:xfrm flipH="1">
                <a:off x="7055608" y="595190"/>
                <a:ext cx="11104" cy="4407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8" extrusionOk="0">
                    <a:moveTo>
                      <a:pt x="45" y="1"/>
                    </a:moveTo>
                    <a:cubicBezTo>
                      <a:pt x="33" y="1"/>
                      <a:pt x="26" y="7"/>
                      <a:pt x="26" y="13"/>
                    </a:cubicBezTo>
                    <a:cubicBezTo>
                      <a:pt x="26" y="51"/>
                      <a:pt x="26" y="89"/>
                      <a:pt x="26" y="128"/>
                    </a:cubicBezTo>
                    <a:cubicBezTo>
                      <a:pt x="14" y="147"/>
                      <a:pt x="14" y="166"/>
                      <a:pt x="7" y="178"/>
                    </a:cubicBezTo>
                    <a:cubicBezTo>
                      <a:pt x="7" y="198"/>
                      <a:pt x="1" y="217"/>
                      <a:pt x="1" y="236"/>
                    </a:cubicBezTo>
                    <a:cubicBezTo>
                      <a:pt x="1" y="248"/>
                      <a:pt x="12" y="258"/>
                      <a:pt x="23" y="258"/>
                    </a:cubicBezTo>
                    <a:cubicBezTo>
                      <a:pt x="29" y="258"/>
                      <a:pt x="35" y="255"/>
                      <a:pt x="39" y="248"/>
                    </a:cubicBezTo>
                    <a:cubicBezTo>
                      <a:pt x="52" y="210"/>
                      <a:pt x="58" y="172"/>
                      <a:pt x="58" y="134"/>
                    </a:cubicBezTo>
                    <a:cubicBezTo>
                      <a:pt x="64" y="96"/>
                      <a:pt x="64" y="58"/>
                      <a:pt x="58" y="20"/>
                    </a:cubicBezTo>
                    <a:cubicBezTo>
                      <a:pt x="58" y="7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7" name="Google Shape;857;p43"/>
              <p:cNvSpPr/>
              <p:nvPr/>
            </p:nvSpPr>
            <p:spPr>
              <a:xfrm flipH="1">
                <a:off x="7038182" y="592456"/>
                <a:ext cx="19817" cy="582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41" extrusionOk="0">
                    <a:moveTo>
                      <a:pt x="87" y="1"/>
                    </a:moveTo>
                    <a:cubicBezTo>
                      <a:pt x="80" y="1"/>
                      <a:pt x="74" y="4"/>
                      <a:pt x="71" y="10"/>
                    </a:cubicBezTo>
                    <a:cubicBezTo>
                      <a:pt x="64" y="23"/>
                      <a:pt x="58" y="36"/>
                      <a:pt x="58" y="48"/>
                    </a:cubicBezTo>
                    <a:cubicBezTo>
                      <a:pt x="58" y="61"/>
                      <a:pt x="52" y="74"/>
                      <a:pt x="52" y="86"/>
                    </a:cubicBezTo>
                    <a:cubicBezTo>
                      <a:pt x="45" y="112"/>
                      <a:pt x="39" y="137"/>
                      <a:pt x="33" y="163"/>
                    </a:cubicBezTo>
                    <a:cubicBezTo>
                      <a:pt x="26" y="214"/>
                      <a:pt x="13" y="264"/>
                      <a:pt x="1" y="315"/>
                    </a:cubicBezTo>
                    <a:cubicBezTo>
                      <a:pt x="1" y="328"/>
                      <a:pt x="14" y="340"/>
                      <a:pt x="27" y="340"/>
                    </a:cubicBezTo>
                    <a:cubicBezTo>
                      <a:pt x="34" y="340"/>
                      <a:pt x="41" y="337"/>
                      <a:pt x="45" y="328"/>
                    </a:cubicBezTo>
                    <a:cubicBezTo>
                      <a:pt x="71" y="283"/>
                      <a:pt x="90" y="233"/>
                      <a:pt x="102" y="175"/>
                    </a:cubicBezTo>
                    <a:cubicBezTo>
                      <a:pt x="109" y="150"/>
                      <a:pt x="115" y="118"/>
                      <a:pt x="115" y="93"/>
                    </a:cubicBezTo>
                    <a:cubicBezTo>
                      <a:pt x="115" y="80"/>
                      <a:pt x="115" y="67"/>
                      <a:pt x="115" y="55"/>
                    </a:cubicBezTo>
                    <a:cubicBezTo>
                      <a:pt x="115" y="36"/>
                      <a:pt x="109" y="23"/>
                      <a:pt x="109" y="10"/>
                    </a:cubicBezTo>
                    <a:cubicBezTo>
                      <a:pt x="102" y="4"/>
                      <a:pt x="95" y="1"/>
                      <a:pt x="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8" name="Google Shape;858;p43"/>
              <p:cNvSpPr/>
              <p:nvPr/>
            </p:nvSpPr>
            <p:spPr>
              <a:xfrm flipH="1">
                <a:off x="7446484" y="488756"/>
                <a:ext cx="76194" cy="3775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221" extrusionOk="0">
                    <a:moveTo>
                      <a:pt x="408" y="1"/>
                    </a:moveTo>
                    <a:cubicBezTo>
                      <a:pt x="389" y="7"/>
                      <a:pt x="370" y="13"/>
                      <a:pt x="350" y="20"/>
                    </a:cubicBezTo>
                    <a:cubicBezTo>
                      <a:pt x="331" y="33"/>
                      <a:pt x="319" y="39"/>
                      <a:pt x="300" y="45"/>
                    </a:cubicBezTo>
                    <a:cubicBezTo>
                      <a:pt x="268" y="64"/>
                      <a:pt x="230" y="83"/>
                      <a:pt x="198" y="102"/>
                    </a:cubicBezTo>
                    <a:cubicBezTo>
                      <a:pt x="160" y="115"/>
                      <a:pt x="128" y="134"/>
                      <a:pt x="90" y="147"/>
                    </a:cubicBezTo>
                    <a:cubicBezTo>
                      <a:pt x="71" y="153"/>
                      <a:pt x="1" y="179"/>
                      <a:pt x="26" y="210"/>
                    </a:cubicBezTo>
                    <a:cubicBezTo>
                      <a:pt x="30" y="218"/>
                      <a:pt x="40" y="221"/>
                      <a:pt x="51" y="221"/>
                    </a:cubicBezTo>
                    <a:cubicBezTo>
                      <a:pt x="58" y="221"/>
                      <a:pt x="66" y="219"/>
                      <a:pt x="71" y="217"/>
                    </a:cubicBezTo>
                    <a:cubicBezTo>
                      <a:pt x="90" y="210"/>
                      <a:pt x="109" y="204"/>
                      <a:pt x="128" y="198"/>
                    </a:cubicBezTo>
                    <a:cubicBezTo>
                      <a:pt x="166" y="185"/>
                      <a:pt x="204" y="172"/>
                      <a:pt x="236" y="153"/>
                    </a:cubicBezTo>
                    <a:cubicBezTo>
                      <a:pt x="274" y="141"/>
                      <a:pt x="306" y="128"/>
                      <a:pt x="338" y="109"/>
                    </a:cubicBezTo>
                    <a:cubicBezTo>
                      <a:pt x="376" y="90"/>
                      <a:pt x="408" y="71"/>
                      <a:pt x="433" y="39"/>
                    </a:cubicBezTo>
                    <a:cubicBezTo>
                      <a:pt x="446" y="20"/>
                      <a:pt x="427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9" name="Google Shape;859;p43"/>
              <p:cNvSpPr/>
              <p:nvPr/>
            </p:nvSpPr>
            <p:spPr>
              <a:xfrm flipH="1">
                <a:off x="7389937" y="500202"/>
                <a:ext cx="53472" cy="310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82" extrusionOk="0">
                    <a:moveTo>
                      <a:pt x="283" y="0"/>
                    </a:moveTo>
                    <a:cubicBezTo>
                      <a:pt x="276" y="0"/>
                      <a:pt x="268" y="4"/>
                      <a:pt x="261" y="10"/>
                    </a:cubicBezTo>
                    <a:cubicBezTo>
                      <a:pt x="230" y="35"/>
                      <a:pt x="185" y="54"/>
                      <a:pt x="147" y="80"/>
                    </a:cubicBezTo>
                    <a:cubicBezTo>
                      <a:pt x="109" y="99"/>
                      <a:pt x="64" y="118"/>
                      <a:pt x="26" y="137"/>
                    </a:cubicBezTo>
                    <a:cubicBezTo>
                      <a:pt x="14" y="143"/>
                      <a:pt x="1" y="156"/>
                      <a:pt x="7" y="169"/>
                    </a:cubicBezTo>
                    <a:cubicBezTo>
                      <a:pt x="14" y="175"/>
                      <a:pt x="26" y="182"/>
                      <a:pt x="39" y="182"/>
                    </a:cubicBezTo>
                    <a:cubicBezTo>
                      <a:pt x="83" y="163"/>
                      <a:pt x="134" y="150"/>
                      <a:pt x="179" y="124"/>
                    </a:cubicBezTo>
                    <a:cubicBezTo>
                      <a:pt x="223" y="105"/>
                      <a:pt x="261" y="74"/>
                      <a:pt x="300" y="48"/>
                    </a:cubicBezTo>
                    <a:cubicBezTo>
                      <a:pt x="312" y="35"/>
                      <a:pt x="312" y="16"/>
                      <a:pt x="300" y="10"/>
                    </a:cubicBezTo>
                    <a:cubicBezTo>
                      <a:pt x="296" y="4"/>
                      <a:pt x="290" y="0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0" name="Google Shape;860;p43"/>
              <p:cNvSpPr/>
              <p:nvPr/>
            </p:nvSpPr>
            <p:spPr>
              <a:xfrm flipH="1">
                <a:off x="7318697" y="490806"/>
                <a:ext cx="43734" cy="30068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76" extrusionOk="0">
                    <a:moveTo>
                      <a:pt x="236" y="0"/>
                    </a:moveTo>
                    <a:cubicBezTo>
                      <a:pt x="235" y="0"/>
                      <a:pt x="234" y="1"/>
                      <a:pt x="232" y="1"/>
                    </a:cubicBezTo>
                    <a:cubicBezTo>
                      <a:pt x="207" y="8"/>
                      <a:pt x="188" y="14"/>
                      <a:pt x="169" y="21"/>
                    </a:cubicBezTo>
                    <a:cubicBezTo>
                      <a:pt x="150" y="33"/>
                      <a:pt x="131" y="46"/>
                      <a:pt x="118" y="59"/>
                    </a:cubicBezTo>
                    <a:cubicBezTo>
                      <a:pt x="80" y="84"/>
                      <a:pt x="48" y="109"/>
                      <a:pt x="16" y="141"/>
                    </a:cubicBezTo>
                    <a:cubicBezTo>
                      <a:pt x="0" y="152"/>
                      <a:pt x="15" y="176"/>
                      <a:pt x="36" y="176"/>
                    </a:cubicBezTo>
                    <a:cubicBezTo>
                      <a:pt x="40" y="176"/>
                      <a:pt x="44" y="175"/>
                      <a:pt x="48" y="173"/>
                    </a:cubicBezTo>
                    <a:cubicBezTo>
                      <a:pt x="73" y="141"/>
                      <a:pt x="105" y="122"/>
                      <a:pt x="143" y="97"/>
                    </a:cubicBezTo>
                    <a:cubicBezTo>
                      <a:pt x="156" y="84"/>
                      <a:pt x="175" y="78"/>
                      <a:pt x="188" y="65"/>
                    </a:cubicBezTo>
                    <a:cubicBezTo>
                      <a:pt x="207" y="52"/>
                      <a:pt x="226" y="40"/>
                      <a:pt x="239" y="27"/>
                    </a:cubicBezTo>
                    <a:cubicBezTo>
                      <a:pt x="256" y="21"/>
                      <a:pt x="247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1" name="Google Shape;861;p43"/>
              <p:cNvSpPr/>
              <p:nvPr/>
            </p:nvSpPr>
            <p:spPr>
              <a:xfrm flipH="1">
                <a:off x="7851369" y="1241136"/>
                <a:ext cx="624240" cy="369356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162" extrusionOk="0">
                    <a:moveTo>
                      <a:pt x="3629" y="1"/>
                    </a:moveTo>
                    <a:cubicBezTo>
                      <a:pt x="3622" y="1"/>
                      <a:pt x="3615" y="3"/>
                      <a:pt x="3609" y="7"/>
                    </a:cubicBezTo>
                    <a:cubicBezTo>
                      <a:pt x="3558" y="77"/>
                      <a:pt x="3520" y="153"/>
                      <a:pt x="3482" y="229"/>
                    </a:cubicBezTo>
                    <a:cubicBezTo>
                      <a:pt x="3437" y="312"/>
                      <a:pt x="3399" y="382"/>
                      <a:pt x="3355" y="458"/>
                    </a:cubicBezTo>
                    <a:cubicBezTo>
                      <a:pt x="3272" y="611"/>
                      <a:pt x="3170" y="751"/>
                      <a:pt x="3056" y="884"/>
                    </a:cubicBezTo>
                    <a:cubicBezTo>
                      <a:pt x="2942" y="1017"/>
                      <a:pt x="2802" y="1119"/>
                      <a:pt x="2643" y="1183"/>
                    </a:cubicBezTo>
                    <a:cubicBezTo>
                      <a:pt x="2595" y="1202"/>
                      <a:pt x="2543" y="1212"/>
                      <a:pt x="2491" y="1212"/>
                    </a:cubicBezTo>
                    <a:cubicBezTo>
                      <a:pt x="2461" y="1212"/>
                      <a:pt x="2430" y="1209"/>
                      <a:pt x="2402" y="1202"/>
                    </a:cubicBezTo>
                    <a:cubicBezTo>
                      <a:pt x="2332" y="1183"/>
                      <a:pt x="2268" y="1151"/>
                      <a:pt x="2217" y="1106"/>
                    </a:cubicBezTo>
                    <a:cubicBezTo>
                      <a:pt x="2332" y="1005"/>
                      <a:pt x="2440" y="897"/>
                      <a:pt x="2535" y="776"/>
                    </a:cubicBezTo>
                    <a:cubicBezTo>
                      <a:pt x="2630" y="655"/>
                      <a:pt x="2751" y="515"/>
                      <a:pt x="2783" y="369"/>
                    </a:cubicBezTo>
                    <a:cubicBezTo>
                      <a:pt x="2787" y="347"/>
                      <a:pt x="2769" y="327"/>
                      <a:pt x="2752" y="327"/>
                    </a:cubicBezTo>
                    <a:cubicBezTo>
                      <a:pt x="2744" y="327"/>
                      <a:pt x="2737" y="330"/>
                      <a:pt x="2732" y="337"/>
                    </a:cubicBezTo>
                    <a:cubicBezTo>
                      <a:pt x="2643" y="439"/>
                      <a:pt x="2567" y="547"/>
                      <a:pt x="2490" y="662"/>
                    </a:cubicBezTo>
                    <a:cubicBezTo>
                      <a:pt x="2408" y="770"/>
                      <a:pt x="2313" y="865"/>
                      <a:pt x="2217" y="960"/>
                    </a:cubicBezTo>
                    <a:cubicBezTo>
                      <a:pt x="2014" y="1145"/>
                      <a:pt x="1785" y="1297"/>
                      <a:pt x="1537" y="1411"/>
                    </a:cubicBezTo>
                    <a:cubicBezTo>
                      <a:pt x="1467" y="1443"/>
                      <a:pt x="1397" y="1475"/>
                      <a:pt x="1328" y="1500"/>
                    </a:cubicBezTo>
                    <a:cubicBezTo>
                      <a:pt x="1283" y="1513"/>
                      <a:pt x="1232" y="1532"/>
                      <a:pt x="1181" y="1551"/>
                    </a:cubicBezTo>
                    <a:cubicBezTo>
                      <a:pt x="1220" y="1513"/>
                      <a:pt x="1264" y="1469"/>
                      <a:pt x="1296" y="1430"/>
                    </a:cubicBezTo>
                    <a:cubicBezTo>
                      <a:pt x="1404" y="1310"/>
                      <a:pt x="1499" y="1183"/>
                      <a:pt x="1582" y="1049"/>
                    </a:cubicBezTo>
                    <a:cubicBezTo>
                      <a:pt x="1626" y="979"/>
                      <a:pt x="1671" y="909"/>
                      <a:pt x="1702" y="833"/>
                    </a:cubicBezTo>
                    <a:cubicBezTo>
                      <a:pt x="1747" y="763"/>
                      <a:pt x="1772" y="687"/>
                      <a:pt x="1785" y="611"/>
                    </a:cubicBezTo>
                    <a:cubicBezTo>
                      <a:pt x="1785" y="589"/>
                      <a:pt x="1768" y="576"/>
                      <a:pt x="1750" y="576"/>
                    </a:cubicBezTo>
                    <a:cubicBezTo>
                      <a:pt x="1742" y="576"/>
                      <a:pt x="1734" y="579"/>
                      <a:pt x="1728" y="585"/>
                    </a:cubicBezTo>
                    <a:cubicBezTo>
                      <a:pt x="1690" y="630"/>
                      <a:pt x="1658" y="681"/>
                      <a:pt x="1633" y="738"/>
                    </a:cubicBezTo>
                    <a:cubicBezTo>
                      <a:pt x="1601" y="795"/>
                      <a:pt x="1563" y="852"/>
                      <a:pt x="1531" y="909"/>
                    </a:cubicBezTo>
                    <a:cubicBezTo>
                      <a:pt x="1461" y="1024"/>
                      <a:pt x="1385" y="1125"/>
                      <a:pt x="1302" y="1227"/>
                    </a:cubicBezTo>
                    <a:cubicBezTo>
                      <a:pt x="1137" y="1437"/>
                      <a:pt x="946" y="1615"/>
                      <a:pt x="737" y="1774"/>
                    </a:cubicBezTo>
                    <a:cubicBezTo>
                      <a:pt x="629" y="1850"/>
                      <a:pt x="521" y="1920"/>
                      <a:pt x="406" y="1983"/>
                    </a:cubicBezTo>
                    <a:cubicBezTo>
                      <a:pt x="349" y="2021"/>
                      <a:pt x="285" y="2041"/>
                      <a:pt x="222" y="2047"/>
                    </a:cubicBezTo>
                    <a:cubicBezTo>
                      <a:pt x="158" y="2047"/>
                      <a:pt x="114" y="1977"/>
                      <a:pt x="139" y="1920"/>
                    </a:cubicBezTo>
                    <a:cubicBezTo>
                      <a:pt x="158" y="1856"/>
                      <a:pt x="190" y="1793"/>
                      <a:pt x="228" y="1736"/>
                    </a:cubicBezTo>
                    <a:cubicBezTo>
                      <a:pt x="260" y="1666"/>
                      <a:pt x="298" y="1602"/>
                      <a:pt x="343" y="1532"/>
                    </a:cubicBezTo>
                    <a:cubicBezTo>
                      <a:pt x="419" y="1399"/>
                      <a:pt x="495" y="1272"/>
                      <a:pt x="578" y="1138"/>
                    </a:cubicBezTo>
                    <a:cubicBezTo>
                      <a:pt x="667" y="998"/>
                      <a:pt x="762" y="859"/>
                      <a:pt x="864" y="719"/>
                    </a:cubicBezTo>
                    <a:cubicBezTo>
                      <a:pt x="959" y="579"/>
                      <a:pt x="1067" y="445"/>
                      <a:pt x="1156" y="299"/>
                    </a:cubicBezTo>
                    <a:cubicBezTo>
                      <a:pt x="1170" y="285"/>
                      <a:pt x="1157" y="264"/>
                      <a:pt x="1141" y="264"/>
                    </a:cubicBezTo>
                    <a:cubicBezTo>
                      <a:pt x="1135" y="264"/>
                      <a:pt x="1129" y="267"/>
                      <a:pt x="1124" y="274"/>
                    </a:cubicBezTo>
                    <a:cubicBezTo>
                      <a:pt x="895" y="515"/>
                      <a:pt x="692" y="776"/>
                      <a:pt x="514" y="1062"/>
                    </a:cubicBezTo>
                    <a:cubicBezTo>
                      <a:pt x="425" y="1202"/>
                      <a:pt x="336" y="1342"/>
                      <a:pt x="254" y="1488"/>
                    </a:cubicBezTo>
                    <a:cubicBezTo>
                      <a:pt x="209" y="1558"/>
                      <a:pt x="171" y="1627"/>
                      <a:pt x="133" y="1697"/>
                    </a:cubicBezTo>
                    <a:cubicBezTo>
                      <a:pt x="88" y="1761"/>
                      <a:pt x="57" y="1831"/>
                      <a:pt x="38" y="1907"/>
                    </a:cubicBezTo>
                    <a:cubicBezTo>
                      <a:pt x="0" y="2037"/>
                      <a:pt x="96" y="2162"/>
                      <a:pt x="231" y="2162"/>
                    </a:cubicBezTo>
                    <a:cubicBezTo>
                      <a:pt x="234" y="2162"/>
                      <a:pt x="238" y="2161"/>
                      <a:pt x="241" y="2161"/>
                    </a:cubicBezTo>
                    <a:cubicBezTo>
                      <a:pt x="387" y="2161"/>
                      <a:pt x="521" y="2060"/>
                      <a:pt x="641" y="1983"/>
                    </a:cubicBezTo>
                    <a:cubicBezTo>
                      <a:pt x="806" y="1875"/>
                      <a:pt x="965" y="1755"/>
                      <a:pt x="1112" y="1621"/>
                    </a:cubicBezTo>
                    <a:cubicBezTo>
                      <a:pt x="1112" y="1621"/>
                      <a:pt x="1118" y="1627"/>
                      <a:pt x="1124" y="1627"/>
                    </a:cubicBezTo>
                    <a:cubicBezTo>
                      <a:pt x="1194" y="1627"/>
                      <a:pt x="1264" y="1615"/>
                      <a:pt x="1328" y="1589"/>
                    </a:cubicBezTo>
                    <a:cubicBezTo>
                      <a:pt x="1397" y="1570"/>
                      <a:pt x="1461" y="1551"/>
                      <a:pt x="1525" y="1526"/>
                    </a:cubicBezTo>
                    <a:cubicBezTo>
                      <a:pt x="1658" y="1475"/>
                      <a:pt x="1785" y="1411"/>
                      <a:pt x="1899" y="1335"/>
                    </a:cubicBezTo>
                    <a:cubicBezTo>
                      <a:pt x="1995" y="1278"/>
                      <a:pt x="2084" y="1214"/>
                      <a:pt x="2166" y="1145"/>
                    </a:cubicBezTo>
                    <a:cubicBezTo>
                      <a:pt x="2224" y="1253"/>
                      <a:pt x="2376" y="1297"/>
                      <a:pt x="2484" y="1303"/>
                    </a:cubicBezTo>
                    <a:cubicBezTo>
                      <a:pt x="2624" y="1303"/>
                      <a:pt x="2764" y="1253"/>
                      <a:pt x="2878" y="1170"/>
                    </a:cubicBezTo>
                    <a:cubicBezTo>
                      <a:pt x="3113" y="986"/>
                      <a:pt x="3310" y="757"/>
                      <a:pt x="3444" y="490"/>
                    </a:cubicBezTo>
                    <a:cubicBezTo>
                      <a:pt x="3488" y="414"/>
                      <a:pt x="3526" y="337"/>
                      <a:pt x="3558" y="261"/>
                    </a:cubicBezTo>
                    <a:cubicBezTo>
                      <a:pt x="3596" y="185"/>
                      <a:pt x="3628" y="109"/>
                      <a:pt x="3653" y="26"/>
                    </a:cubicBezTo>
                    <a:cubicBezTo>
                      <a:pt x="3653" y="9"/>
                      <a:pt x="3642" y="1"/>
                      <a:pt x="3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2" name="Google Shape;862;p43"/>
              <p:cNvSpPr/>
              <p:nvPr/>
            </p:nvSpPr>
            <p:spPr>
              <a:xfrm flipH="1">
                <a:off x="7702569" y="631066"/>
                <a:ext cx="46297" cy="43393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54" extrusionOk="0">
                    <a:moveTo>
                      <a:pt x="245" y="0"/>
                    </a:moveTo>
                    <a:cubicBezTo>
                      <a:pt x="232" y="0"/>
                      <a:pt x="219" y="7"/>
                      <a:pt x="206" y="19"/>
                    </a:cubicBezTo>
                    <a:cubicBezTo>
                      <a:pt x="200" y="26"/>
                      <a:pt x="187" y="32"/>
                      <a:pt x="181" y="45"/>
                    </a:cubicBezTo>
                    <a:cubicBezTo>
                      <a:pt x="168" y="51"/>
                      <a:pt x="143" y="83"/>
                      <a:pt x="124" y="102"/>
                    </a:cubicBezTo>
                    <a:lnTo>
                      <a:pt x="16" y="216"/>
                    </a:lnTo>
                    <a:cubicBezTo>
                      <a:pt x="1" y="231"/>
                      <a:pt x="17" y="254"/>
                      <a:pt x="34" y="254"/>
                    </a:cubicBezTo>
                    <a:cubicBezTo>
                      <a:pt x="39" y="254"/>
                      <a:pt x="43" y="252"/>
                      <a:pt x="48" y="248"/>
                    </a:cubicBezTo>
                    <a:lnTo>
                      <a:pt x="162" y="146"/>
                    </a:lnTo>
                    <a:lnTo>
                      <a:pt x="219" y="96"/>
                    </a:lnTo>
                    <a:lnTo>
                      <a:pt x="245" y="64"/>
                    </a:lnTo>
                    <a:cubicBezTo>
                      <a:pt x="257" y="51"/>
                      <a:pt x="270" y="38"/>
                      <a:pt x="264" y="26"/>
                    </a:cubicBezTo>
                    <a:cubicBezTo>
                      <a:pt x="270" y="13"/>
                      <a:pt x="257" y="0"/>
                      <a:pt x="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3" name="Google Shape;863;p43"/>
              <p:cNvSpPr/>
              <p:nvPr/>
            </p:nvSpPr>
            <p:spPr>
              <a:xfrm flipH="1">
                <a:off x="7705986" y="574005"/>
                <a:ext cx="35876" cy="2955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3" extrusionOk="0">
                    <a:moveTo>
                      <a:pt x="178" y="1"/>
                    </a:moveTo>
                    <a:cubicBezTo>
                      <a:pt x="172" y="1"/>
                      <a:pt x="165" y="4"/>
                      <a:pt x="159" y="10"/>
                    </a:cubicBezTo>
                    <a:lnTo>
                      <a:pt x="89" y="61"/>
                    </a:lnTo>
                    <a:cubicBezTo>
                      <a:pt x="64" y="80"/>
                      <a:pt x="38" y="99"/>
                      <a:pt x="13" y="118"/>
                    </a:cubicBezTo>
                    <a:cubicBezTo>
                      <a:pt x="0" y="131"/>
                      <a:pt x="0" y="150"/>
                      <a:pt x="13" y="163"/>
                    </a:cubicBezTo>
                    <a:cubicBezTo>
                      <a:pt x="19" y="169"/>
                      <a:pt x="27" y="172"/>
                      <a:pt x="35" y="172"/>
                    </a:cubicBezTo>
                    <a:cubicBezTo>
                      <a:pt x="43" y="172"/>
                      <a:pt x="51" y="169"/>
                      <a:pt x="57" y="163"/>
                    </a:cubicBezTo>
                    <a:cubicBezTo>
                      <a:pt x="83" y="144"/>
                      <a:pt x="108" y="125"/>
                      <a:pt x="127" y="105"/>
                    </a:cubicBezTo>
                    <a:lnTo>
                      <a:pt x="197" y="48"/>
                    </a:lnTo>
                    <a:cubicBezTo>
                      <a:pt x="210" y="36"/>
                      <a:pt x="210" y="16"/>
                      <a:pt x="197" y="10"/>
                    </a:cubicBezTo>
                    <a:cubicBezTo>
                      <a:pt x="191" y="4"/>
                      <a:pt x="185" y="1"/>
                      <a:pt x="1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4" name="Google Shape;864;p43"/>
              <p:cNvSpPr/>
              <p:nvPr/>
            </p:nvSpPr>
            <p:spPr>
              <a:xfrm flipH="1">
                <a:off x="6914496" y="817282"/>
                <a:ext cx="39293" cy="8747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512" extrusionOk="0">
                    <a:moveTo>
                      <a:pt x="184" y="0"/>
                    </a:moveTo>
                    <a:cubicBezTo>
                      <a:pt x="172" y="0"/>
                      <a:pt x="157" y="10"/>
                      <a:pt x="153" y="22"/>
                    </a:cubicBezTo>
                    <a:cubicBezTo>
                      <a:pt x="153" y="67"/>
                      <a:pt x="153" y="105"/>
                      <a:pt x="147" y="149"/>
                    </a:cubicBezTo>
                    <a:cubicBezTo>
                      <a:pt x="141" y="188"/>
                      <a:pt x="128" y="232"/>
                      <a:pt x="115" y="270"/>
                    </a:cubicBezTo>
                    <a:cubicBezTo>
                      <a:pt x="103" y="308"/>
                      <a:pt x="83" y="346"/>
                      <a:pt x="64" y="378"/>
                    </a:cubicBezTo>
                    <a:cubicBezTo>
                      <a:pt x="52" y="397"/>
                      <a:pt x="39" y="410"/>
                      <a:pt x="26" y="429"/>
                    </a:cubicBezTo>
                    <a:cubicBezTo>
                      <a:pt x="14" y="448"/>
                      <a:pt x="7" y="467"/>
                      <a:pt x="1" y="486"/>
                    </a:cubicBezTo>
                    <a:cubicBezTo>
                      <a:pt x="1" y="499"/>
                      <a:pt x="14" y="512"/>
                      <a:pt x="26" y="512"/>
                    </a:cubicBezTo>
                    <a:cubicBezTo>
                      <a:pt x="52" y="512"/>
                      <a:pt x="71" y="499"/>
                      <a:pt x="83" y="486"/>
                    </a:cubicBezTo>
                    <a:cubicBezTo>
                      <a:pt x="103" y="467"/>
                      <a:pt x="122" y="448"/>
                      <a:pt x="134" y="423"/>
                    </a:cubicBezTo>
                    <a:cubicBezTo>
                      <a:pt x="160" y="385"/>
                      <a:pt x="179" y="340"/>
                      <a:pt x="191" y="296"/>
                    </a:cubicBezTo>
                    <a:cubicBezTo>
                      <a:pt x="230" y="207"/>
                      <a:pt x="230" y="105"/>
                      <a:pt x="198" y="10"/>
                    </a:cubicBezTo>
                    <a:cubicBezTo>
                      <a:pt x="196" y="3"/>
                      <a:pt x="190" y="0"/>
                      <a:pt x="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5" name="Google Shape;865;p43"/>
              <p:cNvSpPr/>
              <p:nvPr/>
            </p:nvSpPr>
            <p:spPr>
              <a:xfrm flipH="1">
                <a:off x="6948151" y="835561"/>
                <a:ext cx="21867" cy="6765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96" extrusionOk="0">
                    <a:moveTo>
                      <a:pt x="104" y="1"/>
                    </a:moveTo>
                    <a:cubicBezTo>
                      <a:pt x="95" y="1"/>
                      <a:pt x="86" y="6"/>
                      <a:pt x="83" y="17"/>
                    </a:cubicBezTo>
                    <a:cubicBezTo>
                      <a:pt x="58" y="74"/>
                      <a:pt x="45" y="131"/>
                      <a:pt x="32" y="195"/>
                    </a:cubicBezTo>
                    <a:cubicBezTo>
                      <a:pt x="13" y="252"/>
                      <a:pt x="1" y="316"/>
                      <a:pt x="1" y="379"/>
                    </a:cubicBezTo>
                    <a:cubicBezTo>
                      <a:pt x="1" y="387"/>
                      <a:pt x="11" y="395"/>
                      <a:pt x="21" y="395"/>
                    </a:cubicBezTo>
                    <a:cubicBezTo>
                      <a:pt x="28" y="395"/>
                      <a:pt x="34" y="393"/>
                      <a:pt x="39" y="386"/>
                    </a:cubicBezTo>
                    <a:cubicBezTo>
                      <a:pt x="64" y="328"/>
                      <a:pt x="83" y="271"/>
                      <a:pt x="89" y="208"/>
                    </a:cubicBezTo>
                    <a:cubicBezTo>
                      <a:pt x="109" y="150"/>
                      <a:pt x="115" y="87"/>
                      <a:pt x="128" y="23"/>
                    </a:cubicBezTo>
                    <a:cubicBezTo>
                      <a:pt x="128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6" name="Google Shape;866;p43"/>
              <p:cNvSpPr/>
              <p:nvPr/>
            </p:nvSpPr>
            <p:spPr>
              <a:xfrm flipH="1">
                <a:off x="6985052" y="841712"/>
                <a:ext cx="12129" cy="51252"/>
              </a:xfrm>
              <a:custGeom>
                <a:avLst/>
                <a:gdLst/>
                <a:ahLst/>
                <a:cxnLst/>
                <a:rect l="l" t="t" r="r" b="b"/>
                <a:pathLst>
                  <a:path w="71" h="300" extrusionOk="0">
                    <a:moveTo>
                      <a:pt x="51" y="0"/>
                    </a:moveTo>
                    <a:cubicBezTo>
                      <a:pt x="39" y="0"/>
                      <a:pt x="26" y="6"/>
                      <a:pt x="26" y="19"/>
                    </a:cubicBezTo>
                    <a:lnTo>
                      <a:pt x="7" y="153"/>
                    </a:lnTo>
                    <a:cubicBezTo>
                      <a:pt x="7" y="178"/>
                      <a:pt x="1" y="197"/>
                      <a:pt x="1" y="222"/>
                    </a:cubicBezTo>
                    <a:lnTo>
                      <a:pt x="1" y="254"/>
                    </a:lnTo>
                    <a:cubicBezTo>
                      <a:pt x="1" y="267"/>
                      <a:pt x="1" y="280"/>
                      <a:pt x="1" y="286"/>
                    </a:cubicBezTo>
                    <a:cubicBezTo>
                      <a:pt x="5" y="294"/>
                      <a:pt x="11" y="299"/>
                      <a:pt x="18" y="299"/>
                    </a:cubicBezTo>
                    <a:cubicBezTo>
                      <a:pt x="23" y="299"/>
                      <a:pt x="28" y="297"/>
                      <a:pt x="32" y="292"/>
                    </a:cubicBezTo>
                    <a:cubicBezTo>
                      <a:pt x="32" y="280"/>
                      <a:pt x="39" y="273"/>
                      <a:pt x="39" y="261"/>
                    </a:cubicBezTo>
                    <a:lnTo>
                      <a:pt x="45" y="229"/>
                    </a:lnTo>
                    <a:cubicBezTo>
                      <a:pt x="51" y="203"/>
                      <a:pt x="51" y="184"/>
                      <a:pt x="51" y="159"/>
                    </a:cubicBezTo>
                    <a:cubicBezTo>
                      <a:pt x="58" y="114"/>
                      <a:pt x="64" y="64"/>
                      <a:pt x="71" y="19"/>
                    </a:cubicBezTo>
                    <a:cubicBezTo>
                      <a:pt x="71" y="6"/>
                      <a:pt x="58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7" name="Google Shape;867;p43"/>
              <p:cNvSpPr/>
              <p:nvPr/>
            </p:nvSpPr>
            <p:spPr>
              <a:xfrm flipH="1">
                <a:off x="7032374" y="813011"/>
                <a:ext cx="26651" cy="7346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430" extrusionOk="0">
                    <a:moveTo>
                      <a:pt x="120" y="1"/>
                    </a:moveTo>
                    <a:cubicBezTo>
                      <a:pt x="111" y="1"/>
                      <a:pt x="102" y="5"/>
                      <a:pt x="96" y="16"/>
                    </a:cubicBezTo>
                    <a:cubicBezTo>
                      <a:pt x="64" y="79"/>
                      <a:pt x="39" y="143"/>
                      <a:pt x="26" y="219"/>
                    </a:cubicBezTo>
                    <a:cubicBezTo>
                      <a:pt x="0" y="282"/>
                      <a:pt x="7" y="359"/>
                      <a:pt x="45" y="422"/>
                    </a:cubicBezTo>
                    <a:cubicBezTo>
                      <a:pt x="47" y="427"/>
                      <a:pt x="52" y="429"/>
                      <a:pt x="56" y="429"/>
                    </a:cubicBezTo>
                    <a:cubicBezTo>
                      <a:pt x="63" y="429"/>
                      <a:pt x="70" y="424"/>
                      <a:pt x="70" y="416"/>
                    </a:cubicBezTo>
                    <a:cubicBezTo>
                      <a:pt x="83" y="384"/>
                      <a:pt x="89" y="352"/>
                      <a:pt x="83" y="321"/>
                    </a:cubicBezTo>
                    <a:cubicBezTo>
                      <a:pt x="83" y="289"/>
                      <a:pt x="89" y="257"/>
                      <a:pt x="89" y="225"/>
                    </a:cubicBezTo>
                    <a:cubicBezTo>
                      <a:pt x="102" y="162"/>
                      <a:pt x="121" y="105"/>
                      <a:pt x="147" y="41"/>
                    </a:cubicBezTo>
                    <a:cubicBezTo>
                      <a:pt x="155" y="20"/>
                      <a:pt x="138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8" name="Google Shape;868;p43"/>
              <p:cNvSpPr/>
              <p:nvPr/>
            </p:nvSpPr>
            <p:spPr>
              <a:xfrm flipH="1">
                <a:off x="7005723" y="829753"/>
                <a:ext cx="17425" cy="6338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71" extrusionOk="0">
                    <a:moveTo>
                      <a:pt x="70" y="0"/>
                    </a:moveTo>
                    <a:cubicBezTo>
                      <a:pt x="60" y="0"/>
                      <a:pt x="51" y="6"/>
                      <a:pt x="51" y="19"/>
                    </a:cubicBezTo>
                    <a:cubicBezTo>
                      <a:pt x="19" y="127"/>
                      <a:pt x="6" y="242"/>
                      <a:pt x="0" y="356"/>
                    </a:cubicBezTo>
                    <a:cubicBezTo>
                      <a:pt x="3" y="366"/>
                      <a:pt x="10" y="370"/>
                      <a:pt x="16" y="370"/>
                    </a:cubicBezTo>
                    <a:cubicBezTo>
                      <a:pt x="22" y="370"/>
                      <a:pt x="29" y="366"/>
                      <a:pt x="32" y="356"/>
                    </a:cubicBezTo>
                    <a:cubicBezTo>
                      <a:pt x="64" y="248"/>
                      <a:pt x="89" y="134"/>
                      <a:pt x="102" y="26"/>
                    </a:cubicBezTo>
                    <a:cubicBezTo>
                      <a:pt x="102" y="11"/>
                      <a:pt x="85" y="0"/>
                      <a:pt x="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9" name="Google Shape;869;p43"/>
              <p:cNvSpPr/>
              <p:nvPr/>
            </p:nvSpPr>
            <p:spPr>
              <a:xfrm flipH="1">
                <a:off x="7149056" y="1474161"/>
                <a:ext cx="36388" cy="5039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5" extrusionOk="0">
                    <a:moveTo>
                      <a:pt x="194" y="0"/>
                    </a:moveTo>
                    <a:cubicBezTo>
                      <a:pt x="192" y="0"/>
                      <a:pt x="189" y="1"/>
                      <a:pt x="188" y="3"/>
                    </a:cubicBezTo>
                    <a:cubicBezTo>
                      <a:pt x="181" y="16"/>
                      <a:pt x="175" y="22"/>
                      <a:pt x="168" y="35"/>
                    </a:cubicBezTo>
                    <a:cubicBezTo>
                      <a:pt x="162" y="41"/>
                      <a:pt x="156" y="47"/>
                      <a:pt x="156" y="54"/>
                    </a:cubicBezTo>
                    <a:lnTo>
                      <a:pt x="149" y="66"/>
                    </a:lnTo>
                    <a:cubicBezTo>
                      <a:pt x="137" y="92"/>
                      <a:pt x="124" y="117"/>
                      <a:pt x="111" y="136"/>
                    </a:cubicBezTo>
                    <a:cubicBezTo>
                      <a:pt x="86" y="181"/>
                      <a:pt x="54" y="219"/>
                      <a:pt x="16" y="257"/>
                    </a:cubicBezTo>
                    <a:cubicBezTo>
                      <a:pt x="1" y="267"/>
                      <a:pt x="14" y="294"/>
                      <a:pt x="30" y="294"/>
                    </a:cubicBezTo>
                    <a:cubicBezTo>
                      <a:pt x="34" y="294"/>
                      <a:pt x="38" y="293"/>
                      <a:pt x="41" y="289"/>
                    </a:cubicBezTo>
                    <a:cubicBezTo>
                      <a:pt x="86" y="257"/>
                      <a:pt x="130" y="219"/>
                      <a:pt x="162" y="168"/>
                    </a:cubicBezTo>
                    <a:cubicBezTo>
                      <a:pt x="175" y="143"/>
                      <a:pt x="188" y="117"/>
                      <a:pt x="200" y="92"/>
                    </a:cubicBezTo>
                    <a:cubicBezTo>
                      <a:pt x="207" y="79"/>
                      <a:pt x="207" y="66"/>
                      <a:pt x="213" y="54"/>
                    </a:cubicBezTo>
                    <a:cubicBezTo>
                      <a:pt x="213" y="35"/>
                      <a:pt x="213" y="22"/>
                      <a:pt x="207" y="9"/>
                    </a:cubicBezTo>
                    <a:cubicBezTo>
                      <a:pt x="207" y="5"/>
                      <a:pt x="200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0" name="Google Shape;870;p43"/>
              <p:cNvSpPr/>
              <p:nvPr/>
            </p:nvSpPr>
            <p:spPr>
              <a:xfrm flipH="1">
                <a:off x="7116426" y="1481678"/>
                <a:ext cx="32801" cy="4219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47" extrusionOk="0">
                    <a:moveTo>
                      <a:pt x="170" y="0"/>
                    </a:moveTo>
                    <a:cubicBezTo>
                      <a:pt x="164" y="0"/>
                      <a:pt x="158" y="3"/>
                      <a:pt x="153" y="10"/>
                    </a:cubicBezTo>
                    <a:cubicBezTo>
                      <a:pt x="134" y="48"/>
                      <a:pt x="115" y="80"/>
                      <a:pt x="96" y="118"/>
                    </a:cubicBezTo>
                    <a:cubicBezTo>
                      <a:pt x="77" y="150"/>
                      <a:pt x="45" y="181"/>
                      <a:pt x="20" y="207"/>
                    </a:cubicBezTo>
                    <a:cubicBezTo>
                      <a:pt x="1" y="221"/>
                      <a:pt x="15" y="247"/>
                      <a:pt x="31" y="247"/>
                    </a:cubicBezTo>
                    <a:cubicBezTo>
                      <a:pt x="36" y="247"/>
                      <a:pt x="41" y="245"/>
                      <a:pt x="45" y="239"/>
                    </a:cubicBezTo>
                    <a:cubicBezTo>
                      <a:pt x="84" y="213"/>
                      <a:pt x="115" y="181"/>
                      <a:pt x="141" y="143"/>
                    </a:cubicBezTo>
                    <a:cubicBezTo>
                      <a:pt x="166" y="111"/>
                      <a:pt x="185" y="67"/>
                      <a:pt x="192" y="22"/>
                    </a:cubicBezTo>
                    <a:cubicBezTo>
                      <a:pt x="192" y="10"/>
                      <a:pt x="181" y="0"/>
                      <a:pt x="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1" name="Google Shape;871;p43"/>
              <p:cNvSpPr/>
              <p:nvPr/>
            </p:nvSpPr>
            <p:spPr>
              <a:xfrm flipH="1">
                <a:off x="6976339" y="1431451"/>
                <a:ext cx="46297" cy="10045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88" extrusionOk="0">
                    <a:moveTo>
                      <a:pt x="210" y="0"/>
                    </a:moveTo>
                    <a:cubicBezTo>
                      <a:pt x="202" y="0"/>
                      <a:pt x="194" y="2"/>
                      <a:pt x="188" y="5"/>
                    </a:cubicBezTo>
                    <a:cubicBezTo>
                      <a:pt x="150" y="37"/>
                      <a:pt x="156" y="100"/>
                      <a:pt x="150" y="139"/>
                    </a:cubicBezTo>
                    <a:cubicBezTo>
                      <a:pt x="143" y="177"/>
                      <a:pt x="131" y="234"/>
                      <a:pt x="118" y="285"/>
                    </a:cubicBezTo>
                    <a:cubicBezTo>
                      <a:pt x="86" y="374"/>
                      <a:pt x="54" y="463"/>
                      <a:pt x="10" y="552"/>
                    </a:cubicBezTo>
                    <a:cubicBezTo>
                      <a:pt x="1" y="570"/>
                      <a:pt x="17" y="588"/>
                      <a:pt x="34" y="588"/>
                    </a:cubicBezTo>
                    <a:cubicBezTo>
                      <a:pt x="42" y="588"/>
                      <a:pt x="49" y="584"/>
                      <a:pt x="54" y="577"/>
                    </a:cubicBezTo>
                    <a:cubicBezTo>
                      <a:pt x="112" y="494"/>
                      <a:pt x="162" y="405"/>
                      <a:pt x="194" y="304"/>
                    </a:cubicBezTo>
                    <a:cubicBezTo>
                      <a:pt x="213" y="259"/>
                      <a:pt x="226" y="208"/>
                      <a:pt x="239" y="158"/>
                    </a:cubicBezTo>
                    <a:cubicBezTo>
                      <a:pt x="251" y="113"/>
                      <a:pt x="270" y="50"/>
                      <a:pt x="232" y="5"/>
                    </a:cubicBezTo>
                    <a:cubicBezTo>
                      <a:pt x="226" y="2"/>
                      <a:pt x="218" y="0"/>
                      <a:pt x="2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2" name="Google Shape;872;p43"/>
              <p:cNvSpPr/>
              <p:nvPr/>
            </p:nvSpPr>
            <p:spPr>
              <a:xfrm flipH="1">
                <a:off x="6958914" y="1440164"/>
                <a:ext cx="19305" cy="4903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87" extrusionOk="0">
                    <a:moveTo>
                      <a:pt x="87" y="0"/>
                    </a:moveTo>
                    <a:cubicBezTo>
                      <a:pt x="82" y="0"/>
                      <a:pt x="77" y="2"/>
                      <a:pt x="74" y="5"/>
                    </a:cubicBezTo>
                    <a:cubicBezTo>
                      <a:pt x="49" y="18"/>
                      <a:pt x="49" y="49"/>
                      <a:pt x="42" y="68"/>
                    </a:cubicBezTo>
                    <a:cubicBezTo>
                      <a:pt x="36" y="88"/>
                      <a:pt x="29" y="113"/>
                      <a:pt x="23" y="132"/>
                    </a:cubicBezTo>
                    <a:cubicBezTo>
                      <a:pt x="17" y="177"/>
                      <a:pt x="10" y="221"/>
                      <a:pt x="4" y="265"/>
                    </a:cubicBezTo>
                    <a:cubicBezTo>
                      <a:pt x="0" y="277"/>
                      <a:pt x="10" y="286"/>
                      <a:pt x="20" y="286"/>
                    </a:cubicBezTo>
                    <a:cubicBezTo>
                      <a:pt x="27" y="286"/>
                      <a:pt x="33" y="282"/>
                      <a:pt x="36" y="272"/>
                    </a:cubicBezTo>
                    <a:cubicBezTo>
                      <a:pt x="49" y="227"/>
                      <a:pt x="68" y="183"/>
                      <a:pt x="80" y="145"/>
                    </a:cubicBezTo>
                    <a:cubicBezTo>
                      <a:pt x="87" y="119"/>
                      <a:pt x="93" y="100"/>
                      <a:pt x="99" y="75"/>
                    </a:cubicBezTo>
                    <a:cubicBezTo>
                      <a:pt x="99" y="56"/>
                      <a:pt x="112" y="30"/>
                      <a:pt x="99" y="5"/>
                    </a:cubicBezTo>
                    <a:cubicBezTo>
                      <a:pt x="96" y="2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3" name="Google Shape;873;p43"/>
              <p:cNvSpPr/>
              <p:nvPr/>
            </p:nvSpPr>
            <p:spPr>
              <a:xfrm flipH="1">
                <a:off x="6929701" y="1406850"/>
                <a:ext cx="15888" cy="59794"/>
              </a:xfrm>
              <a:custGeom>
                <a:avLst/>
                <a:gdLst/>
                <a:ahLst/>
                <a:cxnLst/>
                <a:rect l="l" t="t" r="r" b="b"/>
                <a:pathLst>
                  <a:path w="93" h="350" extrusionOk="0">
                    <a:moveTo>
                      <a:pt x="77" y="0"/>
                    </a:moveTo>
                    <a:cubicBezTo>
                      <a:pt x="70" y="0"/>
                      <a:pt x="64" y="4"/>
                      <a:pt x="61" y="9"/>
                    </a:cubicBezTo>
                    <a:cubicBezTo>
                      <a:pt x="55" y="22"/>
                      <a:pt x="48" y="41"/>
                      <a:pt x="48" y="54"/>
                    </a:cubicBezTo>
                    <a:lnTo>
                      <a:pt x="42" y="92"/>
                    </a:lnTo>
                    <a:cubicBezTo>
                      <a:pt x="35" y="117"/>
                      <a:pt x="29" y="143"/>
                      <a:pt x="29" y="168"/>
                    </a:cubicBezTo>
                    <a:lnTo>
                      <a:pt x="4" y="327"/>
                    </a:lnTo>
                    <a:cubicBezTo>
                      <a:pt x="0" y="341"/>
                      <a:pt x="13" y="350"/>
                      <a:pt x="24" y="350"/>
                    </a:cubicBezTo>
                    <a:cubicBezTo>
                      <a:pt x="33" y="350"/>
                      <a:pt x="42" y="345"/>
                      <a:pt x="42" y="333"/>
                    </a:cubicBezTo>
                    <a:lnTo>
                      <a:pt x="74" y="175"/>
                    </a:lnTo>
                    <a:cubicBezTo>
                      <a:pt x="80" y="149"/>
                      <a:pt x="86" y="124"/>
                      <a:pt x="86" y="98"/>
                    </a:cubicBezTo>
                    <a:lnTo>
                      <a:pt x="93" y="60"/>
                    </a:lnTo>
                    <a:cubicBezTo>
                      <a:pt x="93" y="47"/>
                      <a:pt x="93" y="28"/>
                      <a:pt x="93" y="16"/>
                    </a:cubicBezTo>
                    <a:cubicBezTo>
                      <a:pt x="93" y="5"/>
                      <a:pt x="85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 flipH="1">
                <a:off x="7403091" y="1254974"/>
                <a:ext cx="31605" cy="3502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05" extrusionOk="0">
                    <a:moveTo>
                      <a:pt x="155" y="1"/>
                    </a:moveTo>
                    <a:cubicBezTo>
                      <a:pt x="152" y="1"/>
                      <a:pt x="149" y="1"/>
                      <a:pt x="147" y="2"/>
                    </a:cubicBezTo>
                    <a:cubicBezTo>
                      <a:pt x="121" y="21"/>
                      <a:pt x="96" y="47"/>
                      <a:pt x="77" y="79"/>
                    </a:cubicBezTo>
                    <a:lnTo>
                      <a:pt x="13" y="155"/>
                    </a:lnTo>
                    <a:cubicBezTo>
                      <a:pt x="1" y="167"/>
                      <a:pt x="1" y="187"/>
                      <a:pt x="13" y="199"/>
                    </a:cubicBezTo>
                    <a:cubicBezTo>
                      <a:pt x="17" y="202"/>
                      <a:pt x="23" y="204"/>
                      <a:pt x="30" y="204"/>
                    </a:cubicBezTo>
                    <a:cubicBezTo>
                      <a:pt x="37" y="204"/>
                      <a:pt x="45" y="202"/>
                      <a:pt x="52" y="199"/>
                    </a:cubicBezTo>
                    <a:lnTo>
                      <a:pt x="115" y="117"/>
                    </a:lnTo>
                    <a:cubicBezTo>
                      <a:pt x="128" y="104"/>
                      <a:pt x="140" y="91"/>
                      <a:pt x="153" y="79"/>
                    </a:cubicBezTo>
                    <a:lnTo>
                      <a:pt x="166" y="53"/>
                    </a:lnTo>
                    <a:cubicBezTo>
                      <a:pt x="172" y="47"/>
                      <a:pt x="179" y="40"/>
                      <a:pt x="179" y="28"/>
                    </a:cubicBezTo>
                    <a:cubicBezTo>
                      <a:pt x="184" y="17"/>
                      <a:pt x="171" y="1"/>
                      <a:pt x="1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 flipH="1">
                <a:off x="7352352" y="1283675"/>
                <a:ext cx="28701" cy="3963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2" extrusionOk="0">
                    <a:moveTo>
                      <a:pt x="150" y="1"/>
                    </a:moveTo>
                    <a:cubicBezTo>
                      <a:pt x="146" y="1"/>
                      <a:pt x="142" y="2"/>
                      <a:pt x="138" y="6"/>
                    </a:cubicBezTo>
                    <a:cubicBezTo>
                      <a:pt x="132" y="12"/>
                      <a:pt x="125" y="19"/>
                      <a:pt x="125" y="31"/>
                    </a:cubicBezTo>
                    <a:cubicBezTo>
                      <a:pt x="119" y="38"/>
                      <a:pt x="112" y="44"/>
                      <a:pt x="106" y="57"/>
                    </a:cubicBezTo>
                    <a:cubicBezTo>
                      <a:pt x="106" y="63"/>
                      <a:pt x="93" y="88"/>
                      <a:pt x="81" y="108"/>
                    </a:cubicBezTo>
                    <a:cubicBezTo>
                      <a:pt x="62" y="139"/>
                      <a:pt x="36" y="171"/>
                      <a:pt x="11" y="196"/>
                    </a:cubicBezTo>
                    <a:cubicBezTo>
                      <a:pt x="0" y="212"/>
                      <a:pt x="15" y="232"/>
                      <a:pt x="31" y="232"/>
                    </a:cubicBezTo>
                    <a:cubicBezTo>
                      <a:pt x="35" y="232"/>
                      <a:pt x="39" y="231"/>
                      <a:pt x="43" y="228"/>
                    </a:cubicBezTo>
                    <a:cubicBezTo>
                      <a:pt x="74" y="203"/>
                      <a:pt x="100" y="171"/>
                      <a:pt x="119" y="133"/>
                    </a:cubicBezTo>
                    <a:cubicBezTo>
                      <a:pt x="132" y="120"/>
                      <a:pt x="144" y="101"/>
                      <a:pt x="151" y="82"/>
                    </a:cubicBezTo>
                    <a:lnTo>
                      <a:pt x="163" y="50"/>
                    </a:lnTo>
                    <a:cubicBezTo>
                      <a:pt x="163" y="44"/>
                      <a:pt x="163" y="31"/>
                      <a:pt x="163" y="19"/>
                    </a:cubicBezTo>
                    <a:cubicBezTo>
                      <a:pt x="168" y="10"/>
                      <a:pt x="160" y="1"/>
                      <a:pt x="1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 flipH="1">
                <a:off x="7353378" y="1232081"/>
                <a:ext cx="95840" cy="9327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6" extrusionOk="0">
                    <a:moveTo>
                      <a:pt x="514" y="0"/>
                    </a:moveTo>
                    <a:cubicBezTo>
                      <a:pt x="504" y="0"/>
                      <a:pt x="494" y="3"/>
                      <a:pt x="486" y="9"/>
                    </a:cubicBezTo>
                    <a:cubicBezTo>
                      <a:pt x="467" y="28"/>
                      <a:pt x="454" y="54"/>
                      <a:pt x="442" y="79"/>
                    </a:cubicBezTo>
                    <a:cubicBezTo>
                      <a:pt x="429" y="104"/>
                      <a:pt x="410" y="130"/>
                      <a:pt x="397" y="155"/>
                    </a:cubicBezTo>
                    <a:cubicBezTo>
                      <a:pt x="359" y="200"/>
                      <a:pt x="327" y="244"/>
                      <a:pt x="283" y="282"/>
                    </a:cubicBezTo>
                    <a:cubicBezTo>
                      <a:pt x="206" y="365"/>
                      <a:pt x="117" y="441"/>
                      <a:pt x="22" y="505"/>
                    </a:cubicBezTo>
                    <a:cubicBezTo>
                      <a:pt x="0" y="516"/>
                      <a:pt x="11" y="546"/>
                      <a:pt x="31" y="546"/>
                    </a:cubicBezTo>
                    <a:cubicBezTo>
                      <a:pt x="34" y="546"/>
                      <a:pt x="38" y="545"/>
                      <a:pt x="41" y="543"/>
                    </a:cubicBezTo>
                    <a:cubicBezTo>
                      <a:pt x="156" y="498"/>
                      <a:pt x="257" y="429"/>
                      <a:pt x="346" y="340"/>
                    </a:cubicBezTo>
                    <a:cubicBezTo>
                      <a:pt x="384" y="301"/>
                      <a:pt x="429" y="251"/>
                      <a:pt x="461" y="206"/>
                    </a:cubicBezTo>
                    <a:cubicBezTo>
                      <a:pt x="480" y="181"/>
                      <a:pt x="499" y="155"/>
                      <a:pt x="518" y="130"/>
                    </a:cubicBezTo>
                    <a:cubicBezTo>
                      <a:pt x="537" y="104"/>
                      <a:pt x="550" y="73"/>
                      <a:pt x="556" y="41"/>
                    </a:cubicBezTo>
                    <a:cubicBezTo>
                      <a:pt x="560" y="15"/>
                      <a:pt x="537" y="0"/>
                      <a:pt x="5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 flipH="1">
                <a:off x="7280259" y="1022460"/>
                <a:ext cx="24771" cy="5484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21" extrusionOk="0">
                    <a:moveTo>
                      <a:pt x="116" y="1"/>
                    </a:moveTo>
                    <a:cubicBezTo>
                      <a:pt x="113" y="1"/>
                      <a:pt x="109" y="2"/>
                      <a:pt x="106" y="3"/>
                    </a:cubicBezTo>
                    <a:cubicBezTo>
                      <a:pt x="93" y="10"/>
                      <a:pt x="93" y="22"/>
                      <a:pt x="87" y="35"/>
                    </a:cubicBezTo>
                    <a:cubicBezTo>
                      <a:pt x="80" y="48"/>
                      <a:pt x="74" y="61"/>
                      <a:pt x="68" y="73"/>
                    </a:cubicBezTo>
                    <a:cubicBezTo>
                      <a:pt x="61" y="86"/>
                      <a:pt x="55" y="124"/>
                      <a:pt x="49" y="143"/>
                    </a:cubicBezTo>
                    <a:cubicBezTo>
                      <a:pt x="30" y="194"/>
                      <a:pt x="23" y="245"/>
                      <a:pt x="4" y="289"/>
                    </a:cubicBezTo>
                    <a:cubicBezTo>
                      <a:pt x="0" y="308"/>
                      <a:pt x="15" y="320"/>
                      <a:pt x="28" y="320"/>
                    </a:cubicBezTo>
                    <a:cubicBezTo>
                      <a:pt x="37" y="320"/>
                      <a:pt x="46" y="315"/>
                      <a:pt x="49" y="302"/>
                    </a:cubicBezTo>
                    <a:cubicBezTo>
                      <a:pt x="68" y="258"/>
                      <a:pt x="87" y="207"/>
                      <a:pt x="106" y="162"/>
                    </a:cubicBezTo>
                    <a:cubicBezTo>
                      <a:pt x="112" y="137"/>
                      <a:pt x="125" y="118"/>
                      <a:pt x="131" y="92"/>
                    </a:cubicBezTo>
                    <a:cubicBezTo>
                      <a:pt x="131" y="80"/>
                      <a:pt x="138" y="67"/>
                      <a:pt x="138" y="54"/>
                    </a:cubicBezTo>
                    <a:cubicBezTo>
                      <a:pt x="144" y="41"/>
                      <a:pt x="144" y="29"/>
                      <a:pt x="138" y="16"/>
                    </a:cubicBezTo>
                    <a:cubicBezTo>
                      <a:pt x="133" y="7"/>
                      <a:pt x="125" y="1"/>
                      <a:pt x="1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 flipH="1">
                <a:off x="7256513" y="1040228"/>
                <a:ext cx="19646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26" extrusionOk="0">
                    <a:moveTo>
                      <a:pt x="95" y="1"/>
                    </a:moveTo>
                    <a:cubicBezTo>
                      <a:pt x="90" y="1"/>
                      <a:pt x="85" y="3"/>
                      <a:pt x="83" y="7"/>
                    </a:cubicBezTo>
                    <a:cubicBezTo>
                      <a:pt x="70" y="20"/>
                      <a:pt x="64" y="39"/>
                      <a:pt x="58" y="58"/>
                    </a:cubicBezTo>
                    <a:cubicBezTo>
                      <a:pt x="51" y="71"/>
                      <a:pt x="45" y="90"/>
                      <a:pt x="39" y="103"/>
                    </a:cubicBezTo>
                    <a:lnTo>
                      <a:pt x="7" y="204"/>
                    </a:lnTo>
                    <a:cubicBezTo>
                      <a:pt x="0" y="211"/>
                      <a:pt x="7" y="223"/>
                      <a:pt x="20" y="223"/>
                    </a:cubicBezTo>
                    <a:cubicBezTo>
                      <a:pt x="21" y="225"/>
                      <a:pt x="23" y="226"/>
                      <a:pt x="26" y="226"/>
                    </a:cubicBezTo>
                    <a:cubicBezTo>
                      <a:pt x="32" y="226"/>
                      <a:pt x="39" y="220"/>
                      <a:pt x="39" y="211"/>
                    </a:cubicBezTo>
                    <a:lnTo>
                      <a:pt x="77" y="115"/>
                    </a:lnTo>
                    <a:cubicBezTo>
                      <a:pt x="83" y="103"/>
                      <a:pt x="96" y="84"/>
                      <a:pt x="102" y="71"/>
                    </a:cubicBezTo>
                    <a:lnTo>
                      <a:pt x="108" y="45"/>
                    </a:lnTo>
                    <a:cubicBezTo>
                      <a:pt x="108" y="39"/>
                      <a:pt x="115" y="26"/>
                      <a:pt x="115" y="20"/>
                    </a:cubicBezTo>
                    <a:cubicBezTo>
                      <a:pt x="115" y="8"/>
                      <a:pt x="104" y="1"/>
                      <a:pt x="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 flipH="1">
                <a:off x="7569487" y="761246"/>
                <a:ext cx="62697" cy="2408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1" extrusionOk="0">
                    <a:moveTo>
                      <a:pt x="342" y="0"/>
                    </a:moveTo>
                    <a:cubicBezTo>
                      <a:pt x="341" y="0"/>
                      <a:pt x="339" y="0"/>
                      <a:pt x="337" y="1"/>
                    </a:cubicBezTo>
                    <a:cubicBezTo>
                      <a:pt x="280" y="20"/>
                      <a:pt x="229" y="39"/>
                      <a:pt x="172" y="58"/>
                    </a:cubicBezTo>
                    <a:cubicBezTo>
                      <a:pt x="114" y="71"/>
                      <a:pt x="64" y="96"/>
                      <a:pt x="13" y="122"/>
                    </a:cubicBezTo>
                    <a:cubicBezTo>
                      <a:pt x="0" y="128"/>
                      <a:pt x="6" y="141"/>
                      <a:pt x="19" y="141"/>
                    </a:cubicBezTo>
                    <a:cubicBezTo>
                      <a:pt x="76" y="128"/>
                      <a:pt x="134" y="115"/>
                      <a:pt x="184" y="96"/>
                    </a:cubicBezTo>
                    <a:cubicBezTo>
                      <a:pt x="242" y="77"/>
                      <a:pt x="292" y="58"/>
                      <a:pt x="343" y="39"/>
                    </a:cubicBezTo>
                    <a:cubicBezTo>
                      <a:pt x="367" y="33"/>
                      <a:pt x="363" y="0"/>
                      <a:pt x="3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 flipH="1">
                <a:off x="7088238" y="1790557"/>
                <a:ext cx="171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682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 flipH="1">
                <a:off x="6652773" y="173556"/>
                <a:ext cx="2648152" cy="2154805"/>
              </a:xfrm>
              <a:custGeom>
                <a:avLst/>
                <a:gdLst/>
                <a:ahLst/>
                <a:cxnLst/>
                <a:rect l="l" t="t" r="r" b="b"/>
                <a:pathLst>
                  <a:path w="15501" h="12613" extrusionOk="0">
                    <a:moveTo>
                      <a:pt x="14166" y="2462"/>
                    </a:moveTo>
                    <a:cubicBezTo>
                      <a:pt x="14388" y="2538"/>
                      <a:pt x="14604" y="2634"/>
                      <a:pt x="14807" y="2742"/>
                    </a:cubicBezTo>
                    <a:cubicBezTo>
                      <a:pt x="14909" y="2793"/>
                      <a:pt x="15011" y="2856"/>
                      <a:pt x="15106" y="2913"/>
                    </a:cubicBezTo>
                    <a:cubicBezTo>
                      <a:pt x="15151" y="2945"/>
                      <a:pt x="15195" y="2977"/>
                      <a:pt x="15240" y="3002"/>
                    </a:cubicBezTo>
                    <a:cubicBezTo>
                      <a:pt x="15265" y="3021"/>
                      <a:pt x="15284" y="3034"/>
                      <a:pt x="15309" y="3053"/>
                    </a:cubicBezTo>
                    <a:cubicBezTo>
                      <a:pt x="15316" y="3060"/>
                      <a:pt x="15329" y="3072"/>
                      <a:pt x="15335" y="3079"/>
                    </a:cubicBezTo>
                    <a:cubicBezTo>
                      <a:pt x="15340" y="3083"/>
                      <a:pt x="15341" y="3088"/>
                      <a:pt x="15341" y="3093"/>
                    </a:cubicBezTo>
                    <a:lnTo>
                      <a:pt x="15341" y="3093"/>
                    </a:lnTo>
                    <a:cubicBezTo>
                      <a:pt x="15341" y="3093"/>
                      <a:pt x="15341" y="3093"/>
                      <a:pt x="15340" y="3093"/>
                    </a:cubicBezTo>
                    <a:cubicBezTo>
                      <a:pt x="15323" y="3093"/>
                      <a:pt x="15289" y="3079"/>
                      <a:pt x="15278" y="3079"/>
                    </a:cubicBezTo>
                    <a:cubicBezTo>
                      <a:pt x="15252" y="3066"/>
                      <a:pt x="15221" y="3060"/>
                      <a:pt x="15189" y="3053"/>
                    </a:cubicBezTo>
                    <a:cubicBezTo>
                      <a:pt x="15132" y="3040"/>
                      <a:pt x="15068" y="3028"/>
                      <a:pt x="15011" y="3021"/>
                    </a:cubicBezTo>
                    <a:cubicBezTo>
                      <a:pt x="14890" y="2996"/>
                      <a:pt x="14769" y="2977"/>
                      <a:pt x="14649" y="2958"/>
                    </a:cubicBezTo>
                    <a:cubicBezTo>
                      <a:pt x="14413" y="2926"/>
                      <a:pt x="14172" y="2907"/>
                      <a:pt x="13930" y="2901"/>
                    </a:cubicBezTo>
                    <a:cubicBezTo>
                      <a:pt x="13864" y="2897"/>
                      <a:pt x="13797" y="2896"/>
                      <a:pt x="13731" y="2896"/>
                    </a:cubicBezTo>
                    <a:cubicBezTo>
                      <a:pt x="13665" y="2896"/>
                      <a:pt x="13600" y="2897"/>
                      <a:pt x="13536" y="2901"/>
                    </a:cubicBezTo>
                    <a:cubicBezTo>
                      <a:pt x="13422" y="2901"/>
                      <a:pt x="13308" y="2901"/>
                      <a:pt x="13193" y="2913"/>
                    </a:cubicBezTo>
                    <a:cubicBezTo>
                      <a:pt x="13219" y="2863"/>
                      <a:pt x="13263" y="2818"/>
                      <a:pt x="13308" y="2786"/>
                    </a:cubicBezTo>
                    <a:lnTo>
                      <a:pt x="13320" y="2786"/>
                    </a:lnTo>
                    <a:lnTo>
                      <a:pt x="13327" y="2780"/>
                    </a:lnTo>
                    <a:cubicBezTo>
                      <a:pt x="13352" y="2780"/>
                      <a:pt x="13378" y="2774"/>
                      <a:pt x="13403" y="2767"/>
                    </a:cubicBezTo>
                    <a:cubicBezTo>
                      <a:pt x="13427" y="2753"/>
                      <a:pt x="13451" y="2746"/>
                      <a:pt x="13477" y="2746"/>
                    </a:cubicBezTo>
                    <a:cubicBezTo>
                      <a:pt x="13486" y="2746"/>
                      <a:pt x="13495" y="2747"/>
                      <a:pt x="13505" y="2748"/>
                    </a:cubicBezTo>
                    <a:cubicBezTo>
                      <a:pt x="13536" y="2742"/>
                      <a:pt x="13568" y="2735"/>
                      <a:pt x="13600" y="2729"/>
                    </a:cubicBezTo>
                    <a:cubicBezTo>
                      <a:pt x="13664" y="2716"/>
                      <a:pt x="13727" y="2691"/>
                      <a:pt x="13784" y="2666"/>
                    </a:cubicBezTo>
                    <a:cubicBezTo>
                      <a:pt x="13803" y="2653"/>
                      <a:pt x="13822" y="2640"/>
                      <a:pt x="13842" y="2634"/>
                    </a:cubicBezTo>
                    <a:cubicBezTo>
                      <a:pt x="13969" y="2621"/>
                      <a:pt x="14083" y="2557"/>
                      <a:pt x="14166" y="2462"/>
                    </a:cubicBezTo>
                    <a:close/>
                    <a:moveTo>
                      <a:pt x="13530" y="2977"/>
                    </a:moveTo>
                    <a:cubicBezTo>
                      <a:pt x="13664" y="2977"/>
                      <a:pt x="13797" y="2977"/>
                      <a:pt x="13930" y="2983"/>
                    </a:cubicBezTo>
                    <a:cubicBezTo>
                      <a:pt x="14197" y="2996"/>
                      <a:pt x="14464" y="3021"/>
                      <a:pt x="14731" y="3066"/>
                    </a:cubicBezTo>
                    <a:cubicBezTo>
                      <a:pt x="14858" y="3085"/>
                      <a:pt x="14992" y="3110"/>
                      <a:pt x="15125" y="3142"/>
                    </a:cubicBezTo>
                    <a:lnTo>
                      <a:pt x="15138" y="3142"/>
                    </a:lnTo>
                    <a:cubicBezTo>
                      <a:pt x="15024" y="3161"/>
                      <a:pt x="14903" y="3187"/>
                      <a:pt x="14788" y="3199"/>
                    </a:cubicBezTo>
                    <a:cubicBezTo>
                      <a:pt x="14598" y="3225"/>
                      <a:pt x="14413" y="3237"/>
                      <a:pt x="14223" y="3237"/>
                    </a:cubicBezTo>
                    <a:cubicBezTo>
                      <a:pt x="14026" y="3237"/>
                      <a:pt x="13835" y="3218"/>
                      <a:pt x="13645" y="3174"/>
                    </a:cubicBezTo>
                    <a:cubicBezTo>
                      <a:pt x="13562" y="3155"/>
                      <a:pt x="13479" y="3123"/>
                      <a:pt x="13403" y="3079"/>
                    </a:cubicBezTo>
                    <a:cubicBezTo>
                      <a:pt x="13359" y="3053"/>
                      <a:pt x="13308" y="3021"/>
                      <a:pt x="13263" y="2990"/>
                    </a:cubicBezTo>
                    <a:cubicBezTo>
                      <a:pt x="13352" y="2990"/>
                      <a:pt x="13441" y="2977"/>
                      <a:pt x="13530" y="2977"/>
                    </a:cubicBezTo>
                    <a:close/>
                    <a:moveTo>
                      <a:pt x="13142" y="9306"/>
                    </a:moveTo>
                    <a:cubicBezTo>
                      <a:pt x="13149" y="9313"/>
                      <a:pt x="13155" y="9313"/>
                      <a:pt x="13168" y="9319"/>
                    </a:cubicBezTo>
                    <a:lnTo>
                      <a:pt x="13200" y="9332"/>
                    </a:lnTo>
                    <a:cubicBezTo>
                      <a:pt x="13219" y="9338"/>
                      <a:pt x="13244" y="9351"/>
                      <a:pt x="13263" y="9363"/>
                    </a:cubicBezTo>
                    <a:cubicBezTo>
                      <a:pt x="13301" y="9389"/>
                      <a:pt x="13339" y="9427"/>
                      <a:pt x="13359" y="9472"/>
                    </a:cubicBezTo>
                    <a:cubicBezTo>
                      <a:pt x="13397" y="9529"/>
                      <a:pt x="13403" y="9605"/>
                      <a:pt x="13390" y="9675"/>
                    </a:cubicBezTo>
                    <a:cubicBezTo>
                      <a:pt x="13359" y="9592"/>
                      <a:pt x="13308" y="9522"/>
                      <a:pt x="13238" y="9472"/>
                    </a:cubicBezTo>
                    <a:cubicBezTo>
                      <a:pt x="13193" y="9433"/>
                      <a:pt x="13142" y="9408"/>
                      <a:pt x="13079" y="9402"/>
                    </a:cubicBezTo>
                    <a:cubicBezTo>
                      <a:pt x="13073" y="9395"/>
                      <a:pt x="13060" y="9389"/>
                      <a:pt x="13047" y="9383"/>
                    </a:cubicBezTo>
                    <a:lnTo>
                      <a:pt x="13098" y="9344"/>
                    </a:lnTo>
                    <a:lnTo>
                      <a:pt x="13142" y="9306"/>
                    </a:lnTo>
                    <a:close/>
                    <a:moveTo>
                      <a:pt x="12977" y="9459"/>
                    </a:moveTo>
                    <a:cubicBezTo>
                      <a:pt x="13054" y="9491"/>
                      <a:pt x="13123" y="9548"/>
                      <a:pt x="13174" y="9624"/>
                    </a:cubicBezTo>
                    <a:cubicBezTo>
                      <a:pt x="13231" y="9707"/>
                      <a:pt x="13251" y="9815"/>
                      <a:pt x="13225" y="9910"/>
                    </a:cubicBezTo>
                    <a:cubicBezTo>
                      <a:pt x="13212" y="9961"/>
                      <a:pt x="13193" y="10012"/>
                      <a:pt x="13162" y="10056"/>
                    </a:cubicBezTo>
                    <a:cubicBezTo>
                      <a:pt x="13162" y="10037"/>
                      <a:pt x="13162" y="10018"/>
                      <a:pt x="13155" y="9993"/>
                    </a:cubicBezTo>
                    <a:cubicBezTo>
                      <a:pt x="13142" y="9897"/>
                      <a:pt x="13111" y="9808"/>
                      <a:pt x="13060" y="9726"/>
                    </a:cubicBezTo>
                    <a:cubicBezTo>
                      <a:pt x="13015" y="9643"/>
                      <a:pt x="12945" y="9573"/>
                      <a:pt x="12863" y="9522"/>
                    </a:cubicBezTo>
                    <a:lnTo>
                      <a:pt x="12907" y="9491"/>
                    </a:lnTo>
                    <a:cubicBezTo>
                      <a:pt x="12926" y="9478"/>
                      <a:pt x="12939" y="9465"/>
                      <a:pt x="12952" y="9459"/>
                    </a:cubicBezTo>
                    <a:close/>
                    <a:moveTo>
                      <a:pt x="10226" y="10812"/>
                    </a:moveTo>
                    <a:cubicBezTo>
                      <a:pt x="10257" y="10825"/>
                      <a:pt x="10283" y="10838"/>
                      <a:pt x="10315" y="10844"/>
                    </a:cubicBezTo>
                    <a:lnTo>
                      <a:pt x="10289" y="10851"/>
                    </a:lnTo>
                    <a:cubicBezTo>
                      <a:pt x="10257" y="10863"/>
                      <a:pt x="10232" y="10870"/>
                      <a:pt x="10207" y="10882"/>
                    </a:cubicBezTo>
                    <a:cubicBezTo>
                      <a:pt x="10156" y="10895"/>
                      <a:pt x="10099" y="10914"/>
                      <a:pt x="10048" y="10927"/>
                    </a:cubicBezTo>
                    <a:cubicBezTo>
                      <a:pt x="9940" y="10959"/>
                      <a:pt x="9825" y="10978"/>
                      <a:pt x="9711" y="11003"/>
                    </a:cubicBezTo>
                    <a:cubicBezTo>
                      <a:pt x="9703" y="11003"/>
                      <a:pt x="9664" y="11013"/>
                      <a:pt x="9635" y="11013"/>
                    </a:cubicBezTo>
                    <a:cubicBezTo>
                      <a:pt x="9617" y="11013"/>
                      <a:pt x="9603" y="11009"/>
                      <a:pt x="9603" y="10997"/>
                    </a:cubicBezTo>
                    <a:cubicBezTo>
                      <a:pt x="9603" y="10965"/>
                      <a:pt x="9705" y="10927"/>
                      <a:pt x="9724" y="10920"/>
                    </a:cubicBezTo>
                    <a:cubicBezTo>
                      <a:pt x="9774" y="10895"/>
                      <a:pt x="9825" y="10876"/>
                      <a:pt x="9876" y="10863"/>
                    </a:cubicBezTo>
                    <a:cubicBezTo>
                      <a:pt x="9921" y="10857"/>
                      <a:pt x="9971" y="10844"/>
                      <a:pt x="10022" y="10831"/>
                    </a:cubicBezTo>
                    <a:cubicBezTo>
                      <a:pt x="10022" y="10831"/>
                      <a:pt x="10022" y="10831"/>
                      <a:pt x="10029" y="10825"/>
                    </a:cubicBezTo>
                    <a:cubicBezTo>
                      <a:pt x="10092" y="10825"/>
                      <a:pt x="10162" y="10819"/>
                      <a:pt x="10226" y="10812"/>
                    </a:cubicBezTo>
                    <a:close/>
                    <a:moveTo>
                      <a:pt x="11064" y="10730"/>
                    </a:moveTo>
                    <a:cubicBezTo>
                      <a:pt x="11064" y="10736"/>
                      <a:pt x="11071" y="10742"/>
                      <a:pt x="11077" y="10749"/>
                    </a:cubicBezTo>
                    <a:cubicBezTo>
                      <a:pt x="11115" y="10774"/>
                      <a:pt x="11153" y="10812"/>
                      <a:pt x="11185" y="10851"/>
                    </a:cubicBezTo>
                    <a:cubicBezTo>
                      <a:pt x="11261" y="10965"/>
                      <a:pt x="11255" y="11124"/>
                      <a:pt x="11166" y="11238"/>
                    </a:cubicBezTo>
                    <a:cubicBezTo>
                      <a:pt x="11147" y="11175"/>
                      <a:pt x="11122" y="11117"/>
                      <a:pt x="11096" y="11054"/>
                    </a:cubicBezTo>
                    <a:cubicBezTo>
                      <a:pt x="11058" y="10978"/>
                      <a:pt x="11014" y="10908"/>
                      <a:pt x="10963" y="10844"/>
                    </a:cubicBezTo>
                    <a:lnTo>
                      <a:pt x="10956" y="10838"/>
                    </a:lnTo>
                    <a:cubicBezTo>
                      <a:pt x="10950" y="10825"/>
                      <a:pt x="10950" y="10819"/>
                      <a:pt x="10944" y="10806"/>
                    </a:cubicBezTo>
                    <a:cubicBezTo>
                      <a:pt x="10925" y="10781"/>
                      <a:pt x="10906" y="10762"/>
                      <a:pt x="10887" y="10736"/>
                    </a:cubicBezTo>
                    <a:cubicBezTo>
                      <a:pt x="10944" y="10736"/>
                      <a:pt x="11007" y="10736"/>
                      <a:pt x="11064" y="10730"/>
                    </a:cubicBezTo>
                    <a:close/>
                    <a:moveTo>
                      <a:pt x="10658" y="10723"/>
                    </a:moveTo>
                    <a:lnTo>
                      <a:pt x="10753" y="10730"/>
                    </a:lnTo>
                    <a:cubicBezTo>
                      <a:pt x="10759" y="10736"/>
                      <a:pt x="10772" y="10742"/>
                      <a:pt x="10779" y="10749"/>
                    </a:cubicBezTo>
                    <a:cubicBezTo>
                      <a:pt x="10810" y="10774"/>
                      <a:pt x="10842" y="10806"/>
                      <a:pt x="10867" y="10844"/>
                    </a:cubicBezTo>
                    <a:cubicBezTo>
                      <a:pt x="10918" y="10908"/>
                      <a:pt x="10950" y="10990"/>
                      <a:pt x="10963" y="11079"/>
                    </a:cubicBezTo>
                    <a:cubicBezTo>
                      <a:pt x="10969" y="11232"/>
                      <a:pt x="10912" y="11384"/>
                      <a:pt x="10791" y="11486"/>
                    </a:cubicBezTo>
                    <a:cubicBezTo>
                      <a:pt x="10829" y="11232"/>
                      <a:pt x="10709" y="10978"/>
                      <a:pt x="10486" y="10844"/>
                    </a:cubicBezTo>
                    <a:cubicBezTo>
                      <a:pt x="10448" y="10819"/>
                      <a:pt x="10410" y="10800"/>
                      <a:pt x="10372" y="10787"/>
                    </a:cubicBezTo>
                    <a:lnTo>
                      <a:pt x="10410" y="10781"/>
                    </a:lnTo>
                    <a:cubicBezTo>
                      <a:pt x="10493" y="10768"/>
                      <a:pt x="10575" y="10742"/>
                      <a:pt x="10658" y="10723"/>
                    </a:cubicBezTo>
                    <a:close/>
                    <a:moveTo>
                      <a:pt x="11592" y="73"/>
                    </a:moveTo>
                    <a:cubicBezTo>
                      <a:pt x="11522" y="85"/>
                      <a:pt x="11465" y="111"/>
                      <a:pt x="11401" y="136"/>
                    </a:cubicBezTo>
                    <a:cubicBezTo>
                      <a:pt x="11382" y="149"/>
                      <a:pt x="11395" y="174"/>
                      <a:pt x="11420" y="174"/>
                    </a:cubicBezTo>
                    <a:cubicBezTo>
                      <a:pt x="11497" y="155"/>
                      <a:pt x="11579" y="136"/>
                      <a:pt x="11655" y="124"/>
                    </a:cubicBezTo>
                    <a:cubicBezTo>
                      <a:pt x="11655" y="130"/>
                      <a:pt x="11662" y="136"/>
                      <a:pt x="11668" y="136"/>
                    </a:cubicBezTo>
                    <a:cubicBezTo>
                      <a:pt x="11697" y="139"/>
                      <a:pt x="11725" y="141"/>
                      <a:pt x="11754" y="141"/>
                    </a:cubicBezTo>
                    <a:cubicBezTo>
                      <a:pt x="11783" y="141"/>
                      <a:pt x="11811" y="139"/>
                      <a:pt x="11840" y="136"/>
                    </a:cubicBezTo>
                    <a:cubicBezTo>
                      <a:pt x="11903" y="130"/>
                      <a:pt x="11967" y="130"/>
                      <a:pt x="12030" y="130"/>
                    </a:cubicBezTo>
                    <a:cubicBezTo>
                      <a:pt x="12054" y="129"/>
                      <a:pt x="12077" y="128"/>
                      <a:pt x="12101" y="128"/>
                    </a:cubicBezTo>
                    <a:cubicBezTo>
                      <a:pt x="12209" y="128"/>
                      <a:pt x="12313" y="140"/>
                      <a:pt x="12418" y="155"/>
                    </a:cubicBezTo>
                    <a:lnTo>
                      <a:pt x="12488" y="168"/>
                    </a:lnTo>
                    <a:cubicBezTo>
                      <a:pt x="12475" y="181"/>
                      <a:pt x="12482" y="200"/>
                      <a:pt x="12501" y="213"/>
                    </a:cubicBezTo>
                    <a:cubicBezTo>
                      <a:pt x="12558" y="225"/>
                      <a:pt x="12615" y="244"/>
                      <a:pt x="12679" y="251"/>
                    </a:cubicBezTo>
                    <a:cubicBezTo>
                      <a:pt x="12742" y="263"/>
                      <a:pt x="12799" y="276"/>
                      <a:pt x="12863" y="295"/>
                    </a:cubicBezTo>
                    <a:cubicBezTo>
                      <a:pt x="12984" y="340"/>
                      <a:pt x="13104" y="390"/>
                      <a:pt x="13219" y="454"/>
                    </a:cubicBezTo>
                    <a:cubicBezTo>
                      <a:pt x="13320" y="518"/>
                      <a:pt x="13416" y="581"/>
                      <a:pt x="13505" y="664"/>
                    </a:cubicBezTo>
                    <a:cubicBezTo>
                      <a:pt x="13486" y="657"/>
                      <a:pt x="13473" y="645"/>
                      <a:pt x="13460" y="638"/>
                    </a:cubicBezTo>
                    <a:cubicBezTo>
                      <a:pt x="13352" y="575"/>
                      <a:pt x="13231" y="543"/>
                      <a:pt x="13111" y="530"/>
                    </a:cubicBezTo>
                    <a:cubicBezTo>
                      <a:pt x="13098" y="530"/>
                      <a:pt x="13085" y="556"/>
                      <a:pt x="13104" y="562"/>
                    </a:cubicBezTo>
                    <a:cubicBezTo>
                      <a:pt x="13206" y="613"/>
                      <a:pt x="13314" y="651"/>
                      <a:pt x="13422" y="708"/>
                    </a:cubicBezTo>
                    <a:cubicBezTo>
                      <a:pt x="13524" y="759"/>
                      <a:pt x="13619" y="829"/>
                      <a:pt x="13702" y="912"/>
                    </a:cubicBezTo>
                    <a:cubicBezTo>
                      <a:pt x="13803" y="1001"/>
                      <a:pt x="13892" y="1102"/>
                      <a:pt x="13962" y="1217"/>
                    </a:cubicBezTo>
                    <a:cubicBezTo>
                      <a:pt x="13918" y="1159"/>
                      <a:pt x="13867" y="1115"/>
                      <a:pt x="13810" y="1077"/>
                    </a:cubicBezTo>
                    <a:cubicBezTo>
                      <a:pt x="13805" y="1074"/>
                      <a:pt x="13801" y="1073"/>
                      <a:pt x="13797" y="1073"/>
                    </a:cubicBezTo>
                    <a:cubicBezTo>
                      <a:pt x="13783" y="1073"/>
                      <a:pt x="13773" y="1087"/>
                      <a:pt x="13778" y="1102"/>
                    </a:cubicBezTo>
                    <a:cubicBezTo>
                      <a:pt x="13861" y="1242"/>
                      <a:pt x="13981" y="1356"/>
                      <a:pt x="14070" y="1496"/>
                    </a:cubicBezTo>
                    <a:cubicBezTo>
                      <a:pt x="14159" y="1623"/>
                      <a:pt x="14216" y="1776"/>
                      <a:pt x="14248" y="1935"/>
                    </a:cubicBezTo>
                    <a:cubicBezTo>
                      <a:pt x="14267" y="2081"/>
                      <a:pt x="14242" y="2233"/>
                      <a:pt x="14159" y="2367"/>
                    </a:cubicBezTo>
                    <a:cubicBezTo>
                      <a:pt x="14153" y="2367"/>
                      <a:pt x="14147" y="2380"/>
                      <a:pt x="14147" y="2386"/>
                    </a:cubicBezTo>
                    <a:cubicBezTo>
                      <a:pt x="14096" y="2443"/>
                      <a:pt x="14039" y="2494"/>
                      <a:pt x="13975" y="2532"/>
                    </a:cubicBezTo>
                    <a:cubicBezTo>
                      <a:pt x="13994" y="2519"/>
                      <a:pt x="14007" y="2500"/>
                      <a:pt x="14026" y="2488"/>
                    </a:cubicBezTo>
                    <a:cubicBezTo>
                      <a:pt x="14051" y="2462"/>
                      <a:pt x="14070" y="2437"/>
                      <a:pt x="14077" y="2405"/>
                    </a:cubicBezTo>
                    <a:cubicBezTo>
                      <a:pt x="14077" y="2389"/>
                      <a:pt x="14064" y="2378"/>
                      <a:pt x="14052" y="2378"/>
                    </a:cubicBezTo>
                    <a:cubicBezTo>
                      <a:pt x="14050" y="2378"/>
                      <a:pt x="14047" y="2378"/>
                      <a:pt x="14045" y="2380"/>
                    </a:cubicBezTo>
                    <a:cubicBezTo>
                      <a:pt x="14019" y="2386"/>
                      <a:pt x="13994" y="2405"/>
                      <a:pt x="13975" y="2430"/>
                    </a:cubicBezTo>
                    <a:cubicBezTo>
                      <a:pt x="13950" y="2449"/>
                      <a:pt x="13930" y="2469"/>
                      <a:pt x="13911" y="2488"/>
                    </a:cubicBezTo>
                    <a:cubicBezTo>
                      <a:pt x="13816" y="2564"/>
                      <a:pt x="13708" y="2621"/>
                      <a:pt x="13594" y="2653"/>
                    </a:cubicBezTo>
                    <a:lnTo>
                      <a:pt x="13556" y="2659"/>
                    </a:lnTo>
                    <a:cubicBezTo>
                      <a:pt x="13562" y="2653"/>
                      <a:pt x="13568" y="2646"/>
                      <a:pt x="13575" y="2640"/>
                    </a:cubicBezTo>
                    <a:cubicBezTo>
                      <a:pt x="13587" y="2627"/>
                      <a:pt x="13600" y="2615"/>
                      <a:pt x="13606" y="2596"/>
                    </a:cubicBezTo>
                    <a:cubicBezTo>
                      <a:pt x="13619" y="2583"/>
                      <a:pt x="13625" y="2564"/>
                      <a:pt x="13632" y="2551"/>
                    </a:cubicBezTo>
                    <a:cubicBezTo>
                      <a:pt x="13636" y="2530"/>
                      <a:pt x="13620" y="2517"/>
                      <a:pt x="13605" y="2517"/>
                    </a:cubicBezTo>
                    <a:cubicBezTo>
                      <a:pt x="13598" y="2517"/>
                      <a:pt x="13591" y="2520"/>
                      <a:pt x="13587" y="2526"/>
                    </a:cubicBezTo>
                    <a:lnTo>
                      <a:pt x="13575" y="2538"/>
                    </a:lnTo>
                    <a:cubicBezTo>
                      <a:pt x="13568" y="2545"/>
                      <a:pt x="13562" y="2551"/>
                      <a:pt x="13556" y="2564"/>
                    </a:cubicBezTo>
                    <a:cubicBezTo>
                      <a:pt x="13549" y="2570"/>
                      <a:pt x="13543" y="2583"/>
                      <a:pt x="13530" y="2596"/>
                    </a:cubicBezTo>
                    <a:cubicBezTo>
                      <a:pt x="13511" y="2615"/>
                      <a:pt x="13492" y="2640"/>
                      <a:pt x="13467" y="2653"/>
                    </a:cubicBezTo>
                    <a:cubicBezTo>
                      <a:pt x="13416" y="2691"/>
                      <a:pt x="13365" y="2716"/>
                      <a:pt x="13308" y="2729"/>
                    </a:cubicBezTo>
                    <a:lnTo>
                      <a:pt x="13327" y="2691"/>
                    </a:lnTo>
                    <a:cubicBezTo>
                      <a:pt x="13333" y="2672"/>
                      <a:pt x="13339" y="2659"/>
                      <a:pt x="13346" y="2646"/>
                    </a:cubicBezTo>
                    <a:cubicBezTo>
                      <a:pt x="13352" y="2634"/>
                      <a:pt x="13352" y="2634"/>
                      <a:pt x="13352" y="2621"/>
                    </a:cubicBezTo>
                    <a:cubicBezTo>
                      <a:pt x="13352" y="2615"/>
                      <a:pt x="13352" y="2608"/>
                      <a:pt x="13352" y="2602"/>
                    </a:cubicBezTo>
                    <a:cubicBezTo>
                      <a:pt x="13352" y="2590"/>
                      <a:pt x="13347" y="2583"/>
                      <a:pt x="13340" y="2583"/>
                    </a:cubicBezTo>
                    <a:cubicBezTo>
                      <a:pt x="13336" y="2583"/>
                      <a:pt x="13331" y="2585"/>
                      <a:pt x="13327" y="2589"/>
                    </a:cubicBezTo>
                    <a:cubicBezTo>
                      <a:pt x="13320" y="2589"/>
                      <a:pt x="13314" y="2596"/>
                      <a:pt x="13308" y="2602"/>
                    </a:cubicBezTo>
                    <a:cubicBezTo>
                      <a:pt x="13308" y="2608"/>
                      <a:pt x="13301" y="2621"/>
                      <a:pt x="13301" y="2627"/>
                    </a:cubicBezTo>
                    <a:cubicBezTo>
                      <a:pt x="13295" y="2634"/>
                      <a:pt x="13289" y="2653"/>
                      <a:pt x="13282" y="2666"/>
                    </a:cubicBezTo>
                    <a:cubicBezTo>
                      <a:pt x="13270" y="2697"/>
                      <a:pt x="13263" y="2723"/>
                      <a:pt x="13251" y="2754"/>
                    </a:cubicBezTo>
                    <a:cubicBezTo>
                      <a:pt x="13181" y="2799"/>
                      <a:pt x="13123" y="2863"/>
                      <a:pt x="13092" y="2939"/>
                    </a:cubicBezTo>
                    <a:cubicBezTo>
                      <a:pt x="13085" y="2964"/>
                      <a:pt x="13104" y="2983"/>
                      <a:pt x="13130" y="2990"/>
                    </a:cubicBezTo>
                    <a:lnTo>
                      <a:pt x="13142" y="2990"/>
                    </a:lnTo>
                    <a:cubicBezTo>
                      <a:pt x="13123" y="2996"/>
                      <a:pt x="13111" y="3009"/>
                      <a:pt x="13092" y="3028"/>
                    </a:cubicBezTo>
                    <a:cubicBezTo>
                      <a:pt x="13066" y="3047"/>
                      <a:pt x="13041" y="3066"/>
                      <a:pt x="13015" y="3085"/>
                    </a:cubicBezTo>
                    <a:cubicBezTo>
                      <a:pt x="12965" y="3117"/>
                      <a:pt x="12907" y="3148"/>
                      <a:pt x="12850" y="3168"/>
                    </a:cubicBezTo>
                    <a:cubicBezTo>
                      <a:pt x="12793" y="3193"/>
                      <a:pt x="12736" y="3206"/>
                      <a:pt x="12672" y="3212"/>
                    </a:cubicBezTo>
                    <a:lnTo>
                      <a:pt x="12571" y="3212"/>
                    </a:lnTo>
                    <a:cubicBezTo>
                      <a:pt x="12558" y="3206"/>
                      <a:pt x="12551" y="3206"/>
                      <a:pt x="12539" y="3199"/>
                    </a:cubicBezTo>
                    <a:lnTo>
                      <a:pt x="12545" y="3199"/>
                    </a:lnTo>
                    <a:cubicBezTo>
                      <a:pt x="12564" y="3193"/>
                      <a:pt x="12590" y="3180"/>
                      <a:pt x="12590" y="3155"/>
                    </a:cubicBezTo>
                    <a:cubicBezTo>
                      <a:pt x="12596" y="3142"/>
                      <a:pt x="12590" y="3129"/>
                      <a:pt x="12577" y="3129"/>
                    </a:cubicBezTo>
                    <a:cubicBezTo>
                      <a:pt x="12569" y="3127"/>
                      <a:pt x="12561" y="3125"/>
                      <a:pt x="12553" y="3125"/>
                    </a:cubicBezTo>
                    <a:cubicBezTo>
                      <a:pt x="12542" y="3125"/>
                      <a:pt x="12531" y="3128"/>
                      <a:pt x="12520" y="3136"/>
                    </a:cubicBezTo>
                    <a:lnTo>
                      <a:pt x="12463" y="3148"/>
                    </a:lnTo>
                    <a:cubicBezTo>
                      <a:pt x="12424" y="3161"/>
                      <a:pt x="12386" y="3168"/>
                      <a:pt x="12348" y="3174"/>
                    </a:cubicBezTo>
                    <a:lnTo>
                      <a:pt x="12227" y="3174"/>
                    </a:lnTo>
                    <a:cubicBezTo>
                      <a:pt x="12189" y="3168"/>
                      <a:pt x="12151" y="3161"/>
                      <a:pt x="12113" y="3161"/>
                    </a:cubicBezTo>
                    <a:cubicBezTo>
                      <a:pt x="12094" y="3168"/>
                      <a:pt x="12088" y="3187"/>
                      <a:pt x="12100" y="3199"/>
                    </a:cubicBezTo>
                    <a:cubicBezTo>
                      <a:pt x="12132" y="3225"/>
                      <a:pt x="12177" y="3244"/>
                      <a:pt x="12221" y="3250"/>
                    </a:cubicBezTo>
                    <a:cubicBezTo>
                      <a:pt x="12259" y="3257"/>
                      <a:pt x="12310" y="3257"/>
                      <a:pt x="12354" y="3257"/>
                    </a:cubicBezTo>
                    <a:cubicBezTo>
                      <a:pt x="12393" y="3257"/>
                      <a:pt x="12431" y="3250"/>
                      <a:pt x="12469" y="3237"/>
                    </a:cubicBezTo>
                    <a:cubicBezTo>
                      <a:pt x="12513" y="3276"/>
                      <a:pt x="12568" y="3296"/>
                      <a:pt x="12627" y="3296"/>
                    </a:cubicBezTo>
                    <a:cubicBezTo>
                      <a:pt x="12636" y="3296"/>
                      <a:pt x="12644" y="3295"/>
                      <a:pt x="12653" y="3295"/>
                    </a:cubicBezTo>
                    <a:cubicBezTo>
                      <a:pt x="12723" y="3295"/>
                      <a:pt x="12793" y="3282"/>
                      <a:pt x="12863" y="3257"/>
                    </a:cubicBezTo>
                    <a:cubicBezTo>
                      <a:pt x="12926" y="3237"/>
                      <a:pt x="12990" y="3206"/>
                      <a:pt x="13047" y="3168"/>
                    </a:cubicBezTo>
                    <a:cubicBezTo>
                      <a:pt x="13079" y="3148"/>
                      <a:pt x="13104" y="3129"/>
                      <a:pt x="13136" y="3104"/>
                    </a:cubicBezTo>
                    <a:cubicBezTo>
                      <a:pt x="13155" y="3085"/>
                      <a:pt x="13174" y="3066"/>
                      <a:pt x="13193" y="3040"/>
                    </a:cubicBezTo>
                    <a:cubicBezTo>
                      <a:pt x="13219" y="3066"/>
                      <a:pt x="13251" y="3098"/>
                      <a:pt x="13282" y="3117"/>
                    </a:cubicBezTo>
                    <a:cubicBezTo>
                      <a:pt x="13339" y="3161"/>
                      <a:pt x="13397" y="3193"/>
                      <a:pt x="13460" y="3218"/>
                    </a:cubicBezTo>
                    <a:cubicBezTo>
                      <a:pt x="13600" y="3276"/>
                      <a:pt x="13753" y="3314"/>
                      <a:pt x="13905" y="3326"/>
                    </a:cubicBezTo>
                    <a:cubicBezTo>
                      <a:pt x="13975" y="3333"/>
                      <a:pt x="14039" y="3339"/>
                      <a:pt x="14102" y="3339"/>
                    </a:cubicBezTo>
                    <a:cubicBezTo>
                      <a:pt x="14102" y="3358"/>
                      <a:pt x="14102" y="3371"/>
                      <a:pt x="14102" y="3390"/>
                    </a:cubicBezTo>
                    <a:lnTo>
                      <a:pt x="14102" y="3447"/>
                    </a:lnTo>
                    <a:cubicBezTo>
                      <a:pt x="14102" y="3485"/>
                      <a:pt x="14102" y="3523"/>
                      <a:pt x="14089" y="3562"/>
                    </a:cubicBezTo>
                    <a:cubicBezTo>
                      <a:pt x="14083" y="3593"/>
                      <a:pt x="14070" y="3631"/>
                      <a:pt x="14058" y="3670"/>
                    </a:cubicBezTo>
                    <a:cubicBezTo>
                      <a:pt x="14051" y="3682"/>
                      <a:pt x="14045" y="3701"/>
                      <a:pt x="14032" y="3720"/>
                    </a:cubicBezTo>
                    <a:cubicBezTo>
                      <a:pt x="14026" y="3739"/>
                      <a:pt x="14019" y="3759"/>
                      <a:pt x="14032" y="3778"/>
                    </a:cubicBezTo>
                    <a:cubicBezTo>
                      <a:pt x="14032" y="3784"/>
                      <a:pt x="14039" y="3790"/>
                      <a:pt x="14051" y="3790"/>
                    </a:cubicBezTo>
                    <a:cubicBezTo>
                      <a:pt x="14096" y="3778"/>
                      <a:pt x="14121" y="3720"/>
                      <a:pt x="14140" y="3689"/>
                    </a:cubicBezTo>
                    <a:cubicBezTo>
                      <a:pt x="14153" y="3651"/>
                      <a:pt x="14166" y="3612"/>
                      <a:pt x="14178" y="3568"/>
                    </a:cubicBezTo>
                    <a:lnTo>
                      <a:pt x="14178" y="3555"/>
                    </a:lnTo>
                    <a:cubicBezTo>
                      <a:pt x="14178" y="3587"/>
                      <a:pt x="14185" y="3625"/>
                      <a:pt x="14191" y="3657"/>
                    </a:cubicBezTo>
                    <a:cubicBezTo>
                      <a:pt x="14185" y="3670"/>
                      <a:pt x="14185" y="3676"/>
                      <a:pt x="14191" y="3689"/>
                    </a:cubicBezTo>
                    <a:lnTo>
                      <a:pt x="14197" y="3695"/>
                    </a:lnTo>
                    <a:cubicBezTo>
                      <a:pt x="14197" y="3739"/>
                      <a:pt x="14204" y="3778"/>
                      <a:pt x="14204" y="3822"/>
                    </a:cubicBezTo>
                    <a:cubicBezTo>
                      <a:pt x="14204" y="3854"/>
                      <a:pt x="14204" y="3905"/>
                      <a:pt x="14236" y="3905"/>
                    </a:cubicBezTo>
                    <a:cubicBezTo>
                      <a:pt x="14255" y="3905"/>
                      <a:pt x="14267" y="3892"/>
                      <a:pt x="14274" y="3879"/>
                    </a:cubicBezTo>
                    <a:cubicBezTo>
                      <a:pt x="14318" y="4019"/>
                      <a:pt x="14356" y="4153"/>
                      <a:pt x="14394" y="4299"/>
                    </a:cubicBezTo>
                    <a:cubicBezTo>
                      <a:pt x="14433" y="4464"/>
                      <a:pt x="14464" y="4636"/>
                      <a:pt x="14483" y="4807"/>
                    </a:cubicBezTo>
                    <a:cubicBezTo>
                      <a:pt x="14534" y="5157"/>
                      <a:pt x="14547" y="5506"/>
                      <a:pt x="14521" y="5856"/>
                    </a:cubicBezTo>
                    <a:cubicBezTo>
                      <a:pt x="14509" y="6034"/>
                      <a:pt x="14490" y="6205"/>
                      <a:pt x="14458" y="6377"/>
                    </a:cubicBezTo>
                    <a:lnTo>
                      <a:pt x="14458" y="6358"/>
                    </a:lnTo>
                    <a:cubicBezTo>
                      <a:pt x="14455" y="6339"/>
                      <a:pt x="14439" y="6329"/>
                      <a:pt x="14423" y="6329"/>
                    </a:cubicBezTo>
                    <a:cubicBezTo>
                      <a:pt x="14407" y="6329"/>
                      <a:pt x="14391" y="6339"/>
                      <a:pt x="14388" y="6358"/>
                    </a:cubicBezTo>
                    <a:cubicBezTo>
                      <a:pt x="14375" y="6478"/>
                      <a:pt x="14356" y="6593"/>
                      <a:pt x="14324" y="6707"/>
                    </a:cubicBezTo>
                    <a:cubicBezTo>
                      <a:pt x="14312" y="6790"/>
                      <a:pt x="14299" y="6860"/>
                      <a:pt x="14286" y="6936"/>
                    </a:cubicBezTo>
                    <a:cubicBezTo>
                      <a:pt x="14299" y="6815"/>
                      <a:pt x="14286" y="6688"/>
                      <a:pt x="14255" y="6574"/>
                    </a:cubicBezTo>
                    <a:cubicBezTo>
                      <a:pt x="14255" y="6561"/>
                      <a:pt x="14245" y="6555"/>
                      <a:pt x="14236" y="6555"/>
                    </a:cubicBezTo>
                    <a:cubicBezTo>
                      <a:pt x="14226" y="6555"/>
                      <a:pt x="14216" y="6561"/>
                      <a:pt x="14216" y="6574"/>
                    </a:cubicBezTo>
                    <a:cubicBezTo>
                      <a:pt x="14204" y="6714"/>
                      <a:pt x="14216" y="6860"/>
                      <a:pt x="14210" y="7006"/>
                    </a:cubicBezTo>
                    <a:cubicBezTo>
                      <a:pt x="14204" y="7146"/>
                      <a:pt x="14178" y="7292"/>
                      <a:pt x="14147" y="7432"/>
                    </a:cubicBezTo>
                    <a:cubicBezTo>
                      <a:pt x="14096" y="7641"/>
                      <a:pt x="14013" y="7845"/>
                      <a:pt x="13911" y="8042"/>
                    </a:cubicBezTo>
                    <a:cubicBezTo>
                      <a:pt x="13956" y="7896"/>
                      <a:pt x="13975" y="7743"/>
                      <a:pt x="13969" y="7597"/>
                    </a:cubicBezTo>
                    <a:cubicBezTo>
                      <a:pt x="13969" y="7583"/>
                      <a:pt x="13959" y="7574"/>
                      <a:pt x="13949" y="7574"/>
                    </a:cubicBezTo>
                    <a:cubicBezTo>
                      <a:pt x="13941" y="7574"/>
                      <a:pt x="13933" y="7579"/>
                      <a:pt x="13930" y="7591"/>
                    </a:cubicBezTo>
                    <a:cubicBezTo>
                      <a:pt x="13899" y="7743"/>
                      <a:pt x="13873" y="7896"/>
                      <a:pt x="13835" y="8048"/>
                    </a:cubicBezTo>
                    <a:cubicBezTo>
                      <a:pt x="13791" y="8201"/>
                      <a:pt x="13733" y="8347"/>
                      <a:pt x="13664" y="8487"/>
                    </a:cubicBezTo>
                    <a:cubicBezTo>
                      <a:pt x="13524" y="8772"/>
                      <a:pt x="13333" y="9027"/>
                      <a:pt x="13104" y="9243"/>
                    </a:cubicBezTo>
                    <a:cubicBezTo>
                      <a:pt x="13041" y="9300"/>
                      <a:pt x="12977" y="9357"/>
                      <a:pt x="12907" y="9408"/>
                    </a:cubicBezTo>
                    <a:cubicBezTo>
                      <a:pt x="12958" y="9344"/>
                      <a:pt x="13003" y="9275"/>
                      <a:pt x="13041" y="9205"/>
                    </a:cubicBezTo>
                    <a:cubicBezTo>
                      <a:pt x="13117" y="9097"/>
                      <a:pt x="13162" y="8976"/>
                      <a:pt x="13187" y="8849"/>
                    </a:cubicBezTo>
                    <a:cubicBezTo>
                      <a:pt x="13187" y="8833"/>
                      <a:pt x="13175" y="8825"/>
                      <a:pt x="13163" y="8825"/>
                    </a:cubicBezTo>
                    <a:cubicBezTo>
                      <a:pt x="13155" y="8825"/>
                      <a:pt x="13148" y="8829"/>
                      <a:pt x="13142" y="8836"/>
                    </a:cubicBezTo>
                    <a:cubicBezTo>
                      <a:pt x="13079" y="8938"/>
                      <a:pt x="13015" y="9039"/>
                      <a:pt x="12965" y="9154"/>
                    </a:cubicBezTo>
                    <a:cubicBezTo>
                      <a:pt x="12901" y="9262"/>
                      <a:pt x="12825" y="9363"/>
                      <a:pt x="12748" y="9465"/>
                    </a:cubicBezTo>
                    <a:cubicBezTo>
                      <a:pt x="12672" y="9560"/>
                      <a:pt x="12583" y="9656"/>
                      <a:pt x="12494" y="9738"/>
                    </a:cubicBezTo>
                    <a:cubicBezTo>
                      <a:pt x="12450" y="9783"/>
                      <a:pt x="12399" y="9815"/>
                      <a:pt x="12354" y="9859"/>
                    </a:cubicBezTo>
                    <a:cubicBezTo>
                      <a:pt x="12304" y="9891"/>
                      <a:pt x="12259" y="9929"/>
                      <a:pt x="12221" y="9980"/>
                    </a:cubicBezTo>
                    <a:cubicBezTo>
                      <a:pt x="12215" y="9993"/>
                      <a:pt x="12227" y="10012"/>
                      <a:pt x="12240" y="10012"/>
                    </a:cubicBezTo>
                    <a:cubicBezTo>
                      <a:pt x="12297" y="9993"/>
                      <a:pt x="12354" y="9961"/>
                      <a:pt x="12399" y="9923"/>
                    </a:cubicBezTo>
                    <a:cubicBezTo>
                      <a:pt x="12443" y="9885"/>
                      <a:pt x="12494" y="9846"/>
                      <a:pt x="12539" y="9808"/>
                    </a:cubicBezTo>
                    <a:lnTo>
                      <a:pt x="12539" y="9808"/>
                    </a:lnTo>
                    <a:cubicBezTo>
                      <a:pt x="12507" y="9846"/>
                      <a:pt x="12482" y="9891"/>
                      <a:pt x="12450" y="9923"/>
                    </a:cubicBezTo>
                    <a:cubicBezTo>
                      <a:pt x="12354" y="10043"/>
                      <a:pt x="12240" y="10151"/>
                      <a:pt x="12113" y="10247"/>
                    </a:cubicBezTo>
                    <a:cubicBezTo>
                      <a:pt x="11852" y="10450"/>
                      <a:pt x="11541" y="10584"/>
                      <a:pt x="11217" y="10647"/>
                    </a:cubicBezTo>
                    <a:cubicBezTo>
                      <a:pt x="11090" y="10666"/>
                      <a:pt x="10963" y="10679"/>
                      <a:pt x="10836" y="10679"/>
                    </a:cubicBezTo>
                    <a:lnTo>
                      <a:pt x="10817" y="10666"/>
                    </a:lnTo>
                    <a:cubicBezTo>
                      <a:pt x="10956" y="10628"/>
                      <a:pt x="11084" y="10565"/>
                      <a:pt x="11192" y="10476"/>
                    </a:cubicBezTo>
                    <a:cubicBezTo>
                      <a:pt x="11203" y="10464"/>
                      <a:pt x="11194" y="10437"/>
                      <a:pt x="11177" y="10437"/>
                    </a:cubicBezTo>
                    <a:cubicBezTo>
                      <a:pt x="11176" y="10437"/>
                      <a:pt x="11174" y="10437"/>
                      <a:pt x="11173" y="10437"/>
                    </a:cubicBezTo>
                    <a:cubicBezTo>
                      <a:pt x="11039" y="10476"/>
                      <a:pt x="10906" y="10526"/>
                      <a:pt x="10779" y="10584"/>
                    </a:cubicBezTo>
                    <a:cubicBezTo>
                      <a:pt x="10651" y="10628"/>
                      <a:pt x="10518" y="10666"/>
                      <a:pt x="10385" y="10692"/>
                    </a:cubicBezTo>
                    <a:cubicBezTo>
                      <a:pt x="10162" y="10737"/>
                      <a:pt x="9944" y="10763"/>
                      <a:pt x="9722" y="10763"/>
                    </a:cubicBezTo>
                    <a:cubicBezTo>
                      <a:pt x="9697" y="10763"/>
                      <a:pt x="9672" y="10762"/>
                      <a:pt x="9647" y="10762"/>
                    </a:cubicBezTo>
                    <a:cubicBezTo>
                      <a:pt x="9724" y="10736"/>
                      <a:pt x="9800" y="10711"/>
                      <a:pt x="9870" y="10679"/>
                    </a:cubicBezTo>
                    <a:cubicBezTo>
                      <a:pt x="9965" y="10647"/>
                      <a:pt x="10060" y="10603"/>
                      <a:pt x="10149" y="10552"/>
                    </a:cubicBezTo>
                    <a:cubicBezTo>
                      <a:pt x="10238" y="10514"/>
                      <a:pt x="10321" y="10457"/>
                      <a:pt x="10397" y="10380"/>
                    </a:cubicBezTo>
                    <a:cubicBezTo>
                      <a:pt x="10414" y="10363"/>
                      <a:pt x="10401" y="10321"/>
                      <a:pt x="10375" y="10321"/>
                    </a:cubicBezTo>
                    <a:cubicBezTo>
                      <a:pt x="10372" y="10321"/>
                      <a:pt x="10369" y="10322"/>
                      <a:pt x="10365" y="10323"/>
                    </a:cubicBezTo>
                    <a:cubicBezTo>
                      <a:pt x="10283" y="10355"/>
                      <a:pt x="10213" y="10393"/>
                      <a:pt x="10137" y="10437"/>
                    </a:cubicBezTo>
                    <a:cubicBezTo>
                      <a:pt x="10060" y="10482"/>
                      <a:pt x="9984" y="10520"/>
                      <a:pt x="9908" y="10552"/>
                    </a:cubicBezTo>
                    <a:cubicBezTo>
                      <a:pt x="9749" y="10622"/>
                      <a:pt x="9584" y="10673"/>
                      <a:pt x="9419" y="10711"/>
                    </a:cubicBezTo>
                    <a:cubicBezTo>
                      <a:pt x="9216" y="10756"/>
                      <a:pt x="9012" y="10779"/>
                      <a:pt x="8807" y="10779"/>
                    </a:cubicBezTo>
                    <a:cubicBezTo>
                      <a:pt x="8670" y="10779"/>
                      <a:pt x="8533" y="10769"/>
                      <a:pt x="8395" y="10749"/>
                    </a:cubicBezTo>
                    <a:cubicBezTo>
                      <a:pt x="8243" y="10730"/>
                      <a:pt x="8097" y="10692"/>
                      <a:pt x="7951" y="10647"/>
                    </a:cubicBezTo>
                    <a:cubicBezTo>
                      <a:pt x="8135" y="10596"/>
                      <a:pt x="8313" y="10533"/>
                      <a:pt x="8484" y="10457"/>
                    </a:cubicBezTo>
                    <a:cubicBezTo>
                      <a:pt x="8631" y="10399"/>
                      <a:pt x="8770" y="10317"/>
                      <a:pt x="8891" y="10221"/>
                    </a:cubicBezTo>
                    <a:cubicBezTo>
                      <a:pt x="8908" y="10210"/>
                      <a:pt x="8895" y="10189"/>
                      <a:pt x="8878" y="10189"/>
                    </a:cubicBezTo>
                    <a:cubicBezTo>
                      <a:pt x="8876" y="10189"/>
                      <a:pt x="8874" y="10189"/>
                      <a:pt x="8872" y="10190"/>
                    </a:cubicBezTo>
                    <a:cubicBezTo>
                      <a:pt x="8713" y="10253"/>
                      <a:pt x="8561" y="10336"/>
                      <a:pt x="8402" y="10406"/>
                    </a:cubicBezTo>
                    <a:cubicBezTo>
                      <a:pt x="8237" y="10476"/>
                      <a:pt x="8071" y="10526"/>
                      <a:pt x="7900" y="10571"/>
                    </a:cubicBezTo>
                    <a:cubicBezTo>
                      <a:pt x="7639" y="10634"/>
                      <a:pt x="7372" y="10679"/>
                      <a:pt x="7105" y="10692"/>
                    </a:cubicBezTo>
                    <a:cubicBezTo>
                      <a:pt x="7169" y="10673"/>
                      <a:pt x="7233" y="10660"/>
                      <a:pt x="7296" y="10634"/>
                    </a:cubicBezTo>
                    <a:cubicBezTo>
                      <a:pt x="7455" y="10590"/>
                      <a:pt x="7601" y="10520"/>
                      <a:pt x="7735" y="10431"/>
                    </a:cubicBezTo>
                    <a:cubicBezTo>
                      <a:pt x="7746" y="10414"/>
                      <a:pt x="7737" y="10392"/>
                      <a:pt x="7721" y="10392"/>
                    </a:cubicBezTo>
                    <a:cubicBezTo>
                      <a:pt x="7719" y="10392"/>
                      <a:pt x="7718" y="10392"/>
                      <a:pt x="7715" y="10393"/>
                    </a:cubicBezTo>
                    <a:cubicBezTo>
                      <a:pt x="7582" y="10437"/>
                      <a:pt x="7455" y="10501"/>
                      <a:pt x="7321" y="10545"/>
                    </a:cubicBezTo>
                    <a:cubicBezTo>
                      <a:pt x="7188" y="10584"/>
                      <a:pt x="7055" y="10622"/>
                      <a:pt x="6915" y="10647"/>
                    </a:cubicBezTo>
                    <a:cubicBezTo>
                      <a:pt x="6765" y="10674"/>
                      <a:pt x="6613" y="10687"/>
                      <a:pt x="6461" y="10687"/>
                    </a:cubicBezTo>
                    <a:cubicBezTo>
                      <a:pt x="6329" y="10687"/>
                      <a:pt x="6196" y="10678"/>
                      <a:pt x="6063" y="10660"/>
                    </a:cubicBezTo>
                    <a:cubicBezTo>
                      <a:pt x="5987" y="10654"/>
                      <a:pt x="5904" y="10634"/>
                      <a:pt x="5828" y="10622"/>
                    </a:cubicBezTo>
                    <a:cubicBezTo>
                      <a:pt x="5771" y="10609"/>
                      <a:pt x="5720" y="10590"/>
                      <a:pt x="5669" y="10577"/>
                    </a:cubicBezTo>
                    <a:cubicBezTo>
                      <a:pt x="5841" y="10457"/>
                      <a:pt x="6006" y="10329"/>
                      <a:pt x="6171" y="10196"/>
                    </a:cubicBezTo>
                    <a:lnTo>
                      <a:pt x="6171" y="10196"/>
                    </a:lnTo>
                    <a:lnTo>
                      <a:pt x="6165" y="10234"/>
                    </a:lnTo>
                    <a:cubicBezTo>
                      <a:pt x="6159" y="10260"/>
                      <a:pt x="6184" y="10279"/>
                      <a:pt x="6209" y="10279"/>
                    </a:cubicBezTo>
                    <a:cubicBezTo>
                      <a:pt x="6737" y="10126"/>
                      <a:pt x="7252" y="9916"/>
                      <a:pt x="7735" y="9649"/>
                    </a:cubicBezTo>
                    <a:cubicBezTo>
                      <a:pt x="8224" y="9383"/>
                      <a:pt x="8675" y="9065"/>
                      <a:pt x="9088" y="8696"/>
                    </a:cubicBezTo>
                    <a:cubicBezTo>
                      <a:pt x="9330" y="8493"/>
                      <a:pt x="9546" y="8270"/>
                      <a:pt x="9736" y="8023"/>
                    </a:cubicBezTo>
                    <a:cubicBezTo>
                      <a:pt x="9760" y="7994"/>
                      <a:pt x="9730" y="7961"/>
                      <a:pt x="9699" y="7961"/>
                    </a:cubicBezTo>
                    <a:cubicBezTo>
                      <a:pt x="9690" y="7961"/>
                      <a:pt x="9680" y="7964"/>
                      <a:pt x="9673" y="7972"/>
                    </a:cubicBezTo>
                    <a:cubicBezTo>
                      <a:pt x="9476" y="8156"/>
                      <a:pt x="9291" y="8359"/>
                      <a:pt x="9088" y="8544"/>
                    </a:cubicBezTo>
                    <a:cubicBezTo>
                      <a:pt x="8885" y="8728"/>
                      <a:pt x="8681" y="8900"/>
                      <a:pt x="8465" y="9058"/>
                    </a:cubicBezTo>
                    <a:cubicBezTo>
                      <a:pt x="8027" y="9383"/>
                      <a:pt x="7557" y="9656"/>
                      <a:pt x="7055" y="9878"/>
                    </a:cubicBezTo>
                    <a:cubicBezTo>
                      <a:pt x="6788" y="9999"/>
                      <a:pt x="6514" y="10107"/>
                      <a:pt x="6235" y="10196"/>
                    </a:cubicBezTo>
                    <a:lnTo>
                      <a:pt x="6241" y="10145"/>
                    </a:lnTo>
                    <a:lnTo>
                      <a:pt x="6470" y="9967"/>
                    </a:lnTo>
                    <a:cubicBezTo>
                      <a:pt x="6565" y="9904"/>
                      <a:pt x="6648" y="9827"/>
                      <a:pt x="6718" y="9738"/>
                    </a:cubicBezTo>
                    <a:cubicBezTo>
                      <a:pt x="6739" y="9712"/>
                      <a:pt x="6711" y="9685"/>
                      <a:pt x="6686" y="9685"/>
                    </a:cubicBezTo>
                    <a:cubicBezTo>
                      <a:pt x="6682" y="9685"/>
                      <a:pt x="6677" y="9686"/>
                      <a:pt x="6673" y="9688"/>
                    </a:cubicBezTo>
                    <a:cubicBezTo>
                      <a:pt x="6591" y="9732"/>
                      <a:pt x="6514" y="9789"/>
                      <a:pt x="6451" y="9846"/>
                    </a:cubicBezTo>
                    <a:cubicBezTo>
                      <a:pt x="6375" y="9910"/>
                      <a:pt x="6305" y="9967"/>
                      <a:pt x="6228" y="10024"/>
                    </a:cubicBezTo>
                    <a:cubicBezTo>
                      <a:pt x="6082" y="10139"/>
                      <a:pt x="5936" y="10253"/>
                      <a:pt x="5784" y="10368"/>
                    </a:cubicBezTo>
                    <a:cubicBezTo>
                      <a:pt x="5485" y="10590"/>
                      <a:pt x="5180" y="10806"/>
                      <a:pt x="4869" y="11022"/>
                    </a:cubicBezTo>
                    <a:cubicBezTo>
                      <a:pt x="4557" y="11232"/>
                      <a:pt x="4252" y="11429"/>
                      <a:pt x="3934" y="11619"/>
                    </a:cubicBezTo>
                    <a:cubicBezTo>
                      <a:pt x="3776" y="11715"/>
                      <a:pt x="3610" y="11810"/>
                      <a:pt x="3445" y="11905"/>
                    </a:cubicBezTo>
                    <a:cubicBezTo>
                      <a:pt x="3411" y="11925"/>
                      <a:pt x="3327" y="11984"/>
                      <a:pt x="3265" y="11984"/>
                    </a:cubicBezTo>
                    <a:cubicBezTo>
                      <a:pt x="3246" y="11984"/>
                      <a:pt x="3229" y="11978"/>
                      <a:pt x="3216" y="11963"/>
                    </a:cubicBezTo>
                    <a:cubicBezTo>
                      <a:pt x="3159" y="11905"/>
                      <a:pt x="3235" y="11791"/>
                      <a:pt x="3261" y="11740"/>
                    </a:cubicBezTo>
                    <a:cubicBezTo>
                      <a:pt x="3401" y="11384"/>
                      <a:pt x="3604" y="11060"/>
                      <a:pt x="3858" y="10781"/>
                    </a:cubicBezTo>
                    <a:cubicBezTo>
                      <a:pt x="4061" y="10685"/>
                      <a:pt x="4271" y="10584"/>
                      <a:pt x="4475" y="10488"/>
                    </a:cubicBezTo>
                    <a:cubicBezTo>
                      <a:pt x="4900" y="10279"/>
                      <a:pt x="5320" y="10050"/>
                      <a:pt x="5688" y="9751"/>
                    </a:cubicBezTo>
                    <a:cubicBezTo>
                      <a:pt x="5726" y="9719"/>
                      <a:pt x="5765" y="9688"/>
                      <a:pt x="5796" y="9649"/>
                    </a:cubicBezTo>
                    <a:cubicBezTo>
                      <a:pt x="5803" y="9675"/>
                      <a:pt x="5809" y="9700"/>
                      <a:pt x="5828" y="9726"/>
                    </a:cubicBezTo>
                    <a:cubicBezTo>
                      <a:pt x="5869" y="9782"/>
                      <a:pt x="5926" y="9801"/>
                      <a:pt x="5987" y="9801"/>
                    </a:cubicBezTo>
                    <a:cubicBezTo>
                      <a:pt x="6051" y="9801"/>
                      <a:pt x="6119" y="9780"/>
                      <a:pt x="6178" y="9757"/>
                    </a:cubicBezTo>
                    <a:cubicBezTo>
                      <a:pt x="6476" y="9637"/>
                      <a:pt x="6775" y="9510"/>
                      <a:pt x="7067" y="9370"/>
                    </a:cubicBezTo>
                    <a:cubicBezTo>
                      <a:pt x="7499" y="9160"/>
                      <a:pt x="7906" y="8900"/>
                      <a:pt x="8262" y="8582"/>
                    </a:cubicBezTo>
                    <a:lnTo>
                      <a:pt x="8262" y="8633"/>
                    </a:lnTo>
                    <a:cubicBezTo>
                      <a:pt x="8262" y="8648"/>
                      <a:pt x="8279" y="8660"/>
                      <a:pt x="8296" y="8660"/>
                    </a:cubicBezTo>
                    <a:cubicBezTo>
                      <a:pt x="8300" y="8660"/>
                      <a:pt x="8303" y="8659"/>
                      <a:pt x="8306" y="8658"/>
                    </a:cubicBezTo>
                    <a:cubicBezTo>
                      <a:pt x="8408" y="8607"/>
                      <a:pt x="8510" y="8556"/>
                      <a:pt x="8599" y="8493"/>
                    </a:cubicBezTo>
                    <a:cubicBezTo>
                      <a:pt x="8694" y="8436"/>
                      <a:pt x="8783" y="8379"/>
                      <a:pt x="8872" y="8315"/>
                    </a:cubicBezTo>
                    <a:cubicBezTo>
                      <a:pt x="9050" y="8188"/>
                      <a:pt x="9222" y="8054"/>
                      <a:pt x="9387" y="7915"/>
                    </a:cubicBezTo>
                    <a:cubicBezTo>
                      <a:pt x="9717" y="7622"/>
                      <a:pt x="10016" y="7298"/>
                      <a:pt x="10276" y="6949"/>
                    </a:cubicBezTo>
                    <a:cubicBezTo>
                      <a:pt x="10435" y="6758"/>
                      <a:pt x="10562" y="6548"/>
                      <a:pt x="10664" y="6326"/>
                    </a:cubicBezTo>
                    <a:cubicBezTo>
                      <a:pt x="10672" y="6306"/>
                      <a:pt x="10657" y="6293"/>
                      <a:pt x="10640" y="6293"/>
                    </a:cubicBezTo>
                    <a:cubicBezTo>
                      <a:pt x="10631" y="6293"/>
                      <a:pt x="10620" y="6297"/>
                      <a:pt x="10613" y="6307"/>
                    </a:cubicBezTo>
                    <a:cubicBezTo>
                      <a:pt x="10480" y="6472"/>
                      <a:pt x="10372" y="6663"/>
                      <a:pt x="10245" y="6834"/>
                    </a:cubicBezTo>
                    <a:cubicBezTo>
                      <a:pt x="10118" y="7006"/>
                      <a:pt x="9984" y="7177"/>
                      <a:pt x="9838" y="7336"/>
                    </a:cubicBezTo>
                    <a:cubicBezTo>
                      <a:pt x="9552" y="7654"/>
                      <a:pt x="9228" y="7946"/>
                      <a:pt x="8885" y="8201"/>
                    </a:cubicBezTo>
                    <a:cubicBezTo>
                      <a:pt x="8789" y="8277"/>
                      <a:pt x="8694" y="8340"/>
                      <a:pt x="8592" y="8410"/>
                    </a:cubicBezTo>
                    <a:cubicBezTo>
                      <a:pt x="8497" y="8467"/>
                      <a:pt x="8402" y="8525"/>
                      <a:pt x="8313" y="8588"/>
                    </a:cubicBezTo>
                    <a:cubicBezTo>
                      <a:pt x="8313" y="8575"/>
                      <a:pt x="8306" y="8556"/>
                      <a:pt x="8306" y="8544"/>
                    </a:cubicBezTo>
                    <a:cubicBezTo>
                      <a:pt x="8402" y="8461"/>
                      <a:pt x="8491" y="8366"/>
                      <a:pt x="8573" y="8270"/>
                    </a:cubicBezTo>
                    <a:cubicBezTo>
                      <a:pt x="8809" y="8029"/>
                      <a:pt x="8999" y="7749"/>
                      <a:pt x="9139" y="7444"/>
                    </a:cubicBezTo>
                    <a:cubicBezTo>
                      <a:pt x="9148" y="7423"/>
                      <a:pt x="9130" y="7410"/>
                      <a:pt x="9112" y="7410"/>
                    </a:cubicBezTo>
                    <a:cubicBezTo>
                      <a:pt x="9103" y="7410"/>
                      <a:pt x="9094" y="7413"/>
                      <a:pt x="9088" y="7419"/>
                    </a:cubicBezTo>
                    <a:cubicBezTo>
                      <a:pt x="8929" y="7641"/>
                      <a:pt x="8789" y="7876"/>
                      <a:pt x="8612" y="8086"/>
                    </a:cubicBezTo>
                    <a:cubicBezTo>
                      <a:pt x="8446" y="8290"/>
                      <a:pt x="8256" y="8480"/>
                      <a:pt x="8052" y="8652"/>
                    </a:cubicBezTo>
                    <a:cubicBezTo>
                      <a:pt x="7607" y="9014"/>
                      <a:pt x="7099" y="9268"/>
                      <a:pt x="6578" y="9503"/>
                    </a:cubicBezTo>
                    <a:cubicBezTo>
                      <a:pt x="6425" y="9567"/>
                      <a:pt x="6279" y="9630"/>
                      <a:pt x="6133" y="9694"/>
                    </a:cubicBezTo>
                    <a:cubicBezTo>
                      <a:pt x="6090" y="9709"/>
                      <a:pt x="6041" y="9727"/>
                      <a:pt x="5994" y="9727"/>
                    </a:cubicBezTo>
                    <a:cubicBezTo>
                      <a:pt x="5964" y="9727"/>
                      <a:pt x="5935" y="9720"/>
                      <a:pt x="5911" y="9700"/>
                    </a:cubicBezTo>
                    <a:cubicBezTo>
                      <a:pt x="5866" y="9675"/>
                      <a:pt x="5860" y="9618"/>
                      <a:pt x="5892" y="9573"/>
                    </a:cubicBezTo>
                    <a:lnTo>
                      <a:pt x="5911" y="9554"/>
                    </a:lnTo>
                    <a:lnTo>
                      <a:pt x="5917" y="9548"/>
                    </a:lnTo>
                    <a:cubicBezTo>
                      <a:pt x="5923" y="9548"/>
                      <a:pt x="5923" y="9541"/>
                      <a:pt x="5923" y="9541"/>
                    </a:cubicBezTo>
                    <a:cubicBezTo>
                      <a:pt x="5943" y="9522"/>
                      <a:pt x="5962" y="9503"/>
                      <a:pt x="5981" y="9484"/>
                    </a:cubicBezTo>
                    <a:cubicBezTo>
                      <a:pt x="6070" y="9389"/>
                      <a:pt x="6152" y="9275"/>
                      <a:pt x="6209" y="9160"/>
                    </a:cubicBezTo>
                    <a:cubicBezTo>
                      <a:pt x="6219" y="9136"/>
                      <a:pt x="6197" y="9113"/>
                      <a:pt x="6174" y="9113"/>
                    </a:cubicBezTo>
                    <a:cubicBezTo>
                      <a:pt x="6166" y="9113"/>
                      <a:pt x="6159" y="9116"/>
                      <a:pt x="6152" y="9122"/>
                    </a:cubicBezTo>
                    <a:cubicBezTo>
                      <a:pt x="6076" y="9205"/>
                      <a:pt x="6006" y="9300"/>
                      <a:pt x="5930" y="9383"/>
                    </a:cubicBezTo>
                    <a:cubicBezTo>
                      <a:pt x="5854" y="9465"/>
                      <a:pt x="5777" y="9548"/>
                      <a:pt x="5695" y="9618"/>
                    </a:cubicBezTo>
                    <a:cubicBezTo>
                      <a:pt x="5523" y="9770"/>
                      <a:pt x="5332" y="9904"/>
                      <a:pt x="5142" y="10024"/>
                    </a:cubicBezTo>
                    <a:cubicBezTo>
                      <a:pt x="4710" y="10272"/>
                      <a:pt x="4265" y="10501"/>
                      <a:pt x="3814" y="10704"/>
                    </a:cubicBezTo>
                    <a:cubicBezTo>
                      <a:pt x="3674" y="10768"/>
                      <a:pt x="3540" y="10831"/>
                      <a:pt x="3401" y="10895"/>
                    </a:cubicBezTo>
                    <a:cubicBezTo>
                      <a:pt x="3286" y="10959"/>
                      <a:pt x="3159" y="10984"/>
                      <a:pt x="3032" y="10984"/>
                    </a:cubicBezTo>
                    <a:cubicBezTo>
                      <a:pt x="3038" y="10965"/>
                      <a:pt x="3051" y="10939"/>
                      <a:pt x="3057" y="10920"/>
                    </a:cubicBezTo>
                    <a:cubicBezTo>
                      <a:pt x="3382" y="10634"/>
                      <a:pt x="3687" y="10323"/>
                      <a:pt x="3960" y="9986"/>
                    </a:cubicBezTo>
                    <a:cubicBezTo>
                      <a:pt x="3979" y="9961"/>
                      <a:pt x="4004" y="9935"/>
                      <a:pt x="4023" y="9904"/>
                    </a:cubicBezTo>
                    <a:cubicBezTo>
                      <a:pt x="4055" y="9917"/>
                      <a:pt x="4091" y="9928"/>
                      <a:pt x="4125" y="9928"/>
                    </a:cubicBezTo>
                    <a:cubicBezTo>
                      <a:pt x="4138" y="9928"/>
                      <a:pt x="4151" y="9926"/>
                      <a:pt x="4163" y="9923"/>
                    </a:cubicBezTo>
                    <a:cubicBezTo>
                      <a:pt x="4284" y="9904"/>
                      <a:pt x="4405" y="9866"/>
                      <a:pt x="4513" y="9815"/>
                    </a:cubicBezTo>
                    <a:cubicBezTo>
                      <a:pt x="4894" y="9649"/>
                      <a:pt x="5224" y="9389"/>
                      <a:pt x="5479" y="9065"/>
                    </a:cubicBezTo>
                    <a:cubicBezTo>
                      <a:pt x="5485" y="9103"/>
                      <a:pt x="5504" y="9135"/>
                      <a:pt x="5529" y="9160"/>
                    </a:cubicBezTo>
                    <a:cubicBezTo>
                      <a:pt x="5562" y="9190"/>
                      <a:pt x="5599" y="9201"/>
                      <a:pt x="5639" y="9201"/>
                    </a:cubicBezTo>
                    <a:cubicBezTo>
                      <a:pt x="5718" y="9201"/>
                      <a:pt x="5805" y="9158"/>
                      <a:pt x="5873" y="9128"/>
                    </a:cubicBezTo>
                    <a:cubicBezTo>
                      <a:pt x="6241" y="8963"/>
                      <a:pt x="6578" y="8741"/>
                      <a:pt x="6877" y="8461"/>
                    </a:cubicBezTo>
                    <a:lnTo>
                      <a:pt x="6877" y="8461"/>
                    </a:lnTo>
                    <a:cubicBezTo>
                      <a:pt x="6839" y="8531"/>
                      <a:pt x="6813" y="8607"/>
                      <a:pt x="6794" y="8684"/>
                    </a:cubicBezTo>
                    <a:cubicBezTo>
                      <a:pt x="6788" y="8709"/>
                      <a:pt x="6807" y="8741"/>
                      <a:pt x="6839" y="8741"/>
                    </a:cubicBezTo>
                    <a:cubicBezTo>
                      <a:pt x="7639" y="8677"/>
                      <a:pt x="8357" y="8232"/>
                      <a:pt x="8770" y="7546"/>
                    </a:cubicBezTo>
                    <a:cubicBezTo>
                      <a:pt x="8853" y="7413"/>
                      <a:pt x="8917" y="7266"/>
                      <a:pt x="8967" y="7114"/>
                    </a:cubicBezTo>
                    <a:cubicBezTo>
                      <a:pt x="8974" y="7171"/>
                      <a:pt x="8993" y="7222"/>
                      <a:pt x="9031" y="7260"/>
                    </a:cubicBezTo>
                    <a:cubicBezTo>
                      <a:pt x="9071" y="7304"/>
                      <a:pt x="9117" y="7322"/>
                      <a:pt x="9164" y="7322"/>
                    </a:cubicBezTo>
                    <a:cubicBezTo>
                      <a:pt x="9274" y="7322"/>
                      <a:pt x="9390" y="7228"/>
                      <a:pt x="9457" y="7152"/>
                    </a:cubicBezTo>
                    <a:cubicBezTo>
                      <a:pt x="9584" y="7012"/>
                      <a:pt x="9679" y="6841"/>
                      <a:pt x="9736" y="6663"/>
                    </a:cubicBezTo>
                    <a:cubicBezTo>
                      <a:pt x="9736" y="6656"/>
                      <a:pt x="9736" y="6650"/>
                      <a:pt x="9736" y="6644"/>
                    </a:cubicBezTo>
                    <a:cubicBezTo>
                      <a:pt x="9743" y="6739"/>
                      <a:pt x="9806" y="6815"/>
                      <a:pt x="9895" y="6841"/>
                    </a:cubicBezTo>
                    <a:cubicBezTo>
                      <a:pt x="9910" y="6844"/>
                      <a:pt x="9926" y="6846"/>
                      <a:pt x="9940" y="6846"/>
                    </a:cubicBezTo>
                    <a:cubicBezTo>
                      <a:pt x="10073" y="6846"/>
                      <a:pt x="10183" y="6703"/>
                      <a:pt x="10257" y="6612"/>
                    </a:cubicBezTo>
                    <a:cubicBezTo>
                      <a:pt x="10340" y="6497"/>
                      <a:pt x="10410" y="6377"/>
                      <a:pt x="10448" y="6243"/>
                    </a:cubicBezTo>
                    <a:lnTo>
                      <a:pt x="10473" y="6243"/>
                    </a:lnTo>
                    <a:cubicBezTo>
                      <a:pt x="10702" y="6103"/>
                      <a:pt x="10880" y="5894"/>
                      <a:pt x="10982" y="5652"/>
                    </a:cubicBezTo>
                    <a:cubicBezTo>
                      <a:pt x="11014" y="5582"/>
                      <a:pt x="11071" y="5474"/>
                      <a:pt x="11045" y="5392"/>
                    </a:cubicBezTo>
                    <a:cubicBezTo>
                      <a:pt x="11041" y="5384"/>
                      <a:pt x="11033" y="5378"/>
                      <a:pt x="11024" y="5378"/>
                    </a:cubicBezTo>
                    <a:cubicBezTo>
                      <a:pt x="11018" y="5378"/>
                      <a:pt x="11012" y="5381"/>
                      <a:pt x="11007" y="5385"/>
                    </a:cubicBezTo>
                    <a:cubicBezTo>
                      <a:pt x="10982" y="5411"/>
                      <a:pt x="10969" y="5443"/>
                      <a:pt x="10963" y="5481"/>
                    </a:cubicBezTo>
                    <a:cubicBezTo>
                      <a:pt x="10950" y="5519"/>
                      <a:pt x="10937" y="5557"/>
                      <a:pt x="10918" y="5601"/>
                    </a:cubicBezTo>
                    <a:cubicBezTo>
                      <a:pt x="10887" y="5684"/>
                      <a:pt x="10848" y="5754"/>
                      <a:pt x="10804" y="5830"/>
                    </a:cubicBezTo>
                    <a:cubicBezTo>
                      <a:pt x="10715" y="5964"/>
                      <a:pt x="10601" y="6084"/>
                      <a:pt x="10467" y="6180"/>
                    </a:cubicBezTo>
                    <a:lnTo>
                      <a:pt x="10467" y="6173"/>
                    </a:lnTo>
                    <a:cubicBezTo>
                      <a:pt x="10518" y="6021"/>
                      <a:pt x="10518" y="5862"/>
                      <a:pt x="10473" y="5709"/>
                    </a:cubicBezTo>
                    <a:cubicBezTo>
                      <a:pt x="10467" y="5700"/>
                      <a:pt x="10458" y="5695"/>
                      <a:pt x="10449" y="5695"/>
                    </a:cubicBezTo>
                    <a:cubicBezTo>
                      <a:pt x="10440" y="5695"/>
                      <a:pt x="10432" y="5700"/>
                      <a:pt x="10429" y="5709"/>
                    </a:cubicBezTo>
                    <a:cubicBezTo>
                      <a:pt x="10410" y="5843"/>
                      <a:pt x="10410" y="5970"/>
                      <a:pt x="10385" y="6097"/>
                    </a:cubicBezTo>
                    <a:cubicBezTo>
                      <a:pt x="10353" y="6231"/>
                      <a:pt x="10308" y="6351"/>
                      <a:pt x="10238" y="6466"/>
                    </a:cubicBezTo>
                    <a:cubicBezTo>
                      <a:pt x="10207" y="6523"/>
                      <a:pt x="10168" y="6580"/>
                      <a:pt x="10124" y="6631"/>
                    </a:cubicBezTo>
                    <a:cubicBezTo>
                      <a:pt x="10086" y="6682"/>
                      <a:pt x="10035" y="6720"/>
                      <a:pt x="9984" y="6752"/>
                    </a:cubicBezTo>
                    <a:cubicBezTo>
                      <a:pt x="9965" y="6761"/>
                      <a:pt x="9946" y="6766"/>
                      <a:pt x="9927" y="6766"/>
                    </a:cubicBezTo>
                    <a:cubicBezTo>
                      <a:pt x="9882" y="6766"/>
                      <a:pt x="9841" y="6741"/>
                      <a:pt x="9819" y="6701"/>
                    </a:cubicBezTo>
                    <a:cubicBezTo>
                      <a:pt x="9787" y="6637"/>
                      <a:pt x="9768" y="6567"/>
                      <a:pt x="9774" y="6491"/>
                    </a:cubicBezTo>
                    <a:cubicBezTo>
                      <a:pt x="9794" y="6434"/>
                      <a:pt x="9800" y="6370"/>
                      <a:pt x="9813" y="6313"/>
                    </a:cubicBezTo>
                    <a:cubicBezTo>
                      <a:pt x="9832" y="6192"/>
                      <a:pt x="9844" y="6072"/>
                      <a:pt x="9832" y="5945"/>
                    </a:cubicBezTo>
                    <a:cubicBezTo>
                      <a:pt x="9832" y="5930"/>
                      <a:pt x="9820" y="5923"/>
                      <a:pt x="9807" y="5923"/>
                    </a:cubicBezTo>
                    <a:cubicBezTo>
                      <a:pt x="9792" y="5923"/>
                      <a:pt x="9775" y="5931"/>
                      <a:pt x="9768" y="5945"/>
                    </a:cubicBezTo>
                    <a:cubicBezTo>
                      <a:pt x="9743" y="6034"/>
                      <a:pt x="9730" y="6123"/>
                      <a:pt x="9717" y="6218"/>
                    </a:cubicBezTo>
                    <a:cubicBezTo>
                      <a:pt x="9705" y="6313"/>
                      <a:pt x="9685" y="6402"/>
                      <a:pt x="9666" y="6497"/>
                    </a:cubicBezTo>
                    <a:cubicBezTo>
                      <a:pt x="9628" y="6663"/>
                      <a:pt x="9565" y="6815"/>
                      <a:pt x="9476" y="6955"/>
                    </a:cubicBezTo>
                    <a:cubicBezTo>
                      <a:pt x="9431" y="7025"/>
                      <a:pt x="9374" y="7082"/>
                      <a:pt x="9317" y="7139"/>
                    </a:cubicBezTo>
                    <a:cubicBezTo>
                      <a:pt x="9277" y="7174"/>
                      <a:pt x="9217" y="7221"/>
                      <a:pt x="9163" y="7221"/>
                    </a:cubicBezTo>
                    <a:cubicBezTo>
                      <a:pt x="9148" y="7221"/>
                      <a:pt x="9134" y="7217"/>
                      <a:pt x="9120" y="7209"/>
                    </a:cubicBezTo>
                    <a:cubicBezTo>
                      <a:pt x="9069" y="7171"/>
                      <a:pt x="9044" y="7114"/>
                      <a:pt x="9044" y="7050"/>
                    </a:cubicBezTo>
                    <a:cubicBezTo>
                      <a:pt x="9037" y="6968"/>
                      <a:pt x="9037" y="6885"/>
                      <a:pt x="9044" y="6803"/>
                    </a:cubicBezTo>
                    <a:cubicBezTo>
                      <a:pt x="9044" y="6701"/>
                      <a:pt x="9050" y="6599"/>
                      <a:pt x="9056" y="6504"/>
                    </a:cubicBezTo>
                    <a:cubicBezTo>
                      <a:pt x="9063" y="6447"/>
                      <a:pt x="9075" y="6389"/>
                      <a:pt x="9088" y="6339"/>
                    </a:cubicBezTo>
                    <a:cubicBezTo>
                      <a:pt x="9101" y="6288"/>
                      <a:pt x="9114" y="6243"/>
                      <a:pt x="9120" y="6192"/>
                    </a:cubicBezTo>
                    <a:cubicBezTo>
                      <a:pt x="9120" y="6180"/>
                      <a:pt x="9109" y="6173"/>
                      <a:pt x="9098" y="6173"/>
                    </a:cubicBezTo>
                    <a:cubicBezTo>
                      <a:pt x="9092" y="6173"/>
                      <a:pt x="9086" y="6175"/>
                      <a:pt x="9082" y="6180"/>
                    </a:cubicBezTo>
                    <a:cubicBezTo>
                      <a:pt x="9031" y="6269"/>
                      <a:pt x="8993" y="6370"/>
                      <a:pt x="8986" y="6472"/>
                    </a:cubicBezTo>
                    <a:cubicBezTo>
                      <a:pt x="8967" y="6574"/>
                      <a:pt x="8955" y="6675"/>
                      <a:pt x="8955" y="6783"/>
                    </a:cubicBezTo>
                    <a:cubicBezTo>
                      <a:pt x="8955" y="6828"/>
                      <a:pt x="8948" y="6879"/>
                      <a:pt x="8948" y="6930"/>
                    </a:cubicBezTo>
                    <a:cubicBezTo>
                      <a:pt x="8910" y="7012"/>
                      <a:pt x="8885" y="7101"/>
                      <a:pt x="8840" y="7184"/>
                    </a:cubicBezTo>
                    <a:cubicBezTo>
                      <a:pt x="8802" y="7273"/>
                      <a:pt x="8764" y="7362"/>
                      <a:pt x="8713" y="7444"/>
                    </a:cubicBezTo>
                    <a:cubicBezTo>
                      <a:pt x="8434" y="7940"/>
                      <a:pt x="7982" y="8321"/>
                      <a:pt x="7449" y="8518"/>
                    </a:cubicBezTo>
                    <a:cubicBezTo>
                      <a:pt x="7264" y="8582"/>
                      <a:pt x="7080" y="8626"/>
                      <a:pt x="6896" y="8645"/>
                    </a:cubicBezTo>
                    <a:cubicBezTo>
                      <a:pt x="6934" y="8493"/>
                      <a:pt x="7004" y="8353"/>
                      <a:pt x="7093" y="8232"/>
                    </a:cubicBezTo>
                    <a:cubicBezTo>
                      <a:pt x="7271" y="8048"/>
                      <a:pt x="7410" y="7838"/>
                      <a:pt x="7512" y="7610"/>
                    </a:cubicBezTo>
                    <a:cubicBezTo>
                      <a:pt x="7521" y="7588"/>
                      <a:pt x="7503" y="7572"/>
                      <a:pt x="7485" y="7572"/>
                    </a:cubicBezTo>
                    <a:cubicBezTo>
                      <a:pt x="7476" y="7572"/>
                      <a:pt x="7467" y="7576"/>
                      <a:pt x="7461" y="7584"/>
                    </a:cubicBezTo>
                    <a:cubicBezTo>
                      <a:pt x="7328" y="7756"/>
                      <a:pt x="7207" y="7946"/>
                      <a:pt x="7061" y="8112"/>
                    </a:cubicBezTo>
                    <a:cubicBezTo>
                      <a:pt x="6915" y="8283"/>
                      <a:pt x="6750" y="8436"/>
                      <a:pt x="6578" y="8575"/>
                    </a:cubicBezTo>
                    <a:cubicBezTo>
                      <a:pt x="6406" y="8709"/>
                      <a:pt x="6216" y="8830"/>
                      <a:pt x="6019" y="8938"/>
                    </a:cubicBezTo>
                    <a:cubicBezTo>
                      <a:pt x="5923" y="8989"/>
                      <a:pt x="5815" y="9039"/>
                      <a:pt x="5714" y="9078"/>
                    </a:cubicBezTo>
                    <a:cubicBezTo>
                      <a:pt x="5692" y="9088"/>
                      <a:pt x="5661" y="9101"/>
                      <a:pt x="5633" y="9101"/>
                    </a:cubicBezTo>
                    <a:cubicBezTo>
                      <a:pt x="5611" y="9101"/>
                      <a:pt x="5591" y="9093"/>
                      <a:pt x="5580" y="9071"/>
                    </a:cubicBezTo>
                    <a:cubicBezTo>
                      <a:pt x="5568" y="9027"/>
                      <a:pt x="5574" y="8982"/>
                      <a:pt x="5593" y="8944"/>
                    </a:cubicBezTo>
                    <a:cubicBezTo>
                      <a:pt x="5606" y="8912"/>
                      <a:pt x="5618" y="8881"/>
                      <a:pt x="5631" y="8849"/>
                    </a:cubicBezTo>
                    <a:cubicBezTo>
                      <a:pt x="5758" y="8652"/>
                      <a:pt x="5854" y="8429"/>
                      <a:pt x="5904" y="8201"/>
                    </a:cubicBezTo>
                    <a:cubicBezTo>
                      <a:pt x="5917" y="8156"/>
                      <a:pt x="5930" y="8118"/>
                      <a:pt x="5949" y="8073"/>
                    </a:cubicBezTo>
                    <a:cubicBezTo>
                      <a:pt x="5953" y="8057"/>
                      <a:pt x="5940" y="8045"/>
                      <a:pt x="5928" y="8045"/>
                    </a:cubicBezTo>
                    <a:cubicBezTo>
                      <a:pt x="5921" y="8045"/>
                      <a:pt x="5915" y="8048"/>
                      <a:pt x="5911" y="8054"/>
                    </a:cubicBezTo>
                    <a:lnTo>
                      <a:pt x="5904" y="8067"/>
                    </a:lnTo>
                    <a:cubicBezTo>
                      <a:pt x="5899" y="8063"/>
                      <a:pt x="5893" y="8062"/>
                      <a:pt x="5888" y="8062"/>
                    </a:cubicBezTo>
                    <a:cubicBezTo>
                      <a:pt x="5875" y="8062"/>
                      <a:pt x="5864" y="8071"/>
                      <a:pt x="5860" y="8080"/>
                    </a:cubicBezTo>
                    <a:cubicBezTo>
                      <a:pt x="5834" y="8150"/>
                      <a:pt x="5815" y="8220"/>
                      <a:pt x="5790" y="8290"/>
                    </a:cubicBezTo>
                    <a:cubicBezTo>
                      <a:pt x="5765" y="8353"/>
                      <a:pt x="5726" y="8410"/>
                      <a:pt x="5701" y="8474"/>
                    </a:cubicBezTo>
                    <a:cubicBezTo>
                      <a:pt x="5657" y="8569"/>
                      <a:pt x="5606" y="8664"/>
                      <a:pt x="5568" y="8760"/>
                    </a:cubicBezTo>
                    <a:cubicBezTo>
                      <a:pt x="5460" y="8931"/>
                      <a:pt x="5339" y="9084"/>
                      <a:pt x="5199" y="9224"/>
                    </a:cubicBezTo>
                    <a:cubicBezTo>
                      <a:pt x="5040" y="9383"/>
                      <a:pt x="4862" y="9516"/>
                      <a:pt x="4672" y="9624"/>
                    </a:cubicBezTo>
                    <a:cubicBezTo>
                      <a:pt x="4570" y="9675"/>
                      <a:pt x="4468" y="9726"/>
                      <a:pt x="4367" y="9764"/>
                    </a:cubicBezTo>
                    <a:cubicBezTo>
                      <a:pt x="4316" y="9783"/>
                      <a:pt x="4265" y="9796"/>
                      <a:pt x="4214" y="9815"/>
                    </a:cubicBezTo>
                    <a:cubicBezTo>
                      <a:pt x="4186" y="9819"/>
                      <a:pt x="4144" y="9834"/>
                      <a:pt x="4106" y="9834"/>
                    </a:cubicBezTo>
                    <a:cubicBezTo>
                      <a:pt x="4093" y="9834"/>
                      <a:pt x="4080" y="9832"/>
                      <a:pt x="4068" y="9827"/>
                    </a:cubicBezTo>
                    <a:lnTo>
                      <a:pt x="4074" y="9815"/>
                    </a:lnTo>
                    <a:cubicBezTo>
                      <a:pt x="4093" y="9789"/>
                      <a:pt x="4068" y="9764"/>
                      <a:pt x="4042" y="9764"/>
                    </a:cubicBezTo>
                    <a:cubicBezTo>
                      <a:pt x="4049" y="9726"/>
                      <a:pt x="4061" y="9688"/>
                      <a:pt x="4081" y="9656"/>
                    </a:cubicBezTo>
                    <a:cubicBezTo>
                      <a:pt x="4119" y="9586"/>
                      <a:pt x="4157" y="9516"/>
                      <a:pt x="4195" y="9452"/>
                    </a:cubicBezTo>
                    <a:cubicBezTo>
                      <a:pt x="4252" y="9344"/>
                      <a:pt x="4322" y="9236"/>
                      <a:pt x="4392" y="9135"/>
                    </a:cubicBezTo>
                    <a:cubicBezTo>
                      <a:pt x="4436" y="9109"/>
                      <a:pt x="4481" y="9078"/>
                      <a:pt x="4519" y="9052"/>
                    </a:cubicBezTo>
                    <a:cubicBezTo>
                      <a:pt x="4703" y="8938"/>
                      <a:pt x="4869" y="8804"/>
                      <a:pt x="5008" y="8645"/>
                    </a:cubicBezTo>
                    <a:cubicBezTo>
                      <a:pt x="5034" y="8620"/>
                      <a:pt x="5011" y="8587"/>
                      <a:pt x="4984" y="8587"/>
                    </a:cubicBezTo>
                    <a:cubicBezTo>
                      <a:pt x="4978" y="8587"/>
                      <a:pt x="4970" y="8589"/>
                      <a:pt x="4964" y="8595"/>
                    </a:cubicBezTo>
                    <a:cubicBezTo>
                      <a:pt x="4824" y="8703"/>
                      <a:pt x="4691" y="8817"/>
                      <a:pt x="4544" y="8912"/>
                    </a:cubicBezTo>
                    <a:cubicBezTo>
                      <a:pt x="4398" y="9020"/>
                      <a:pt x="4239" y="9109"/>
                      <a:pt x="4081" y="9192"/>
                    </a:cubicBezTo>
                    <a:cubicBezTo>
                      <a:pt x="3928" y="9275"/>
                      <a:pt x="3763" y="9344"/>
                      <a:pt x="3598" y="9402"/>
                    </a:cubicBezTo>
                    <a:cubicBezTo>
                      <a:pt x="3561" y="9411"/>
                      <a:pt x="3466" y="9457"/>
                      <a:pt x="3403" y="9457"/>
                    </a:cubicBezTo>
                    <a:cubicBezTo>
                      <a:pt x="3379" y="9457"/>
                      <a:pt x="3360" y="9451"/>
                      <a:pt x="3350" y="9433"/>
                    </a:cubicBezTo>
                    <a:cubicBezTo>
                      <a:pt x="3312" y="9370"/>
                      <a:pt x="3407" y="9287"/>
                      <a:pt x="3439" y="9249"/>
                    </a:cubicBezTo>
                    <a:cubicBezTo>
                      <a:pt x="3953" y="8658"/>
                      <a:pt x="4424" y="8035"/>
                      <a:pt x="4849" y="7381"/>
                    </a:cubicBezTo>
                    <a:cubicBezTo>
                      <a:pt x="4970" y="7197"/>
                      <a:pt x="5085" y="7012"/>
                      <a:pt x="5199" y="6822"/>
                    </a:cubicBezTo>
                    <a:cubicBezTo>
                      <a:pt x="5250" y="6726"/>
                      <a:pt x="5307" y="6631"/>
                      <a:pt x="5358" y="6536"/>
                    </a:cubicBezTo>
                    <a:cubicBezTo>
                      <a:pt x="5383" y="6504"/>
                      <a:pt x="5402" y="6466"/>
                      <a:pt x="5421" y="6428"/>
                    </a:cubicBezTo>
                    <a:cubicBezTo>
                      <a:pt x="5447" y="6463"/>
                      <a:pt x="5484" y="6482"/>
                      <a:pt x="5524" y="6482"/>
                    </a:cubicBezTo>
                    <a:cubicBezTo>
                      <a:pt x="5534" y="6482"/>
                      <a:pt x="5544" y="6481"/>
                      <a:pt x="5555" y="6478"/>
                    </a:cubicBezTo>
                    <a:cubicBezTo>
                      <a:pt x="5587" y="6466"/>
                      <a:pt x="5587" y="6421"/>
                      <a:pt x="5555" y="6409"/>
                    </a:cubicBezTo>
                    <a:cubicBezTo>
                      <a:pt x="5510" y="6402"/>
                      <a:pt x="5479" y="6364"/>
                      <a:pt x="5472" y="6313"/>
                    </a:cubicBezTo>
                    <a:cubicBezTo>
                      <a:pt x="5485" y="6294"/>
                      <a:pt x="5491" y="6269"/>
                      <a:pt x="5504" y="6250"/>
                    </a:cubicBezTo>
                    <a:cubicBezTo>
                      <a:pt x="5509" y="6230"/>
                      <a:pt x="5499" y="6222"/>
                      <a:pt x="5488" y="6222"/>
                    </a:cubicBezTo>
                    <a:cubicBezTo>
                      <a:pt x="5485" y="6222"/>
                      <a:pt x="5482" y="6223"/>
                      <a:pt x="5479" y="6224"/>
                    </a:cubicBezTo>
                    <a:cubicBezTo>
                      <a:pt x="5491" y="6167"/>
                      <a:pt x="5504" y="6110"/>
                      <a:pt x="5529" y="6059"/>
                    </a:cubicBezTo>
                    <a:cubicBezTo>
                      <a:pt x="5568" y="5932"/>
                      <a:pt x="5631" y="5805"/>
                      <a:pt x="5707" y="5690"/>
                    </a:cubicBezTo>
                    <a:cubicBezTo>
                      <a:pt x="5860" y="5468"/>
                      <a:pt x="6044" y="5258"/>
                      <a:pt x="6241" y="5074"/>
                    </a:cubicBezTo>
                    <a:cubicBezTo>
                      <a:pt x="6629" y="4699"/>
                      <a:pt x="7055" y="4369"/>
                      <a:pt x="7512" y="4089"/>
                    </a:cubicBezTo>
                    <a:cubicBezTo>
                      <a:pt x="7652" y="4006"/>
                      <a:pt x="7792" y="3930"/>
                      <a:pt x="7932" y="3848"/>
                    </a:cubicBezTo>
                    <a:cubicBezTo>
                      <a:pt x="7935" y="3855"/>
                      <a:pt x="7941" y="3858"/>
                      <a:pt x="7948" y="3858"/>
                    </a:cubicBezTo>
                    <a:cubicBezTo>
                      <a:pt x="7953" y="3858"/>
                      <a:pt x="7958" y="3857"/>
                      <a:pt x="7963" y="3854"/>
                    </a:cubicBezTo>
                    <a:cubicBezTo>
                      <a:pt x="7989" y="3841"/>
                      <a:pt x="8021" y="3816"/>
                      <a:pt x="8040" y="3790"/>
                    </a:cubicBezTo>
                    <a:cubicBezTo>
                      <a:pt x="8129" y="3746"/>
                      <a:pt x="8218" y="3695"/>
                      <a:pt x="8306" y="3651"/>
                    </a:cubicBezTo>
                    <a:cubicBezTo>
                      <a:pt x="8324" y="3645"/>
                      <a:pt x="8315" y="3612"/>
                      <a:pt x="8293" y="3612"/>
                    </a:cubicBezTo>
                    <a:cubicBezTo>
                      <a:pt x="8291" y="3612"/>
                      <a:pt x="8289" y="3612"/>
                      <a:pt x="8287" y="3612"/>
                    </a:cubicBezTo>
                    <a:cubicBezTo>
                      <a:pt x="8243" y="3631"/>
                      <a:pt x="8198" y="3651"/>
                      <a:pt x="8154" y="3670"/>
                    </a:cubicBezTo>
                    <a:cubicBezTo>
                      <a:pt x="8211" y="3606"/>
                      <a:pt x="8268" y="3549"/>
                      <a:pt x="8332" y="3485"/>
                    </a:cubicBezTo>
                    <a:cubicBezTo>
                      <a:pt x="8453" y="3365"/>
                      <a:pt x="8586" y="3250"/>
                      <a:pt x="8726" y="3136"/>
                    </a:cubicBezTo>
                    <a:cubicBezTo>
                      <a:pt x="8742" y="3120"/>
                      <a:pt x="8727" y="3095"/>
                      <a:pt x="8710" y="3095"/>
                    </a:cubicBezTo>
                    <a:cubicBezTo>
                      <a:pt x="8707" y="3095"/>
                      <a:pt x="8704" y="3096"/>
                      <a:pt x="8700" y="3098"/>
                    </a:cubicBezTo>
                    <a:cubicBezTo>
                      <a:pt x="8643" y="3136"/>
                      <a:pt x="8586" y="3180"/>
                      <a:pt x="8535" y="3218"/>
                    </a:cubicBezTo>
                    <a:lnTo>
                      <a:pt x="8573" y="3155"/>
                    </a:lnTo>
                    <a:cubicBezTo>
                      <a:pt x="8624" y="3091"/>
                      <a:pt x="8669" y="3021"/>
                      <a:pt x="8720" y="2964"/>
                    </a:cubicBezTo>
                    <a:cubicBezTo>
                      <a:pt x="8783" y="2888"/>
                      <a:pt x="8847" y="2818"/>
                      <a:pt x="8917" y="2754"/>
                    </a:cubicBezTo>
                    <a:cubicBezTo>
                      <a:pt x="8929" y="2754"/>
                      <a:pt x="8942" y="2754"/>
                      <a:pt x="8948" y="2742"/>
                    </a:cubicBezTo>
                    <a:cubicBezTo>
                      <a:pt x="8961" y="2729"/>
                      <a:pt x="8974" y="2710"/>
                      <a:pt x="8980" y="2691"/>
                    </a:cubicBezTo>
                    <a:lnTo>
                      <a:pt x="9056" y="2621"/>
                    </a:lnTo>
                    <a:cubicBezTo>
                      <a:pt x="9072" y="2605"/>
                      <a:pt x="9061" y="2580"/>
                      <a:pt x="9042" y="2580"/>
                    </a:cubicBezTo>
                    <a:cubicBezTo>
                      <a:pt x="9039" y="2580"/>
                      <a:pt x="9035" y="2581"/>
                      <a:pt x="9031" y="2583"/>
                    </a:cubicBezTo>
                    <a:cubicBezTo>
                      <a:pt x="9050" y="2538"/>
                      <a:pt x="9063" y="2500"/>
                      <a:pt x="9082" y="2456"/>
                    </a:cubicBezTo>
                    <a:cubicBezTo>
                      <a:pt x="9133" y="2354"/>
                      <a:pt x="9183" y="2259"/>
                      <a:pt x="9241" y="2163"/>
                    </a:cubicBezTo>
                    <a:cubicBezTo>
                      <a:pt x="9298" y="2068"/>
                      <a:pt x="9361" y="1973"/>
                      <a:pt x="9425" y="1884"/>
                    </a:cubicBezTo>
                    <a:lnTo>
                      <a:pt x="9450" y="1852"/>
                    </a:lnTo>
                    <a:cubicBezTo>
                      <a:pt x="9456" y="1888"/>
                      <a:pt x="9478" y="1929"/>
                      <a:pt x="9513" y="1929"/>
                    </a:cubicBezTo>
                    <a:cubicBezTo>
                      <a:pt x="9521" y="1929"/>
                      <a:pt x="9530" y="1927"/>
                      <a:pt x="9539" y="1922"/>
                    </a:cubicBezTo>
                    <a:cubicBezTo>
                      <a:pt x="9546" y="1916"/>
                      <a:pt x="9552" y="1903"/>
                      <a:pt x="9546" y="1890"/>
                    </a:cubicBezTo>
                    <a:cubicBezTo>
                      <a:pt x="9539" y="1878"/>
                      <a:pt x="9527" y="1865"/>
                      <a:pt x="9520" y="1846"/>
                    </a:cubicBezTo>
                    <a:cubicBezTo>
                      <a:pt x="9527" y="1820"/>
                      <a:pt x="9533" y="1795"/>
                      <a:pt x="9546" y="1776"/>
                    </a:cubicBezTo>
                    <a:cubicBezTo>
                      <a:pt x="9571" y="1731"/>
                      <a:pt x="9597" y="1693"/>
                      <a:pt x="9628" y="1649"/>
                    </a:cubicBezTo>
                    <a:cubicBezTo>
                      <a:pt x="9685" y="1566"/>
                      <a:pt x="9749" y="1490"/>
                      <a:pt x="9825" y="1426"/>
                    </a:cubicBezTo>
                    <a:cubicBezTo>
                      <a:pt x="9841" y="1410"/>
                      <a:pt x="9821" y="1385"/>
                      <a:pt x="9803" y="1385"/>
                    </a:cubicBezTo>
                    <a:cubicBezTo>
                      <a:pt x="9800" y="1385"/>
                      <a:pt x="9797" y="1386"/>
                      <a:pt x="9794" y="1388"/>
                    </a:cubicBezTo>
                    <a:cubicBezTo>
                      <a:pt x="9768" y="1407"/>
                      <a:pt x="9736" y="1433"/>
                      <a:pt x="9711" y="1458"/>
                    </a:cubicBezTo>
                    <a:cubicBezTo>
                      <a:pt x="9749" y="1407"/>
                      <a:pt x="9787" y="1356"/>
                      <a:pt x="9832" y="1312"/>
                    </a:cubicBezTo>
                    <a:cubicBezTo>
                      <a:pt x="9857" y="1274"/>
                      <a:pt x="9889" y="1242"/>
                      <a:pt x="9921" y="1217"/>
                    </a:cubicBezTo>
                    <a:cubicBezTo>
                      <a:pt x="9924" y="1218"/>
                      <a:pt x="9928" y="1219"/>
                      <a:pt x="9932" y="1219"/>
                    </a:cubicBezTo>
                    <a:cubicBezTo>
                      <a:pt x="9941" y="1219"/>
                      <a:pt x="9950" y="1215"/>
                      <a:pt x="9959" y="1210"/>
                    </a:cubicBezTo>
                    <a:cubicBezTo>
                      <a:pt x="9971" y="1185"/>
                      <a:pt x="9991" y="1159"/>
                      <a:pt x="10003" y="1140"/>
                    </a:cubicBezTo>
                    <a:cubicBezTo>
                      <a:pt x="10073" y="1077"/>
                      <a:pt x="10149" y="1026"/>
                      <a:pt x="10232" y="975"/>
                    </a:cubicBezTo>
                    <a:cubicBezTo>
                      <a:pt x="10249" y="958"/>
                      <a:pt x="10235" y="930"/>
                      <a:pt x="10213" y="930"/>
                    </a:cubicBezTo>
                    <a:cubicBezTo>
                      <a:pt x="10211" y="930"/>
                      <a:pt x="10209" y="930"/>
                      <a:pt x="10207" y="931"/>
                    </a:cubicBezTo>
                    <a:cubicBezTo>
                      <a:pt x="10175" y="950"/>
                      <a:pt x="10137" y="975"/>
                      <a:pt x="10099" y="994"/>
                    </a:cubicBezTo>
                    <a:cubicBezTo>
                      <a:pt x="10143" y="937"/>
                      <a:pt x="10194" y="880"/>
                      <a:pt x="10251" y="835"/>
                    </a:cubicBezTo>
                    <a:cubicBezTo>
                      <a:pt x="10372" y="727"/>
                      <a:pt x="10512" y="645"/>
                      <a:pt x="10658" y="587"/>
                    </a:cubicBezTo>
                    <a:cubicBezTo>
                      <a:pt x="10681" y="576"/>
                      <a:pt x="10667" y="549"/>
                      <a:pt x="10650" y="549"/>
                    </a:cubicBezTo>
                    <a:cubicBezTo>
                      <a:pt x="10648" y="549"/>
                      <a:pt x="10647" y="549"/>
                      <a:pt x="10645" y="549"/>
                    </a:cubicBezTo>
                    <a:cubicBezTo>
                      <a:pt x="10588" y="562"/>
                      <a:pt x="10524" y="587"/>
                      <a:pt x="10473" y="613"/>
                    </a:cubicBezTo>
                    <a:lnTo>
                      <a:pt x="10486" y="600"/>
                    </a:lnTo>
                    <a:cubicBezTo>
                      <a:pt x="10556" y="556"/>
                      <a:pt x="10626" y="511"/>
                      <a:pt x="10696" y="473"/>
                    </a:cubicBezTo>
                    <a:cubicBezTo>
                      <a:pt x="10772" y="435"/>
                      <a:pt x="10848" y="403"/>
                      <a:pt x="10931" y="371"/>
                    </a:cubicBezTo>
                    <a:cubicBezTo>
                      <a:pt x="10969" y="359"/>
                      <a:pt x="11007" y="346"/>
                      <a:pt x="11052" y="333"/>
                    </a:cubicBezTo>
                    <a:cubicBezTo>
                      <a:pt x="11084" y="327"/>
                      <a:pt x="11122" y="314"/>
                      <a:pt x="11153" y="295"/>
                    </a:cubicBezTo>
                    <a:cubicBezTo>
                      <a:pt x="11160" y="282"/>
                      <a:pt x="11160" y="270"/>
                      <a:pt x="11147" y="263"/>
                    </a:cubicBezTo>
                    <a:cubicBezTo>
                      <a:pt x="11137" y="262"/>
                      <a:pt x="11127" y="261"/>
                      <a:pt x="11116" y="261"/>
                    </a:cubicBezTo>
                    <a:cubicBezTo>
                      <a:pt x="11089" y="261"/>
                      <a:pt x="11061" y="267"/>
                      <a:pt x="11033" y="276"/>
                    </a:cubicBezTo>
                    <a:lnTo>
                      <a:pt x="11007" y="282"/>
                    </a:lnTo>
                    <a:lnTo>
                      <a:pt x="11007" y="282"/>
                    </a:lnTo>
                    <a:lnTo>
                      <a:pt x="11045" y="263"/>
                    </a:lnTo>
                    <a:cubicBezTo>
                      <a:pt x="11122" y="219"/>
                      <a:pt x="11198" y="181"/>
                      <a:pt x="11281" y="149"/>
                    </a:cubicBezTo>
                    <a:cubicBezTo>
                      <a:pt x="11382" y="117"/>
                      <a:pt x="11484" y="92"/>
                      <a:pt x="11592" y="73"/>
                    </a:cubicBezTo>
                    <a:close/>
                    <a:moveTo>
                      <a:pt x="4252" y="9211"/>
                    </a:moveTo>
                    <a:lnTo>
                      <a:pt x="4252" y="9211"/>
                    </a:lnTo>
                    <a:cubicBezTo>
                      <a:pt x="4214" y="9262"/>
                      <a:pt x="4176" y="9319"/>
                      <a:pt x="4138" y="9376"/>
                    </a:cubicBezTo>
                    <a:cubicBezTo>
                      <a:pt x="4100" y="9433"/>
                      <a:pt x="4055" y="9503"/>
                      <a:pt x="4023" y="9573"/>
                    </a:cubicBezTo>
                    <a:cubicBezTo>
                      <a:pt x="3985" y="9624"/>
                      <a:pt x="3966" y="9681"/>
                      <a:pt x="3953" y="9745"/>
                    </a:cubicBezTo>
                    <a:cubicBezTo>
                      <a:pt x="3947" y="9777"/>
                      <a:pt x="3947" y="9808"/>
                      <a:pt x="3966" y="9834"/>
                    </a:cubicBezTo>
                    <a:cubicBezTo>
                      <a:pt x="3795" y="10012"/>
                      <a:pt x="3642" y="10202"/>
                      <a:pt x="3470" y="10380"/>
                    </a:cubicBezTo>
                    <a:cubicBezTo>
                      <a:pt x="3280" y="10584"/>
                      <a:pt x="3076" y="10774"/>
                      <a:pt x="2867" y="10952"/>
                    </a:cubicBezTo>
                    <a:cubicBezTo>
                      <a:pt x="2441" y="11314"/>
                      <a:pt x="1983" y="11639"/>
                      <a:pt x="1500" y="11918"/>
                    </a:cubicBezTo>
                    <a:cubicBezTo>
                      <a:pt x="1259" y="12058"/>
                      <a:pt x="1011" y="12185"/>
                      <a:pt x="757" y="12299"/>
                    </a:cubicBezTo>
                    <a:cubicBezTo>
                      <a:pt x="630" y="12357"/>
                      <a:pt x="503" y="12414"/>
                      <a:pt x="376" y="12458"/>
                    </a:cubicBezTo>
                    <a:cubicBezTo>
                      <a:pt x="325" y="12490"/>
                      <a:pt x="261" y="12503"/>
                      <a:pt x="204" y="12503"/>
                    </a:cubicBezTo>
                    <a:cubicBezTo>
                      <a:pt x="172" y="12496"/>
                      <a:pt x="179" y="12477"/>
                      <a:pt x="198" y="12452"/>
                    </a:cubicBezTo>
                    <a:cubicBezTo>
                      <a:pt x="217" y="12420"/>
                      <a:pt x="242" y="12388"/>
                      <a:pt x="268" y="12357"/>
                    </a:cubicBezTo>
                    <a:cubicBezTo>
                      <a:pt x="369" y="12230"/>
                      <a:pt x="490" y="12115"/>
                      <a:pt x="604" y="12007"/>
                    </a:cubicBezTo>
                    <a:lnTo>
                      <a:pt x="960" y="11658"/>
                    </a:lnTo>
                    <a:cubicBezTo>
                      <a:pt x="1195" y="11416"/>
                      <a:pt x="1443" y="11181"/>
                      <a:pt x="1685" y="10946"/>
                    </a:cubicBezTo>
                    <a:cubicBezTo>
                      <a:pt x="2161" y="10482"/>
                      <a:pt x="2651" y="10031"/>
                      <a:pt x="3140" y="9573"/>
                    </a:cubicBezTo>
                    <a:cubicBezTo>
                      <a:pt x="3185" y="9535"/>
                      <a:pt x="3223" y="9497"/>
                      <a:pt x="3267" y="9459"/>
                    </a:cubicBezTo>
                    <a:cubicBezTo>
                      <a:pt x="3298" y="9515"/>
                      <a:pt x="3358" y="9547"/>
                      <a:pt x="3420" y="9547"/>
                    </a:cubicBezTo>
                    <a:cubicBezTo>
                      <a:pt x="3435" y="9547"/>
                      <a:pt x="3449" y="9545"/>
                      <a:pt x="3464" y="9541"/>
                    </a:cubicBezTo>
                    <a:cubicBezTo>
                      <a:pt x="3553" y="9516"/>
                      <a:pt x="3642" y="9491"/>
                      <a:pt x="3725" y="9452"/>
                    </a:cubicBezTo>
                    <a:cubicBezTo>
                      <a:pt x="3814" y="9421"/>
                      <a:pt x="3896" y="9383"/>
                      <a:pt x="3979" y="9344"/>
                    </a:cubicBezTo>
                    <a:cubicBezTo>
                      <a:pt x="4068" y="9306"/>
                      <a:pt x="4163" y="9255"/>
                      <a:pt x="4252" y="9211"/>
                    </a:cubicBezTo>
                    <a:close/>
                    <a:moveTo>
                      <a:pt x="11994" y="0"/>
                    </a:moveTo>
                    <a:cubicBezTo>
                      <a:pt x="11875" y="0"/>
                      <a:pt x="11756" y="8"/>
                      <a:pt x="11636" y="22"/>
                    </a:cubicBezTo>
                    <a:cubicBezTo>
                      <a:pt x="11509" y="35"/>
                      <a:pt x="11382" y="60"/>
                      <a:pt x="11261" y="105"/>
                    </a:cubicBezTo>
                    <a:cubicBezTo>
                      <a:pt x="11179" y="136"/>
                      <a:pt x="11103" y="174"/>
                      <a:pt x="11026" y="213"/>
                    </a:cubicBezTo>
                    <a:cubicBezTo>
                      <a:pt x="10956" y="251"/>
                      <a:pt x="10887" y="295"/>
                      <a:pt x="10829" y="352"/>
                    </a:cubicBezTo>
                    <a:cubicBezTo>
                      <a:pt x="10779" y="371"/>
                      <a:pt x="10734" y="390"/>
                      <a:pt x="10683" y="416"/>
                    </a:cubicBezTo>
                    <a:cubicBezTo>
                      <a:pt x="10607" y="454"/>
                      <a:pt x="10537" y="499"/>
                      <a:pt x="10467" y="543"/>
                    </a:cubicBezTo>
                    <a:cubicBezTo>
                      <a:pt x="10429" y="568"/>
                      <a:pt x="10397" y="594"/>
                      <a:pt x="10359" y="626"/>
                    </a:cubicBezTo>
                    <a:cubicBezTo>
                      <a:pt x="10327" y="645"/>
                      <a:pt x="10296" y="676"/>
                      <a:pt x="10270" y="715"/>
                    </a:cubicBezTo>
                    <a:cubicBezTo>
                      <a:pt x="10264" y="721"/>
                      <a:pt x="10270" y="734"/>
                      <a:pt x="10276" y="740"/>
                    </a:cubicBezTo>
                    <a:cubicBezTo>
                      <a:pt x="10257" y="759"/>
                      <a:pt x="10238" y="772"/>
                      <a:pt x="10213" y="791"/>
                    </a:cubicBezTo>
                    <a:cubicBezTo>
                      <a:pt x="10149" y="842"/>
                      <a:pt x="10092" y="905"/>
                      <a:pt x="10041" y="969"/>
                    </a:cubicBezTo>
                    <a:cubicBezTo>
                      <a:pt x="10010" y="1013"/>
                      <a:pt x="9978" y="1064"/>
                      <a:pt x="9946" y="1115"/>
                    </a:cubicBezTo>
                    <a:cubicBezTo>
                      <a:pt x="9889" y="1159"/>
                      <a:pt x="9838" y="1210"/>
                      <a:pt x="9787" y="1267"/>
                    </a:cubicBezTo>
                    <a:cubicBezTo>
                      <a:pt x="9724" y="1331"/>
                      <a:pt x="9666" y="1401"/>
                      <a:pt x="9616" y="1477"/>
                    </a:cubicBezTo>
                    <a:cubicBezTo>
                      <a:pt x="9590" y="1515"/>
                      <a:pt x="9571" y="1553"/>
                      <a:pt x="9546" y="1592"/>
                    </a:cubicBezTo>
                    <a:cubicBezTo>
                      <a:pt x="9527" y="1623"/>
                      <a:pt x="9514" y="1655"/>
                      <a:pt x="9508" y="1687"/>
                    </a:cubicBezTo>
                    <a:cubicBezTo>
                      <a:pt x="9380" y="1820"/>
                      <a:pt x="9266" y="1960"/>
                      <a:pt x="9177" y="2113"/>
                    </a:cubicBezTo>
                    <a:cubicBezTo>
                      <a:pt x="9114" y="2214"/>
                      <a:pt x="9063" y="2310"/>
                      <a:pt x="9018" y="2411"/>
                    </a:cubicBezTo>
                    <a:cubicBezTo>
                      <a:pt x="8993" y="2462"/>
                      <a:pt x="8967" y="2513"/>
                      <a:pt x="8948" y="2564"/>
                    </a:cubicBezTo>
                    <a:cubicBezTo>
                      <a:pt x="8929" y="2602"/>
                      <a:pt x="8917" y="2646"/>
                      <a:pt x="8910" y="2685"/>
                    </a:cubicBezTo>
                    <a:cubicBezTo>
                      <a:pt x="8821" y="2754"/>
                      <a:pt x="8745" y="2831"/>
                      <a:pt x="8669" y="2920"/>
                    </a:cubicBezTo>
                    <a:cubicBezTo>
                      <a:pt x="8618" y="2983"/>
                      <a:pt x="8567" y="3047"/>
                      <a:pt x="8523" y="3110"/>
                    </a:cubicBezTo>
                    <a:cubicBezTo>
                      <a:pt x="8497" y="3148"/>
                      <a:pt x="8478" y="3180"/>
                      <a:pt x="8459" y="3218"/>
                    </a:cubicBezTo>
                    <a:cubicBezTo>
                      <a:pt x="8440" y="3250"/>
                      <a:pt x="8421" y="3288"/>
                      <a:pt x="8415" y="3326"/>
                    </a:cubicBezTo>
                    <a:cubicBezTo>
                      <a:pt x="8370" y="3365"/>
                      <a:pt x="8332" y="3396"/>
                      <a:pt x="8287" y="3434"/>
                    </a:cubicBezTo>
                    <a:cubicBezTo>
                      <a:pt x="8224" y="3498"/>
                      <a:pt x="8160" y="3562"/>
                      <a:pt x="8097" y="3625"/>
                    </a:cubicBezTo>
                    <a:cubicBezTo>
                      <a:pt x="8065" y="3657"/>
                      <a:pt x="8033" y="3689"/>
                      <a:pt x="8008" y="3727"/>
                    </a:cubicBezTo>
                    <a:lnTo>
                      <a:pt x="7982" y="3759"/>
                    </a:lnTo>
                    <a:cubicBezTo>
                      <a:pt x="7563" y="3956"/>
                      <a:pt x="7175" y="4197"/>
                      <a:pt x="6807" y="4477"/>
                    </a:cubicBezTo>
                    <a:cubicBezTo>
                      <a:pt x="6578" y="4655"/>
                      <a:pt x="6356" y="4839"/>
                      <a:pt x="6146" y="5042"/>
                    </a:cubicBezTo>
                    <a:cubicBezTo>
                      <a:pt x="5930" y="5246"/>
                      <a:pt x="5739" y="5468"/>
                      <a:pt x="5587" y="5716"/>
                    </a:cubicBezTo>
                    <a:cubicBezTo>
                      <a:pt x="5498" y="5862"/>
                      <a:pt x="5434" y="6015"/>
                      <a:pt x="5402" y="6173"/>
                    </a:cubicBezTo>
                    <a:cubicBezTo>
                      <a:pt x="5383" y="6237"/>
                      <a:pt x="5377" y="6300"/>
                      <a:pt x="5390" y="6364"/>
                    </a:cubicBezTo>
                    <a:cubicBezTo>
                      <a:pt x="5364" y="6409"/>
                      <a:pt x="5332" y="6453"/>
                      <a:pt x="5307" y="6497"/>
                    </a:cubicBezTo>
                    <a:cubicBezTo>
                      <a:pt x="5256" y="6586"/>
                      <a:pt x="5199" y="6682"/>
                      <a:pt x="5142" y="6771"/>
                    </a:cubicBezTo>
                    <a:cubicBezTo>
                      <a:pt x="5040" y="6949"/>
                      <a:pt x="4926" y="7120"/>
                      <a:pt x="4811" y="7292"/>
                    </a:cubicBezTo>
                    <a:cubicBezTo>
                      <a:pt x="4583" y="7641"/>
                      <a:pt x="4341" y="7978"/>
                      <a:pt x="4093" y="8309"/>
                    </a:cubicBezTo>
                    <a:cubicBezTo>
                      <a:pt x="3966" y="8474"/>
                      <a:pt x="3839" y="8639"/>
                      <a:pt x="3706" y="8798"/>
                    </a:cubicBezTo>
                    <a:cubicBezTo>
                      <a:pt x="3636" y="8874"/>
                      <a:pt x="3572" y="8963"/>
                      <a:pt x="3496" y="9046"/>
                    </a:cubicBezTo>
                    <a:cubicBezTo>
                      <a:pt x="3426" y="9128"/>
                      <a:pt x="3369" y="9186"/>
                      <a:pt x="3312" y="9262"/>
                    </a:cubicBezTo>
                    <a:cubicBezTo>
                      <a:pt x="3280" y="9300"/>
                      <a:pt x="3261" y="9351"/>
                      <a:pt x="3261" y="9402"/>
                    </a:cubicBezTo>
                    <a:cubicBezTo>
                      <a:pt x="3000" y="9618"/>
                      <a:pt x="2759" y="9846"/>
                      <a:pt x="2511" y="10075"/>
                    </a:cubicBezTo>
                    <a:cubicBezTo>
                      <a:pt x="2263" y="10304"/>
                      <a:pt x="1996" y="10552"/>
                      <a:pt x="1742" y="10787"/>
                    </a:cubicBezTo>
                    <a:cubicBezTo>
                      <a:pt x="1488" y="11028"/>
                      <a:pt x="1234" y="11264"/>
                      <a:pt x="979" y="11511"/>
                    </a:cubicBezTo>
                    <a:cubicBezTo>
                      <a:pt x="852" y="11639"/>
                      <a:pt x="725" y="11759"/>
                      <a:pt x="604" y="11886"/>
                    </a:cubicBezTo>
                    <a:cubicBezTo>
                      <a:pt x="477" y="12007"/>
                      <a:pt x="363" y="12115"/>
                      <a:pt x="249" y="12242"/>
                    </a:cubicBezTo>
                    <a:cubicBezTo>
                      <a:pt x="185" y="12318"/>
                      <a:pt x="1" y="12490"/>
                      <a:pt x="134" y="12585"/>
                    </a:cubicBezTo>
                    <a:cubicBezTo>
                      <a:pt x="163" y="12605"/>
                      <a:pt x="195" y="12613"/>
                      <a:pt x="228" y="12613"/>
                    </a:cubicBezTo>
                    <a:cubicBezTo>
                      <a:pt x="314" y="12613"/>
                      <a:pt x="409" y="12562"/>
                      <a:pt x="477" y="12535"/>
                    </a:cubicBezTo>
                    <a:cubicBezTo>
                      <a:pt x="744" y="12427"/>
                      <a:pt x="1005" y="12306"/>
                      <a:pt x="1265" y="12172"/>
                    </a:cubicBezTo>
                    <a:cubicBezTo>
                      <a:pt x="1780" y="11899"/>
                      <a:pt x="2269" y="11581"/>
                      <a:pt x="2727" y="11213"/>
                    </a:cubicBezTo>
                    <a:cubicBezTo>
                      <a:pt x="2797" y="11156"/>
                      <a:pt x="2867" y="11092"/>
                      <a:pt x="2943" y="11028"/>
                    </a:cubicBezTo>
                    <a:cubicBezTo>
                      <a:pt x="2943" y="11041"/>
                      <a:pt x="2956" y="11054"/>
                      <a:pt x="2968" y="11054"/>
                    </a:cubicBezTo>
                    <a:cubicBezTo>
                      <a:pt x="3011" y="11066"/>
                      <a:pt x="3054" y="11071"/>
                      <a:pt x="3097" y="11071"/>
                    </a:cubicBezTo>
                    <a:cubicBezTo>
                      <a:pt x="3304" y="11071"/>
                      <a:pt x="3515" y="10948"/>
                      <a:pt x="3699" y="10863"/>
                    </a:cubicBezTo>
                    <a:lnTo>
                      <a:pt x="3737" y="10844"/>
                    </a:lnTo>
                    <a:lnTo>
                      <a:pt x="3737" y="10844"/>
                    </a:lnTo>
                    <a:cubicBezTo>
                      <a:pt x="3534" y="11073"/>
                      <a:pt x="3362" y="11327"/>
                      <a:pt x="3235" y="11607"/>
                    </a:cubicBezTo>
                    <a:cubicBezTo>
                      <a:pt x="3197" y="11689"/>
                      <a:pt x="3165" y="11772"/>
                      <a:pt x="3140" y="11855"/>
                    </a:cubicBezTo>
                    <a:cubicBezTo>
                      <a:pt x="3108" y="11924"/>
                      <a:pt x="3134" y="12007"/>
                      <a:pt x="3191" y="12052"/>
                    </a:cubicBezTo>
                    <a:cubicBezTo>
                      <a:pt x="3220" y="12065"/>
                      <a:pt x="3251" y="12071"/>
                      <a:pt x="3283" y="12071"/>
                    </a:cubicBezTo>
                    <a:cubicBezTo>
                      <a:pt x="3326" y="12071"/>
                      <a:pt x="3370" y="12058"/>
                      <a:pt x="3407" y="12033"/>
                    </a:cubicBezTo>
                    <a:cubicBezTo>
                      <a:pt x="3496" y="11988"/>
                      <a:pt x="3579" y="11937"/>
                      <a:pt x="3661" y="11886"/>
                    </a:cubicBezTo>
                    <a:cubicBezTo>
                      <a:pt x="4335" y="11499"/>
                      <a:pt x="4989" y="11079"/>
                      <a:pt x="5625" y="10628"/>
                    </a:cubicBezTo>
                    <a:cubicBezTo>
                      <a:pt x="5676" y="10654"/>
                      <a:pt x="5733" y="10673"/>
                      <a:pt x="5796" y="10685"/>
                    </a:cubicBezTo>
                    <a:cubicBezTo>
                      <a:pt x="5866" y="10704"/>
                      <a:pt x="5943" y="10723"/>
                      <a:pt x="6012" y="10736"/>
                    </a:cubicBezTo>
                    <a:cubicBezTo>
                      <a:pt x="6159" y="10762"/>
                      <a:pt x="6298" y="10774"/>
                      <a:pt x="6445" y="10774"/>
                    </a:cubicBezTo>
                    <a:cubicBezTo>
                      <a:pt x="6584" y="10774"/>
                      <a:pt x="6724" y="10768"/>
                      <a:pt x="6864" y="10749"/>
                    </a:cubicBezTo>
                    <a:cubicBezTo>
                      <a:pt x="6864" y="10749"/>
                      <a:pt x="6870" y="10755"/>
                      <a:pt x="6877" y="10755"/>
                    </a:cubicBezTo>
                    <a:cubicBezTo>
                      <a:pt x="6963" y="10763"/>
                      <a:pt x="7049" y="10767"/>
                      <a:pt x="7136" y="10767"/>
                    </a:cubicBezTo>
                    <a:cubicBezTo>
                      <a:pt x="7386" y="10767"/>
                      <a:pt x="7635" y="10734"/>
                      <a:pt x="7881" y="10673"/>
                    </a:cubicBezTo>
                    <a:cubicBezTo>
                      <a:pt x="8203" y="10809"/>
                      <a:pt x="8547" y="10878"/>
                      <a:pt x="8892" y="10878"/>
                    </a:cubicBezTo>
                    <a:cubicBezTo>
                      <a:pt x="9111" y="10878"/>
                      <a:pt x="9331" y="10850"/>
                      <a:pt x="9546" y="10793"/>
                    </a:cubicBezTo>
                    <a:cubicBezTo>
                      <a:pt x="9552" y="10800"/>
                      <a:pt x="9558" y="10806"/>
                      <a:pt x="9565" y="10806"/>
                    </a:cubicBezTo>
                    <a:cubicBezTo>
                      <a:pt x="9635" y="10812"/>
                      <a:pt x="9711" y="10819"/>
                      <a:pt x="9781" y="10825"/>
                    </a:cubicBezTo>
                    <a:cubicBezTo>
                      <a:pt x="9743" y="10838"/>
                      <a:pt x="9698" y="10857"/>
                      <a:pt x="9660" y="10876"/>
                    </a:cubicBezTo>
                    <a:cubicBezTo>
                      <a:pt x="9609" y="10895"/>
                      <a:pt x="9546" y="10927"/>
                      <a:pt x="9533" y="10984"/>
                    </a:cubicBezTo>
                    <a:cubicBezTo>
                      <a:pt x="9527" y="11035"/>
                      <a:pt x="9558" y="11079"/>
                      <a:pt x="9609" y="11086"/>
                    </a:cubicBezTo>
                    <a:cubicBezTo>
                      <a:pt x="9629" y="11090"/>
                      <a:pt x="9651" y="11092"/>
                      <a:pt x="9672" y="11092"/>
                    </a:cubicBezTo>
                    <a:cubicBezTo>
                      <a:pt x="9711" y="11092"/>
                      <a:pt x="9750" y="11085"/>
                      <a:pt x="9787" y="11073"/>
                    </a:cubicBezTo>
                    <a:cubicBezTo>
                      <a:pt x="9857" y="11060"/>
                      <a:pt x="9921" y="11048"/>
                      <a:pt x="9991" y="11028"/>
                    </a:cubicBezTo>
                    <a:cubicBezTo>
                      <a:pt x="10060" y="11016"/>
                      <a:pt x="10124" y="10997"/>
                      <a:pt x="10194" y="10978"/>
                    </a:cubicBezTo>
                    <a:lnTo>
                      <a:pt x="10302" y="10946"/>
                    </a:lnTo>
                    <a:cubicBezTo>
                      <a:pt x="10334" y="10939"/>
                      <a:pt x="10365" y="10927"/>
                      <a:pt x="10391" y="10901"/>
                    </a:cubicBezTo>
                    <a:cubicBezTo>
                      <a:pt x="10397" y="10895"/>
                      <a:pt x="10397" y="10882"/>
                      <a:pt x="10397" y="10876"/>
                    </a:cubicBezTo>
                    <a:cubicBezTo>
                      <a:pt x="10416" y="10882"/>
                      <a:pt x="10429" y="10889"/>
                      <a:pt x="10448" y="10901"/>
                    </a:cubicBezTo>
                    <a:cubicBezTo>
                      <a:pt x="10518" y="10939"/>
                      <a:pt x="10588" y="11003"/>
                      <a:pt x="10632" y="11073"/>
                    </a:cubicBezTo>
                    <a:cubicBezTo>
                      <a:pt x="10728" y="11219"/>
                      <a:pt x="10759" y="11391"/>
                      <a:pt x="10715" y="11556"/>
                    </a:cubicBezTo>
                    <a:cubicBezTo>
                      <a:pt x="10705" y="11582"/>
                      <a:pt x="10724" y="11604"/>
                      <a:pt x="10749" y="11604"/>
                    </a:cubicBezTo>
                    <a:cubicBezTo>
                      <a:pt x="10754" y="11604"/>
                      <a:pt x="10760" y="11603"/>
                      <a:pt x="10766" y="11600"/>
                    </a:cubicBezTo>
                    <a:cubicBezTo>
                      <a:pt x="10944" y="11492"/>
                      <a:pt x="11052" y="11295"/>
                      <a:pt x="11039" y="11079"/>
                    </a:cubicBezTo>
                    <a:cubicBezTo>
                      <a:pt x="11039" y="11079"/>
                      <a:pt x="11039" y="11073"/>
                      <a:pt x="11039" y="11067"/>
                    </a:cubicBezTo>
                    <a:cubicBezTo>
                      <a:pt x="11077" y="11149"/>
                      <a:pt x="11103" y="11232"/>
                      <a:pt x="11128" y="11314"/>
                    </a:cubicBezTo>
                    <a:cubicBezTo>
                      <a:pt x="11132" y="11331"/>
                      <a:pt x="11148" y="11340"/>
                      <a:pt x="11165" y="11340"/>
                    </a:cubicBezTo>
                    <a:cubicBezTo>
                      <a:pt x="11174" y="11340"/>
                      <a:pt x="11183" y="11338"/>
                      <a:pt x="11192" y="11333"/>
                    </a:cubicBezTo>
                    <a:cubicBezTo>
                      <a:pt x="11287" y="11245"/>
                      <a:pt x="11338" y="11111"/>
                      <a:pt x="11319" y="10978"/>
                    </a:cubicBezTo>
                    <a:cubicBezTo>
                      <a:pt x="11306" y="10882"/>
                      <a:pt x="11261" y="10787"/>
                      <a:pt x="11185" y="10723"/>
                    </a:cubicBezTo>
                    <a:cubicBezTo>
                      <a:pt x="11694" y="10654"/>
                      <a:pt x="12151" y="10406"/>
                      <a:pt x="12488" y="10024"/>
                    </a:cubicBezTo>
                    <a:cubicBezTo>
                      <a:pt x="12545" y="9954"/>
                      <a:pt x="12602" y="9885"/>
                      <a:pt x="12653" y="9808"/>
                    </a:cubicBezTo>
                    <a:cubicBezTo>
                      <a:pt x="12704" y="9745"/>
                      <a:pt x="12742" y="9669"/>
                      <a:pt x="12774" y="9592"/>
                    </a:cubicBezTo>
                    <a:lnTo>
                      <a:pt x="12787" y="9580"/>
                    </a:lnTo>
                    <a:lnTo>
                      <a:pt x="12825" y="9554"/>
                    </a:lnTo>
                    <a:cubicBezTo>
                      <a:pt x="12907" y="9624"/>
                      <a:pt x="12977" y="9713"/>
                      <a:pt x="13028" y="9815"/>
                    </a:cubicBezTo>
                    <a:cubicBezTo>
                      <a:pt x="13054" y="9866"/>
                      <a:pt x="13066" y="9916"/>
                      <a:pt x="13079" y="9974"/>
                    </a:cubicBezTo>
                    <a:cubicBezTo>
                      <a:pt x="13085" y="9999"/>
                      <a:pt x="13085" y="10024"/>
                      <a:pt x="13092" y="10050"/>
                    </a:cubicBezTo>
                    <a:cubicBezTo>
                      <a:pt x="13085" y="10082"/>
                      <a:pt x="13092" y="10107"/>
                      <a:pt x="13104" y="10132"/>
                    </a:cubicBezTo>
                    <a:cubicBezTo>
                      <a:pt x="13111" y="10158"/>
                      <a:pt x="13136" y="10171"/>
                      <a:pt x="13162" y="10171"/>
                    </a:cubicBezTo>
                    <a:cubicBezTo>
                      <a:pt x="13193" y="10164"/>
                      <a:pt x="13219" y="10145"/>
                      <a:pt x="13231" y="10120"/>
                    </a:cubicBezTo>
                    <a:cubicBezTo>
                      <a:pt x="13270" y="10075"/>
                      <a:pt x="13295" y="10018"/>
                      <a:pt x="13314" y="9961"/>
                    </a:cubicBezTo>
                    <a:cubicBezTo>
                      <a:pt x="13339" y="9866"/>
                      <a:pt x="13339" y="9764"/>
                      <a:pt x="13308" y="9675"/>
                    </a:cubicBezTo>
                    <a:lnTo>
                      <a:pt x="13308" y="9675"/>
                    </a:lnTo>
                    <a:cubicBezTo>
                      <a:pt x="13327" y="9713"/>
                      <a:pt x="13339" y="9751"/>
                      <a:pt x="13346" y="9796"/>
                    </a:cubicBezTo>
                    <a:cubicBezTo>
                      <a:pt x="13349" y="9816"/>
                      <a:pt x="13366" y="9828"/>
                      <a:pt x="13383" y="9828"/>
                    </a:cubicBezTo>
                    <a:cubicBezTo>
                      <a:pt x="13398" y="9828"/>
                      <a:pt x="13413" y="9819"/>
                      <a:pt x="13422" y="9802"/>
                    </a:cubicBezTo>
                    <a:cubicBezTo>
                      <a:pt x="13428" y="9802"/>
                      <a:pt x="13435" y="9802"/>
                      <a:pt x="13441" y="9796"/>
                    </a:cubicBezTo>
                    <a:cubicBezTo>
                      <a:pt x="13467" y="9770"/>
                      <a:pt x="13479" y="9738"/>
                      <a:pt x="13486" y="9707"/>
                    </a:cubicBezTo>
                    <a:cubicBezTo>
                      <a:pt x="13492" y="9675"/>
                      <a:pt x="13498" y="9643"/>
                      <a:pt x="13498" y="9611"/>
                    </a:cubicBezTo>
                    <a:cubicBezTo>
                      <a:pt x="13498" y="9548"/>
                      <a:pt x="13479" y="9484"/>
                      <a:pt x="13448" y="9433"/>
                    </a:cubicBezTo>
                    <a:cubicBezTo>
                      <a:pt x="13416" y="9376"/>
                      <a:pt x="13371" y="9332"/>
                      <a:pt x="13314" y="9300"/>
                    </a:cubicBezTo>
                    <a:cubicBezTo>
                      <a:pt x="13289" y="9287"/>
                      <a:pt x="13263" y="9275"/>
                      <a:pt x="13238" y="9268"/>
                    </a:cubicBezTo>
                    <a:cubicBezTo>
                      <a:pt x="13225" y="9262"/>
                      <a:pt x="13219" y="9262"/>
                      <a:pt x="13212" y="9262"/>
                    </a:cubicBezTo>
                    <a:cubicBezTo>
                      <a:pt x="13295" y="9179"/>
                      <a:pt x="13371" y="9090"/>
                      <a:pt x="13448" y="8995"/>
                    </a:cubicBezTo>
                    <a:cubicBezTo>
                      <a:pt x="13625" y="8772"/>
                      <a:pt x="13772" y="8512"/>
                      <a:pt x="13867" y="8239"/>
                    </a:cubicBezTo>
                    <a:cubicBezTo>
                      <a:pt x="14032" y="8004"/>
                      <a:pt x="14159" y="7730"/>
                      <a:pt x="14223" y="7444"/>
                    </a:cubicBezTo>
                    <a:cubicBezTo>
                      <a:pt x="14255" y="7324"/>
                      <a:pt x="14280" y="7197"/>
                      <a:pt x="14293" y="7063"/>
                    </a:cubicBezTo>
                    <a:cubicBezTo>
                      <a:pt x="14295" y="7065"/>
                      <a:pt x="14296" y="7066"/>
                      <a:pt x="14298" y="7066"/>
                    </a:cubicBezTo>
                    <a:cubicBezTo>
                      <a:pt x="14303" y="7066"/>
                      <a:pt x="14307" y="7061"/>
                      <a:pt x="14312" y="7057"/>
                    </a:cubicBezTo>
                    <a:cubicBezTo>
                      <a:pt x="14337" y="6942"/>
                      <a:pt x="14369" y="6828"/>
                      <a:pt x="14388" y="6714"/>
                    </a:cubicBezTo>
                    <a:cubicBezTo>
                      <a:pt x="14407" y="6637"/>
                      <a:pt x="14420" y="6555"/>
                      <a:pt x="14439" y="6478"/>
                    </a:cubicBezTo>
                    <a:cubicBezTo>
                      <a:pt x="14452" y="6491"/>
                      <a:pt x="14464" y="6497"/>
                      <a:pt x="14477" y="6504"/>
                    </a:cubicBezTo>
                    <a:cubicBezTo>
                      <a:pt x="14483" y="6510"/>
                      <a:pt x="14491" y="6513"/>
                      <a:pt x="14499" y="6513"/>
                    </a:cubicBezTo>
                    <a:cubicBezTo>
                      <a:pt x="14514" y="6513"/>
                      <a:pt x="14530" y="6502"/>
                      <a:pt x="14534" y="6485"/>
                    </a:cubicBezTo>
                    <a:cubicBezTo>
                      <a:pt x="14680" y="5786"/>
                      <a:pt x="14674" y="5061"/>
                      <a:pt x="14528" y="4362"/>
                    </a:cubicBezTo>
                    <a:cubicBezTo>
                      <a:pt x="14509" y="4267"/>
                      <a:pt x="14483" y="4165"/>
                      <a:pt x="14458" y="4070"/>
                    </a:cubicBezTo>
                    <a:lnTo>
                      <a:pt x="14458" y="4070"/>
                    </a:lnTo>
                    <a:cubicBezTo>
                      <a:pt x="14471" y="4089"/>
                      <a:pt x="14483" y="4108"/>
                      <a:pt x="14490" y="4127"/>
                    </a:cubicBezTo>
                    <a:cubicBezTo>
                      <a:pt x="14502" y="4153"/>
                      <a:pt x="14515" y="4178"/>
                      <a:pt x="14534" y="4210"/>
                    </a:cubicBezTo>
                    <a:cubicBezTo>
                      <a:pt x="14547" y="4235"/>
                      <a:pt x="14560" y="4267"/>
                      <a:pt x="14591" y="4273"/>
                    </a:cubicBezTo>
                    <a:cubicBezTo>
                      <a:pt x="14595" y="4275"/>
                      <a:pt x="14598" y="4276"/>
                      <a:pt x="14601" y="4276"/>
                    </a:cubicBezTo>
                    <a:cubicBezTo>
                      <a:pt x="14610" y="4276"/>
                      <a:pt x="14619" y="4270"/>
                      <a:pt x="14623" y="4261"/>
                    </a:cubicBezTo>
                    <a:cubicBezTo>
                      <a:pt x="14630" y="4235"/>
                      <a:pt x="14630" y="4203"/>
                      <a:pt x="14617" y="4178"/>
                    </a:cubicBezTo>
                    <a:cubicBezTo>
                      <a:pt x="14610" y="4146"/>
                      <a:pt x="14598" y="4114"/>
                      <a:pt x="14579" y="4089"/>
                    </a:cubicBezTo>
                    <a:cubicBezTo>
                      <a:pt x="14553" y="4032"/>
                      <a:pt x="14521" y="3981"/>
                      <a:pt x="14483" y="3930"/>
                    </a:cubicBezTo>
                    <a:cubicBezTo>
                      <a:pt x="14452" y="3879"/>
                      <a:pt x="14413" y="3828"/>
                      <a:pt x="14369" y="3784"/>
                    </a:cubicBezTo>
                    <a:lnTo>
                      <a:pt x="14363" y="3778"/>
                    </a:lnTo>
                    <a:lnTo>
                      <a:pt x="14363" y="3771"/>
                    </a:lnTo>
                    <a:cubicBezTo>
                      <a:pt x="14356" y="3752"/>
                      <a:pt x="14344" y="3739"/>
                      <a:pt x="14324" y="3733"/>
                    </a:cubicBezTo>
                    <a:lnTo>
                      <a:pt x="14280" y="3701"/>
                    </a:lnTo>
                    <a:cubicBezTo>
                      <a:pt x="14280" y="3676"/>
                      <a:pt x="14274" y="3651"/>
                      <a:pt x="14267" y="3625"/>
                    </a:cubicBezTo>
                    <a:cubicBezTo>
                      <a:pt x="14255" y="3542"/>
                      <a:pt x="14229" y="3466"/>
                      <a:pt x="14197" y="3396"/>
                    </a:cubicBezTo>
                    <a:cubicBezTo>
                      <a:pt x="14197" y="3396"/>
                      <a:pt x="14197" y="3390"/>
                      <a:pt x="14197" y="3390"/>
                    </a:cubicBezTo>
                    <a:cubicBezTo>
                      <a:pt x="14197" y="3371"/>
                      <a:pt x="14191" y="3358"/>
                      <a:pt x="14185" y="3339"/>
                    </a:cubicBezTo>
                    <a:lnTo>
                      <a:pt x="14185" y="3339"/>
                    </a:lnTo>
                    <a:cubicBezTo>
                      <a:pt x="14224" y="3340"/>
                      <a:pt x="14263" y="3341"/>
                      <a:pt x="14302" y="3341"/>
                    </a:cubicBezTo>
                    <a:cubicBezTo>
                      <a:pt x="14490" y="3341"/>
                      <a:pt x="14674" y="3328"/>
                      <a:pt x="14858" y="3307"/>
                    </a:cubicBezTo>
                    <a:cubicBezTo>
                      <a:pt x="15036" y="3288"/>
                      <a:pt x="15214" y="3257"/>
                      <a:pt x="15386" y="3212"/>
                    </a:cubicBezTo>
                    <a:cubicBezTo>
                      <a:pt x="15405" y="3206"/>
                      <a:pt x="15418" y="3187"/>
                      <a:pt x="15424" y="3168"/>
                    </a:cubicBezTo>
                    <a:cubicBezTo>
                      <a:pt x="15430" y="3168"/>
                      <a:pt x="15437" y="3161"/>
                      <a:pt x="15437" y="3155"/>
                    </a:cubicBezTo>
                    <a:cubicBezTo>
                      <a:pt x="15500" y="3053"/>
                      <a:pt x="15360" y="2958"/>
                      <a:pt x="15297" y="2913"/>
                    </a:cubicBezTo>
                    <a:cubicBezTo>
                      <a:pt x="15195" y="2843"/>
                      <a:pt x="15087" y="2774"/>
                      <a:pt x="14979" y="2710"/>
                    </a:cubicBezTo>
                    <a:cubicBezTo>
                      <a:pt x="14744" y="2570"/>
                      <a:pt x="14496" y="2456"/>
                      <a:pt x="14236" y="2367"/>
                    </a:cubicBezTo>
                    <a:cubicBezTo>
                      <a:pt x="14267" y="2316"/>
                      <a:pt x="14293" y="2265"/>
                      <a:pt x="14305" y="2208"/>
                    </a:cubicBezTo>
                    <a:cubicBezTo>
                      <a:pt x="14382" y="1947"/>
                      <a:pt x="14293" y="1681"/>
                      <a:pt x="14147" y="1458"/>
                    </a:cubicBezTo>
                    <a:cubicBezTo>
                      <a:pt x="14083" y="1236"/>
                      <a:pt x="13962" y="1032"/>
                      <a:pt x="13791" y="873"/>
                    </a:cubicBezTo>
                    <a:cubicBezTo>
                      <a:pt x="13657" y="670"/>
                      <a:pt x="13473" y="499"/>
                      <a:pt x="13257" y="378"/>
                    </a:cubicBezTo>
                    <a:cubicBezTo>
                      <a:pt x="13168" y="327"/>
                      <a:pt x="13073" y="282"/>
                      <a:pt x="12977" y="244"/>
                    </a:cubicBezTo>
                    <a:cubicBezTo>
                      <a:pt x="12876" y="200"/>
                      <a:pt x="12774" y="155"/>
                      <a:pt x="12666" y="130"/>
                    </a:cubicBezTo>
                    <a:cubicBezTo>
                      <a:pt x="12666" y="117"/>
                      <a:pt x="12660" y="105"/>
                      <a:pt x="12653" y="105"/>
                    </a:cubicBezTo>
                    <a:lnTo>
                      <a:pt x="12602" y="92"/>
                    </a:lnTo>
                    <a:cubicBezTo>
                      <a:pt x="12596" y="85"/>
                      <a:pt x="12596" y="79"/>
                      <a:pt x="12590" y="79"/>
                    </a:cubicBezTo>
                    <a:cubicBezTo>
                      <a:pt x="12513" y="54"/>
                      <a:pt x="12431" y="35"/>
                      <a:pt x="12348" y="28"/>
                    </a:cubicBezTo>
                    <a:cubicBezTo>
                      <a:pt x="12272" y="16"/>
                      <a:pt x="12189" y="9"/>
                      <a:pt x="12113" y="3"/>
                    </a:cubicBezTo>
                    <a:cubicBezTo>
                      <a:pt x="12073" y="1"/>
                      <a:pt x="12034" y="0"/>
                      <a:pt x="1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 flipH="1">
                <a:off x="7287947" y="1007256"/>
                <a:ext cx="63552" cy="92766"/>
              </a:xfrm>
              <a:custGeom>
                <a:avLst/>
                <a:gdLst/>
                <a:ahLst/>
                <a:cxnLst/>
                <a:rect l="l" t="t" r="r" b="b"/>
                <a:pathLst>
                  <a:path w="372" h="543" extrusionOk="0">
                    <a:moveTo>
                      <a:pt x="319" y="1"/>
                    </a:moveTo>
                    <a:cubicBezTo>
                      <a:pt x="315" y="1"/>
                      <a:pt x="311" y="2"/>
                      <a:pt x="308" y="3"/>
                    </a:cubicBezTo>
                    <a:cubicBezTo>
                      <a:pt x="264" y="22"/>
                      <a:pt x="257" y="92"/>
                      <a:pt x="238" y="130"/>
                    </a:cubicBezTo>
                    <a:cubicBezTo>
                      <a:pt x="219" y="175"/>
                      <a:pt x="200" y="219"/>
                      <a:pt x="175" y="258"/>
                    </a:cubicBezTo>
                    <a:cubicBezTo>
                      <a:pt x="130" y="347"/>
                      <a:pt x="79" y="423"/>
                      <a:pt x="16" y="499"/>
                    </a:cubicBezTo>
                    <a:cubicBezTo>
                      <a:pt x="1" y="519"/>
                      <a:pt x="21" y="543"/>
                      <a:pt x="43" y="543"/>
                    </a:cubicBezTo>
                    <a:cubicBezTo>
                      <a:pt x="49" y="543"/>
                      <a:pt x="55" y="541"/>
                      <a:pt x="60" y="537"/>
                    </a:cubicBezTo>
                    <a:cubicBezTo>
                      <a:pt x="130" y="467"/>
                      <a:pt x="194" y="385"/>
                      <a:pt x="251" y="296"/>
                    </a:cubicBezTo>
                    <a:cubicBezTo>
                      <a:pt x="276" y="251"/>
                      <a:pt x="295" y="207"/>
                      <a:pt x="314" y="162"/>
                    </a:cubicBezTo>
                    <a:cubicBezTo>
                      <a:pt x="333" y="124"/>
                      <a:pt x="372" y="61"/>
                      <a:pt x="352" y="16"/>
                    </a:cubicBezTo>
                    <a:cubicBezTo>
                      <a:pt x="343" y="7"/>
                      <a:pt x="330" y="1"/>
                      <a:pt x="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 flipH="1">
                <a:off x="7165285" y="1463228"/>
                <a:ext cx="88835" cy="8986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26" extrusionOk="0">
                    <a:moveTo>
                      <a:pt x="498" y="1"/>
                    </a:moveTo>
                    <a:cubicBezTo>
                      <a:pt x="495" y="1"/>
                      <a:pt x="491" y="2"/>
                      <a:pt x="488" y="3"/>
                    </a:cubicBezTo>
                    <a:cubicBezTo>
                      <a:pt x="443" y="35"/>
                      <a:pt x="412" y="80"/>
                      <a:pt x="386" y="130"/>
                    </a:cubicBezTo>
                    <a:cubicBezTo>
                      <a:pt x="354" y="175"/>
                      <a:pt x="316" y="226"/>
                      <a:pt x="278" y="264"/>
                    </a:cubicBezTo>
                    <a:cubicBezTo>
                      <a:pt x="196" y="347"/>
                      <a:pt x="113" y="423"/>
                      <a:pt x="18" y="486"/>
                    </a:cubicBezTo>
                    <a:cubicBezTo>
                      <a:pt x="0" y="498"/>
                      <a:pt x="15" y="525"/>
                      <a:pt x="32" y="525"/>
                    </a:cubicBezTo>
                    <a:cubicBezTo>
                      <a:pt x="33" y="525"/>
                      <a:pt x="35" y="525"/>
                      <a:pt x="37" y="524"/>
                    </a:cubicBezTo>
                    <a:cubicBezTo>
                      <a:pt x="145" y="474"/>
                      <a:pt x="246" y="404"/>
                      <a:pt x="329" y="315"/>
                    </a:cubicBezTo>
                    <a:cubicBezTo>
                      <a:pt x="373" y="270"/>
                      <a:pt x="412" y="226"/>
                      <a:pt x="450" y="181"/>
                    </a:cubicBezTo>
                    <a:cubicBezTo>
                      <a:pt x="488" y="137"/>
                      <a:pt x="513" y="73"/>
                      <a:pt x="520" y="16"/>
                    </a:cubicBezTo>
                    <a:cubicBezTo>
                      <a:pt x="515" y="7"/>
                      <a:pt x="507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 flipH="1">
                <a:off x="7722216" y="623207"/>
                <a:ext cx="66968" cy="5791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39" extrusionOk="0">
                    <a:moveTo>
                      <a:pt x="362" y="0"/>
                    </a:moveTo>
                    <a:cubicBezTo>
                      <a:pt x="346" y="0"/>
                      <a:pt x="331" y="9"/>
                      <a:pt x="315" y="14"/>
                    </a:cubicBezTo>
                    <a:cubicBezTo>
                      <a:pt x="296" y="27"/>
                      <a:pt x="277" y="40"/>
                      <a:pt x="265" y="53"/>
                    </a:cubicBezTo>
                    <a:cubicBezTo>
                      <a:pt x="233" y="72"/>
                      <a:pt x="201" y="97"/>
                      <a:pt x="169" y="122"/>
                    </a:cubicBezTo>
                    <a:cubicBezTo>
                      <a:pt x="137" y="148"/>
                      <a:pt x="112" y="180"/>
                      <a:pt x="87" y="205"/>
                    </a:cubicBezTo>
                    <a:cubicBezTo>
                      <a:pt x="55" y="237"/>
                      <a:pt x="29" y="269"/>
                      <a:pt x="10" y="300"/>
                    </a:cubicBezTo>
                    <a:cubicBezTo>
                      <a:pt x="1" y="320"/>
                      <a:pt x="13" y="339"/>
                      <a:pt x="30" y="339"/>
                    </a:cubicBezTo>
                    <a:cubicBezTo>
                      <a:pt x="36" y="339"/>
                      <a:pt x="42" y="337"/>
                      <a:pt x="48" y="332"/>
                    </a:cubicBezTo>
                    <a:cubicBezTo>
                      <a:pt x="80" y="307"/>
                      <a:pt x="106" y="288"/>
                      <a:pt x="137" y="256"/>
                    </a:cubicBezTo>
                    <a:cubicBezTo>
                      <a:pt x="163" y="224"/>
                      <a:pt x="195" y="205"/>
                      <a:pt x="226" y="173"/>
                    </a:cubicBezTo>
                    <a:cubicBezTo>
                      <a:pt x="252" y="148"/>
                      <a:pt x="284" y="129"/>
                      <a:pt x="315" y="103"/>
                    </a:cubicBezTo>
                    <a:cubicBezTo>
                      <a:pt x="328" y="97"/>
                      <a:pt x="341" y="84"/>
                      <a:pt x="354" y="72"/>
                    </a:cubicBezTo>
                    <a:cubicBezTo>
                      <a:pt x="373" y="59"/>
                      <a:pt x="392" y="46"/>
                      <a:pt x="392" y="27"/>
                    </a:cubicBezTo>
                    <a:cubicBezTo>
                      <a:pt x="392" y="14"/>
                      <a:pt x="385" y="8"/>
                      <a:pt x="373" y="2"/>
                    </a:cubicBezTo>
                    <a:cubicBezTo>
                      <a:pt x="369" y="1"/>
                      <a:pt x="365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5" name="Google Shape;885;p43"/>
              <p:cNvSpPr/>
              <p:nvPr/>
            </p:nvSpPr>
            <p:spPr>
              <a:xfrm flipH="1">
                <a:off x="7227129" y="694618"/>
                <a:ext cx="395318" cy="68678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402" extrusionOk="0">
                    <a:moveTo>
                      <a:pt x="2025" y="1"/>
                    </a:moveTo>
                    <a:cubicBezTo>
                      <a:pt x="2022" y="1"/>
                      <a:pt x="2018" y="2"/>
                      <a:pt x="2015" y="3"/>
                    </a:cubicBezTo>
                    <a:cubicBezTo>
                      <a:pt x="1958" y="29"/>
                      <a:pt x="1919" y="86"/>
                      <a:pt x="1869" y="124"/>
                    </a:cubicBezTo>
                    <a:cubicBezTo>
                      <a:pt x="1818" y="168"/>
                      <a:pt x="1761" y="207"/>
                      <a:pt x="1697" y="226"/>
                    </a:cubicBezTo>
                    <a:cubicBezTo>
                      <a:pt x="1621" y="254"/>
                      <a:pt x="1537" y="268"/>
                      <a:pt x="1452" y="268"/>
                    </a:cubicBezTo>
                    <a:cubicBezTo>
                      <a:pt x="1424" y="268"/>
                      <a:pt x="1395" y="267"/>
                      <a:pt x="1367" y="264"/>
                    </a:cubicBezTo>
                    <a:cubicBezTo>
                      <a:pt x="1456" y="245"/>
                      <a:pt x="1538" y="207"/>
                      <a:pt x="1608" y="156"/>
                    </a:cubicBezTo>
                    <a:cubicBezTo>
                      <a:pt x="1621" y="143"/>
                      <a:pt x="1614" y="111"/>
                      <a:pt x="1589" y="111"/>
                    </a:cubicBezTo>
                    <a:cubicBezTo>
                      <a:pt x="1506" y="130"/>
                      <a:pt x="1424" y="156"/>
                      <a:pt x="1341" y="194"/>
                    </a:cubicBezTo>
                    <a:cubicBezTo>
                      <a:pt x="1252" y="219"/>
                      <a:pt x="1163" y="238"/>
                      <a:pt x="1068" y="251"/>
                    </a:cubicBezTo>
                    <a:cubicBezTo>
                      <a:pt x="985" y="261"/>
                      <a:pt x="899" y="265"/>
                      <a:pt x="813" y="265"/>
                    </a:cubicBezTo>
                    <a:cubicBezTo>
                      <a:pt x="726" y="265"/>
                      <a:pt x="639" y="261"/>
                      <a:pt x="553" y="251"/>
                    </a:cubicBezTo>
                    <a:cubicBezTo>
                      <a:pt x="585" y="238"/>
                      <a:pt x="610" y="226"/>
                      <a:pt x="636" y="207"/>
                    </a:cubicBezTo>
                    <a:cubicBezTo>
                      <a:pt x="658" y="196"/>
                      <a:pt x="647" y="166"/>
                      <a:pt x="627" y="166"/>
                    </a:cubicBezTo>
                    <a:cubicBezTo>
                      <a:pt x="624" y="166"/>
                      <a:pt x="620" y="167"/>
                      <a:pt x="617" y="168"/>
                    </a:cubicBezTo>
                    <a:cubicBezTo>
                      <a:pt x="521" y="213"/>
                      <a:pt x="426" y="245"/>
                      <a:pt x="324" y="270"/>
                    </a:cubicBezTo>
                    <a:cubicBezTo>
                      <a:pt x="274" y="283"/>
                      <a:pt x="223" y="295"/>
                      <a:pt x="172" y="308"/>
                    </a:cubicBezTo>
                    <a:cubicBezTo>
                      <a:pt x="121" y="308"/>
                      <a:pt x="70" y="321"/>
                      <a:pt x="26" y="340"/>
                    </a:cubicBezTo>
                    <a:cubicBezTo>
                      <a:pt x="0" y="353"/>
                      <a:pt x="7" y="391"/>
                      <a:pt x="32" y="397"/>
                    </a:cubicBezTo>
                    <a:cubicBezTo>
                      <a:pt x="53" y="400"/>
                      <a:pt x="75" y="401"/>
                      <a:pt x="98" y="401"/>
                    </a:cubicBezTo>
                    <a:cubicBezTo>
                      <a:pt x="129" y="401"/>
                      <a:pt x="161" y="398"/>
                      <a:pt x="191" y="391"/>
                    </a:cubicBezTo>
                    <a:cubicBezTo>
                      <a:pt x="242" y="378"/>
                      <a:pt x="299" y="365"/>
                      <a:pt x="350" y="346"/>
                    </a:cubicBezTo>
                    <a:cubicBezTo>
                      <a:pt x="401" y="327"/>
                      <a:pt x="451" y="308"/>
                      <a:pt x="496" y="283"/>
                    </a:cubicBezTo>
                    <a:cubicBezTo>
                      <a:pt x="502" y="289"/>
                      <a:pt x="509" y="289"/>
                      <a:pt x="509" y="289"/>
                    </a:cubicBezTo>
                    <a:cubicBezTo>
                      <a:pt x="624" y="321"/>
                      <a:pt x="743" y="335"/>
                      <a:pt x="862" y="335"/>
                    </a:cubicBezTo>
                    <a:cubicBezTo>
                      <a:pt x="932" y="335"/>
                      <a:pt x="1003" y="330"/>
                      <a:pt x="1074" y="321"/>
                    </a:cubicBezTo>
                    <a:cubicBezTo>
                      <a:pt x="1138" y="315"/>
                      <a:pt x="1201" y="302"/>
                      <a:pt x="1265" y="289"/>
                    </a:cubicBezTo>
                    <a:cubicBezTo>
                      <a:pt x="1344" y="327"/>
                      <a:pt x="1428" y="344"/>
                      <a:pt x="1513" y="344"/>
                    </a:cubicBezTo>
                    <a:cubicBezTo>
                      <a:pt x="1586" y="344"/>
                      <a:pt x="1659" y="332"/>
                      <a:pt x="1729" y="308"/>
                    </a:cubicBezTo>
                    <a:cubicBezTo>
                      <a:pt x="1786" y="283"/>
                      <a:pt x="1843" y="251"/>
                      <a:pt x="1894" y="213"/>
                    </a:cubicBezTo>
                    <a:cubicBezTo>
                      <a:pt x="1907" y="219"/>
                      <a:pt x="1926" y="226"/>
                      <a:pt x="1945" y="226"/>
                    </a:cubicBezTo>
                    <a:lnTo>
                      <a:pt x="2002" y="226"/>
                    </a:lnTo>
                    <a:cubicBezTo>
                      <a:pt x="2040" y="219"/>
                      <a:pt x="2078" y="213"/>
                      <a:pt x="2116" y="200"/>
                    </a:cubicBezTo>
                    <a:cubicBezTo>
                      <a:pt x="2148" y="187"/>
                      <a:pt x="2186" y="168"/>
                      <a:pt x="2218" y="149"/>
                    </a:cubicBezTo>
                    <a:cubicBezTo>
                      <a:pt x="2237" y="143"/>
                      <a:pt x="2250" y="130"/>
                      <a:pt x="2269" y="118"/>
                    </a:cubicBezTo>
                    <a:cubicBezTo>
                      <a:pt x="2282" y="105"/>
                      <a:pt x="2294" y="92"/>
                      <a:pt x="2307" y="73"/>
                    </a:cubicBezTo>
                    <a:cubicBezTo>
                      <a:pt x="2313" y="60"/>
                      <a:pt x="2313" y="48"/>
                      <a:pt x="2307" y="41"/>
                    </a:cubicBezTo>
                    <a:cubicBezTo>
                      <a:pt x="2307" y="35"/>
                      <a:pt x="2301" y="29"/>
                      <a:pt x="2301" y="29"/>
                    </a:cubicBezTo>
                    <a:cubicBezTo>
                      <a:pt x="2294" y="25"/>
                      <a:pt x="2288" y="24"/>
                      <a:pt x="2282" y="24"/>
                    </a:cubicBezTo>
                    <a:cubicBezTo>
                      <a:pt x="2275" y="24"/>
                      <a:pt x="2269" y="25"/>
                      <a:pt x="2263" y="29"/>
                    </a:cubicBezTo>
                    <a:cubicBezTo>
                      <a:pt x="2212" y="67"/>
                      <a:pt x="2148" y="98"/>
                      <a:pt x="2091" y="130"/>
                    </a:cubicBezTo>
                    <a:cubicBezTo>
                      <a:pt x="2059" y="143"/>
                      <a:pt x="2027" y="149"/>
                      <a:pt x="1996" y="156"/>
                    </a:cubicBezTo>
                    <a:lnTo>
                      <a:pt x="1964" y="162"/>
                    </a:lnTo>
                    <a:cubicBezTo>
                      <a:pt x="2008" y="130"/>
                      <a:pt x="2040" y="79"/>
                      <a:pt x="2047" y="22"/>
                    </a:cubicBezTo>
                    <a:cubicBezTo>
                      <a:pt x="2047" y="8"/>
                      <a:pt x="2036" y="1"/>
                      <a:pt x="20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6" name="Google Shape;886;p43"/>
              <p:cNvSpPr/>
              <p:nvPr/>
            </p:nvSpPr>
            <p:spPr>
              <a:xfrm flipH="1">
                <a:off x="7500127" y="489269"/>
                <a:ext cx="44418" cy="375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0" extrusionOk="0">
                    <a:moveTo>
                      <a:pt x="229" y="1"/>
                    </a:moveTo>
                    <a:cubicBezTo>
                      <a:pt x="225" y="1"/>
                      <a:pt x="221" y="2"/>
                      <a:pt x="218" y="4"/>
                    </a:cubicBezTo>
                    <a:cubicBezTo>
                      <a:pt x="180" y="30"/>
                      <a:pt x="148" y="55"/>
                      <a:pt x="116" y="87"/>
                    </a:cubicBezTo>
                    <a:lnTo>
                      <a:pt x="21" y="176"/>
                    </a:lnTo>
                    <a:cubicBezTo>
                      <a:pt x="1" y="196"/>
                      <a:pt x="20" y="220"/>
                      <a:pt x="39" y="220"/>
                    </a:cubicBezTo>
                    <a:cubicBezTo>
                      <a:pt x="44" y="220"/>
                      <a:pt x="49" y="218"/>
                      <a:pt x="53" y="214"/>
                    </a:cubicBezTo>
                    <a:lnTo>
                      <a:pt x="154" y="131"/>
                    </a:lnTo>
                    <a:cubicBezTo>
                      <a:pt x="192" y="99"/>
                      <a:pt x="224" y="74"/>
                      <a:pt x="250" y="36"/>
                    </a:cubicBezTo>
                    <a:cubicBezTo>
                      <a:pt x="260" y="20"/>
                      <a:pt x="245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 flipH="1">
                <a:off x="7517382" y="482777"/>
                <a:ext cx="68164" cy="3109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82" extrusionOk="0">
                    <a:moveTo>
                      <a:pt x="364" y="1"/>
                    </a:moveTo>
                    <a:cubicBezTo>
                      <a:pt x="359" y="1"/>
                      <a:pt x="355" y="2"/>
                      <a:pt x="350" y="4"/>
                    </a:cubicBezTo>
                    <a:cubicBezTo>
                      <a:pt x="331" y="10"/>
                      <a:pt x="305" y="36"/>
                      <a:pt x="280" y="48"/>
                    </a:cubicBezTo>
                    <a:cubicBezTo>
                      <a:pt x="255" y="61"/>
                      <a:pt x="223" y="74"/>
                      <a:pt x="197" y="87"/>
                    </a:cubicBezTo>
                    <a:cubicBezTo>
                      <a:pt x="147" y="112"/>
                      <a:pt x="89" y="125"/>
                      <a:pt x="32" y="131"/>
                    </a:cubicBezTo>
                    <a:cubicBezTo>
                      <a:pt x="0" y="137"/>
                      <a:pt x="7" y="182"/>
                      <a:pt x="32" y="182"/>
                    </a:cubicBezTo>
                    <a:cubicBezTo>
                      <a:pt x="96" y="182"/>
                      <a:pt x="159" y="169"/>
                      <a:pt x="223" y="144"/>
                    </a:cubicBezTo>
                    <a:cubicBezTo>
                      <a:pt x="248" y="131"/>
                      <a:pt x="280" y="118"/>
                      <a:pt x="305" y="99"/>
                    </a:cubicBezTo>
                    <a:cubicBezTo>
                      <a:pt x="337" y="87"/>
                      <a:pt x="363" y="61"/>
                      <a:pt x="388" y="36"/>
                    </a:cubicBezTo>
                    <a:cubicBezTo>
                      <a:pt x="398" y="20"/>
                      <a:pt x="383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 flipH="1">
                <a:off x="7560433" y="475260"/>
                <a:ext cx="102502" cy="3194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87" extrusionOk="0">
                    <a:moveTo>
                      <a:pt x="46" y="1"/>
                    </a:moveTo>
                    <a:cubicBezTo>
                      <a:pt x="20" y="1"/>
                      <a:pt x="0" y="32"/>
                      <a:pt x="28" y="54"/>
                    </a:cubicBezTo>
                    <a:cubicBezTo>
                      <a:pt x="72" y="86"/>
                      <a:pt x="117" y="112"/>
                      <a:pt x="167" y="124"/>
                    </a:cubicBezTo>
                    <a:cubicBezTo>
                      <a:pt x="186" y="124"/>
                      <a:pt x="206" y="131"/>
                      <a:pt x="225" y="131"/>
                    </a:cubicBezTo>
                    <a:cubicBezTo>
                      <a:pt x="218" y="137"/>
                      <a:pt x="218" y="150"/>
                      <a:pt x="231" y="156"/>
                    </a:cubicBezTo>
                    <a:lnTo>
                      <a:pt x="263" y="175"/>
                    </a:lnTo>
                    <a:cubicBezTo>
                      <a:pt x="276" y="180"/>
                      <a:pt x="290" y="184"/>
                      <a:pt x="303" y="184"/>
                    </a:cubicBezTo>
                    <a:cubicBezTo>
                      <a:pt x="309" y="184"/>
                      <a:pt x="314" y="183"/>
                      <a:pt x="320" y="181"/>
                    </a:cubicBezTo>
                    <a:cubicBezTo>
                      <a:pt x="336" y="185"/>
                      <a:pt x="350" y="186"/>
                      <a:pt x="364" y="186"/>
                    </a:cubicBezTo>
                    <a:cubicBezTo>
                      <a:pt x="379" y="186"/>
                      <a:pt x="393" y="185"/>
                      <a:pt x="409" y="181"/>
                    </a:cubicBezTo>
                    <a:cubicBezTo>
                      <a:pt x="441" y="181"/>
                      <a:pt x="472" y="175"/>
                      <a:pt x="504" y="169"/>
                    </a:cubicBezTo>
                    <a:cubicBezTo>
                      <a:pt x="536" y="162"/>
                      <a:pt x="561" y="143"/>
                      <a:pt x="587" y="124"/>
                    </a:cubicBezTo>
                    <a:cubicBezTo>
                      <a:pt x="600" y="112"/>
                      <a:pt x="593" y="92"/>
                      <a:pt x="574" y="92"/>
                    </a:cubicBezTo>
                    <a:cubicBezTo>
                      <a:pt x="549" y="92"/>
                      <a:pt x="517" y="92"/>
                      <a:pt x="485" y="105"/>
                    </a:cubicBezTo>
                    <a:cubicBezTo>
                      <a:pt x="460" y="112"/>
                      <a:pt x="434" y="112"/>
                      <a:pt x="403" y="118"/>
                    </a:cubicBezTo>
                    <a:lnTo>
                      <a:pt x="345" y="118"/>
                    </a:lnTo>
                    <a:cubicBezTo>
                      <a:pt x="345" y="112"/>
                      <a:pt x="345" y="105"/>
                      <a:pt x="345" y="105"/>
                    </a:cubicBezTo>
                    <a:cubicBezTo>
                      <a:pt x="345" y="92"/>
                      <a:pt x="339" y="86"/>
                      <a:pt x="333" y="80"/>
                    </a:cubicBezTo>
                    <a:cubicBezTo>
                      <a:pt x="307" y="80"/>
                      <a:pt x="288" y="73"/>
                      <a:pt x="263" y="73"/>
                    </a:cubicBezTo>
                    <a:cubicBezTo>
                      <a:pt x="237" y="73"/>
                      <a:pt x="212" y="61"/>
                      <a:pt x="193" y="61"/>
                    </a:cubicBezTo>
                    <a:cubicBezTo>
                      <a:pt x="142" y="48"/>
                      <a:pt x="97" y="29"/>
                      <a:pt x="59" y="3"/>
                    </a:cubicBezTo>
                    <a:cubicBezTo>
                      <a:pt x="55" y="2"/>
                      <a:pt x="51" y="1"/>
                      <a:pt x="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889" name="Google Shape;889;p43"/>
          <p:cNvGrpSpPr/>
          <p:nvPr/>
        </p:nvGrpSpPr>
        <p:grpSpPr>
          <a:xfrm>
            <a:off x="-113519" y="3173092"/>
            <a:ext cx="1845033" cy="1868062"/>
            <a:chOff x="-113594" y="3320125"/>
            <a:chExt cx="1845033" cy="1868062"/>
          </a:xfrm>
        </p:grpSpPr>
        <p:sp>
          <p:nvSpPr>
            <p:cNvPr id="890" name="Google Shape;890;p43"/>
            <p:cNvSpPr/>
            <p:nvPr/>
          </p:nvSpPr>
          <p:spPr>
            <a:xfrm flipH="1">
              <a:off x="-113594" y="3320125"/>
              <a:ext cx="1845033" cy="1868062"/>
            </a:xfrm>
            <a:custGeom>
              <a:avLst/>
              <a:gdLst/>
              <a:ahLst/>
              <a:cxnLst/>
              <a:rect l="l" t="t" r="r" b="b"/>
              <a:pathLst>
                <a:path w="12018" h="12168" extrusionOk="0">
                  <a:moveTo>
                    <a:pt x="3730" y="229"/>
                  </a:moveTo>
                  <a:lnTo>
                    <a:pt x="3730" y="229"/>
                  </a:lnTo>
                  <a:cubicBezTo>
                    <a:pt x="3800" y="235"/>
                    <a:pt x="3870" y="248"/>
                    <a:pt x="3940" y="261"/>
                  </a:cubicBezTo>
                  <a:cubicBezTo>
                    <a:pt x="3923" y="262"/>
                    <a:pt x="3906" y="263"/>
                    <a:pt x="3888" y="263"/>
                  </a:cubicBezTo>
                  <a:cubicBezTo>
                    <a:pt x="3839" y="263"/>
                    <a:pt x="3788" y="257"/>
                    <a:pt x="3737" y="248"/>
                  </a:cubicBezTo>
                  <a:lnTo>
                    <a:pt x="3730" y="229"/>
                  </a:lnTo>
                  <a:close/>
                  <a:moveTo>
                    <a:pt x="3178" y="254"/>
                  </a:moveTo>
                  <a:lnTo>
                    <a:pt x="3178" y="254"/>
                  </a:lnTo>
                  <a:cubicBezTo>
                    <a:pt x="3095" y="267"/>
                    <a:pt x="3012" y="280"/>
                    <a:pt x="2923" y="299"/>
                  </a:cubicBezTo>
                  <a:cubicBezTo>
                    <a:pt x="3012" y="280"/>
                    <a:pt x="3095" y="261"/>
                    <a:pt x="3178" y="254"/>
                  </a:cubicBezTo>
                  <a:close/>
                  <a:moveTo>
                    <a:pt x="4414" y="459"/>
                  </a:moveTo>
                  <a:lnTo>
                    <a:pt x="4414" y="459"/>
                  </a:lnTo>
                  <a:cubicBezTo>
                    <a:pt x="4533" y="490"/>
                    <a:pt x="4647" y="528"/>
                    <a:pt x="4760" y="578"/>
                  </a:cubicBezTo>
                  <a:lnTo>
                    <a:pt x="4760" y="585"/>
                  </a:lnTo>
                  <a:cubicBezTo>
                    <a:pt x="4647" y="528"/>
                    <a:pt x="4533" y="490"/>
                    <a:pt x="4414" y="459"/>
                  </a:cubicBezTo>
                  <a:close/>
                  <a:moveTo>
                    <a:pt x="4894" y="667"/>
                  </a:moveTo>
                  <a:lnTo>
                    <a:pt x="4894" y="667"/>
                  </a:lnTo>
                  <a:cubicBezTo>
                    <a:pt x="4951" y="706"/>
                    <a:pt x="5014" y="744"/>
                    <a:pt x="5078" y="782"/>
                  </a:cubicBezTo>
                  <a:lnTo>
                    <a:pt x="5078" y="788"/>
                  </a:lnTo>
                  <a:cubicBezTo>
                    <a:pt x="5014" y="750"/>
                    <a:pt x="4951" y="706"/>
                    <a:pt x="4894" y="667"/>
                  </a:cubicBezTo>
                  <a:close/>
                  <a:moveTo>
                    <a:pt x="4696" y="928"/>
                  </a:moveTo>
                  <a:lnTo>
                    <a:pt x="4696" y="934"/>
                  </a:lnTo>
                  <a:cubicBezTo>
                    <a:pt x="4696" y="928"/>
                    <a:pt x="4690" y="928"/>
                    <a:pt x="4690" y="928"/>
                  </a:cubicBezTo>
                  <a:close/>
                  <a:moveTo>
                    <a:pt x="5101" y="959"/>
                  </a:moveTo>
                  <a:cubicBezTo>
                    <a:pt x="5100" y="961"/>
                    <a:pt x="5098" y="963"/>
                    <a:pt x="5097" y="966"/>
                  </a:cubicBezTo>
                  <a:cubicBezTo>
                    <a:pt x="5097" y="964"/>
                    <a:pt x="5098" y="961"/>
                    <a:pt x="5101" y="959"/>
                  </a:cubicBezTo>
                  <a:close/>
                  <a:moveTo>
                    <a:pt x="5192" y="1099"/>
                  </a:moveTo>
                  <a:lnTo>
                    <a:pt x="5198" y="1106"/>
                  </a:lnTo>
                  <a:lnTo>
                    <a:pt x="5186" y="1099"/>
                  </a:lnTo>
                  <a:close/>
                  <a:moveTo>
                    <a:pt x="5370" y="1271"/>
                  </a:moveTo>
                  <a:lnTo>
                    <a:pt x="5370" y="1277"/>
                  </a:lnTo>
                  <a:lnTo>
                    <a:pt x="5364" y="1271"/>
                  </a:lnTo>
                  <a:close/>
                  <a:moveTo>
                    <a:pt x="5218" y="1271"/>
                  </a:moveTo>
                  <a:cubicBezTo>
                    <a:pt x="5237" y="1284"/>
                    <a:pt x="5249" y="1296"/>
                    <a:pt x="5268" y="1315"/>
                  </a:cubicBezTo>
                  <a:lnTo>
                    <a:pt x="5268" y="1322"/>
                  </a:lnTo>
                  <a:cubicBezTo>
                    <a:pt x="5249" y="1303"/>
                    <a:pt x="5237" y="1284"/>
                    <a:pt x="5218" y="1271"/>
                  </a:cubicBezTo>
                  <a:close/>
                  <a:moveTo>
                    <a:pt x="5294" y="1341"/>
                  </a:moveTo>
                  <a:lnTo>
                    <a:pt x="5294" y="1341"/>
                  </a:lnTo>
                  <a:cubicBezTo>
                    <a:pt x="5307" y="1360"/>
                    <a:pt x="5326" y="1373"/>
                    <a:pt x="5338" y="1392"/>
                  </a:cubicBezTo>
                  <a:cubicBezTo>
                    <a:pt x="5326" y="1379"/>
                    <a:pt x="5307" y="1360"/>
                    <a:pt x="5294" y="1341"/>
                  </a:cubicBezTo>
                  <a:close/>
                  <a:moveTo>
                    <a:pt x="5319" y="1487"/>
                  </a:moveTo>
                  <a:cubicBezTo>
                    <a:pt x="5326" y="1487"/>
                    <a:pt x="5326" y="1493"/>
                    <a:pt x="5332" y="1500"/>
                  </a:cubicBezTo>
                  <a:cubicBezTo>
                    <a:pt x="5326" y="1493"/>
                    <a:pt x="5326" y="1493"/>
                    <a:pt x="5319" y="1487"/>
                  </a:cubicBezTo>
                  <a:close/>
                  <a:moveTo>
                    <a:pt x="4512" y="1900"/>
                  </a:moveTo>
                  <a:cubicBezTo>
                    <a:pt x="4468" y="1906"/>
                    <a:pt x="4417" y="1906"/>
                    <a:pt x="4366" y="1913"/>
                  </a:cubicBezTo>
                  <a:lnTo>
                    <a:pt x="4366" y="1900"/>
                  </a:lnTo>
                  <a:close/>
                  <a:moveTo>
                    <a:pt x="4258" y="1919"/>
                  </a:moveTo>
                  <a:lnTo>
                    <a:pt x="4233" y="1926"/>
                  </a:lnTo>
                  <a:lnTo>
                    <a:pt x="4245" y="1919"/>
                  </a:lnTo>
                  <a:close/>
                  <a:moveTo>
                    <a:pt x="5364" y="1627"/>
                  </a:moveTo>
                  <a:cubicBezTo>
                    <a:pt x="5421" y="1722"/>
                    <a:pt x="5472" y="1818"/>
                    <a:pt x="5516" y="1926"/>
                  </a:cubicBezTo>
                  <a:cubicBezTo>
                    <a:pt x="5472" y="1824"/>
                    <a:pt x="5421" y="1729"/>
                    <a:pt x="5364" y="1633"/>
                  </a:cubicBezTo>
                  <a:lnTo>
                    <a:pt x="5364" y="1627"/>
                  </a:lnTo>
                  <a:close/>
                  <a:moveTo>
                    <a:pt x="4773" y="1900"/>
                  </a:moveTo>
                  <a:cubicBezTo>
                    <a:pt x="4811" y="1919"/>
                    <a:pt x="4849" y="1938"/>
                    <a:pt x="4881" y="1964"/>
                  </a:cubicBezTo>
                  <a:cubicBezTo>
                    <a:pt x="4849" y="1951"/>
                    <a:pt x="4811" y="1932"/>
                    <a:pt x="4773" y="1913"/>
                  </a:cubicBezTo>
                  <a:lnTo>
                    <a:pt x="4773" y="1900"/>
                  </a:lnTo>
                  <a:close/>
                  <a:moveTo>
                    <a:pt x="5186" y="1951"/>
                  </a:moveTo>
                  <a:cubicBezTo>
                    <a:pt x="5179" y="1951"/>
                    <a:pt x="5167" y="1957"/>
                    <a:pt x="5167" y="1970"/>
                  </a:cubicBezTo>
                  <a:lnTo>
                    <a:pt x="5167" y="1957"/>
                  </a:lnTo>
                  <a:cubicBezTo>
                    <a:pt x="5167" y="1951"/>
                    <a:pt x="5179" y="1951"/>
                    <a:pt x="5186" y="1951"/>
                  </a:cubicBezTo>
                  <a:close/>
                  <a:moveTo>
                    <a:pt x="5592" y="2205"/>
                  </a:moveTo>
                  <a:lnTo>
                    <a:pt x="5592" y="2212"/>
                  </a:lnTo>
                  <a:cubicBezTo>
                    <a:pt x="5589" y="2208"/>
                    <a:pt x="5584" y="2207"/>
                    <a:pt x="5580" y="2207"/>
                  </a:cubicBezTo>
                  <a:cubicBezTo>
                    <a:pt x="5575" y="2207"/>
                    <a:pt x="5570" y="2208"/>
                    <a:pt x="5567" y="2212"/>
                  </a:cubicBezTo>
                  <a:cubicBezTo>
                    <a:pt x="5561" y="2218"/>
                    <a:pt x="5554" y="2224"/>
                    <a:pt x="5554" y="2237"/>
                  </a:cubicBezTo>
                  <a:cubicBezTo>
                    <a:pt x="5548" y="2224"/>
                    <a:pt x="5554" y="2212"/>
                    <a:pt x="5561" y="2205"/>
                  </a:cubicBezTo>
                  <a:lnTo>
                    <a:pt x="5567" y="2212"/>
                  </a:lnTo>
                  <a:cubicBezTo>
                    <a:pt x="5573" y="2205"/>
                    <a:pt x="5580" y="2205"/>
                    <a:pt x="5592" y="2205"/>
                  </a:cubicBezTo>
                  <a:close/>
                  <a:moveTo>
                    <a:pt x="5402" y="2364"/>
                  </a:moveTo>
                  <a:lnTo>
                    <a:pt x="5440" y="2421"/>
                  </a:lnTo>
                  <a:cubicBezTo>
                    <a:pt x="5427" y="2409"/>
                    <a:pt x="5414" y="2389"/>
                    <a:pt x="5402" y="2377"/>
                  </a:cubicBezTo>
                  <a:lnTo>
                    <a:pt x="5402" y="2364"/>
                  </a:lnTo>
                  <a:close/>
                  <a:moveTo>
                    <a:pt x="5351" y="2447"/>
                  </a:moveTo>
                  <a:lnTo>
                    <a:pt x="5357" y="2453"/>
                  </a:lnTo>
                  <a:cubicBezTo>
                    <a:pt x="5365" y="2461"/>
                    <a:pt x="5371" y="2469"/>
                    <a:pt x="5377" y="2476"/>
                  </a:cubicBezTo>
                  <a:lnTo>
                    <a:pt x="5377" y="2476"/>
                  </a:lnTo>
                  <a:cubicBezTo>
                    <a:pt x="5369" y="2467"/>
                    <a:pt x="5360" y="2455"/>
                    <a:pt x="5351" y="2447"/>
                  </a:cubicBezTo>
                  <a:close/>
                  <a:moveTo>
                    <a:pt x="2174" y="2485"/>
                  </a:moveTo>
                  <a:cubicBezTo>
                    <a:pt x="2180" y="2491"/>
                    <a:pt x="2186" y="2491"/>
                    <a:pt x="2186" y="2497"/>
                  </a:cubicBezTo>
                  <a:cubicBezTo>
                    <a:pt x="2182" y="2493"/>
                    <a:pt x="2178" y="2489"/>
                    <a:pt x="2174" y="2485"/>
                  </a:cubicBezTo>
                  <a:close/>
                  <a:moveTo>
                    <a:pt x="2193" y="2504"/>
                  </a:moveTo>
                  <a:lnTo>
                    <a:pt x="2193" y="2504"/>
                  </a:lnTo>
                  <a:cubicBezTo>
                    <a:pt x="2197" y="2508"/>
                    <a:pt x="2201" y="2515"/>
                    <a:pt x="2203" y="2522"/>
                  </a:cubicBezTo>
                  <a:lnTo>
                    <a:pt x="2203" y="2522"/>
                  </a:lnTo>
                  <a:cubicBezTo>
                    <a:pt x="2200" y="2516"/>
                    <a:pt x="2196" y="2511"/>
                    <a:pt x="2193" y="2504"/>
                  </a:cubicBezTo>
                  <a:close/>
                  <a:moveTo>
                    <a:pt x="2256" y="2567"/>
                  </a:moveTo>
                  <a:cubicBezTo>
                    <a:pt x="2267" y="2567"/>
                    <a:pt x="2278" y="2572"/>
                    <a:pt x="2289" y="2581"/>
                  </a:cubicBezTo>
                  <a:lnTo>
                    <a:pt x="2289" y="2581"/>
                  </a:lnTo>
                  <a:lnTo>
                    <a:pt x="2256" y="2567"/>
                  </a:lnTo>
                  <a:close/>
                  <a:moveTo>
                    <a:pt x="5592" y="2529"/>
                  </a:moveTo>
                  <a:cubicBezTo>
                    <a:pt x="5605" y="2548"/>
                    <a:pt x="5618" y="2574"/>
                    <a:pt x="5631" y="2599"/>
                  </a:cubicBezTo>
                  <a:cubicBezTo>
                    <a:pt x="5618" y="2593"/>
                    <a:pt x="5605" y="2574"/>
                    <a:pt x="5592" y="2548"/>
                  </a:cubicBezTo>
                  <a:lnTo>
                    <a:pt x="5592" y="2529"/>
                  </a:lnTo>
                  <a:close/>
                  <a:moveTo>
                    <a:pt x="1360" y="2974"/>
                  </a:moveTo>
                  <a:cubicBezTo>
                    <a:pt x="1341" y="2987"/>
                    <a:pt x="1309" y="3000"/>
                    <a:pt x="1284" y="3006"/>
                  </a:cubicBezTo>
                  <a:lnTo>
                    <a:pt x="1284" y="3000"/>
                  </a:lnTo>
                  <a:cubicBezTo>
                    <a:pt x="1309" y="2993"/>
                    <a:pt x="1335" y="2987"/>
                    <a:pt x="1360" y="2974"/>
                  </a:cubicBezTo>
                  <a:close/>
                  <a:moveTo>
                    <a:pt x="1182" y="3025"/>
                  </a:moveTo>
                  <a:cubicBezTo>
                    <a:pt x="1157" y="3031"/>
                    <a:pt x="1125" y="3031"/>
                    <a:pt x="1100" y="3031"/>
                  </a:cubicBezTo>
                  <a:cubicBezTo>
                    <a:pt x="1125" y="3031"/>
                    <a:pt x="1157" y="3025"/>
                    <a:pt x="1182" y="3025"/>
                  </a:cubicBezTo>
                  <a:close/>
                  <a:moveTo>
                    <a:pt x="1153" y="3181"/>
                  </a:moveTo>
                  <a:cubicBezTo>
                    <a:pt x="1153" y="3201"/>
                    <a:pt x="1155" y="3221"/>
                    <a:pt x="1157" y="3241"/>
                  </a:cubicBezTo>
                  <a:cubicBezTo>
                    <a:pt x="1154" y="3222"/>
                    <a:pt x="1153" y="3202"/>
                    <a:pt x="1153" y="3181"/>
                  </a:cubicBezTo>
                  <a:close/>
                  <a:moveTo>
                    <a:pt x="1233" y="3165"/>
                  </a:moveTo>
                  <a:cubicBezTo>
                    <a:pt x="1233" y="3177"/>
                    <a:pt x="1233" y="3190"/>
                    <a:pt x="1239" y="3203"/>
                  </a:cubicBezTo>
                  <a:cubicBezTo>
                    <a:pt x="1246" y="3241"/>
                    <a:pt x="1252" y="3285"/>
                    <a:pt x="1265" y="3324"/>
                  </a:cubicBezTo>
                  <a:cubicBezTo>
                    <a:pt x="1265" y="3349"/>
                    <a:pt x="1271" y="3368"/>
                    <a:pt x="1278" y="3387"/>
                  </a:cubicBezTo>
                  <a:cubicBezTo>
                    <a:pt x="1265" y="3362"/>
                    <a:pt x="1258" y="3343"/>
                    <a:pt x="1252" y="3324"/>
                  </a:cubicBezTo>
                  <a:lnTo>
                    <a:pt x="1258" y="3324"/>
                  </a:lnTo>
                  <a:cubicBezTo>
                    <a:pt x="1246" y="3285"/>
                    <a:pt x="1239" y="3247"/>
                    <a:pt x="1233" y="3203"/>
                  </a:cubicBezTo>
                  <a:lnTo>
                    <a:pt x="1233" y="3165"/>
                  </a:lnTo>
                  <a:close/>
                  <a:moveTo>
                    <a:pt x="6291" y="3336"/>
                  </a:moveTo>
                  <a:cubicBezTo>
                    <a:pt x="6304" y="3355"/>
                    <a:pt x="6311" y="3381"/>
                    <a:pt x="6323" y="3400"/>
                  </a:cubicBezTo>
                  <a:cubicBezTo>
                    <a:pt x="6311" y="3381"/>
                    <a:pt x="6304" y="3362"/>
                    <a:pt x="6291" y="3336"/>
                  </a:cubicBezTo>
                  <a:close/>
                  <a:moveTo>
                    <a:pt x="1462" y="3408"/>
                  </a:moveTo>
                  <a:cubicBezTo>
                    <a:pt x="1467" y="3408"/>
                    <a:pt x="1471" y="3409"/>
                    <a:pt x="1475" y="3413"/>
                  </a:cubicBezTo>
                  <a:cubicBezTo>
                    <a:pt x="1468" y="3413"/>
                    <a:pt x="1462" y="3413"/>
                    <a:pt x="1455" y="3419"/>
                  </a:cubicBezTo>
                  <a:lnTo>
                    <a:pt x="1449" y="3413"/>
                  </a:lnTo>
                  <a:cubicBezTo>
                    <a:pt x="1452" y="3409"/>
                    <a:pt x="1457" y="3408"/>
                    <a:pt x="1462" y="3408"/>
                  </a:cubicBezTo>
                  <a:close/>
                  <a:moveTo>
                    <a:pt x="1303" y="3432"/>
                  </a:moveTo>
                  <a:cubicBezTo>
                    <a:pt x="1303" y="3438"/>
                    <a:pt x="1303" y="3451"/>
                    <a:pt x="1297" y="3457"/>
                  </a:cubicBezTo>
                  <a:cubicBezTo>
                    <a:pt x="1303" y="3444"/>
                    <a:pt x="1303" y="3438"/>
                    <a:pt x="1297" y="3432"/>
                  </a:cubicBezTo>
                  <a:close/>
                  <a:moveTo>
                    <a:pt x="6399" y="3565"/>
                  </a:moveTo>
                  <a:lnTo>
                    <a:pt x="6399" y="3565"/>
                  </a:lnTo>
                  <a:cubicBezTo>
                    <a:pt x="6425" y="3622"/>
                    <a:pt x="6444" y="3673"/>
                    <a:pt x="6463" y="3724"/>
                  </a:cubicBezTo>
                  <a:cubicBezTo>
                    <a:pt x="6444" y="3699"/>
                    <a:pt x="6425" y="3641"/>
                    <a:pt x="6406" y="3591"/>
                  </a:cubicBezTo>
                  <a:lnTo>
                    <a:pt x="6399" y="3565"/>
                  </a:lnTo>
                  <a:close/>
                  <a:moveTo>
                    <a:pt x="1468" y="3578"/>
                  </a:moveTo>
                  <a:cubicBezTo>
                    <a:pt x="1481" y="3629"/>
                    <a:pt x="1494" y="3679"/>
                    <a:pt x="1506" y="3730"/>
                  </a:cubicBezTo>
                  <a:cubicBezTo>
                    <a:pt x="1494" y="3679"/>
                    <a:pt x="1475" y="3629"/>
                    <a:pt x="1468" y="3578"/>
                  </a:cubicBezTo>
                  <a:close/>
                  <a:moveTo>
                    <a:pt x="1347" y="3559"/>
                  </a:moveTo>
                  <a:cubicBezTo>
                    <a:pt x="1379" y="3622"/>
                    <a:pt x="1417" y="3679"/>
                    <a:pt x="1468" y="3737"/>
                  </a:cubicBezTo>
                  <a:cubicBezTo>
                    <a:pt x="1417" y="3679"/>
                    <a:pt x="1373" y="3622"/>
                    <a:pt x="1341" y="3559"/>
                  </a:cubicBezTo>
                  <a:close/>
                  <a:moveTo>
                    <a:pt x="1513" y="3514"/>
                  </a:moveTo>
                  <a:lnTo>
                    <a:pt x="1519" y="3521"/>
                  </a:lnTo>
                  <a:cubicBezTo>
                    <a:pt x="1551" y="3616"/>
                    <a:pt x="1583" y="3705"/>
                    <a:pt x="1627" y="3794"/>
                  </a:cubicBezTo>
                  <a:cubicBezTo>
                    <a:pt x="1583" y="3705"/>
                    <a:pt x="1544" y="3610"/>
                    <a:pt x="1513" y="3514"/>
                  </a:cubicBezTo>
                  <a:close/>
                  <a:moveTo>
                    <a:pt x="6495" y="3838"/>
                  </a:moveTo>
                  <a:cubicBezTo>
                    <a:pt x="6501" y="3857"/>
                    <a:pt x="6508" y="3877"/>
                    <a:pt x="6508" y="3896"/>
                  </a:cubicBezTo>
                  <a:cubicBezTo>
                    <a:pt x="6501" y="3870"/>
                    <a:pt x="6501" y="3857"/>
                    <a:pt x="6495" y="3838"/>
                  </a:cubicBezTo>
                  <a:close/>
                  <a:moveTo>
                    <a:pt x="1786" y="3902"/>
                  </a:moveTo>
                  <a:lnTo>
                    <a:pt x="1786" y="3915"/>
                  </a:lnTo>
                  <a:cubicBezTo>
                    <a:pt x="1786" y="3915"/>
                    <a:pt x="1780" y="3908"/>
                    <a:pt x="1780" y="3902"/>
                  </a:cubicBezTo>
                  <a:close/>
                  <a:moveTo>
                    <a:pt x="6521" y="3935"/>
                  </a:moveTo>
                  <a:cubicBezTo>
                    <a:pt x="6527" y="3950"/>
                    <a:pt x="6533" y="3965"/>
                    <a:pt x="6539" y="3978"/>
                  </a:cubicBezTo>
                  <a:lnTo>
                    <a:pt x="6533" y="3985"/>
                  </a:lnTo>
                  <a:cubicBezTo>
                    <a:pt x="6529" y="3967"/>
                    <a:pt x="6526" y="3951"/>
                    <a:pt x="6521" y="3935"/>
                  </a:cubicBezTo>
                  <a:close/>
                  <a:moveTo>
                    <a:pt x="6692" y="4223"/>
                  </a:moveTo>
                  <a:lnTo>
                    <a:pt x="6717" y="4251"/>
                  </a:lnTo>
                  <a:cubicBezTo>
                    <a:pt x="6708" y="4242"/>
                    <a:pt x="6700" y="4232"/>
                    <a:pt x="6692" y="4223"/>
                  </a:cubicBezTo>
                  <a:close/>
                  <a:moveTo>
                    <a:pt x="6774" y="4315"/>
                  </a:moveTo>
                  <a:cubicBezTo>
                    <a:pt x="6793" y="4328"/>
                    <a:pt x="6806" y="4340"/>
                    <a:pt x="6825" y="4359"/>
                  </a:cubicBezTo>
                  <a:cubicBezTo>
                    <a:pt x="6806" y="4347"/>
                    <a:pt x="6787" y="4328"/>
                    <a:pt x="6774" y="4315"/>
                  </a:cubicBezTo>
                  <a:close/>
                  <a:moveTo>
                    <a:pt x="2027" y="4467"/>
                  </a:moveTo>
                  <a:cubicBezTo>
                    <a:pt x="2059" y="4518"/>
                    <a:pt x="2091" y="4563"/>
                    <a:pt x="2142" y="4595"/>
                  </a:cubicBezTo>
                  <a:cubicBezTo>
                    <a:pt x="2097" y="4569"/>
                    <a:pt x="2059" y="4525"/>
                    <a:pt x="2034" y="4480"/>
                  </a:cubicBezTo>
                  <a:lnTo>
                    <a:pt x="2027" y="4467"/>
                  </a:lnTo>
                  <a:close/>
                  <a:moveTo>
                    <a:pt x="1926" y="4493"/>
                  </a:moveTo>
                  <a:cubicBezTo>
                    <a:pt x="1907" y="4556"/>
                    <a:pt x="1894" y="4620"/>
                    <a:pt x="1875" y="4684"/>
                  </a:cubicBezTo>
                  <a:cubicBezTo>
                    <a:pt x="1888" y="4614"/>
                    <a:pt x="1900" y="4550"/>
                    <a:pt x="1919" y="4493"/>
                  </a:cubicBezTo>
                  <a:close/>
                  <a:moveTo>
                    <a:pt x="2078" y="4645"/>
                  </a:moveTo>
                  <a:cubicBezTo>
                    <a:pt x="2097" y="4664"/>
                    <a:pt x="2123" y="4684"/>
                    <a:pt x="2142" y="4696"/>
                  </a:cubicBezTo>
                  <a:cubicBezTo>
                    <a:pt x="2123" y="4690"/>
                    <a:pt x="2104" y="4677"/>
                    <a:pt x="2091" y="4664"/>
                  </a:cubicBezTo>
                  <a:lnTo>
                    <a:pt x="2078" y="4645"/>
                  </a:lnTo>
                  <a:close/>
                  <a:moveTo>
                    <a:pt x="2421" y="4703"/>
                  </a:moveTo>
                  <a:cubicBezTo>
                    <a:pt x="2430" y="4707"/>
                    <a:pt x="2438" y="4711"/>
                    <a:pt x="2445" y="4717"/>
                  </a:cubicBezTo>
                  <a:lnTo>
                    <a:pt x="2445" y="4717"/>
                  </a:lnTo>
                  <a:cubicBezTo>
                    <a:pt x="2437" y="4712"/>
                    <a:pt x="2431" y="4707"/>
                    <a:pt x="2421" y="4703"/>
                  </a:cubicBezTo>
                  <a:close/>
                  <a:moveTo>
                    <a:pt x="2364" y="5637"/>
                  </a:moveTo>
                  <a:lnTo>
                    <a:pt x="2364" y="5637"/>
                  </a:lnTo>
                  <a:cubicBezTo>
                    <a:pt x="2379" y="5672"/>
                    <a:pt x="2392" y="5704"/>
                    <a:pt x="2406" y="5733"/>
                  </a:cubicBezTo>
                  <a:lnTo>
                    <a:pt x="2406" y="5733"/>
                  </a:lnTo>
                  <a:cubicBezTo>
                    <a:pt x="2391" y="5703"/>
                    <a:pt x="2378" y="5671"/>
                    <a:pt x="2364" y="5637"/>
                  </a:cubicBezTo>
                  <a:close/>
                  <a:moveTo>
                    <a:pt x="2968" y="5916"/>
                  </a:moveTo>
                  <a:cubicBezTo>
                    <a:pt x="2974" y="5916"/>
                    <a:pt x="2981" y="5923"/>
                    <a:pt x="2981" y="5929"/>
                  </a:cubicBezTo>
                  <a:cubicBezTo>
                    <a:pt x="2974" y="5923"/>
                    <a:pt x="2974" y="5923"/>
                    <a:pt x="2968" y="5923"/>
                  </a:cubicBezTo>
                  <a:lnTo>
                    <a:pt x="2968" y="5916"/>
                  </a:lnTo>
                  <a:close/>
                  <a:moveTo>
                    <a:pt x="7467" y="5834"/>
                  </a:moveTo>
                  <a:cubicBezTo>
                    <a:pt x="7518" y="5878"/>
                    <a:pt x="7562" y="5923"/>
                    <a:pt x="7601" y="5967"/>
                  </a:cubicBezTo>
                  <a:cubicBezTo>
                    <a:pt x="7562" y="5942"/>
                    <a:pt x="7518" y="5897"/>
                    <a:pt x="7467" y="5853"/>
                  </a:cubicBezTo>
                  <a:lnTo>
                    <a:pt x="7467" y="5834"/>
                  </a:lnTo>
                  <a:close/>
                  <a:moveTo>
                    <a:pt x="2709" y="6027"/>
                  </a:moveTo>
                  <a:cubicBezTo>
                    <a:pt x="2714" y="6034"/>
                    <a:pt x="2720" y="6039"/>
                    <a:pt x="2726" y="6043"/>
                  </a:cubicBezTo>
                  <a:lnTo>
                    <a:pt x="2720" y="6043"/>
                  </a:lnTo>
                  <a:cubicBezTo>
                    <a:pt x="2716" y="6038"/>
                    <a:pt x="2713" y="6033"/>
                    <a:pt x="2709" y="6027"/>
                  </a:cubicBezTo>
                  <a:close/>
                  <a:moveTo>
                    <a:pt x="1754" y="5491"/>
                  </a:moveTo>
                  <a:lnTo>
                    <a:pt x="1760" y="5497"/>
                  </a:lnTo>
                  <a:cubicBezTo>
                    <a:pt x="1748" y="5745"/>
                    <a:pt x="1760" y="5993"/>
                    <a:pt x="1805" y="6240"/>
                  </a:cubicBezTo>
                  <a:cubicBezTo>
                    <a:pt x="1760" y="5993"/>
                    <a:pt x="1741" y="5745"/>
                    <a:pt x="1754" y="5491"/>
                  </a:cubicBezTo>
                  <a:close/>
                  <a:moveTo>
                    <a:pt x="2873" y="6399"/>
                  </a:moveTo>
                  <a:lnTo>
                    <a:pt x="2873" y="6399"/>
                  </a:lnTo>
                  <a:cubicBezTo>
                    <a:pt x="2885" y="6412"/>
                    <a:pt x="2898" y="6425"/>
                    <a:pt x="2911" y="6437"/>
                  </a:cubicBezTo>
                  <a:lnTo>
                    <a:pt x="2904" y="6437"/>
                  </a:lnTo>
                  <a:cubicBezTo>
                    <a:pt x="2892" y="6425"/>
                    <a:pt x="2885" y="6412"/>
                    <a:pt x="2873" y="6399"/>
                  </a:cubicBezTo>
                  <a:close/>
                  <a:moveTo>
                    <a:pt x="8153" y="6507"/>
                  </a:moveTo>
                  <a:cubicBezTo>
                    <a:pt x="8178" y="6522"/>
                    <a:pt x="8207" y="6545"/>
                    <a:pt x="8234" y="6545"/>
                  </a:cubicBezTo>
                  <a:cubicBezTo>
                    <a:pt x="8241" y="6545"/>
                    <a:pt x="8248" y="6543"/>
                    <a:pt x="8255" y="6539"/>
                  </a:cubicBezTo>
                  <a:lnTo>
                    <a:pt x="8255" y="6539"/>
                  </a:lnTo>
                  <a:cubicBezTo>
                    <a:pt x="8243" y="6553"/>
                    <a:pt x="8231" y="6559"/>
                    <a:pt x="8218" y="6559"/>
                  </a:cubicBezTo>
                  <a:cubicBezTo>
                    <a:pt x="8196" y="6559"/>
                    <a:pt x="8174" y="6543"/>
                    <a:pt x="8153" y="6526"/>
                  </a:cubicBezTo>
                  <a:lnTo>
                    <a:pt x="8153" y="6507"/>
                  </a:lnTo>
                  <a:close/>
                  <a:moveTo>
                    <a:pt x="8331" y="6615"/>
                  </a:moveTo>
                  <a:cubicBezTo>
                    <a:pt x="8302" y="6649"/>
                    <a:pt x="8261" y="6666"/>
                    <a:pt x="8218" y="6666"/>
                  </a:cubicBezTo>
                  <a:cubicBezTo>
                    <a:pt x="8196" y="6666"/>
                    <a:pt x="8175" y="6662"/>
                    <a:pt x="8153" y="6654"/>
                  </a:cubicBezTo>
                  <a:lnTo>
                    <a:pt x="8153" y="6628"/>
                  </a:lnTo>
                  <a:cubicBezTo>
                    <a:pt x="8179" y="6645"/>
                    <a:pt x="8208" y="6653"/>
                    <a:pt x="8236" y="6653"/>
                  </a:cubicBezTo>
                  <a:cubicBezTo>
                    <a:pt x="8272" y="6653"/>
                    <a:pt x="8307" y="6640"/>
                    <a:pt x="8331" y="6615"/>
                  </a:cubicBezTo>
                  <a:close/>
                  <a:moveTo>
                    <a:pt x="8744" y="6813"/>
                  </a:moveTo>
                  <a:lnTo>
                    <a:pt x="8744" y="6813"/>
                  </a:lnTo>
                  <a:cubicBezTo>
                    <a:pt x="8757" y="6838"/>
                    <a:pt x="8770" y="6863"/>
                    <a:pt x="8783" y="6895"/>
                  </a:cubicBezTo>
                  <a:cubicBezTo>
                    <a:pt x="8770" y="6870"/>
                    <a:pt x="8757" y="6838"/>
                    <a:pt x="8744" y="6813"/>
                  </a:cubicBezTo>
                  <a:close/>
                  <a:moveTo>
                    <a:pt x="4023" y="7003"/>
                  </a:moveTo>
                  <a:cubicBezTo>
                    <a:pt x="4055" y="7016"/>
                    <a:pt x="4080" y="7022"/>
                    <a:pt x="4105" y="7028"/>
                  </a:cubicBezTo>
                  <a:cubicBezTo>
                    <a:pt x="4080" y="7022"/>
                    <a:pt x="4048" y="7016"/>
                    <a:pt x="4023" y="7003"/>
                  </a:cubicBezTo>
                  <a:close/>
                  <a:moveTo>
                    <a:pt x="4285" y="7099"/>
                  </a:moveTo>
                  <a:cubicBezTo>
                    <a:pt x="4290" y="7106"/>
                    <a:pt x="4294" y="7116"/>
                    <a:pt x="4290" y="7124"/>
                  </a:cubicBezTo>
                  <a:lnTo>
                    <a:pt x="4290" y="7117"/>
                  </a:lnTo>
                  <a:cubicBezTo>
                    <a:pt x="4290" y="7111"/>
                    <a:pt x="4288" y="7104"/>
                    <a:pt x="4285" y="7099"/>
                  </a:cubicBezTo>
                  <a:close/>
                  <a:moveTo>
                    <a:pt x="4283" y="7130"/>
                  </a:moveTo>
                  <a:cubicBezTo>
                    <a:pt x="4283" y="7137"/>
                    <a:pt x="4277" y="7149"/>
                    <a:pt x="4264" y="7149"/>
                  </a:cubicBezTo>
                  <a:cubicBezTo>
                    <a:pt x="4252" y="7152"/>
                    <a:pt x="4239" y="7154"/>
                    <a:pt x="4225" y="7154"/>
                  </a:cubicBezTo>
                  <a:cubicBezTo>
                    <a:pt x="4212" y="7154"/>
                    <a:pt x="4198" y="7152"/>
                    <a:pt x="4182" y="7149"/>
                  </a:cubicBezTo>
                  <a:lnTo>
                    <a:pt x="4264" y="7149"/>
                  </a:lnTo>
                  <a:cubicBezTo>
                    <a:pt x="4271" y="7149"/>
                    <a:pt x="4283" y="7137"/>
                    <a:pt x="4283" y="7130"/>
                  </a:cubicBezTo>
                  <a:close/>
                  <a:moveTo>
                    <a:pt x="2046" y="7086"/>
                  </a:moveTo>
                  <a:lnTo>
                    <a:pt x="2046" y="7086"/>
                  </a:lnTo>
                  <a:cubicBezTo>
                    <a:pt x="2059" y="7105"/>
                    <a:pt x="2072" y="7130"/>
                    <a:pt x="2078" y="7162"/>
                  </a:cubicBezTo>
                  <a:lnTo>
                    <a:pt x="2046" y="7086"/>
                  </a:lnTo>
                  <a:close/>
                  <a:moveTo>
                    <a:pt x="7989" y="6718"/>
                  </a:moveTo>
                  <a:cubicBezTo>
                    <a:pt x="8047" y="6879"/>
                    <a:pt x="8117" y="7033"/>
                    <a:pt x="8195" y="7185"/>
                  </a:cubicBezTo>
                  <a:lnTo>
                    <a:pt x="8195" y="7185"/>
                  </a:lnTo>
                  <a:cubicBezTo>
                    <a:pt x="8115" y="7033"/>
                    <a:pt x="8047" y="6877"/>
                    <a:pt x="7989" y="6718"/>
                  </a:cubicBezTo>
                  <a:close/>
                  <a:moveTo>
                    <a:pt x="8757" y="7239"/>
                  </a:moveTo>
                  <a:cubicBezTo>
                    <a:pt x="8776" y="7296"/>
                    <a:pt x="8789" y="7346"/>
                    <a:pt x="8795" y="7403"/>
                  </a:cubicBezTo>
                  <a:lnTo>
                    <a:pt x="8795" y="7410"/>
                  </a:lnTo>
                  <a:cubicBezTo>
                    <a:pt x="8789" y="7353"/>
                    <a:pt x="8776" y="7296"/>
                    <a:pt x="8757" y="7239"/>
                  </a:cubicBezTo>
                  <a:close/>
                  <a:moveTo>
                    <a:pt x="3190" y="7251"/>
                  </a:moveTo>
                  <a:cubicBezTo>
                    <a:pt x="3286" y="7334"/>
                    <a:pt x="3387" y="7410"/>
                    <a:pt x="3502" y="7473"/>
                  </a:cubicBezTo>
                  <a:cubicBezTo>
                    <a:pt x="3394" y="7416"/>
                    <a:pt x="3292" y="7346"/>
                    <a:pt x="3197" y="7270"/>
                  </a:cubicBezTo>
                  <a:lnTo>
                    <a:pt x="3190" y="7251"/>
                  </a:lnTo>
                  <a:close/>
                  <a:moveTo>
                    <a:pt x="2180" y="7238"/>
                  </a:moveTo>
                  <a:cubicBezTo>
                    <a:pt x="2218" y="7340"/>
                    <a:pt x="2256" y="7435"/>
                    <a:pt x="2307" y="7531"/>
                  </a:cubicBezTo>
                  <a:cubicBezTo>
                    <a:pt x="2256" y="7435"/>
                    <a:pt x="2212" y="7334"/>
                    <a:pt x="2174" y="7238"/>
                  </a:cubicBezTo>
                  <a:close/>
                  <a:moveTo>
                    <a:pt x="8901" y="7510"/>
                  </a:moveTo>
                  <a:cubicBezTo>
                    <a:pt x="8901" y="7549"/>
                    <a:pt x="8898" y="7587"/>
                    <a:pt x="8891" y="7626"/>
                  </a:cubicBezTo>
                  <a:lnTo>
                    <a:pt x="8891" y="7607"/>
                  </a:lnTo>
                  <a:cubicBezTo>
                    <a:pt x="8898" y="7575"/>
                    <a:pt x="8901" y="7542"/>
                    <a:pt x="8901" y="7510"/>
                  </a:cubicBezTo>
                  <a:close/>
                  <a:moveTo>
                    <a:pt x="4093" y="7677"/>
                  </a:moveTo>
                  <a:cubicBezTo>
                    <a:pt x="4093" y="7689"/>
                    <a:pt x="4086" y="7696"/>
                    <a:pt x="4080" y="7702"/>
                  </a:cubicBezTo>
                  <a:cubicBezTo>
                    <a:pt x="4086" y="7689"/>
                    <a:pt x="4086" y="7683"/>
                    <a:pt x="4093" y="7677"/>
                  </a:cubicBezTo>
                  <a:close/>
                  <a:moveTo>
                    <a:pt x="8475" y="7786"/>
                  </a:moveTo>
                  <a:cubicBezTo>
                    <a:pt x="8478" y="7786"/>
                    <a:pt x="8481" y="7788"/>
                    <a:pt x="8484" y="7791"/>
                  </a:cubicBezTo>
                  <a:cubicBezTo>
                    <a:pt x="8478" y="7791"/>
                    <a:pt x="8471" y="7791"/>
                    <a:pt x="8471" y="7797"/>
                  </a:cubicBezTo>
                  <a:lnTo>
                    <a:pt x="8471" y="7791"/>
                  </a:lnTo>
                  <a:cubicBezTo>
                    <a:pt x="8471" y="7788"/>
                    <a:pt x="8473" y="7786"/>
                    <a:pt x="8475" y="7786"/>
                  </a:cubicBezTo>
                  <a:close/>
                  <a:moveTo>
                    <a:pt x="8859" y="7721"/>
                  </a:moveTo>
                  <a:cubicBezTo>
                    <a:pt x="8846" y="7772"/>
                    <a:pt x="8808" y="7816"/>
                    <a:pt x="8763" y="7842"/>
                  </a:cubicBezTo>
                  <a:lnTo>
                    <a:pt x="8757" y="7829"/>
                  </a:lnTo>
                  <a:cubicBezTo>
                    <a:pt x="8802" y="7810"/>
                    <a:pt x="8840" y="7772"/>
                    <a:pt x="8859" y="7721"/>
                  </a:cubicBezTo>
                  <a:close/>
                  <a:moveTo>
                    <a:pt x="8783" y="6897"/>
                  </a:moveTo>
                  <a:cubicBezTo>
                    <a:pt x="8942" y="7214"/>
                    <a:pt x="9056" y="7556"/>
                    <a:pt x="9119" y="7912"/>
                  </a:cubicBezTo>
                  <a:lnTo>
                    <a:pt x="9113" y="7899"/>
                  </a:lnTo>
                  <a:lnTo>
                    <a:pt x="9113" y="7899"/>
                  </a:lnTo>
                  <a:cubicBezTo>
                    <a:pt x="9113" y="7899"/>
                    <a:pt x="9113" y="7899"/>
                    <a:pt x="9113" y="7899"/>
                  </a:cubicBezTo>
                  <a:cubicBezTo>
                    <a:pt x="9050" y="7550"/>
                    <a:pt x="8942" y="7214"/>
                    <a:pt x="8783" y="6897"/>
                  </a:cubicBezTo>
                  <a:close/>
                  <a:moveTo>
                    <a:pt x="6749" y="7950"/>
                  </a:moveTo>
                  <a:lnTo>
                    <a:pt x="6749" y="7956"/>
                  </a:lnTo>
                  <a:cubicBezTo>
                    <a:pt x="6736" y="7982"/>
                    <a:pt x="6717" y="8001"/>
                    <a:pt x="6692" y="8020"/>
                  </a:cubicBezTo>
                  <a:cubicBezTo>
                    <a:pt x="6711" y="8001"/>
                    <a:pt x="6730" y="7975"/>
                    <a:pt x="6749" y="7950"/>
                  </a:cubicBezTo>
                  <a:close/>
                  <a:moveTo>
                    <a:pt x="9113" y="8217"/>
                  </a:moveTo>
                  <a:cubicBezTo>
                    <a:pt x="9100" y="8249"/>
                    <a:pt x="9081" y="8268"/>
                    <a:pt x="9049" y="8287"/>
                  </a:cubicBezTo>
                  <a:cubicBezTo>
                    <a:pt x="9081" y="8268"/>
                    <a:pt x="9100" y="8242"/>
                    <a:pt x="9113" y="8217"/>
                  </a:cubicBezTo>
                  <a:close/>
                  <a:moveTo>
                    <a:pt x="8471" y="8319"/>
                  </a:moveTo>
                  <a:cubicBezTo>
                    <a:pt x="8478" y="8319"/>
                    <a:pt x="8478" y="8319"/>
                    <a:pt x="8471" y="8325"/>
                  </a:cubicBezTo>
                  <a:lnTo>
                    <a:pt x="8471" y="8319"/>
                  </a:lnTo>
                  <a:close/>
                  <a:moveTo>
                    <a:pt x="5446" y="8405"/>
                  </a:moveTo>
                  <a:cubicBezTo>
                    <a:pt x="5454" y="8411"/>
                    <a:pt x="5463" y="8416"/>
                    <a:pt x="5471" y="8421"/>
                  </a:cubicBezTo>
                  <a:lnTo>
                    <a:pt x="5471" y="8421"/>
                  </a:lnTo>
                  <a:cubicBezTo>
                    <a:pt x="5463" y="8417"/>
                    <a:pt x="5454" y="8412"/>
                    <a:pt x="5446" y="8407"/>
                  </a:cubicBezTo>
                  <a:lnTo>
                    <a:pt x="5446" y="8405"/>
                  </a:lnTo>
                  <a:close/>
                  <a:moveTo>
                    <a:pt x="8579" y="8554"/>
                  </a:moveTo>
                  <a:lnTo>
                    <a:pt x="8583" y="8561"/>
                  </a:lnTo>
                  <a:lnTo>
                    <a:pt x="8583" y="8561"/>
                  </a:lnTo>
                  <a:cubicBezTo>
                    <a:pt x="8582" y="8560"/>
                    <a:pt x="8581" y="8560"/>
                    <a:pt x="8579" y="8560"/>
                  </a:cubicBezTo>
                  <a:lnTo>
                    <a:pt x="8579" y="8554"/>
                  </a:lnTo>
                  <a:close/>
                  <a:moveTo>
                    <a:pt x="2847" y="8376"/>
                  </a:moveTo>
                  <a:cubicBezTo>
                    <a:pt x="2907" y="8452"/>
                    <a:pt x="2971" y="8519"/>
                    <a:pt x="3040" y="8584"/>
                  </a:cubicBezTo>
                  <a:lnTo>
                    <a:pt x="3040" y="8584"/>
                  </a:lnTo>
                  <a:cubicBezTo>
                    <a:pt x="2970" y="8517"/>
                    <a:pt x="2901" y="8446"/>
                    <a:pt x="2841" y="8376"/>
                  </a:cubicBezTo>
                  <a:close/>
                  <a:moveTo>
                    <a:pt x="8967" y="8446"/>
                  </a:moveTo>
                  <a:cubicBezTo>
                    <a:pt x="9011" y="8496"/>
                    <a:pt x="9056" y="8547"/>
                    <a:pt x="9100" y="8604"/>
                  </a:cubicBezTo>
                  <a:lnTo>
                    <a:pt x="9100" y="8611"/>
                  </a:lnTo>
                  <a:lnTo>
                    <a:pt x="8999" y="8490"/>
                  </a:lnTo>
                  <a:lnTo>
                    <a:pt x="8967" y="8446"/>
                  </a:lnTo>
                  <a:close/>
                  <a:moveTo>
                    <a:pt x="6724" y="8516"/>
                  </a:moveTo>
                  <a:lnTo>
                    <a:pt x="6724" y="8528"/>
                  </a:lnTo>
                  <a:cubicBezTo>
                    <a:pt x="6711" y="8573"/>
                    <a:pt x="6692" y="8611"/>
                    <a:pt x="6666" y="8649"/>
                  </a:cubicBezTo>
                  <a:cubicBezTo>
                    <a:pt x="6692" y="8611"/>
                    <a:pt x="6711" y="8566"/>
                    <a:pt x="6724" y="8516"/>
                  </a:cubicBezTo>
                  <a:close/>
                  <a:moveTo>
                    <a:pt x="3146" y="8687"/>
                  </a:moveTo>
                  <a:cubicBezTo>
                    <a:pt x="3190" y="8732"/>
                    <a:pt x="3235" y="8770"/>
                    <a:pt x="3286" y="8808"/>
                  </a:cubicBezTo>
                  <a:cubicBezTo>
                    <a:pt x="3228" y="8770"/>
                    <a:pt x="3184" y="8725"/>
                    <a:pt x="3139" y="8687"/>
                  </a:cubicBezTo>
                  <a:close/>
                  <a:moveTo>
                    <a:pt x="3359" y="8836"/>
                  </a:moveTo>
                  <a:cubicBezTo>
                    <a:pt x="3471" y="8944"/>
                    <a:pt x="3598" y="9045"/>
                    <a:pt x="3730" y="9126"/>
                  </a:cubicBezTo>
                  <a:cubicBezTo>
                    <a:pt x="3594" y="9046"/>
                    <a:pt x="3474" y="8947"/>
                    <a:pt x="3359" y="8836"/>
                  </a:cubicBezTo>
                  <a:close/>
                  <a:moveTo>
                    <a:pt x="7878" y="9208"/>
                  </a:moveTo>
                  <a:lnTo>
                    <a:pt x="7878" y="9208"/>
                  </a:lnTo>
                  <a:cubicBezTo>
                    <a:pt x="7878" y="9211"/>
                    <a:pt x="7878" y="9213"/>
                    <a:pt x="7880" y="9215"/>
                  </a:cubicBezTo>
                  <a:cubicBezTo>
                    <a:pt x="7880" y="9217"/>
                    <a:pt x="7880" y="9219"/>
                    <a:pt x="7880" y="9221"/>
                  </a:cubicBezTo>
                  <a:lnTo>
                    <a:pt x="7880" y="9221"/>
                  </a:lnTo>
                  <a:cubicBezTo>
                    <a:pt x="7880" y="9221"/>
                    <a:pt x="7880" y="9221"/>
                    <a:pt x="7880" y="9221"/>
                  </a:cubicBezTo>
                  <a:lnTo>
                    <a:pt x="7880" y="9215"/>
                  </a:lnTo>
                  <a:cubicBezTo>
                    <a:pt x="7878" y="9213"/>
                    <a:pt x="7877" y="9210"/>
                    <a:pt x="7878" y="9208"/>
                  </a:cubicBezTo>
                  <a:close/>
                  <a:moveTo>
                    <a:pt x="6177" y="8960"/>
                  </a:moveTo>
                  <a:cubicBezTo>
                    <a:pt x="6330" y="9081"/>
                    <a:pt x="6501" y="9176"/>
                    <a:pt x="6685" y="9240"/>
                  </a:cubicBezTo>
                  <a:lnTo>
                    <a:pt x="6692" y="9253"/>
                  </a:lnTo>
                  <a:cubicBezTo>
                    <a:pt x="6508" y="9183"/>
                    <a:pt x="6336" y="9087"/>
                    <a:pt x="6177" y="8960"/>
                  </a:cubicBezTo>
                  <a:close/>
                  <a:moveTo>
                    <a:pt x="4130" y="9337"/>
                  </a:moveTo>
                  <a:lnTo>
                    <a:pt x="4137" y="9342"/>
                  </a:lnTo>
                  <a:lnTo>
                    <a:pt x="4131" y="9342"/>
                  </a:lnTo>
                  <a:cubicBezTo>
                    <a:pt x="4131" y="9340"/>
                    <a:pt x="4130" y="9338"/>
                    <a:pt x="4130" y="9337"/>
                  </a:cubicBezTo>
                  <a:close/>
                  <a:moveTo>
                    <a:pt x="4029" y="9386"/>
                  </a:moveTo>
                  <a:cubicBezTo>
                    <a:pt x="4032" y="9387"/>
                    <a:pt x="4034" y="9388"/>
                    <a:pt x="4037" y="9389"/>
                  </a:cubicBezTo>
                  <a:lnTo>
                    <a:pt x="4037" y="9389"/>
                  </a:lnTo>
                  <a:cubicBezTo>
                    <a:pt x="4034" y="9388"/>
                    <a:pt x="4031" y="9387"/>
                    <a:pt x="4029" y="9386"/>
                  </a:cubicBezTo>
                  <a:close/>
                  <a:moveTo>
                    <a:pt x="7975" y="9405"/>
                  </a:moveTo>
                  <a:lnTo>
                    <a:pt x="7975" y="9405"/>
                  </a:lnTo>
                  <a:cubicBezTo>
                    <a:pt x="7984" y="9422"/>
                    <a:pt x="7989" y="9436"/>
                    <a:pt x="7996" y="9449"/>
                  </a:cubicBezTo>
                  <a:lnTo>
                    <a:pt x="7996" y="9449"/>
                  </a:lnTo>
                  <a:lnTo>
                    <a:pt x="7982" y="9424"/>
                  </a:lnTo>
                  <a:cubicBezTo>
                    <a:pt x="7982" y="9418"/>
                    <a:pt x="7975" y="9412"/>
                    <a:pt x="7975" y="9405"/>
                  </a:cubicBezTo>
                  <a:close/>
                  <a:moveTo>
                    <a:pt x="7975" y="9329"/>
                  </a:moveTo>
                  <a:lnTo>
                    <a:pt x="8052" y="9456"/>
                  </a:lnTo>
                  <a:cubicBezTo>
                    <a:pt x="8026" y="9415"/>
                    <a:pt x="8001" y="9372"/>
                    <a:pt x="7975" y="9329"/>
                  </a:cubicBezTo>
                  <a:close/>
                  <a:moveTo>
                    <a:pt x="7219" y="9462"/>
                  </a:moveTo>
                  <a:lnTo>
                    <a:pt x="7219" y="9475"/>
                  </a:lnTo>
                  <a:cubicBezTo>
                    <a:pt x="7207" y="9481"/>
                    <a:pt x="7194" y="9488"/>
                    <a:pt x="7181" y="9488"/>
                  </a:cubicBezTo>
                  <a:cubicBezTo>
                    <a:pt x="7194" y="9481"/>
                    <a:pt x="7207" y="9475"/>
                    <a:pt x="7219" y="9462"/>
                  </a:cubicBezTo>
                  <a:close/>
                  <a:moveTo>
                    <a:pt x="4245" y="9500"/>
                  </a:moveTo>
                  <a:cubicBezTo>
                    <a:pt x="4250" y="9503"/>
                    <a:pt x="4255" y="9507"/>
                    <a:pt x="4258" y="9512"/>
                  </a:cubicBezTo>
                  <a:lnTo>
                    <a:pt x="4258" y="9512"/>
                  </a:lnTo>
                  <a:cubicBezTo>
                    <a:pt x="4254" y="9507"/>
                    <a:pt x="4249" y="9504"/>
                    <a:pt x="4245" y="9500"/>
                  </a:cubicBezTo>
                  <a:close/>
                  <a:moveTo>
                    <a:pt x="4264" y="9523"/>
                  </a:moveTo>
                  <a:cubicBezTo>
                    <a:pt x="4266" y="9530"/>
                    <a:pt x="4267" y="9537"/>
                    <a:pt x="4264" y="9545"/>
                  </a:cubicBezTo>
                  <a:lnTo>
                    <a:pt x="4264" y="9526"/>
                  </a:lnTo>
                  <a:cubicBezTo>
                    <a:pt x="4264" y="9525"/>
                    <a:pt x="4264" y="9524"/>
                    <a:pt x="4264" y="9523"/>
                  </a:cubicBezTo>
                  <a:close/>
                  <a:moveTo>
                    <a:pt x="8090" y="9500"/>
                  </a:moveTo>
                  <a:cubicBezTo>
                    <a:pt x="8115" y="9545"/>
                    <a:pt x="8141" y="9589"/>
                    <a:pt x="8172" y="9634"/>
                  </a:cubicBezTo>
                  <a:cubicBezTo>
                    <a:pt x="8147" y="9609"/>
                    <a:pt x="8115" y="9564"/>
                    <a:pt x="8090" y="9520"/>
                  </a:cubicBezTo>
                  <a:lnTo>
                    <a:pt x="8090" y="9500"/>
                  </a:lnTo>
                  <a:close/>
                  <a:moveTo>
                    <a:pt x="7308" y="9399"/>
                  </a:moveTo>
                  <a:cubicBezTo>
                    <a:pt x="7365" y="9494"/>
                    <a:pt x="7423" y="9589"/>
                    <a:pt x="7486" y="9678"/>
                  </a:cubicBezTo>
                  <a:cubicBezTo>
                    <a:pt x="7423" y="9589"/>
                    <a:pt x="7365" y="9494"/>
                    <a:pt x="7308" y="9405"/>
                  </a:cubicBezTo>
                  <a:lnTo>
                    <a:pt x="7308" y="9399"/>
                  </a:lnTo>
                  <a:close/>
                  <a:moveTo>
                    <a:pt x="8147" y="9723"/>
                  </a:moveTo>
                  <a:cubicBezTo>
                    <a:pt x="8166" y="9761"/>
                    <a:pt x="8192" y="9799"/>
                    <a:pt x="8211" y="9837"/>
                  </a:cubicBezTo>
                  <a:cubicBezTo>
                    <a:pt x="8192" y="9812"/>
                    <a:pt x="8172" y="9780"/>
                    <a:pt x="8147" y="9742"/>
                  </a:cubicBezTo>
                  <a:lnTo>
                    <a:pt x="8147" y="9723"/>
                  </a:lnTo>
                  <a:close/>
                  <a:moveTo>
                    <a:pt x="5109" y="9812"/>
                  </a:moveTo>
                  <a:lnTo>
                    <a:pt x="5109" y="9812"/>
                  </a:lnTo>
                  <a:cubicBezTo>
                    <a:pt x="5281" y="9840"/>
                    <a:pt x="5457" y="9858"/>
                    <a:pt x="5634" y="9858"/>
                  </a:cubicBezTo>
                  <a:cubicBezTo>
                    <a:pt x="5661" y="9858"/>
                    <a:pt x="5687" y="9857"/>
                    <a:pt x="5713" y="9856"/>
                  </a:cubicBezTo>
                  <a:lnTo>
                    <a:pt x="5713" y="9856"/>
                  </a:lnTo>
                  <a:cubicBezTo>
                    <a:pt x="5680" y="9857"/>
                    <a:pt x="5647" y="9858"/>
                    <a:pt x="5614" y="9858"/>
                  </a:cubicBezTo>
                  <a:cubicBezTo>
                    <a:pt x="5444" y="9858"/>
                    <a:pt x="5274" y="9844"/>
                    <a:pt x="5109" y="9812"/>
                  </a:cubicBezTo>
                  <a:close/>
                  <a:moveTo>
                    <a:pt x="8204" y="9685"/>
                  </a:moveTo>
                  <a:cubicBezTo>
                    <a:pt x="8242" y="9748"/>
                    <a:pt x="8281" y="9806"/>
                    <a:pt x="8325" y="9869"/>
                  </a:cubicBezTo>
                  <a:cubicBezTo>
                    <a:pt x="8287" y="9825"/>
                    <a:pt x="8242" y="9761"/>
                    <a:pt x="8204" y="9704"/>
                  </a:cubicBezTo>
                  <a:lnTo>
                    <a:pt x="8204" y="9685"/>
                  </a:lnTo>
                  <a:close/>
                  <a:moveTo>
                    <a:pt x="8338" y="10034"/>
                  </a:moveTo>
                  <a:lnTo>
                    <a:pt x="8338" y="10034"/>
                  </a:lnTo>
                  <a:cubicBezTo>
                    <a:pt x="8363" y="10066"/>
                    <a:pt x="8382" y="10098"/>
                    <a:pt x="8401" y="10123"/>
                  </a:cubicBezTo>
                  <a:cubicBezTo>
                    <a:pt x="8382" y="10111"/>
                    <a:pt x="8363" y="10085"/>
                    <a:pt x="8344" y="10053"/>
                  </a:cubicBezTo>
                  <a:lnTo>
                    <a:pt x="8338" y="10034"/>
                  </a:lnTo>
                  <a:close/>
                  <a:moveTo>
                    <a:pt x="7798" y="10136"/>
                  </a:moveTo>
                  <a:lnTo>
                    <a:pt x="7861" y="10225"/>
                  </a:lnTo>
                  <a:cubicBezTo>
                    <a:pt x="7836" y="10200"/>
                    <a:pt x="7817" y="10174"/>
                    <a:pt x="7798" y="10142"/>
                  </a:cubicBezTo>
                  <a:lnTo>
                    <a:pt x="7798" y="10136"/>
                  </a:lnTo>
                  <a:close/>
                  <a:moveTo>
                    <a:pt x="8439" y="10174"/>
                  </a:moveTo>
                  <a:lnTo>
                    <a:pt x="8439" y="10174"/>
                  </a:lnTo>
                  <a:cubicBezTo>
                    <a:pt x="8465" y="10206"/>
                    <a:pt x="8490" y="10238"/>
                    <a:pt x="8509" y="10269"/>
                  </a:cubicBezTo>
                  <a:cubicBezTo>
                    <a:pt x="8490" y="10257"/>
                    <a:pt x="8465" y="10225"/>
                    <a:pt x="8446" y="10193"/>
                  </a:cubicBezTo>
                  <a:lnTo>
                    <a:pt x="8439" y="10174"/>
                  </a:lnTo>
                  <a:close/>
                  <a:moveTo>
                    <a:pt x="10098" y="10072"/>
                  </a:moveTo>
                  <a:cubicBezTo>
                    <a:pt x="10193" y="10149"/>
                    <a:pt x="10295" y="10238"/>
                    <a:pt x="10397" y="10320"/>
                  </a:cubicBezTo>
                  <a:cubicBezTo>
                    <a:pt x="10295" y="10238"/>
                    <a:pt x="10193" y="10155"/>
                    <a:pt x="10098" y="10072"/>
                  </a:cubicBezTo>
                  <a:close/>
                  <a:moveTo>
                    <a:pt x="10397" y="10320"/>
                  </a:moveTo>
                  <a:cubicBezTo>
                    <a:pt x="10428" y="10339"/>
                    <a:pt x="10454" y="10365"/>
                    <a:pt x="10486" y="10384"/>
                  </a:cubicBezTo>
                  <a:cubicBezTo>
                    <a:pt x="10460" y="10377"/>
                    <a:pt x="10428" y="10358"/>
                    <a:pt x="10403" y="10333"/>
                  </a:cubicBezTo>
                  <a:lnTo>
                    <a:pt x="10397" y="10320"/>
                  </a:lnTo>
                  <a:close/>
                  <a:moveTo>
                    <a:pt x="8547" y="10314"/>
                  </a:moveTo>
                  <a:lnTo>
                    <a:pt x="8547" y="10314"/>
                  </a:lnTo>
                  <a:cubicBezTo>
                    <a:pt x="8586" y="10358"/>
                    <a:pt x="8624" y="10403"/>
                    <a:pt x="8662" y="10441"/>
                  </a:cubicBezTo>
                  <a:cubicBezTo>
                    <a:pt x="8624" y="10403"/>
                    <a:pt x="8579" y="10358"/>
                    <a:pt x="8547" y="10314"/>
                  </a:cubicBezTo>
                  <a:close/>
                  <a:moveTo>
                    <a:pt x="10600" y="10632"/>
                  </a:moveTo>
                  <a:cubicBezTo>
                    <a:pt x="10619" y="10644"/>
                    <a:pt x="10632" y="10657"/>
                    <a:pt x="10644" y="10676"/>
                  </a:cubicBezTo>
                  <a:cubicBezTo>
                    <a:pt x="10632" y="10657"/>
                    <a:pt x="10613" y="10644"/>
                    <a:pt x="10600" y="10632"/>
                  </a:cubicBezTo>
                  <a:close/>
                  <a:moveTo>
                    <a:pt x="2580" y="10797"/>
                  </a:moveTo>
                  <a:lnTo>
                    <a:pt x="2587" y="10803"/>
                  </a:lnTo>
                  <a:cubicBezTo>
                    <a:pt x="2377" y="10810"/>
                    <a:pt x="2174" y="10822"/>
                    <a:pt x="1964" y="10835"/>
                  </a:cubicBezTo>
                  <a:cubicBezTo>
                    <a:pt x="2167" y="10816"/>
                    <a:pt x="2371" y="10803"/>
                    <a:pt x="2580" y="10797"/>
                  </a:cubicBezTo>
                  <a:close/>
                  <a:moveTo>
                    <a:pt x="8720" y="10366"/>
                  </a:moveTo>
                  <a:cubicBezTo>
                    <a:pt x="8750" y="10397"/>
                    <a:pt x="8782" y="10426"/>
                    <a:pt x="8814" y="10454"/>
                  </a:cubicBezTo>
                  <a:cubicBezTo>
                    <a:pt x="9119" y="10733"/>
                    <a:pt x="9501" y="10943"/>
                    <a:pt x="9926" y="10949"/>
                  </a:cubicBezTo>
                  <a:cubicBezTo>
                    <a:pt x="10015" y="10949"/>
                    <a:pt x="10104" y="10937"/>
                    <a:pt x="10193" y="10924"/>
                  </a:cubicBezTo>
                  <a:lnTo>
                    <a:pt x="10193" y="10924"/>
                  </a:lnTo>
                  <a:cubicBezTo>
                    <a:pt x="10104" y="10943"/>
                    <a:pt x="10015" y="10956"/>
                    <a:pt x="9926" y="10962"/>
                  </a:cubicBezTo>
                  <a:lnTo>
                    <a:pt x="9926" y="10949"/>
                  </a:lnTo>
                  <a:cubicBezTo>
                    <a:pt x="9501" y="10943"/>
                    <a:pt x="9119" y="10740"/>
                    <a:pt x="8814" y="10460"/>
                  </a:cubicBezTo>
                  <a:cubicBezTo>
                    <a:pt x="8782" y="10430"/>
                    <a:pt x="8751" y="10398"/>
                    <a:pt x="8720" y="10366"/>
                  </a:cubicBezTo>
                  <a:close/>
                  <a:moveTo>
                    <a:pt x="4398" y="9717"/>
                  </a:moveTo>
                  <a:lnTo>
                    <a:pt x="4404" y="9723"/>
                  </a:lnTo>
                  <a:lnTo>
                    <a:pt x="4417" y="9736"/>
                  </a:lnTo>
                  <a:cubicBezTo>
                    <a:pt x="4804" y="9901"/>
                    <a:pt x="5224" y="9983"/>
                    <a:pt x="5643" y="9983"/>
                  </a:cubicBezTo>
                  <a:cubicBezTo>
                    <a:pt x="5796" y="9977"/>
                    <a:pt x="5942" y="9964"/>
                    <a:pt x="6088" y="9939"/>
                  </a:cubicBezTo>
                  <a:cubicBezTo>
                    <a:pt x="6190" y="9956"/>
                    <a:pt x="6293" y="9965"/>
                    <a:pt x="6398" y="9965"/>
                  </a:cubicBezTo>
                  <a:cubicBezTo>
                    <a:pt x="6520" y="9965"/>
                    <a:pt x="6644" y="9953"/>
                    <a:pt x="6768" y="9933"/>
                  </a:cubicBezTo>
                  <a:cubicBezTo>
                    <a:pt x="6882" y="9920"/>
                    <a:pt x="6990" y="9882"/>
                    <a:pt x="7099" y="9831"/>
                  </a:cubicBezTo>
                  <a:lnTo>
                    <a:pt x="7143" y="9831"/>
                  </a:lnTo>
                  <a:cubicBezTo>
                    <a:pt x="7181" y="9831"/>
                    <a:pt x="7219" y="9818"/>
                    <a:pt x="7257" y="9812"/>
                  </a:cubicBezTo>
                  <a:cubicBezTo>
                    <a:pt x="7289" y="9799"/>
                    <a:pt x="7327" y="9786"/>
                    <a:pt x="7359" y="9774"/>
                  </a:cubicBezTo>
                  <a:cubicBezTo>
                    <a:pt x="7378" y="9767"/>
                    <a:pt x="7384" y="9755"/>
                    <a:pt x="7391" y="9742"/>
                  </a:cubicBezTo>
                  <a:cubicBezTo>
                    <a:pt x="7467" y="9869"/>
                    <a:pt x="7556" y="9996"/>
                    <a:pt x="7639" y="10123"/>
                  </a:cubicBezTo>
                  <a:cubicBezTo>
                    <a:pt x="7632" y="10231"/>
                    <a:pt x="7639" y="10339"/>
                    <a:pt x="7632" y="10454"/>
                  </a:cubicBezTo>
                  <a:cubicBezTo>
                    <a:pt x="7632" y="10562"/>
                    <a:pt x="7632" y="10689"/>
                    <a:pt x="7632" y="10816"/>
                  </a:cubicBezTo>
                  <a:cubicBezTo>
                    <a:pt x="7550" y="10860"/>
                    <a:pt x="7467" y="10924"/>
                    <a:pt x="7410" y="11000"/>
                  </a:cubicBezTo>
                  <a:cubicBezTo>
                    <a:pt x="7372" y="10994"/>
                    <a:pt x="7334" y="10994"/>
                    <a:pt x="7289" y="10994"/>
                  </a:cubicBezTo>
                  <a:lnTo>
                    <a:pt x="7118" y="10994"/>
                  </a:lnTo>
                  <a:cubicBezTo>
                    <a:pt x="7010" y="10994"/>
                    <a:pt x="6895" y="10988"/>
                    <a:pt x="6787" y="10981"/>
                  </a:cubicBezTo>
                  <a:cubicBezTo>
                    <a:pt x="6558" y="10968"/>
                    <a:pt x="6330" y="10956"/>
                    <a:pt x="6107" y="10943"/>
                  </a:cubicBezTo>
                  <a:cubicBezTo>
                    <a:pt x="5650" y="10918"/>
                    <a:pt x="5198" y="10879"/>
                    <a:pt x="4747" y="10835"/>
                  </a:cubicBezTo>
                  <a:cubicBezTo>
                    <a:pt x="4499" y="10803"/>
                    <a:pt x="4245" y="10778"/>
                    <a:pt x="3997" y="10752"/>
                  </a:cubicBezTo>
                  <a:cubicBezTo>
                    <a:pt x="3978" y="10657"/>
                    <a:pt x="3959" y="10555"/>
                    <a:pt x="3921" y="10466"/>
                  </a:cubicBezTo>
                  <a:cubicBezTo>
                    <a:pt x="3997" y="10346"/>
                    <a:pt x="4067" y="10225"/>
                    <a:pt x="4144" y="10111"/>
                  </a:cubicBezTo>
                  <a:cubicBezTo>
                    <a:pt x="4188" y="10047"/>
                    <a:pt x="4233" y="9977"/>
                    <a:pt x="4283" y="9914"/>
                  </a:cubicBezTo>
                  <a:lnTo>
                    <a:pt x="4347" y="9818"/>
                  </a:lnTo>
                  <a:cubicBezTo>
                    <a:pt x="4372" y="9786"/>
                    <a:pt x="4391" y="9755"/>
                    <a:pt x="4398" y="9717"/>
                  </a:cubicBezTo>
                  <a:close/>
                  <a:moveTo>
                    <a:pt x="5338" y="10962"/>
                  </a:moveTo>
                  <a:cubicBezTo>
                    <a:pt x="5561" y="10981"/>
                    <a:pt x="5783" y="11000"/>
                    <a:pt x="6005" y="11019"/>
                  </a:cubicBezTo>
                  <a:cubicBezTo>
                    <a:pt x="5783" y="11007"/>
                    <a:pt x="5561" y="10988"/>
                    <a:pt x="5338" y="10968"/>
                  </a:cubicBezTo>
                  <a:lnTo>
                    <a:pt x="5338" y="10962"/>
                  </a:lnTo>
                  <a:close/>
                  <a:moveTo>
                    <a:pt x="3991" y="11000"/>
                  </a:moveTo>
                  <a:lnTo>
                    <a:pt x="3991" y="11000"/>
                  </a:lnTo>
                  <a:cubicBezTo>
                    <a:pt x="3978" y="11032"/>
                    <a:pt x="3972" y="11064"/>
                    <a:pt x="3959" y="11096"/>
                  </a:cubicBezTo>
                  <a:lnTo>
                    <a:pt x="3959" y="11089"/>
                  </a:lnTo>
                  <a:cubicBezTo>
                    <a:pt x="3972" y="11057"/>
                    <a:pt x="3978" y="11032"/>
                    <a:pt x="3991" y="11000"/>
                  </a:cubicBezTo>
                  <a:close/>
                  <a:moveTo>
                    <a:pt x="2332" y="11121"/>
                  </a:moveTo>
                  <a:cubicBezTo>
                    <a:pt x="2338" y="11124"/>
                    <a:pt x="2344" y="11130"/>
                    <a:pt x="2346" y="11138"/>
                  </a:cubicBezTo>
                  <a:lnTo>
                    <a:pt x="2346" y="11138"/>
                  </a:lnTo>
                  <a:cubicBezTo>
                    <a:pt x="2344" y="11136"/>
                    <a:pt x="2342" y="11135"/>
                    <a:pt x="2339" y="11134"/>
                  </a:cubicBezTo>
                  <a:lnTo>
                    <a:pt x="2332" y="11121"/>
                  </a:lnTo>
                  <a:close/>
                  <a:moveTo>
                    <a:pt x="1665" y="11178"/>
                  </a:moveTo>
                  <a:cubicBezTo>
                    <a:pt x="1741" y="11178"/>
                    <a:pt x="1824" y="11185"/>
                    <a:pt x="1900" y="11185"/>
                  </a:cubicBezTo>
                  <a:cubicBezTo>
                    <a:pt x="1824" y="11185"/>
                    <a:pt x="1741" y="11185"/>
                    <a:pt x="1665" y="11178"/>
                  </a:cubicBezTo>
                  <a:close/>
                  <a:moveTo>
                    <a:pt x="3908" y="11166"/>
                  </a:moveTo>
                  <a:lnTo>
                    <a:pt x="3908" y="11166"/>
                  </a:lnTo>
                  <a:cubicBezTo>
                    <a:pt x="3902" y="11172"/>
                    <a:pt x="3896" y="11178"/>
                    <a:pt x="3889" y="11185"/>
                  </a:cubicBezTo>
                  <a:lnTo>
                    <a:pt x="3886" y="11187"/>
                  </a:lnTo>
                  <a:lnTo>
                    <a:pt x="3886" y="11187"/>
                  </a:lnTo>
                  <a:cubicBezTo>
                    <a:pt x="3894" y="11180"/>
                    <a:pt x="3902" y="11172"/>
                    <a:pt x="3908" y="11166"/>
                  </a:cubicBezTo>
                  <a:close/>
                  <a:moveTo>
                    <a:pt x="11757" y="11229"/>
                  </a:moveTo>
                  <a:cubicBezTo>
                    <a:pt x="11710" y="11229"/>
                    <a:pt x="11661" y="11232"/>
                    <a:pt x="11612" y="11232"/>
                  </a:cubicBezTo>
                  <a:cubicBezTo>
                    <a:pt x="11588" y="11232"/>
                    <a:pt x="11564" y="11231"/>
                    <a:pt x="11541" y="11229"/>
                  </a:cubicBezTo>
                  <a:close/>
                  <a:moveTo>
                    <a:pt x="10930" y="11216"/>
                  </a:moveTo>
                  <a:cubicBezTo>
                    <a:pt x="10930" y="11223"/>
                    <a:pt x="10930" y="11229"/>
                    <a:pt x="10930" y="11235"/>
                  </a:cubicBezTo>
                  <a:cubicBezTo>
                    <a:pt x="10924" y="11229"/>
                    <a:pt x="10924" y="11223"/>
                    <a:pt x="10930" y="11216"/>
                  </a:cubicBezTo>
                  <a:close/>
                  <a:moveTo>
                    <a:pt x="3826" y="11235"/>
                  </a:moveTo>
                  <a:cubicBezTo>
                    <a:pt x="3819" y="11242"/>
                    <a:pt x="3813" y="11242"/>
                    <a:pt x="3807" y="11248"/>
                  </a:cubicBezTo>
                  <a:cubicBezTo>
                    <a:pt x="3813" y="11242"/>
                    <a:pt x="3819" y="11235"/>
                    <a:pt x="3826" y="11235"/>
                  </a:cubicBezTo>
                  <a:close/>
                  <a:moveTo>
                    <a:pt x="3730" y="11267"/>
                  </a:moveTo>
                  <a:cubicBezTo>
                    <a:pt x="3718" y="11267"/>
                    <a:pt x="3711" y="11267"/>
                    <a:pt x="3705" y="11273"/>
                  </a:cubicBezTo>
                  <a:lnTo>
                    <a:pt x="3699" y="11267"/>
                  </a:lnTo>
                  <a:close/>
                  <a:moveTo>
                    <a:pt x="11693" y="11261"/>
                  </a:moveTo>
                  <a:cubicBezTo>
                    <a:pt x="11699" y="11261"/>
                    <a:pt x="11699" y="11267"/>
                    <a:pt x="11706" y="11267"/>
                  </a:cubicBezTo>
                  <a:cubicBezTo>
                    <a:pt x="11706" y="11273"/>
                    <a:pt x="11699" y="11273"/>
                    <a:pt x="11699" y="11280"/>
                  </a:cubicBezTo>
                  <a:lnTo>
                    <a:pt x="11693" y="11261"/>
                  </a:lnTo>
                  <a:close/>
                  <a:moveTo>
                    <a:pt x="2923" y="11293"/>
                  </a:moveTo>
                  <a:cubicBezTo>
                    <a:pt x="2932" y="11293"/>
                    <a:pt x="2935" y="11299"/>
                    <a:pt x="2936" y="11305"/>
                  </a:cubicBezTo>
                  <a:lnTo>
                    <a:pt x="2936" y="11305"/>
                  </a:lnTo>
                  <a:lnTo>
                    <a:pt x="2923" y="11293"/>
                  </a:lnTo>
                  <a:close/>
                  <a:moveTo>
                    <a:pt x="2923" y="11318"/>
                  </a:moveTo>
                  <a:cubicBezTo>
                    <a:pt x="2924" y="11319"/>
                    <a:pt x="2926" y="11320"/>
                    <a:pt x="2927" y="11321"/>
                  </a:cubicBezTo>
                  <a:lnTo>
                    <a:pt x="2927" y="11321"/>
                  </a:lnTo>
                  <a:cubicBezTo>
                    <a:pt x="2926" y="11322"/>
                    <a:pt x="2925" y="11323"/>
                    <a:pt x="2923" y="11324"/>
                  </a:cubicBezTo>
                  <a:cubicBezTo>
                    <a:pt x="2898" y="11331"/>
                    <a:pt x="2866" y="11337"/>
                    <a:pt x="2841" y="11343"/>
                  </a:cubicBezTo>
                  <a:lnTo>
                    <a:pt x="2841" y="11343"/>
                  </a:lnTo>
                  <a:cubicBezTo>
                    <a:pt x="2866" y="11337"/>
                    <a:pt x="2898" y="11331"/>
                    <a:pt x="2923" y="11318"/>
                  </a:cubicBezTo>
                  <a:close/>
                  <a:moveTo>
                    <a:pt x="788" y="11273"/>
                  </a:moveTo>
                  <a:lnTo>
                    <a:pt x="788" y="11273"/>
                  </a:lnTo>
                  <a:cubicBezTo>
                    <a:pt x="972" y="11305"/>
                    <a:pt x="1163" y="11337"/>
                    <a:pt x="1347" y="11356"/>
                  </a:cubicBezTo>
                  <a:cubicBezTo>
                    <a:pt x="1169" y="11343"/>
                    <a:pt x="979" y="11324"/>
                    <a:pt x="795" y="11286"/>
                  </a:cubicBezTo>
                  <a:lnTo>
                    <a:pt x="788" y="11273"/>
                  </a:lnTo>
                  <a:close/>
                  <a:moveTo>
                    <a:pt x="7264" y="11324"/>
                  </a:moveTo>
                  <a:cubicBezTo>
                    <a:pt x="7264" y="11343"/>
                    <a:pt x="7257" y="11356"/>
                    <a:pt x="7257" y="11375"/>
                  </a:cubicBezTo>
                  <a:cubicBezTo>
                    <a:pt x="7257" y="11362"/>
                    <a:pt x="7257" y="11343"/>
                    <a:pt x="7264" y="11324"/>
                  </a:cubicBezTo>
                  <a:close/>
                  <a:moveTo>
                    <a:pt x="10549" y="11388"/>
                  </a:moveTo>
                  <a:lnTo>
                    <a:pt x="10549" y="11394"/>
                  </a:lnTo>
                  <a:cubicBezTo>
                    <a:pt x="10193" y="11413"/>
                    <a:pt x="9831" y="11445"/>
                    <a:pt x="9482" y="11490"/>
                  </a:cubicBezTo>
                  <a:cubicBezTo>
                    <a:pt x="9837" y="11439"/>
                    <a:pt x="10193" y="11407"/>
                    <a:pt x="10549" y="11388"/>
                  </a:cubicBezTo>
                  <a:close/>
                  <a:moveTo>
                    <a:pt x="11376" y="11545"/>
                  </a:moveTo>
                  <a:cubicBezTo>
                    <a:pt x="11402" y="11545"/>
                    <a:pt x="11447" y="11557"/>
                    <a:pt x="11458" y="11579"/>
                  </a:cubicBezTo>
                  <a:lnTo>
                    <a:pt x="11458" y="11585"/>
                  </a:lnTo>
                  <a:cubicBezTo>
                    <a:pt x="11445" y="11559"/>
                    <a:pt x="11375" y="11547"/>
                    <a:pt x="11363" y="11547"/>
                  </a:cubicBezTo>
                  <a:cubicBezTo>
                    <a:pt x="11366" y="11546"/>
                    <a:pt x="11370" y="11545"/>
                    <a:pt x="11376" y="11545"/>
                  </a:cubicBezTo>
                  <a:close/>
                  <a:moveTo>
                    <a:pt x="9558" y="11706"/>
                  </a:moveTo>
                  <a:lnTo>
                    <a:pt x="9551" y="11712"/>
                  </a:lnTo>
                  <a:cubicBezTo>
                    <a:pt x="9469" y="11725"/>
                    <a:pt x="9386" y="11744"/>
                    <a:pt x="9297" y="11756"/>
                  </a:cubicBezTo>
                  <a:cubicBezTo>
                    <a:pt x="9386" y="11737"/>
                    <a:pt x="9469" y="11718"/>
                    <a:pt x="9558" y="11706"/>
                  </a:cubicBezTo>
                  <a:close/>
                  <a:moveTo>
                    <a:pt x="2790" y="11826"/>
                  </a:moveTo>
                  <a:cubicBezTo>
                    <a:pt x="3089" y="11852"/>
                    <a:pt x="3394" y="11871"/>
                    <a:pt x="3692" y="11884"/>
                  </a:cubicBezTo>
                  <a:cubicBezTo>
                    <a:pt x="3400" y="11877"/>
                    <a:pt x="3095" y="11864"/>
                    <a:pt x="2796" y="11839"/>
                  </a:cubicBezTo>
                  <a:lnTo>
                    <a:pt x="2790" y="11826"/>
                  </a:lnTo>
                  <a:close/>
                  <a:moveTo>
                    <a:pt x="5262" y="11877"/>
                  </a:moveTo>
                  <a:cubicBezTo>
                    <a:pt x="5179" y="11896"/>
                    <a:pt x="5090" y="11903"/>
                    <a:pt x="5001" y="11903"/>
                  </a:cubicBezTo>
                  <a:lnTo>
                    <a:pt x="4995" y="11884"/>
                  </a:lnTo>
                  <a:cubicBezTo>
                    <a:pt x="5084" y="11884"/>
                    <a:pt x="5173" y="11877"/>
                    <a:pt x="5262" y="11877"/>
                  </a:cubicBezTo>
                  <a:close/>
                  <a:moveTo>
                    <a:pt x="5440" y="11903"/>
                  </a:moveTo>
                  <a:cubicBezTo>
                    <a:pt x="5442" y="11905"/>
                    <a:pt x="5443" y="11907"/>
                    <a:pt x="5444" y="11909"/>
                  </a:cubicBezTo>
                  <a:lnTo>
                    <a:pt x="5444" y="11909"/>
                  </a:lnTo>
                  <a:lnTo>
                    <a:pt x="5440" y="11903"/>
                  </a:lnTo>
                  <a:close/>
                  <a:moveTo>
                    <a:pt x="10403" y="11750"/>
                  </a:moveTo>
                  <a:lnTo>
                    <a:pt x="10403" y="11750"/>
                  </a:lnTo>
                  <a:cubicBezTo>
                    <a:pt x="10003" y="11826"/>
                    <a:pt x="9590" y="11871"/>
                    <a:pt x="9183" y="11915"/>
                  </a:cubicBezTo>
                  <a:lnTo>
                    <a:pt x="9177" y="11896"/>
                  </a:lnTo>
                  <a:cubicBezTo>
                    <a:pt x="9583" y="11858"/>
                    <a:pt x="9996" y="11807"/>
                    <a:pt x="10403" y="11750"/>
                  </a:cubicBezTo>
                  <a:close/>
                  <a:moveTo>
                    <a:pt x="5573" y="11934"/>
                  </a:moveTo>
                  <a:cubicBezTo>
                    <a:pt x="5656" y="11947"/>
                    <a:pt x="5726" y="11960"/>
                    <a:pt x="5802" y="11966"/>
                  </a:cubicBezTo>
                  <a:cubicBezTo>
                    <a:pt x="5720" y="11960"/>
                    <a:pt x="5650" y="11947"/>
                    <a:pt x="5573" y="11934"/>
                  </a:cubicBezTo>
                  <a:close/>
                  <a:moveTo>
                    <a:pt x="8757" y="11845"/>
                  </a:moveTo>
                  <a:lnTo>
                    <a:pt x="8535" y="11896"/>
                  </a:lnTo>
                  <a:cubicBezTo>
                    <a:pt x="8395" y="11941"/>
                    <a:pt x="8242" y="11966"/>
                    <a:pt x="8090" y="11992"/>
                  </a:cubicBezTo>
                  <a:lnTo>
                    <a:pt x="8084" y="11979"/>
                  </a:lnTo>
                  <a:cubicBezTo>
                    <a:pt x="8236" y="11953"/>
                    <a:pt x="8389" y="11922"/>
                    <a:pt x="8535" y="11890"/>
                  </a:cubicBezTo>
                  <a:lnTo>
                    <a:pt x="8757" y="11845"/>
                  </a:lnTo>
                  <a:close/>
                  <a:moveTo>
                    <a:pt x="5802" y="11966"/>
                  </a:moveTo>
                  <a:lnTo>
                    <a:pt x="5802" y="11966"/>
                  </a:lnTo>
                  <a:cubicBezTo>
                    <a:pt x="5961" y="11985"/>
                    <a:pt x="6120" y="12004"/>
                    <a:pt x="6272" y="12023"/>
                  </a:cubicBezTo>
                  <a:cubicBezTo>
                    <a:pt x="6126" y="12023"/>
                    <a:pt x="5967" y="12004"/>
                    <a:pt x="5808" y="11985"/>
                  </a:cubicBezTo>
                  <a:lnTo>
                    <a:pt x="5802" y="11966"/>
                  </a:lnTo>
                  <a:close/>
                  <a:moveTo>
                    <a:pt x="3319" y="0"/>
                  </a:moveTo>
                  <a:cubicBezTo>
                    <a:pt x="3245" y="0"/>
                    <a:pt x="3173" y="9"/>
                    <a:pt x="3101" y="25"/>
                  </a:cubicBezTo>
                  <a:cubicBezTo>
                    <a:pt x="2993" y="45"/>
                    <a:pt x="2892" y="70"/>
                    <a:pt x="2790" y="108"/>
                  </a:cubicBezTo>
                  <a:cubicBezTo>
                    <a:pt x="2161" y="299"/>
                    <a:pt x="1640" y="737"/>
                    <a:pt x="1335" y="1315"/>
                  </a:cubicBezTo>
                  <a:cubicBezTo>
                    <a:pt x="1278" y="1417"/>
                    <a:pt x="1233" y="1532"/>
                    <a:pt x="1195" y="1640"/>
                  </a:cubicBezTo>
                  <a:cubicBezTo>
                    <a:pt x="1157" y="1748"/>
                    <a:pt x="1131" y="1856"/>
                    <a:pt x="1112" y="1970"/>
                  </a:cubicBezTo>
                  <a:cubicBezTo>
                    <a:pt x="820" y="1970"/>
                    <a:pt x="528" y="2072"/>
                    <a:pt x="293" y="2250"/>
                  </a:cubicBezTo>
                  <a:cubicBezTo>
                    <a:pt x="223" y="2307"/>
                    <a:pt x="140" y="2389"/>
                    <a:pt x="159" y="2485"/>
                  </a:cubicBezTo>
                  <a:cubicBezTo>
                    <a:pt x="170" y="2550"/>
                    <a:pt x="228" y="2611"/>
                    <a:pt x="292" y="2611"/>
                  </a:cubicBezTo>
                  <a:cubicBezTo>
                    <a:pt x="303" y="2611"/>
                    <a:pt x="313" y="2609"/>
                    <a:pt x="324" y="2606"/>
                  </a:cubicBezTo>
                  <a:cubicBezTo>
                    <a:pt x="407" y="2669"/>
                    <a:pt x="490" y="2726"/>
                    <a:pt x="578" y="2783"/>
                  </a:cubicBezTo>
                  <a:cubicBezTo>
                    <a:pt x="674" y="2860"/>
                    <a:pt x="782" y="2930"/>
                    <a:pt x="896" y="2974"/>
                  </a:cubicBezTo>
                  <a:cubicBezTo>
                    <a:pt x="941" y="2993"/>
                    <a:pt x="985" y="3006"/>
                    <a:pt x="1036" y="3012"/>
                  </a:cubicBezTo>
                  <a:cubicBezTo>
                    <a:pt x="1030" y="3044"/>
                    <a:pt x="1030" y="3076"/>
                    <a:pt x="1030" y="3108"/>
                  </a:cubicBezTo>
                  <a:cubicBezTo>
                    <a:pt x="1036" y="3152"/>
                    <a:pt x="1042" y="3197"/>
                    <a:pt x="1061" y="3241"/>
                  </a:cubicBezTo>
                  <a:cubicBezTo>
                    <a:pt x="1081" y="3285"/>
                    <a:pt x="1100" y="3330"/>
                    <a:pt x="1131" y="3368"/>
                  </a:cubicBezTo>
                  <a:cubicBezTo>
                    <a:pt x="1150" y="3400"/>
                    <a:pt x="1176" y="3425"/>
                    <a:pt x="1208" y="3444"/>
                  </a:cubicBezTo>
                  <a:cubicBezTo>
                    <a:pt x="1227" y="3495"/>
                    <a:pt x="1246" y="3540"/>
                    <a:pt x="1265" y="3584"/>
                  </a:cubicBezTo>
                  <a:cubicBezTo>
                    <a:pt x="1309" y="3667"/>
                    <a:pt x="1360" y="3743"/>
                    <a:pt x="1417" y="3813"/>
                  </a:cubicBezTo>
                  <a:cubicBezTo>
                    <a:pt x="1449" y="3845"/>
                    <a:pt x="1481" y="3876"/>
                    <a:pt x="1513" y="3902"/>
                  </a:cubicBezTo>
                  <a:cubicBezTo>
                    <a:pt x="1544" y="3934"/>
                    <a:pt x="1576" y="3953"/>
                    <a:pt x="1608" y="3965"/>
                  </a:cubicBezTo>
                  <a:cubicBezTo>
                    <a:pt x="1640" y="4029"/>
                    <a:pt x="1672" y="4093"/>
                    <a:pt x="1710" y="4150"/>
                  </a:cubicBezTo>
                  <a:cubicBezTo>
                    <a:pt x="1748" y="4226"/>
                    <a:pt x="1805" y="4290"/>
                    <a:pt x="1869" y="4334"/>
                  </a:cubicBezTo>
                  <a:cubicBezTo>
                    <a:pt x="1881" y="4359"/>
                    <a:pt x="1888" y="4385"/>
                    <a:pt x="1900" y="4417"/>
                  </a:cubicBezTo>
                  <a:cubicBezTo>
                    <a:pt x="1563" y="5205"/>
                    <a:pt x="1583" y="6120"/>
                    <a:pt x="1869" y="6914"/>
                  </a:cubicBezTo>
                  <a:cubicBezTo>
                    <a:pt x="1907" y="7028"/>
                    <a:pt x="1957" y="7143"/>
                    <a:pt x="2015" y="7251"/>
                  </a:cubicBezTo>
                  <a:cubicBezTo>
                    <a:pt x="2059" y="7359"/>
                    <a:pt x="2123" y="7454"/>
                    <a:pt x="2205" y="7537"/>
                  </a:cubicBezTo>
                  <a:cubicBezTo>
                    <a:pt x="2383" y="7982"/>
                    <a:pt x="2657" y="8382"/>
                    <a:pt x="3006" y="8712"/>
                  </a:cubicBezTo>
                  <a:cubicBezTo>
                    <a:pt x="3127" y="8840"/>
                    <a:pt x="3273" y="8948"/>
                    <a:pt x="3438" y="9030"/>
                  </a:cubicBezTo>
                  <a:cubicBezTo>
                    <a:pt x="3489" y="9100"/>
                    <a:pt x="3553" y="9164"/>
                    <a:pt x="3629" y="9221"/>
                  </a:cubicBezTo>
                  <a:cubicBezTo>
                    <a:pt x="3705" y="9291"/>
                    <a:pt x="3781" y="9354"/>
                    <a:pt x="3870" y="9412"/>
                  </a:cubicBezTo>
                  <a:cubicBezTo>
                    <a:pt x="3959" y="9475"/>
                    <a:pt x="4055" y="9532"/>
                    <a:pt x="4150" y="9583"/>
                  </a:cubicBezTo>
                  <a:cubicBezTo>
                    <a:pt x="4112" y="9640"/>
                    <a:pt x="4080" y="9697"/>
                    <a:pt x="4042" y="9748"/>
                  </a:cubicBezTo>
                  <a:cubicBezTo>
                    <a:pt x="3985" y="9831"/>
                    <a:pt x="3934" y="9907"/>
                    <a:pt x="3877" y="9983"/>
                  </a:cubicBezTo>
                  <a:cubicBezTo>
                    <a:pt x="3819" y="10060"/>
                    <a:pt x="3743" y="10149"/>
                    <a:pt x="3680" y="10231"/>
                  </a:cubicBezTo>
                  <a:lnTo>
                    <a:pt x="3667" y="10225"/>
                  </a:lnTo>
                  <a:cubicBezTo>
                    <a:pt x="3648" y="10212"/>
                    <a:pt x="3622" y="10206"/>
                    <a:pt x="3597" y="10200"/>
                  </a:cubicBezTo>
                  <a:cubicBezTo>
                    <a:pt x="3566" y="10195"/>
                    <a:pt x="3531" y="10191"/>
                    <a:pt x="3498" y="10191"/>
                  </a:cubicBezTo>
                  <a:cubicBezTo>
                    <a:pt x="3484" y="10191"/>
                    <a:pt x="3470" y="10191"/>
                    <a:pt x="3457" y="10193"/>
                  </a:cubicBezTo>
                  <a:cubicBezTo>
                    <a:pt x="3406" y="10200"/>
                    <a:pt x="3362" y="10212"/>
                    <a:pt x="3317" y="10238"/>
                  </a:cubicBezTo>
                  <a:cubicBezTo>
                    <a:pt x="3279" y="10257"/>
                    <a:pt x="3241" y="10288"/>
                    <a:pt x="3216" y="10333"/>
                  </a:cubicBezTo>
                  <a:cubicBezTo>
                    <a:pt x="3152" y="10339"/>
                    <a:pt x="3089" y="10365"/>
                    <a:pt x="3044" y="10409"/>
                  </a:cubicBezTo>
                  <a:cubicBezTo>
                    <a:pt x="2974" y="10473"/>
                    <a:pt x="2968" y="10574"/>
                    <a:pt x="3025" y="10651"/>
                  </a:cubicBezTo>
                  <a:cubicBezTo>
                    <a:pt x="3038" y="10657"/>
                    <a:pt x="3051" y="10663"/>
                    <a:pt x="3057" y="10676"/>
                  </a:cubicBezTo>
                  <a:lnTo>
                    <a:pt x="3019" y="10676"/>
                  </a:lnTo>
                  <a:cubicBezTo>
                    <a:pt x="2790" y="10676"/>
                    <a:pt x="2561" y="10682"/>
                    <a:pt x="2332" y="10695"/>
                  </a:cubicBezTo>
                  <a:cubicBezTo>
                    <a:pt x="1869" y="10708"/>
                    <a:pt x="1411" y="10740"/>
                    <a:pt x="947" y="10771"/>
                  </a:cubicBezTo>
                  <a:lnTo>
                    <a:pt x="566" y="10803"/>
                  </a:lnTo>
                  <a:cubicBezTo>
                    <a:pt x="432" y="10803"/>
                    <a:pt x="299" y="10822"/>
                    <a:pt x="165" y="10854"/>
                  </a:cubicBezTo>
                  <a:cubicBezTo>
                    <a:pt x="146" y="10860"/>
                    <a:pt x="134" y="10886"/>
                    <a:pt x="146" y="10905"/>
                  </a:cubicBezTo>
                  <a:lnTo>
                    <a:pt x="38" y="10962"/>
                  </a:lnTo>
                  <a:cubicBezTo>
                    <a:pt x="7" y="10988"/>
                    <a:pt x="0" y="11032"/>
                    <a:pt x="32" y="11038"/>
                  </a:cubicBezTo>
                  <a:cubicBezTo>
                    <a:pt x="210" y="11089"/>
                    <a:pt x="394" y="11121"/>
                    <a:pt x="585" y="11140"/>
                  </a:cubicBezTo>
                  <a:lnTo>
                    <a:pt x="617" y="11140"/>
                  </a:lnTo>
                  <a:cubicBezTo>
                    <a:pt x="559" y="11165"/>
                    <a:pt x="515" y="11204"/>
                    <a:pt x="477" y="11248"/>
                  </a:cubicBezTo>
                  <a:cubicBezTo>
                    <a:pt x="458" y="11280"/>
                    <a:pt x="470" y="11318"/>
                    <a:pt x="502" y="11324"/>
                  </a:cubicBezTo>
                  <a:cubicBezTo>
                    <a:pt x="744" y="11375"/>
                    <a:pt x="985" y="11420"/>
                    <a:pt x="1227" y="11445"/>
                  </a:cubicBezTo>
                  <a:lnTo>
                    <a:pt x="992" y="11610"/>
                  </a:lnTo>
                  <a:cubicBezTo>
                    <a:pt x="960" y="11636"/>
                    <a:pt x="972" y="11687"/>
                    <a:pt x="1011" y="11693"/>
                  </a:cubicBezTo>
                  <a:cubicBezTo>
                    <a:pt x="1583" y="11795"/>
                    <a:pt x="2154" y="11884"/>
                    <a:pt x="2739" y="11928"/>
                  </a:cubicBezTo>
                  <a:cubicBezTo>
                    <a:pt x="3268" y="11975"/>
                    <a:pt x="3787" y="12005"/>
                    <a:pt x="4309" y="12005"/>
                  </a:cubicBezTo>
                  <a:cubicBezTo>
                    <a:pt x="4358" y="12005"/>
                    <a:pt x="4406" y="12005"/>
                    <a:pt x="4455" y="12004"/>
                  </a:cubicBezTo>
                  <a:cubicBezTo>
                    <a:pt x="4620" y="12004"/>
                    <a:pt x="4785" y="11998"/>
                    <a:pt x="4944" y="11998"/>
                  </a:cubicBezTo>
                  <a:cubicBezTo>
                    <a:pt x="5059" y="11998"/>
                    <a:pt x="5186" y="11998"/>
                    <a:pt x="5300" y="11979"/>
                  </a:cubicBezTo>
                  <a:cubicBezTo>
                    <a:pt x="5440" y="12011"/>
                    <a:pt x="5580" y="12030"/>
                    <a:pt x="5713" y="12049"/>
                  </a:cubicBezTo>
                  <a:cubicBezTo>
                    <a:pt x="5897" y="12074"/>
                    <a:pt x="6082" y="12100"/>
                    <a:pt x="6266" y="12119"/>
                  </a:cubicBezTo>
                  <a:cubicBezTo>
                    <a:pt x="6536" y="12152"/>
                    <a:pt x="6809" y="12168"/>
                    <a:pt x="7083" y="12168"/>
                  </a:cubicBezTo>
                  <a:cubicBezTo>
                    <a:pt x="7171" y="12168"/>
                    <a:pt x="7258" y="12166"/>
                    <a:pt x="7346" y="12163"/>
                  </a:cubicBezTo>
                  <a:cubicBezTo>
                    <a:pt x="7728" y="12144"/>
                    <a:pt x="8103" y="12087"/>
                    <a:pt x="8471" y="12004"/>
                  </a:cubicBezTo>
                  <a:cubicBezTo>
                    <a:pt x="8471" y="12017"/>
                    <a:pt x="8478" y="12023"/>
                    <a:pt x="8490" y="12023"/>
                  </a:cubicBezTo>
                  <a:cubicBezTo>
                    <a:pt x="8960" y="12017"/>
                    <a:pt x="9431" y="11979"/>
                    <a:pt x="9895" y="11922"/>
                  </a:cubicBezTo>
                  <a:cubicBezTo>
                    <a:pt x="10352" y="11864"/>
                    <a:pt x="10816" y="11801"/>
                    <a:pt x="11274" y="11725"/>
                  </a:cubicBezTo>
                  <a:cubicBezTo>
                    <a:pt x="11337" y="11718"/>
                    <a:pt x="11401" y="11712"/>
                    <a:pt x="11458" y="11693"/>
                  </a:cubicBezTo>
                  <a:cubicBezTo>
                    <a:pt x="11502" y="11687"/>
                    <a:pt x="11541" y="11655"/>
                    <a:pt x="11553" y="11610"/>
                  </a:cubicBezTo>
                  <a:cubicBezTo>
                    <a:pt x="11566" y="11559"/>
                    <a:pt x="11553" y="11509"/>
                    <a:pt x="11509" y="11483"/>
                  </a:cubicBezTo>
                  <a:cubicBezTo>
                    <a:pt x="11680" y="11413"/>
                    <a:pt x="11839" y="11331"/>
                    <a:pt x="11985" y="11229"/>
                  </a:cubicBezTo>
                  <a:cubicBezTo>
                    <a:pt x="12017" y="11204"/>
                    <a:pt x="12011" y="11153"/>
                    <a:pt x="11973" y="11140"/>
                  </a:cubicBezTo>
                  <a:cubicBezTo>
                    <a:pt x="11865" y="11089"/>
                    <a:pt x="11750" y="11051"/>
                    <a:pt x="11636" y="11026"/>
                  </a:cubicBezTo>
                  <a:cubicBezTo>
                    <a:pt x="11566" y="11004"/>
                    <a:pt x="11497" y="10994"/>
                    <a:pt x="11425" y="10994"/>
                  </a:cubicBezTo>
                  <a:cubicBezTo>
                    <a:pt x="11392" y="10994"/>
                    <a:pt x="11359" y="10996"/>
                    <a:pt x="11324" y="11000"/>
                  </a:cubicBezTo>
                  <a:lnTo>
                    <a:pt x="11166" y="11007"/>
                  </a:lnTo>
                  <a:lnTo>
                    <a:pt x="10867" y="11026"/>
                  </a:lnTo>
                  <a:lnTo>
                    <a:pt x="10270" y="11057"/>
                  </a:lnTo>
                  <a:lnTo>
                    <a:pt x="10104" y="11064"/>
                  </a:lnTo>
                  <a:cubicBezTo>
                    <a:pt x="10219" y="11051"/>
                    <a:pt x="10327" y="11026"/>
                    <a:pt x="10435" y="10988"/>
                  </a:cubicBezTo>
                  <a:cubicBezTo>
                    <a:pt x="10543" y="10949"/>
                    <a:pt x="10638" y="10892"/>
                    <a:pt x="10727" y="10822"/>
                  </a:cubicBezTo>
                  <a:cubicBezTo>
                    <a:pt x="10822" y="10740"/>
                    <a:pt x="10784" y="10638"/>
                    <a:pt x="10702" y="10562"/>
                  </a:cubicBezTo>
                  <a:cubicBezTo>
                    <a:pt x="10664" y="10530"/>
                    <a:pt x="10619" y="10498"/>
                    <a:pt x="10581" y="10466"/>
                  </a:cubicBezTo>
                  <a:cubicBezTo>
                    <a:pt x="10606" y="10397"/>
                    <a:pt x="10606" y="10327"/>
                    <a:pt x="10581" y="10257"/>
                  </a:cubicBezTo>
                  <a:cubicBezTo>
                    <a:pt x="10556" y="10180"/>
                    <a:pt x="10511" y="10111"/>
                    <a:pt x="10454" y="10047"/>
                  </a:cubicBezTo>
                  <a:cubicBezTo>
                    <a:pt x="10467" y="10022"/>
                    <a:pt x="10473" y="9990"/>
                    <a:pt x="10479" y="9952"/>
                  </a:cubicBezTo>
                  <a:cubicBezTo>
                    <a:pt x="10492" y="9914"/>
                    <a:pt x="10505" y="9869"/>
                    <a:pt x="10505" y="9825"/>
                  </a:cubicBezTo>
                  <a:cubicBezTo>
                    <a:pt x="10517" y="9748"/>
                    <a:pt x="10511" y="9666"/>
                    <a:pt x="10486" y="9589"/>
                  </a:cubicBezTo>
                  <a:cubicBezTo>
                    <a:pt x="10428" y="9431"/>
                    <a:pt x="10270" y="9342"/>
                    <a:pt x="10142" y="9246"/>
                  </a:cubicBezTo>
                  <a:lnTo>
                    <a:pt x="9672" y="8909"/>
                  </a:lnTo>
                  <a:cubicBezTo>
                    <a:pt x="9590" y="8852"/>
                    <a:pt x="9513" y="8801"/>
                    <a:pt x="9431" y="8744"/>
                  </a:cubicBezTo>
                  <a:lnTo>
                    <a:pt x="9386" y="8712"/>
                  </a:lnTo>
                  <a:lnTo>
                    <a:pt x="9399" y="8706"/>
                  </a:lnTo>
                  <a:cubicBezTo>
                    <a:pt x="9494" y="8668"/>
                    <a:pt x="9558" y="8585"/>
                    <a:pt x="9571" y="8490"/>
                  </a:cubicBezTo>
                  <a:cubicBezTo>
                    <a:pt x="9590" y="8376"/>
                    <a:pt x="9583" y="8255"/>
                    <a:pt x="9551" y="8147"/>
                  </a:cubicBezTo>
                  <a:cubicBezTo>
                    <a:pt x="9513" y="8020"/>
                    <a:pt x="9475" y="7905"/>
                    <a:pt x="9418" y="7791"/>
                  </a:cubicBezTo>
                  <a:cubicBezTo>
                    <a:pt x="9196" y="7308"/>
                    <a:pt x="8935" y="6844"/>
                    <a:pt x="8636" y="6406"/>
                  </a:cubicBezTo>
                  <a:cubicBezTo>
                    <a:pt x="8554" y="6279"/>
                    <a:pt x="8471" y="6152"/>
                    <a:pt x="8382" y="6031"/>
                  </a:cubicBezTo>
                  <a:cubicBezTo>
                    <a:pt x="8344" y="5974"/>
                    <a:pt x="8300" y="5916"/>
                    <a:pt x="8255" y="5859"/>
                  </a:cubicBezTo>
                  <a:cubicBezTo>
                    <a:pt x="8217" y="5796"/>
                    <a:pt x="8172" y="5738"/>
                    <a:pt x="8109" y="5700"/>
                  </a:cubicBezTo>
                  <a:cubicBezTo>
                    <a:pt x="8106" y="5697"/>
                    <a:pt x="8101" y="5696"/>
                    <a:pt x="8096" y="5696"/>
                  </a:cubicBezTo>
                  <a:cubicBezTo>
                    <a:pt x="8091" y="5696"/>
                    <a:pt x="8087" y="5697"/>
                    <a:pt x="8084" y="5700"/>
                  </a:cubicBezTo>
                  <a:lnTo>
                    <a:pt x="8077" y="5688"/>
                  </a:lnTo>
                  <a:cubicBezTo>
                    <a:pt x="8071" y="5688"/>
                    <a:pt x="8064" y="5681"/>
                    <a:pt x="8058" y="5681"/>
                  </a:cubicBezTo>
                  <a:cubicBezTo>
                    <a:pt x="8026" y="5630"/>
                    <a:pt x="7988" y="5573"/>
                    <a:pt x="7956" y="5516"/>
                  </a:cubicBezTo>
                  <a:cubicBezTo>
                    <a:pt x="7798" y="5281"/>
                    <a:pt x="7626" y="5058"/>
                    <a:pt x="7435" y="4842"/>
                  </a:cubicBezTo>
                  <a:cubicBezTo>
                    <a:pt x="7251" y="4633"/>
                    <a:pt x="7048" y="4436"/>
                    <a:pt x="6832" y="4258"/>
                  </a:cubicBezTo>
                  <a:cubicBezTo>
                    <a:pt x="6806" y="4232"/>
                    <a:pt x="6787" y="4213"/>
                    <a:pt x="6768" y="4194"/>
                  </a:cubicBezTo>
                  <a:lnTo>
                    <a:pt x="6705" y="4131"/>
                  </a:lnTo>
                  <a:cubicBezTo>
                    <a:pt x="6692" y="4118"/>
                    <a:pt x="6679" y="4105"/>
                    <a:pt x="6666" y="4093"/>
                  </a:cubicBezTo>
                  <a:cubicBezTo>
                    <a:pt x="6654" y="4010"/>
                    <a:pt x="6635" y="3934"/>
                    <a:pt x="6603" y="3851"/>
                  </a:cubicBezTo>
                  <a:cubicBezTo>
                    <a:pt x="6571" y="3737"/>
                    <a:pt x="6527" y="3622"/>
                    <a:pt x="6482" y="3508"/>
                  </a:cubicBezTo>
                  <a:cubicBezTo>
                    <a:pt x="6387" y="3292"/>
                    <a:pt x="6260" y="3082"/>
                    <a:pt x="6107" y="2891"/>
                  </a:cubicBezTo>
                  <a:cubicBezTo>
                    <a:pt x="6104" y="2885"/>
                    <a:pt x="6098" y="2882"/>
                    <a:pt x="6091" y="2882"/>
                  </a:cubicBezTo>
                  <a:cubicBezTo>
                    <a:pt x="6085" y="2882"/>
                    <a:pt x="6079" y="2885"/>
                    <a:pt x="6075" y="2891"/>
                  </a:cubicBezTo>
                  <a:lnTo>
                    <a:pt x="6044" y="2853"/>
                  </a:lnTo>
                  <a:cubicBezTo>
                    <a:pt x="5999" y="2790"/>
                    <a:pt x="5948" y="2720"/>
                    <a:pt x="5891" y="2656"/>
                  </a:cubicBezTo>
                  <a:cubicBezTo>
                    <a:pt x="5866" y="2625"/>
                    <a:pt x="5840" y="2599"/>
                    <a:pt x="5808" y="2567"/>
                  </a:cubicBezTo>
                  <a:lnTo>
                    <a:pt x="5789" y="2542"/>
                  </a:lnTo>
                  <a:cubicBezTo>
                    <a:pt x="5789" y="2529"/>
                    <a:pt x="5789" y="2517"/>
                    <a:pt x="5789" y="2504"/>
                  </a:cubicBezTo>
                  <a:cubicBezTo>
                    <a:pt x="5789" y="2459"/>
                    <a:pt x="5789" y="2421"/>
                    <a:pt x="5789" y="2383"/>
                  </a:cubicBezTo>
                  <a:cubicBezTo>
                    <a:pt x="5783" y="2307"/>
                    <a:pt x="5777" y="2231"/>
                    <a:pt x="5764" y="2154"/>
                  </a:cubicBezTo>
                  <a:lnTo>
                    <a:pt x="5764" y="2142"/>
                  </a:lnTo>
                  <a:lnTo>
                    <a:pt x="5777" y="2167"/>
                  </a:lnTo>
                  <a:cubicBezTo>
                    <a:pt x="5782" y="2178"/>
                    <a:pt x="5792" y="2183"/>
                    <a:pt x="5801" y="2183"/>
                  </a:cubicBezTo>
                  <a:cubicBezTo>
                    <a:pt x="5812" y="2183"/>
                    <a:pt x="5824" y="2175"/>
                    <a:pt x="5828" y="2161"/>
                  </a:cubicBezTo>
                  <a:cubicBezTo>
                    <a:pt x="5834" y="2053"/>
                    <a:pt x="5808" y="1945"/>
                    <a:pt x="5764" y="1843"/>
                  </a:cubicBezTo>
                  <a:cubicBezTo>
                    <a:pt x="5758" y="1779"/>
                    <a:pt x="5739" y="1722"/>
                    <a:pt x="5713" y="1665"/>
                  </a:cubicBezTo>
                  <a:cubicBezTo>
                    <a:pt x="5688" y="1608"/>
                    <a:pt x="5662" y="1551"/>
                    <a:pt x="5637" y="1493"/>
                  </a:cubicBezTo>
                  <a:cubicBezTo>
                    <a:pt x="5650" y="1493"/>
                    <a:pt x="5669" y="1481"/>
                    <a:pt x="5662" y="1462"/>
                  </a:cubicBezTo>
                  <a:cubicBezTo>
                    <a:pt x="5580" y="1169"/>
                    <a:pt x="5408" y="909"/>
                    <a:pt x="5173" y="718"/>
                  </a:cubicBezTo>
                  <a:cubicBezTo>
                    <a:pt x="5097" y="655"/>
                    <a:pt x="5014" y="597"/>
                    <a:pt x="4932" y="547"/>
                  </a:cubicBezTo>
                  <a:cubicBezTo>
                    <a:pt x="4849" y="489"/>
                    <a:pt x="4754" y="439"/>
                    <a:pt x="4665" y="388"/>
                  </a:cubicBezTo>
                  <a:cubicBezTo>
                    <a:pt x="4296" y="210"/>
                    <a:pt x="3889" y="121"/>
                    <a:pt x="3476" y="121"/>
                  </a:cubicBezTo>
                  <a:cubicBezTo>
                    <a:pt x="3495" y="121"/>
                    <a:pt x="3508" y="114"/>
                    <a:pt x="3521" y="108"/>
                  </a:cubicBezTo>
                  <a:cubicBezTo>
                    <a:pt x="3540" y="102"/>
                    <a:pt x="3540" y="70"/>
                    <a:pt x="3521" y="70"/>
                  </a:cubicBezTo>
                  <a:cubicBezTo>
                    <a:pt x="3495" y="64"/>
                    <a:pt x="3470" y="57"/>
                    <a:pt x="3445" y="57"/>
                  </a:cubicBezTo>
                  <a:cubicBezTo>
                    <a:pt x="3464" y="45"/>
                    <a:pt x="3457" y="6"/>
                    <a:pt x="3432" y="6"/>
                  </a:cubicBezTo>
                  <a:cubicBezTo>
                    <a:pt x="3394" y="2"/>
                    <a:pt x="3356" y="0"/>
                    <a:pt x="3319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1" name="Google Shape;891;p43"/>
            <p:cNvSpPr/>
            <p:nvPr/>
          </p:nvSpPr>
          <p:spPr>
            <a:xfrm flipH="1">
              <a:off x="1330362" y="4015121"/>
              <a:ext cx="56189" cy="23335"/>
            </a:xfrm>
            <a:custGeom>
              <a:avLst/>
              <a:gdLst/>
              <a:ahLst/>
              <a:cxnLst/>
              <a:rect l="l" t="t" r="r" b="b"/>
              <a:pathLst>
                <a:path w="366" h="152" extrusionOk="0">
                  <a:moveTo>
                    <a:pt x="31" y="1"/>
                  </a:moveTo>
                  <a:cubicBezTo>
                    <a:pt x="15" y="1"/>
                    <a:pt x="1" y="20"/>
                    <a:pt x="16" y="36"/>
                  </a:cubicBezTo>
                  <a:cubicBezTo>
                    <a:pt x="67" y="68"/>
                    <a:pt x="118" y="99"/>
                    <a:pt x="175" y="125"/>
                  </a:cubicBezTo>
                  <a:cubicBezTo>
                    <a:pt x="222" y="140"/>
                    <a:pt x="269" y="152"/>
                    <a:pt x="320" y="152"/>
                  </a:cubicBezTo>
                  <a:cubicBezTo>
                    <a:pt x="331" y="152"/>
                    <a:pt x="342" y="151"/>
                    <a:pt x="353" y="150"/>
                  </a:cubicBezTo>
                  <a:cubicBezTo>
                    <a:pt x="366" y="144"/>
                    <a:pt x="366" y="125"/>
                    <a:pt x="353" y="118"/>
                  </a:cubicBezTo>
                  <a:cubicBezTo>
                    <a:pt x="296" y="99"/>
                    <a:pt x="245" y="93"/>
                    <a:pt x="194" y="74"/>
                  </a:cubicBezTo>
                  <a:cubicBezTo>
                    <a:pt x="137" y="55"/>
                    <a:pt x="86" y="36"/>
                    <a:pt x="42" y="4"/>
                  </a:cubicBezTo>
                  <a:cubicBezTo>
                    <a:pt x="38" y="2"/>
                    <a:pt x="34" y="1"/>
                    <a:pt x="3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2" name="Google Shape;892;p43"/>
            <p:cNvSpPr/>
            <p:nvPr/>
          </p:nvSpPr>
          <p:spPr>
            <a:xfrm flipH="1">
              <a:off x="1259281" y="3602146"/>
              <a:ext cx="19497" cy="46057"/>
            </a:xfrm>
            <a:custGeom>
              <a:avLst/>
              <a:gdLst/>
              <a:ahLst/>
              <a:cxnLst/>
              <a:rect l="l" t="t" r="r" b="b"/>
              <a:pathLst>
                <a:path w="127" h="300" extrusionOk="0">
                  <a:moveTo>
                    <a:pt x="39" y="0"/>
                  </a:moveTo>
                  <a:cubicBezTo>
                    <a:pt x="33" y="0"/>
                    <a:pt x="28" y="4"/>
                    <a:pt x="26" y="12"/>
                  </a:cubicBezTo>
                  <a:cubicBezTo>
                    <a:pt x="7" y="63"/>
                    <a:pt x="1" y="114"/>
                    <a:pt x="13" y="171"/>
                  </a:cubicBezTo>
                  <a:cubicBezTo>
                    <a:pt x="20" y="197"/>
                    <a:pt x="32" y="222"/>
                    <a:pt x="45" y="241"/>
                  </a:cubicBezTo>
                  <a:cubicBezTo>
                    <a:pt x="51" y="254"/>
                    <a:pt x="64" y="266"/>
                    <a:pt x="71" y="273"/>
                  </a:cubicBezTo>
                  <a:cubicBezTo>
                    <a:pt x="77" y="286"/>
                    <a:pt x="90" y="292"/>
                    <a:pt x="102" y="298"/>
                  </a:cubicBezTo>
                  <a:cubicBezTo>
                    <a:pt x="105" y="299"/>
                    <a:pt x="107" y="300"/>
                    <a:pt x="109" y="300"/>
                  </a:cubicBezTo>
                  <a:cubicBezTo>
                    <a:pt x="119" y="300"/>
                    <a:pt x="127" y="290"/>
                    <a:pt x="121" y="279"/>
                  </a:cubicBezTo>
                  <a:cubicBezTo>
                    <a:pt x="115" y="266"/>
                    <a:pt x="109" y="260"/>
                    <a:pt x="109" y="247"/>
                  </a:cubicBezTo>
                  <a:cubicBezTo>
                    <a:pt x="102" y="241"/>
                    <a:pt x="96" y="235"/>
                    <a:pt x="90" y="222"/>
                  </a:cubicBezTo>
                  <a:cubicBezTo>
                    <a:pt x="77" y="203"/>
                    <a:pt x="71" y="184"/>
                    <a:pt x="64" y="158"/>
                  </a:cubicBezTo>
                  <a:cubicBezTo>
                    <a:pt x="51" y="114"/>
                    <a:pt x="51" y="69"/>
                    <a:pt x="64" y="31"/>
                  </a:cubicBezTo>
                  <a:cubicBezTo>
                    <a:pt x="64" y="14"/>
                    <a:pt x="50" y="0"/>
                    <a:pt x="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3" name="Google Shape;893;p43"/>
            <p:cNvSpPr/>
            <p:nvPr/>
          </p:nvSpPr>
          <p:spPr>
            <a:xfrm flipH="1">
              <a:off x="1240552" y="3593548"/>
              <a:ext cx="25485" cy="62330"/>
            </a:xfrm>
            <a:custGeom>
              <a:avLst/>
              <a:gdLst/>
              <a:ahLst/>
              <a:cxnLst/>
              <a:rect l="l" t="t" r="r" b="b"/>
              <a:pathLst>
                <a:path w="166" h="406" extrusionOk="0">
                  <a:moveTo>
                    <a:pt x="61" y="0"/>
                  </a:moveTo>
                  <a:cubicBezTo>
                    <a:pt x="52" y="0"/>
                    <a:pt x="43" y="4"/>
                    <a:pt x="38" y="11"/>
                  </a:cubicBezTo>
                  <a:cubicBezTo>
                    <a:pt x="7" y="81"/>
                    <a:pt x="0" y="157"/>
                    <a:pt x="19" y="227"/>
                  </a:cubicBezTo>
                  <a:cubicBezTo>
                    <a:pt x="26" y="265"/>
                    <a:pt x="38" y="297"/>
                    <a:pt x="57" y="335"/>
                  </a:cubicBezTo>
                  <a:cubicBezTo>
                    <a:pt x="70" y="348"/>
                    <a:pt x="76" y="367"/>
                    <a:pt x="96" y="380"/>
                  </a:cubicBezTo>
                  <a:cubicBezTo>
                    <a:pt x="108" y="392"/>
                    <a:pt x="121" y="405"/>
                    <a:pt x="146" y="405"/>
                  </a:cubicBezTo>
                  <a:cubicBezTo>
                    <a:pt x="153" y="405"/>
                    <a:pt x="165" y="399"/>
                    <a:pt x="159" y="386"/>
                  </a:cubicBezTo>
                  <a:cubicBezTo>
                    <a:pt x="159" y="373"/>
                    <a:pt x="153" y="354"/>
                    <a:pt x="146" y="342"/>
                  </a:cubicBezTo>
                  <a:cubicBezTo>
                    <a:pt x="140" y="329"/>
                    <a:pt x="127" y="316"/>
                    <a:pt x="121" y="297"/>
                  </a:cubicBezTo>
                  <a:cubicBezTo>
                    <a:pt x="102" y="272"/>
                    <a:pt x="89" y="246"/>
                    <a:pt x="83" y="214"/>
                  </a:cubicBezTo>
                  <a:cubicBezTo>
                    <a:pt x="70" y="151"/>
                    <a:pt x="70" y="87"/>
                    <a:pt x="83" y="24"/>
                  </a:cubicBezTo>
                  <a:cubicBezTo>
                    <a:pt x="87" y="8"/>
                    <a:pt x="74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4" name="Google Shape;894;p43"/>
            <p:cNvSpPr/>
            <p:nvPr/>
          </p:nvSpPr>
          <p:spPr>
            <a:xfrm flipH="1">
              <a:off x="1113742" y="3575893"/>
              <a:ext cx="17195" cy="36078"/>
            </a:xfrm>
            <a:custGeom>
              <a:avLst/>
              <a:gdLst/>
              <a:ahLst/>
              <a:cxnLst/>
              <a:rect l="l" t="t" r="r" b="b"/>
              <a:pathLst>
                <a:path w="112" h="235" extrusionOk="0">
                  <a:moveTo>
                    <a:pt x="25" y="0"/>
                  </a:moveTo>
                  <a:cubicBezTo>
                    <a:pt x="11" y="0"/>
                    <a:pt x="1" y="11"/>
                    <a:pt x="10" y="24"/>
                  </a:cubicBezTo>
                  <a:cubicBezTo>
                    <a:pt x="16" y="43"/>
                    <a:pt x="23" y="56"/>
                    <a:pt x="29" y="69"/>
                  </a:cubicBezTo>
                  <a:cubicBezTo>
                    <a:pt x="35" y="88"/>
                    <a:pt x="42" y="101"/>
                    <a:pt x="48" y="120"/>
                  </a:cubicBezTo>
                  <a:cubicBezTo>
                    <a:pt x="61" y="152"/>
                    <a:pt x="61" y="183"/>
                    <a:pt x="61" y="215"/>
                  </a:cubicBezTo>
                  <a:cubicBezTo>
                    <a:pt x="61" y="228"/>
                    <a:pt x="69" y="234"/>
                    <a:pt x="78" y="234"/>
                  </a:cubicBezTo>
                  <a:cubicBezTo>
                    <a:pt x="88" y="234"/>
                    <a:pt x="99" y="228"/>
                    <a:pt x="105" y="215"/>
                  </a:cubicBezTo>
                  <a:cubicBezTo>
                    <a:pt x="112" y="183"/>
                    <a:pt x="112" y="145"/>
                    <a:pt x="105" y="107"/>
                  </a:cubicBezTo>
                  <a:cubicBezTo>
                    <a:pt x="99" y="88"/>
                    <a:pt x="93" y="69"/>
                    <a:pt x="80" y="50"/>
                  </a:cubicBezTo>
                  <a:cubicBezTo>
                    <a:pt x="73" y="31"/>
                    <a:pt x="54" y="18"/>
                    <a:pt x="42" y="5"/>
                  </a:cubicBezTo>
                  <a:cubicBezTo>
                    <a:pt x="36" y="2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5" name="Google Shape;895;p43"/>
            <p:cNvSpPr/>
            <p:nvPr/>
          </p:nvSpPr>
          <p:spPr>
            <a:xfrm flipH="1">
              <a:off x="1125410" y="3570060"/>
              <a:ext cx="26559" cy="69853"/>
            </a:xfrm>
            <a:custGeom>
              <a:avLst/>
              <a:gdLst/>
              <a:ahLst/>
              <a:cxnLst/>
              <a:rect l="l" t="t" r="r" b="b"/>
              <a:pathLst>
                <a:path w="173" h="455" extrusionOk="0">
                  <a:moveTo>
                    <a:pt x="40" y="0"/>
                  </a:moveTo>
                  <a:cubicBezTo>
                    <a:pt x="34" y="0"/>
                    <a:pt x="29" y="2"/>
                    <a:pt x="26" y="5"/>
                  </a:cubicBezTo>
                  <a:cubicBezTo>
                    <a:pt x="20" y="12"/>
                    <a:pt x="13" y="12"/>
                    <a:pt x="13" y="18"/>
                  </a:cubicBezTo>
                  <a:cubicBezTo>
                    <a:pt x="1" y="31"/>
                    <a:pt x="1" y="43"/>
                    <a:pt x="13" y="56"/>
                  </a:cubicBezTo>
                  <a:cubicBezTo>
                    <a:pt x="96" y="158"/>
                    <a:pt x="115" y="298"/>
                    <a:pt x="77" y="418"/>
                  </a:cubicBezTo>
                  <a:cubicBezTo>
                    <a:pt x="68" y="436"/>
                    <a:pt x="84" y="454"/>
                    <a:pt x="99" y="454"/>
                  </a:cubicBezTo>
                  <a:cubicBezTo>
                    <a:pt x="105" y="454"/>
                    <a:pt x="111" y="451"/>
                    <a:pt x="115" y="444"/>
                  </a:cubicBezTo>
                  <a:cubicBezTo>
                    <a:pt x="160" y="374"/>
                    <a:pt x="172" y="298"/>
                    <a:pt x="160" y="221"/>
                  </a:cubicBezTo>
                  <a:cubicBezTo>
                    <a:pt x="153" y="177"/>
                    <a:pt x="147" y="139"/>
                    <a:pt x="128" y="107"/>
                  </a:cubicBezTo>
                  <a:cubicBezTo>
                    <a:pt x="121" y="88"/>
                    <a:pt x="109" y="69"/>
                    <a:pt x="102" y="50"/>
                  </a:cubicBezTo>
                  <a:cubicBezTo>
                    <a:pt x="90" y="37"/>
                    <a:pt x="77" y="18"/>
                    <a:pt x="58" y="5"/>
                  </a:cubicBezTo>
                  <a:cubicBezTo>
                    <a:pt x="52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6" name="Google Shape;896;p43"/>
            <p:cNvSpPr/>
            <p:nvPr/>
          </p:nvSpPr>
          <p:spPr>
            <a:xfrm flipH="1">
              <a:off x="1118962" y="3501589"/>
              <a:ext cx="142162" cy="64479"/>
            </a:xfrm>
            <a:custGeom>
              <a:avLst/>
              <a:gdLst/>
              <a:ahLst/>
              <a:cxnLst/>
              <a:rect l="l" t="t" r="r" b="b"/>
              <a:pathLst>
                <a:path w="926" h="420" extrusionOk="0">
                  <a:moveTo>
                    <a:pt x="407" y="0"/>
                  </a:moveTo>
                  <a:cubicBezTo>
                    <a:pt x="356" y="0"/>
                    <a:pt x="311" y="13"/>
                    <a:pt x="267" y="32"/>
                  </a:cubicBezTo>
                  <a:cubicBezTo>
                    <a:pt x="233" y="43"/>
                    <a:pt x="244" y="79"/>
                    <a:pt x="269" y="79"/>
                  </a:cubicBezTo>
                  <a:cubicBezTo>
                    <a:pt x="272" y="79"/>
                    <a:pt x="276" y="78"/>
                    <a:pt x="280" y="76"/>
                  </a:cubicBezTo>
                  <a:cubicBezTo>
                    <a:pt x="318" y="64"/>
                    <a:pt x="362" y="57"/>
                    <a:pt x="400" y="57"/>
                  </a:cubicBezTo>
                  <a:lnTo>
                    <a:pt x="407" y="57"/>
                  </a:lnTo>
                  <a:cubicBezTo>
                    <a:pt x="305" y="64"/>
                    <a:pt x="216" y="102"/>
                    <a:pt x="140" y="159"/>
                  </a:cubicBezTo>
                  <a:cubicBezTo>
                    <a:pt x="83" y="210"/>
                    <a:pt x="0" y="318"/>
                    <a:pt x="38" y="400"/>
                  </a:cubicBezTo>
                  <a:cubicBezTo>
                    <a:pt x="42" y="413"/>
                    <a:pt x="54" y="420"/>
                    <a:pt x="67" y="420"/>
                  </a:cubicBezTo>
                  <a:cubicBezTo>
                    <a:pt x="75" y="420"/>
                    <a:pt x="82" y="418"/>
                    <a:pt x="89" y="413"/>
                  </a:cubicBezTo>
                  <a:cubicBezTo>
                    <a:pt x="114" y="388"/>
                    <a:pt x="133" y="362"/>
                    <a:pt x="153" y="330"/>
                  </a:cubicBezTo>
                  <a:cubicBezTo>
                    <a:pt x="172" y="299"/>
                    <a:pt x="203" y="273"/>
                    <a:pt x="229" y="254"/>
                  </a:cubicBezTo>
                  <a:cubicBezTo>
                    <a:pt x="292" y="210"/>
                    <a:pt x="362" y="184"/>
                    <a:pt x="438" y="178"/>
                  </a:cubicBezTo>
                  <a:cubicBezTo>
                    <a:pt x="515" y="178"/>
                    <a:pt x="597" y="197"/>
                    <a:pt x="667" y="235"/>
                  </a:cubicBezTo>
                  <a:cubicBezTo>
                    <a:pt x="744" y="273"/>
                    <a:pt x="820" y="324"/>
                    <a:pt x="890" y="381"/>
                  </a:cubicBezTo>
                  <a:cubicBezTo>
                    <a:pt x="892" y="384"/>
                    <a:pt x="895" y="385"/>
                    <a:pt x="898" y="385"/>
                  </a:cubicBezTo>
                  <a:cubicBezTo>
                    <a:pt x="911" y="385"/>
                    <a:pt x="925" y="366"/>
                    <a:pt x="915" y="356"/>
                  </a:cubicBezTo>
                  <a:cubicBezTo>
                    <a:pt x="864" y="267"/>
                    <a:pt x="788" y="191"/>
                    <a:pt x="705" y="133"/>
                  </a:cubicBezTo>
                  <a:cubicBezTo>
                    <a:pt x="655" y="108"/>
                    <a:pt x="597" y="83"/>
                    <a:pt x="547" y="70"/>
                  </a:cubicBezTo>
                  <a:cubicBezTo>
                    <a:pt x="559" y="70"/>
                    <a:pt x="559" y="45"/>
                    <a:pt x="547" y="38"/>
                  </a:cubicBezTo>
                  <a:cubicBezTo>
                    <a:pt x="527" y="25"/>
                    <a:pt x="502" y="13"/>
                    <a:pt x="477" y="6"/>
                  </a:cubicBezTo>
                  <a:cubicBezTo>
                    <a:pt x="458" y="6"/>
                    <a:pt x="432" y="0"/>
                    <a:pt x="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7" name="Google Shape;897;p43"/>
            <p:cNvSpPr/>
            <p:nvPr/>
          </p:nvSpPr>
          <p:spPr>
            <a:xfrm flipH="1">
              <a:off x="1118808" y="3661405"/>
              <a:ext cx="31165" cy="11975"/>
            </a:xfrm>
            <a:custGeom>
              <a:avLst/>
              <a:gdLst/>
              <a:ahLst/>
              <a:cxnLst/>
              <a:rect l="l" t="t" r="r" b="b"/>
              <a:pathLst>
                <a:path w="203" h="78" extrusionOk="0">
                  <a:moveTo>
                    <a:pt x="182" y="1"/>
                  </a:moveTo>
                  <a:cubicBezTo>
                    <a:pt x="181" y="1"/>
                    <a:pt x="180" y="1"/>
                    <a:pt x="178" y="1"/>
                  </a:cubicBezTo>
                  <a:lnTo>
                    <a:pt x="20" y="39"/>
                  </a:lnTo>
                  <a:cubicBezTo>
                    <a:pt x="7" y="39"/>
                    <a:pt x="0" y="52"/>
                    <a:pt x="0" y="58"/>
                  </a:cubicBezTo>
                  <a:cubicBezTo>
                    <a:pt x="7" y="71"/>
                    <a:pt x="13" y="77"/>
                    <a:pt x="26" y="77"/>
                  </a:cubicBezTo>
                  <a:lnTo>
                    <a:pt x="185" y="39"/>
                  </a:lnTo>
                  <a:cubicBezTo>
                    <a:pt x="203" y="39"/>
                    <a:pt x="198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8" name="Google Shape;898;p43"/>
            <p:cNvSpPr/>
            <p:nvPr/>
          </p:nvSpPr>
          <p:spPr>
            <a:xfrm flipH="1">
              <a:off x="1137077" y="3558852"/>
              <a:ext cx="113453" cy="106238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76" y="161"/>
                  </a:moveTo>
                  <a:cubicBezTo>
                    <a:pt x="414" y="180"/>
                    <a:pt x="433" y="224"/>
                    <a:pt x="433" y="269"/>
                  </a:cubicBezTo>
                  <a:cubicBezTo>
                    <a:pt x="421" y="321"/>
                    <a:pt x="373" y="353"/>
                    <a:pt x="325" y="353"/>
                  </a:cubicBezTo>
                  <a:cubicBezTo>
                    <a:pt x="297" y="353"/>
                    <a:pt x="270" y="343"/>
                    <a:pt x="249" y="320"/>
                  </a:cubicBezTo>
                  <a:cubicBezTo>
                    <a:pt x="230" y="301"/>
                    <a:pt x="217" y="282"/>
                    <a:pt x="217" y="256"/>
                  </a:cubicBezTo>
                  <a:cubicBezTo>
                    <a:pt x="236" y="224"/>
                    <a:pt x="261" y="205"/>
                    <a:pt x="293" y="186"/>
                  </a:cubicBezTo>
                  <a:cubicBezTo>
                    <a:pt x="319" y="174"/>
                    <a:pt x="344" y="161"/>
                    <a:pt x="376" y="161"/>
                  </a:cubicBezTo>
                  <a:close/>
                  <a:moveTo>
                    <a:pt x="349" y="1"/>
                  </a:moveTo>
                  <a:cubicBezTo>
                    <a:pt x="309" y="1"/>
                    <a:pt x="268" y="9"/>
                    <a:pt x="230" y="27"/>
                  </a:cubicBezTo>
                  <a:cubicBezTo>
                    <a:pt x="192" y="46"/>
                    <a:pt x="153" y="85"/>
                    <a:pt x="134" y="123"/>
                  </a:cubicBezTo>
                  <a:cubicBezTo>
                    <a:pt x="96" y="154"/>
                    <a:pt x="71" y="199"/>
                    <a:pt x="52" y="237"/>
                  </a:cubicBezTo>
                  <a:cubicBezTo>
                    <a:pt x="1" y="390"/>
                    <a:pt x="52" y="555"/>
                    <a:pt x="192" y="637"/>
                  </a:cubicBezTo>
                  <a:cubicBezTo>
                    <a:pt x="242" y="673"/>
                    <a:pt x="305" y="691"/>
                    <a:pt x="370" y="691"/>
                  </a:cubicBezTo>
                  <a:cubicBezTo>
                    <a:pt x="410" y="691"/>
                    <a:pt x="451" y="684"/>
                    <a:pt x="490" y="669"/>
                  </a:cubicBezTo>
                  <a:cubicBezTo>
                    <a:pt x="541" y="650"/>
                    <a:pt x="592" y="618"/>
                    <a:pt x="636" y="574"/>
                  </a:cubicBezTo>
                  <a:cubicBezTo>
                    <a:pt x="713" y="491"/>
                    <a:pt x="738" y="364"/>
                    <a:pt x="700" y="256"/>
                  </a:cubicBezTo>
                  <a:cubicBezTo>
                    <a:pt x="687" y="218"/>
                    <a:pt x="668" y="180"/>
                    <a:pt x="636" y="154"/>
                  </a:cubicBezTo>
                  <a:cubicBezTo>
                    <a:pt x="576" y="66"/>
                    <a:pt x="46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9" name="Google Shape;899;p43"/>
            <p:cNvSpPr/>
            <p:nvPr/>
          </p:nvSpPr>
          <p:spPr>
            <a:xfrm flipH="1">
              <a:off x="1159645" y="3678600"/>
              <a:ext cx="80753" cy="23950"/>
            </a:xfrm>
            <a:custGeom>
              <a:avLst/>
              <a:gdLst/>
              <a:ahLst/>
              <a:cxnLst/>
              <a:rect l="l" t="t" r="r" b="b"/>
              <a:pathLst>
                <a:path w="526" h="156" extrusionOk="0">
                  <a:moveTo>
                    <a:pt x="23" y="0"/>
                  </a:moveTo>
                  <a:cubicBezTo>
                    <a:pt x="11" y="0"/>
                    <a:pt x="1" y="19"/>
                    <a:pt x="11" y="29"/>
                  </a:cubicBezTo>
                  <a:cubicBezTo>
                    <a:pt x="81" y="99"/>
                    <a:pt x="164" y="143"/>
                    <a:pt x="259" y="150"/>
                  </a:cubicBezTo>
                  <a:cubicBezTo>
                    <a:pt x="279" y="153"/>
                    <a:pt x="301" y="155"/>
                    <a:pt x="325" y="155"/>
                  </a:cubicBezTo>
                  <a:cubicBezTo>
                    <a:pt x="393" y="155"/>
                    <a:pt x="471" y="138"/>
                    <a:pt x="513" y="86"/>
                  </a:cubicBezTo>
                  <a:cubicBezTo>
                    <a:pt x="526" y="74"/>
                    <a:pt x="513" y="61"/>
                    <a:pt x="500" y="61"/>
                  </a:cubicBezTo>
                  <a:cubicBezTo>
                    <a:pt x="462" y="61"/>
                    <a:pt x="424" y="74"/>
                    <a:pt x="386" y="80"/>
                  </a:cubicBezTo>
                  <a:cubicBezTo>
                    <a:pt x="342" y="86"/>
                    <a:pt x="303" y="86"/>
                    <a:pt x="265" y="86"/>
                  </a:cubicBezTo>
                  <a:cubicBezTo>
                    <a:pt x="183" y="80"/>
                    <a:pt x="100" y="48"/>
                    <a:pt x="30" y="4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0" name="Google Shape;900;p43"/>
            <p:cNvSpPr/>
            <p:nvPr/>
          </p:nvSpPr>
          <p:spPr>
            <a:xfrm flipH="1">
              <a:off x="1411422" y="3585258"/>
              <a:ext cx="88736" cy="37459"/>
            </a:xfrm>
            <a:custGeom>
              <a:avLst/>
              <a:gdLst/>
              <a:ahLst/>
              <a:cxnLst/>
              <a:rect l="l" t="t" r="r" b="b"/>
              <a:pathLst>
                <a:path w="578" h="244" extrusionOk="0">
                  <a:moveTo>
                    <a:pt x="554" y="0"/>
                  </a:moveTo>
                  <a:cubicBezTo>
                    <a:pt x="552" y="0"/>
                    <a:pt x="549" y="1"/>
                    <a:pt x="547" y="2"/>
                  </a:cubicBezTo>
                  <a:cubicBezTo>
                    <a:pt x="508" y="21"/>
                    <a:pt x="470" y="46"/>
                    <a:pt x="432" y="71"/>
                  </a:cubicBezTo>
                  <a:cubicBezTo>
                    <a:pt x="394" y="97"/>
                    <a:pt x="350" y="116"/>
                    <a:pt x="305" y="135"/>
                  </a:cubicBezTo>
                  <a:cubicBezTo>
                    <a:pt x="216" y="167"/>
                    <a:pt x="127" y="192"/>
                    <a:pt x="32" y="199"/>
                  </a:cubicBezTo>
                  <a:cubicBezTo>
                    <a:pt x="0" y="199"/>
                    <a:pt x="0" y="243"/>
                    <a:pt x="32" y="243"/>
                  </a:cubicBezTo>
                  <a:cubicBezTo>
                    <a:pt x="134" y="243"/>
                    <a:pt x="229" y="230"/>
                    <a:pt x="324" y="192"/>
                  </a:cubicBezTo>
                  <a:cubicBezTo>
                    <a:pt x="369" y="173"/>
                    <a:pt x="413" y="154"/>
                    <a:pt x="458" y="129"/>
                  </a:cubicBezTo>
                  <a:cubicBezTo>
                    <a:pt x="502" y="103"/>
                    <a:pt x="540" y="71"/>
                    <a:pt x="572" y="27"/>
                  </a:cubicBezTo>
                  <a:cubicBezTo>
                    <a:pt x="577" y="16"/>
                    <a:pt x="569" y="0"/>
                    <a:pt x="5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1" name="Google Shape;901;p43"/>
            <p:cNvSpPr/>
            <p:nvPr/>
          </p:nvSpPr>
          <p:spPr>
            <a:xfrm flipH="1">
              <a:off x="1263426" y="3500821"/>
              <a:ext cx="49588" cy="40991"/>
            </a:xfrm>
            <a:custGeom>
              <a:avLst/>
              <a:gdLst/>
              <a:ahLst/>
              <a:cxnLst/>
              <a:rect l="l" t="t" r="r" b="b"/>
              <a:pathLst>
                <a:path w="323" h="267" extrusionOk="0">
                  <a:moveTo>
                    <a:pt x="306" y="1"/>
                  </a:moveTo>
                  <a:cubicBezTo>
                    <a:pt x="302" y="1"/>
                    <a:pt x="298" y="2"/>
                    <a:pt x="294" y="5"/>
                  </a:cubicBezTo>
                  <a:cubicBezTo>
                    <a:pt x="243" y="30"/>
                    <a:pt x="198" y="69"/>
                    <a:pt x="154" y="107"/>
                  </a:cubicBezTo>
                  <a:lnTo>
                    <a:pt x="20" y="221"/>
                  </a:lnTo>
                  <a:cubicBezTo>
                    <a:pt x="0" y="236"/>
                    <a:pt x="16" y="267"/>
                    <a:pt x="36" y="267"/>
                  </a:cubicBezTo>
                  <a:cubicBezTo>
                    <a:pt x="41" y="267"/>
                    <a:pt x="47" y="265"/>
                    <a:pt x="52" y="259"/>
                  </a:cubicBezTo>
                  <a:lnTo>
                    <a:pt x="192" y="151"/>
                  </a:lnTo>
                  <a:cubicBezTo>
                    <a:pt x="211" y="132"/>
                    <a:pt x="230" y="113"/>
                    <a:pt x="255" y="94"/>
                  </a:cubicBezTo>
                  <a:lnTo>
                    <a:pt x="287" y="62"/>
                  </a:lnTo>
                  <a:cubicBezTo>
                    <a:pt x="294" y="50"/>
                    <a:pt x="306" y="37"/>
                    <a:pt x="313" y="24"/>
                  </a:cubicBezTo>
                  <a:cubicBezTo>
                    <a:pt x="322" y="14"/>
                    <a:pt x="317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2" name="Google Shape;902;p43"/>
            <p:cNvSpPr/>
            <p:nvPr/>
          </p:nvSpPr>
          <p:spPr>
            <a:xfrm flipH="1">
              <a:off x="1210308" y="3483012"/>
              <a:ext cx="33314" cy="17041"/>
            </a:xfrm>
            <a:custGeom>
              <a:avLst/>
              <a:gdLst/>
              <a:ahLst/>
              <a:cxnLst/>
              <a:rect l="l" t="t" r="r" b="b"/>
              <a:pathLst>
                <a:path w="217" h="111" extrusionOk="0">
                  <a:moveTo>
                    <a:pt x="191" y="0"/>
                  </a:moveTo>
                  <a:cubicBezTo>
                    <a:pt x="178" y="0"/>
                    <a:pt x="159" y="7"/>
                    <a:pt x="147" y="7"/>
                  </a:cubicBezTo>
                  <a:lnTo>
                    <a:pt x="127" y="7"/>
                  </a:lnTo>
                  <a:cubicBezTo>
                    <a:pt x="121" y="7"/>
                    <a:pt x="115" y="13"/>
                    <a:pt x="102" y="13"/>
                  </a:cubicBezTo>
                  <a:lnTo>
                    <a:pt x="26" y="51"/>
                  </a:lnTo>
                  <a:cubicBezTo>
                    <a:pt x="13" y="57"/>
                    <a:pt x="0" y="77"/>
                    <a:pt x="7" y="89"/>
                  </a:cubicBezTo>
                  <a:cubicBezTo>
                    <a:pt x="12" y="104"/>
                    <a:pt x="23" y="111"/>
                    <a:pt x="37" y="111"/>
                  </a:cubicBezTo>
                  <a:cubicBezTo>
                    <a:pt x="42" y="111"/>
                    <a:pt x="46" y="110"/>
                    <a:pt x="51" y="108"/>
                  </a:cubicBezTo>
                  <a:lnTo>
                    <a:pt x="127" y="77"/>
                  </a:lnTo>
                  <a:cubicBezTo>
                    <a:pt x="140" y="70"/>
                    <a:pt x="153" y="64"/>
                    <a:pt x="166" y="57"/>
                  </a:cubicBezTo>
                  <a:cubicBezTo>
                    <a:pt x="178" y="51"/>
                    <a:pt x="191" y="38"/>
                    <a:pt x="204" y="32"/>
                  </a:cubicBezTo>
                  <a:cubicBezTo>
                    <a:pt x="216" y="19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3" name="Google Shape;903;p43"/>
            <p:cNvSpPr/>
            <p:nvPr/>
          </p:nvSpPr>
          <p:spPr>
            <a:xfrm flipH="1">
              <a:off x="1536236" y="3646821"/>
              <a:ext cx="14738" cy="6141"/>
            </a:xfrm>
            <a:custGeom>
              <a:avLst/>
              <a:gdLst/>
              <a:ahLst/>
              <a:cxnLst/>
              <a:rect l="l" t="t" r="r" b="b"/>
              <a:pathLst>
                <a:path w="96" h="40" extrusionOk="0">
                  <a:moveTo>
                    <a:pt x="45" y="1"/>
                  </a:moveTo>
                  <a:lnTo>
                    <a:pt x="13" y="7"/>
                  </a:lnTo>
                  <a:cubicBezTo>
                    <a:pt x="13" y="7"/>
                    <a:pt x="7" y="14"/>
                    <a:pt x="1" y="14"/>
                  </a:cubicBezTo>
                  <a:cubicBezTo>
                    <a:pt x="1" y="20"/>
                    <a:pt x="1" y="26"/>
                    <a:pt x="1" y="33"/>
                  </a:cubicBezTo>
                  <a:cubicBezTo>
                    <a:pt x="7" y="39"/>
                    <a:pt x="13" y="39"/>
                    <a:pt x="20" y="39"/>
                  </a:cubicBezTo>
                  <a:lnTo>
                    <a:pt x="71" y="39"/>
                  </a:lnTo>
                  <a:cubicBezTo>
                    <a:pt x="77" y="39"/>
                    <a:pt x="83" y="39"/>
                    <a:pt x="83" y="33"/>
                  </a:cubicBezTo>
                  <a:lnTo>
                    <a:pt x="90" y="33"/>
                  </a:lnTo>
                  <a:cubicBezTo>
                    <a:pt x="96" y="33"/>
                    <a:pt x="96" y="20"/>
                    <a:pt x="96" y="14"/>
                  </a:cubicBezTo>
                  <a:cubicBezTo>
                    <a:pt x="96" y="7"/>
                    <a:pt x="90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4" name="Google Shape;904;p43"/>
            <p:cNvSpPr/>
            <p:nvPr/>
          </p:nvSpPr>
          <p:spPr>
            <a:xfrm flipH="1">
              <a:off x="1023931" y="3760581"/>
              <a:ext cx="37306" cy="15199"/>
            </a:xfrm>
            <a:custGeom>
              <a:avLst/>
              <a:gdLst/>
              <a:ahLst/>
              <a:cxnLst/>
              <a:rect l="l" t="t" r="r" b="b"/>
              <a:pathLst>
                <a:path w="243" h="99" extrusionOk="0">
                  <a:moveTo>
                    <a:pt x="19" y="1"/>
                  </a:moveTo>
                  <a:cubicBezTo>
                    <a:pt x="13" y="1"/>
                    <a:pt x="7" y="5"/>
                    <a:pt x="7" y="10"/>
                  </a:cubicBezTo>
                  <a:cubicBezTo>
                    <a:pt x="1" y="22"/>
                    <a:pt x="7" y="35"/>
                    <a:pt x="13" y="35"/>
                  </a:cubicBezTo>
                  <a:lnTo>
                    <a:pt x="121" y="73"/>
                  </a:lnTo>
                  <a:cubicBezTo>
                    <a:pt x="153" y="86"/>
                    <a:pt x="191" y="92"/>
                    <a:pt x="230" y="99"/>
                  </a:cubicBezTo>
                  <a:cubicBezTo>
                    <a:pt x="236" y="99"/>
                    <a:pt x="242" y="86"/>
                    <a:pt x="236" y="80"/>
                  </a:cubicBezTo>
                  <a:cubicBezTo>
                    <a:pt x="204" y="61"/>
                    <a:pt x="172" y="48"/>
                    <a:pt x="134" y="35"/>
                  </a:cubicBezTo>
                  <a:lnTo>
                    <a:pt x="26" y="3"/>
                  </a:ln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5" name="Google Shape;905;p43"/>
            <p:cNvSpPr/>
            <p:nvPr/>
          </p:nvSpPr>
          <p:spPr>
            <a:xfrm flipH="1">
              <a:off x="928440" y="3744461"/>
              <a:ext cx="36231" cy="9672"/>
            </a:xfrm>
            <a:custGeom>
              <a:avLst/>
              <a:gdLst/>
              <a:ahLst/>
              <a:cxnLst/>
              <a:rect l="l" t="t" r="r" b="b"/>
              <a:pathLst>
                <a:path w="236" h="63" extrusionOk="0">
                  <a:moveTo>
                    <a:pt x="14" y="0"/>
                  </a:moveTo>
                  <a:cubicBezTo>
                    <a:pt x="1" y="7"/>
                    <a:pt x="1" y="26"/>
                    <a:pt x="14" y="32"/>
                  </a:cubicBezTo>
                  <a:lnTo>
                    <a:pt x="122" y="51"/>
                  </a:lnTo>
                  <a:lnTo>
                    <a:pt x="172" y="58"/>
                  </a:lnTo>
                  <a:cubicBezTo>
                    <a:pt x="182" y="61"/>
                    <a:pt x="192" y="62"/>
                    <a:pt x="200" y="62"/>
                  </a:cubicBezTo>
                  <a:cubicBezTo>
                    <a:pt x="209" y="62"/>
                    <a:pt x="217" y="61"/>
                    <a:pt x="223" y="58"/>
                  </a:cubicBezTo>
                  <a:cubicBezTo>
                    <a:pt x="236" y="58"/>
                    <a:pt x="236" y="39"/>
                    <a:pt x="223" y="32"/>
                  </a:cubicBezTo>
                  <a:cubicBezTo>
                    <a:pt x="211" y="26"/>
                    <a:pt x="192" y="19"/>
                    <a:pt x="172" y="19"/>
                  </a:cubicBezTo>
                  <a:lnTo>
                    <a:pt x="122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6" name="Google Shape;906;p43"/>
            <p:cNvSpPr/>
            <p:nvPr/>
          </p:nvSpPr>
          <p:spPr>
            <a:xfrm flipH="1">
              <a:off x="946863" y="3778543"/>
              <a:ext cx="41144" cy="7983"/>
            </a:xfrm>
            <a:custGeom>
              <a:avLst/>
              <a:gdLst/>
              <a:ahLst/>
              <a:cxnLst/>
              <a:rect l="l" t="t" r="r" b="b"/>
              <a:pathLst>
                <a:path w="268" h="52" extrusionOk="0">
                  <a:moveTo>
                    <a:pt x="32" y="1"/>
                  </a:moveTo>
                  <a:cubicBezTo>
                    <a:pt x="7" y="1"/>
                    <a:pt x="0" y="39"/>
                    <a:pt x="26" y="39"/>
                  </a:cubicBezTo>
                  <a:lnTo>
                    <a:pt x="140" y="52"/>
                  </a:lnTo>
                  <a:lnTo>
                    <a:pt x="248" y="52"/>
                  </a:lnTo>
                  <a:cubicBezTo>
                    <a:pt x="261" y="52"/>
                    <a:pt x="267" y="33"/>
                    <a:pt x="248" y="33"/>
                  </a:cubicBezTo>
                  <a:cubicBezTo>
                    <a:pt x="235" y="26"/>
                    <a:pt x="216" y="20"/>
                    <a:pt x="197" y="20"/>
                  </a:cubicBezTo>
                  <a:lnTo>
                    <a:pt x="172" y="14"/>
                  </a:lnTo>
                  <a:lnTo>
                    <a:pt x="147" y="14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7" name="Google Shape;907;p43"/>
            <p:cNvSpPr/>
            <p:nvPr/>
          </p:nvSpPr>
          <p:spPr>
            <a:xfrm flipH="1">
              <a:off x="891288" y="3730184"/>
              <a:ext cx="22568" cy="18269"/>
            </a:xfrm>
            <a:custGeom>
              <a:avLst/>
              <a:gdLst/>
              <a:ahLst/>
              <a:cxnLst/>
              <a:rect l="l" t="t" r="r" b="b"/>
              <a:pathLst>
                <a:path w="147" h="119" extrusionOk="0">
                  <a:moveTo>
                    <a:pt x="23" y="0"/>
                  </a:moveTo>
                  <a:cubicBezTo>
                    <a:pt x="16" y="0"/>
                    <a:pt x="10" y="3"/>
                    <a:pt x="7" y="11"/>
                  </a:cubicBezTo>
                  <a:cubicBezTo>
                    <a:pt x="0" y="17"/>
                    <a:pt x="0" y="30"/>
                    <a:pt x="13" y="36"/>
                  </a:cubicBezTo>
                  <a:lnTo>
                    <a:pt x="38" y="55"/>
                  </a:lnTo>
                  <a:cubicBezTo>
                    <a:pt x="45" y="62"/>
                    <a:pt x="51" y="74"/>
                    <a:pt x="64" y="81"/>
                  </a:cubicBezTo>
                  <a:lnTo>
                    <a:pt x="121" y="119"/>
                  </a:lnTo>
                  <a:lnTo>
                    <a:pt x="140" y="119"/>
                  </a:lnTo>
                  <a:cubicBezTo>
                    <a:pt x="146" y="112"/>
                    <a:pt x="146" y="106"/>
                    <a:pt x="140" y="100"/>
                  </a:cubicBezTo>
                  <a:lnTo>
                    <a:pt x="89" y="49"/>
                  </a:lnTo>
                  <a:cubicBezTo>
                    <a:pt x="83" y="43"/>
                    <a:pt x="70" y="36"/>
                    <a:pt x="64" y="30"/>
                  </a:cubicBezTo>
                  <a:lnTo>
                    <a:pt x="38" y="4"/>
                  </a:lnTo>
                  <a:cubicBezTo>
                    <a:pt x="33" y="2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8" name="Google Shape;908;p43"/>
            <p:cNvSpPr/>
            <p:nvPr/>
          </p:nvSpPr>
          <p:spPr>
            <a:xfrm flipH="1">
              <a:off x="1361527" y="3700400"/>
              <a:ext cx="33161" cy="13971"/>
            </a:xfrm>
            <a:custGeom>
              <a:avLst/>
              <a:gdLst/>
              <a:ahLst/>
              <a:cxnLst/>
              <a:rect l="l" t="t" r="r" b="b"/>
              <a:pathLst>
                <a:path w="216" h="91" extrusionOk="0">
                  <a:moveTo>
                    <a:pt x="15" y="0"/>
                  </a:moveTo>
                  <a:cubicBezTo>
                    <a:pt x="5" y="0"/>
                    <a:pt x="1" y="21"/>
                    <a:pt x="12" y="27"/>
                  </a:cubicBezTo>
                  <a:cubicBezTo>
                    <a:pt x="44" y="40"/>
                    <a:pt x="69" y="52"/>
                    <a:pt x="101" y="65"/>
                  </a:cubicBezTo>
                  <a:cubicBezTo>
                    <a:pt x="120" y="71"/>
                    <a:pt x="133" y="78"/>
                    <a:pt x="152" y="84"/>
                  </a:cubicBezTo>
                  <a:lnTo>
                    <a:pt x="177" y="90"/>
                  </a:lnTo>
                  <a:lnTo>
                    <a:pt x="203" y="90"/>
                  </a:lnTo>
                  <a:cubicBezTo>
                    <a:pt x="209" y="84"/>
                    <a:pt x="215" y="71"/>
                    <a:pt x="209" y="65"/>
                  </a:cubicBezTo>
                  <a:cubicBezTo>
                    <a:pt x="203" y="59"/>
                    <a:pt x="196" y="52"/>
                    <a:pt x="190" y="46"/>
                  </a:cubicBezTo>
                  <a:lnTo>
                    <a:pt x="165" y="40"/>
                  </a:lnTo>
                  <a:cubicBezTo>
                    <a:pt x="152" y="33"/>
                    <a:pt x="133" y="27"/>
                    <a:pt x="120" y="20"/>
                  </a:cubicBezTo>
                  <a:cubicBezTo>
                    <a:pt x="88" y="14"/>
                    <a:pt x="57" y="8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9" name="Google Shape;909;p43"/>
            <p:cNvSpPr/>
            <p:nvPr/>
          </p:nvSpPr>
          <p:spPr>
            <a:xfrm flipH="1">
              <a:off x="1371353" y="3688886"/>
              <a:ext cx="22568" cy="8904"/>
            </a:xfrm>
            <a:custGeom>
              <a:avLst/>
              <a:gdLst/>
              <a:ahLst/>
              <a:cxnLst/>
              <a:rect l="l" t="t" r="r" b="b"/>
              <a:pathLst>
                <a:path w="147" h="58" extrusionOk="0">
                  <a:moveTo>
                    <a:pt x="20" y="0"/>
                  </a:moveTo>
                  <a:cubicBezTo>
                    <a:pt x="13" y="0"/>
                    <a:pt x="7" y="7"/>
                    <a:pt x="1" y="13"/>
                  </a:cubicBezTo>
                  <a:cubicBezTo>
                    <a:pt x="1" y="26"/>
                    <a:pt x="7" y="38"/>
                    <a:pt x="20" y="38"/>
                  </a:cubicBezTo>
                  <a:lnTo>
                    <a:pt x="83" y="51"/>
                  </a:lnTo>
                  <a:lnTo>
                    <a:pt x="109" y="57"/>
                  </a:lnTo>
                  <a:lnTo>
                    <a:pt x="141" y="57"/>
                  </a:lnTo>
                  <a:cubicBezTo>
                    <a:pt x="147" y="51"/>
                    <a:pt x="147" y="45"/>
                    <a:pt x="141" y="38"/>
                  </a:cubicBezTo>
                  <a:cubicBezTo>
                    <a:pt x="102" y="19"/>
                    <a:pt x="64" y="7"/>
                    <a:pt x="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0" name="Google Shape;910;p43"/>
            <p:cNvSpPr/>
            <p:nvPr/>
          </p:nvSpPr>
          <p:spPr>
            <a:xfrm flipH="1">
              <a:off x="766474" y="3882171"/>
              <a:ext cx="31319" cy="52965"/>
            </a:xfrm>
            <a:custGeom>
              <a:avLst/>
              <a:gdLst/>
              <a:ahLst/>
              <a:cxnLst/>
              <a:rect l="l" t="t" r="r" b="b"/>
              <a:pathLst>
                <a:path w="204" h="345" extrusionOk="0">
                  <a:moveTo>
                    <a:pt x="37" y="0"/>
                  </a:moveTo>
                  <a:cubicBezTo>
                    <a:pt x="19" y="0"/>
                    <a:pt x="0" y="16"/>
                    <a:pt x="13" y="38"/>
                  </a:cubicBezTo>
                  <a:cubicBezTo>
                    <a:pt x="39" y="88"/>
                    <a:pt x="58" y="139"/>
                    <a:pt x="83" y="196"/>
                  </a:cubicBezTo>
                  <a:cubicBezTo>
                    <a:pt x="96" y="215"/>
                    <a:pt x="109" y="241"/>
                    <a:pt x="121" y="266"/>
                  </a:cubicBezTo>
                  <a:cubicBezTo>
                    <a:pt x="134" y="292"/>
                    <a:pt x="153" y="317"/>
                    <a:pt x="172" y="343"/>
                  </a:cubicBezTo>
                  <a:cubicBezTo>
                    <a:pt x="174" y="344"/>
                    <a:pt x="177" y="344"/>
                    <a:pt x="180" y="344"/>
                  </a:cubicBezTo>
                  <a:cubicBezTo>
                    <a:pt x="191" y="344"/>
                    <a:pt x="204" y="334"/>
                    <a:pt x="204" y="324"/>
                  </a:cubicBezTo>
                  <a:cubicBezTo>
                    <a:pt x="198" y="292"/>
                    <a:pt x="191" y="266"/>
                    <a:pt x="178" y="241"/>
                  </a:cubicBezTo>
                  <a:cubicBezTo>
                    <a:pt x="166" y="215"/>
                    <a:pt x="153" y="190"/>
                    <a:pt x="140" y="165"/>
                  </a:cubicBezTo>
                  <a:cubicBezTo>
                    <a:pt x="115" y="114"/>
                    <a:pt x="89" y="63"/>
                    <a:pt x="58" y="12"/>
                  </a:cubicBezTo>
                  <a:cubicBezTo>
                    <a:pt x="54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1" name="Google Shape;911;p43"/>
            <p:cNvSpPr/>
            <p:nvPr/>
          </p:nvSpPr>
          <p:spPr>
            <a:xfrm flipH="1">
              <a:off x="832028" y="3865283"/>
              <a:ext cx="35003" cy="34696"/>
            </a:xfrm>
            <a:custGeom>
              <a:avLst/>
              <a:gdLst/>
              <a:ahLst/>
              <a:cxnLst/>
              <a:rect l="l" t="t" r="r" b="b"/>
              <a:pathLst>
                <a:path w="228" h="226" extrusionOk="0">
                  <a:moveTo>
                    <a:pt x="30" y="1"/>
                  </a:moveTo>
                  <a:cubicBezTo>
                    <a:pt x="24" y="1"/>
                    <a:pt x="18" y="3"/>
                    <a:pt x="13" y="8"/>
                  </a:cubicBezTo>
                  <a:cubicBezTo>
                    <a:pt x="0" y="14"/>
                    <a:pt x="0" y="33"/>
                    <a:pt x="13" y="46"/>
                  </a:cubicBezTo>
                  <a:lnTo>
                    <a:pt x="96" y="141"/>
                  </a:lnTo>
                  <a:cubicBezTo>
                    <a:pt x="108" y="154"/>
                    <a:pt x="127" y="173"/>
                    <a:pt x="140" y="186"/>
                  </a:cubicBezTo>
                  <a:cubicBezTo>
                    <a:pt x="153" y="205"/>
                    <a:pt x="172" y="217"/>
                    <a:pt x="191" y="224"/>
                  </a:cubicBezTo>
                  <a:cubicBezTo>
                    <a:pt x="194" y="225"/>
                    <a:pt x="198" y="225"/>
                    <a:pt x="201" y="225"/>
                  </a:cubicBezTo>
                  <a:cubicBezTo>
                    <a:pt x="216" y="225"/>
                    <a:pt x="228" y="214"/>
                    <a:pt x="223" y="198"/>
                  </a:cubicBezTo>
                  <a:cubicBezTo>
                    <a:pt x="210" y="179"/>
                    <a:pt x="197" y="160"/>
                    <a:pt x="185" y="148"/>
                  </a:cubicBezTo>
                  <a:cubicBezTo>
                    <a:pt x="172" y="128"/>
                    <a:pt x="153" y="116"/>
                    <a:pt x="140" y="103"/>
                  </a:cubicBezTo>
                  <a:lnTo>
                    <a:pt x="58" y="14"/>
                  </a:lnTo>
                  <a:cubicBezTo>
                    <a:pt x="50" y="6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 flipH="1">
              <a:off x="837709" y="3862673"/>
              <a:ext cx="77222" cy="62637"/>
            </a:xfrm>
            <a:custGeom>
              <a:avLst/>
              <a:gdLst/>
              <a:ahLst/>
              <a:cxnLst/>
              <a:rect l="l" t="t" r="r" b="b"/>
              <a:pathLst>
                <a:path w="503" h="408" extrusionOk="0">
                  <a:moveTo>
                    <a:pt x="41" y="1"/>
                  </a:moveTo>
                  <a:cubicBezTo>
                    <a:pt x="17" y="1"/>
                    <a:pt x="1" y="30"/>
                    <a:pt x="26" y="50"/>
                  </a:cubicBezTo>
                  <a:cubicBezTo>
                    <a:pt x="103" y="107"/>
                    <a:pt x="173" y="171"/>
                    <a:pt x="249" y="228"/>
                  </a:cubicBezTo>
                  <a:cubicBezTo>
                    <a:pt x="287" y="260"/>
                    <a:pt x="319" y="292"/>
                    <a:pt x="357" y="330"/>
                  </a:cubicBezTo>
                  <a:cubicBezTo>
                    <a:pt x="370" y="342"/>
                    <a:pt x="389" y="355"/>
                    <a:pt x="401" y="374"/>
                  </a:cubicBezTo>
                  <a:cubicBezTo>
                    <a:pt x="413" y="386"/>
                    <a:pt x="439" y="407"/>
                    <a:pt x="463" y="407"/>
                  </a:cubicBezTo>
                  <a:cubicBezTo>
                    <a:pt x="466" y="407"/>
                    <a:pt x="468" y="407"/>
                    <a:pt x="471" y="406"/>
                  </a:cubicBezTo>
                  <a:cubicBezTo>
                    <a:pt x="484" y="406"/>
                    <a:pt x="497" y="393"/>
                    <a:pt x="497" y="381"/>
                  </a:cubicBezTo>
                  <a:cubicBezTo>
                    <a:pt x="503" y="355"/>
                    <a:pt x="484" y="336"/>
                    <a:pt x="465" y="317"/>
                  </a:cubicBezTo>
                  <a:cubicBezTo>
                    <a:pt x="446" y="298"/>
                    <a:pt x="427" y="285"/>
                    <a:pt x="408" y="266"/>
                  </a:cubicBezTo>
                  <a:cubicBezTo>
                    <a:pt x="376" y="234"/>
                    <a:pt x="338" y="203"/>
                    <a:pt x="300" y="171"/>
                  </a:cubicBezTo>
                  <a:cubicBezTo>
                    <a:pt x="223" y="107"/>
                    <a:pt x="141" y="57"/>
                    <a:pt x="58" y="6"/>
                  </a:cubicBezTo>
                  <a:cubicBezTo>
                    <a:pt x="52" y="2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3" name="Google Shape;913;p43"/>
            <p:cNvSpPr/>
            <p:nvPr/>
          </p:nvSpPr>
          <p:spPr>
            <a:xfrm flipH="1">
              <a:off x="710745" y="3849624"/>
              <a:ext cx="80446" cy="149684"/>
            </a:xfrm>
            <a:custGeom>
              <a:avLst/>
              <a:gdLst/>
              <a:ahLst/>
              <a:cxnLst/>
              <a:rect l="l" t="t" r="r" b="b"/>
              <a:pathLst>
                <a:path w="524" h="975" extrusionOk="0">
                  <a:moveTo>
                    <a:pt x="34" y="0"/>
                  </a:moveTo>
                  <a:cubicBezTo>
                    <a:pt x="17" y="0"/>
                    <a:pt x="1" y="17"/>
                    <a:pt x="15" y="40"/>
                  </a:cubicBezTo>
                  <a:cubicBezTo>
                    <a:pt x="110" y="186"/>
                    <a:pt x="193" y="339"/>
                    <a:pt x="269" y="497"/>
                  </a:cubicBezTo>
                  <a:cubicBezTo>
                    <a:pt x="307" y="580"/>
                    <a:pt x="339" y="656"/>
                    <a:pt x="371" y="739"/>
                  </a:cubicBezTo>
                  <a:lnTo>
                    <a:pt x="409" y="860"/>
                  </a:lnTo>
                  <a:cubicBezTo>
                    <a:pt x="421" y="898"/>
                    <a:pt x="428" y="942"/>
                    <a:pt x="466" y="968"/>
                  </a:cubicBezTo>
                  <a:cubicBezTo>
                    <a:pt x="470" y="972"/>
                    <a:pt x="477" y="974"/>
                    <a:pt x="483" y="974"/>
                  </a:cubicBezTo>
                  <a:cubicBezTo>
                    <a:pt x="494" y="974"/>
                    <a:pt x="506" y="967"/>
                    <a:pt x="510" y="955"/>
                  </a:cubicBezTo>
                  <a:cubicBezTo>
                    <a:pt x="523" y="917"/>
                    <a:pt x="517" y="872"/>
                    <a:pt x="498" y="841"/>
                  </a:cubicBezTo>
                  <a:cubicBezTo>
                    <a:pt x="485" y="796"/>
                    <a:pt x="472" y="752"/>
                    <a:pt x="453" y="707"/>
                  </a:cubicBezTo>
                  <a:cubicBezTo>
                    <a:pt x="421" y="624"/>
                    <a:pt x="383" y="542"/>
                    <a:pt x="345" y="459"/>
                  </a:cubicBezTo>
                  <a:cubicBezTo>
                    <a:pt x="263" y="300"/>
                    <a:pt x="161" y="148"/>
                    <a:pt x="53" y="8"/>
                  </a:cubicBezTo>
                  <a:cubicBezTo>
                    <a:pt x="48" y="3"/>
                    <a:pt x="41" y="0"/>
                    <a:pt x="34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4" name="Google Shape;914;p43"/>
            <p:cNvSpPr/>
            <p:nvPr/>
          </p:nvSpPr>
          <p:spPr>
            <a:xfrm flipH="1">
              <a:off x="955614" y="3751216"/>
              <a:ext cx="51584" cy="13817"/>
            </a:xfrm>
            <a:custGeom>
              <a:avLst/>
              <a:gdLst/>
              <a:ahLst/>
              <a:cxnLst/>
              <a:rect l="l" t="t" r="r" b="b"/>
              <a:pathLst>
                <a:path w="336" h="90" extrusionOk="0">
                  <a:moveTo>
                    <a:pt x="25" y="0"/>
                  </a:moveTo>
                  <a:cubicBezTo>
                    <a:pt x="4" y="0"/>
                    <a:pt x="0" y="33"/>
                    <a:pt x="24" y="39"/>
                  </a:cubicBezTo>
                  <a:cubicBezTo>
                    <a:pt x="119" y="64"/>
                    <a:pt x="221" y="83"/>
                    <a:pt x="322" y="90"/>
                  </a:cubicBezTo>
                  <a:cubicBezTo>
                    <a:pt x="335" y="90"/>
                    <a:pt x="335" y="77"/>
                    <a:pt x="329" y="71"/>
                  </a:cubicBezTo>
                  <a:cubicBezTo>
                    <a:pt x="227" y="39"/>
                    <a:pt x="132" y="14"/>
                    <a:pt x="30" y="1"/>
                  </a:cubicBezTo>
                  <a:cubicBezTo>
                    <a:pt x="28" y="0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 flipH="1">
              <a:off x="1027923" y="3762577"/>
              <a:ext cx="64940" cy="27020"/>
            </a:xfrm>
            <a:custGeom>
              <a:avLst/>
              <a:gdLst/>
              <a:ahLst/>
              <a:cxnLst/>
              <a:rect l="l" t="t" r="r" b="b"/>
              <a:pathLst>
                <a:path w="423" h="176" extrusionOk="0">
                  <a:moveTo>
                    <a:pt x="36" y="0"/>
                  </a:moveTo>
                  <a:cubicBezTo>
                    <a:pt x="15" y="0"/>
                    <a:pt x="0" y="25"/>
                    <a:pt x="16" y="41"/>
                  </a:cubicBezTo>
                  <a:cubicBezTo>
                    <a:pt x="105" y="105"/>
                    <a:pt x="213" y="149"/>
                    <a:pt x="321" y="168"/>
                  </a:cubicBezTo>
                  <a:cubicBezTo>
                    <a:pt x="331" y="173"/>
                    <a:pt x="341" y="175"/>
                    <a:pt x="352" y="175"/>
                  </a:cubicBezTo>
                  <a:cubicBezTo>
                    <a:pt x="370" y="175"/>
                    <a:pt x="388" y="170"/>
                    <a:pt x="404" y="162"/>
                  </a:cubicBezTo>
                  <a:cubicBezTo>
                    <a:pt x="423" y="143"/>
                    <a:pt x="397" y="124"/>
                    <a:pt x="378" y="118"/>
                  </a:cubicBezTo>
                  <a:cubicBezTo>
                    <a:pt x="353" y="111"/>
                    <a:pt x="327" y="105"/>
                    <a:pt x="302" y="105"/>
                  </a:cubicBezTo>
                  <a:cubicBezTo>
                    <a:pt x="270" y="98"/>
                    <a:pt x="245" y="92"/>
                    <a:pt x="219" y="86"/>
                  </a:cubicBezTo>
                  <a:cubicBezTo>
                    <a:pt x="156" y="67"/>
                    <a:pt x="99" y="41"/>
                    <a:pt x="48" y="3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6" name="Google Shape;916;p43"/>
            <p:cNvSpPr/>
            <p:nvPr/>
          </p:nvSpPr>
          <p:spPr>
            <a:xfrm flipH="1">
              <a:off x="1237942" y="3507115"/>
              <a:ext cx="85666" cy="72002"/>
            </a:xfrm>
            <a:custGeom>
              <a:avLst/>
              <a:gdLst/>
              <a:ahLst/>
              <a:cxnLst/>
              <a:rect l="l" t="t" r="r" b="b"/>
              <a:pathLst>
                <a:path w="558" h="469" extrusionOk="0">
                  <a:moveTo>
                    <a:pt x="535" y="1"/>
                  </a:moveTo>
                  <a:cubicBezTo>
                    <a:pt x="533" y="1"/>
                    <a:pt x="530" y="1"/>
                    <a:pt x="528" y="2"/>
                  </a:cubicBezTo>
                  <a:cubicBezTo>
                    <a:pt x="483" y="9"/>
                    <a:pt x="445" y="34"/>
                    <a:pt x="413" y="59"/>
                  </a:cubicBezTo>
                  <a:cubicBezTo>
                    <a:pt x="382" y="91"/>
                    <a:pt x="343" y="117"/>
                    <a:pt x="312" y="148"/>
                  </a:cubicBezTo>
                  <a:cubicBezTo>
                    <a:pt x="299" y="167"/>
                    <a:pt x="280" y="186"/>
                    <a:pt x="261" y="212"/>
                  </a:cubicBezTo>
                  <a:cubicBezTo>
                    <a:pt x="257" y="201"/>
                    <a:pt x="250" y="197"/>
                    <a:pt x="243" y="197"/>
                  </a:cubicBezTo>
                  <a:cubicBezTo>
                    <a:pt x="237" y="197"/>
                    <a:pt x="232" y="200"/>
                    <a:pt x="229" y="206"/>
                  </a:cubicBezTo>
                  <a:cubicBezTo>
                    <a:pt x="210" y="225"/>
                    <a:pt x="197" y="244"/>
                    <a:pt x="178" y="263"/>
                  </a:cubicBezTo>
                  <a:cubicBezTo>
                    <a:pt x="166" y="282"/>
                    <a:pt x="146" y="307"/>
                    <a:pt x="134" y="326"/>
                  </a:cubicBezTo>
                  <a:cubicBezTo>
                    <a:pt x="102" y="358"/>
                    <a:pt x="64" y="390"/>
                    <a:pt x="19" y="415"/>
                  </a:cubicBezTo>
                  <a:cubicBezTo>
                    <a:pt x="7" y="422"/>
                    <a:pt x="0" y="434"/>
                    <a:pt x="7" y="453"/>
                  </a:cubicBezTo>
                  <a:cubicBezTo>
                    <a:pt x="11" y="463"/>
                    <a:pt x="19" y="469"/>
                    <a:pt x="28" y="469"/>
                  </a:cubicBezTo>
                  <a:cubicBezTo>
                    <a:pt x="32" y="469"/>
                    <a:pt x="35" y="468"/>
                    <a:pt x="38" y="466"/>
                  </a:cubicBezTo>
                  <a:cubicBezTo>
                    <a:pt x="83" y="441"/>
                    <a:pt x="121" y="415"/>
                    <a:pt x="153" y="383"/>
                  </a:cubicBezTo>
                  <a:cubicBezTo>
                    <a:pt x="153" y="390"/>
                    <a:pt x="159" y="390"/>
                    <a:pt x="159" y="396"/>
                  </a:cubicBezTo>
                  <a:cubicBezTo>
                    <a:pt x="164" y="399"/>
                    <a:pt x="171" y="400"/>
                    <a:pt x="177" y="400"/>
                  </a:cubicBezTo>
                  <a:cubicBezTo>
                    <a:pt x="185" y="400"/>
                    <a:pt x="194" y="397"/>
                    <a:pt x="197" y="390"/>
                  </a:cubicBezTo>
                  <a:cubicBezTo>
                    <a:pt x="242" y="320"/>
                    <a:pt x="299" y="256"/>
                    <a:pt x="356" y="193"/>
                  </a:cubicBezTo>
                  <a:cubicBezTo>
                    <a:pt x="388" y="167"/>
                    <a:pt x="420" y="142"/>
                    <a:pt x="451" y="117"/>
                  </a:cubicBezTo>
                  <a:lnTo>
                    <a:pt x="502" y="78"/>
                  </a:lnTo>
                  <a:cubicBezTo>
                    <a:pt x="515" y="66"/>
                    <a:pt x="534" y="47"/>
                    <a:pt x="547" y="34"/>
                  </a:cubicBezTo>
                  <a:cubicBezTo>
                    <a:pt x="558" y="17"/>
                    <a:pt x="550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7" name="Google Shape;917;p43"/>
            <p:cNvSpPr/>
            <p:nvPr/>
          </p:nvSpPr>
          <p:spPr>
            <a:xfrm flipH="1">
              <a:off x="1309790" y="3543500"/>
              <a:ext cx="46671" cy="47285"/>
            </a:xfrm>
            <a:custGeom>
              <a:avLst/>
              <a:gdLst/>
              <a:ahLst/>
              <a:cxnLst/>
              <a:rect l="l" t="t" r="r" b="b"/>
              <a:pathLst>
                <a:path w="304" h="308" extrusionOk="0">
                  <a:moveTo>
                    <a:pt x="283" y="0"/>
                  </a:moveTo>
                  <a:cubicBezTo>
                    <a:pt x="278" y="0"/>
                    <a:pt x="274" y="2"/>
                    <a:pt x="271" y="7"/>
                  </a:cubicBezTo>
                  <a:cubicBezTo>
                    <a:pt x="259" y="13"/>
                    <a:pt x="246" y="26"/>
                    <a:pt x="240" y="38"/>
                  </a:cubicBezTo>
                  <a:cubicBezTo>
                    <a:pt x="233" y="51"/>
                    <a:pt x="221" y="64"/>
                    <a:pt x="214" y="70"/>
                  </a:cubicBezTo>
                  <a:lnTo>
                    <a:pt x="157" y="146"/>
                  </a:lnTo>
                  <a:cubicBezTo>
                    <a:pt x="113" y="185"/>
                    <a:pt x="68" y="229"/>
                    <a:pt x="17" y="261"/>
                  </a:cubicBezTo>
                  <a:cubicBezTo>
                    <a:pt x="1" y="277"/>
                    <a:pt x="13" y="308"/>
                    <a:pt x="33" y="308"/>
                  </a:cubicBezTo>
                  <a:cubicBezTo>
                    <a:pt x="36" y="308"/>
                    <a:pt x="39" y="307"/>
                    <a:pt x="43" y="305"/>
                  </a:cubicBezTo>
                  <a:cubicBezTo>
                    <a:pt x="100" y="274"/>
                    <a:pt x="151" y="235"/>
                    <a:pt x="195" y="185"/>
                  </a:cubicBezTo>
                  <a:cubicBezTo>
                    <a:pt x="221" y="166"/>
                    <a:pt x="240" y="134"/>
                    <a:pt x="259" y="108"/>
                  </a:cubicBezTo>
                  <a:cubicBezTo>
                    <a:pt x="265" y="96"/>
                    <a:pt x="278" y="77"/>
                    <a:pt x="284" y="64"/>
                  </a:cubicBezTo>
                  <a:cubicBezTo>
                    <a:pt x="291" y="51"/>
                    <a:pt x="297" y="32"/>
                    <a:pt x="303" y="19"/>
                  </a:cubicBezTo>
                  <a:cubicBezTo>
                    <a:pt x="303" y="7"/>
                    <a:pt x="293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8" name="Google Shape;918;p43"/>
            <p:cNvSpPr/>
            <p:nvPr/>
          </p:nvSpPr>
          <p:spPr>
            <a:xfrm flipH="1">
              <a:off x="1345868" y="3553326"/>
              <a:ext cx="63558" cy="50816"/>
            </a:xfrm>
            <a:custGeom>
              <a:avLst/>
              <a:gdLst/>
              <a:ahLst/>
              <a:cxnLst/>
              <a:rect l="l" t="t" r="r" b="b"/>
              <a:pathLst>
                <a:path w="414" h="331" extrusionOk="0">
                  <a:moveTo>
                    <a:pt x="387" y="1"/>
                  </a:moveTo>
                  <a:cubicBezTo>
                    <a:pt x="383" y="1"/>
                    <a:pt x="379" y="2"/>
                    <a:pt x="375" y="6"/>
                  </a:cubicBezTo>
                  <a:cubicBezTo>
                    <a:pt x="318" y="57"/>
                    <a:pt x="280" y="127"/>
                    <a:pt x="216" y="178"/>
                  </a:cubicBezTo>
                  <a:cubicBezTo>
                    <a:pt x="191" y="197"/>
                    <a:pt x="159" y="222"/>
                    <a:pt x="121" y="241"/>
                  </a:cubicBezTo>
                  <a:cubicBezTo>
                    <a:pt x="108" y="248"/>
                    <a:pt x="89" y="260"/>
                    <a:pt x="70" y="267"/>
                  </a:cubicBezTo>
                  <a:cubicBezTo>
                    <a:pt x="51" y="273"/>
                    <a:pt x="32" y="279"/>
                    <a:pt x="13" y="292"/>
                  </a:cubicBezTo>
                  <a:cubicBezTo>
                    <a:pt x="0" y="305"/>
                    <a:pt x="6" y="324"/>
                    <a:pt x="25" y="330"/>
                  </a:cubicBezTo>
                  <a:cubicBezTo>
                    <a:pt x="70" y="330"/>
                    <a:pt x="114" y="324"/>
                    <a:pt x="153" y="305"/>
                  </a:cubicBezTo>
                  <a:cubicBezTo>
                    <a:pt x="197" y="286"/>
                    <a:pt x="235" y="267"/>
                    <a:pt x="267" y="235"/>
                  </a:cubicBezTo>
                  <a:cubicBezTo>
                    <a:pt x="343" y="190"/>
                    <a:pt x="394" y="108"/>
                    <a:pt x="413" y="19"/>
                  </a:cubicBezTo>
                  <a:cubicBezTo>
                    <a:pt x="409" y="10"/>
                    <a:pt x="398" y="1"/>
                    <a:pt x="3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9" name="Google Shape;919;p43"/>
            <p:cNvSpPr/>
            <p:nvPr/>
          </p:nvSpPr>
          <p:spPr>
            <a:xfrm flipH="1">
              <a:off x="1305952" y="4001458"/>
              <a:ext cx="37767" cy="29937"/>
            </a:xfrm>
            <a:custGeom>
              <a:avLst/>
              <a:gdLst/>
              <a:ahLst/>
              <a:cxnLst/>
              <a:rect l="l" t="t" r="r" b="b"/>
              <a:pathLst>
                <a:path w="246" h="195" extrusionOk="0">
                  <a:moveTo>
                    <a:pt x="25" y="1"/>
                  </a:moveTo>
                  <a:cubicBezTo>
                    <a:pt x="11" y="1"/>
                    <a:pt x="0" y="20"/>
                    <a:pt x="11" y="36"/>
                  </a:cubicBezTo>
                  <a:lnTo>
                    <a:pt x="112" y="112"/>
                  </a:lnTo>
                  <a:lnTo>
                    <a:pt x="157" y="150"/>
                  </a:lnTo>
                  <a:lnTo>
                    <a:pt x="182" y="176"/>
                  </a:lnTo>
                  <a:cubicBezTo>
                    <a:pt x="195" y="182"/>
                    <a:pt x="201" y="188"/>
                    <a:pt x="214" y="195"/>
                  </a:cubicBezTo>
                  <a:cubicBezTo>
                    <a:pt x="233" y="195"/>
                    <a:pt x="246" y="176"/>
                    <a:pt x="233" y="163"/>
                  </a:cubicBezTo>
                  <a:cubicBezTo>
                    <a:pt x="220" y="150"/>
                    <a:pt x="208" y="138"/>
                    <a:pt x="188" y="125"/>
                  </a:cubicBezTo>
                  <a:lnTo>
                    <a:pt x="138" y="87"/>
                  </a:lnTo>
                  <a:lnTo>
                    <a:pt x="36" y="4"/>
                  </a:lnTo>
                  <a:cubicBezTo>
                    <a:pt x="32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0" name="Google Shape;920;p43"/>
            <p:cNvSpPr/>
            <p:nvPr/>
          </p:nvSpPr>
          <p:spPr>
            <a:xfrm flipH="1">
              <a:off x="609421" y="4169104"/>
              <a:ext cx="584000" cy="347421"/>
            </a:xfrm>
            <a:custGeom>
              <a:avLst/>
              <a:gdLst/>
              <a:ahLst/>
              <a:cxnLst/>
              <a:rect l="l" t="t" r="r" b="b"/>
              <a:pathLst>
                <a:path w="3804" h="2263" extrusionOk="0">
                  <a:moveTo>
                    <a:pt x="1294" y="1"/>
                  </a:moveTo>
                  <a:cubicBezTo>
                    <a:pt x="1237" y="1"/>
                    <a:pt x="1179" y="4"/>
                    <a:pt x="1122" y="11"/>
                  </a:cubicBezTo>
                  <a:cubicBezTo>
                    <a:pt x="1084" y="18"/>
                    <a:pt x="1084" y="75"/>
                    <a:pt x="1122" y="81"/>
                  </a:cubicBezTo>
                  <a:cubicBezTo>
                    <a:pt x="1243" y="100"/>
                    <a:pt x="1370" y="107"/>
                    <a:pt x="1491" y="126"/>
                  </a:cubicBezTo>
                  <a:cubicBezTo>
                    <a:pt x="1605" y="145"/>
                    <a:pt x="1726" y="170"/>
                    <a:pt x="1840" y="202"/>
                  </a:cubicBezTo>
                  <a:cubicBezTo>
                    <a:pt x="2076" y="266"/>
                    <a:pt x="2298" y="355"/>
                    <a:pt x="2514" y="469"/>
                  </a:cubicBezTo>
                  <a:cubicBezTo>
                    <a:pt x="2616" y="526"/>
                    <a:pt x="2717" y="590"/>
                    <a:pt x="2813" y="660"/>
                  </a:cubicBezTo>
                  <a:cubicBezTo>
                    <a:pt x="2863" y="691"/>
                    <a:pt x="2908" y="730"/>
                    <a:pt x="2952" y="768"/>
                  </a:cubicBezTo>
                  <a:cubicBezTo>
                    <a:pt x="3003" y="806"/>
                    <a:pt x="3067" y="844"/>
                    <a:pt x="3086" y="907"/>
                  </a:cubicBezTo>
                  <a:cubicBezTo>
                    <a:pt x="3103" y="967"/>
                    <a:pt x="3029" y="980"/>
                    <a:pt x="2950" y="980"/>
                  </a:cubicBezTo>
                  <a:cubicBezTo>
                    <a:pt x="2885" y="980"/>
                    <a:pt x="2817" y="971"/>
                    <a:pt x="2794" y="971"/>
                  </a:cubicBezTo>
                  <a:cubicBezTo>
                    <a:pt x="2666" y="958"/>
                    <a:pt x="2533" y="939"/>
                    <a:pt x="2406" y="914"/>
                  </a:cubicBezTo>
                  <a:cubicBezTo>
                    <a:pt x="2107" y="857"/>
                    <a:pt x="1815" y="761"/>
                    <a:pt x="1535" y="647"/>
                  </a:cubicBezTo>
                  <a:cubicBezTo>
                    <a:pt x="1534" y="646"/>
                    <a:pt x="1532" y="646"/>
                    <a:pt x="1530" y="646"/>
                  </a:cubicBezTo>
                  <a:cubicBezTo>
                    <a:pt x="1521" y="646"/>
                    <a:pt x="1518" y="661"/>
                    <a:pt x="1529" y="666"/>
                  </a:cubicBezTo>
                  <a:cubicBezTo>
                    <a:pt x="1783" y="799"/>
                    <a:pt x="2063" y="901"/>
                    <a:pt x="2349" y="965"/>
                  </a:cubicBezTo>
                  <a:cubicBezTo>
                    <a:pt x="2489" y="996"/>
                    <a:pt x="2635" y="1022"/>
                    <a:pt x="2781" y="1035"/>
                  </a:cubicBezTo>
                  <a:cubicBezTo>
                    <a:pt x="2844" y="1047"/>
                    <a:pt x="2908" y="1054"/>
                    <a:pt x="2972" y="1054"/>
                  </a:cubicBezTo>
                  <a:cubicBezTo>
                    <a:pt x="3041" y="1136"/>
                    <a:pt x="3111" y="1206"/>
                    <a:pt x="3194" y="1270"/>
                  </a:cubicBezTo>
                  <a:cubicBezTo>
                    <a:pt x="3283" y="1346"/>
                    <a:pt x="3366" y="1416"/>
                    <a:pt x="3448" y="1486"/>
                  </a:cubicBezTo>
                  <a:cubicBezTo>
                    <a:pt x="3499" y="1524"/>
                    <a:pt x="3588" y="1626"/>
                    <a:pt x="3480" y="1645"/>
                  </a:cubicBezTo>
                  <a:cubicBezTo>
                    <a:pt x="3456" y="1646"/>
                    <a:pt x="3432" y="1647"/>
                    <a:pt x="3408" y="1647"/>
                  </a:cubicBezTo>
                  <a:cubicBezTo>
                    <a:pt x="3343" y="1647"/>
                    <a:pt x="3278" y="1641"/>
                    <a:pt x="3213" y="1632"/>
                  </a:cubicBezTo>
                  <a:cubicBezTo>
                    <a:pt x="2838" y="1587"/>
                    <a:pt x="2469" y="1479"/>
                    <a:pt x="2126" y="1321"/>
                  </a:cubicBezTo>
                  <a:cubicBezTo>
                    <a:pt x="1929" y="1232"/>
                    <a:pt x="1739" y="1124"/>
                    <a:pt x="1561" y="996"/>
                  </a:cubicBezTo>
                  <a:cubicBezTo>
                    <a:pt x="1558" y="996"/>
                    <a:pt x="1556" y="995"/>
                    <a:pt x="1553" y="995"/>
                  </a:cubicBezTo>
                  <a:cubicBezTo>
                    <a:pt x="1539" y="995"/>
                    <a:pt x="1531" y="1011"/>
                    <a:pt x="1542" y="1022"/>
                  </a:cubicBezTo>
                  <a:cubicBezTo>
                    <a:pt x="2044" y="1429"/>
                    <a:pt x="2654" y="1676"/>
                    <a:pt x="3302" y="1746"/>
                  </a:cubicBezTo>
                  <a:cubicBezTo>
                    <a:pt x="3353" y="1753"/>
                    <a:pt x="3404" y="1759"/>
                    <a:pt x="3461" y="1759"/>
                  </a:cubicBezTo>
                  <a:cubicBezTo>
                    <a:pt x="3486" y="1823"/>
                    <a:pt x="3575" y="1861"/>
                    <a:pt x="3620" y="1918"/>
                  </a:cubicBezTo>
                  <a:cubicBezTo>
                    <a:pt x="3651" y="1956"/>
                    <a:pt x="3651" y="1988"/>
                    <a:pt x="3613" y="2020"/>
                  </a:cubicBezTo>
                  <a:cubicBezTo>
                    <a:pt x="3569" y="2045"/>
                    <a:pt x="3518" y="2070"/>
                    <a:pt x="3474" y="2089"/>
                  </a:cubicBezTo>
                  <a:cubicBezTo>
                    <a:pt x="3331" y="2141"/>
                    <a:pt x="3182" y="2167"/>
                    <a:pt x="3034" y="2167"/>
                  </a:cubicBezTo>
                  <a:cubicBezTo>
                    <a:pt x="3017" y="2167"/>
                    <a:pt x="3001" y="2166"/>
                    <a:pt x="2984" y="2166"/>
                  </a:cubicBezTo>
                  <a:cubicBezTo>
                    <a:pt x="2883" y="2147"/>
                    <a:pt x="2781" y="2140"/>
                    <a:pt x="2673" y="2134"/>
                  </a:cubicBezTo>
                  <a:cubicBezTo>
                    <a:pt x="2571" y="2121"/>
                    <a:pt x="2457" y="2102"/>
                    <a:pt x="2349" y="2083"/>
                  </a:cubicBezTo>
                  <a:cubicBezTo>
                    <a:pt x="2126" y="2045"/>
                    <a:pt x="1917" y="1988"/>
                    <a:pt x="1713" y="1912"/>
                  </a:cubicBezTo>
                  <a:cubicBezTo>
                    <a:pt x="1294" y="1759"/>
                    <a:pt x="906" y="1537"/>
                    <a:pt x="569" y="1257"/>
                  </a:cubicBezTo>
                  <a:cubicBezTo>
                    <a:pt x="379" y="1098"/>
                    <a:pt x="207" y="927"/>
                    <a:pt x="48" y="736"/>
                  </a:cubicBezTo>
                  <a:cubicBezTo>
                    <a:pt x="44" y="731"/>
                    <a:pt x="38" y="729"/>
                    <a:pt x="33" y="729"/>
                  </a:cubicBezTo>
                  <a:cubicBezTo>
                    <a:pt x="16" y="729"/>
                    <a:pt x="1" y="747"/>
                    <a:pt x="10" y="761"/>
                  </a:cubicBezTo>
                  <a:cubicBezTo>
                    <a:pt x="74" y="857"/>
                    <a:pt x="144" y="952"/>
                    <a:pt x="220" y="1041"/>
                  </a:cubicBezTo>
                  <a:cubicBezTo>
                    <a:pt x="296" y="1117"/>
                    <a:pt x="372" y="1200"/>
                    <a:pt x="455" y="1276"/>
                  </a:cubicBezTo>
                  <a:cubicBezTo>
                    <a:pt x="620" y="1429"/>
                    <a:pt x="798" y="1568"/>
                    <a:pt x="989" y="1689"/>
                  </a:cubicBezTo>
                  <a:cubicBezTo>
                    <a:pt x="1376" y="1931"/>
                    <a:pt x="1802" y="2102"/>
                    <a:pt x="2253" y="2191"/>
                  </a:cubicBezTo>
                  <a:cubicBezTo>
                    <a:pt x="2374" y="2217"/>
                    <a:pt x="2501" y="2236"/>
                    <a:pt x="2622" y="2248"/>
                  </a:cubicBezTo>
                  <a:cubicBezTo>
                    <a:pt x="2682" y="2258"/>
                    <a:pt x="2743" y="2263"/>
                    <a:pt x="2803" y="2263"/>
                  </a:cubicBezTo>
                  <a:cubicBezTo>
                    <a:pt x="2863" y="2263"/>
                    <a:pt x="2924" y="2258"/>
                    <a:pt x="2984" y="2248"/>
                  </a:cubicBezTo>
                  <a:cubicBezTo>
                    <a:pt x="3040" y="2257"/>
                    <a:pt x="3096" y="2261"/>
                    <a:pt x="3151" y="2261"/>
                  </a:cubicBezTo>
                  <a:cubicBezTo>
                    <a:pt x="3297" y="2261"/>
                    <a:pt x="3441" y="2230"/>
                    <a:pt x="3575" y="2166"/>
                  </a:cubicBezTo>
                  <a:cubicBezTo>
                    <a:pt x="3683" y="2115"/>
                    <a:pt x="3804" y="2045"/>
                    <a:pt x="3753" y="1912"/>
                  </a:cubicBezTo>
                  <a:cubicBezTo>
                    <a:pt x="3734" y="1854"/>
                    <a:pt x="3696" y="1810"/>
                    <a:pt x="3651" y="1784"/>
                  </a:cubicBezTo>
                  <a:cubicBezTo>
                    <a:pt x="3626" y="1765"/>
                    <a:pt x="3601" y="1753"/>
                    <a:pt x="3575" y="1734"/>
                  </a:cubicBezTo>
                  <a:lnTo>
                    <a:pt x="3569" y="1727"/>
                  </a:lnTo>
                  <a:cubicBezTo>
                    <a:pt x="3645" y="1683"/>
                    <a:pt x="3671" y="1581"/>
                    <a:pt x="3613" y="1505"/>
                  </a:cubicBezTo>
                  <a:cubicBezTo>
                    <a:pt x="3582" y="1454"/>
                    <a:pt x="3543" y="1416"/>
                    <a:pt x="3499" y="1378"/>
                  </a:cubicBezTo>
                  <a:cubicBezTo>
                    <a:pt x="3448" y="1333"/>
                    <a:pt x="3391" y="1289"/>
                    <a:pt x="3340" y="1244"/>
                  </a:cubicBezTo>
                  <a:cubicBezTo>
                    <a:pt x="3257" y="1174"/>
                    <a:pt x="3181" y="1104"/>
                    <a:pt x="3099" y="1041"/>
                  </a:cubicBezTo>
                  <a:cubicBezTo>
                    <a:pt x="3111" y="1041"/>
                    <a:pt x="3124" y="1028"/>
                    <a:pt x="3137" y="1022"/>
                  </a:cubicBezTo>
                  <a:cubicBezTo>
                    <a:pt x="3245" y="933"/>
                    <a:pt x="3143" y="793"/>
                    <a:pt x="3067" y="730"/>
                  </a:cubicBezTo>
                  <a:cubicBezTo>
                    <a:pt x="2965" y="641"/>
                    <a:pt x="2851" y="558"/>
                    <a:pt x="2736" y="482"/>
                  </a:cubicBezTo>
                  <a:cubicBezTo>
                    <a:pt x="2514" y="336"/>
                    <a:pt x="2272" y="215"/>
                    <a:pt x="2012" y="139"/>
                  </a:cubicBezTo>
                  <a:cubicBezTo>
                    <a:pt x="1872" y="88"/>
                    <a:pt x="1726" y="56"/>
                    <a:pt x="1580" y="31"/>
                  </a:cubicBezTo>
                  <a:cubicBezTo>
                    <a:pt x="1485" y="11"/>
                    <a:pt x="1389" y="1"/>
                    <a:pt x="1294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43"/>
            <p:cNvSpPr/>
            <p:nvPr/>
          </p:nvSpPr>
          <p:spPr>
            <a:xfrm flipH="1">
              <a:off x="646420" y="4802692"/>
              <a:ext cx="56189" cy="13049"/>
            </a:xfrm>
            <a:custGeom>
              <a:avLst/>
              <a:gdLst/>
              <a:ahLst/>
              <a:cxnLst/>
              <a:rect l="l" t="t" r="r" b="b"/>
              <a:pathLst>
                <a:path w="366" h="85" extrusionOk="0">
                  <a:moveTo>
                    <a:pt x="32" y="0"/>
                  </a:moveTo>
                  <a:cubicBezTo>
                    <a:pt x="12" y="0"/>
                    <a:pt x="1" y="36"/>
                    <a:pt x="29" y="47"/>
                  </a:cubicBezTo>
                  <a:cubicBezTo>
                    <a:pt x="80" y="66"/>
                    <a:pt x="137" y="79"/>
                    <a:pt x="188" y="85"/>
                  </a:cubicBezTo>
                  <a:lnTo>
                    <a:pt x="270" y="85"/>
                  </a:lnTo>
                  <a:cubicBezTo>
                    <a:pt x="296" y="85"/>
                    <a:pt x="321" y="79"/>
                    <a:pt x="346" y="66"/>
                  </a:cubicBezTo>
                  <a:cubicBezTo>
                    <a:pt x="366" y="60"/>
                    <a:pt x="359" y="34"/>
                    <a:pt x="340" y="28"/>
                  </a:cubicBezTo>
                  <a:lnTo>
                    <a:pt x="194" y="28"/>
                  </a:lnTo>
                  <a:cubicBezTo>
                    <a:pt x="143" y="28"/>
                    <a:pt x="92" y="15"/>
                    <a:pt x="41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2" name="Google Shape;922;p43"/>
            <p:cNvSpPr/>
            <p:nvPr/>
          </p:nvSpPr>
          <p:spPr>
            <a:xfrm flipH="1">
              <a:off x="663921" y="4705973"/>
              <a:ext cx="40223" cy="19037"/>
            </a:xfrm>
            <a:custGeom>
              <a:avLst/>
              <a:gdLst/>
              <a:ahLst/>
              <a:cxnLst/>
              <a:rect l="l" t="t" r="r" b="b"/>
              <a:pathLst>
                <a:path w="262" h="124" extrusionOk="0">
                  <a:moveTo>
                    <a:pt x="28" y="1"/>
                  </a:moveTo>
                  <a:cubicBezTo>
                    <a:pt x="17" y="1"/>
                    <a:pt x="7" y="7"/>
                    <a:pt x="7" y="16"/>
                  </a:cubicBezTo>
                  <a:cubicBezTo>
                    <a:pt x="1" y="29"/>
                    <a:pt x="7" y="41"/>
                    <a:pt x="20" y="48"/>
                  </a:cubicBezTo>
                  <a:lnTo>
                    <a:pt x="121" y="92"/>
                  </a:lnTo>
                  <a:cubicBezTo>
                    <a:pt x="140" y="99"/>
                    <a:pt x="159" y="105"/>
                    <a:pt x="179" y="111"/>
                  </a:cubicBezTo>
                  <a:cubicBezTo>
                    <a:pt x="198" y="118"/>
                    <a:pt x="217" y="118"/>
                    <a:pt x="236" y="124"/>
                  </a:cubicBezTo>
                  <a:cubicBezTo>
                    <a:pt x="255" y="124"/>
                    <a:pt x="261" y="99"/>
                    <a:pt x="248" y="86"/>
                  </a:cubicBezTo>
                  <a:cubicBezTo>
                    <a:pt x="229" y="73"/>
                    <a:pt x="217" y="67"/>
                    <a:pt x="198" y="60"/>
                  </a:cubicBezTo>
                  <a:lnTo>
                    <a:pt x="172" y="48"/>
                  </a:lnTo>
                  <a:lnTo>
                    <a:pt x="147" y="35"/>
                  </a:lnTo>
                  <a:lnTo>
                    <a:pt x="39" y="3"/>
                  </a:lnTo>
                  <a:cubicBezTo>
                    <a:pt x="35" y="2"/>
                    <a:pt x="31" y="1"/>
                    <a:pt x="28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3" name="Google Shape;923;p43"/>
            <p:cNvSpPr/>
            <p:nvPr/>
          </p:nvSpPr>
          <p:spPr>
            <a:xfrm flipH="1">
              <a:off x="737305" y="4739133"/>
              <a:ext cx="53272" cy="31933"/>
            </a:xfrm>
            <a:custGeom>
              <a:avLst/>
              <a:gdLst/>
              <a:ahLst/>
              <a:cxnLst/>
              <a:rect l="l" t="t" r="r" b="b"/>
              <a:pathLst>
                <a:path w="347" h="208" extrusionOk="0">
                  <a:moveTo>
                    <a:pt x="32" y="1"/>
                  </a:moveTo>
                  <a:cubicBezTo>
                    <a:pt x="12" y="1"/>
                    <a:pt x="1" y="30"/>
                    <a:pt x="17" y="41"/>
                  </a:cubicBezTo>
                  <a:cubicBezTo>
                    <a:pt x="68" y="73"/>
                    <a:pt x="112" y="105"/>
                    <a:pt x="157" y="137"/>
                  </a:cubicBezTo>
                  <a:lnTo>
                    <a:pt x="227" y="175"/>
                  </a:lnTo>
                  <a:cubicBezTo>
                    <a:pt x="252" y="194"/>
                    <a:pt x="278" y="207"/>
                    <a:pt x="309" y="207"/>
                  </a:cubicBezTo>
                  <a:cubicBezTo>
                    <a:pt x="312" y="207"/>
                    <a:pt x="315" y="208"/>
                    <a:pt x="317" y="208"/>
                  </a:cubicBezTo>
                  <a:cubicBezTo>
                    <a:pt x="337" y="208"/>
                    <a:pt x="346" y="186"/>
                    <a:pt x="335" y="169"/>
                  </a:cubicBezTo>
                  <a:cubicBezTo>
                    <a:pt x="316" y="143"/>
                    <a:pt x="290" y="124"/>
                    <a:pt x="265" y="111"/>
                  </a:cubicBezTo>
                  <a:lnTo>
                    <a:pt x="195" y="73"/>
                  </a:lnTo>
                  <a:lnTo>
                    <a:pt x="42" y="3"/>
                  </a:lnTo>
                  <a:cubicBezTo>
                    <a:pt x="39" y="2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43"/>
            <p:cNvSpPr/>
            <p:nvPr/>
          </p:nvSpPr>
          <p:spPr>
            <a:xfrm flipH="1">
              <a:off x="936116" y="4769838"/>
              <a:ext cx="136789" cy="45443"/>
            </a:xfrm>
            <a:custGeom>
              <a:avLst/>
              <a:gdLst/>
              <a:ahLst/>
              <a:cxnLst/>
              <a:rect l="l" t="t" r="r" b="b"/>
              <a:pathLst>
                <a:path w="891" h="296" extrusionOk="0">
                  <a:moveTo>
                    <a:pt x="32" y="0"/>
                  </a:moveTo>
                  <a:cubicBezTo>
                    <a:pt x="13" y="0"/>
                    <a:pt x="0" y="26"/>
                    <a:pt x="13" y="38"/>
                  </a:cubicBezTo>
                  <a:cubicBezTo>
                    <a:pt x="64" y="96"/>
                    <a:pt x="121" y="140"/>
                    <a:pt x="197" y="159"/>
                  </a:cubicBezTo>
                  <a:cubicBezTo>
                    <a:pt x="267" y="197"/>
                    <a:pt x="344" y="223"/>
                    <a:pt x="420" y="242"/>
                  </a:cubicBezTo>
                  <a:cubicBezTo>
                    <a:pt x="496" y="261"/>
                    <a:pt x="572" y="274"/>
                    <a:pt x="649" y="286"/>
                  </a:cubicBezTo>
                  <a:cubicBezTo>
                    <a:pt x="680" y="289"/>
                    <a:pt x="723" y="296"/>
                    <a:pt x="765" y="296"/>
                  </a:cubicBezTo>
                  <a:cubicBezTo>
                    <a:pt x="806" y="296"/>
                    <a:pt x="846" y="289"/>
                    <a:pt x="871" y="267"/>
                  </a:cubicBezTo>
                  <a:cubicBezTo>
                    <a:pt x="890" y="248"/>
                    <a:pt x="890" y="223"/>
                    <a:pt x="871" y="210"/>
                  </a:cubicBezTo>
                  <a:cubicBezTo>
                    <a:pt x="820" y="172"/>
                    <a:pt x="731" y="178"/>
                    <a:pt x="668" y="172"/>
                  </a:cubicBezTo>
                  <a:cubicBezTo>
                    <a:pt x="591" y="166"/>
                    <a:pt x="522" y="153"/>
                    <a:pt x="445" y="140"/>
                  </a:cubicBezTo>
                  <a:cubicBezTo>
                    <a:pt x="375" y="121"/>
                    <a:pt x="306" y="102"/>
                    <a:pt x="236" y="77"/>
                  </a:cubicBezTo>
                  <a:cubicBezTo>
                    <a:pt x="204" y="64"/>
                    <a:pt x="172" y="45"/>
                    <a:pt x="134" y="32"/>
                  </a:cubicBezTo>
                  <a:cubicBezTo>
                    <a:pt x="102" y="19"/>
                    <a:pt x="70" y="7"/>
                    <a:pt x="32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5" name="Google Shape;925;p43"/>
            <p:cNvSpPr/>
            <p:nvPr/>
          </p:nvSpPr>
          <p:spPr>
            <a:xfrm flipH="1">
              <a:off x="1045424" y="4748191"/>
              <a:ext cx="36078" cy="13971"/>
            </a:xfrm>
            <a:custGeom>
              <a:avLst/>
              <a:gdLst/>
              <a:ahLst/>
              <a:cxnLst/>
              <a:rect l="l" t="t" r="r" b="b"/>
              <a:pathLst>
                <a:path w="235" h="91" extrusionOk="0">
                  <a:moveTo>
                    <a:pt x="33" y="1"/>
                  </a:moveTo>
                  <a:cubicBezTo>
                    <a:pt x="10" y="1"/>
                    <a:pt x="1" y="40"/>
                    <a:pt x="25" y="46"/>
                  </a:cubicBezTo>
                  <a:lnTo>
                    <a:pt x="120" y="71"/>
                  </a:lnTo>
                  <a:lnTo>
                    <a:pt x="165" y="84"/>
                  </a:lnTo>
                  <a:cubicBezTo>
                    <a:pt x="171" y="84"/>
                    <a:pt x="184" y="90"/>
                    <a:pt x="190" y="90"/>
                  </a:cubicBezTo>
                  <a:lnTo>
                    <a:pt x="215" y="90"/>
                  </a:lnTo>
                  <a:cubicBezTo>
                    <a:pt x="228" y="84"/>
                    <a:pt x="234" y="71"/>
                    <a:pt x="222" y="59"/>
                  </a:cubicBezTo>
                  <a:cubicBezTo>
                    <a:pt x="215" y="52"/>
                    <a:pt x="209" y="52"/>
                    <a:pt x="203" y="46"/>
                  </a:cubicBezTo>
                  <a:cubicBezTo>
                    <a:pt x="196" y="46"/>
                    <a:pt x="184" y="40"/>
                    <a:pt x="177" y="40"/>
                  </a:cubicBezTo>
                  <a:lnTo>
                    <a:pt x="133" y="27"/>
                  </a:lnTo>
                  <a:lnTo>
                    <a:pt x="37" y="1"/>
                  </a:ln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6" name="Google Shape;926;p43"/>
            <p:cNvSpPr/>
            <p:nvPr/>
          </p:nvSpPr>
          <p:spPr>
            <a:xfrm flipH="1">
              <a:off x="1199101" y="4584997"/>
              <a:ext cx="32086" cy="32393"/>
            </a:xfrm>
            <a:custGeom>
              <a:avLst/>
              <a:gdLst/>
              <a:ahLst/>
              <a:cxnLst/>
              <a:rect l="l" t="t" r="r" b="b"/>
              <a:pathLst>
                <a:path w="209" h="211" extrusionOk="0">
                  <a:moveTo>
                    <a:pt x="35" y="0"/>
                  </a:moveTo>
                  <a:cubicBezTo>
                    <a:pt x="18" y="0"/>
                    <a:pt x="1" y="23"/>
                    <a:pt x="15" y="41"/>
                  </a:cubicBezTo>
                  <a:lnTo>
                    <a:pt x="91" y="130"/>
                  </a:lnTo>
                  <a:cubicBezTo>
                    <a:pt x="116" y="156"/>
                    <a:pt x="148" y="181"/>
                    <a:pt x="180" y="207"/>
                  </a:cubicBezTo>
                  <a:cubicBezTo>
                    <a:pt x="183" y="210"/>
                    <a:pt x="186" y="211"/>
                    <a:pt x="189" y="211"/>
                  </a:cubicBezTo>
                  <a:cubicBezTo>
                    <a:pt x="200" y="211"/>
                    <a:pt x="209" y="197"/>
                    <a:pt x="199" y="188"/>
                  </a:cubicBezTo>
                  <a:cubicBezTo>
                    <a:pt x="180" y="156"/>
                    <a:pt x="155" y="124"/>
                    <a:pt x="129" y="99"/>
                  </a:cubicBezTo>
                  <a:lnTo>
                    <a:pt x="53" y="10"/>
                  </a:lnTo>
                  <a:cubicBezTo>
                    <a:pt x="48" y="3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7" name="Google Shape;927;p43"/>
            <p:cNvSpPr/>
            <p:nvPr/>
          </p:nvSpPr>
          <p:spPr>
            <a:xfrm flipH="1">
              <a:off x="1207391" y="4536177"/>
              <a:ext cx="99329" cy="103014"/>
            </a:xfrm>
            <a:custGeom>
              <a:avLst/>
              <a:gdLst/>
              <a:ahLst/>
              <a:cxnLst/>
              <a:rect l="l" t="t" r="r" b="b"/>
              <a:pathLst>
                <a:path w="647" h="671" extrusionOk="0">
                  <a:moveTo>
                    <a:pt x="23" y="1"/>
                  </a:moveTo>
                  <a:cubicBezTo>
                    <a:pt x="10" y="1"/>
                    <a:pt x="0" y="12"/>
                    <a:pt x="5" y="29"/>
                  </a:cubicBezTo>
                  <a:cubicBezTo>
                    <a:pt x="75" y="162"/>
                    <a:pt x="157" y="283"/>
                    <a:pt x="259" y="398"/>
                  </a:cubicBezTo>
                  <a:cubicBezTo>
                    <a:pt x="303" y="455"/>
                    <a:pt x="361" y="506"/>
                    <a:pt x="418" y="556"/>
                  </a:cubicBezTo>
                  <a:cubicBezTo>
                    <a:pt x="443" y="582"/>
                    <a:pt x="475" y="607"/>
                    <a:pt x="500" y="626"/>
                  </a:cubicBezTo>
                  <a:cubicBezTo>
                    <a:pt x="532" y="658"/>
                    <a:pt x="570" y="671"/>
                    <a:pt x="608" y="671"/>
                  </a:cubicBezTo>
                  <a:cubicBezTo>
                    <a:pt x="634" y="671"/>
                    <a:pt x="647" y="645"/>
                    <a:pt x="640" y="620"/>
                  </a:cubicBezTo>
                  <a:cubicBezTo>
                    <a:pt x="627" y="582"/>
                    <a:pt x="589" y="556"/>
                    <a:pt x="564" y="544"/>
                  </a:cubicBezTo>
                  <a:cubicBezTo>
                    <a:pt x="532" y="518"/>
                    <a:pt x="507" y="499"/>
                    <a:pt x="481" y="480"/>
                  </a:cubicBezTo>
                  <a:cubicBezTo>
                    <a:pt x="424" y="436"/>
                    <a:pt x="373" y="385"/>
                    <a:pt x="322" y="334"/>
                  </a:cubicBezTo>
                  <a:cubicBezTo>
                    <a:pt x="214" y="232"/>
                    <a:pt x="125" y="124"/>
                    <a:pt x="43" y="10"/>
                  </a:cubicBezTo>
                  <a:cubicBezTo>
                    <a:pt x="36" y="4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8" name="Google Shape;928;p43"/>
            <p:cNvSpPr/>
            <p:nvPr/>
          </p:nvSpPr>
          <p:spPr>
            <a:xfrm flipH="1">
              <a:off x="1118655" y="4656999"/>
              <a:ext cx="62330" cy="40837"/>
            </a:xfrm>
            <a:custGeom>
              <a:avLst/>
              <a:gdLst/>
              <a:ahLst/>
              <a:cxnLst/>
              <a:rect l="l" t="t" r="r" b="b"/>
              <a:pathLst>
                <a:path w="406" h="266" extrusionOk="0">
                  <a:moveTo>
                    <a:pt x="25" y="0"/>
                  </a:moveTo>
                  <a:cubicBezTo>
                    <a:pt x="11" y="0"/>
                    <a:pt x="0" y="16"/>
                    <a:pt x="5" y="36"/>
                  </a:cubicBezTo>
                  <a:cubicBezTo>
                    <a:pt x="44" y="100"/>
                    <a:pt x="101" y="151"/>
                    <a:pt x="164" y="189"/>
                  </a:cubicBezTo>
                  <a:cubicBezTo>
                    <a:pt x="196" y="208"/>
                    <a:pt x="234" y="227"/>
                    <a:pt x="266" y="240"/>
                  </a:cubicBezTo>
                  <a:cubicBezTo>
                    <a:pt x="285" y="246"/>
                    <a:pt x="298" y="259"/>
                    <a:pt x="317" y="265"/>
                  </a:cubicBezTo>
                  <a:lnTo>
                    <a:pt x="349" y="265"/>
                  </a:lnTo>
                  <a:cubicBezTo>
                    <a:pt x="361" y="265"/>
                    <a:pt x="374" y="259"/>
                    <a:pt x="380" y="252"/>
                  </a:cubicBezTo>
                  <a:cubicBezTo>
                    <a:pt x="399" y="246"/>
                    <a:pt x="406" y="227"/>
                    <a:pt x="399" y="214"/>
                  </a:cubicBezTo>
                  <a:cubicBezTo>
                    <a:pt x="393" y="208"/>
                    <a:pt x="387" y="201"/>
                    <a:pt x="380" y="195"/>
                  </a:cubicBezTo>
                  <a:lnTo>
                    <a:pt x="374" y="189"/>
                  </a:lnTo>
                  <a:cubicBezTo>
                    <a:pt x="374" y="189"/>
                    <a:pt x="368" y="182"/>
                    <a:pt x="361" y="176"/>
                  </a:cubicBezTo>
                  <a:cubicBezTo>
                    <a:pt x="342" y="163"/>
                    <a:pt x="323" y="157"/>
                    <a:pt x="304" y="151"/>
                  </a:cubicBezTo>
                  <a:cubicBezTo>
                    <a:pt x="272" y="138"/>
                    <a:pt x="247" y="119"/>
                    <a:pt x="215" y="100"/>
                  </a:cubicBezTo>
                  <a:cubicBezTo>
                    <a:pt x="202" y="100"/>
                    <a:pt x="190" y="87"/>
                    <a:pt x="177" y="81"/>
                  </a:cubicBezTo>
                  <a:cubicBezTo>
                    <a:pt x="164" y="74"/>
                    <a:pt x="152" y="62"/>
                    <a:pt x="133" y="55"/>
                  </a:cubicBezTo>
                  <a:cubicBezTo>
                    <a:pt x="107" y="30"/>
                    <a:pt x="75" y="17"/>
                    <a:pt x="37" y="4"/>
                  </a:cubicBezTo>
                  <a:cubicBezTo>
                    <a:pt x="33" y="2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9" name="Google Shape;929;p43"/>
            <p:cNvSpPr/>
            <p:nvPr/>
          </p:nvSpPr>
          <p:spPr>
            <a:xfrm flipH="1">
              <a:off x="909864" y="4148379"/>
              <a:ext cx="62484" cy="18730"/>
            </a:xfrm>
            <a:custGeom>
              <a:avLst/>
              <a:gdLst/>
              <a:ahLst/>
              <a:cxnLst/>
              <a:rect l="l" t="t" r="r" b="b"/>
              <a:pathLst>
                <a:path w="407" h="122" extrusionOk="0">
                  <a:moveTo>
                    <a:pt x="25" y="0"/>
                  </a:moveTo>
                  <a:cubicBezTo>
                    <a:pt x="0" y="0"/>
                    <a:pt x="0" y="51"/>
                    <a:pt x="25" y="51"/>
                  </a:cubicBezTo>
                  <a:cubicBezTo>
                    <a:pt x="83" y="51"/>
                    <a:pt x="146" y="57"/>
                    <a:pt x="203" y="77"/>
                  </a:cubicBezTo>
                  <a:cubicBezTo>
                    <a:pt x="261" y="96"/>
                    <a:pt x="318" y="108"/>
                    <a:pt x="381" y="121"/>
                  </a:cubicBezTo>
                  <a:cubicBezTo>
                    <a:pt x="394" y="121"/>
                    <a:pt x="407" y="108"/>
                    <a:pt x="394" y="96"/>
                  </a:cubicBezTo>
                  <a:cubicBezTo>
                    <a:pt x="343" y="51"/>
                    <a:pt x="286" y="26"/>
                    <a:pt x="216" y="19"/>
                  </a:cubicBezTo>
                  <a:cubicBezTo>
                    <a:pt x="153" y="7"/>
                    <a:pt x="89" y="0"/>
                    <a:pt x="25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0" name="Google Shape;930;p43"/>
            <p:cNvSpPr/>
            <p:nvPr/>
          </p:nvSpPr>
          <p:spPr>
            <a:xfrm flipH="1">
              <a:off x="1180064" y="3987027"/>
              <a:ext cx="152755" cy="31319"/>
            </a:xfrm>
            <a:custGeom>
              <a:avLst/>
              <a:gdLst/>
              <a:ahLst/>
              <a:cxnLst/>
              <a:rect l="l" t="t" r="r" b="b"/>
              <a:pathLst>
                <a:path w="995" h="204" extrusionOk="0">
                  <a:moveTo>
                    <a:pt x="31" y="0"/>
                  </a:moveTo>
                  <a:cubicBezTo>
                    <a:pt x="11" y="0"/>
                    <a:pt x="0" y="30"/>
                    <a:pt x="22" y="41"/>
                  </a:cubicBezTo>
                  <a:cubicBezTo>
                    <a:pt x="162" y="143"/>
                    <a:pt x="321" y="193"/>
                    <a:pt x="492" y="200"/>
                  </a:cubicBezTo>
                  <a:cubicBezTo>
                    <a:pt x="523" y="202"/>
                    <a:pt x="553" y="204"/>
                    <a:pt x="583" y="204"/>
                  </a:cubicBezTo>
                  <a:cubicBezTo>
                    <a:pt x="636" y="204"/>
                    <a:pt x="688" y="199"/>
                    <a:pt x="740" y="187"/>
                  </a:cubicBezTo>
                  <a:cubicBezTo>
                    <a:pt x="823" y="181"/>
                    <a:pt x="905" y="149"/>
                    <a:pt x="975" y="98"/>
                  </a:cubicBezTo>
                  <a:cubicBezTo>
                    <a:pt x="994" y="79"/>
                    <a:pt x="975" y="54"/>
                    <a:pt x="956" y="54"/>
                  </a:cubicBezTo>
                  <a:cubicBezTo>
                    <a:pt x="880" y="66"/>
                    <a:pt x="810" y="92"/>
                    <a:pt x="734" y="104"/>
                  </a:cubicBezTo>
                  <a:cubicBezTo>
                    <a:pt x="658" y="117"/>
                    <a:pt x="575" y="117"/>
                    <a:pt x="499" y="117"/>
                  </a:cubicBezTo>
                  <a:cubicBezTo>
                    <a:pt x="340" y="104"/>
                    <a:pt x="187" y="66"/>
                    <a:pt x="41" y="3"/>
                  </a:cubicBezTo>
                  <a:cubicBezTo>
                    <a:pt x="38" y="1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1" name="Google Shape;931;p43"/>
            <p:cNvSpPr/>
            <p:nvPr/>
          </p:nvSpPr>
          <p:spPr>
            <a:xfrm flipH="1">
              <a:off x="888371" y="3888312"/>
              <a:ext cx="57417" cy="47438"/>
            </a:xfrm>
            <a:custGeom>
              <a:avLst/>
              <a:gdLst/>
              <a:ahLst/>
              <a:cxnLst/>
              <a:rect l="l" t="t" r="r" b="b"/>
              <a:pathLst>
                <a:path w="374" h="309" extrusionOk="0">
                  <a:moveTo>
                    <a:pt x="26" y="0"/>
                  </a:moveTo>
                  <a:cubicBezTo>
                    <a:pt x="12" y="0"/>
                    <a:pt x="1" y="20"/>
                    <a:pt x="11" y="36"/>
                  </a:cubicBezTo>
                  <a:cubicBezTo>
                    <a:pt x="30" y="61"/>
                    <a:pt x="56" y="87"/>
                    <a:pt x="81" y="112"/>
                  </a:cubicBezTo>
                  <a:lnTo>
                    <a:pt x="164" y="182"/>
                  </a:lnTo>
                  <a:cubicBezTo>
                    <a:pt x="189" y="207"/>
                    <a:pt x="215" y="226"/>
                    <a:pt x="240" y="252"/>
                  </a:cubicBezTo>
                  <a:cubicBezTo>
                    <a:pt x="253" y="264"/>
                    <a:pt x="266" y="271"/>
                    <a:pt x="278" y="284"/>
                  </a:cubicBezTo>
                  <a:cubicBezTo>
                    <a:pt x="297" y="296"/>
                    <a:pt x="316" y="303"/>
                    <a:pt x="335" y="309"/>
                  </a:cubicBezTo>
                  <a:cubicBezTo>
                    <a:pt x="361" y="309"/>
                    <a:pt x="374" y="284"/>
                    <a:pt x="367" y="264"/>
                  </a:cubicBezTo>
                  <a:cubicBezTo>
                    <a:pt x="361" y="245"/>
                    <a:pt x="348" y="233"/>
                    <a:pt x="335" y="220"/>
                  </a:cubicBezTo>
                  <a:cubicBezTo>
                    <a:pt x="323" y="207"/>
                    <a:pt x="310" y="195"/>
                    <a:pt x="297" y="188"/>
                  </a:cubicBezTo>
                  <a:lnTo>
                    <a:pt x="208" y="118"/>
                  </a:lnTo>
                  <a:lnTo>
                    <a:pt x="132" y="55"/>
                  </a:lnTo>
                  <a:cubicBezTo>
                    <a:pt x="100" y="36"/>
                    <a:pt x="69" y="17"/>
                    <a:pt x="37" y="4"/>
                  </a:cubicBezTo>
                  <a:cubicBezTo>
                    <a:pt x="33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2" name="Google Shape;932;p43"/>
            <p:cNvSpPr/>
            <p:nvPr/>
          </p:nvSpPr>
          <p:spPr>
            <a:xfrm flipH="1">
              <a:off x="936116" y="3893531"/>
              <a:ext cx="28862" cy="26713"/>
            </a:xfrm>
            <a:custGeom>
              <a:avLst/>
              <a:gdLst/>
              <a:ahLst/>
              <a:cxnLst/>
              <a:rect l="l" t="t" r="r" b="b"/>
              <a:pathLst>
                <a:path w="188" h="174" extrusionOk="0">
                  <a:moveTo>
                    <a:pt x="27" y="0"/>
                  </a:moveTo>
                  <a:cubicBezTo>
                    <a:pt x="14" y="0"/>
                    <a:pt x="0" y="15"/>
                    <a:pt x="9" y="33"/>
                  </a:cubicBezTo>
                  <a:cubicBezTo>
                    <a:pt x="28" y="65"/>
                    <a:pt x="54" y="91"/>
                    <a:pt x="79" y="116"/>
                  </a:cubicBezTo>
                  <a:cubicBezTo>
                    <a:pt x="85" y="129"/>
                    <a:pt x="98" y="141"/>
                    <a:pt x="117" y="148"/>
                  </a:cubicBezTo>
                  <a:lnTo>
                    <a:pt x="143" y="167"/>
                  </a:lnTo>
                  <a:cubicBezTo>
                    <a:pt x="143" y="167"/>
                    <a:pt x="149" y="173"/>
                    <a:pt x="155" y="173"/>
                  </a:cubicBezTo>
                  <a:lnTo>
                    <a:pt x="168" y="173"/>
                  </a:lnTo>
                  <a:cubicBezTo>
                    <a:pt x="181" y="167"/>
                    <a:pt x="187" y="161"/>
                    <a:pt x="181" y="148"/>
                  </a:cubicBezTo>
                  <a:lnTo>
                    <a:pt x="181" y="141"/>
                  </a:lnTo>
                  <a:cubicBezTo>
                    <a:pt x="174" y="135"/>
                    <a:pt x="168" y="129"/>
                    <a:pt x="168" y="122"/>
                  </a:cubicBezTo>
                  <a:lnTo>
                    <a:pt x="149" y="110"/>
                  </a:lnTo>
                  <a:cubicBezTo>
                    <a:pt x="136" y="97"/>
                    <a:pt x="124" y="84"/>
                    <a:pt x="111" y="78"/>
                  </a:cubicBezTo>
                  <a:lnTo>
                    <a:pt x="92" y="59"/>
                  </a:lnTo>
                  <a:lnTo>
                    <a:pt x="79" y="46"/>
                  </a:lnTo>
                  <a:cubicBezTo>
                    <a:pt x="66" y="33"/>
                    <a:pt x="54" y="21"/>
                    <a:pt x="41" y="8"/>
                  </a:cubicBezTo>
                  <a:cubicBezTo>
                    <a:pt x="37" y="3"/>
                    <a:pt x="32" y="0"/>
                    <a:pt x="27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3" name="Google Shape;933;p43"/>
            <p:cNvSpPr/>
            <p:nvPr/>
          </p:nvSpPr>
          <p:spPr>
            <a:xfrm flipH="1">
              <a:off x="953772" y="3890461"/>
              <a:ext cx="53272" cy="42065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34" y="0"/>
                  </a:moveTo>
                  <a:cubicBezTo>
                    <a:pt x="17" y="0"/>
                    <a:pt x="1" y="30"/>
                    <a:pt x="23" y="41"/>
                  </a:cubicBezTo>
                  <a:cubicBezTo>
                    <a:pt x="48" y="60"/>
                    <a:pt x="67" y="73"/>
                    <a:pt x="93" y="92"/>
                  </a:cubicBezTo>
                  <a:cubicBezTo>
                    <a:pt x="112" y="111"/>
                    <a:pt x="137" y="130"/>
                    <a:pt x="162" y="149"/>
                  </a:cubicBezTo>
                  <a:cubicBezTo>
                    <a:pt x="182" y="161"/>
                    <a:pt x="201" y="181"/>
                    <a:pt x="226" y="200"/>
                  </a:cubicBezTo>
                  <a:cubicBezTo>
                    <a:pt x="232" y="212"/>
                    <a:pt x="245" y="225"/>
                    <a:pt x="251" y="231"/>
                  </a:cubicBezTo>
                  <a:cubicBezTo>
                    <a:pt x="264" y="250"/>
                    <a:pt x="277" y="263"/>
                    <a:pt x="296" y="270"/>
                  </a:cubicBezTo>
                  <a:cubicBezTo>
                    <a:pt x="301" y="272"/>
                    <a:pt x="307" y="273"/>
                    <a:pt x="312" y="273"/>
                  </a:cubicBezTo>
                  <a:cubicBezTo>
                    <a:pt x="331" y="273"/>
                    <a:pt x="347" y="256"/>
                    <a:pt x="347" y="231"/>
                  </a:cubicBezTo>
                  <a:cubicBezTo>
                    <a:pt x="328" y="200"/>
                    <a:pt x="309" y="168"/>
                    <a:pt x="277" y="149"/>
                  </a:cubicBezTo>
                  <a:cubicBezTo>
                    <a:pt x="258" y="123"/>
                    <a:pt x="232" y="104"/>
                    <a:pt x="213" y="85"/>
                  </a:cubicBezTo>
                  <a:cubicBezTo>
                    <a:pt x="188" y="66"/>
                    <a:pt x="162" y="53"/>
                    <a:pt x="137" y="41"/>
                  </a:cubicBezTo>
                  <a:cubicBezTo>
                    <a:pt x="105" y="22"/>
                    <a:pt x="74" y="9"/>
                    <a:pt x="42" y="3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4" name="Google Shape;934;p43"/>
            <p:cNvSpPr/>
            <p:nvPr/>
          </p:nvSpPr>
          <p:spPr>
            <a:xfrm flipH="1">
              <a:off x="986932" y="3889386"/>
              <a:ext cx="42986" cy="26866"/>
            </a:xfrm>
            <a:custGeom>
              <a:avLst/>
              <a:gdLst/>
              <a:ahLst/>
              <a:cxnLst/>
              <a:rect l="l" t="t" r="r" b="b"/>
              <a:pathLst>
                <a:path w="280" h="175" extrusionOk="0">
                  <a:moveTo>
                    <a:pt x="25" y="1"/>
                  </a:moveTo>
                  <a:cubicBezTo>
                    <a:pt x="19" y="1"/>
                    <a:pt x="11" y="5"/>
                    <a:pt x="6" y="10"/>
                  </a:cubicBezTo>
                  <a:cubicBezTo>
                    <a:pt x="0" y="22"/>
                    <a:pt x="6" y="35"/>
                    <a:pt x="19" y="41"/>
                  </a:cubicBezTo>
                  <a:cubicBezTo>
                    <a:pt x="64" y="54"/>
                    <a:pt x="102" y="73"/>
                    <a:pt x="140" y="99"/>
                  </a:cubicBezTo>
                  <a:cubicBezTo>
                    <a:pt x="159" y="111"/>
                    <a:pt x="178" y="124"/>
                    <a:pt x="197" y="137"/>
                  </a:cubicBezTo>
                  <a:cubicBezTo>
                    <a:pt x="216" y="149"/>
                    <a:pt x="216" y="149"/>
                    <a:pt x="229" y="156"/>
                  </a:cubicBezTo>
                  <a:cubicBezTo>
                    <a:pt x="235" y="168"/>
                    <a:pt x="248" y="168"/>
                    <a:pt x="261" y="175"/>
                  </a:cubicBezTo>
                  <a:cubicBezTo>
                    <a:pt x="273" y="175"/>
                    <a:pt x="280" y="168"/>
                    <a:pt x="280" y="156"/>
                  </a:cubicBezTo>
                  <a:cubicBezTo>
                    <a:pt x="273" y="143"/>
                    <a:pt x="267" y="130"/>
                    <a:pt x="261" y="124"/>
                  </a:cubicBezTo>
                  <a:cubicBezTo>
                    <a:pt x="254" y="118"/>
                    <a:pt x="242" y="105"/>
                    <a:pt x="235" y="99"/>
                  </a:cubicBezTo>
                  <a:cubicBezTo>
                    <a:pt x="210" y="80"/>
                    <a:pt x="191" y="67"/>
                    <a:pt x="172" y="54"/>
                  </a:cubicBezTo>
                  <a:cubicBezTo>
                    <a:pt x="127" y="35"/>
                    <a:pt x="83" y="16"/>
                    <a:pt x="32" y="3"/>
                  </a:cubicBezTo>
                  <a:cubicBezTo>
                    <a:pt x="30" y="1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5" name="Google Shape;935;p43"/>
            <p:cNvSpPr/>
            <p:nvPr/>
          </p:nvSpPr>
          <p:spPr>
            <a:xfrm flipH="1">
              <a:off x="1004280" y="3897370"/>
              <a:ext cx="85205" cy="36845"/>
            </a:xfrm>
            <a:custGeom>
              <a:avLst/>
              <a:gdLst/>
              <a:ahLst/>
              <a:cxnLst/>
              <a:rect l="l" t="t" r="r" b="b"/>
              <a:pathLst>
                <a:path w="555" h="240" extrusionOk="0">
                  <a:moveTo>
                    <a:pt x="141" y="0"/>
                  </a:moveTo>
                  <a:cubicBezTo>
                    <a:pt x="103" y="0"/>
                    <a:pt x="62" y="11"/>
                    <a:pt x="26" y="21"/>
                  </a:cubicBezTo>
                  <a:cubicBezTo>
                    <a:pt x="0" y="28"/>
                    <a:pt x="13" y="72"/>
                    <a:pt x="45" y="72"/>
                  </a:cubicBezTo>
                  <a:cubicBezTo>
                    <a:pt x="62" y="71"/>
                    <a:pt x="80" y="70"/>
                    <a:pt x="97" y="70"/>
                  </a:cubicBezTo>
                  <a:cubicBezTo>
                    <a:pt x="158" y="70"/>
                    <a:pt x="221" y="79"/>
                    <a:pt x="280" y="104"/>
                  </a:cubicBezTo>
                  <a:cubicBezTo>
                    <a:pt x="318" y="116"/>
                    <a:pt x="350" y="136"/>
                    <a:pt x="382" y="155"/>
                  </a:cubicBezTo>
                  <a:cubicBezTo>
                    <a:pt x="420" y="180"/>
                    <a:pt x="445" y="212"/>
                    <a:pt x="483" y="231"/>
                  </a:cubicBezTo>
                  <a:cubicBezTo>
                    <a:pt x="493" y="237"/>
                    <a:pt x="502" y="240"/>
                    <a:pt x="511" y="240"/>
                  </a:cubicBezTo>
                  <a:cubicBezTo>
                    <a:pt x="537" y="240"/>
                    <a:pt x="555" y="215"/>
                    <a:pt x="541" y="186"/>
                  </a:cubicBezTo>
                  <a:cubicBezTo>
                    <a:pt x="515" y="142"/>
                    <a:pt x="477" y="104"/>
                    <a:pt x="433" y="78"/>
                  </a:cubicBezTo>
                  <a:cubicBezTo>
                    <a:pt x="356" y="28"/>
                    <a:pt x="261" y="2"/>
                    <a:pt x="166" y="2"/>
                  </a:cubicBezTo>
                  <a:cubicBezTo>
                    <a:pt x="158" y="1"/>
                    <a:pt x="149" y="0"/>
                    <a:pt x="141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6" name="Google Shape;936;p43"/>
            <p:cNvSpPr/>
            <p:nvPr/>
          </p:nvSpPr>
          <p:spPr>
            <a:xfrm flipH="1">
              <a:off x="863040" y="3917327"/>
              <a:ext cx="22568" cy="18423"/>
            </a:xfrm>
            <a:custGeom>
              <a:avLst/>
              <a:gdLst/>
              <a:ahLst/>
              <a:cxnLst/>
              <a:rect l="l" t="t" r="r" b="b"/>
              <a:pathLst>
                <a:path w="147" h="120" extrusionOk="0">
                  <a:moveTo>
                    <a:pt x="14" y="1"/>
                  </a:moveTo>
                  <a:cubicBezTo>
                    <a:pt x="10" y="1"/>
                    <a:pt x="7" y="2"/>
                    <a:pt x="7" y="6"/>
                  </a:cubicBezTo>
                  <a:cubicBezTo>
                    <a:pt x="1" y="12"/>
                    <a:pt x="1" y="18"/>
                    <a:pt x="7" y="25"/>
                  </a:cubicBezTo>
                  <a:lnTo>
                    <a:pt x="64" y="75"/>
                  </a:lnTo>
                  <a:lnTo>
                    <a:pt x="128" y="120"/>
                  </a:lnTo>
                  <a:cubicBezTo>
                    <a:pt x="134" y="120"/>
                    <a:pt x="147" y="114"/>
                    <a:pt x="140" y="107"/>
                  </a:cubicBezTo>
                  <a:cubicBezTo>
                    <a:pt x="121" y="88"/>
                    <a:pt x="102" y="69"/>
                    <a:pt x="83" y="50"/>
                  </a:cubicBezTo>
                  <a:cubicBezTo>
                    <a:pt x="64" y="37"/>
                    <a:pt x="45" y="18"/>
                    <a:pt x="26" y="6"/>
                  </a:cubicBezTo>
                  <a:cubicBezTo>
                    <a:pt x="23" y="2"/>
                    <a:pt x="18" y="1"/>
                    <a:pt x="14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7" name="Google Shape;937;p43"/>
            <p:cNvSpPr/>
            <p:nvPr/>
          </p:nvSpPr>
          <p:spPr>
            <a:xfrm flipH="1">
              <a:off x="739301" y="3925157"/>
              <a:ext cx="82135" cy="74305"/>
            </a:xfrm>
            <a:custGeom>
              <a:avLst/>
              <a:gdLst/>
              <a:ahLst/>
              <a:cxnLst/>
              <a:rect l="l" t="t" r="r" b="b"/>
              <a:pathLst>
                <a:path w="535" h="484" extrusionOk="0">
                  <a:moveTo>
                    <a:pt x="32" y="0"/>
                  </a:moveTo>
                  <a:cubicBezTo>
                    <a:pt x="13" y="0"/>
                    <a:pt x="1" y="28"/>
                    <a:pt x="21" y="44"/>
                  </a:cubicBezTo>
                  <a:cubicBezTo>
                    <a:pt x="104" y="107"/>
                    <a:pt x="186" y="177"/>
                    <a:pt x="263" y="247"/>
                  </a:cubicBezTo>
                  <a:cubicBezTo>
                    <a:pt x="301" y="285"/>
                    <a:pt x="339" y="323"/>
                    <a:pt x="371" y="361"/>
                  </a:cubicBezTo>
                  <a:cubicBezTo>
                    <a:pt x="390" y="380"/>
                    <a:pt x="409" y="406"/>
                    <a:pt x="428" y="425"/>
                  </a:cubicBezTo>
                  <a:cubicBezTo>
                    <a:pt x="440" y="444"/>
                    <a:pt x="460" y="469"/>
                    <a:pt x="485" y="482"/>
                  </a:cubicBezTo>
                  <a:cubicBezTo>
                    <a:pt x="488" y="483"/>
                    <a:pt x="492" y="483"/>
                    <a:pt x="495" y="483"/>
                  </a:cubicBezTo>
                  <a:cubicBezTo>
                    <a:pt x="517" y="483"/>
                    <a:pt x="535" y="466"/>
                    <a:pt x="529" y="444"/>
                  </a:cubicBezTo>
                  <a:cubicBezTo>
                    <a:pt x="523" y="418"/>
                    <a:pt x="510" y="393"/>
                    <a:pt x="485" y="374"/>
                  </a:cubicBezTo>
                  <a:cubicBezTo>
                    <a:pt x="466" y="355"/>
                    <a:pt x="453" y="336"/>
                    <a:pt x="434" y="317"/>
                  </a:cubicBezTo>
                  <a:cubicBezTo>
                    <a:pt x="396" y="272"/>
                    <a:pt x="352" y="234"/>
                    <a:pt x="313" y="196"/>
                  </a:cubicBezTo>
                  <a:cubicBezTo>
                    <a:pt x="231" y="126"/>
                    <a:pt x="142" y="63"/>
                    <a:pt x="46" y="5"/>
                  </a:cubicBezTo>
                  <a:cubicBezTo>
                    <a:pt x="42" y="2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8" name="Google Shape;938;p43"/>
            <p:cNvSpPr/>
            <p:nvPr/>
          </p:nvSpPr>
          <p:spPr>
            <a:xfrm flipH="1">
              <a:off x="1290600" y="5046946"/>
              <a:ext cx="43754" cy="7369"/>
            </a:xfrm>
            <a:custGeom>
              <a:avLst/>
              <a:gdLst/>
              <a:ahLst/>
              <a:cxnLst/>
              <a:rect l="l" t="t" r="r" b="b"/>
              <a:pathLst>
                <a:path w="285" h="48" extrusionOk="0">
                  <a:moveTo>
                    <a:pt x="32" y="0"/>
                  </a:moveTo>
                  <a:cubicBezTo>
                    <a:pt x="7" y="0"/>
                    <a:pt x="0" y="38"/>
                    <a:pt x="26" y="45"/>
                  </a:cubicBezTo>
                  <a:cubicBezTo>
                    <a:pt x="48" y="46"/>
                    <a:pt x="70" y="47"/>
                    <a:pt x="91" y="47"/>
                  </a:cubicBezTo>
                  <a:cubicBezTo>
                    <a:pt x="150" y="47"/>
                    <a:pt x="207" y="41"/>
                    <a:pt x="267" y="32"/>
                  </a:cubicBezTo>
                  <a:cubicBezTo>
                    <a:pt x="269" y="33"/>
                    <a:pt x="270" y="33"/>
                    <a:pt x="271" y="33"/>
                  </a:cubicBezTo>
                  <a:cubicBezTo>
                    <a:pt x="281" y="33"/>
                    <a:pt x="284" y="13"/>
                    <a:pt x="267" y="13"/>
                  </a:cubicBezTo>
                  <a:cubicBezTo>
                    <a:pt x="191" y="0"/>
                    <a:pt x="108" y="0"/>
                    <a:pt x="32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9" name="Google Shape;939;p43"/>
            <p:cNvSpPr/>
            <p:nvPr/>
          </p:nvSpPr>
          <p:spPr>
            <a:xfrm flipH="1">
              <a:off x="891288" y="5065369"/>
              <a:ext cx="48974" cy="10900"/>
            </a:xfrm>
            <a:custGeom>
              <a:avLst/>
              <a:gdLst/>
              <a:ahLst/>
              <a:cxnLst/>
              <a:rect l="l" t="t" r="r" b="b"/>
              <a:pathLst>
                <a:path w="319" h="71" extrusionOk="0">
                  <a:moveTo>
                    <a:pt x="33" y="1"/>
                  </a:moveTo>
                  <a:cubicBezTo>
                    <a:pt x="1" y="1"/>
                    <a:pt x="1" y="45"/>
                    <a:pt x="33" y="52"/>
                  </a:cubicBezTo>
                  <a:lnTo>
                    <a:pt x="166" y="71"/>
                  </a:lnTo>
                  <a:lnTo>
                    <a:pt x="293" y="71"/>
                  </a:lnTo>
                  <a:cubicBezTo>
                    <a:pt x="318" y="71"/>
                    <a:pt x="312" y="52"/>
                    <a:pt x="293" y="45"/>
                  </a:cubicBezTo>
                  <a:cubicBezTo>
                    <a:pt x="280" y="39"/>
                    <a:pt x="255" y="33"/>
                    <a:pt x="230" y="33"/>
                  </a:cubicBezTo>
                  <a:cubicBezTo>
                    <a:pt x="210" y="26"/>
                    <a:pt x="191" y="20"/>
                    <a:pt x="166" y="20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0" name="Google Shape;940;p43"/>
            <p:cNvSpPr/>
            <p:nvPr/>
          </p:nvSpPr>
          <p:spPr>
            <a:xfrm flipH="1">
              <a:off x="648415" y="5130769"/>
              <a:ext cx="28402" cy="7062"/>
            </a:xfrm>
            <a:custGeom>
              <a:avLst/>
              <a:gdLst/>
              <a:ahLst/>
              <a:cxnLst/>
              <a:rect l="l" t="t" r="r" b="b"/>
              <a:pathLst>
                <a:path w="185" h="46" extrusionOk="0">
                  <a:moveTo>
                    <a:pt x="20" y="1"/>
                  </a:moveTo>
                  <a:cubicBezTo>
                    <a:pt x="13" y="1"/>
                    <a:pt x="1" y="7"/>
                    <a:pt x="1" y="20"/>
                  </a:cubicBezTo>
                  <a:cubicBezTo>
                    <a:pt x="1" y="32"/>
                    <a:pt x="7" y="45"/>
                    <a:pt x="20" y="45"/>
                  </a:cubicBezTo>
                  <a:lnTo>
                    <a:pt x="172" y="45"/>
                  </a:lnTo>
                  <a:cubicBezTo>
                    <a:pt x="178" y="45"/>
                    <a:pt x="185" y="39"/>
                    <a:pt x="185" y="32"/>
                  </a:cubicBezTo>
                  <a:cubicBezTo>
                    <a:pt x="185" y="26"/>
                    <a:pt x="178" y="20"/>
                    <a:pt x="172" y="20"/>
                  </a:cubicBezTo>
                  <a:cubicBezTo>
                    <a:pt x="147" y="13"/>
                    <a:pt x="121" y="13"/>
                    <a:pt x="96" y="7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1" name="Google Shape;941;p43"/>
            <p:cNvSpPr/>
            <p:nvPr/>
          </p:nvSpPr>
          <p:spPr>
            <a:xfrm flipH="1">
              <a:off x="1417102" y="5012710"/>
              <a:ext cx="59720" cy="8904"/>
            </a:xfrm>
            <a:custGeom>
              <a:avLst/>
              <a:gdLst/>
              <a:ahLst/>
              <a:cxnLst/>
              <a:rect l="l" t="t" r="r" b="b"/>
              <a:pathLst>
                <a:path w="389" h="58" extrusionOk="0">
                  <a:moveTo>
                    <a:pt x="32" y="1"/>
                  </a:moveTo>
                  <a:cubicBezTo>
                    <a:pt x="7" y="1"/>
                    <a:pt x="1" y="39"/>
                    <a:pt x="26" y="39"/>
                  </a:cubicBezTo>
                  <a:cubicBezTo>
                    <a:pt x="140" y="51"/>
                    <a:pt x="255" y="58"/>
                    <a:pt x="369" y="58"/>
                  </a:cubicBezTo>
                  <a:cubicBezTo>
                    <a:pt x="388" y="58"/>
                    <a:pt x="388" y="26"/>
                    <a:pt x="369" y="20"/>
                  </a:cubicBezTo>
                  <a:cubicBezTo>
                    <a:pt x="255" y="7"/>
                    <a:pt x="147" y="1"/>
                    <a:pt x="32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2" name="Google Shape;942;p43"/>
            <p:cNvSpPr/>
            <p:nvPr/>
          </p:nvSpPr>
          <p:spPr>
            <a:xfrm flipH="1">
              <a:off x="629839" y="5022536"/>
              <a:ext cx="373827" cy="35157"/>
            </a:xfrm>
            <a:custGeom>
              <a:avLst/>
              <a:gdLst/>
              <a:ahLst/>
              <a:cxnLst/>
              <a:rect l="l" t="t" r="r" b="b"/>
              <a:pathLst>
                <a:path w="2435" h="229" extrusionOk="0">
                  <a:moveTo>
                    <a:pt x="32" y="0"/>
                  </a:moveTo>
                  <a:cubicBezTo>
                    <a:pt x="7" y="0"/>
                    <a:pt x="1" y="38"/>
                    <a:pt x="32" y="45"/>
                  </a:cubicBezTo>
                  <a:cubicBezTo>
                    <a:pt x="426" y="70"/>
                    <a:pt x="827" y="108"/>
                    <a:pt x="1221" y="140"/>
                  </a:cubicBezTo>
                  <a:lnTo>
                    <a:pt x="1818" y="191"/>
                  </a:lnTo>
                  <a:cubicBezTo>
                    <a:pt x="2009" y="216"/>
                    <a:pt x="2206" y="229"/>
                    <a:pt x="2403" y="229"/>
                  </a:cubicBezTo>
                  <a:cubicBezTo>
                    <a:pt x="2435" y="229"/>
                    <a:pt x="2428" y="184"/>
                    <a:pt x="2396" y="172"/>
                  </a:cubicBezTo>
                  <a:cubicBezTo>
                    <a:pt x="2206" y="134"/>
                    <a:pt x="2002" y="108"/>
                    <a:pt x="1805" y="102"/>
                  </a:cubicBezTo>
                  <a:cubicBezTo>
                    <a:pt x="1608" y="83"/>
                    <a:pt x="1418" y="64"/>
                    <a:pt x="1221" y="51"/>
                  </a:cubicBezTo>
                  <a:cubicBezTo>
                    <a:pt x="827" y="19"/>
                    <a:pt x="426" y="7"/>
                    <a:pt x="32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3" name="Google Shape;943;p43"/>
            <p:cNvSpPr/>
            <p:nvPr/>
          </p:nvSpPr>
          <p:spPr>
            <a:xfrm flipH="1">
              <a:off x="706907" y="5086094"/>
              <a:ext cx="65554" cy="16580"/>
            </a:xfrm>
            <a:custGeom>
              <a:avLst/>
              <a:gdLst/>
              <a:ahLst/>
              <a:cxnLst/>
              <a:rect l="l" t="t" r="r" b="b"/>
              <a:pathLst>
                <a:path w="427" h="108" extrusionOk="0">
                  <a:moveTo>
                    <a:pt x="121" y="1"/>
                  </a:moveTo>
                  <a:cubicBezTo>
                    <a:pt x="90" y="1"/>
                    <a:pt x="58" y="2"/>
                    <a:pt x="26" y="6"/>
                  </a:cubicBezTo>
                  <a:cubicBezTo>
                    <a:pt x="1" y="6"/>
                    <a:pt x="1" y="50"/>
                    <a:pt x="26" y="50"/>
                  </a:cubicBezTo>
                  <a:cubicBezTo>
                    <a:pt x="90" y="50"/>
                    <a:pt x="153" y="56"/>
                    <a:pt x="210" y="69"/>
                  </a:cubicBezTo>
                  <a:cubicBezTo>
                    <a:pt x="274" y="76"/>
                    <a:pt x="331" y="95"/>
                    <a:pt x="395" y="107"/>
                  </a:cubicBezTo>
                  <a:cubicBezTo>
                    <a:pt x="420" y="107"/>
                    <a:pt x="427" y="69"/>
                    <a:pt x="407" y="63"/>
                  </a:cubicBezTo>
                  <a:cubicBezTo>
                    <a:pt x="344" y="31"/>
                    <a:pt x="287" y="12"/>
                    <a:pt x="217" y="6"/>
                  </a:cubicBezTo>
                  <a:cubicBezTo>
                    <a:pt x="185" y="2"/>
                    <a:pt x="153" y="1"/>
                    <a:pt x="12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4" name="Google Shape;944;p43"/>
            <p:cNvSpPr/>
            <p:nvPr/>
          </p:nvSpPr>
          <p:spPr>
            <a:xfrm flipH="1">
              <a:off x="289326" y="5099451"/>
              <a:ext cx="189140" cy="26713"/>
            </a:xfrm>
            <a:custGeom>
              <a:avLst/>
              <a:gdLst/>
              <a:ahLst/>
              <a:cxnLst/>
              <a:rect l="l" t="t" r="r" b="b"/>
              <a:pathLst>
                <a:path w="1232" h="174" extrusionOk="0">
                  <a:moveTo>
                    <a:pt x="1028" y="1"/>
                  </a:moveTo>
                  <a:cubicBezTo>
                    <a:pt x="994" y="1"/>
                    <a:pt x="960" y="3"/>
                    <a:pt x="926" y="8"/>
                  </a:cubicBezTo>
                  <a:cubicBezTo>
                    <a:pt x="825" y="8"/>
                    <a:pt x="723" y="20"/>
                    <a:pt x="621" y="27"/>
                  </a:cubicBezTo>
                  <a:cubicBezTo>
                    <a:pt x="418" y="52"/>
                    <a:pt x="221" y="84"/>
                    <a:pt x="24" y="135"/>
                  </a:cubicBezTo>
                  <a:cubicBezTo>
                    <a:pt x="0" y="141"/>
                    <a:pt x="4" y="174"/>
                    <a:pt x="25" y="174"/>
                  </a:cubicBezTo>
                  <a:cubicBezTo>
                    <a:pt x="27" y="174"/>
                    <a:pt x="28" y="173"/>
                    <a:pt x="30" y="173"/>
                  </a:cubicBezTo>
                  <a:cubicBezTo>
                    <a:pt x="221" y="135"/>
                    <a:pt x="418" y="103"/>
                    <a:pt x="615" y="84"/>
                  </a:cubicBezTo>
                  <a:cubicBezTo>
                    <a:pt x="717" y="71"/>
                    <a:pt x="818" y="65"/>
                    <a:pt x="914" y="65"/>
                  </a:cubicBezTo>
                  <a:cubicBezTo>
                    <a:pt x="1015" y="65"/>
                    <a:pt x="1111" y="58"/>
                    <a:pt x="1212" y="46"/>
                  </a:cubicBezTo>
                  <a:cubicBezTo>
                    <a:pt x="1231" y="46"/>
                    <a:pt x="1231" y="20"/>
                    <a:pt x="1212" y="20"/>
                  </a:cubicBezTo>
                  <a:cubicBezTo>
                    <a:pt x="1151" y="8"/>
                    <a:pt x="1089" y="1"/>
                    <a:pt x="1028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5" name="Google Shape;945;p43"/>
            <p:cNvSpPr/>
            <p:nvPr/>
          </p:nvSpPr>
          <p:spPr>
            <a:xfrm flipH="1">
              <a:off x="133194" y="4672198"/>
              <a:ext cx="160277" cy="177779"/>
            </a:xfrm>
            <a:custGeom>
              <a:avLst/>
              <a:gdLst/>
              <a:ahLst/>
              <a:cxnLst/>
              <a:rect l="l" t="t" r="r" b="b"/>
              <a:pathLst>
                <a:path w="1044" h="1158" extrusionOk="0">
                  <a:moveTo>
                    <a:pt x="1" y="1"/>
                  </a:moveTo>
                  <a:cubicBezTo>
                    <a:pt x="192" y="223"/>
                    <a:pt x="389" y="439"/>
                    <a:pt x="579" y="662"/>
                  </a:cubicBezTo>
                  <a:lnTo>
                    <a:pt x="999" y="1157"/>
                  </a:lnTo>
                  <a:cubicBezTo>
                    <a:pt x="999" y="1151"/>
                    <a:pt x="1005" y="1145"/>
                    <a:pt x="1005" y="1138"/>
                  </a:cubicBezTo>
                  <a:cubicBezTo>
                    <a:pt x="1011" y="1100"/>
                    <a:pt x="1018" y="1062"/>
                    <a:pt x="1024" y="1030"/>
                  </a:cubicBezTo>
                  <a:cubicBezTo>
                    <a:pt x="1043" y="954"/>
                    <a:pt x="1037" y="878"/>
                    <a:pt x="1005" y="808"/>
                  </a:cubicBezTo>
                  <a:cubicBezTo>
                    <a:pt x="967" y="738"/>
                    <a:pt x="916" y="681"/>
                    <a:pt x="853" y="643"/>
                  </a:cubicBezTo>
                  <a:cubicBezTo>
                    <a:pt x="789" y="585"/>
                    <a:pt x="713" y="535"/>
                    <a:pt x="649" y="484"/>
                  </a:cubicBezTo>
                  <a:lnTo>
                    <a:pt x="217" y="166"/>
                  </a:lnTo>
                  <a:cubicBezTo>
                    <a:pt x="141" y="109"/>
                    <a:pt x="71" y="5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6" name="Google Shape;946;p43"/>
            <p:cNvSpPr/>
            <p:nvPr/>
          </p:nvSpPr>
          <p:spPr>
            <a:xfrm flipH="1">
              <a:off x="269829" y="4433163"/>
              <a:ext cx="80139" cy="215853"/>
            </a:xfrm>
            <a:custGeom>
              <a:avLst/>
              <a:gdLst/>
              <a:ahLst/>
              <a:cxnLst/>
              <a:rect l="l" t="t" r="r" b="b"/>
              <a:pathLst>
                <a:path w="522" h="1406" extrusionOk="0">
                  <a:moveTo>
                    <a:pt x="26" y="1"/>
                  </a:moveTo>
                  <a:lnTo>
                    <a:pt x="26" y="1"/>
                  </a:lnTo>
                  <a:cubicBezTo>
                    <a:pt x="70" y="134"/>
                    <a:pt x="108" y="261"/>
                    <a:pt x="134" y="401"/>
                  </a:cubicBezTo>
                  <a:cubicBezTo>
                    <a:pt x="159" y="497"/>
                    <a:pt x="172" y="598"/>
                    <a:pt x="191" y="700"/>
                  </a:cubicBezTo>
                  <a:cubicBezTo>
                    <a:pt x="216" y="802"/>
                    <a:pt x="210" y="903"/>
                    <a:pt x="172" y="1005"/>
                  </a:cubicBezTo>
                  <a:cubicBezTo>
                    <a:pt x="147" y="1075"/>
                    <a:pt x="77" y="1126"/>
                    <a:pt x="0" y="1132"/>
                  </a:cubicBezTo>
                  <a:lnTo>
                    <a:pt x="19" y="1157"/>
                  </a:lnTo>
                  <a:lnTo>
                    <a:pt x="210" y="1374"/>
                  </a:lnTo>
                  <a:lnTo>
                    <a:pt x="267" y="1405"/>
                  </a:lnTo>
                  <a:cubicBezTo>
                    <a:pt x="337" y="1405"/>
                    <a:pt x="407" y="1374"/>
                    <a:pt x="452" y="1310"/>
                  </a:cubicBezTo>
                  <a:cubicBezTo>
                    <a:pt x="521" y="1208"/>
                    <a:pt x="502" y="1081"/>
                    <a:pt x="477" y="967"/>
                  </a:cubicBezTo>
                  <a:cubicBezTo>
                    <a:pt x="420" y="738"/>
                    <a:pt x="324" y="516"/>
                    <a:pt x="204" y="312"/>
                  </a:cubicBezTo>
                  <a:cubicBezTo>
                    <a:pt x="147" y="211"/>
                    <a:pt x="89" y="103"/>
                    <a:pt x="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flipH="1">
              <a:off x="1429845" y="3634232"/>
              <a:ext cx="265440" cy="73230"/>
            </a:xfrm>
            <a:custGeom>
              <a:avLst/>
              <a:gdLst/>
              <a:ahLst/>
              <a:cxnLst/>
              <a:rect l="l" t="t" r="r" b="b"/>
              <a:pathLst>
                <a:path w="1729" h="477" extrusionOk="0">
                  <a:moveTo>
                    <a:pt x="38" y="477"/>
                  </a:moveTo>
                  <a:cubicBezTo>
                    <a:pt x="19" y="471"/>
                    <a:pt x="6" y="451"/>
                    <a:pt x="6" y="432"/>
                  </a:cubicBezTo>
                  <a:cubicBezTo>
                    <a:pt x="0" y="401"/>
                    <a:pt x="32" y="363"/>
                    <a:pt x="51" y="337"/>
                  </a:cubicBezTo>
                  <a:cubicBezTo>
                    <a:pt x="108" y="286"/>
                    <a:pt x="172" y="242"/>
                    <a:pt x="235" y="204"/>
                  </a:cubicBezTo>
                  <a:cubicBezTo>
                    <a:pt x="369" y="127"/>
                    <a:pt x="515" y="77"/>
                    <a:pt x="661" y="51"/>
                  </a:cubicBezTo>
                  <a:cubicBezTo>
                    <a:pt x="960" y="0"/>
                    <a:pt x="1265" y="51"/>
                    <a:pt x="1519" y="210"/>
                  </a:cubicBezTo>
                  <a:cubicBezTo>
                    <a:pt x="1589" y="248"/>
                    <a:pt x="1659" y="299"/>
                    <a:pt x="1722" y="356"/>
                  </a:cubicBezTo>
                  <a:lnTo>
                    <a:pt x="1729" y="363"/>
                  </a:lnTo>
                  <a:cubicBezTo>
                    <a:pt x="1449" y="274"/>
                    <a:pt x="1150" y="229"/>
                    <a:pt x="858" y="229"/>
                  </a:cubicBezTo>
                  <a:cubicBezTo>
                    <a:pt x="680" y="229"/>
                    <a:pt x="502" y="248"/>
                    <a:pt x="331" y="280"/>
                  </a:cubicBezTo>
                  <a:cubicBezTo>
                    <a:pt x="223" y="299"/>
                    <a:pt x="57" y="337"/>
                    <a:pt x="38" y="4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8" name="Google Shape;948;p43"/>
            <p:cNvSpPr/>
            <p:nvPr/>
          </p:nvSpPr>
          <p:spPr>
            <a:xfrm flipH="1">
              <a:off x="1406356" y="3684894"/>
              <a:ext cx="267590" cy="94877"/>
            </a:xfrm>
            <a:custGeom>
              <a:avLst/>
              <a:gdLst/>
              <a:ahLst/>
              <a:cxnLst/>
              <a:rect l="l" t="t" r="r" b="b"/>
              <a:pathLst>
                <a:path w="1743" h="618" extrusionOk="0">
                  <a:moveTo>
                    <a:pt x="535" y="528"/>
                  </a:moveTo>
                  <a:cubicBezTo>
                    <a:pt x="338" y="452"/>
                    <a:pt x="185" y="299"/>
                    <a:pt x="1" y="210"/>
                  </a:cubicBezTo>
                  <a:cubicBezTo>
                    <a:pt x="7" y="198"/>
                    <a:pt x="7" y="191"/>
                    <a:pt x="7" y="179"/>
                  </a:cubicBezTo>
                  <a:cubicBezTo>
                    <a:pt x="7" y="83"/>
                    <a:pt x="192" y="71"/>
                    <a:pt x="268" y="58"/>
                  </a:cubicBezTo>
                  <a:cubicBezTo>
                    <a:pt x="395" y="33"/>
                    <a:pt x="535" y="20"/>
                    <a:pt x="668" y="13"/>
                  </a:cubicBezTo>
                  <a:cubicBezTo>
                    <a:pt x="935" y="1"/>
                    <a:pt x="1202" y="33"/>
                    <a:pt x="1456" y="90"/>
                  </a:cubicBezTo>
                  <a:cubicBezTo>
                    <a:pt x="1526" y="109"/>
                    <a:pt x="1590" y="128"/>
                    <a:pt x="1653" y="147"/>
                  </a:cubicBezTo>
                  <a:cubicBezTo>
                    <a:pt x="1679" y="153"/>
                    <a:pt x="1704" y="160"/>
                    <a:pt x="1723" y="172"/>
                  </a:cubicBezTo>
                  <a:cubicBezTo>
                    <a:pt x="1729" y="179"/>
                    <a:pt x="1736" y="179"/>
                    <a:pt x="1742" y="185"/>
                  </a:cubicBezTo>
                  <a:lnTo>
                    <a:pt x="1729" y="198"/>
                  </a:lnTo>
                  <a:cubicBezTo>
                    <a:pt x="1710" y="210"/>
                    <a:pt x="1691" y="217"/>
                    <a:pt x="1666" y="223"/>
                  </a:cubicBezTo>
                  <a:lnTo>
                    <a:pt x="1278" y="382"/>
                  </a:lnTo>
                  <a:cubicBezTo>
                    <a:pt x="1043" y="477"/>
                    <a:pt x="789" y="617"/>
                    <a:pt x="535" y="5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9" name="Google Shape;949;p43"/>
            <p:cNvSpPr/>
            <p:nvPr/>
          </p:nvSpPr>
          <p:spPr>
            <a:xfrm flipH="1">
              <a:off x="94199" y="3346377"/>
              <a:ext cx="1469364" cy="1656815"/>
            </a:xfrm>
            <a:custGeom>
              <a:avLst/>
              <a:gdLst/>
              <a:ahLst/>
              <a:cxnLst/>
              <a:rect l="l" t="t" r="r" b="b"/>
              <a:pathLst>
                <a:path w="9571" h="10792" extrusionOk="0">
                  <a:moveTo>
                    <a:pt x="1894" y="1"/>
                  </a:moveTo>
                  <a:cubicBezTo>
                    <a:pt x="1883" y="3"/>
                    <a:pt x="1873" y="7"/>
                    <a:pt x="1862" y="10"/>
                  </a:cubicBezTo>
                  <a:lnTo>
                    <a:pt x="1862" y="10"/>
                  </a:lnTo>
                  <a:cubicBezTo>
                    <a:pt x="1877" y="7"/>
                    <a:pt x="1892" y="4"/>
                    <a:pt x="1906" y="1"/>
                  </a:cubicBezTo>
                  <a:close/>
                  <a:moveTo>
                    <a:pt x="57" y="3074"/>
                  </a:moveTo>
                  <a:lnTo>
                    <a:pt x="57" y="3074"/>
                  </a:lnTo>
                  <a:cubicBezTo>
                    <a:pt x="57" y="3075"/>
                    <a:pt x="57" y="3075"/>
                    <a:pt x="57" y="3076"/>
                  </a:cubicBezTo>
                  <a:cubicBezTo>
                    <a:pt x="57" y="3076"/>
                    <a:pt x="57" y="3075"/>
                    <a:pt x="57" y="3074"/>
                  </a:cubicBezTo>
                  <a:close/>
                  <a:moveTo>
                    <a:pt x="1862" y="10"/>
                  </a:moveTo>
                  <a:cubicBezTo>
                    <a:pt x="1783" y="28"/>
                    <a:pt x="1708" y="50"/>
                    <a:pt x="1633" y="77"/>
                  </a:cubicBezTo>
                  <a:cubicBezTo>
                    <a:pt x="1049" y="293"/>
                    <a:pt x="566" y="725"/>
                    <a:pt x="286" y="1284"/>
                  </a:cubicBezTo>
                  <a:cubicBezTo>
                    <a:pt x="241" y="1373"/>
                    <a:pt x="203" y="1462"/>
                    <a:pt x="165" y="1551"/>
                  </a:cubicBezTo>
                  <a:cubicBezTo>
                    <a:pt x="133" y="1640"/>
                    <a:pt x="108" y="1729"/>
                    <a:pt x="76" y="1818"/>
                  </a:cubicBezTo>
                  <a:lnTo>
                    <a:pt x="89" y="1818"/>
                  </a:lnTo>
                  <a:cubicBezTo>
                    <a:pt x="102" y="1805"/>
                    <a:pt x="108" y="1786"/>
                    <a:pt x="121" y="1774"/>
                  </a:cubicBezTo>
                  <a:lnTo>
                    <a:pt x="153" y="1729"/>
                  </a:lnTo>
                  <a:cubicBezTo>
                    <a:pt x="178" y="1697"/>
                    <a:pt x="210" y="1672"/>
                    <a:pt x="241" y="1653"/>
                  </a:cubicBezTo>
                  <a:cubicBezTo>
                    <a:pt x="245" y="1649"/>
                    <a:pt x="249" y="1648"/>
                    <a:pt x="252" y="1648"/>
                  </a:cubicBezTo>
                  <a:cubicBezTo>
                    <a:pt x="261" y="1648"/>
                    <a:pt x="267" y="1657"/>
                    <a:pt x="267" y="1666"/>
                  </a:cubicBezTo>
                  <a:cubicBezTo>
                    <a:pt x="248" y="1704"/>
                    <a:pt x="229" y="1742"/>
                    <a:pt x="203" y="1767"/>
                  </a:cubicBezTo>
                  <a:cubicBezTo>
                    <a:pt x="191" y="1786"/>
                    <a:pt x="178" y="1799"/>
                    <a:pt x="165" y="1818"/>
                  </a:cubicBezTo>
                  <a:lnTo>
                    <a:pt x="159" y="1824"/>
                  </a:lnTo>
                  <a:cubicBezTo>
                    <a:pt x="184" y="1824"/>
                    <a:pt x="203" y="1831"/>
                    <a:pt x="229" y="1831"/>
                  </a:cubicBezTo>
                  <a:cubicBezTo>
                    <a:pt x="400" y="1863"/>
                    <a:pt x="559" y="1926"/>
                    <a:pt x="705" y="2021"/>
                  </a:cubicBezTo>
                  <a:cubicBezTo>
                    <a:pt x="826" y="2091"/>
                    <a:pt x="928" y="2180"/>
                    <a:pt x="1010" y="2282"/>
                  </a:cubicBezTo>
                  <a:cubicBezTo>
                    <a:pt x="1042" y="2295"/>
                    <a:pt x="1074" y="2307"/>
                    <a:pt x="1093" y="2333"/>
                  </a:cubicBezTo>
                  <a:cubicBezTo>
                    <a:pt x="1106" y="2346"/>
                    <a:pt x="1112" y="2358"/>
                    <a:pt x="1112" y="2377"/>
                  </a:cubicBezTo>
                  <a:lnTo>
                    <a:pt x="1131" y="2384"/>
                  </a:lnTo>
                  <a:cubicBezTo>
                    <a:pt x="1150" y="2390"/>
                    <a:pt x="1176" y="2403"/>
                    <a:pt x="1201" y="2415"/>
                  </a:cubicBezTo>
                  <a:cubicBezTo>
                    <a:pt x="1246" y="2435"/>
                    <a:pt x="1284" y="2447"/>
                    <a:pt x="1335" y="2466"/>
                  </a:cubicBezTo>
                  <a:cubicBezTo>
                    <a:pt x="1354" y="2466"/>
                    <a:pt x="1366" y="2479"/>
                    <a:pt x="1373" y="2498"/>
                  </a:cubicBezTo>
                  <a:cubicBezTo>
                    <a:pt x="1379" y="2517"/>
                    <a:pt x="1373" y="2536"/>
                    <a:pt x="1360" y="2543"/>
                  </a:cubicBezTo>
                  <a:cubicBezTo>
                    <a:pt x="1351" y="2552"/>
                    <a:pt x="1340" y="2555"/>
                    <a:pt x="1329" y="2555"/>
                  </a:cubicBezTo>
                  <a:cubicBezTo>
                    <a:pt x="1309" y="2555"/>
                    <a:pt x="1287" y="2544"/>
                    <a:pt x="1271" y="2536"/>
                  </a:cubicBezTo>
                  <a:cubicBezTo>
                    <a:pt x="1226" y="2523"/>
                    <a:pt x="1182" y="2498"/>
                    <a:pt x="1138" y="2473"/>
                  </a:cubicBezTo>
                  <a:cubicBezTo>
                    <a:pt x="1125" y="2466"/>
                    <a:pt x="1112" y="2454"/>
                    <a:pt x="1099" y="2447"/>
                  </a:cubicBezTo>
                  <a:cubicBezTo>
                    <a:pt x="1093" y="2454"/>
                    <a:pt x="1080" y="2466"/>
                    <a:pt x="1074" y="2473"/>
                  </a:cubicBezTo>
                  <a:cubicBezTo>
                    <a:pt x="1010" y="2511"/>
                    <a:pt x="941" y="2543"/>
                    <a:pt x="871" y="2568"/>
                  </a:cubicBezTo>
                  <a:lnTo>
                    <a:pt x="839" y="2581"/>
                  </a:lnTo>
                  <a:lnTo>
                    <a:pt x="635" y="2663"/>
                  </a:lnTo>
                  <a:cubicBezTo>
                    <a:pt x="489" y="2733"/>
                    <a:pt x="337" y="2790"/>
                    <a:pt x="184" y="2841"/>
                  </a:cubicBezTo>
                  <a:cubicBezTo>
                    <a:pt x="127" y="2854"/>
                    <a:pt x="64" y="2860"/>
                    <a:pt x="0" y="2860"/>
                  </a:cubicBezTo>
                  <a:cubicBezTo>
                    <a:pt x="6" y="2886"/>
                    <a:pt x="6" y="2911"/>
                    <a:pt x="13" y="2943"/>
                  </a:cubicBezTo>
                  <a:cubicBezTo>
                    <a:pt x="19" y="2981"/>
                    <a:pt x="32" y="3019"/>
                    <a:pt x="44" y="3051"/>
                  </a:cubicBezTo>
                  <a:cubicBezTo>
                    <a:pt x="50" y="3056"/>
                    <a:pt x="56" y="3067"/>
                    <a:pt x="57" y="3074"/>
                  </a:cubicBezTo>
                  <a:lnTo>
                    <a:pt x="57" y="3074"/>
                  </a:lnTo>
                  <a:cubicBezTo>
                    <a:pt x="51" y="3017"/>
                    <a:pt x="57" y="2961"/>
                    <a:pt x="70" y="2911"/>
                  </a:cubicBezTo>
                  <a:cubicBezTo>
                    <a:pt x="73" y="2902"/>
                    <a:pt x="81" y="2897"/>
                    <a:pt x="89" y="2897"/>
                  </a:cubicBezTo>
                  <a:cubicBezTo>
                    <a:pt x="97" y="2897"/>
                    <a:pt x="105" y="2902"/>
                    <a:pt x="108" y="2911"/>
                  </a:cubicBezTo>
                  <a:cubicBezTo>
                    <a:pt x="121" y="2949"/>
                    <a:pt x="127" y="2994"/>
                    <a:pt x="133" y="3032"/>
                  </a:cubicBezTo>
                  <a:cubicBezTo>
                    <a:pt x="140" y="3076"/>
                    <a:pt x="146" y="3121"/>
                    <a:pt x="159" y="3159"/>
                  </a:cubicBezTo>
                  <a:cubicBezTo>
                    <a:pt x="159" y="3178"/>
                    <a:pt x="165" y="3197"/>
                    <a:pt x="172" y="3223"/>
                  </a:cubicBezTo>
                  <a:cubicBezTo>
                    <a:pt x="178" y="3229"/>
                    <a:pt x="184" y="3235"/>
                    <a:pt x="191" y="3242"/>
                  </a:cubicBezTo>
                  <a:cubicBezTo>
                    <a:pt x="203" y="3254"/>
                    <a:pt x="203" y="3273"/>
                    <a:pt x="197" y="3286"/>
                  </a:cubicBezTo>
                  <a:cubicBezTo>
                    <a:pt x="210" y="3324"/>
                    <a:pt x="229" y="3362"/>
                    <a:pt x="248" y="3394"/>
                  </a:cubicBezTo>
                  <a:cubicBezTo>
                    <a:pt x="286" y="3470"/>
                    <a:pt x="337" y="3540"/>
                    <a:pt x="394" y="3604"/>
                  </a:cubicBezTo>
                  <a:cubicBezTo>
                    <a:pt x="407" y="3623"/>
                    <a:pt x="426" y="3636"/>
                    <a:pt x="438" y="3655"/>
                  </a:cubicBezTo>
                  <a:cubicBezTo>
                    <a:pt x="394" y="3534"/>
                    <a:pt x="362" y="3407"/>
                    <a:pt x="343" y="3280"/>
                  </a:cubicBezTo>
                  <a:cubicBezTo>
                    <a:pt x="340" y="3259"/>
                    <a:pt x="354" y="3249"/>
                    <a:pt x="368" y="3249"/>
                  </a:cubicBezTo>
                  <a:cubicBezTo>
                    <a:pt x="379" y="3249"/>
                    <a:pt x="391" y="3256"/>
                    <a:pt x="394" y="3267"/>
                  </a:cubicBezTo>
                  <a:cubicBezTo>
                    <a:pt x="438" y="3432"/>
                    <a:pt x="496" y="3591"/>
                    <a:pt x="578" y="3737"/>
                  </a:cubicBezTo>
                  <a:cubicBezTo>
                    <a:pt x="610" y="3814"/>
                    <a:pt x="655" y="3883"/>
                    <a:pt x="699" y="3960"/>
                  </a:cubicBezTo>
                  <a:lnTo>
                    <a:pt x="718" y="3979"/>
                  </a:lnTo>
                  <a:cubicBezTo>
                    <a:pt x="699" y="3896"/>
                    <a:pt x="686" y="3820"/>
                    <a:pt x="680" y="3737"/>
                  </a:cubicBezTo>
                  <a:cubicBezTo>
                    <a:pt x="680" y="3720"/>
                    <a:pt x="693" y="3710"/>
                    <a:pt x="707" y="3710"/>
                  </a:cubicBezTo>
                  <a:cubicBezTo>
                    <a:pt x="717" y="3710"/>
                    <a:pt x="728" y="3717"/>
                    <a:pt x="731" y="3731"/>
                  </a:cubicBezTo>
                  <a:cubicBezTo>
                    <a:pt x="756" y="3864"/>
                    <a:pt x="794" y="3998"/>
                    <a:pt x="845" y="4131"/>
                  </a:cubicBezTo>
                  <a:cubicBezTo>
                    <a:pt x="864" y="4188"/>
                    <a:pt x="890" y="4246"/>
                    <a:pt x="915" y="4303"/>
                  </a:cubicBezTo>
                  <a:cubicBezTo>
                    <a:pt x="917" y="4301"/>
                    <a:pt x="919" y="4300"/>
                    <a:pt x="921" y="4300"/>
                  </a:cubicBezTo>
                  <a:cubicBezTo>
                    <a:pt x="927" y="4300"/>
                    <a:pt x="934" y="4306"/>
                    <a:pt x="934" y="4316"/>
                  </a:cubicBezTo>
                  <a:cubicBezTo>
                    <a:pt x="972" y="4385"/>
                    <a:pt x="1029" y="4443"/>
                    <a:pt x="1099" y="4481"/>
                  </a:cubicBezTo>
                  <a:cubicBezTo>
                    <a:pt x="1131" y="4500"/>
                    <a:pt x="1163" y="4513"/>
                    <a:pt x="1201" y="4525"/>
                  </a:cubicBezTo>
                  <a:cubicBezTo>
                    <a:pt x="1233" y="4532"/>
                    <a:pt x="1271" y="4532"/>
                    <a:pt x="1309" y="4538"/>
                  </a:cubicBezTo>
                  <a:cubicBezTo>
                    <a:pt x="1328" y="4538"/>
                    <a:pt x="1341" y="4551"/>
                    <a:pt x="1354" y="4563"/>
                  </a:cubicBezTo>
                  <a:cubicBezTo>
                    <a:pt x="1366" y="4582"/>
                    <a:pt x="1347" y="4602"/>
                    <a:pt x="1335" y="4608"/>
                  </a:cubicBezTo>
                  <a:cubicBezTo>
                    <a:pt x="1315" y="4614"/>
                    <a:pt x="1295" y="4617"/>
                    <a:pt x="1274" y="4617"/>
                  </a:cubicBezTo>
                  <a:cubicBezTo>
                    <a:pt x="1253" y="4617"/>
                    <a:pt x="1233" y="4614"/>
                    <a:pt x="1214" y="4608"/>
                  </a:cubicBezTo>
                  <a:cubicBezTo>
                    <a:pt x="1176" y="4602"/>
                    <a:pt x="1144" y="4589"/>
                    <a:pt x="1112" y="4576"/>
                  </a:cubicBezTo>
                  <a:lnTo>
                    <a:pt x="1112" y="4576"/>
                  </a:lnTo>
                  <a:cubicBezTo>
                    <a:pt x="1131" y="4722"/>
                    <a:pt x="1163" y="4875"/>
                    <a:pt x="1207" y="5021"/>
                  </a:cubicBezTo>
                  <a:cubicBezTo>
                    <a:pt x="1296" y="5326"/>
                    <a:pt x="1436" y="5612"/>
                    <a:pt x="1620" y="5872"/>
                  </a:cubicBezTo>
                  <a:cubicBezTo>
                    <a:pt x="1716" y="6000"/>
                    <a:pt x="1824" y="6120"/>
                    <a:pt x="1938" y="6228"/>
                  </a:cubicBezTo>
                  <a:cubicBezTo>
                    <a:pt x="1989" y="6279"/>
                    <a:pt x="2040" y="6317"/>
                    <a:pt x="2091" y="6362"/>
                  </a:cubicBezTo>
                  <a:cubicBezTo>
                    <a:pt x="1964" y="6184"/>
                    <a:pt x="1875" y="5987"/>
                    <a:pt x="1837" y="5771"/>
                  </a:cubicBezTo>
                  <a:cubicBezTo>
                    <a:pt x="1837" y="5755"/>
                    <a:pt x="1851" y="5744"/>
                    <a:pt x="1865" y="5744"/>
                  </a:cubicBezTo>
                  <a:cubicBezTo>
                    <a:pt x="1874" y="5744"/>
                    <a:pt x="1883" y="5748"/>
                    <a:pt x="1887" y="5758"/>
                  </a:cubicBezTo>
                  <a:cubicBezTo>
                    <a:pt x="1926" y="5885"/>
                    <a:pt x="1983" y="6006"/>
                    <a:pt x="2053" y="6120"/>
                  </a:cubicBezTo>
                  <a:cubicBezTo>
                    <a:pt x="2173" y="6324"/>
                    <a:pt x="2339" y="6502"/>
                    <a:pt x="2536" y="6635"/>
                  </a:cubicBezTo>
                  <a:cubicBezTo>
                    <a:pt x="2631" y="6699"/>
                    <a:pt x="2739" y="6756"/>
                    <a:pt x="2847" y="6800"/>
                  </a:cubicBezTo>
                  <a:cubicBezTo>
                    <a:pt x="2898" y="6819"/>
                    <a:pt x="2955" y="6845"/>
                    <a:pt x="3012" y="6857"/>
                  </a:cubicBezTo>
                  <a:cubicBezTo>
                    <a:pt x="3069" y="6877"/>
                    <a:pt x="3120" y="6896"/>
                    <a:pt x="3177" y="6915"/>
                  </a:cubicBezTo>
                  <a:cubicBezTo>
                    <a:pt x="3203" y="6927"/>
                    <a:pt x="3196" y="6972"/>
                    <a:pt x="3171" y="6972"/>
                  </a:cubicBezTo>
                  <a:cubicBezTo>
                    <a:pt x="3146" y="6976"/>
                    <a:pt x="3121" y="6978"/>
                    <a:pt x="3095" y="6978"/>
                  </a:cubicBezTo>
                  <a:cubicBezTo>
                    <a:pt x="3048" y="6978"/>
                    <a:pt x="3000" y="6971"/>
                    <a:pt x="2955" y="6959"/>
                  </a:cubicBezTo>
                  <a:cubicBezTo>
                    <a:pt x="2885" y="6940"/>
                    <a:pt x="2822" y="6921"/>
                    <a:pt x="2758" y="6896"/>
                  </a:cubicBezTo>
                  <a:cubicBezTo>
                    <a:pt x="2586" y="6819"/>
                    <a:pt x="2428" y="6718"/>
                    <a:pt x="2288" y="6584"/>
                  </a:cubicBezTo>
                  <a:cubicBezTo>
                    <a:pt x="2284" y="6592"/>
                    <a:pt x="2278" y="6595"/>
                    <a:pt x="2271" y="6595"/>
                  </a:cubicBezTo>
                  <a:cubicBezTo>
                    <a:pt x="2266" y="6595"/>
                    <a:pt x="2261" y="6593"/>
                    <a:pt x="2256" y="6591"/>
                  </a:cubicBezTo>
                  <a:cubicBezTo>
                    <a:pt x="2084" y="6533"/>
                    <a:pt x="1938" y="6394"/>
                    <a:pt x="1811" y="6266"/>
                  </a:cubicBezTo>
                  <a:cubicBezTo>
                    <a:pt x="1665" y="6114"/>
                    <a:pt x="1538" y="5955"/>
                    <a:pt x="1430" y="5777"/>
                  </a:cubicBezTo>
                  <a:lnTo>
                    <a:pt x="1430" y="5777"/>
                  </a:lnTo>
                  <a:cubicBezTo>
                    <a:pt x="1462" y="5898"/>
                    <a:pt x="1500" y="6025"/>
                    <a:pt x="1544" y="6146"/>
                  </a:cubicBezTo>
                  <a:cubicBezTo>
                    <a:pt x="1671" y="6470"/>
                    <a:pt x="1875" y="6749"/>
                    <a:pt x="2135" y="6978"/>
                  </a:cubicBezTo>
                  <a:cubicBezTo>
                    <a:pt x="2256" y="7086"/>
                    <a:pt x="2389" y="7175"/>
                    <a:pt x="2536" y="7258"/>
                  </a:cubicBezTo>
                  <a:cubicBezTo>
                    <a:pt x="2605" y="7296"/>
                    <a:pt x="2682" y="7334"/>
                    <a:pt x="2758" y="7366"/>
                  </a:cubicBezTo>
                  <a:cubicBezTo>
                    <a:pt x="2802" y="7379"/>
                    <a:pt x="2853" y="7398"/>
                    <a:pt x="2898" y="7417"/>
                  </a:cubicBezTo>
                  <a:cubicBezTo>
                    <a:pt x="2796" y="7334"/>
                    <a:pt x="2701" y="7239"/>
                    <a:pt x="2612" y="7137"/>
                  </a:cubicBezTo>
                  <a:cubicBezTo>
                    <a:pt x="2598" y="7123"/>
                    <a:pt x="2608" y="7105"/>
                    <a:pt x="2623" y="7105"/>
                  </a:cubicBezTo>
                  <a:cubicBezTo>
                    <a:pt x="2627" y="7105"/>
                    <a:pt x="2632" y="7107"/>
                    <a:pt x="2637" y="7112"/>
                  </a:cubicBezTo>
                  <a:cubicBezTo>
                    <a:pt x="2815" y="7251"/>
                    <a:pt x="3006" y="7372"/>
                    <a:pt x="3203" y="7480"/>
                  </a:cubicBezTo>
                  <a:cubicBezTo>
                    <a:pt x="3552" y="7665"/>
                    <a:pt x="3934" y="7785"/>
                    <a:pt x="4328" y="7836"/>
                  </a:cubicBezTo>
                  <a:cubicBezTo>
                    <a:pt x="4478" y="7856"/>
                    <a:pt x="4629" y="7864"/>
                    <a:pt x="4782" y="7864"/>
                  </a:cubicBezTo>
                  <a:cubicBezTo>
                    <a:pt x="4829" y="7864"/>
                    <a:pt x="4877" y="7863"/>
                    <a:pt x="4925" y="7862"/>
                  </a:cubicBezTo>
                  <a:cubicBezTo>
                    <a:pt x="5109" y="7849"/>
                    <a:pt x="5287" y="7811"/>
                    <a:pt x="5471" y="7792"/>
                  </a:cubicBezTo>
                  <a:lnTo>
                    <a:pt x="5497" y="7792"/>
                  </a:lnTo>
                  <a:lnTo>
                    <a:pt x="5510" y="7785"/>
                  </a:lnTo>
                  <a:lnTo>
                    <a:pt x="5541" y="7760"/>
                  </a:lnTo>
                  <a:lnTo>
                    <a:pt x="5554" y="7747"/>
                  </a:lnTo>
                  <a:lnTo>
                    <a:pt x="5560" y="7741"/>
                  </a:lnTo>
                  <a:cubicBezTo>
                    <a:pt x="5567" y="7734"/>
                    <a:pt x="5573" y="7722"/>
                    <a:pt x="5586" y="7709"/>
                  </a:cubicBezTo>
                  <a:lnTo>
                    <a:pt x="5586" y="7703"/>
                  </a:lnTo>
                  <a:cubicBezTo>
                    <a:pt x="5592" y="7703"/>
                    <a:pt x="5592" y="7696"/>
                    <a:pt x="5592" y="7690"/>
                  </a:cubicBezTo>
                  <a:cubicBezTo>
                    <a:pt x="5599" y="7671"/>
                    <a:pt x="5611" y="7658"/>
                    <a:pt x="5630" y="7645"/>
                  </a:cubicBezTo>
                  <a:cubicBezTo>
                    <a:pt x="5635" y="7644"/>
                    <a:pt x="5640" y="7643"/>
                    <a:pt x="5644" y="7643"/>
                  </a:cubicBezTo>
                  <a:cubicBezTo>
                    <a:pt x="5658" y="7643"/>
                    <a:pt x="5670" y="7650"/>
                    <a:pt x="5675" y="7665"/>
                  </a:cubicBezTo>
                  <a:cubicBezTo>
                    <a:pt x="5688" y="7684"/>
                    <a:pt x="5681" y="7709"/>
                    <a:pt x="5675" y="7722"/>
                  </a:cubicBezTo>
                  <a:cubicBezTo>
                    <a:pt x="5662" y="7741"/>
                    <a:pt x="5656" y="7754"/>
                    <a:pt x="5649" y="7766"/>
                  </a:cubicBezTo>
                  <a:cubicBezTo>
                    <a:pt x="5630" y="7792"/>
                    <a:pt x="5611" y="7811"/>
                    <a:pt x="5586" y="7830"/>
                  </a:cubicBezTo>
                  <a:cubicBezTo>
                    <a:pt x="5573" y="7836"/>
                    <a:pt x="5560" y="7849"/>
                    <a:pt x="5548" y="7855"/>
                  </a:cubicBezTo>
                  <a:cubicBezTo>
                    <a:pt x="5541" y="7862"/>
                    <a:pt x="5535" y="7862"/>
                    <a:pt x="5535" y="7868"/>
                  </a:cubicBezTo>
                  <a:lnTo>
                    <a:pt x="5516" y="7874"/>
                  </a:lnTo>
                  <a:cubicBezTo>
                    <a:pt x="5541" y="7919"/>
                    <a:pt x="5560" y="7970"/>
                    <a:pt x="5580" y="8014"/>
                  </a:cubicBezTo>
                  <a:cubicBezTo>
                    <a:pt x="5605" y="8084"/>
                    <a:pt x="5637" y="8154"/>
                    <a:pt x="5668" y="8224"/>
                  </a:cubicBezTo>
                  <a:cubicBezTo>
                    <a:pt x="5732" y="8357"/>
                    <a:pt x="5796" y="8491"/>
                    <a:pt x="5859" y="8618"/>
                  </a:cubicBezTo>
                  <a:cubicBezTo>
                    <a:pt x="5961" y="8815"/>
                    <a:pt x="6069" y="8993"/>
                    <a:pt x="6177" y="9177"/>
                  </a:cubicBezTo>
                  <a:cubicBezTo>
                    <a:pt x="6342" y="9444"/>
                    <a:pt x="6520" y="9711"/>
                    <a:pt x="6698" y="9971"/>
                  </a:cubicBezTo>
                  <a:cubicBezTo>
                    <a:pt x="6844" y="10175"/>
                    <a:pt x="6990" y="10359"/>
                    <a:pt x="7238" y="10442"/>
                  </a:cubicBezTo>
                  <a:cubicBezTo>
                    <a:pt x="7353" y="10473"/>
                    <a:pt x="7473" y="10486"/>
                    <a:pt x="7588" y="10486"/>
                  </a:cubicBezTo>
                  <a:lnTo>
                    <a:pt x="7785" y="10486"/>
                  </a:lnTo>
                  <a:cubicBezTo>
                    <a:pt x="7708" y="10423"/>
                    <a:pt x="7638" y="10359"/>
                    <a:pt x="7569" y="10289"/>
                  </a:cubicBezTo>
                  <a:cubicBezTo>
                    <a:pt x="7289" y="9978"/>
                    <a:pt x="7060" y="9635"/>
                    <a:pt x="6889" y="9260"/>
                  </a:cubicBezTo>
                  <a:cubicBezTo>
                    <a:pt x="6850" y="9190"/>
                    <a:pt x="6819" y="9120"/>
                    <a:pt x="6781" y="9050"/>
                  </a:cubicBezTo>
                  <a:cubicBezTo>
                    <a:pt x="6776" y="9041"/>
                    <a:pt x="6784" y="9032"/>
                    <a:pt x="6794" y="9032"/>
                  </a:cubicBezTo>
                  <a:cubicBezTo>
                    <a:pt x="6798" y="9032"/>
                    <a:pt x="6802" y="9033"/>
                    <a:pt x="6806" y="9037"/>
                  </a:cubicBezTo>
                  <a:cubicBezTo>
                    <a:pt x="6863" y="9132"/>
                    <a:pt x="6920" y="9234"/>
                    <a:pt x="6984" y="9329"/>
                  </a:cubicBezTo>
                  <a:cubicBezTo>
                    <a:pt x="7060" y="9457"/>
                    <a:pt x="7143" y="9590"/>
                    <a:pt x="7232" y="9717"/>
                  </a:cubicBezTo>
                  <a:cubicBezTo>
                    <a:pt x="7372" y="9927"/>
                    <a:pt x="7537" y="10124"/>
                    <a:pt x="7721" y="10302"/>
                  </a:cubicBezTo>
                  <a:cubicBezTo>
                    <a:pt x="8020" y="10581"/>
                    <a:pt x="8407" y="10785"/>
                    <a:pt x="8833" y="10791"/>
                  </a:cubicBezTo>
                  <a:cubicBezTo>
                    <a:pt x="8845" y="10791"/>
                    <a:pt x="8856" y="10792"/>
                    <a:pt x="8867" y="10792"/>
                  </a:cubicBezTo>
                  <a:cubicBezTo>
                    <a:pt x="9059" y="10792"/>
                    <a:pt x="9250" y="10741"/>
                    <a:pt x="9424" y="10651"/>
                  </a:cubicBezTo>
                  <a:cubicBezTo>
                    <a:pt x="9469" y="10626"/>
                    <a:pt x="9513" y="10600"/>
                    <a:pt x="9558" y="10562"/>
                  </a:cubicBezTo>
                  <a:cubicBezTo>
                    <a:pt x="9570" y="10543"/>
                    <a:pt x="9570" y="10537"/>
                    <a:pt x="9564" y="10505"/>
                  </a:cubicBezTo>
                  <a:cubicBezTo>
                    <a:pt x="9545" y="10492"/>
                    <a:pt x="9526" y="10473"/>
                    <a:pt x="9507" y="10461"/>
                  </a:cubicBezTo>
                  <a:cubicBezTo>
                    <a:pt x="9411" y="10384"/>
                    <a:pt x="9316" y="10308"/>
                    <a:pt x="9214" y="10226"/>
                  </a:cubicBezTo>
                  <a:cubicBezTo>
                    <a:pt x="8840" y="9933"/>
                    <a:pt x="8484" y="9609"/>
                    <a:pt x="8147" y="9266"/>
                  </a:cubicBezTo>
                  <a:cubicBezTo>
                    <a:pt x="7994" y="9101"/>
                    <a:pt x="7848" y="8929"/>
                    <a:pt x="7715" y="8738"/>
                  </a:cubicBezTo>
                  <a:cubicBezTo>
                    <a:pt x="7632" y="8630"/>
                    <a:pt x="7562" y="8516"/>
                    <a:pt x="7499" y="8395"/>
                  </a:cubicBezTo>
                  <a:cubicBezTo>
                    <a:pt x="7454" y="8319"/>
                    <a:pt x="7416" y="8236"/>
                    <a:pt x="7391" y="8148"/>
                  </a:cubicBezTo>
                  <a:cubicBezTo>
                    <a:pt x="7382" y="8130"/>
                    <a:pt x="7398" y="8109"/>
                    <a:pt x="7417" y="8109"/>
                  </a:cubicBezTo>
                  <a:cubicBezTo>
                    <a:pt x="7425" y="8109"/>
                    <a:pt x="7434" y="8113"/>
                    <a:pt x="7441" y="8122"/>
                  </a:cubicBezTo>
                  <a:cubicBezTo>
                    <a:pt x="7556" y="8287"/>
                    <a:pt x="7658" y="8465"/>
                    <a:pt x="7778" y="8637"/>
                  </a:cubicBezTo>
                  <a:cubicBezTo>
                    <a:pt x="7816" y="8688"/>
                    <a:pt x="7848" y="8738"/>
                    <a:pt x="7893" y="8783"/>
                  </a:cubicBezTo>
                  <a:cubicBezTo>
                    <a:pt x="8058" y="8999"/>
                    <a:pt x="8242" y="9202"/>
                    <a:pt x="8433" y="9393"/>
                  </a:cubicBezTo>
                  <a:cubicBezTo>
                    <a:pt x="8617" y="9571"/>
                    <a:pt x="8814" y="9743"/>
                    <a:pt x="9011" y="9908"/>
                  </a:cubicBezTo>
                  <a:cubicBezTo>
                    <a:pt x="9113" y="9990"/>
                    <a:pt x="9214" y="10073"/>
                    <a:pt x="9316" y="10156"/>
                  </a:cubicBezTo>
                  <a:cubicBezTo>
                    <a:pt x="9342" y="10175"/>
                    <a:pt x="9367" y="10200"/>
                    <a:pt x="9399" y="10219"/>
                  </a:cubicBezTo>
                  <a:cubicBezTo>
                    <a:pt x="9399" y="10143"/>
                    <a:pt x="9373" y="10067"/>
                    <a:pt x="9323" y="10003"/>
                  </a:cubicBezTo>
                  <a:cubicBezTo>
                    <a:pt x="9253" y="9908"/>
                    <a:pt x="9164" y="9812"/>
                    <a:pt x="9087" y="9717"/>
                  </a:cubicBezTo>
                  <a:cubicBezTo>
                    <a:pt x="8693" y="9247"/>
                    <a:pt x="8299" y="8783"/>
                    <a:pt x="7912" y="8306"/>
                  </a:cubicBezTo>
                  <a:cubicBezTo>
                    <a:pt x="7727" y="8084"/>
                    <a:pt x="7550" y="7862"/>
                    <a:pt x="7372" y="7639"/>
                  </a:cubicBezTo>
                  <a:cubicBezTo>
                    <a:pt x="7362" y="7625"/>
                    <a:pt x="7370" y="7615"/>
                    <a:pt x="7379" y="7615"/>
                  </a:cubicBezTo>
                  <a:cubicBezTo>
                    <a:pt x="7383" y="7615"/>
                    <a:pt x="7387" y="7617"/>
                    <a:pt x="7391" y="7620"/>
                  </a:cubicBezTo>
                  <a:cubicBezTo>
                    <a:pt x="7524" y="7766"/>
                    <a:pt x="7658" y="7912"/>
                    <a:pt x="7791" y="8059"/>
                  </a:cubicBezTo>
                  <a:cubicBezTo>
                    <a:pt x="7791" y="8065"/>
                    <a:pt x="7797" y="8065"/>
                    <a:pt x="7797" y="8071"/>
                  </a:cubicBezTo>
                  <a:lnTo>
                    <a:pt x="7855" y="8141"/>
                  </a:lnTo>
                  <a:cubicBezTo>
                    <a:pt x="7874" y="8148"/>
                    <a:pt x="7899" y="8148"/>
                    <a:pt x="7918" y="8148"/>
                  </a:cubicBezTo>
                  <a:cubicBezTo>
                    <a:pt x="7969" y="8135"/>
                    <a:pt x="8007" y="8103"/>
                    <a:pt x="8026" y="8059"/>
                  </a:cubicBezTo>
                  <a:cubicBezTo>
                    <a:pt x="8077" y="7957"/>
                    <a:pt x="8045" y="7836"/>
                    <a:pt x="8026" y="7734"/>
                  </a:cubicBezTo>
                  <a:cubicBezTo>
                    <a:pt x="7963" y="7385"/>
                    <a:pt x="7855" y="7048"/>
                    <a:pt x="7702" y="6730"/>
                  </a:cubicBezTo>
                  <a:cubicBezTo>
                    <a:pt x="7664" y="6648"/>
                    <a:pt x="7619" y="6578"/>
                    <a:pt x="7581" y="6502"/>
                  </a:cubicBezTo>
                  <a:lnTo>
                    <a:pt x="7581" y="6502"/>
                  </a:lnTo>
                  <a:cubicBezTo>
                    <a:pt x="7658" y="6680"/>
                    <a:pt x="7727" y="6864"/>
                    <a:pt x="7772" y="7048"/>
                  </a:cubicBezTo>
                  <a:cubicBezTo>
                    <a:pt x="7810" y="7182"/>
                    <a:pt x="7823" y="7321"/>
                    <a:pt x="7804" y="7455"/>
                  </a:cubicBezTo>
                  <a:cubicBezTo>
                    <a:pt x="7785" y="7544"/>
                    <a:pt x="7740" y="7645"/>
                    <a:pt x="7645" y="7671"/>
                  </a:cubicBezTo>
                  <a:cubicBezTo>
                    <a:pt x="7634" y="7673"/>
                    <a:pt x="7623" y="7674"/>
                    <a:pt x="7613" y="7674"/>
                  </a:cubicBezTo>
                  <a:cubicBezTo>
                    <a:pt x="7510" y="7674"/>
                    <a:pt x="7443" y="7568"/>
                    <a:pt x="7391" y="7493"/>
                  </a:cubicBezTo>
                  <a:cubicBezTo>
                    <a:pt x="7321" y="7379"/>
                    <a:pt x="7244" y="7258"/>
                    <a:pt x="7181" y="7143"/>
                  </a:cubicBezTo>
                  <a:cubicBezTo>
                    <a:pt x="7041" y="6902"/>
                    <a:pt x="6933" y="6648"/>
                    <a:pt x="6838" y="6387"/>
                  </a:cubicBezTo>
                  <a:cubicBezTo>
                    <a:pt x="6834" y="6370"/>
                    <a:pt x="6846" y="6359"/>
                    <a:pt x="6857" y="6359"/>
                  </a:cubicBezTo>
                  <a:cubicBezTo>
                    <a:pt x="6862" y="6359"/>
                    <a:pt x="6867" y="6362"/>
                    <a:pt x="6870" y="6368"/>
                  </a:cubicBezTo>
                  <a:cubicBezTo>
                    <a:pt x="6990" y="6622"/>
                    <a:pt x="7117" y="6870"/>
                    <a:pt x="7257" y="7105"/>
                  </a:cubicBezTo>
                  <a:cubicBezTo>
                    <a:pt x="7321" y="7213"/>
                    <a:pt x="7391" y="7321"/>
                    <a:pt x="7461" y="7423"/>
                  </a:cubicBezTo>
                  <a:cubicBezTo>
                    <a:pt x="7494" y="7471"/>
                    <a:pt x="7550" y="7574"/>
                    <a:pt x="7611" y="7574"/>
                  </a:cubicBezTo>
                  <a:cubicBezTo>
                    <a:pt x="7630" y="7574"/>
                    <a:pt x="7650" y="7564"/>
                    <a:pt x="7670" y="7537"/>
                  </a:cubicBezTo>
                  <a:cubicBezTo>
                    <a:pt x="7727" y="7448"/>
                    <a:pt x="7715" y="7321"/>
                    <a:pt x="7702" y="7226"/>
                  </a:cubicBezTo>
                  <a:cubicBezTo>
                    <a:pt x="7683" y="7099"/>
                    <a:pt x="7651" y="6978"/>
                    <a:pt x="7607" y="6857"/>
                  </a:cubicBezTo>
                  <a:cubicBezTo>
                    <a:pt x="7524" y="6629"/>
                    <a:pt x="7422" y="6406"/>
                    <a:pt x="7308" y="6190"/>
                  </a:cubicBezTo>
                  <a:lnTo>
                    <a:pt x="7283" y="6146"/>
                  </a:lnTo>
                  <a:lnTo>
                    <a:pt x="7283" y="6146"/>
                  </a:lnTo>
                  <a:cubicBezTo>
                    <a:pt x="7308" y="6241"/>
                    <a:pt x="7327" y="6368"/>
                    <a:pt x="7257" y="6444"/>
                  </a:cubicBezTo>
                  <a:cubicBezTo>
                    <a:pt x="7224" y="6481"/>
                    <a:pt x="7188" y="6496"/>
                    <a:pt x="7151" y="6496"/>
                  </a:cubicBezTo>
                  <a:cubicBezTo>
                    <a:pt x="7069" y="6496"/>
                    <a:pt x="6984" y="6423"/>
                    <a:pt x="6927" y="6375"/>
                  </a:cubicBezTo>
                  <a:cubicBezTo>
                    <a:pt x="6812" y="6273"/>
                    <a:pt x="6704" y="6171"/>
                    <a:pt x="6603" y="6069"/>
                  </a:cubicBezTo>
                  <a:cubicBezTo>
                    <a:pt x="6495" y="5961"/>
                    <a:pt x="6399" y="5847"/>
                    <a:pt x="6323" y="5714"/>
                  </a:cubicBezTo>
                  <a:cubicBezTo>
                    <a:pt x="6308" y="5694"/>
                    <a:pt x="6331" y="5667"/>
                    <a:pt x="6357" y="5667"/>
                  </a:cubicBezTo>
                  <a:cubicBezTo>
                    <a:pt x="6365" y="5667"/>
                    <a:pt x="6373" y="5670"/>
                    <a:pt x="6380" y="5675"/>
                  </a:cubicBezTo>
                  <a:cubicBezTo>
                    <a:pt x="6495" y="5777"/>
                    <a:pt x="6590" y="5898"/>
                    <a:pt x="6698" y="6012"/>
                  </a:cubicBezTo>
                  <a:cubicBezTo>
                    <a:pt x="6806" y="6120"/>
                    <a:pt x="6920" y="6228"/>
                    <a:pt x="7041" y="6324"/>
                  </a:cubicBezTo>
                  <a:cubicBezTo>
                    <a:pt x="7065" y="6343"/>
                    <a:pt x="7110" y="6386"/>
                    <a:pt x="7147" y="6386"/>
                  </a:cubicBezTo>
                  <a:cubicBezTo>
                    <a:pt x="7159" y="6386"/>
                    <a:pt x="7171" y="6381"/>
                    <a:pt x="7181" y="6368"/>
                  </a:cubicBezTo>
                  <a:cubicBezTo>
                    <a:pt x="7200" y="6330"/>
                    <a:pt x="7206" y="6286"/>
                    <a:pt x="7194" y="6247"/>
                  </a:cubicBezTo>
                  <a:cubicBezTo>
                    <a:pt x="7175" y="6114"/>
                    <a:pt x="7124" y="5993"/>
                    <a:pt x="7060" y="5872"/>
                  </a:cubicBezTo>
                  <a:cubicBezTo>
                    <a:pt x="6933" y="5644"/>
                    <a:pt x="6800" y="5421"/>
                    <a:pt x="6647" y="5205"/>
                  </a:cubicBezTo>
                  <a:cubicBezTo>
                    <a:pt x="6495" y="5002"/>
                    <a:pt x="6336" y="4805"/>
                    <a:pt x="6171" y="4614"/>
                  </a:cubicBezTo>
                  <a:cubicBezTo>
                    <a:pt x="6037" y="4468"/>
                    <a:pt x="5904" y="4328"/>
                    <a:pt x="5764" y="4195"/>
                  </a:cubicBezTo>
                  <a:lnTo>
                    <a:pt x="5751" y="4195"/>
                  </a:lnTo>
                  <a:cubicBezTo>
                    <a:pt x="5726" y="4176"/>
                    <a:pt x="5707" y="4157"/>
                    <a:pt x="5681" y="4138"/>
                  </a:cubicBezTo>
                  <a:lnTo>
                    <a:pt x="5624" y="4074"/>
                  </a:lnTo>
                  <a:lnTo>
                    <a:pt x="5573" y="4017"/>
                  </a:lnTo>
                  <a:cubicBezTo>
                    <a:pt x="5573" y="4023"/>
                    <a:pt x="5573" y="4030"/>
                    <a:pt x="5573" y="4030"/>
                  </a:cubicBezTo>
                  <a:cubicBezTo>
                    <a:pt x="5569" y="4045"/>
                    <a:pt x="5558" y="4056"/>
                    <a:pt x="5547" y="4056"/>
                  </a:cubicBezTo>
                  <a:cubicBezTo>
                    <a:pt x="5540" y="4056"/>
                    <a:pt x="5534" y="4052"/>
                    <a:pt x="5529" y="4042"/>
                  </a:cubicBezTo>
                  <a:cubicBezTo>
                    <a:pt x="5478" y="3941"/>
                    <a:pt x="5440" y="3833"/>
                    <a:pt x="5421" y="3718"/>
                  </a:cubicBezTo>
                  <a:cubicBezTo>
                    <a:pt x="5408" y="3667"/>
                    <a:pt x="5389" y="3623"/>
                    <a:pt x="5376" y="3578"/>
                  </a:cubicBezTo>
                  <a:cubicBezTo>
                    <a:pt x="5351" y="3515"/>
                    <a:pt x="5325" y="3451"/>
                    <a:pt x="5306" y="3388"/>
                  </a:cubicBezTo>
                  <a:cubicBezTo>
                    <a:pt x="5274" y="3311"/>
                    <a:pt x="5236" y="3242"/>
                    <a:pt x="5198" y="3159"/>
                  </a:cubicBezTo>
                  <a:cubicBezTo>
                    <a:pt x="5192" y="3165"/>
                    <a:pt x="5184" y="3169"/>
                    <a:pt x="5176" y="3169"/>
                  </a:cubicBezTo>
                  <a:cubicBezTo>
                    <a:pt x="5168" y="3169"/>
                    <a:pt x="5160" y="3165"/>
                    <a:pt x="5154" y="3159"/>
                  </a:cubicBezTo>
                  <a:cubicBezTo>
                    <a:pt x="5103" y="3095"/>
                    <a:pt x="5058" y="3026"/>
                    <a:pt x="5020" y="2949"/>
                  </a:cubicBezTo>
                  <a:cubicBezTo>
                    <a:pt x="4976" y="2886"/>
                    <a:pt x="4938" y="2816"/>
                    <a:pt x="4887" y="2752"/>
                  </a:cubicBezTo>
                  <a:cubicBezTo>
                    <a:pt x="4836" y="2682"/>
                    <a:pt x="4785" y="2619"/>
                    <a:pt x="4734" y="2555"/>
                  </a:cubicBezTo>
                  <a:lnTo>
                    <a:pt x="4677" y="2485"/>
                  </a:lnTo>
                  <a:cubicBezTo>
                    <a:pt x="4671" y="2492"/>
                    <a:pt x="4664" y="2492"/>
                    <a:pt x="4658" y="2498"/>
                  </a:cubicBezTo>
                  <a:lnTo>
                    <a:pt x="4658" y="2504"/>
                  </a:lnTo>
                  <a:cubicBezTo>
                    <a:pt x="4666" y="2539"/>
                    <a:pt x="4639" y="2559"/>
                    <a:pt x="4614" y="2559"/>
                  </a:cubicBezTo>
                  <a:cubicBezTo>
                    <a:pt x="4597" y="2559"/>
                    <a:pt x="4581" y="2550"/>
                    <a:pt x="4575" y="2530"/>
                  </a:cubicBezTo>
                  <a:cubicBezTo>
                    <a:pt x="4550" y="2479"/>
                    <a:pt x="4525" y="2428"/>
                    <a:pt x="4499" y="2377"/>
                  </a:cubicBezTo>
                  <a:cubicBezTo>
                    <a:pt x="4499" y="2384"/>
                    <a:pt x="4499" y="2390"/>
                    <a:pt x="4499" y="2396"/>
                  </a:cubicBezTo>
                  <a:cubicBezTo>
                    <a:pt x="4495" y="2406"/>
                    <a:pt x="4490" y="2412"/>
                    <a:pt x="4483" y="2412"/>
                  </a:cubicBezTo>
                  <a:cubicBezTo>
                    <a:pt x="4480" y="2412"/>
                    <a:pt x="4477" y="2411"/>
                    <a:pt x="4474" y="2409"/>
                  </a:cubicBezTo>
                  <a:cubicBezTo>
                    <a:pt x="4442" y="2409"/>
                    <a:pt x="4429" y="2377"/>
                    <a:pt x="4410" y="2346"/>
                  </a:cubicBezTo>
                  <a:cubicBezTo>
                    <a:pt x="4391" y="2314"/>
                    <a:pt x="4366" y="2276"/>
                    <a:pt x="4353" y="2257"/>
                  </a:cubicBezTo>
                  <a:cubicBezTo>
                    <a:pt x="4340" y="2238"/>
                    <a:pt x="4321" y="2218"/>
                    <a:pt x="4309" y="2206"/>
                  </a:cubicBezTo>
                  <a:lnTo>
                    <a:pt x="4309" y="2206"/>
                  </a:lnTo>
                  <a:cubicBezTo>
                    <a:pt x="4321" y="2231"/>
                    <a:pt x="4334" y="2263"/>
                    <a:pt x="4334" y="2295"/>
                  </a:cubicBezTo>
                  <a:cubicBezTo>
                    <a:pt x="4330" y="2307"/>
                    <a:pt x="4320" y="2314"/>
                    <a:pt x="4311" y="2314"/>
                  </a:cubicBezTo>
                  <a:cubicBezTo>
                    <a:pt x="4306" y="2314"/>
                    <a:pt x="4300" y="2312"/>
                    <a:pt x="4296" y="2307"/>
                  </a:cubicBezTo>
                  <a:cubicBezTo>
                    <a:pt x="4239" y="2257"/>
                    <a:pt x="4194" y="2193"/>
                    <a:pt x="4156" y="2129"/>
                  </a:cubicBezTo>
                  <a:cubicBezTo>
                    <a:pt x="4131" y="2091"/>
                    <a:pt x="4099" y="2053"/>
                    <a:pt x="4067" y="2021"/>
                  </a:cubicBezTo>
                  <a:cubicBezTo>
                    <a:pt x="3997" y="1990"/>
                    <a:pt x="3927" y="1945"/>
                    <a:pt x="3851" y="1920"/>
                  </a:cubicBezTo>
                  <a:cubicBezTo>
                    <a:pt x="3762" y="1882"/>
                    <a:pt x="3667" y="1856"/>
                    <a:pt x="3565" y="1837"/>
                  </a:cubicBezTo>
                  <a:cubicBezTo>
                    <a:pt x="3508" y="1831"/>
                    <a:pt x="3451" y="1824"/>
                    <a:pt x="3393" y="1824"/>
                  </a:cubicBezTo>
                  <a:cubicBezTo>
                    <a:pt x="3375" y="1824"/>
                    <a:pt x="3357" y="1823"/>
                    <a:pt x="3339" y="1823"/>
                  </a:cubicBezTo>
                  <a:cubicBezTo>
                    <a:pt x="3216" y="1823"/>
                    <a:pt x="3090" y="1841"/>
                    <a:pt x="2974" y="1869"/>
                  </a:cubicBezTo>
                  <a:cubicBezTo>
                    <a:pt x="2972" y="1869"/>
                    <a:pt x="2970" y="1870"/>
                    <a:pt x="2968" y="1870"/>
                  </a:cubicBezTo>
                  <a:cubicBezTo>
                    <a:pt x="2942" y="1870"/>
                    <a:pt x="2938" y="1830"/>
                    <a:pt x="2961" y="1824"/>
                  </a:cubicBezTo>
                  <a:cubicBezTo>
                    <a:pt x="3025" y="1799"/>
                    <a:pt x="3088" y="1774"/>
                    <a:pt x="3152" y="1761"/>
                  </a:cubicBezTo>
                  <a:cubicBezTo>
                    <a:pt x="3196" y="1748"/>
                    <a:pt x="3235" y="1748"/>
                    <a:pt x="3273" y="1742"/>
                  </a:cubicBezTo>
                  <a:cubicBezTo>
                    <a:pt x="3312" y="1740"/>
                    <a:pt x="3351" y="1738"/>
                    <a:pt x="3389" y="1738"/>
                  </a:cubicBezTo>
                  <a:cubicBezTo>
                    <a:pt x="3455" y="1738"/>
                    <a:pt x="3520" y="1742"/>
                    <a:pt x="3584" y="1755"/>
                  </a:cubicBezTo>
                  <a:cubicBezTo>
                    <a:pt x="3654" y="1761"/>
                    <a:pt x="3724" y="1780"/>
                    <a:pt x="3794" y="1799"/>
                  </a:cubicBezTo>
                  <a:cubicBezTo>
                    <a:pt x="3737" y="1767"/>
                    <a:pt x="3673" y="1735"/>
                    <a:pt x="3610" y="1710"/>
                  </a:cubicBezTo>
                  <a:cubicBezTo>
                    <a:pt x="3586" y="1698"/>
                    <a:pt x="3595" y="1659"/>
                    <a:pt x="3617" y="1659"/>
                  </a:cubicBezTo>
                  <a:cubicBezTo>
                    <a:pt x="3619" y="1659"/>
                    <a:pt x="3621" y="1659"/>
                    <a:pt x="3622" y="1659"/>
                  </a:cubicBezTo>
                  <a:cubicBezTo>
                    <a:pt x="3737" y="1691"/>
                    <a:pt x="3845" y="1742"/>
                    <a:pt x="3946" y="1805"/>
                  </a:cubicBezTo>
                  <a:lnTo>
                    <a:pt x="3921" y="1780"/>
                  </a:lnTo>
                  <a:cubicBezTo>
                    <a:pt x="3904" y="1763"/>
                    <a:pt x="3917" y="1741"/>
                    <a:pt x="3938" y="1741"/>
                  </a:cubicBezTo>
                  <a:cubicBezTo>
                    <a:pt x="3941" y="1741"/>
                    <a:pt x="3944" y="1741"/>
                    <a:pt x="3946" y="1742"/>
                  </a:cubicBezTo>
                  <a:cubicBezTo>
                    <a:pt x="4010" y="1786"/>
                    <a:pt x="4073" y="1837"/>
                    <a:pt x="4131" y="1888"/>
                  </a:cubicBezTo>
                  <a:lnTo>
                    <a:pt x="4080" y="1831"/>
                  </a:lnTo>
                  <a:cubicBezTo>
                    <a:pt x="4059" y="1815"/>
                    <a:pt x="4072" y="1787"/>
                    <a:pt x="4091" y="1787"/>
                  </a:cubicBezTo>
                  <a:cubicBezTo>
                    <a:pt x="4096" y="1787"/>
                    <a:pt x="4100" y="1789"/>
                    <a:pt x="4105" y="1793"/>
                  </a:cubicBezTo>
                  <a:cubicBezTo>
                    <a:pt x="4220" y="1894"/>
                    <a:pt x="4321" y="2002"/>
                    <a:pt x="4417" y="2117"/>
                  </a:cubicBezTo>
                  <a:cubicBezTo>
                    <a:pt x="4455" y="2174"/>
                    <a:pt x="4499" y="2231"/>
                    <a:pt x="4531" y="2295"/>
                  </a:cubicBezTo>
                  <a:lnTo>
                    <a:pt x="4531" y="2282"/>
                  </a:lnTo>
                  <a:cubicBezTo>
                    <a:pt x="4525" y="2244"/>
                    <a:pt x="4512" y="2206"/>
                    <a:pt x="4499" y="2168"/>
                  </a:cubicBezTo>
                  <a:cubicBezTo>
                    <a:pt x="4480" y="2136"/>
                    <a:pt x="4467" y="2098"/>
                    <a:pt x="4461" y="2060"/>
                  </a:cubicBezTo>
                  <a:cubicBezTo>
                    <a:pt x="4461" y="2045"/>
                    <a:pt x="4473" y="2030"/>
                    <a:pt x="4487" y="2030"/>
                  </a:cubicBezTo>
                  <a:cubicBezTo>
                    <a:pt x="4491" y="2030"/>
                    <a:pt x="4495" y="2031"/>
                    <a:pt x="4499" y="2034"/>
                  </a:cubicBezTo>
                  <a:cubicBezTo>
                    <a:pt x="4512" y="2047"/>
                    <a:pt x="4518" y="2053"/>
                    <a:pt x="4525" y="2066"/>
                  </a:cubicBezTo>
                  <a:cubicBezTo>
                    <a:pt x="4512" y="2015"/>
                    <a:pt x="4499" y="1958"/>
                    <a:pt x="4480" y="1907"/>
                  </a:cubicBezTo>
                  <a:cubicBezTo>
                    <a:pt x="4417" y="1710"/>
                    <a:pt x="4321" y="1526"/>
                    <a:pt x="4207" y="1354"/>
                  </a:cubicBezTo>
                  <a:cubicBezTo>
                    <a:pt x="4193" y="1340"/>
                    <a:pt x="4207" y="1322"/>
                    <a:pt x="4223" y="1322"/>
                  </a:cubicBezTo>
                  <a:cubicBezTo>
                    <a:pt x="4228" y="1322"/>
                    <a:pt x="4234" y="1324"/>
                    <a:pt x="4239" y="1329"/>
                  </a:cubicBezTo>
                  <a:cubicBezTo>
                    <a:pt x="4366" y="1494"/>
                    <a:pt x="4474" y="1672"/>
                    <a:pt x="4556" y="1863"/>
                  </a:cubicBezTo>
                  <a:cubicBezTo>
                    <a:pt x="4537" y="1774"/>
                    <a:pt x="4512" y="1685"/>
                    <a:pt x="4474" y="1602"/>
                  </a:cubicBezTo>
                  <a:cubicBezTo>
                    <a:pt x="4467" y="1589"/>
                    <a:pt x="4480" y="1577"/>
                    <a:pt x="4493" y="1570"/>
                  </a:cubicBezTo>
                  <a:cubicBezTo>
                    <a:pt x="4436" y="1462"/>
                    <a:pt x="4366" y="1361"/>
                    <a:pt x="4290" y="1265"/>
                  </a:cubicBezTo>
                  <a:lnTo>
                    <a:pt x="4264" y="1233"/>
                  </a:lnTo>
                  <a:cubicBezTo>
                    <a:pt x="4086" y="1030"/>
                    <a:pt x="3857" y="865"/>
                    <a:pt x="3610" y="757"/>
                  </a:cubicBezTo>
                  <a:cubicBezTo>
                    <a:pt x="3580" y="745"/>
                    <a:pt x="3594" y="712"/>
                    <a:pt x="3622" y="712"/>
                  </a:cubicBezTo>
                  <a:cubicBezTo>
                    <a:pt x="3624" y="712"/>
                    <a:pt x="3626" y="712"/>
                    <a:pt x="3629" y="712"/>
                  </a:cubicBezTo>
                  <a:cubicBezTo>
                    <a:pt x="3870" y="789"/>
                    <a:pt x="4093" y="922"/>
                    <a:pt x="4277" y="1100"/>
                  </a:cubicBezTo>
                  <a:cubicBezTo>
                    <a:pt x="4201" y="998"/>
                    <a:pt x="4112" y="903"/>
                    <a:pt x="4016" y="820"/>
                  </a:cubicBezTo>
                  <a:cubicBezTo>
                    <a:pt x="3995" y="804"/>
                    <a:pt x="4009" y="779"/>
                    <a:pt x="4030" y="779"/>
                  </a:cubicBezTo>
                  <a:cubicBezTo>
                    <a:pt x="4034" y="779"/>
                    <a:pt x="4038" y="780"/>
                    <a:pt x="4042" y="782"/>
                  </a:cubicBezTo>
                  <a:cubicBezTo>
                    <a:pt x="4188" y="878"/>
                    <a:pt x="4315" y="1005"/>
                    <a:pt x="4423" y="1144"/>
                  </a:cubicBezTo>
                  <a:cubicBezTo>
                    <a:pt x="4372" y="1062"/>
                    <a:pt x="4321" y="979"/>
                    <a:pt x="4264" y="903"/>
                  </a:cubicBezTo>
                  <a:cubicBezTo>
                    <a:pt x="4181" y="795"/>
                    <a:pt x="4093" y="700"/>
                    <a:pt x="3984" y="617"/>
                  </a:cubicBezTo>
                  <a:cubicBezTo>
                    <a:pt x="3908" y="566"/>
                    <a:pt x="3832" y="515"/>
                    <a:pt x="3756" y="465"/>
                  </a:cubicBezTo>
                  <a:lnTo>
                    <a:pt x="3667" y="414"/>
                  </a:lnTo>
                  <a:cubicBezTo>
                    <a:pt x="3428" y="294"/>
                    <a:pt x="3164" y="236"/>
                    <a:pt x="2896" y="236"/>
                  </a:cubicBezTo>
                  <a:cubicBezTo>
                    <a:pt x="2808" y="236"/>
                    <a:pt x="2719" y="242"/>
                    <a:pt x="2631" y="255"/>
                  </a:cubicBezTo>
                  <a:cubicBezTo>
                    <a:pt x="2629" y="255"/>
                    <a:pt x="2628" y="255"/>
                    <a:pt x="2627" y="255"/>
                  </a:cubicBezTo>
                  <a:cubicBezTo>
                    <a:pt x="2604" y="255"/>
                    <a:pt x="2595" y="210"/>
                    <a:pt x="2625" y="210"/>
                  </a:cubicBezTo>
                  <a:cubicBezTo>
                    <a:pt x="2752" y="178"/>
                    <a:pt x="2885" y="164"/>
                    <a:pt x="3017" y="164"/>
                  </a:cubicBezTo>
                  <a:cubicBezTo>
                    <a:pt x="3043" y="164"/>
                    <a:pt x="3069" y="165"/>
                    <a:pt x="3095" y="166"/>
                  </a:cubicBezTo>
                  <a:cubicBezTo>
                    <a:pt x="2866" y="102"/>
                    <a:pt x="2625" y="71"/>
                    <a:pt x="2383" y="71"/>
                  </a:cubicBezTo>
                  <a:cubicBezTo>
                    <a:pt x="2123" y="71"/>
                    <a:pt x="1868" y="109"/>
                    <a:pt x="1620" y="185"/>
                  </a:cubicBezTo>
                  <a:cubicBezTo>
                    <a:pt x="1551" y="217"/>
                    <a:pt x="1481" y="248"/>
                    <a:pt x="1417" y="287"/>
                  </a:cubicBezTo>
                  <a:cubicBezTo>
                    <a:pt x="1413" y="289"/>
                    <a:pt x="1409" y="291"/>
                    <a:pt x="1404" y="291"/>
                  </a:cubicBezTo>
                  <a:cubicBezTo>
                    <a:pt x="1390" y="291"/>
                    <a:pt x="1379" y="276"/>
                    <a:pt x="1379" y="261"/>
                  </a:cubicBezTo>
                  <a:lnTo>
                    <a:pt x="1309" y="287"/>
                  </a:lnTo>
                  <a:cubicBezTo>
                    <a:pt x="1307" y="287"/>
                    <a:pt x="1305" y="288"/>
                    <a:pt x="1303" y="288"/>
                  </a:cubicBezTo>
                  <a:cubicBezTo>
                    <a:pt x="1286" y="288"/>
                    <a:pt x="1273" y="266"/>
                    <a:pt x="1290" y="255"/>
                  </a:cubicBezTo>
                  <a:cubicBezTo>
                    <a:pt x="1417" y="179"/>
                    <a:pt x="1551" y="121"/>
                    <a:pt x="1690" y="77"/>
                  </a:cubicBezTo>
                  <a:cubicBezTo>
                    <a:pt x="1744" y="55"/>
                    <a:pt x="1803" y="29"/>
                    <a:pt x="1862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0" name="Google Shape;950;p43"/>
            <p:cNvSpPr/>
            <p:nvPr/>
          </p:nvSpPr>
          <p:spPr>
            <a:xfrm flipH="1">
              <a:off x="202586" y="4931804"/>
              <a:ext cx="312265" cy="103474"/>
            </a:xfrm>
            <a:custGeom>
              <a:avLst/>
              <a:gdLst/>
              <a:ahLst/>
              <a:cxnLst/>
              <a:rect l="l" t="t" r="r" b="b"/>
              <a:pathLst>
                <a:path w="2034" h="674" extrusionOk="0">
                  <a:moveTo>
                    <a:pt x="0" y="0"/>
                  </a:moveTo>
                  <a:lnTo>
                    <a:pt x="0" y="0"/>
                  </a:lnTo>
                  <a:cubicBezTo>
                    <a:pt x="19" y="89"/>
                    <a:pt x="39" y="172"/>
                    <a:pt x="64" y="261"/>
                  </a:cubicBezTo>
                  <a:cubicBezTo>
                    <a:pt x="77" y="312"/>
                    <a:pt x="96" y="362"/>
                    <a:pt x="121" y="413"/>
                  </a:cubicBezTo>
                  <a:cubicBezTo>
                    <a:pt x="159" y="399"/>
                    <a:pt x="201" y="392"/>
                    <a:pt x="244" y="392"/>
                  </a:cubicBezTo>
                  <a:cubicBezTo>
                    <a:pt x="258" y="392"/>
                    <a:pt x="272" y="393"/>
                    <a:pt x="286" y="394"/>
                  </a:cubicBezTo>
                  <a:cubicBezTo>
                    <a:pt x="344" y="401"/>
                    <a:pt x="401" y="420"/>
                    <a:pt x="452" y="451"/>
                  </a:cubicBezTo>
                  <a:cubicBezTo>
                    <a:pt x="509" y="483"/>
                    <a:pt x="547" y="540"/>
                    <a:pt x="560" y="604"/>
                  </a:cubicBezTo>
                  <a:cubicBezTo>
                    <a:pt x="560" y="629"/>
                    <a:pt x="553" y="655"/>
                    <a:pt x="534" y="674"/>
                  </a:cubicBezTo>
                  <a:cubicBezTo>
                    <a:pt x="738" y="655"/>
                    <a:pt x="941" y="648"/>
                    <a:pt x="1144" y="636"/>
                  </a:cubicBezTo>
                  <a:lnTo>
                    <a:pt x="2034" y="585"/>
                  </a:lnTo>
                  <a:cubicBezTo>
                    <a:pt x="1983" y="585"/>
                    <a:pt x="1926" y="585"/>
                    <a:pt x="1875" y="578"/>
                  </a:cubicBezTo>
                  <a:cubicBezTo>
                    <a:pt x="1589" y="547"/>
                    <a:pt x="1316" y="439"/>
                    <a:pt x="1081" y="267"/>
                  </a:cubicBezTo>
                  <a:cubicBezTo>
                    <a:pt x="988" y="287"/>
                    <a:pt x="893" y="295"/>
                    <a:pt x="796" y="295"/>
                  </a:cubicBezTo>
                  <a:cubicBezTo>
                    <a:pt x="766" y="295"/>
                    <a:pt x="736" y="294"/>
                    <a:pt x="706" y="293"/>
                  </a:cubicBezTo>
                  <a:cubicBezTo>
                    <a:pt x="566" y="286"/>
                    <a:pt x="433" y="261"/>
                    <a:pt x="305" y="216"/>
                  </a:cubicBezTo>
                  <a:cubicBezTo>
                    <a:pt x="191" y="165"/>
                    <a:pt x="89" y="96"/>
                    <a:pt x="0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 flipH="1">
              <a:off x="479541" y="4889739"/>
              <a:ext cx="130955" cy="213857"/>
            </a:xfrm>
            <a:custGeom>
              <a:avLst/>
              <a:gdLst/>
              <a:ahLst/>
              <a:cxnLst/>
              <a:rect l="l" t="t" r="r" b="b"/>
              <a:pathLst>
                <a:path w="853" h="1393" extrusionOk="0">
                  <a:moveTo>
                    <a:pt x="407" y="1"/>
                  </a:moveTo>
                  <a:lnTo>
                    <a:pt x="407" y="217"/>
                  </a:lnTo>
                  <a:lnTo>
                    <a:pt x="407" y="611"/>
                  </a:lnTo>
                  <a:cubicBezTo>
                    <a:pt x="407" y="624"/>
                    <a:pt x="395" y="636"/>
                    <a:pt x="382" y="643"/>
                  </a:cubicBezTo>
                  <a:cubicBezTo>
                    <a:pt x="293" y="687"/>
                    <a:pt x="217" y="751"/>
                    <a:pt x="160" y="827"/>
                  </a:cubicBezTo>
                  <a:cubicBezTo>
                    <a:pt x="160" y="827"/>
                    <a:pt x="153" y="833"/>
                    <a:pt x="153" y="840"/>
                  </a:cubicBezTo>
                  <a:cubicBezTo>
                    <a:pt x="32" y="999"/>
                    <a:pt x="1" y="1208"/>
                    <a:pt x="71" y="1393"/>
                  </a:cubicBezTo>
                  <a:cubicBezTo>
                    <a:pt x="96" y="1335"/>
                    <a:pt x="115" y="1272"/>
                    <a:pt x="121" y="1208"/>
                  </a:cubicBezTo>
                  <a:cubicBezTo>
                    <a:pt x="128" y="1126"/>
                    <a:pt x="153" y="1043"/>
                    <a:pt x="198" y="973"/>
                  </a:cubicBezTo>
                  <a:cubicBezTo>
                    <a:pt x="248" y="910"/>
                    <a:pt x="318" y="859"/>
                    <a:pt x="401" y="840"/>
                  </a:cubicBezTo>
                  <a:cubicBezTo>
                    <a:pt x="433" y="827"/>
                    <a:pt x="467" y="820"/>
                    <a:pt x="501" y="820"/>
                  </a:cubicBezTo>
                  <a:cubicBezTo>
                    <a:pt x="548" y="820"/>
                    <a:pt x="595" y="833"/>
                    <a:pt x="636" y="859"/>
                  </a:cubicBezTo>
                  <a:cubicBezTo>
                    <a:pt x="642" y="865"/>
                    <a:pt x="649" y="872"/>
                    <a:pt x="649" y="878"/>
                  </a:cubicBezTo>
                  <a:cubicBezTo>
                    <a:pt x="668" y="872"/>
                    <a:pt x="687" y="868"/>
                    <a:pt x="706" y="868"/>
                  </a:cubicBezTo>
                  <a:cubicBezTo>
                    <a:pt x="725" y="868"/>
                    <a:pt x="744" y="872"/>
                    <a:pt x="763" y="878"/>
                  </a:cubicBezTo>
                  <a:cubicBezTo>
                    <a:pt x="767" y="878"/>
                    <a:pt x="806" y="884"/>
                    <a:pt x="831" y="884"/>
                  </a:cubicBezTo>
                  <a:cubicBezTo>
                    <a:pt x="843" y="884"/>
                    <a:pt x="852" y="882"/>
                    <a:pt x="852" y="878"/>
                  </a:cubicBezTo>
                  <a:cubicBezTo>
                    <a:pt x="846" y="865"/>
                    <a:pt x="776" y="840"/>
                    <a:pt x="763" y="833"/>
                  </a:cubicBezTo>
                  <a:cubicBezTo>
                    <a:pt x="725" y="814"/>
                    <a:pt x="700" y="783"/>
                    <a:pt x="681" y="751"/>
                  </a:cubicBezTo>
                  <a:cubicBezTo>
                    <a:pt x="636" y="668"/>
                    <a:pt x="604" y="579"/>
                    <a:pt x="592" y="484"/>
                  </a:cubicBezTo>
                  <a:cubicBezTo>
                    <a:pt x="573" y="389"/>
                    <a:pt x="560" y="293"/>
                    <a:pt x="554" y="198"/>
                  </a:cubicBezTo>
                  <a:cubicBezTo>
                    <a:pt x="503" y="134"/>
                    <a:pt x="452" y="64"/>
                    <a:pt x="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 flipH="1">
              <a:off x="441467" y="5004267"/>
              <a:ext cx="44061" cy="25178"/>
            </a:xfrm>
            <a:custGeom>
              <a:avLst/>
              <a:gdLst/>
              <a:ahLst/>
              <a:cxnLst/>
              <a:rect l="l" t="t" r="r" b="b"/>
              <a:pathLst>
                <a:path w="287" h="164" extrusionOk="0">
                  <a:moveTo>
                    <a:pt x="48" y="0"/>
                  </a:moveTo>
                  <a:cubicBezTo>
                    <a:pt x="32" y="0"/>
                    <a:pt x="16" y="2"/>
                    <a:pt x="0" y="5"/>
                  </a:cubicBezTo>
                  <a:cubicBezTo>
                    <a:pt x="0" y="5"/>
                    <a:pt x="6" y="11"/>
                    <a:pt x="13" y="11"/>
                  </a:cubicBezTo>
                  <a:cubicBezTo>
                    <a:pt x="57" y="24"/>
                    <a:pt x="95" y="49"/>
                    <a:pt x="121" y="87"/>
                  </a:cubicBezTo>
                  <a:cubicBezTo>
                    <a:pt x="127" y="100"/>
                    <a:pt x="134" y="119"/>
                    <a:pt x="134" y="138"/>
                  </a:cubicBezTo>
                  <a:cubicBezTo>
                    <a:pt x="140" y="138"/>
                    <a:pt x="153" y="138"/>
                    <a:pt x="165" y="145"/>
                  </a:cubicBezTo>
                  <a:cubicBezTo>
                    <a:pt x="191" y="151"/>
                    <a:pt x="222" y="157"/>
                    <a:pt x="248" y="164"/>
                  </a:cubicBezTo>
                  <a:cubicBezTo>
                    <a:pt x="267" y="164"/>
                    <a:pt x="286" y="157"/>
                    <a:pt x="286" y="138"/>
                  </a:cubicBezTo>
                  <a:cubicBezTo>
                    <a:pt x="280" y="113"/>
                    <a:pt x="267" y="94"/>
                    <a:pt x="248" y="81"/>
                  </a:cubicBezTo>
                  <a:cubicBezTo>
                    <a:pt x="203" y="37"/>
                    <a:pt x="153" y="11"/>
                    <a:pt x="95" y="5"/>
                  </a:cubicBezTo>
                  <a:cubicBezTo>
                    <a:pt x="80" y="2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 flipH="1">
              <a:off x="712741" y="4560126"/>
              <a:ext cx="236271" cy="92114"/>
            </a:xfrm>
            <a:custGeom>
              <a:avLst/>
              <a:gdLst/>
              <a:ahLst/>
              <a:cxnLst/>
              <a:rect l="l" t="t" r="r" b="b"/>
              <a:pathLst>
                <a:path w="1539" h="600" extrusionOk="0">
                  <a:moveTo>
                    <a:pt x="1462" y="0"/>
                  </a:moveTo>
                  <a:cubicBezTo>
                    <a:pt x="1265" y="70"/>
                    <a:pt x="1055" y="108"/>
                    <a:pt x="852" y="108"/>
                  </a:cubicBezTo>
                  <a:cubicBezTo>
                    <a:pt x="804" y="110"/>
                    <a:pt x="756" y="111"/>
                    <a:pt x="708" y="111"/>
                  </a:cubicBezTo>
                  <a:cubicBezTo>
                    <a:pt x="466" y="111"/>
                    <a:pt x="229" y="84"/>
                    <a:pt x="1" y="25"/>
                  </a:cubicBezTo>
                  <a:lnTo>
                    <a:pt x="1" y="25"/>
                  </a:lnTo>
                  <a:lnTo>
                    <a:pt x="128" y="108"/>
                  </a:lnTo>
                  <a:cubicBezTo>
                    <a:pt x="401" y="273"/>
                    <a:pt x="687" y="419"/>
                    <a:pt x="986" y="547"/>
                  </a:cubicBezTo>
                  <a:cubicBezTo>
                    <a:pt x="1064" y="574"/>
                    <a:pt x="1153" y="599"/>
                    <a:pt x="1241" y="599"/>
                  </a:cubicBezTo>
                  <a:cubicBezTo>
                    <a:pt x="1294" y="599"/>
                    <a:pt x="1348" y="590"/>
                    <a:pt x="1399" y="566"/>
                  </a:cubicBezTo>
                  <a:cubicBezTo>
                    <a:pt x="1456" y="540"/>
                    <a:pt x="1507" y="489"/>
                    <a:pt x="1526" y="426"/>
                  </a:cubicBezTo>
                  <a:cubicBezTo>
                    <a:pt x="1538" y="369"/>
                    <a:pt x="1532" y="305"/>
                    <a:pt x="1507" y="254"/>
                  </a:cubicBezTo>
                  <a:cubicBezTo>
                    <a:pt x="1500" y="235"/>
                    <a:pt x="1513" y="216"/>
                    <a:pt x="1526" y="210"/>
                  </a:cubicBezTo>
                  <a:cubicBezTo>
                    <a:pt x="1519" y="184"/>
                    <a:pt x="1507" y="159"/>
                    <a:pt x="1500" y="133"/>
                  </a:cubicBezTo>
                  <a:cubicBezTo>
                    <a:pt x="1488" y="89"/>
                    <a:pt x="1468" y="45"/>
                    <a:pt x="1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 flipH="1">
              <a:off x="604508" y="4009748"/>
              <a:ext cx="862489" cy="823802"/>
            </a:xfrm>
            <a:custGeom>
              <a:avLst/>
              <a:gdLst/>
              <a:ahLst/>
              <a:cxnLst/>
              <a:rect l="l" t="t" r="r" b="b"/>
              <a:pathLst>
                <a:path w="5618" h="5366" extrusionOk="0">
                  <a:moveTo>
                    <a:pt x="197" y="1"/>
                  </a:moveTo>
                  <a:cubicBezTo>
                    <a:pt x="134" y="204"/>
                    <a:pt x="89" y="414"/>
                    <a:pt x="57" y="624"/>
                  </a:cubicBezTo>
                  <a:cubicBezTo>
                    <a:pt x="0" y="1043"/>
                    <a:pt x="13" y="1463"/>
                    <a:pt x="95" y="1869"/>
                  </a:cubicBezTo>
                  <a:cubicBezTo>
                    <a:pt x="134" y="2079"/>
                    <a:pt x="191" y="2282"/>
                    <a:pt x="267" y="2473"/>
                  </a:cubicBezTo>
                  <a:cubicBezTo>
                    <a:pt x="292" y="2543"/>
                    <a:pt x="324" y="2606"/>
                    <a:pt x="350" y="2664"/>
                  </a:cubicBezTo>
                  <a:cubicBezTo>
                    <a:pt x="337" y="2625"/>
                    <a:pt x="331" y="2587"/>
                    <a:pt x="324" y="2549"/>
                  </a:cubicBezTo>
                  <a:cubicBezTo>
                    <a:pt x="320" y="2529"/>
                    <a:pt x="337" y="2517"/>
                    <a:pt x="351" y="2517"/>
                  </a:cubicBezTo>
                  <a:cubicBezTo>
                    <a:pt x="359" y="2517"/>
                    <a:pt x="366" y="2521"/>
                    <a:pt x="369" y="2530"/>
                  </a:cubicBezTo>
                  <a:cubicBezTo>
                    <a:pt x="426" y="2708"/>
                    <a:pt x="496" y="2873"/>
                    <a:pt x="572" y="3039"/>
                  </a:cubicBezTo>
                  <a:cubicBezTo>
                    <a:pt x="706" y="3331"/>
                    <a:pt x="877" y="3604"/>
                    <a:pt x="1080" y="3846"/>
                  </a:cubicBezTo>
                  <a:cubicBezTo>
                    <a:pt x="1182" y="3973"/>
                    <a:pt x="1290" y="4087"/>
                    <a:pt x="1411" y="4195"/>
                  </a:cubicBezTo>
                  <a:cubicBezTo>
                    <a:pt x="1455" y="4240"/>
                    <a:pt x="1506" y="4278"/>
                    <a:pt x="1551" y="4316"/>
                  </a:cubicBezTo>
                  <a:cubicBezTo>
                    <a:pt x="1555" y="4304"/>
                    <a:pt x="1567" y="4297"/>
                    <a:pt x="1578" y="4297"/>
                  </a:cubicBezTo>
                  <a:cubicBezTo>
                    <a:pt x="1585" y="4297"/>
                    <a:pt x="1591" y="4299"/>
                    <a:pt x="1595" y="4303"/>
                  </a:cubicBezTo>
                  <a:cubicBezTo>
                    <a:pt x="1716" y="4430"/>
                    <a:pt x="1849" y="4538"/>
                    <a:pt x="1996" y="4634"/>
                  </a:cubicBezTo>
                  <a:cubicBezTo>
                    <a:pt x="2072" y="4684"/>
                    <a:pt x="2148" y="4723"/>
                    <a:pt x="2224" y="4761"/>
                  </a:cubicBezTo>
                  <a:cubicBezTo>
                    <a:pt x="2288" y="4792"/>
                    <a:pt x="2358" y="4824"/>
                    <a:pt x="2415" y="4862"/>
                  </a:cubicBezTo>
                  <a:cubicBezTo>
                    <a:pt x="2421" y="4869"/>
                    <a:pt x="2428" y="4875"/>
                    <a:pt x="2434" y="4881"/>
                  </a:cubicBezTo>
                  <a:cubicBezTo>
                    <a:pt x="2447" y="4900"/>
                    <a:pt x="2440" y="4920"/>
                    <a:pt x="2421" y="4926"/>
                  </a:cubicBezTo>
                  <a:lnTo>
                    <a:pt x="2358" y="4926"/>
                  </a:lnTo>
                  <a:cubicBezTo>
                    <a:pt x="2301" y="4913"/>
                    <a:pt x="2250" y="4888"/>
                    <a:pt x="2199" y="4862"/>
                  </a:cubicBezTo>
                  <a:lnTo>
                    <a:pt x="2199" y="4862"/>
                  </a:lnTo>
                  <a:lnTo>
                    <a:pt x="2256" y="4900"/>
                  </a:lnTo>
                  <a:cubicBezTo>
                    <a:pt x="2282" y="4913"/>
                    <a:pt x="2307" y="4932"/>
                    <a:pt x="2332" y="4945"/>
                  </a:cubicBezTo>
                  <a:cubicBezTo>
                    <a:pt x="2377" y="4970"/>
                    <a:pt x="2428" y="4996"/>
                    <a:pt x="2485" y="5021"/>
                  </a:cubicBezTo>
                  <a:cubicBezTo>
                    <a:pt x="2488" y="5020"/>
                    <a:pt x="2492" y="5020"/>
                    <a:pt x="2495" y="5020"/>
                  </a:cubicBezTo>
                  <a:cubicBezTo>
                    <a:pt x="2512" y="5020"/>
                    <a:pt x="2532" y="5032"/>
                    <a:pt x="2542" y="5053"/>
                  </a:cubicBezTo>
                  <a:cubicBezTo>
                    <a:pt x="2809" y="5180"/>
                    <a:pt x="3089" y="5275"/>
                    <a:pt x="3381" y="5320"/>
                  </a:cubicBezTo>
                  <a:cubicBezTo>
                    <a:pt x="3551" y="5352"/>
                    <a:pt x="3722" y="5366"/>
                    <a:pt x="3892" y="5366"/>
                  </a:cubicBezTo>
                  <a:cubicBezTo>
                    <a:pt x="3925" y="5366"/>
                    <a:pt x="3958" y="5365"/>
                    <a:pt x="3991" y="5364"/>
                  </a:cubicBezTo>
                  <a:lnTo>
                    <a:pt x="4035" y="5364"/>
                  </a:lnTo>
                  <a:cubicBezTo>
                    <a:pt x="3985" y="5358"/>
                    <a:pt x="3940" y="5326"/>
                    <a:pt x="3908" y="5288"/>
                  </a:cubicBezTo>
                  <a:cubicBezTo>
                    <a:pt x="3902" y="5275"/>
                    <a:pt x="3908" y="5269"/>
                    <a:pt x="3915" y="5263"/>
                  </a:cubicBezTo>
                  <a:cubicBezTo>
                    <a:pt x="3925" y="5262"/>
                    <a:pt x="3935" y="5261"/>
                    <a:pt x="3945" y="5261"/>
                  </a:cubicBezTo>
                  <a:cubicBezTo>
                    <a:pt x="3992" y="5261"/>
                    <a:pt x="4038" y="5272"/>
                    <a:pt x="4080" y="5288"/>
                  </a:cubicBezTo>
                  <a:cubicBezTo>
                    <a:pt x="4143" y="5301"/>
                    <a:pt x="4201" y="5314"/>
                    <a:pt x="4264" y="5326"/>
                  </a:cubicBezTo>
                  <a:cubicBezTo>
                    <a:pt x="4290" y="5333"/>
                    <a:pt x="4309" y="5339"/>
                    <a:pt x="4334" y="5339"/>
                  </a:cubicBezTo>
                  <a:cubicBezTo>
                    <a:pt x="4423" y="5326"/>
                    <a:pt x="4512" y="5314"/>
                    <a:pt x="4595" y="5301"/>
                  </a:cubicBezTo>
                  <a:cubicBezTo>
                    <a:pt x="4626" y="5301"/>
                    <a:pt x="4645" y="5326"/>
                    <a:pt x="4633" y="5358"/>
                  </a:cubicBezTo>
                  <a:lnTo>
                    <a:pt x="4639" y="5358"/>
                  </a:lnTo>
                  <a:cubicBezTo>
                    <a:pt x="4766" y="5352"/>
                    <a:pt x="4893" y="5339"/>
                    <a:pt x="5020" y="5320"/>
                  </a:cubicBezTo>
                  <a:cubicBezTo>
                    <a:pt x="5071" y="5307"/>
                    <a:pt x="5122" y="5294"/>
                    <a:pt x="5167" y="5282"/>
                  </a:cubicBezTo>
                  <a:cubicBezTo>
                    <a:pt x="5173" y="5269"/>
                    <a:pt x="5186" y="5256"/>
                    <a:pt x="5198" y="5256"/>
                  </a:cubicBezTo>
                  <a:lnTo>
                    <a:pt x="5281" y="5256"/>
                  </a:lnTo>
                  <a:cubicBezTo>
                    <a:pt x="5313" y="5250"/>
                    <a:pt x="5351" y="5244"/>
                    <a:pt x="5383" y="5237"/>
                  </a:cubicBezTo>
                  <a:lnTo>
                    <a:pt x="5402" y="5237"/>
                  </a:lnTo>
                  <a:cubicBezTo>
                    <a:pt x="5433" y="5231"/>
                    <a:pt x="5465" y="5225"/>
                    <a:pt x="5497" y="5212"/>
                  </a:cubicBezTo>
                  <a:cubicBezTo>
                    <a:pt x="5529" y="5205"/>
                    <a:pt x="5561" y="5186"/>
                    <a:pt x="5592" y="5174"/>
                  </a:cubicBezTo>
                  <a:cubicBezTo>
                    <a:pt x="5599" y="5167"/>
                    <a:pt x="5605" y="5167"/>
                    <a:pt x="5618" y="5167"/>
                  </a:cubicBezTo>
                  <a:cubicBezTo>
                    <a:pt x="5586" y="5117"/>
                    <a:pt x="5554" y="5066"/>
                    <a:pt x="5522" y="5028"/>
                  </a:cubicBezTo>
                  <a:cubicBezTo>
                    <a:pt x="5516" y="5008"/>
                    <a:pt x="5503" y="4996"/>
                    <a:pt x="5497" y="4977"/>
                  </a:cubicBezTo>
                  <a:cubicBezTo>
                    <a:pt x="5478" y="4993"/>
                    <a:pt x="5457" y="4997"/>
                    <a:pt x="5435" y="4997"/>
                  </a:cubicBezTo>
                  <a:cubicBezTo>
                    <a:pt x="5413" y="4997"/>
                    <a:pt x="5389" y="4993"/>
                    <a:pt x="5364" y="4989"/>
                  </a:cubicBezTo>
                  <a:cubicBezTo>
                    <a:pt x="5313" y="4977"/>
                    <a:pt x="5262" y="4970"/>
                    <a:pt x="5217" y="4958"/>
                  </a:cubicBezTo>
                  <a:cubicBezTo>
                    <a:pt x="5116" y="4926"/>
                    <a:pt x="5020" y="4894"/>
                    <a:pt x="4925" y="4856"/>
                  </a:cubicBezTo>
                  <a:cubicBezTo>
                    <a:pt x="4741" y="4767"/>
                    <a:pt x="4569" y="4646"/>
                    <a:pt x="4429" y="4500"/>
                  </a:cubicBezTo>
                  <a:cubicBezTo>
                    <a:pt x="4410" y="4485"/>
                    <a:pt x="4421" y="4462"/>
                    <a:pt x="4439" y="4462"/>
                  </a:cubicBezTo>
                  <a:cubicBezTo>
                    <a:pt x="4444" y="4462"/>
                    <a:pt x="4449" y="4464"/>
                    <a:pt x="4455" y="4468"/>
                  </a:cubicBezTo>
                  <a:cubicBezTo>
                    <a:pt x="4684" y="4653"/>
                    <a:pt x="4957" y="4786"/>
                    <a:pt x="5249" y="4843"/>
                  </a:cubicBezTo>
                  <a:cubicBezTo>
                    <a:pt x="5294" y="4856"/>
                    <a:pt x="5345" y="4862"/>
                    <a:pt x="5389" y="4869"/>
                  </a:cubicBezTo>
                  <a:lnTo>
                    <a:pt x="5427" y="4869"/>
                  </a:lnTo>
                  <a:cubicBezTo>
                    <a:pt x="5319" y="4684"/>
                    <a:pt x="5211" y="4494"/>
                    <a:pt x="5116" y="4297"/>
                  </a:cubicBezTo>
                  <a:cubicBezTo>
                    <a:pt x="5078" y="4208"/>
                    <a:pt x="5033" y="4119"/>
                    <a:pt x="4995" y="4030"/>
                  </a:cubicBezTo>
                  <a:cubicBezTo>
                    <a:pt x="4976" y="4106"/>
                    <a:pt x="4938" y="4163"/>
                    <a:pt x="4881" y="4208"/>
                  </a:cubicBezTo>
                  <a:cubicBezTo>
                    <a:pt x="4796" y="4264"/>
                    <a:pt x="4700" y="4293"/>
                    <a:pt x="4605" y="4293"/>
                  </a:cubicBezTo>
                  <a:cubicBezTo>
                    <a:pt x="4550" y="4293"/>
                    <a:pt x="4495" y="4283"/>
                    <a:pt x="4442" y="4265"/>
                  </a:cubicBezTo>
                  <a:cubicBezTo>
                    <a:pt x="4264" y="4208"/>
                    <a:pt x="4099" y="4132"/>
                    <a:pt x="3940" y="4043"/>
                  </a:cubicBezTo>
                  <a:cubicBezTo>
                    <a:pt x="3864" y="3998"/>
                    <a:pt x="3794" y="3960"/>
                    <a:pt x="3718" y="3922"/>
                  </a:cubicBezTo>
                  <a:cubicBezTo>
                    <a:pt x="3635" y="3871"/>
                    <a:pt x="3540" y="3814"/>
                    <a:pt x="3464" y="3763"/>
                  </a:cubicBezTo>
                  <a:cubicBezTo>
                    <a:pt x="3387" y="3718"/>
                    <a:pt x="3311" y="3668"/>
                    <a:pt x="3235" y="3623"/>
                  </a:cubicBezTo>
                  <a:cubicBezTo>
                    <a:pt x="3197" y="3598"/>
                    <a:pt x="3165" y="3579"/>
                    <a:pt x="3127" y="3553"/>
                  </a:cubicBezTo>
                  <a:cubicBezTo>
                    <a:pt x="2860" y="3464"/>
                    <a:pt x="2599" y="3344"/>
                    <a:pt x="2370" y="3178"/>
                  </a:cubicBezTo>
                  <a:cubicBezTo>
                    <a:pt x="2364" y="3204"/>
                    <a:pt x="2345" y="3216"/>
                    <a:pt x="2326" y="3223"/>
                  </a:cubicBezTo>
                  <a:cubicBezTo>
                    <a:pt x="2224" y="3210"/>
                    <a:pt x="2129" y="3185"/>
                    <a:pt x="2046" y="3140"/>
                  </a:cubicBezTo>
                  <a:cubicBezTo>
                    <a:pt x="1951" y="3102"/>
                    <a:pt x="1862" y="3058"/>
                    <a:pt x="1779" y="3007"/>
                  </a:cubicBezTo>
                  <a:cubicBezTo>
                    <a:pt x="1195" y="2664"/>
                    <a:pt x="763" y="2022"/>
                    <a:pt x="731" y="1342"/>
                  </a:cubicBezTo>
                  <a:cubicBezTo>
                    <a:pt x="693" y="1272"/>
                    <a:pt x="661" y="1202"/>
                    <a:pt x="629" y="1138"/>
                  </a:cubicBezTo>
                  <a:cubicBezTo>
                    <a:pt x="496" y="852"/>
                    <a:pt x="426" y="541"/>
                    <a:pt x="426" y="230"/>
                  </a:cubicBezTo>
                  <a:cubicBezTo>
                    <a:pt x="400" y="211"/>
                    <a:pt x="381" y="198"/>
                    <a:pt x="362" y="179"/>
                  </a:cubicBezTo>
                  <a:cubicBezTo>
                    <a:pt x="358" y="193"/>
                    <a:pt x="347" y="203"/>
                    <a:pt x="336" y="203"/>
                  </a:cubicBezTo>
                  <a:cubicBezTo>
                    <a:pt x="332" y="203"/>
                    <a:pt x="328" y="201"/>
                    <a:pt x="324" y="198"/>
                  </a:cubicBezTo>
                  <a:cubicBezTo>
                    <a:pt x="261" y="172"/>
                    <a:pt x="235" y="90"/>
                    <a:pt x="210" y="33"/>
                  </a:cubicBezTo>
                  <a:cubicBezTo>
                    <a:pt x="203" y="20"/>
                    <a:pt x="203" y="14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 flipH="1">
              <a:off x="1174230" y="4896647"/>
              <a:ext cx="48974" cy="11821"/>
            </a:xfrm>
            <a:custGeom>
              <a:avLst/>
              <a:gdLst/>
              <a:ahLst/>
              <a:cxnLst/>
              <a:rect l="l" t="t" r="r" b="b"/>
              <a:pathLst>
                <a:path w="319" h="77" extrusionOk="0">
                  <a:moveTo>
                    <a:pt x="147" y="0"/>
                  </a:moveTo>
                  <a:cubicBezTo>
                    <a:pt x="109" y="7"/>
                    <a:pt x="71" y="19"/>
                    <a:pt x="33" y="39"/>
                  </a:cubicBezTo>
                  <a:cubicBezTo>
                    <a:pt x="20" y="39"/>
                    <a:pt x="7" y="45"/>
                    <a:pt x="1" y="51"/>
                  </a:cubicBezTo>
                  <a:lnTo>
                    <a:pt x="153" y="51"/>
                  </a:lnTo>
                  <a:cubicBezTo>
                    <a:pt x="191" y="58"/>
                    <a:pt x="236" y="64"/>
                    <a:pt x="280" y="77"/>
                  </a:cubicBezTo>
                  <a:lnTo>
                    <a:pt x="319" y="26"/>
                  </a:lnTo>
                  <a:cubicBezTo>
                    <a:pt x="306" y="19"/>
                    <a:pt x="287" y="13"/>
                    <a:pt x="268" y="13"/>
                  </a:cubicBezTo>
                  <a:cubicBezTo>
                    <a:pt x="230" y="0"/>
                    <a:pt x="191" y="0"/>
                    <a:pt x="147" y="0"/>
                  </a:cubicBezTo>
                  <a:close/>
                </a:path>
              </a:pathLst>
            </a:custGeom>
            <a:solidFill>
              <a:srgbClr val="F9C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 flipH="1">
              <a:off x="1065996" y="4799007"/>
              <a:ext cx="194206" cy="238574"/>
            </a:xfrm>
            <a:custGeom>
              <a:avLst/>
              <a:gdLst/>
              <a:ahLst/>
              <a:cxnLst/>
              <a:rect l="l" t="t" r="r" b="b"/>
              <a:pathLst>
                <a:path w="1265" h="1554" extrusionOk="0">
                  <a:moveTo>
                    <a:pt x="1157" y="1"/>
                  </a:moveTo>
                  <a:cubicBezTo>
                    <a:pt x="1119" y="64"/>
                    <a:pt x="1074" y="122"/>
                    <a:pt x="1036" y="179"/>
                  </a:cubicBezTo>
                  <a:cubicBezTo>
                    <a:pt x="985" y="255"/>
                    <a:pt x="928" y="338"/>
                    <a:pt x="871" y="408"/>
                  </a:cubicBezTo>
                  <a:cubicBezTo>
                    <a:pt x="757" y="567"/>
                    <a:pt x="629" y="706"/>
                    <a:pt x="483" y="833"/>
                  </a:cubicBezTo>
                  <a:cubicBezTo>
                    <a:pt x="479" y="838"/>
                    <a:pt x="475" y="839"/>
                    <a:pt x="471" y="839"/>
                  </a:cubicBezTo>
                  <a:cubicBezTo>
                    <a:pt x="457" y="839"/>
                    <a:pt x="448" y="818"/>
                    <a:pt x="458" y="808"/>
                  </a:cubicBezTo>
                  <a:cubicBezTo>
                    <a:pt x="464" y="795"/>
                    <a:pt x="471" y="783"/>
                    <a:pt x="483" y="770"/>
                  </a:cubicBezTo>
                  <a:cubicBezTo>
                    <a:pt x="439" y="770"/>
                    <a:pt x="401" y="764"/>
                    <a:pt x="363" y="764"/>
                  </a:cubicBezTo>
                  <a:cubicBezTo>
                    <a:pt x="305" y="770"/>
                    <a:pt x="242" y="776"/>
                    <a:pt x="185" y="789"/>
                  </a:cubicBezTo>
                  <a:cubicBezTo>
                    <a:pt x="134" y="795"/>
                    <a:pt x="89" y="814"/>
                    <a:pt x="51" y="846"/>
                  </a:cubicBezTo>
                  <a:cubicBezTo>
                    <a:pt x="13" y="865"/>
                    <a:pt x="0" y="910"/>
                    <a:pt x="13" y="948"/>
                  </a:cubicBezTo>
                  <a:cubicBezTo>
                    <a:pt x="26" y="968"/>
                    <a:pt x="42" y="976"/>
                    <a:pt x="58" y="976"/>
                  </a:cubicBezTo>
                  <a:cubicBezTo>
                    <a:pt x="72" y="976"/>
                    <a:pt x="87" y="970"/>
                    <a:pt x="102" y="961"/>
                  </a:cubicBezTo>
                  <a:cubicBezTo>
                    <a:pt x="140" y="941"/>
                    <a:pt x="185" y="929"/>
                    <a:pt x="235" y="916"/>
                  </a:cubicBezTo>
                  <a:cubicBezTo>
                    <a:pt x="262" y="912"/>
                    <a:pt x="289" y="910"/>
                    <a:pt x="316" y="910"/>
                  </a:cubicBezTo>
                  <a:cubicBezTo>
                    <a:pt x="378" y="910"/>
                    <a:pt x="438" y="921"/>
                    <a:pt x="496" y="948"/>
                  </a:cubicBezTo>
                  <a:cubicBezTo>
                    <a:pt x="521" y="954"/>
                    <a:pt x="541" y="967"/>
                    <a:pt x="560" y="986"/>
                  </a:cubicBezTo>
                  <a:cubicBezTo>
                    <a:pt x="560" y="952"/>
                    <a:pt x="587" y="931"/>
                    <a:pt x="614" y="931"/>
                  </a:cubicBezTo>
                  <a:cubicBezTo>
                    <a:pt x="633" y="931"/>
                    <a:pt x="651" y="940"/>
                    <a:pt x="661" y="961"/>
                  </a:cubicBezTo>
                  <a:cubicBezTo>
                    <a:pt x="706" y="1075"/>
                    <a:pt x="712" y="1202"/>
                    <a:pt x="668" y="1316"/>
                  </a:cubicBezTo>
                  <a:cubicBezTo>
                    <a:pt x="642" y="1380"/>
                    <a:pt x="623" y="1443"/>
                    <a:pt x="610" y="1507"/>
                  </a:cubicBezTo>
                  <a:cubicBezTo>
                    <a:pt x="604" y="1542"/>
                    <a:pt x="622" y="1553"/>
                    <a:pt x="645" y="1553"/>
                  </a:cubicBezTo>
                  <a:cubicBezTo>
                    <a:pt x="669" y="1553"/>
                    <a:pt x="699" y="1542"/>
                    <a:pt x="718" y="1532"/>
                  </a:cubicBezTo>
                  <a:cubicBezTo>
                    <a:pt x="814" y="1456"/>
                    <a:pt x="865" y="1342"/>
                    <a:pt x="852" y="1227"/>
                  </a:cubicBezTo>
                  <a:cubicBezTo>
                    <a:pt x="839" y="1113"/>
                    <a:pt x="820" y="999"/>
                    <a:pt x="795" y="891"/>
                  </a:cubicBezTo>
                  <a:cubicBezTo>
                    <a:pt x="782" y="891"/>
                    <a:pt x="763" y="872"/>
                    <a:pt x="776" y="859"/>
                  </a:cubicBezTo>
                  <a:cubicBezTo>
                    <a:pt x="776" y="846"/>
                    <a:pt x="782" y="833"/>
                    <a:pt x="788" y="821"/>
                  </a:cubicBezTo>
                  <a:cubicBezTo>
                    <a:pt x="788" y="808"/>
                    <a:pt x="795" y="802"/>
                    <a:pt x="801" y="795"/>
                  </a:cubicBezTo>
                  <a:cubicBezTo>
                    <a:pt x="858" y="668"/>
                    <a:pt x="922" y="541"/>
                    <a:pt x="998" y="427"/>
                  </a:cubicBezTo>
                  <a:cubicBezTo>
                    <a:pt x="1043" y="357"/>
                    <a:pt x="1093" y="287"/>
                    <a:pt x="1138" y="217"/>
                  </a:cubicBezTo>
                  <a:cubicBezTo>
                    <a:pt x="1163" y="185"/>
                    <a:pt x="1189" y="147"/>
                    <a:pt x="1214" y="115"/>
                  </a:cubicBezTo>
                  <a:cubicBezTo>
                    <a:pt x="1227" y="96"/>
                    <a:pt x="1246" y="71"/>
                    <a:pt x="1265" y="58"/>
                  </a:cubicBezTo>
                  <a:cubicBezTo>
                    <a:pt x="1227" y="39"/>
                    <a:pt x="1189" y="20"/>
                    <a:pt x="1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 flipH="1">
              <a:off x="1169317" y="4957135"/>
              <a:ext cx="7062" cy="5066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33" y="0"/>
                  </a:moveTo>
                  <a:cubicBezTo>
                    <a:pt x="26" y="19"/>
                    <a:pt x="20" y="32"/>
                    <a:pt x="1" y="32"/>
                  </a:cubicBezTo>
                  <a:lnTo>
                    <a:pt x="45" y="32"/>
                  </a:lnTo>
                  <a:cubicBezTo>
                    <a:pt x="39" y="26"/>
                    <a:pt x="39" y="13"/>
                    <a:pt x="33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 flipH="1">
              <a:off x="1180985" y="4953758"/>
              <a:ext cx="58799" cy="8444"/>
            </a:xfrm>
            <a:custGeom>
              <a:avLst/>
              <a:gdLst/>
              <a:ahLst/>
              <a:cxnLst/>
              <a:rect l="l" t="t" r="r" b="b"/>
              <a:pathLst>
                <a:path w="383" h="55" extrusionOk="0">
                  <a:moveTo>
                    <a:pt x="177" y="0"/>
                  </a:moveTo>
                  <a:cubicBezTo>
                    <a:pt x="141" y="0"/>
                    <a:pt x="105" y="5"/>
                    <a:pt x="71" y="16"/>
                  </a:cubicBezTo>
                  <a:cubicBezTo>
                    <a:pt x="45" y="22"/>
                    <a:pt x="20" y="35"/>
                    <a:pt x="1" y="41"/>
                  </a:cubicBezTo>
                  <a:lnTo>
                    <a:pt x="153" y="41"/>
                  </a:lnTo>
                  <a:cubicBezTo>
                    <a:pt x="230" y="41"/>
                    <a:pt x="306" y="48"/>
                    <a:pt x="382" y="54"/>
                  </a:cubicBezTo>
                  <a:cubicBezTo>
                    <a:pt x="357" y="48"/>
                    <a:pt x="338" y="35"/>
                    <a:pt x="325" y="29"/>
                  </a:cubicBezTo>
                  <a:cubicBezTo>
                    <a:pt x="27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 flipH="1">
              <a:off x="-86190" y="4970799"/>
              <a:ext cx="1794217" cy="204645"/>
            </a:xfrm>
            <a:custGeom>
              <a:avLst/>
              <a:gdLst/>
              <a:ahLst/>
              <a:cxnLst/>
              <a:rect l="l" t="t" r="r" b="b"/>
              <a:pathLst>
                <a:path w="11687" h="1333" extrusionOk="0">
                  <a:moveTo>
                    <a:pt x="3515" y="0"/>
                  </a:moveTo>
                  <a:lnTo>
                    <a:pt x="3515" y="0"/>
                  </a:lnTo>
                  <a:cubicBezTo>
                    <a:pt x="3458" y="7"/>
                    <a:pt x="3413" y="13"/>
                    <a:pt x="3349" y="19"/>
                  </a:cubicBezTo>
                  <a:cubicBezTo>
                    <a:pt x="3280" y="26"/>
                    <a:pt x="3216" y="26"/>
                    <a:pt x="3146" y="26"/>
                  </a:cubicBezTo>
                  <a:lnTo>
                    <a:pt x="2765" y="39"/>
                  </a:lnTo>
                  <a:cubicBezTo>
                    <a:pt x="2301" y="58"/>
                    <a:pt x="1843" y="70"/>
                    <a:pt x="1379" y="102"/>
                  </a:cubicBezTo>
                  <a:cubicBezTo>
                    <a:pt x="1151" y="115"/>
                    <a:pt x="922" y="127"/>
                    <a:pt x="693" y="147"/>
                  </a:cubicBezTo>
                  <a:cubicBezTo>
                    <a:pt x="579" y="153"/>
                    <a:pt x="464" y="166"/>
                    <a:pt x="344" y="172"/>
                  </a:cubicBezTo>
                  <a:cubicBezTo>
                    <a:pt x="255" y="178"/>
                    <a:pt x="166" y="185"/>
                    <a:pt x="77" y="185"/>
                  </a:cubicBezTo>
                  <a:cubicBezTo>
                    <a:pt x="51" y="204"/>
                    <a:pt x="26" y="223"/>
                    <a:pt x="1" y="236"/>
                  </a:cubicBezTo>
                  <a:cubicBezTo>
                    <a:pt x="147" y="261"/>
                    <a:pt x="293" y="286"/>
                    <a:pt x="439" y="305"/>
                  </a:cubicBezTo>
                  <a:cubicBezTo>
                    <a:pt x="496" y="312"/>
                    <a:pt x="547" y="312"/>
                    <a:pt x="598" y="318"/>
                  </a:cubicBezTo>
                  <a:lnTo>
                    <a:pt x="712" y="324"/>
                  </a:lnTo>
                  <a:cubicBezTo>
                    <a:pt x="788" y="324"/>
                    <a:pt x="871" y="331"/>
                    <a:pt x="947" y="344"/>
                  </a:cubicBezTo>
                  <a:cubicBezTo>
                    <a:pt x="1132" y="356"/>
                    <a:pt x="1322" y="369"/>
                    <a:pt x="1507" y="375"/>
                  </a:cubicBezTo>
                  <a:cubicBezTo>
                    <a:pt x="1621" y="382"/>
                    <a:pt x="1735" y="382"/>
                    <a:pt x="1850" y="382"/>
                  </a:cubicBezTo>
                  <a:lnTo>
                    <a:pt x="2021" y="382"/>
                  </a:lnTo>
                  <a:cubicBezTo>
                    <a:pt x="2036" y="380"/>
                    <a:pt x="2052" y="379"/>
                    <a:pt x="2067" y="379"/>
                  </a:cubicBezTo>
                  <a:cubicBezTo>
                    <a:pt x="2105" y="379"/>
                    <a:pt x="2144" y="384"/>
                    <a:pt x="2180" y="388"/>
                  </a:cubicBezTo>
                  <a:cubicBezTo>
                    <a:pt x="2199" y="394"/>
                    <a:pt x="2212" y="426"/>
                    <a:pt x="2187" y="433"/>
                  </a:cubicBezTo>
                  <a:cubicBezTo>
                    <a:pt x="2115" y="449"/>
                    <a:pt x="2040" y="458"/>
                    <a:pt x="1966" y="458"/>
                  </a:cubicBezTo>
                  <a:cubicBezTo>
                    <a:pt x="1929" y="458"/>
                    <a:pt x="1892" y="456"/>
                    <a:pt x="1856" y="452"/>
                  </a:cubicBezTo>
                  <a:cubicBezTo>
                    <a:pt x="1742" y="452"/>
                    <a:pt x="1627" y="452"/>
                    <a:pt x="1513" y="445"/>
                  </a:cubicBezTo>
                  <a:cubicBezTo>
                    <a:pt x="1335" y="439"/>
                    <a:pt x="1157" y="426"/>
                    <a:pt x="979" y="401"/>
                  </a:cubicBezTo>
                  <a:lnTo>
                    <a:pt x="973" y="401"/>
                  </a:lnTo>
                  <a:cubicBezTo>
                    <a:pt x="921" y="416"/>
                    <a:pt x="869" y="422"/>
                    <a:pt x="816" y="422"/>
                  </a:cubicBezTo>
                  <a:cubicBezTo>
                    <a:pt x="780" y="422"/>
                    <a:pt x="743" y="419"/>
                    <a:pt x="706" y="413"/>
                  </a:cubicBezTo>
                  <a:lnTo>
                    <a:pt x="642" y="413"/>
                  </a:lnTo>
                  <a:cubicBezTo>
                    <a:pt x="572" y="433"/>
                    <a:pt x="503" y="464"/>
                    <a:pt x="445" y="509"/>
                  </a:cubicBezTo>
                  <a:cubicBezTo>
                    <a:pt x="700" y="560"/>
                    <a:pt x="954" y="598"/>
                    <a:pt x="1208" y="623"/>
                  </a:cubicBezTo>
                  <a:cubicBezTo>
                    <a:pt x="1214" y="623"/>
                    <a:pt x="1227" y="630"/>
                    <a:pt x="1233" y="636"/>
                  </a:cubicBezTo>
                  <a:cubicBezTo>
                    <a:pt x="1360" y="617"/>
                    <a:pt x="1481" y="610"/>
                    <a:pt x="1608" y="604"/>
                  </a:cubicBezTo>
                  <a:lnTo>
                    <a:pt x="2009" y="585"/>
                  </a:lnTo>
                  <a:lnTo>
                    <a:pt x="2403" y="560"/>
                  </a:lnTo>
                  <a:cubicBezTo>
                    <a:pt x="2473" y="560"/>
                    <a:pt x="2536" y="553"/>
                    <a:pt x="2606" y="553"/>
                  </a:cubicBezTo>
                  <a:cubicBezTo>
                    <a:pt x="2630" y="551"/>
                    <a:pt x="2653" y="549"/>
                    <a:pt x="2677" y="549"/>
                  </a:cubicBezTo>
                  <a:cubicBezTo>
                    <a:pt x="2711" y="549"/>
                    <a:pt x="2744" y="552"/>
                    <a:pt x="2778" y="560"/>
                  </a:cubicBezTo>
                  <a:cubicBezTo>
                    <a:pt x="2790" y="566"/>
                    <a:pt x="2790" y="585"/>
                    <a:pt x="2778" y="591"/>
                  </a:cubicBezTo>
                  <a:cubicBezTo>
                    <a:pt x="2720" y="610"/>
                    <a:pt x="2650" y="623"/>
                    <a:pt x="2587" y="623"/>
                  </a:cubicBezTo>
                  <a:cubicBezTo>
                    <a:pt x="2523" y="623"/>
                    <a:pt x="2460" y="630"/>
                    <a:pt x="2396" y="630"/>
                  </a:cubicBezTo>
                  <a:lnTo>
                    <a:pt x="1996" y="655"/>
                  </a:lnTo>
                  <a:lnTo>
                    <a:pt x="1602" y="680"/>
                  </a:lnTo>
                  <a:cubicBezTo>
                    <a:pt x="1481" y="687"/>
                    <a:pt x="1360" y="693"/>
                    <a:pt x="1240" y="693"/>
                  </a:cubicBezTo>
                  <a:cubicBezTo>
                    <a:pt x="1240" y="699"/>
                    <a:pt x="1233" y="699"/>
                    <a:pt x="1227" y="706"/>
                  </a:cubicBezTo>
                  <a:lnTo>
                    <a:pt x="973" y="884"/>
                  </a:lnTo>
                  <a:cubicBezTo>
                    <a:pt x="1259" y="928"/>
                    <a:pt x="1545" y="973"/>
                    <a:pt x="1831" y="1011"/>
                  </a:cubicBezTo>
                  <a:cubicBezTo>
                    <a:pt x="2396" y="1087"/>
                    <a:pt x="2968" y="1132"/>
                    <a:pt x="3546" y="1157"/>
                  </a:cubicBezTo>
                  <a:cubicBezTo>
                    <a:pt x="3832" y="1170"/>
                    <a:pt x="4118" y="1170"/>
                    <a:pt x="4404" y="1170"/>
                  </a:cubicBezTo>
                  <a:cubicBezTo>
                    <a:pt x="4551" y="1163"/>
                    <a:pt x="4703" y="1157"/>
                    <a:pt x="4849" y="1157"/>
                  </a:cubicBezTo>
                  <a:cubicBezTo>
                    <a:pt x="4919" y="1151"/>
                    <a:pt x="4989" y="1147"/>
                    <a:pt x="5060" y="1147"/>
                  </a:cubicBezTo>
                  <a:cubicBezTo>
                    <a:pt x="5130" y="1147"/>
                    <a:pt x="5202" y="1151"/>
                    <a:pt x="5275" y="1157"/>
                  </a:cubicBezTo>
                  <a:cubicBezTo>
                    <a:pt x="5288" y="1157"/>
                    <a:pt x="5300" y="1170"/>
                    <a:pt x="5294" y="1189"/>
                  </a:cubicBezTo>
                  <a:cubicBezTo>
                    <a:pt x="5415" y="1201"/>
                    <a:pt x="5536" y="1221"/>
                    <a:pt x="5650" y="1233"/>
                  </a:cubicBezTo>
                  <a:cubicBezTo>
                    <a:pt x="5853" y="1259"/>
                    <a:pt x="6057" y="1284"/>
                    <a:pt x="6260" y="1303"/>
                  </a:cubicBezTo>
                  <a:cubicBezTo>
                    <a:pt x="6486" y="1323"/>
                    <a:pt x="6715" y="1333"/>
                    <a:pt x="6943" y="1333"/>
                  </a:cubicBezTo>
                  <a:cubicBezTo>
                    <a:pt x="7080" y="1333"/>
                    <a:pt x="7217" y="1329"/>
                    <a:pt x="7353" y="1322"/>
                  </a:cubicBezTo>
                  <a:cubicBezTo>
                    <a:pt x="7703" y="1290"/>
                    <a:pt x="8046" y="1233"/>
                    <a:pt x="8389" y="1163"/>
                  </a:cubicBezTo>
                  <a:cubicBezTo>
                    <a:pt x="8726" y="1093"/>
                    <a:pt x="9062" y="1017"/>
                    <a:pt x="9399" y="960"/>
                  </a:cubicBezTo>
                  <a:cubicBezTo>
                    <a:pt x="9629" y="917"/>
                    <a:pt x="9861" y="894"/>
                    <a:pt x="10092" y="894"/>
                  </a:cubicBezTo>
                  <a:cubicBezTo>
                    <a:pt x="10201" y="894"/>
                    <a:pt x="10309" y="899"/>
                    <a:pt x="10416" y="909"/>
                  </a:cubicBezTo>
                  <a:cubicBezTo>
                    <a:pt x="10441" y="915"/>
                    <a:pt x="10441" y="954"/>
                    <a:pt x="10416" y="954"/>
                  </a:cubicBezTo>
                  <a:cubicBezTo>
                    <a:pt x="10028" y="960"/>
                    <a:pt x="9641" y="998"/>
                    <a:pt x="9259" y="1068"/>
                  </a:cubicBezTo>
                  <a:cubicBezTo>
                    <a:pt x="9031" y="1112"/>
                    <a:pt x="8802" y="1163"/>
                    <a:pt x="8579" y="1208"/>
                  </a:cubicBezTo>
                  <a:lnTo>
                    <a:pt x="9031" y="1163"/>
                  </a:lnTo>
                  <a:cubicBezTo>
                    <a:pt x="9437" y="1125"/>
                    <a:pt x="9844" y="1074"/>
                    <a:pt x="10251" y="1017"/>
                  </a:cubicBezTo>
                  <a:cubicBezTo>
                    <a:pt x="10461" y="992"/>
                    <a:pt x="10664" y="960"/>
                    <a:pt x="10867" y="928"/>
                  </a:cubicBezTo>
                  <a:cubicBezTo>
                    <a:pt x="10969" y="909"/>
                    <a:pt x="11077" y="896"/>
                    <a:pt x="11179" y="877"/>
                  </a:cubicBezTo>
                  <a:cubicBezTo>
                    <a:pt x="11198" y="871"/>
                    <a:pt x="11293" y="871"/>
                    <a:pt x="11299" y="846"/>
                  </a:cubicBezTo>
                  <a:cubicBezTo>
                    <a:pt x="11312" y="807"/>
                    <a:pt x="11223" y="788"/>
                    <a:pt x="11204" y="788"/>
                  </a:cubicBezTo>
                  <a:cubicBezTo>
                    <a:pt x="11160" y="782"/>
                    <a:pt x="11140" y="712"/>
                    <a:pt x="11191" y="693"/>
                  </a:cubicBezTo>
                  <a:cubicBezTo>
                    <a:pt x="11261" y="674"/>
                    <a:pt x="11325" y="642"/>
                    <a:pt x="11395" y="617"/>
                  </a:cubicBezTo>
                  <a:lnTo>
                    <a:pt x="10956" y="617"/>
                  </a:lnTo>
                  <a:cubicBezTo>
                    <a:pt x="10766" y="617"/>
                    <a:pt x="10581" y="623"/>
                    <a:pt x="10391" y="636"/>
                  </a:cubicBezTo>
                  <a:cubicBezTo>
                    <a:pt x="10016" y="655"/>
                    <a:pt x="9634" y="693"/>
                    <a:pt x="9259" y="738"/>
                  </a:cubicBezTo>
                  <a:cubicBezTo>
                    <a:pt x="9234" y="738"/>
                    <a:pt x="9228" y="706"/>
                    <a:pt x="9253" y="699"/>
                  </a:cubicBezTo>
                  <a:cubicBezTo>
                    <a:pt x="9634" y="642"/>
                    <a:pt x="10009" y="598"/>
                    <a:pt x="10391" y="566"/>
                  </a:cubicBezTo>
                  <a:cubicBezTo>
                    <a:pt x="10581" y="553"/>
                    <a:pt x="10778" y="541"/>
                    <a:pt x="10963" y="534"/>
                  </a:cubicBezTo>
                  <a:cubicBezTo>
                    <a:pt x="11097" y="525"/>
                    <a:pt x="11236" y="519"/>
                    <a:pt x="11375" y="519"/>
                  </a:cubicBezTo>
                  <a:cubicBezTo>
                    <a:pt x="11426" y="519"/>
                    <a:pt x="11477" y="520"/>
                    <a:pt x="11528" y="521"/>
                  </a:cubicBezTo>
                  <a:cubicBezTo>
                    <a:pt x="11541" y="521"/>
                    <a:pt x="11547" y="528"/>
                    <a:pt x="11554" y="534"/>
                  </a:cubicBezTo>
                  <a:cubicBezTo>
                    <a:pt x="11604" y="509"/>
                    <a:pt x="11649" y="483"/>
                    <a:pt x="11687" y="458"/>
                  </a:cubicBezTo>
                  <a:lnTo>
                    <a:pt x="11623" y="433"/>
                  </a:lnTo>
                  <a:lnTo>
                    <a:pt x="11623" y="433"/>
                  </a:lnTo>
                  <a:cubicBezTo>
                    <a:pt x="11642" y="452"/>
                    <a:pt x="11636" y="490"/>
                    <a:pt x="11611" y="490"/>
                  </a:cubicBezTo>
                  <a:lnTo>
                    <a:pt x="11204" y="490"/>
                  </a:lnTo>
                  <a:cubicBezTo>
                    <a:pt x="11064" y="490"/>
                    <a:pt x="10931" y="483"/>
                    <a:pt x="10791" y="483"/>
                  </a:cubicBezTo>
                  <a:cubicBezTo>
                    <a:pt x="10772" y="483"/>
                    <a:pt x="10772" y="452"/>
                    <a:pt x="10791" y="452"/>
                  </a:cubicBezTo>
                  <a:cubicBezTo>
                    <a:pt x="10931" y="445"/>
                    <a:pt x="11071" y="439"/>
                    <a:pt x="11204" y="433"/>
                  </a:cubicBezTo>
                  <a:cubicBezTo>
                    <a:pt x="11337" y="426"/>
                    <a:pt x="11471" y="426"/>
                    <a:pt x="11598" y="426"/>
                  </a:cubicBezTo>
                  <a:cubicBezTo>
                    <a:pt x="11554" y="413"/>
                    <a:pt x="11509" y="401"/>
                    <a:pt x="11465" y="394"/>
                  </a:cubicBezTo>
                  <a:cubicBezTo>
                    <a:pt x="11357" y="382"/>
                    <a:pt x="11248" y="369"/>
                    <a:pt x="11140" y="344"/>
                  </a:cubicBezTo>
                  <a:cubicBezTo>
                    <a:pt x="11134" y="344"/>
                    <a:pt x="11128" y="337"/>
                    <a:pt x="11121" y="331"/>
                  </a:cubicBezTo>
                  <a:cubicBezTo>
                    <a:pt x="11071" y="337"/>
                    <a:pt x="11013" y="337"/>
                    <a:pt x="10956" y="337"/>
                  </a:cubicBezTo>
                  <a:lnTo>
                    <a:pt x="10632" y="356"/>
                  </a:lnTo>
                  <a:lnTo>
                    <a:pt x="9437" y="420"/>
                  </a:lnTo>
                  <a:lnTo>
                    <a:pt x="8840" y="452"/>
                  </a:lnTo>
                  <a:cubicBezTo>
                    <a:pt x="8671" y="457"/>
                    <a:pt x="8506" y="472"/>
                    <a:pt x="8338" y="472"/>
                  </a:cubicBezTo>
                  <a:cubicBezTo>
                    <a:pt x="8310" y="472"/>
                    <a:pt x="8283" y="472"/>
                    <a:pt x="8255" y="471"/>
                  </a:cubicBezTo>
                  <a:cubicBezTo>
                    <a:pt x="8243" y="471"/>
                    <a:pt x="8236" y="464"/>
                    <a:pt x="8236" y="458"/>
                  </a:cubicBezTo>
                  <a:lnTo>
                    <a:pt x="8230" y="458"/>
                  </a:lnTo>
                  <a:cubicBezTo>
                    <a:pt x="8198" y="458"/>
                    <a:pt x="8166" y="452"/>
                    <a:pt x="8141" y="439"/>
                  </a:cubicBezTo>
                  <a:cubicBezTo>
                    <a:pt x="8128" y="436"/>
                    <a:pt x="8114" y="434"/>
                    <a:pt x="8100" y="434"/>
                  </a:cubicBezTo>
                  <a:cubicBezTo>
                    <a:pt x="8085" y="434"/>
                    <a:pt x="8071" y="436"/>
                    <a:pt x="8058" y="439"/>
                  </a:cubicBezTo>
                  <a:cubicBezTo>
                    <a:pt x="8055" y="442"/>
                    <a:pt x="8052" y="444"/>
                    <a:pt x="8049" y="444"/>
                  </a:cubicBezTo>
                  <a:cubicBezTo>
                    <a:pt x="8046" y="444"/>
                    <a:pt x="8043" y="442"/>
                    <a:pt x="8039" y="439"/>
                  </a:cubicBezTo>
                  <a:cubicBezTo>
                    <a:pt x="8014" y="452"/>
                    <a:pt x="7982" y="458"/>
                    <a:pt x="7957" y="458"/>
                  </a:cubicBezTo>
                  <a:cubicBezTo>
                    <a:pt x="7900" y="439"/>
                    <a:pt x="7849" y="433"/>
                    <a:pt x="7798" y="433"/>
                  </a:cubicBezTo>
                  <a:cubicBezTo>
                    <a:pt x="7785" y="426"/>
                    <a:pt x="7772" y="413"/>
                    <a:pt x="7772" y="401"/>
                  </a:cubicBezTo>
                  <a:lnTo>
                    <a:pt x="7760" y="401"/>
                  </a:lnTo>
                  <a:cubicBezTo>
                    <a:pt x="7722" y="401"/>
                    <a:pt x="7690" y="388"/>
                    <a:pt x="7652" y="388"/>
                  </a:cubicBezTo>
                  <a:cubicBezTo>
                    <a:pt x="7614" y="388"/>
                    <a:pt x="7575" y="401"/>
                    <a:pt x="7537" y="413"/>
                  </a:cubicBezTo>
                  <a:cubicBezTo>
                    <a:pt x="7474" y="445"/>
                    <a:pt x="7417" y="502"/>
                    <a:pt x="7397" y="572"/>
                  </a:cubicBezTo>
                  <a:cubicBezTo>
                    <a:pt x="7347" y="712"/>
                    <a:pt x="7366" y="877"/>
                    <a:pt x="7239" y="979"/>
                  </a:cubicBezTo>
                  <a:cubicBezTo>
                    <a:pt x="7229" y="987"/>
                    <a:pt x="7218" y="990"/>
                    <a:pt x="7207" y="990"/>
                  </a:cubicBezTo>
                  <a:cubicBezTo>
                    <a:pt x="7191" y="990"/>
                    <a:pt x="7176" y="982"/>
                    <a:pt x="7169" y="966"/>
                  </a:cubicBezTo>
                  <a:cubicBezTo>
                    <a:pt x="7086" y="788"/>
                    <a:pt x="7080" y="591"/>
                    <a:pt x="7156" y="413"/>
                  </a:cubicBezTo>
                  <a:cubicBezTo>
                    <a:pt x="7162" y="388"/>
                    <a:pt x="7175" y="356"/>
                    <a:pt x="7194" y="331"/>
                  </a:cubicBezTo>
                  <a:lnTo>
                    <a:pt x="7112" y="331"/>
                  </a:lnTo>
                  <a:cubicBezTo>
                    <a:pt x="7048" y="324"/>
                    <a:pt x="6984" y="324"/>
                    <a:pt x="6921" y="324"/>
                  </a:cubicBezTo>
                  <a:cubicBezTo>
                    <a:pt x="6794" y="318"/>
                    <a:pt x="6667" y="318"/>
                    <a:pt x="6540" y="312"/>
                  </a:cubicBezTo>
                  <a:cubicBezTo>
                    <a:pt x="6088" y="293"/>
                    <a:pt x="5631" y="261"/>
                    <a:pt x="5180" y="216"/>
                  </a:cubicBezTo>
                  <a:cubicBezTo>
                    <a:pt x="4735" y="172"/>
                    <a:pt x="4284" y="115"/>
                    <a:pt x="3845" y="39"/>
                  </a:cubicBezTo>
                  <a:lnTo>
                    <a:pt x="3845" y="39"/>
                  </a:lnTo>
                  <a:cubicBezTo>
                    <a:pt x="3852" y="64"/>
                    <a:pt x="3852" y="89"/>
                    <a:pt x="3852" y="115"/>
                  </a:cubicBezTo>
                  <a:cubicBezTo>
                    <a:pt x="3858" y="223"/>
                    <a:pt x="3826" y="331"/>
                    <a:pt x="3756" y="413"/>
                  </a:cubicBezTo>
                  <a:cubicBezTo>
                    <a:pt x="3750" y="426"/>
                    <a:pt x="3743" y="433"/>
                    <a:pt x="3737" y="439"/>
                  </a:cubicBezTo>
                  <a:cubicBezTo>
                    <a:pt x="3692" y="494"/>
                    <a:pt x="3628" y="521"/>
                    <a:pt x="3562" y="521"/>
                  </a:cubicBezTo>
                  <a:cubicBezTo>
                    <a:pt x="3544" y="521"/>
                    <a:pt x="3526" y="519"/>
                    <a:pt x="3508" y="515"/>
                  </a:cubicBezTo>
                  <a:cubicBezTo>
                    <a:pt x="3477" y="502"/>
                    <a:pt x="3451" y="477"/>
                    <a:pt x="3445" y="445"/>
                  </a:cubicBezTo>
                  <a:cubicBezTo>
                    <a:pt x="3438" y="369"/>
                    <a:pt x="3451" y="293"/>
                    <a:pt x="3483" y="223"/>
                  </a:cubicBezTo>
                  <a:cubicBezTo>
                    <a:pt x="3508" y="153"/>
                    <a:pt x="3515" y="77"/>
                    <a:pt x="3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 flipH="1">
              <a:off x="810382" y="5074734"/>
              <a:ext cx="387337" cy="29323"/>
            </a:xfrm>
            <a:custGeom>
              <a:avLst/>
              <a:gdLst/>
              <a:ahLst/>
              <a:cxnLst/>
              <a:rect l="l" t="t" r="r" b="b"/>
              <a:pathLst>
                <a:path w="2523" h="191" extrusionOk="0">
                  <a:moveTo>
                    <a:pt x="211" y="1"/>
                  </a:moveTo>
                  <a:cubicBezTo>
                    <a:pt x="149" y="1"/>
                    <a:pt x="87" y="1"/>
                    <a:pt x="25" y="3"/>
                  </a:cubicBezTo>
                  <a:cubicBezTo>
                    <a:pt x="6" y="3"/>
                    <a:pt x="0" y="35"/>
                    <a:pt x="25" y="35"/>
                  </a:cubicBezTo>
                  <a:cubicBezTo>
                    <a:pt x="674" y="73"/>
                    <a:pt x="1316" y="105"/>
                    <a:pt x="1964" y="156"/>
                  </a:cubicBezTo>
                  <a:cubicBezTo>
                    <a:pt x="2059" y="162"/>
                    <a:pt x="2148" y="169"/>
                    <a:pt x="2243" y="175"/>
                  </a:cubicBezTo>
                  <a:cubicBezTo>
                    <a:pt x="2308" y="184"/>
                    <a:pt x="2374" y="190"/>
                    <a:pt x="2439" y="190"/>
                  </a:cubicBezTo>
                  <a:cubicBezTo>
                    <a:pt x="2463" y="190"/>
                    <a:pt x="2486" y="189"/>
                    <a:pt x="2510" y="188"/>
                  </a:cubicBezTo>
                  <a:cubicBezTo>
                    <a:pt x="2523" y="181"/>
                    <a:pt x="2523" y="162"/>
                    <a:pt x="2510" y="156"/>
                  </a:cubicBezTo>
                  <a:cubicBezTo>
                    <a:pt x="2434" y="137"/>
                    <a:pt x="2358" y="124"/>
                    <a:pt x="2288" y="124"/>
                  </a:cubicBezTo>
                  <a:cubicBezTo>
                    <a:pt x="2205" y="111"/>
                    <a:pt x="2116" y="105"/>
                    <a:pt x="2034" y="99"/>
                  </a:cubicBezTo>
                  <a:cubicBezTo>
                    <a:pt x="1875" y="80"/>
                    <a:pt x="1716" y="67"/>
                    <a:pt x="1557" y="61"/>
                  </a:cubicBezTo>
                  <a:cubicBezTo>
                    <a:pt x="1233" y="35"/>
                    <a:pt x="909" y="16"/>
                    <a:pt x="585" y="3"/>
                  </a:cubicBezTo>
                  <a:cubicBezTo>
                    <a:pt x="462" y="3"/>
                    <a:pt x="336" y="1"/>
                    <a:pt x="211" y="1"/>
                  </a:cubicBez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 flipH="1">
              <a:off x="1224892" y="3701475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 flipH="1">
              <a:off x="1257132" y="3667546"/>
              <a:ext cx="31779" cy="340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29" y="0"/>
                  </a:moveTo>
                  <a:cubicBezTo>
                    <a:pt x="15" y="0"/>
                    <a:pt x="1" y="14"/>
                    <a:pt x="9" y="31"/>
                  </a:cubicBezTo>
                  <a:cubicBezTo>
                    <a:pt x="22" y="76"/>
                    <a:pt x="48" y="114"/>
                    <a:pt x="79" y="146"/>
                  </a:cubicBezTo>
                  <a:cubicBezTo>
                    <a:pt x="92" y="165"/>
                    <a:pt x="105" y="177"/>
                    <a:pt x="124" y="190"/>
                  </a:cubicBezTo>
                  <a:lnTo>
                    <a:pt x="149" y="209"/>
                  </a:lnTo>
                  <a:cubicBezTo>
                    <a:pt x="156" y="215"/>
                    <a:pt x="162" y="215"/>
                    <a:pt x="168" y="222"/>
                  </a:cubicBezTo>
                  <a:lnTo>
                    <a:pt x="187" y="222"/>
                  </a:lnTo>
                  <a:cubicBezTo>
                    <a:pt x="200" y="222"/>
                    <a:pt x="206" y="209"/>
                    <a:pt x="200" y="196"/>
                  </a:cubicBezTo>
                  <a:cubicBezTo>
                    <a:pt x="200" y="196"/>
                    <a:pt x="194" y="190"/>
                    <a:pt x="194" y="190"/>
                  </a:cubicBezTo>
                  <a:cubicBezTo>
                    <a:pt x="187" y="184"/>
                    <a:pt x="181" y="177"/>
                    <a:pt x="175" y="177"/>
                  </a:cubicBezTo>
                  <a:lnTo>
                    <a:pt x="156" y="152"/>
                  </a:lnTo>
                  <a:cubicBezTo>
                    <a:pt x="143" y="139"/>
                    <a:pt x="124" y="126"/>
                    <a:pt x="117" y="114"/>
                  </a:cubicBezTo>
                  <a:cubicBezTo>
                    <a:pt x="86" y="82"/>
                    <a:pt x="67" y="50"/>
                    <a:pt x="48" y="12"/>
                  </a:cubicBezTo>
                  <a:cubicBezTo>
                    <a:pt x="43" y="4"/>
                    <a:pt x="36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 flipH="1">
              <a:off x="1123414" y="3682284"/>
              <a:ext cx="24871" cy="25331"/>
            </a:xfrm>
            <a:custGeom>
              <a:avLst/>
              <a:gdLst/>
              <a:ahLst/>
              <a:cxnLst/>
              <a:rect l="l" t="t" r="r" b="b"/>
              <a:pathLst>
                <a:path w="162" h="165" extrusionOk="0">
                  <a:moveTo>
                    <a:pt x="142" y="0"/>
                  </a:moveTo>
                  <a:cubicBezTo>
                    <a:pt x="137" y="0"/>
                    <a:pt x="132" y="2"/>
                    <a:pt x="129" y="5"/>
                  </a:cubicBezTo>
                  <a:cubicBezTo>
                    <a:pt x="117" y="11"/>
                    <a:pt x="110" y="24"/>
                    <a:pt x="97" y="30"/>
                  </a:cubicBezTo>
                  <a:cubicBezTo>
                    <a:pt x="85" y="43"/>
                    <a:pt x="78" y="50"/>
                    <a:pt x="66" y="62"/>
                  </a:cubicBezTo>
                  <a:lnTo>
                    <a:pt x="15" y="119"/>
                  </a:lnTo>
                  <a:cubicBezTo>
                    <a:pt x="0" y="144"/>
                    <a:pt x="19" y="164"/>
                    <a:pt x="40" y="164"/>
                  </a:cubicBezTo>
                  <a:cubicBezTo>
                    <a:pt x="46" y="164"/>
                    <a:pt x="53" y="162"/>
                    <a:pt x="59" y="158"/>
                  </a:cubicBezTo>
                  <a:lnTo>
                    <a:pt x="110" y="94"/>
                  </a:lnTo>
                  <a:cubicBezTo>
                    <a:pt x="117" y="88"/>
                    <a:pt x="129" y="75"/>
                    <a:pt x="136" y="69"/>
                  </a:cubicBezTo>
                  <a:cubicBezTo>
                    <a:pt x="142" y="56"/>
                    <a:pt x="148" y="43"/>
                    <a:pt x="155" y="30"/>
                  </a:cubicBezTo>
                  <a:cubicBezTo>
                    <a:pt x="161" y="24"/>
                    <a:pt x="161" y="11"/>
                    <a:pt x="155" y="5"/>
                  </a:cubicBezTo>
                  <a:cubicBezTo>
                    <a:pt x="151" y="2"/>
                    <a:pt x="147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4" name="Google Shape;964;p43"/>
            <p:cNvSpPr/>
            <p:nvPr/>
          </p:nvSpPr>
          <p:spPr>
            <a:xfrm flipH="1">
              <a:off x="1092863" y="3652501"/>
              <a:ext cx="24410" cy="35157"/>
            </a:xfrm>
            <a:custGeom>
              <a:avLst/>
              <a:gdLst/>
              <a:ahLst/>
              <a:cxnLst/>
              <a:rect l="l" t="t" r="r" b="b"/>
              <a:pathLst>
                <a:path w="159" h="229" extrusionOk="0">
                  <a:moveTo>
                    <a:pt x="138" y="0"/>
                  </a:moveTo>
                  <a:cubicBezTo>
                    <a:pt x="133" y="0"/>
                    <a:pt x="128" y="3"/>
                    <a:pt x="124" y="8"/>
                  </a:cubicBezTo>
                  <a:lnTo>
                    <a:pt x="92" y="53"/>
                  </a:lnTo>
                  <a:cubicBezTo>
                    <a:pt x="80" y="66"/>
                    <a:pt x="73" y="85"/>
                    <a:pt x="61" y="97"/>
                  </a:cubicBezTo>
                  <a:lnTo>
                    <a:pt x="10" y="193"/>
                  </a:lnTo>
                  <a:cubicBezTo>
                    <a:pt x="1" y="211"/>
                    <a:pt x="17" y="229"/>
                    <a:pt x="34" y="229"/>
                  </a:cubicBezTo>
                  <a:cubicBezTo>
                    <a:pt x="42" y="229"/>
                    <a:pt x="49" y="226"/>
                    <a:pt x="54" y="218"/>
                  </a:cubicBezTo>
                  <a:lnTo>
                    <a:pt x="105" y="123"/>
                  </a:lnTo>
                  <a:cubicBezTo>
                    <a:pt x="118" y="110"/>
                    <a:pt x="124" y="91"/>
                    <a:pt x="131" y="72"/>
                  </a:cubicBezTo>
                  <a:lnTo>
                    <a:pt x="150" y="21"/>
                  </a:lnTo>
                  <a:cubicBezTo>
                    <a:pt x="159" y="12"/>
                    <a:pt x="149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5" name="Google Shape;965;p43"/>
            <p:cNvSpPr/>
            <p:nvPr/>
          </p:nvSpPr>
          <p:spPr>
            <a:xfrm flipH="1">
              <a:off x="1108829" y="3527534"/>
              <a:ext cx="167954" cy="181310"/>
            </a:xfrm>
            <a:custGeom>
              <a:avLst/>
              <a:gdLst/>
              <a:ahLst/>
              <a:cxnLst/>
              <a:rect l="l" t="t" r="r" b="b"/>
              <a:pathLst>
                <a:path w="1094" h="1181" extrusionOk="0">
                  <a:moveTo>
                    <a:pt x="394" y="816"/>
                  </a:moveTo>
                  <a:cubicBezTo>
                    <a:pt x="420" y="841"/>
                    <a:pt x="452" y="867"/>
                    <a:pt x="483" y="886"/>
                  </a:cubicBezTo>
                  <a:lnTo>
                    <a:pt x="490" y="892"/>
                  </a:lnTo>
                  <a:cubicBezTo>
                    <a:pt x="464" y="886"/>
                    <a:pt x="439" y="880"/>
                    <a:pt x="420" y="867"/>
                  </a:cubicBezTo>
                  <a:cubicBezTo>
                    <a:pt x="413" y="848"/>
                    <a:pt x="401" y="835"/>
                    <a:pt x="394" y="816"/>
                  </a:cubicBezTo>
                  <a:close/>
                  <a:moveTo>
                    <a:pt x="560" y="0"/>
                  </a:moveTo>
                  <a:cubicBezTo>
                    <a:pt x="538" y="0"/>
                    <a:pt x="516" y="3"/>
                    <a:pt x="496" y="9"/>
                  </a:cubicBezTo>
                  <a:cubicBezTo>
                    <a:pt x="363" y="34"/>
                    <a:pt x="248" y="123"/>
                    <a:pt x="197" y="244"/>
                  </a:cubicBezTo>
                  <a:cubicBezTo>
                    <a:pt x="134" y="295"/>
                    <a:pt x="89" y="365"/>
                    <a:pt x="64" y="441"/>
                  </a:cubicBezTo>
                  <a:cubicBezTo>
                    <a:pt x="0" y="606"/>
                    <a:pt x="38" y="797"/>
                    <a:pt x="166" y="924"/>
                  </a:cubicBezTo>
                  <a:lnTo>
                    <a:pt x="172" y="937"/>
                  </a:lnTo>
                  <a:cubicBezTo>
                    <a:pt x="185" y="956"/>
                    <a:pt x="191" y="975"/>
                    <a:pt x="204" y="988"/>
                  </a:cubicBezTo>
                  <a:cubicBezTo>
                    <a:pt x="284" y="1111"/>
                    <a:pt x="419" y="1180"/>
                    <a:pt x="559" y="1180"/>
                  </a:cubicBezTo>
                  <a:cubicBezTo>
                    <a:pt x="628" y="1180"/>
                    <a:pt x="698" y="1163"/>
                    <a:pt x="763" y="1127"/>
                  </a:cubicBezTo>
                  <a:cubicBezTo>
                    <a:pt x="839" y="1089"/>
                    <a:pt x="903" y="1026"/>
                    <a:pt x="947" y="956"/>
                  </a:cubicBezTo>
                  <a:cubicBezTo>
                    <a:pt x="1011" y="886"/>
                    <a:pt x="1049" y="797"/>
                    <a:pt x="1068" y="708"/>
                  </a:cubicBezTo>
                  <a:cubicBezTo>
                    <a:pt x="1093" y="511"/>
                    <a:pt x="1023" y="320"/>
                    <a:pt x="871" y="193"/>
                  </a:cubicBezTo>
                  <a:cubicBezTo>
                    <a:pt x="826" y="130"/>
                    <a:pt x="769" y="73"/>
                    <a:pt x="699" y="34"/>
                  </a:cubicBezTo>
                  <a:cubicBezTo>
                    <a:pt x="656" y="13"/>
                    <a:pt x="607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6" name="Google Shape;966;p43"/>
            <p:cNvSpPr/>
            <p:nvPr/>
          </p:nvSpPr>
          <p:spPr>
            <a:xfrm flipH="1">
              <a:off x="1215834" y="3672152"/>
              <a:ext cx="47899" cy="51430"/>
            </a:xfrm>
            <a:custGeom>
              <a:avLst/>
              <a:gdLst/>
              <a:ahLst/>
              <a:cxnLst/>
              <a:rect l="l" t="t" r="r" b="b"/>
              <a:pathLst>
                <a:path w="312" h="335" extrusionOk="0">
                  <a:moveTo>
                    <a:pt x="35" y="0"/>
                  </a:moveTo>
                  <a:cubicBezTo>
                    <a:pt x="19" y="0"/>
                    <a:pt x="0" y="13"/>
                    <a:pt x="4" y="33"/>
                  </a:cubicBezTo>
                  <a:cubicBezTo>
                    <a:pt x="17" y="109"/>
                    <a:pt x="61" y="185"/>
                    <a:pt x="125" y="236"/>
                  </a:cubicBezTo>
                  <a:lnTo>
                    <a:pt x="150" y="255"/>
                  </a:lnTo>
                  <a:cubicBezTo>
                    <a:pt x="144" y="287"/>
                    <a:pt x="163" y="319"/>
                    <a:pt x="195" y="332"/>
                  </a:cubicBezTo>
                  <a:cubicBezTo>
                    <a:pt x="202" y="334"/>
                    <a:pt x="208" y="335"/>
                    <a:pt x="215" y="335"/>
                  </a:cubicBezTo>
                  <a:cubicBezTo>
                    <a:pt x="270" y="335"/>
                    <a:pt x="312" y="268"/>
                    <a:pt x="278" y="217"/>
                  </a:cubicBezTo>
                  <a:lnTo>
                    <a:pt x="265" y="198"/>
                  </a:lnTo>
                  <a:lnTo>
                    <a:pt x="252" y="198"/>
                  </a:lnTo>
                  <a:lnTo>
                    <a:pt x="239" y="192"/>
                  </a:lnTo>
                  <a:lnTo>
                    <a:pt x="227" y="192"/>
                  </a:lnTo>
                  <a:lnTo>
                    <a:pt x="214" y="185"/>
                  </a:lnTo>
                  <a:cubicBezTo>
                    <a:pt x="208" y="185"/>
                    <a:pt x="201" y="179"/>
                    <a:pt x="189" y="173"/>
                  </a:cubicBezTo>
                  <a:lnTo>
                    <a:pt x="182" y="166"/>
                  </a:lnTo>
                  <a:lnTo>
                    <a:pt x="176" y="166"/>
                  </a:lnTo>
                  <a:lnTo>
                    <a:pt x="150" y="154"/>
                  </a:lnTo>
                  <a:cubicBezTo>
                    <a:pt x="144" y="147"/>
                    <a:pt x="138" y="141"/>
                    <a:pt x="131" y="135"/>
                  </a:cubicBezTo>
                  <a:cubicBezTo>
                    <a:pt x="125" y="128"/>
                    <a:pt x="119" y="128"/>
                    <a:pt x="112" y="122"/>
                  </a:cubicBezTo>
                  <a:cubicBezTo>
                    <a:pt x="87" y="90"/>
                    <a:pt x="68" y="52"/>
                    <a:pt x="55" y="14"/>
                  </a:cubicBezTo>
                  <a:cubicBezTo>
                    <a:pt x="53" y="5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7" name="Google Shape;967;p43"/>
            <p:cNvSpPr/>
            <p:nvPr/>
          </p:nvSpPr>
          <p:spPr>
            <a:xfrm flipH="1">
              <a:off x="1189889" y="3714217"/>
              <a:ext cx="10900" cy="7983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39" y="0"/>
                  </a:moveTo>
                  <a:cubicBezTo>
                    <a:pt x="7" y="0"/>
                    <a:pt x="1" y="51"/>
                    <a:pt x="33" y="51"/>
                  </a:cubicBezTo>
                  <a:cubicBezTo>
                    <a:pt x="65" y="51"/>
                    <a:pt x="71" y="0"/>
                    <a:pt x="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8" name="Google Shape;968;p43"/>
            <p:cNvSpPr/>
            <p:nvPr/>
          </p:nvSpPr>
          <p:spPr>
            <a:xfrm flipH="1">
              <a:off x="1275401" y="3568217"/>
              <a:ext cx="19037" cy="54961"/>
            </a:xfrm>
            <a:custGeom>
              <a:avLst/>
              <a:gdLst/>
              <a:ahLst/>
              <a:cxnLst/>
              <a:rect l="l" t="t" r="r" b="b"/>
              <a:pathLst>
                <a:path w="124" h="358" extrusionOk="0">
                  <a:moveTo>
                    <a:pt x="89" y="1"/>
                  </a:moveTo>
                  <a:cubicBezTo>
                    <a:pt x="79" y="1"/>
                    <a:pt x="69" y="5"/>
                    <a:pt x="64" y="17"/>
                  </a:cubicBezTo>
                  <a:cubicBezTo>
                    <a:pt x="45" y="68"/>
                    <a:pt x="33" y="125"/>
                    <a:pt x="20" y="182"/>
                  </a:cubicBezTo>
                  <a:cubicBezTo>
                    <a:pt x="1" y="233"/>
                    <a:pt x="1" y="290"/>
                    <a:pt x="26" y="348"/>
                  </a:cubicBezTo>
                  <a:cubicBezTo>
                    <a:pt x="26" y="354"/>
                    <a:pt x="31" y="357"/>
                    <a:pt x="37" y="357"/>
                  </a:cubicBezTo>
                  <a:cubicBezTo>
                    <a:pt x="42" y="357"/>
                    <a:pt x="49" y="354"/>
                    <a:pt x="52" y="348"/>
                  </a:cubicBezTo>
                  <a:cubicBezTo>
                    <a:pt x="71" y="297"/>
                    <a:pt x="77" y="240"/>
                    <a:pt x="77" y="189"/>
                  </a:cubicBezTo>
                  <a:cubicBezTo>
                    <a:pt x="84" y="132"/>
                    <a:pt x="96" y="81"/>
                    <a:pt x="115" y="30"/>
                  </a:cubicBezTo>
                  <a:cubicBezTo>
                    <a:pt x="123" y="14"/>
                    <a:pt x="106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9" name="Google Shape;969;p43"/>
            <p:cNvSpPr/>
            <p:nvPr/>
          </p:nvSpPr>
          <p:spPr>
            <a:xfrm flipH="1">
              <a:off x="1308869" y="3610743"/>
              <a:ext cx="10900" cy="44829"/>
            </a:xfrm>
            <a:custGeom>
              <a:avLst/>
              <a:gdLst/>
              <a:ahLst/>
              <a:cxnLst/>
              <a:rect l="l" t="t" r="r" b="b"/>
              <a:pathLst>
                <a:path w="71" h="292" extrusionOk="0">
                  <a:moveTo>
                    <a:pt x="58" y="1"/>
                  </a:moveTo>
                  <a:cubicBezTo>
                    <a:pt x="45" y="1"/>
                    <a:pt x="26" y="1"/>
                    <a:pt x="26" y="13"/>
                  </a:cubicBezTo>
                  <a:cubicBezTo>
                    <a:pt x="7" y="58"/>
                    <a:pt x="1" y="109"/>
                    <a:pt x="7" y="153"/>
                  </a:cubicBezTo>
                  <a:cubicBezTo>
                    <a:pt x="1" y="204"/>
                    <a:pt x="20" y="249"/>
                    <a:pt x="45" y="287"/>
                  </a:cubicBezTo>
                  <a:cubicBezTo>
                    <a:pt x="47" y="290"/>
                    <a:pt x="50" y="292"/>
                    <a:pt x="53" y="292"/>
                  </a:cubicBezTo>
                  <a:cubicBezTo>
                    <a:pt x="61" y="292"/>
                    <a:pt x="71" y="283"/>
                    <a:pt x="71" y="274"/>
                  </a:cubicBezTo>
                  <a:cubicBezTo>
                    <a:pt x="71" y="236"/>
                    <a:pt x="58" y="191"/>
                    <a:pt x="52" y="153"/>
                  </a:cubicBezTo>
                  <a:cubicBezTo>
                    <a:pt x="52" y="109"/>
                    <a:pt x="58" y="71"/>
                    <a:pt x="71" y="33"/>
                  </a:cubicBezTo>
                  <a:cubicBezTo>
                    <a:pt x="71" y="20"/>
                    <a:pt x="64" y="7"/>
                    <a:pt x="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0" name="Google Shape;970;p43"/>
            <p:cNvSpPr/>
            <p:nvPr/>
          </p:nvSpPr>
          <p:spPr>
            <a:xfrm flipH="1">
              <a:off x="1319769" y="3619954"/>
              <a:ext cx="19497" cy="56036"/>
            </a:xfrm>
            <a:custGeom>
              <a:avLst/>
              <a:gdLst/>
              <a:ahLst/>
              <a:cxnLst/>
              <a:rect l="l" t="t" r="r" b="b"/>
              <a:pathLst>
                <a:path w="127" h="365" extrusionOk="0">
                  <a:moveTo>
                    <a:pt x="53" y="1"/>
                  </a:moveTo>
                  <a:cubicBezTo>
                    <a:pt x="44" y="1"/>
                    <a:pt x="35" y="6"/>
                    <a:pt x="32" y="17"/>
                  </a:cubicBezTo>
                  <a:cubicBezTo>
                    <a:pt x="1" y="138"/>
                    <a:pt x="26" y="259"/>
                    <a:pt x="96" y="360"/>
                  </a:cubicBezTo>
                  <a:cubicBezTo>
                    <a:pt x="99" y="363"/>
                    <a:pt x="102" y="364"/>
                    <a:pt x="105" y="364"/>
                  </a:cubicBezTo>
                  <a:cubicBezTo>
                    <a:pt x="116" y="364"/>
                    <a:pt x="126" y="351"/>
                    <a:pt x="121" y="341"/>
                  </a:cubicBezTo>
                  <a:cubicBezTo>
                    <a:pt x="71" y="239"/>
                    <a:pt x="58" y="131"/>
                    <a:pt x="71" y="23"/>
                  </a:cubicBezTo>
                  <a:cubicBezTo>
                    <a:pt x="74" y="9"/>
                    <a:pt x="64" y="1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1" name="Google Shape;971;p43"/>
            <p:cNvSpPr/>
            <p:nvPr/>
          </p:nvSpPr>
          <p:spPr>
            <a:xfrm flipH="1">
              <a:off x="1336196" y="3636842"/>
              <a:ext cx="12742" cy="40837"/>
            </a:xfrm>
            <a:custGeom>
              <a:avLst/>
              <a:gdLst/>
              <a:ahLst/>
              <a:cxnLst/>
              <a:rect l="l" t="t" r="r" b="b"/>
              <a:pathLst>
                <a:path w="83" h="266" extrusionOk="0">
                  <a:moveTo>
                    <a:pt x="24" y="1"/>
                  </a:moveTo>
                  <a:cubicBezTo>
                    <a:pt x="14" y="1"/>
                    <a:pt x="3" y="7"/>
                    <a:pt x="0" y="21"/>
                  </a:cubicBezTo>
                  <a:cubicBezTo>
                    <a:pt x="0" y="66"/>
                    <a:pt x="0" y="104"/>
                    <a:pt x="6" y="149"/>
                  </a:cubicBezTo>
                  <a:cubicBezTo>
                    <a:pt x="13" y="168"/>
                    <a:pt x="13" y="187"/>
                    <a:pt x="19" y="206"/>
                  </a:cubicBezTo>
                  <a:cubicBezTo>
                    <a:pt x="25" y="218"/>
                    <a:pt x="32" y="225"/>
                    <a:pt x="38" y="237"/>
                  </a:cubicBezTo>
                  <a:cubicBezTo>
                    <a:pt x="38" y="244"/>
                    <a:pt x="45" y="250"/>
                    <a:pt x="51" y="263"/>
                  </a:cubicBezTo>
                  <a:cubicBezTo>
                    <a:pt x="54" y="265"/>
                    <a:pt x="58" y="265"/>
                    <a:pt x="62" y="265"/>
                  </a:cubicBezTo>
                  <a:cubicBezTo>
                    <a:pt x="72" y="265"/>
                    <a:pt x="83" y="260"/>
                    <a:pt x="83" y="250"/>
                  </a:cubicBezTo>
                  <a:cubicBezTo>
                    <a:pt x="83" y="237"/>
                    <a:pt x="83" y="231"/>
                    <a:pt x="76" y="218"/>
                  </a:cubicBezTo>
                  <a:cubicBezTo>
                    <a:pt x="70" y="212"/>
                    <a:pt x="64" y="199"/>
                    <a:pt x="64" y="193"/>
                  </a:cubicBezTo>
                  <a:cubicBezTo>
                    <a:pt x="57" y="180"/>
                    <a:pt x="51" y="155"/>
                    <a:pt x="51" y="142"/>
                  </a:cubicBezTo>
                  <a:cubicBezTo>
                    <a:pt x="45" y="104"/>
                    <a:pt x="45" y="66"/>
                    <a:pt x="51" y="28"/>
                  </a:cubicBezTo>
                  <a:cubicBezTo>
                    <a:pt x="51" y="10"/>
                    <a:pt x="3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2" name="Google Shape;972;p43"/>
            <p:cNvSpPr/>
            <p:nvPr/>
          </p:nvSpPr>
          <p:spPr>
            <a:xfrm flipH="1">
              <a:off x="885454" y="3417612"/>
              <a:ext cx="104549" cy="104549"/>
            </a:xfrm>
            <a:custGeom>
              <a:avLst/>
              <a:gdLst/>
              <a:ahLst/>
              <a:cxnLst/>
              <a:rect l="l" t="t" r="r" b="b"/>
              <a:pathLst>
                <a:path w="681" h="681" extrusionOk="0">
                  <a:moveTo>
                    <a:pt x="13" y="1"/>
                  </a:moveTo>
                  <a:cubicBezTo>
                    <a:pt x="1" y="13"/>
                    <a:pt x="1" y="26"/>
                    <a:pt x="1" y="45"/>
                  </a:cubicBezTo>
                  <a:cubicBezTo>
                    <a:pt x="13" y="102"/>
                    <a:pt x="45" y="153"/>
                    <a:pt x="96" y="185"/>
                  </a:cubicBezTo>
                  <a:cubicBezTo>
                    <a:pt x="198" y="274"/>
                    <a:pt x="287" y="375"/>
                    <a:pt x="363" y="490"/>
                  </a:cubicBezTo>
                  <a:cubicBezTo>
                    <a:pt x="420" y="534"/>
                    <a:pt x="484" y="579"/>
                    <a:pt x="534" y="636"/>
                  </a:cubicBezTo>
                  <a:cubicBezTo>
                    <a:pt x="458" y="534"/>
                    <a:pt x="369" y="439"/>
                    <a:pt x="274" y="350"/>
                  </a:cubicBezTo>
                  <a:cubicBezTo>
                    <a:pt x="254" y="335"/>
                    <a:pt x="265" y="312"/>
                    <a:pt x="283" y="312"/>
                  </a:cubicBezTo>
                  <a:cubicBezTo>
                    <a:pt x="288" y="312"/>
                    <a:pt x="294" y="314"/>
                    <a:pt x="299" y="318"/>
                  </a:cubicBezTo>
                  <a:cubicBezTo>
                    <a:pt x="445" y="414"/>
                    <a:pt x="573" y="534"/>
                    <a:pt x="681" y="680"/>
                  </a:cubicBezTo>
                  <a:cubicBezTo>
                    <a:pt x="630" y="592"/>
                    <a:pt x="579" y="515"/>
                    <a:pt x="522" y="433"/>
                  </a:cubicBezTo>
                  <a:cubicBezTo>
                    <a:pt x="439" y="331"/>
                    <a:pt x="350" y="236"/>
                    <a:pt x="242" y="153"/>
                  </a:cubicBezTo>
                  <a:cubicBezTo>
                    <a:pt x="166" y="102"/>
                    <a:pt x="90" y="51"/>
                    <a:pt x="13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3" name="Google Shape;973;p43"/>
            <p:cNvSpPr/>
            <p:nvPr/>
          </p:nvSpPr>
          <p:spPr>
            <a:xfrm flipH="1">
              <a:off x="864882" y="3531832"/>
              <a:ext cx="229516" cy="165958"/>
            </a:xfrm>
            <a:custGeom>
              <a:avLst/>
              <a:gdLst/>
              <a:ahLst/>
              <a:cxnLst/>
              <a:rect l="l" t="t" r="r" b="b"/>
              <a:pathLst>
                <a:path w="1495" h="1081" extrusionOk="0">
                  <a:moveTo>
                    <a:pt x="878" y="0"/>
                  </a:moveTo>
                  <a:lnTo>
                    <a:pt x="878" y="0"/>
                  </a:lnTo>
                  <a:cubicBezTo>
                    <a:pt x="960" y="172"/>
                    <a:pt x="1043" y="343"/>
                    <a:pt x="1125" y="515"/>
                  </a:cubicBezTo>
                  <a:cubicBezTo>
                    <a:pt x="1102" y="517"/>
                    <a:pt x="1080" y="518"/>
                    <a:pt x="1057" y="518"/>
                  </a:cubicBezTo>
                  <a:cubicBezTo>
                    <a:pt x="885" y="518"/>
                    <a:pt x="721" y="460"/>
                    <a:pt x="547" y="432"/>
                  </a:cubicBezTo>
                  <a:cubicBezTo>
                    <a:pt x="485" y="420"/>
                    <a:pt x="419" y="412"/>
                    <a:pt x="355" y="412"/>
                  </a:cubicBezTo>
                  <a:cubicBezTo>
                    <a:pt x="223" y="412"/>
                    <a:pt x="95" y="444"/>
                    <a:pt x="1" y="534"/>
                  </a:cubicBezTo>
                  <a:lnTo>
                    <a:pt x="96" y="553"/>
                  </a:lnTo>
                  <a:cubicBezTo>
                    <a:pt x="134" y="540"/>
                    <a:pt x="172" y="534"/>
                    <a:pt x="210" y="534"/>
                  </a:cubicBezTo>
                  <a:cubicBezTo>
                    <a:pt x="250" y="532"/>
                    <a:pt x="289" y="530"/>
                    <a:pt x="327" y="530"/>
                  </a:cubicBezTo>
                  <a:cubicBezTo>
                    <a:pt x="394" y="530"/>
                    <a:pt x="460" y="534"/>
                    <a:pt x="528" y="547"/>
                  </a:cubicBezTo>
                  <a:cubicBezTo>
                    <a:pt x="598" y="553"/>
                    <a:pt x="662" y="572"/>
                    <a:pt x="731" y="591"/>
                  </a:cubicBezTo>
                  <a:cubicBezTo>
                    <a:pt x="674" y="559"/>
                    <a:pt x="611" y="527"/>
                    <a:pt x="547" y="496"/>
                  </a:cubicBezTo>
                  <a:cubicBezTo>
                    <a:pt x="523" y="490"/>
                    <a:pt x="533" y="451"/>
                    <a:pt x="555" y="451"/>
                  </a:cubicBezTo>
                  <a:cubicBezTo>
                    <a:pt x="557" y="451"/>
                    <a:pt x="558" y="451"/>
                    <a:pt x="560" y="451"/>
                  </a:cubicBezTo>
                  <a:cubicBezTo>
                    <a:pt x="674" y="483"/>
                    <a:pt x="782" y="527"/>
                    <a:pt x="884" y="597"/>
                  </a:cubicBezTo>
                  <a:lnTo>
                    <a:pt x="859" y="572"/>
                  </a:lnTo>
                  <a:cubicBezTo>
                    <a:pt x="843" y="556"/>
                    <a:pt x="853" y="531"/>
                    <a:pt x="872" y="531"/>
                  </a:cubicBezTo>
                  <a:cubicBezTo>
                    <a:pt x="876" y="531"/>
                    <a:pt x="880" y="532"/>
                    <a:pt x="884" y="534"/>
                  </a:cubicBezTo>
                  <a:cubicBezTo>
                    <a:pt x="948" y="578"/>
                    <a:pt x="1011" y="629"/>
                    <a:pt x="1068" y="680"/>
                  </a:cubicBezTo>
                  <a:lnTo>
                    <a:pt x="1017" y="623"/>
                  </a:lnTo>
                  <a:cubicBezTo>
                    <a:pt x="997" y="607"/>
                    <a:pt x="1014" y="579"/>
                    <a:pt x="1031" y="579"/>
                  </a:cubicBezTo>
                  <a:cubicBezTo>
                    <a:pt x="1035" y="579"/>
                    <a:pt x="1039" y="581"/>
                    <a:pt x="1043" y="585"/>
                  </a:cubicBezTo>
                  <a:cubicBezTo>
                    <a:pt x="1157" y="680"/>
                    <a:pt x="1259" y="788"/>
                    <a:pt x="1354" y="909"/>
                  </a:cubicBezTo>
                  <a:cubicBezTo>
                    <a:pt x="1392" y="966"/>
                    <a:pt x="1437" y="1023"/>
                    <a:pt x="1475" y="1080"/>
                  </a:cubicBezTo>
                  <a:lnTo>
                    <a:pt x="1475" y="1074"/>
                  </a:lnTo>
                  <a:cubicBezTo>
                    <a:pt x="1462" y="1036"/>
                    <a:pt x="1450" y="998"/>
                    <a:pt x="1437" y="960"/>
                  </a:cubicBezTo>
                  <a:cubicBezTo>
                    <a:pt x="1418" y="928"/>
                    <a:pt x="1405" y="890"/>
                    <a:pt x="1399" y="852"/>
                  </a:cubicBezTo>
                  <a:cubicBezTo>
                    <a:pt x="1399" y="833"/>
                    <a:pt x="1409" y="821"/>
                    <a:pt x="1422" y="821"/>
                  </a:cubicBezTo>
                  <a:cubicBezTo>
                    <a:pt x="1427" y="821"/>
                    <a:pt x="1432" y="823"/>
                    <a:pt x="1437" y="826"/>
                  </a:cubicBezTo>
                  <a:cubicBezTo>
                    <a:pt x="1450" y="839"/>
                    <a:pt x="1456" y="845"/>
                    <a:pt x="1462" y="858"/>
                  </a:cubicBezTo>
                  <a:cubicBezTo>
                    <a:pt x="1450" y="807"/>
                    <a:pt x="1437" y="750"/>
                    <a:pt x="1418" y="699"/>
                  </a:cubicBezTo>
                  <a:cubicBezTo>
                    <a:pt x="1354" y="502"/>
                    <a:pt x="1259" y="318"/>
                    <a:pt x="1145" y="146"/>
                  </a:cubicBezTo>
                  <a:cubicBezTo>
                    <a:pt x="1130" y="132"/>
                    <a:pt x="1145" y="114"/>
                    <a:pt x="1161" y="114"/>
                  </a:cubicBezTo>
                  <a:cubicBezTo>
                    <a:pt x="1166" y="114"/>
                    <a:pt x="1172" y="116"/>
                    <a:pt x="1176" y="121"/>
                  </a:cubicBezTo>
                  <a:cubicBezTo>
                    <a:pt x="1303" y="286"/>
                    <a:pt x="1411" y="464"/>
                    <a:pt x="1494" y="655"/>
                  </a:cubicBezTo>
                  <a:cubicBezTo>
                    <a:pt x="1475" y="566"/>
                    <a:pt x="1450" y="477"/>
                    <a:pt x="1418" y="394"/>
                  </a:cubicBezTo>
                  <a:cubicBezTo>
                    <a:pt x="1405" y="381"/>
                    <a:pt x="1418" y="362"/>
                    <a:pt x="1431" y="362"/>
                  </a:cubicBezTo>
                  <a:cubicBezTo>
                    <a:pt x="1373" y="254"/>
                    <a:pt x="1303" y="153"/>
                    <a:pt x="1227" y="57"/>
                  </a:cubicBezTo>
                  <a:lnTo>
                    <a:pt x="1202" y="25"/>
                  </a:lnTo>
                  <a:lnTo>
                    <a:pt x="1202" y="25"/>
                  </a:lnTo>
                  <a:cubicBezTo>
                    <a:pt x="1214" y="51"/>
                    <a:pt x="1221" y="70"/>
                    <a:pt x="1234" y="95"/>
                  </a:cubicBezTo>
                  <a:cubicBezTo>
                    <a:pt x="1106" y="89"/>
                    <a:pt x="986" y="57"/>
                    <a:pt x="878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4" name="Google Shape;974;p43"/>
            <p:cNvSpPr/>
            <p:nvPr/>
          </p:nvSpPr>
          <p:spPr>
            <a:xfrm flipH="1">
              <a:off x="739147" y="3626402"/>
              <a:ext cx="304435" cy="269432"/>
            </a:xfrm>
            <a:custGeom>
              <a:avLst/>
              <a:gdLst/>
              <a:ahLst/>
              <a:cxnLst/>
              <a:rect l="l" t="t" r="r" b="b"/>
              <a:pathLst>
                <a:path w="1983" h="1755" extrusionOk="0">
                  <a:moveTo>
                    <a:pt x="0" y="0"/>
                  </a:moveTo>
                  <a:cubicBezTo>
                    <a:pt x="305" y="102"/>
                    <a:pt x="572" y="280"/>
                    <a:pt x="788" y="515"/>
                  </a:cubicBezTo>
                  <a:lnTo>
                    <a:pt x="445" y="471"/>
                  </a:lnTo>
                  <a:lnTo>
                    <a:pt x="445" y="471"/>
                  </a:lnTo>
                  <a:cubicBezTo>
                    <a:pt x="585" y="636"/>
                    <a:pt x="744" y="788"/>
                    <a:pt x="915" y="922"/>
                  </a:cubicBezTo>
                  <a:cubicBezTo>
                    <a:pt x="833" y="947"/>
                    <a:pt x="747" y="956"/>
                    <a:pt x="660" y="956"/>
                  </a:cubicBezTo>
                  <a:cubicBezTo>
                    <a:pt x="546" y="956"/>
                    <a:pt x="430" y="940"/>
                    <a:pt x="318" y="922"/>
                  </a:cubicBezTo>
                  <a:lnTo>
                    <a:pt x="318" y="922"/>
                  </a:lnTo>
                  <a:cubicBezTo>
                    <a:pt x="922" y="1055"/>
                    <a:pt x="1474" y="1329"/>
                    <a:pt x="1945" y="1729"/>
                  </a:cubicBezTo>
                  <a:cubicBezTo>
                    <a:pt x="1957" y="1735"/>
                    <a:pt x="1970" y="1748"/>
                    <a:pt x="1983" y="1754"/>
                  </a:cubicBezTo>
                  <a:cubicBezTo>
                    <a:pt x="1957" y="1697"/>
                    <a:pt x="1938" y="1634"/>
                    <a:pt x="1913" y="1570"/>
                  </a:cubicBezTo>
                  <a:cubicBezTo>
                    <a:pt x="1881" y="1494"/>
                    <a:pt x="1849" y="1418"/>
                    <a:pt x="1811" y="1341"/>
                  </a:cubicBezTo>
                  <a:cubicBezTo>
                    <a:pt x="1805" y="1348"/>
                    <a:pt x="1795" y="1351"/>
                    <a:pt x="1786" y="1351"/>
                  </a:cubicBezTo>
                  <a:cubicBezTo>
                    <a:pt x="1776" y="1351"/>
                    <a:pt x="1767" y="1348"/>
                    <a:pt x="1760" y="1341"/>
                  </a:cubicBezTo>
                  <a:cubicBezTo>
                    <a:pt x="1716" y="1271"/>
                    <a:pt x="1671" y="1202"/>
                    <a:pt x="1627" y="1132"/>
                  </a:cubicBezTo>
                  <a:cubicBezTo>
                    <a:pt x="1589" y="1062"/>
                    <a:pt x="1544" y="998"/>
                    <a:pt x="1493" y="928"/>
                  </a:cubicBezTo>
                  <a:cubicBezTo>
                    <a:pt x="1449" y="858"/>
                    <a:pt x="1398" y="795"/>
                    <a:pt x="1347" y="731"/>
                  </a:cubicBezTo>
                  <a:lnTo>
                    <a:pt x="1290" y="661"/>
                  </a:lnTo>
                  <a:cubicBezTo>
                    <a:pt x="1284" y="668"/>
                    <a:pt x="1271" y="674"/>
                    <a:pt x="1265" y="674"/>
                  </a:cubicBezTo>
                  <a:lnTo>
                    <a:pt x="1265" y="687"/>
                  </a:lnTo>
                  <a:cubicBezTo>
                    <a:pt x="1272" y="717"/>
                    <a:pt x="1248" y="738"/>
                    <a:pt x="1223" y="738"/>
                  </a:cubicBezTo>
                  <a:cubicBezTo>
                    <a:pt x="1207" y="738"/>
                    <a:pt x="1190" y="729"/>
                    <a:pt x="1182" y="706"/>
                  </a:cubicBezTo>
                  <a:cubicBezTo>
                    <a:pt x="1163" y="655"/>
                    <a:pt x="1131" y="604"/>
                    <a:pt x="1106" y="553"/>
                  </a:cubicBezTo>
                  <a:cubicBezTo>
                    <a:pt x="1106" y="566"/>
                    <a:pt x="1106" y="572"/>
                    <a:pt x="1106" y="579"/>
                  </a:cubicBezTo>
                  <a:cubicBezTo>
                    <a:pt x="1100" y="585"/>
                    <a:pt x="1093" y="591"/>
                    <a:pt x="1087" y="591"/>
                  </a:cubicBezTo>
                  <a:cubicBezTo>
                    <a:pt x="1055" y="585"/>
                    <a:pt x="1042" y="553"/>
                    <a:pt x="1017" y="522"/>
                  </a:cubicBezTo>
                  <a:cubicBezTo>
                    <a:pt x="998" y="496"/>
                    <a:pt x="972" y="452"/>
                    <a:pt x="960" y="433"/>
                  </a:cubicBezTo>
                  <a:cubicBezTo>
                    <a:pt x="947" y="420"/>
                    <a:pt x="934" y="401"/>
                    <a:pt x="922" y="382"/>
                  </a:cubicBezTo>
                  <a:lnTo>
                    <a:pt x="922" y="382"/>
                  </a:lnTo>
                  <a:cubicBezTo>
                    <a:pt x="934" y="414"/>
                    <a:pt x="941" y="439"/>
                    <a:pt x="941" y="471"/>
                  </a:cubicBezTo>
                  <a:cubicBezTo>
                    <a:pt x="941" y="485"/>
                    <a:pt x="930" y="492"/>
                    <a:pt x="917" y="492"/>
                  </a:cubicBezTo>
                  <a:cubicBezTo>
                    <a:pt x="912" y="492"/>
                    <a:pt x="907" y="491"/>
                    <a:pt x="903" y="490"/>
                  </a:cubicBezTo>
                  <a:cubicBezTo>
                    <a:pt x="852" y="433"/>
                    <a:pt x="807" y="375"/>
                    <a:pt x="769" y="305"/>
                  </a:cubicBezTo>
                  <a:cubicBezTo>
                    <a:pt x="737" y="267"/>
                    <a:pt x="712" y="229"/>
                    <a:pt x="680" y="197"/>
                  </a:cubicBezTo>
                  <a:cubicBezTo>
                    <a:pt x="604" y="166"/>
                    <a:pt x="534" y="128"/>
                    <a:pt x="464" y="96"/>
                  </a:cubicBezTo>
                  <a:cubicBezTo>
                    <a:pt x="369" y="58"/>
                    <a:pt x="273" y="32"/>
                    <a:pt x="178" y="20"/>
                  </a:cubicBezTo>
                  <a:cubicBezTo>
                    <a:pt x="121" y="7"/>
                    <a:pt x="64" y="0"/>
                    <a:pt x="0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5" name="Google Shape;975;p43"/>
            <p:cNvSpPr/>
            <p:nvPr/>
          </p:nvSpPr>
          <p:spPr>
            <a:xfrm flipH="1">
              <a:off x="1279546" y="3742465"/>
              <a:ext cx="284017" cy="305049"/>
            </a:xfrm>
            <a:custGeom>
              <a:avLst/>
              <a:gdLst/>
              <a:ahLst/>
              <a:cxnLst/>
              <a:rect l="l" t="t" r="r" b="b"/>
              <a:pathLst>
                <a:path w="1850" h="1987" extrusionOk="0">
                  <a:moveTo>
                    <a:pt x="62" y="489"/>
                  </a:moveTo>
                  <a:cubicBezTo>
                    <a:pt x="62" y="491"/>
                    <a:pt x="63" y="494"/>
                    <a:pt x="64" y="496"/>
                  </a:cubicBezTo>
                  <a:cubicBezTo>
                    <a:pt x="64" y="494"/>
                    <a:pt x="63" y="491"/>
                    <a:pt x="62" y="489"/>
                  </a:cubicBezTo>
                  <a:close/>
                  <a:moveTo>
                    <a:pt x="839" y="1"/>
                  </a:moveTo>
                  <a:lnTo>
                    <a:pt x="635" y="83"/>
                  </a:lnTo>
                  <a:cubicBezTo>
                    <a:pt x="489" y="153"/>
                    <a:pt x="337" y="210"/>
                    <a:pt x="191" y="255"/>
                  </a:cubicBezTo>
                  <a:cubicBezTo>
                    <a:pt x="127" y="274"/>
                    <a:pt x="64" y="280"/>
                    <a:pt x="0" y="280"/>
                  </a:cubicBezTo>
                  <a:cubicBezTo>
                    <a:pt x="6" y="306"/>
                    <a:pt x="6" y="331"/>
                    <a:pt x="13" y="357"/>
                  </a:cubicBezTo>
                  <a:cubicBezTo>
                    <a:pt x="19" y="401"/>
                    <a:pt x="32" y="433"/>
                    <a:pt x="51" y="471"/>
                  </a:cubicBezTo>
                  <a:cubicBezTo>
                    <a:pt x="51" y="476"/>
                    <a:pt x="59" y="481"/>
                    <a:pt x="62" y="489"/>
                  </a:cubicBezTo>
                  <a:lnTo>
                    <a:pt x="62" y="489"/>
                  </a:lnTo>
                  <a:cubicBezTo>
                    <a:pt x="51" y="434"/>
                    <a:pt x="58" y="380"/>
                    <a:pt x="76" y="331"/>
                  </a:cubicBezTo>
                  <a:cubicBezTo>
                    <a:pt x="79" y="322"/>
                    <a:pt x="86" y="317"/>
                    <a:pt x="93" y="317"/>
                  </a:cubicBezTo>
                  <a:cubicBezTo>
                    <a:pt x="100" y="317"/>
                    <a:pt x="108" y="322"/>
                    <a:pt x="114" y="331"/>
                  </a:cubicBezTo>
                  <a:cubicBezTo>
                    <a:pt x="121" y="369"/>
                    <a:pt x="127" y="414"/>
                    <a:pt x="133" y="452"/>
                  </a:cubicBezTo>
                  <a:cubicBezTo>
                    <a:pt x="140" y="496"/>
                    <a:pt x="146" y="534"/>
                    <a:pt x="159" y="579"/>
                  </a:cubicBezTo>
                  <a:cubicBezTo>
                    <a:pt x="165" y="598"/>
                    <a:pt x="165" y="617"/>
                    <a:pt x="172" y="636"/>
                  </a:cubicBezTo>
                  <a:cubicBezTo>
                    <a:pt x="178" y="649"/>
                    <a:pt x="191" y="655"/>
                    <a:pt x="197" y="662"/>
                  </a:cubicBezTo>
                  <a:cubicBezTo>
                    <a:pt x="203" y="674"/>
                    <a:pt x="203" y="693"/>
                    <a:pt x="197" y="706"/>
                  </a:cubicBezTo>
                  <a:cubicBezTo>
                    <a:pt x="210" y="744"/>
                    <a:pt x="229" y="776"/>
                    <a:pt x="248" y="814"/>
                  </a:cubicBezTo>
                  <a:cubicBezTo>
                    <a:pt x="286" y="890"/>
                    <a:pt x="337" y="960"/>
                    <a:pt x="394" y="1024"/>
                  </a:cubicBezTo>
                  <a:cubicBezTo>
                    <a:pt x="407" y="1043"/>
                    <a:pt x="426" y="1056"/>
                    <a:pt x="438" y="1075"/>
                  </a:cubicBezTo>
                  <a:cubicBezTo>
                    <a:pt x="394" y="954"/>
                    <a:pt x="362" y="827"/>
                    <a:pt x="343" y="700"/>
                  </a:cubicBezTo>
                  <a:cubicBezTo>
                    <a:pt x="340" y="679"/>
                    <a:pt x="354" y="669"/>
                    <a:pt x="368" y="669"/>
                  </a:cubicBezTo>
                  <a:cubicBezTo>
                    <a:pt x="379" y="669"/>
                    <a:pt x="391" y="676"/>
                    <a:pt x="394" y="687"/>
                  </a:cubicBezTo>
                  <a:cubicBezTo>
                    <a:pt x="438" y="852"/>
                    <a:pt x="502" y="1005"/>
                    <a:pt x="578" y="1157"/>
                  </a:cubicBezTo>
                  <a:cubicBezTo>
                    <a:pt x="616" y="1234"/>
                    <a:pt x="655" y="1303"/>
                    <a:pt x="705" y="1373"/>
                  </a:cubicBezTo>
                  <a:lnTo>
                    <a:pt x="718" y="1399"/>
                  </a:lnTo>
                  <a:cubicBezTo>
                    <a:pt x="699" y="1316"/>
                    <a:pt x="686" y="1240"/>
                    <a:pt x="686" y="1157"/>
                  </a:cubicBezTo>
                  <a:cubicBezTo>
                    <a:pt x="683" y="1140"/>
                    <a:pt x="695" y="1130"/>
                    <a:pt x="707" y="1130"/>
                  </a:cubicBezTo>
                  <a:cubicBezTo>
                    <a:pt x="717" y="1130"/>
                    <a:pt x="728" y="1137"/>
                    <a:pt x="731" y="1151"/>
                  </a:cubicBezTo>
                  <a:cubicBezTo>
                    <a:pt x="763" y="1284"/>
                    <a:pt x="794" y="1418"/>
                    <a:pt x="845" y="1551"/>
                  </a:cubicBezTo>
                  <a:cubicBezTo>
                    <a:pt x="864" y="1608"/>
                    <a:pt x="890" y="1666"/>
                    <a:pt x="915" y="1716"/>
                  </a:cubicBezTo>
                  <a:cubicBezTo>
                    <a:pt x="921" y="1716"/>
                    <a:pt x="934" y="1723"/>
                    <a:pt x="934" y="1736"/>
                  </a:cubicBezTo>
                  <a:cubicBezTo>
                    <a:pt x="972" y="1805"/>
                    <a:pt x="1029" y="1863"/>
                    <a:pt x="1099" y="1901"/>
                  </a:cubicBezTo>
                  <a:cubicBezTo>
                    <a:pt x="1131" y="1920"/>
                    <a:pt x="1163" y="1933"/>
                    <a:pt x="1201" y="1945"/>
                  </a:cubicBezTo>
                  <a:cubicBezTo>
                    <a:pt x="1233" y="1952"/>
                    <a:pt x="1271" y="1952"/>
                    <a:pt x="1309" y="1958"/>
                  </a:cubicBezTo>
                  <a:cubicBezTo>
                    <a:pt x="1328" y="1958"/>
                    <a:pt x="1347" y="1971"/>
                    <a:pt x="1360" y="1983"/>
                  </a:cubicBezTo>
                  <a:cubicBezTo>
                    <a:pt x="1381" y="1985"/>
                    <a:pt x="1401" y="1986"/>
                    <a:pt x="1422" y="1986"/>
                  </a:cubicBezTo>
                  <a:cubicBezTo>
                    <a:pt x="1549" y="1986"/>
                    <a:pt x="1677" y="1953"/>
                    <a:pt x="1792" y="1882"/>
                  </a:cubicBezTo>
                  <a:cubicBezTo>
                    <a:pt x="1817" y="1869"/>
                    <a:pt x="1837" y="1850"/>
                    <a:pt x="1843" y="1825"/>
                  </a:cubicBezTo>
                  <a:cubicBezTo>
                    <a:pt x="1849" y="1767"/>
                    <a:pt x="1786" y="1748"/>
                    <a:pt x="1735" y="1736"/>
                  </a:cubicBezTo>
                  <a:cubicBezTo>
                    <a:pt x="1551" y="1678"/>
                    <a:pt x="1430" y="1507"/>
                    <a:pt x="1430" y="1316"/>
                  </a:cubicBezTo>
                  <a:cubicBezTo>
                    <a:pt x="1303" y="1310"/>
                    <a:pt x="1201" y="1234"/>
                    <a:pt x="1157" y="1119"/>
                  </a:cubicBezTo>
                  <a:cubicBezTo>
                    <a:pt x="1112" y="1011"/>
                    <a:pt x="1093" y="890"/>
                    <a:pt x="1093" y="770"/>
                  </a:cubicBezTo>
                  <a:cubicBezTo>
                    <a:pt x="1070" y="792"/>
                    <a:pt x="1043" y="804"/>
                    <a:pt x="1016" y="804"/>
                  </a:cubicBezTo>
                  <a:cubicBezTo>
                    <a:pt x="998" y="804"/>
                    <a:pt x="981" y="799"/>
                    <a:pt x="966" y="789"/>
                  </a:cubicBezTo>
                  <a:cubicBezTo>
                    <a:pt x="921" y="763"/>
                    <a:pt x="890" y="725"/>
                    <a:pt x="877" y="681"/>
                  </a:cubicBezTo>
                  <a:cubicBezTo>
                    <a:pt x="782" y="465"/>
                    <a:pt x="769" y="223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6" name="Google Shape;976;p43"/>
            <p:cNvSpPr/>
            <p:nvPr/>
          </p:nvSpPr>
          <p:spPr>
            <a:xfrm flipH="1">
              <a:off x="368390" y="4755100"/>
              <a:ext cx="247018" cy="201268"/>
            </a:xfrm>
            <a:custGeom>
              <a:avLst/>
              <a:gdLst/>
              <a:ahLst/>
              <a:cxnLst/>
              <a:rect l="l" t="t" r="r" b="b"/>
              <a:pathLst>
                <a:path w="1609" h="1311" extrusionOk="0">
                  <a:moveTo>
                    <a:pt x="1" y="1"/>
                  </a:moveTo>
                  <a:cubicBezTo>
                    <a:pt x="166" y="268"/>
                    <a:pt x="344" y="535"/>
                    <a:pt x="522" y="795"/>
                  </a:cubicBezTo>
                  <a:cubicBezTo>
                    <a:pt x="668" y="999"/>
                    <a:pt x="814" y="1183"/>
                    <a:pt x="1062" y="1266"/>
                  </a:cubicBezTo>
                  <a:cubicBezTo>
                    <a:pt x="1177" y="1297"/>
                    <a:pt x="1291" y="1310"/>
                    <a:pt x="1412" y="1310"/>
                  </a:cubicBezTo>
                  <a:lnTo>
                    <a:pt x="1609" y="1310"/>
                  </a:lnTo>
                  <a:cubicBezTo>
                    <a:pt x="1532" y="1247"/>
                    <a:pt x="1456" y="1183"/>
                    <a:pt x="1393" y="1113"/>
                  </a:cubicBezTo>
                  <a:cubicBezTo>
                    <a:pt x="1113" y="802"/>
                    <a:pt x="884" y="459"/>
                    <a:pt x="706" y="84"/>
                  </a:cubicBezTo>
                  <a:cubicBezTo>
                    <a:pt x="687" y="65"/>
                    <a:pt x="662" y="39"/>
                    <a:pt x="643" y="20"/>
                  </a:cubicBezTo>
                  <a:lnTo>
                    <a:pt x="643" y="20"/>
                  </a:lnTo>
                  <a:cubicBezTo>
                    <a:pt x="655" y="77"/>
                    <a:pt x="655" y="134"/>
                    <a:pt x="643" y="198"/>
                  </a:cubicBezTo>
                  <a:cubicBezTo>
                    <a:pt x="630" y="255"/>
                    <a:pt x="586" y="306"/>
                    <a:pt x="522" y="319"/>
                  </a:cubicBezTo>
                  <a:cubicBezTo>
                    <a:pt x="458" y="319"/>
                    <a:pt x="395" y="300"/>
                    <a:pt x="350" y="2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7" name="Google Shape;977;p43"/>
            <p:cNvSpPr/>
            <p:nvPr/>
          </p:nvSpPr>
          <p:spPr>
            <a:xfrm flipH="1">
              <a:off x="120605" y="4621535"/>
              <a:ext cx="249935" cy="295684"/>
            </a:xfrm>
            <a:custGeom>
              <a:avLst/>
              <a:gdLst/>
              <a:ahLst/>
              <a:cxnLst/>
              <a:rect l="l" t="t" r="r" b="b"/>
              <a:pathLst>
                <a:path w="1628" h="192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60" y="58"/>
                    <a:pt x="185" y="121"/>
                    <a:pt x="192" y="191"/>
                  </a:cubicBezTo>
                  <a:cubicBezTo>
                    <a:pt x="198" y="261"/>
                    <a:pt x="160" y="324"/>
                    <a:pt x="96" y="350"/>
                  </a:cubicBezTo>
                  <a:cubicBezTo>
                    <a:pt x="85" y="352"/>
                    <a:pt x="72" y="354"/>
                    <a:pt x="60" y="354"/>
                  </a:cubicBezTo>
                  <a:cubicBezTo>
                    <a:pt x="38" y="354"/>
                    <a:pt x="17" y="349"/>
                    <a:pt x="1" y="337"/>
                  </a:cubicBezTo>
                  <a:lnTo>
                    <a:pt x="1" y="337"/>
                  </a:lnTo>
                  <a:cubicBezTo>
                    <a:pt x="33" y="388"/>
                    <a:pt x="71" y="439"/>
                    <a:pt x="109" y="490"/>
                  </a:cubicBezTo>
                  <a:cubicBezTo>
                    <a:pt x="281" y="706"/>
                    <a:pt x="458" y="909"/>
                    <a:pt x="662" y="1093"/>
                  </a:cubicBezTo>
                  <a:cubicBezTo>
                    <a:pt x="846" y="1278"/>
                    <a:pt x="1037" y="1443"/>
                    <a:pt x="1240" y="1608"/>
                  </a:cubicBezTo>
                  <a:cubicBezTo>
                    <a:pt x="1335" y="1691"/>
                    <a:pt x="1437" y="1780"/>
                    <a:pt x="1539" y="1856"/>
                  </a:cubicBezTo>
                  <a:cubicBezTo>
                    <a:pt x="1564" y="1881"/>
                    <a:pt x="1590" y="1900"/>
                    <a:pt x="1621" y="1926"/>
                  </a:cubicBezTo>
                  <a:cubicBezTo>
                    <a:pt x="1628" y="1843"/>
                    <a:pt x="1602" y="1767"/>
                    <a:pt x="1552" y="1710"/>
                  </a:cubicBezTo>
                  <a:cubicBezTo>
                    <a:pt x="1475" y="1608"/>
                    <a:pt x="1393" y="1519"/>
                    <a:pt x="1310" y="1424"/>
                  </a:cubicBezTo>
                  <a:cubicBezTo>
                    <a:pt x="916" y="954"/>
                    <a:pt x="522" y="483"/>
                    <a:pt x="134" y="7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8" name="Google Shape;978;p43"/>
            <p:cNvSpPr/>
            <p:nvPr/>
          </p:nvSpPr>
          <p:spPr>
            <a:xfrm flipH="1">
              <a:off x="94199" y="4637194"/>
              <a:ext cx="397316" cy="365998"/>
            </a:xfrm>
            <a:custGeom>
              <a:avLst/>
              <a:gdLst/>
              <a:ahLst/>
              <a:cxnLst/>
              <a:rect l="l" t="t" r="r" b="b"/>
              <a:pathLst>
                <a:path w="2588" h="2384" extrusionOk="0">
                  <a:moveTo>
                    <a:pt x="509" y="0"/>
                  </a:moveTo>
                  <a:cubicBezTo>
                    <a:pt x="535" y="248"/>
                    <a:pt x="560" y="489"/>
                    <a:pt x="586" y="737"/>
                  </a:cubicBezTo>
                  <a:cubicBezTo>
                    <a:pt x="605" y="813"/>
                    <a:pt x="592" y="902"/>
                    <a:pt x="547" y="972"/>
                  </a:cubicBezTo>
                  <a:cubicBezTo>
                    <a:pt x="496" y="1018"/>
                    <a:pt x="433" y="1040"/>
                    <a:pt x="370" y="1040"/>
                  </a:cubicBezTo>
                  <a:cubicBezTo>
                    <a:pt x="355" y="1040"/>
                    <a:pt x="340" y="1038"/>
                    <a:pt x="325" y="1036"/>
                  </a:cubicBezTo>
                  <a:cubicBezTo>
                    <a:pt x="211" y="1023"/>
                    <a:pt x="96" y="985"/>
                    <a:pt x="1" y="921"/>
                  </a:cubicBezTo>
                  <a:lnTo>
                    <a:pt x="1" y="921"/>
                  </a:lnTo>
                  <a:cubicBezTo>
                    <a:pt x="77" y="1049"/>
                    <a:pt x="160" y="1182"/>
                    <a:pt x="249" y="1309"/>
                  </a:cubicBezTo>
                  <a:cubicBezTo>
                    <a:pt x="389" y="1519"/>
                    <a:pt x="554" y="1716"/>
                    <a:pt x="738" y="1894"/>
                  </a:cubicBezTo>
                  <a:cubicBezTo>
                    <a:pt x="1037" y="2173"/>
                    <a:pt x="1424" y="2377"/>
                    <a:pt x="1850" y="2383"/>
                  </a:cubicBezTo>
                  <a:cubicBezTo>
                    <a:pt x="1862" y="2383"/>
                    <a:pt x="1873" y="2384"/>
                    <a:pt x="1884" y="2384"/>
                  </a:cubicBezTo>
                  <a:cubicBezTo>
                    <a:pt x="2076" y="2384"/>
                    <a:pt x="2267" y="2333"/>
                    <a:pt x="2441" y="2243"/>
                  </a:cubicBezTo>
                  <a:cubicBezTo>
                    <a:pt x="2486" y="2218"/>
                    <a:pt x="2530" y="2192"/>
                    <a:pt x="2575" y="2154"/>
                  </a:cubicBezTo>
                  <a:cubicBezTo>
                    <a:pt x="2587" y="2135"/>
                    <a:pt x="2587" y="2129"/>
                    <a:pt x="2575" y="2110"/>
                  </a:cubicBezTo>
                  <a:cubicBezTo>
                    <a:pt x="2556" y="2091"/>
                    <a:pt x="2537" y="2078"/>
                    <a:pt x="2517" y="2065"/>
                  </a:cubicBezTo>
                  <a:cubicBezTo>
                    <a:pt x="2422" y="1989"/>
                    <a:pt x="2327" y="1906"/>
                    <a:pt x="2225" y="1830"/>
                  </a:cubicBezTo>
                  <a:cubicBezTo>
                    <a:pt x="1850" y="1538"/>
                    <a:pt x="1494" y="1214"/>
                    <a:pt x="1158" y="871"/>
                  </a:cubicBezTo>
                  <a:cubicBezTo>
                    <a:pt x="1005" y="705"/>
                    <a:pt x="859" y="527"/>
                    <a:pt x="725" y="343"/>
                  </a:cubicBezTo>
                  <a:cubicBezTo>
                    <a:pt x="643" y="235"/>
                    <a:pt x="573" y="121"/>
                    <a:pt x="509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9" name="Google Shape;979;p43"/>
            <p:cNvSpPr/>
            <p:nvPr/>
          </p:nvSpPr>
          <p:spPr>
            <a:xfrm flipH="1">
              <a:off x="695240" y="4424259"/>
              <a:ext cx="99636" cy="78450"/>
            </a:xfrm>
            <a:custGeom>
              <a:avLst/>
              <a:gdLst/>
              <a:ahLst/>
              <a:cxnLst/>
              <a:rect l="l" t="t" r="r" b="b"/>
              <a:pathLst>
                <a:path w="649" h="511" extrusionOk="0">
                  <a:moveTo>
                    <a:pt x="397" y="0"/>
                  </a:moveTo>
                  <a:cubicBezTo>
                    <a:pt x="375" y="0"/>
                    <a:pt x="355" y="18"/>
                    <a:pt x="344" y="40"/>
                  </a:cubicBezTo>
                  <a:lnTo>
                    <a:pt x="299" y="40"/>
                  </a:lnTo>
                  <a:cubicBezTo>
                    <a:pt x="297" y="40"/>
                    <a:pt x="295" y="40"/>
                    <a:pt x="292" y="40"/>
                  </a:cubicBezTo>
                  <a:cubicBezTo>
                    <a:pt x="228" y="40"/>
                    <a:pt x="212" y="124"/>
                    <a:pt x="267" y="154"/>
                  </a:cubicBezTo>
                  <a:lnTo>
                    <a:pt x="287" y="161"/>
                  </a:lnTo>
                  <a:lnTo>
                    <a:pt x="210" y="167"/>
                  </a:lnTo>
                  <a:cubicBezTo>
                    <a:pt x="153" y="173"/>
                    <a:pt x="153" y="262"/>
                    <a:pt x="210" y="275"/>
                  </a:cubicBezTo>
                  <a:cubicBezTo>
                    <a:pt x="242" y="275"/>
                    <a:pt x="274" y="281"/>
                    <a:pt x="306" y="288"/>
                  </a:cubicBezTo>
                  <a:lnTo>
                    <a:pt x="140" y="288"/>
                  </a:lnTo>
                  <a:cubicBezTo>
                    <a:pt x="137" y="287"/>
                    <a:pt x="134" y="287"/>
                    <a:pt x="131" y="287"/>
                  </a:cubicBezTo>
                  <a:cubicBezTo>
                    <a:pt x="105" y="287"/>
                    <a:pt x="89" y="309"/>
                    <a:pt x="83" y="332"/>
                  </a:cubicBezTo>
                  <a:cubicBezTo>
                    <a:pt x="83" y="345"/>
                    <a:pt x="83" y="364"/>
                    <a:pt x="96" y="370"/>
                  </a:cubicBezTo>
                  <a:cubicBezTo>
                    <a:pt x="64" y="396"/>
                    <a:pt x="70" y="440"/>
                    <a:pt x="109" y="453"/>
                  </a:cubicBezTo>
                  <a:lnTo>
                    <a:pt x="115" y="453"/>
                  </a:lnTo>
                  <a:lnTo>
                    <a:pt x="26" y="459"/>
                  </a:lnTo>
                  <a:cubicBezTo>
                    <a:pt x="1" y="459"/>
                    <a:pt x="1" y="510"/>
                    <a:pt x="26" y="510"/>
                  </a:cubicBezTo>
                  <a:lnTo>
                    <a:pt x="407" y="510"/>
                  </a:lnTo>
                  <a:cubicBezTo>
                    <a:pt x="426" y="510"/>
                    <a:pt x="439" y="491"/>
                    <a:pt x="439" y="472"/>
                  </a:cubicBezTo>
                  <a:cubicBezTo>
                    <a:pt x="439" y="466"/>
                    <a:pt x="439" y="459"/>
                    <a:pt x="439" y="453"/>
                  </a:cubicBezTo>
                  <a:cubicBezTo>
                    <a:pt x="477" y="447"/>
                    <a:pt x="509" y="440"/>
                    <a:pt x="547" y="427"/>
                  </a:cubicBezTo>
                  <a:cubicBezTo>
                    <a:pt x="573" y="415"/>
                    <a:pt x="579" y="383"/>
                    <a:pt x="566" y="364"/>
                  </a:cubicBezTo>
                  <a:cubicBezTo>
                    <a:pt x="585" y="339"/>
                    <a:pt x="585" y="300"/>
                    <a:pt x="560" y="281"/>
                  </a:cubicBezTo>
                  <a:cubicBezTo>
                    <a:pt x="541" y="269"/>
                    <a:pt x="522" y="256"/>
                    <a:pt x="503" y="243"/>
                  </a:cubicBezTo>
                  <a:lnTo>
                    <a:pt x="553" y="243"/>
                  </a:lnTo>
                  <a:cubicBezTo>
                    <a:pt x="592" y="237"/>
                    <a:pt x="611" y="186"/>
                    <a:pt x="585" y="154"/>
                  </a:cubicBezTo>
                  <a:cubicBezTo>
                    <a:pt x="598" y="148"/>
                    <a:pt x="604" y="135"/>
                    <a:pt x="611" y="122"/>
                  </a:cubicBezTo>
                  <a:cubicBezTo>
                    <a:pt x="649" y="91"/>
                    <a:pt x="630" y="27"/>
                    <a:pt x="579" y="21"/>
                  </a:cubicBezTo>
                  <a:cubicBezTo>
                    <a:pt x="522" y="14"/>
                    <a:pt x="464" y="8"/>
                    <a:pt x="407" y="2"/>
                  </a:cubicBezTo>
                  <a:cubicBezTo>
                    <a:pt x="404" y="1"/>
                    <a:pt x="401" y="0"/>
                    <a:pt x="397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0" name="Google Shape;980;p43"/>
            <p:cNvSpPr/>
            <p:nvPr/>
          </p:nvSpPr>
          <p:spPr>
            <a:xfrm flipH="1">
              <a:off x="777221" y="4394322"/>
              <a:ext cx="140627" cy="104702"/>
            </a:xfrm>
            <a:custGeom>
              <a:avLst/>
              <a:gdLst/>
              <a:ahLst/>
              <a:cxnLst/>
              <a:rect l="l" t="t" r="r" b="b"/>
              <a:pathLst>
                <a:path w="916" h="682" extrusionOk="0">
                  <a:moveTo>
                    <a:pt x="524" y="0"/>
                  </a:moveTo>
                  <a:cubicBezTo>
                    <a:pt x="493" y="0"/>
                    <a:pt x="466" y="28"/>
                    <a:pt x="471" y="63"/>
                  </a:cubicBezTo>
                  <a:lnTo>
                    <a:pt x="389" y="51"/>
                  </a:lnTo>
                  <a:cubicBezTo>
                    <a:pt x="386" y="50"/>
                    <a:pt x="384" y="50"/>
                    <a:pt x="381" y="50"/>
                  </a:cubicBezTo>
                  <a:cubicBezTo>
                    <a:pt x="329" y="50"/>
                    <a:pt x="308" y="116"/>
                    <a:pt x="350" y="152"/>
                  </a:cubicBezTo>
                  <a:lnTo>
                    <a:pt x="376" y="171"/>
                  </a:lnTo>
                  <a:lnTo>
                    <a:pt x="363" y="171"/>
                  </a:lnTo>
                  <a:cubicBezTo>
                    <a:pt x="350" y="171"/>
                    <a:pt x="338" y="178"/>
                    <a:pt x="325" y="184"/>
                  </a:cubicBezTo>
                  <a:lnTo>
                    <a:pt x="134" y="146"/>
                  </a:lnTo>
                  <a:cubicBezTo>
                    <a:pt x="132" y="146"/>
                    <a:pt x="129" y="145"/>
                    <a:pt x="127" y="145"/>
                  </a:cubicBezTo>
                  <a:cubicBezTo>
                    <a:pt x="75" y="145"/>
                    <a:pt x="54" y="211"/>
                    <a:pt x="96" y="248"/>
                  </a:cubicBezTo>
                  <a:lnTo>
                    <a:pt x="115" y="260"/>
                  </a:lnTo>
                  <a:lnTo>
                    <a:pt x="109" y="260"/>
                  </a:lnTo>
                  <a:cubicBezTo>
                    <a:pt x="103" y="259"/>
                    <a:pt x="97" y="258"/>
                    <a:pt x="91" y="258"/>
                  </a:cubicBezTo>
                  <a:cubicBezTo>
                    <a:pt x="72" y="258"/>
                    <a:pt x="54" y="266"/>
                    <a:pt x="39" y="286"/>
                  </a:cubicBezTo>
                  <a:cubicBezTo>
                    <a:pt x="26" y="311"/>
                    <a:pt x="33" y="343"/>
                    <a:pt x="58" y="356"/>
                  </a:cubicBezTo>
                  <a:cubicBezTo>
                    <a:pt x="1" y="368"/>
                    <a:pt x="1" y="445"/>
                    <a:pt x="45" y="464"/>
                  </a:cubicBezTo>
                  <a:cubicBezTo>
                    <a:pt x="90" y="483"/>
                    <a:pt x="128" y="502"/>
                    <a:pt x="172" y="521"/>
                  </a:cubicBezTo>
                  <a:cubicBezTo>
                    <a:pt x="166" y="546"/>
                    <a:pt x="179" y="572"/>
                    <a:pt x="204" y="578"/>
                  </a:cubicBezTo>
                  <a:cubicBezTo>
                    <a:pt x="287" y="622"/>
                    <a:pt x="376" y="648"/>
                    <a:pt x="471" y="654"/>
                  </a:cubicBezTo>
                  <a:lnTo>
                    <a:pt x="566" y="680"/>
                  </a:lnTo>
                  <a:cubicBezTo>
                    <a:pt x="571" y="681"/>
                    <a:pt x="575" y="681"/>
                    <a:pt x="580" y="681"/>
                  </a:cubicBezTo>
                  <a:cubicBezTo>
                    <a:pt x="602" y="681"/>
                    <a:pt x="626" y="669"/>
                    <a:pt x="636" y="648"/>
                  </a:cubicBezTo>
                  <a:cubicBezTo>
                    <a:pt x="643" y="635"/>
                    <a:pt x="643" y="622"/>
                    <a:pt x="636" y="610"/>
                  </a:cubicBezTo>
                  <a:lnTo>
                    <a:pt x="649" y="610"/>
                  </a:lnTo>
                  <a:cubicBezTo>
                    <a:pt x="651" y="610"/>
                    <a:pt x="653" y="610"/>
                    <a:pt x="655" y="610"/>
                  </a:cubicBezTo>
                  <a:cubicBezTo>
                    <a:pt x="702" y="610"/>
                    <a:pt x="730" y="539"/>
                    <a:pt x="681" y="508"/>
                  </a:cubicBezTo>
                  <a:lnTo>
                    <a:pt x="681" y="508"/>
                  </a:lnTo>
                  <a:lnTo>
                    <a:pt x="719" y="514"/>
                  </a:lnTo>
                  <a:cubicBezTo>
                    <a:pt x="722" y="515"/>
                    <a:pt x="724" y="515"/>
                    <a:pt x="727" y="515"/>
                  </a:cubicBezTo>
                  <a:cubicBezTo>
                    <a:pt x="778" y="515"/>
                    <a:pt x="800" y="456"/>
                    <a:pt x="757" y="425"/>
                  </a:cubicBezTo>
                  <a:lnTo>
                    <a:pt x="681" y="368"/>
                  </a:lnTo>
                  <a:lnTo>
                    <a:pt x="795" y="394"/>
                  </a:lnTo>
                  <a:cubicBezTo>
                    <a:pt x="800" y="395"/>
                    <a:pt x="805" y="395"/>
                    <a:pt x="810" y="395"/>
                  </a:cubicBezTo>
                  <a:cubicBezTo>
                    <a:pt x="862" y="395"/>
                    <a:pt x="876" y="333"/>
                    <a:pt x="852" y="298"/>
                  </a:cubicBezTo>
                  <a:cubicBezTo>
                    <a:pt x="852" y="292"/>
                    <a:pt x="852" y="286"/>
                    <a:pt x="852" y="279"/>
                  </a:cubicBezTo>
                  <a:cubicBezTo>
                    <a:pt x="897" y="267"/>
                    <a:pt x="916" y="203"/>
                    <a:pt x="878" y="178"/>
                  </a:cubicBezTo>
                  <a:cubicBezTo>
                    <a:pt x="878" y="152"/>
                    <a:pt x="865" y="133"/>
                    <a:pt x="840" y="127"/>
                  </a:cubicBezTo>
                  <a:lnTo>
                    <a:pt x="547" y="6"/>
                  </a:lnTo>
                  <a:cubicBezTo>
                    <a:pt x="540" y="2"/>
                    <a:pt x="532" y="0"/>
                    <a:pt x="524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1" name="Google Shape;981;p43"/>
            <p:cNvSpPr/>
            <p:nvPr/>
          </p:nvSpPr>
          <p:spPr>
            <a:xfrm flipH="1">
              <a:off x="792726" y="4312034"/>
              <a:ext cx="115295" cy="69853"/>
            </a:xfrm>
            <a:custGeom>
              <a:avLst/>
              <a:gdLst/>
              <a:ahLst/>
              <a:cxnLst/>
              <a:rect l="l" t="t" r="r" b="b"/>
              <a:pathLst>
                <a:path w="751" h="455" extrusionOk="0">
                  <a:moveTo>
                    <a:pt x="540" y="0"/>
                  </a:moveTo>
                  <a:cubicBezTo>
                    <a:pt x="518" y="0"/>
                    <a:pt x="494" y="14"/>
                    <a:pt x="483" y="40"/>
                  </a:cubicBezTo>
                  <a:cubicBezTo>
                    <a:pt x="464" y="27"/>
                    <a:pt x="445" y="21"/>
                    <a:pt x="426" y="15"/>
                  </a:cubicBezTo>
                  <a:cubicBezTo>
                    <a:pt x="418" y="11"/>
                    <a:pt x="411" y="9"/>
                    <a:pt x="403" y="9"/>
                  </a:cubicBezTo>
                  <a:cubicBezTo>
                    <a:pt x="374" y="9"/>
                    <a:pt x="351" y="36"/>
                    <a:pt x="356" y="72"/>
                  </a:cubicBezTo>
                  <a:lnTo>
                    <a:pt x="261" y="72"/>
                  </a:lnTo>
                  <a:cubicBezTo>
                    <a:pt x="223" y="72"/>
                    <a:pt x="204" y="129"/>
                    <a:pt x="229" y="154"/>
                  </a:cubicBezTo>
                  <a:lnTo>
                    <a:pt x="166" y="148"/>
                  </a:lnTo>
                  <a:cubicBezTo>
                    <a:pt x="163" y="148"/>
                    <a:pt x="160" y="147"/>
                    <a:pt x="157" y="147"/>
                  </a:cubicBezTo>
                  <a:cubicBezTo>
                    <a:pt x="118" y="147"/>
                    <a:pt x="97" y="189"/>
                    <a:pt x="115" y="224"/>
                  </a:cubicBezTo>
                  <a:lnTo>
                    <a:pt x="77" y="205"/>
                  </a:lnTo>
                  <a:cubicBezTo>
                    <a:pt x="70" y="201"/>
                    <a:pt x="64" y="199"/>
                    <a:pt x="58" y="199"/>
                  </a:cubicBezTo>
                  <a:cubicBezTo>
                    <a:pt x="35" y="199"/>
                    <a:pt x="18" y="225"/>
                    <a:pt x="13" y="250"/>
                  </a:cubicBezTo>
                  <a:cubicBezTo>
                    <a:pt x="0" y="256"/>
                    <a:pt x="0" y="275"/>
                    <a:pt x="13" y="288"/>
                  </a:cubicBezTo>
                  <a:cubicBezTo>
                    <a:pt x="108" y="370"/>
                    <a:pt x="217" y="428"/>
                    <a:pt x="337" y="453"/>
                  </a:cubicBezTo>
                  <a:lnTo>
                    <a:pt x="350" y="453"/>
                  </a:lnTo>
                  <a:cubicBezTo>
                    <a:pt x="353" y="454"/>
                    <a:pt x="357" y="455"/>
                    <a:pt x="360" y="455"/>
                  </a:cubicBezTo>
                  <a:cubicBezTo>
                    <a:pt x="375" y="455"/>
                    <a:pt x="388" y="443"/>
                    <a:pt x="388" y="428"/>
                  </a:cubicBezTo>
                  <a:lnTo>
                    <a:pt x="464" y="447"/>
                  </a:lnTo>
                  <a:cubicBezTo>
                    <a:pt x="515" y="447"/>
                    <a:pt x="541" y="383"/>
                    <a:pt x="502" y="351"/>
                  </a:cubicBezTo>
                  <a:lnTo>
                    <a:pt x="426" y="301"/>
                  </a:lnTo>
                  <a:lnTo>
                    <a:pt x="534" y="326"/>
                  </a:lnTo>
                  <a:cubicBezTo>
                    <a:pt x="537" y="326"/>
                    <a:pt x="539" y="326"/>
                    <a:pt x="541" y="326"/>
                  </a:cubicBezTo>
                  <a:cubicBezTo>
                    <a:pt x="593" y="326"/>
                    <a:pt x="615" y="255"/>
                    <a:pt x="572" y="224"/>
                  </a:cubicBezTo>
                  <a:cubicBezTo>
                    <a:pt x="566" y="218"/>
                    <a:pt x="553" y="212"/>
                    <a:pt x="541" y="199"/>
                  </a:cubicBezTo>
                  <a:lnTo>
                    <a:pt x="541" y="199"/>
                  </a:lnTo>
                  <a:lnTo>
                    <a:pt x="553" y="205"/>
                  </a:lnTo>
                  <a:cubicBezTo>
                    <a:pt x="559" y="206"/>
                    <a:pt x="564" y="207"/>
                    <a:pt x="570" y="207"/>
                  </a:cubicBezTo>
                  <a:cubicBezTo>
                    <a:pt x="594" y="207"/>
                    <a:pt x="613" y="196"/>
                    <a:pt x="623" y="180"/>
                  </a:cubicBezTo>
                  <a:cubicBezTo>
                    <a:pt x="649" y="167"/>
                    <a:pt x="668" y="142"/>
                    <a:pt x="668" y="116"/>
                  </a:cubicBezTo>
                  <a:cubicBezTo>
                    <a:pt x="680" y="110"/>
                    <a:pt x="699" y="110"/>
                    <a:pt x="719" y="104"/>
                  </a:cubicBezTo>
                  <a:cubicBezTo>
                    <a:pt x="750" y="85"/>
                    <a:pt x="738" y="34"/>
                    <a:pt x="706" y="34"/>
                  </a:cubicBezTo>
                  <a:cubicBezTo>
                    <a:pt x="655" y="27"/>
                    <a:pt x="604" y="15"/>
                    <a:pt x="553" y="2"/>
                  </a:cubicBezTo>
                  <a:cubicBezTo>
                    <a:pt x="549" y="1"/>
                    <a:pt x="545" y="0"/>
                    <a:pt x="540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2" name="Google Shape;982;p43"/>
            <p:cNvSpPr/>
            <p:nvPr/>
          </p:nvSpPr>
          <p:spPr>
            <a:xfrm flipH="1">
              <a:off x="721492" y="4319556"/>
              <a:ext cx="65554" cy="94570"/>
            </a:xfrm>
            <a:custGeom>
              <a:avLst/>
              <a:gdLst/>
              <a:ahLst/>
              <a:cxnLst/>
              <a:rect l="l" t="t" r="r" b="b"/>
              <a:pathLst>
                <a:path w="427" h="616" extrusionOk="0">
                  <a:moveTo>
                    <a:pt x="217" y="0"/>
                  </a:moveTo>
                  <a:cubicBezTo>
                    <a:pt x="143" y="0"/>
                    <a:pt x="103" y="99"/>
                    <a:pt x="166" y="156"/>
                  </a:cubicBezTo>
                  <a:cubicBezTo>
                    <a:pt x="140" y="163"/>
                    <a:pt x="121" y="169"/>
                    <a:pt x="102" y="175"/>
                  </a:cubicBezTo>
                  <a:cubicBezTo>
                    <a:pt x="58" y="194"/>
                    <a:pt x="58" y="258"/>
                    <a:pt x="102" y="277"/>
                  </a:cubicBezTo>
                  <a:lnTo>
                    <a:pt x="178" y="309"/>
                  </a:lnTo>
                  <a:lnTo>
                    <a:pt x="64" y="328"/>
                  </a:lnTo>
                  <a:cubicBezTo>
                    <a:pt x="19" y="341"/>
                    <a:pt x="0" y="410"/>
                    <a:pt x="58" y="430"/>
                  </a:cubicBezTo>
                  <a:lnTo>
                    <a:pt x="140" y="455"/>
                  </a:lnTo>
                  <a:lnTo>
                    <a:pt x="96" y="455"/>
                  </a:lnTo>
                  <a:cubicBezTo>
                    <a:pt x="70" y="455"/>
                    <a:pt x="51" y="468"/>
                    <a:pt x="45" y="493"/>
                  </a:cubicBezTo>
                  <a:cubicBezTo>
                    <a:pt x="45" y="518"/>
                    <a:pt x="58" y="538"/>
                    <a:pt x="77" y="544"/>
                  </a:cubicBezTo>
                  <a:lnTo>
                    <a:pt x="45" y="550"/>
                  </a:lnTo>
                  <a:cubicBezTo>
                    <a:pt x="19" y="557"/>
                    <a:pt x="19" y="595"/>
                    <a:pt x="45" y="601"/>
                  </a:cubicBezTo>
                  <a:cubicBezTo>
                    <a:pt x="89" y="611"/>
                    <a:pt x="134" y="615"/>
                    <a:pt x="178" y="615"/>
                  </a:cubicBezTo>
                  <a:cubicBezTo>
                    <a:pt x="223" y="615"/>
                    <a:pt x="267" y="611"/>
                    <a:pt x="312" y="601"/>
                  </a:cubicBezTo>
                  <a:cubicBezTo>
                    <a:pt x="356" y="595"/>
                    <a:pt x="369" y="544"/>
                    <a:pt x="331" y="518"/>
                  </a:cubicBezTo>
                  <a:lnTo>
                    <a:pt x="363" y="512"/>
                  </a:lnTo>
                  <a:cubicBezTo>
                    <a:pt x="382" y="512"/>
                    <a:pt x="401" y="493"/>
                    <a:pt x="401" y="474"/>
                  </a:cubicBezTo>
                  <a:cubicBezTo>
                    <a:pt x="407" y="449"/>
                    <a:pt x="394" y="430"/>
                    <a:pt x="375" y="423"/>
                  </a:cubicBezTo>
                  <a:lnTo>
                    <a:pt x="286" y="391"/>
                  </a:lnTo>
                  <a:lnTo>
                    <a:pt x="363" y="379"/>
                  </a:lnTo>
                  <a:cubicBezTo>
                    <a:pt x="413" y="366"/>
                    <a:pt x="420" y="309"/>
                    <a:pt x="382" y="283"/>
                  </a:cubicBezTo>
                  <a:lnTo>
                    <a:pt x="286" y="239"/>
                  </a:lnTo>
                  <a:lnTo>
                    <a:pt x="331" y="233"/>
                  </a:lnTo>
                  <a:cubicBezTo>
                    <a:pt x="356" y="226"/>
                    <a:pt x="375" y="207"/>
                    <a:pt x="375" y="188"/>
                  </a:cubicBezTo>
                  <a:cubicBezTo>
                    <a:pt x="382" y="169"/>
                    <a:pt x="375" y="156"/>
                    <a:pt x="363" y="144"/>
                  </a:cubicBezTo>
                  <a:cubicBezTo>
                    <a:pt x="401" y="144"/>
                    <a:pt x="426" y="99"/>
                    <a:pt x="401" y="74"/>
                  </a:cubicBezTo>
                  <a:cubicBezTo>
                    <a:pt x="363" y="23"/>
                    <a:pt x="305" y="4"/>
                    <a:pt x="242" y="4"/>
                  </a:cubicBezTo>
                  <a:cubicBezTo>
                    <a:pt x="233" y="1"/>
                    <a:pt x="225" y="0"/>
                    <a:pt x="217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3" name="Google Shape;983;p43"/>
            <p:cNvSpPr/>
            <p:nvPr/>
          </p:nvSpPr>
          <p:spPr>
            <a:xfrm flipH="1">
              <a:off x="908175" y="4454810"/>
              <a:ext cx="143697" cy="90271"/>
            </a:xfrm>
            <a:custGeom>
              <a:avLst/>
              <a:gdLst/>
              <a:ahLst/>
              <a:cxnLst/>
              <a:rect l="l" t="t" r="r" b="b"/>
              <a:pathLst>
                <a:path w="936" h="588" extrusionOk="0">
                  <a:moveTo>
                    <a:pt x="590" y="0"/>
                  </a:moveTo>
                  <a:cubicBezTo>
                    <a:pt x="559" y="0"/>
                    <a:pt x="532" y="28"/>
                    <a:pt x="537" y="63"/>
                  </a:cubicBezTo>
                  <a:lnTo>
                    <a:pt x="480" y="44"/>
                  </a:lnTo>
                  <a:cubicBezTo>
                    <a:pt x="472" y="41"/>
                    <a:pt x="465" y="40"/>
                    <a:pt x="458" y="40"/>
                  </a:cubicBezTo>
                  <a:cubicBezTo>
                    <a:pt x="417" y="40"/>
                    <a:pt x="387" y="83"/>
                    <a:pt x="404" y="120"/>
                  </a:cubicBezTo>
                  <a:lnTo>
                    <a:pt x="366" y="108"/>
                  </a:lnTo>
                  <a:cubicBezTo>
                    <a:pt x="362" y="107"/>
                    <a:pt x="358" y="107"/>
                    <a:pt x="354" y="107"/>
                  </a:cubicBezTo>
                  <a:cubicBezTo>
                    <a:pt x="300" y="107"/>
                    <a:pt x="286" y="192"/>
                    <a:pt x="334" y="216"/>
                  </a:cubicBezTo>
                  <a:lnTo>
                    <a:pt x="429" y="267"/>
                  </a:lnTo>
                  <a:lnTo>
                    <a:pt x="353" y="248"/>
                  </a:lnTo>
                  <a:cubicBezTo>
                    <a:pt x="345" y="244"/>
                    <a:pt x="338" y="243"/>
                    <a:pt x="331" y="243"/>
                  </a:cubicBezTo>
                  <a:cubicBezTo>
                    <a:pt x="283" y="243"/>
                    <a:pt x="265" y="314"/>
                    <a:pt x="315" y="337"/>
                  </a:cubicBezTo>
                  <a:lnTo>
                    <a:pt x="454" y="406"/>
                  </a:lnTo>
                  <a:cubicBezTo>
                    <a:pt x="359" y="387"/>
                    <a:pt x="264" y="362"/>
                    <a:pt x="175" y="330"/>
                  </a:cubicBezTo>
                  <a:cubicBezTo>
                    <a:pt x="172" y="327"/>
                    <a:pt x="169" y="325"/>
                    <a:pt x="165" y="325"/>
                  </a:cubicBezTo>
                  <a:cubicBezTo>
                    <a:pt x="162" y="325"/>
                    <a:pt x="159" y="327"/>
                    <a:pt x="156" y="330"/>
                  </a:cubicBezTo>
                  <a:cubicBezTo>
                    <a:pt x="118" y="305"/>
                    <a:pt x="80" y="279"/>
                    <a:pt x="48" y="254"/>
                  </a:cubicBezTo>
                  <a:cubicBezTo>
                    <a:pt x="43" y="250"/>
                    <a:pt x="38" y="249"/>
                    <a:pt x="34" y="249"/>
                  </a:cubicBezTo>
                  <a:cubicBezTo>
                    <a:pt x="14" y="249"/>
                    <a:pt x="1" y="277"/>
                    <a:pt x="16" y="292"/>
                  </a:cubicBezTo>
                  <a:cubicBezTo>
                    <a:pt x="41" y="311"/>
                    <a:pt x="80" y="343"/>
                    <a:pt x="111" y="368"/>
                  </a:cubicBezTo>
                  <a:cubicBezTo>
                    <a:pt x="105" y="387"/>
                    <a:pt x="118" y="413"/>
                    <a:pt x="143" y="419"/>
                  </a:cubicBezTo>
                  <a:cubicBezTo>
                    <a:pt x="181" y="432"/>
                    <a:pt x="219" y="445"/>
                    <a:pt x="257" y="464"/>
                  </a:cubicBezTo>
                  <a:cubicBezTo>
                    <a:pt x="366" y="514"/>
                    <a:pt x="474" y="559"/>
                    <a:pt x="588" y="584"/>
                  </a:cubicBezTo>
                  <a:lnTo>
                    <a:pt x="601" y="584"/>
                  </a:lnTo>
                  <a:cubicBezTo>
                    <a:pt x="606" y="586"/>
                    <a:pt x="610" y="587"/>
                    <a:pt x="615" y="587"/>
                  </a:cubicBezTo>
                  <a:cubicBezTo>
                    <a:pt x="638" y="587"/>
                    <a:pt x="650" y="561"/>
                    <a:pt x="645" y="540"/>
                  </a:cubicBezTo>
                  <a:lnTo>
                    <a:pt x="645" y="540"/>
                  </a:lnTo>
                  <a:lnTo>
                    <a:pt x="766" y="559"/>
                  </a:lnTo>
                  <a:cubicBezTo>
                    <a:pt x="768" y="559"/>
                    <a:pt x="770" y="559"/>
                    <a:pt x="772" y="559"/>
                  </a:cubicBezTo>
                  <a:cubicBezTo>
                    <a:pt x="824" y="559"/>
                    <a:pt x="834" y="488"/>
                    <a:pt x="791" y="464"/>
                  </a:cubicBezTo>
                  <a:lnTo>
                    <a:pt x="721" y="432"/>
                  </a:lnTo>
                  <a:cubicBezTo>
                    <a:pt x="753" y="432"/>
                    <a:pt x="779" y="438"/>
                    <a:pt x="804" y="445"/>
                  </a:cubicBezTo>
                  <a:cubicBezTo>
                    <a:pt x="806" y="445"/>
                    <a:pt x="809" y="445"/>
                    <a:pt x="811" y="445"/>
                  </a:cubicBezTo>
                  <a:cubicBezTo>
                    <a:pt x="868" y="445"/>
                    <a:pt x="878" y="367"/>
                    <a:pt x="829" y="343"/>
                  </a:cubicBezTo>
                  <a:lnTo>
                    <a:pt x="804" y="330"/>
                  </a:lnTo>
                  <a:cubicBezTo>
                    <a:pt x="836" y="324"/>
                    <a:pt x="855" y="292"/>
                    <a:pt x="848" y="260"/>
                  </a:cubicBezTo>
                  <a:lnTo>
                    <a:pt x="855" y="260"/>
                  </a:lnTo>
                  <a:cubicBezTo>
                    <a:pt x="857" y="261"/>
                    <a:pt x="860" y="261"/>
                    <a:pt x="863" y="261"/>
                  </a:cubicBezTo>
                  <a:cubicBezTo>
                    <a:pt x="909" y="261"/>
                    <a:pt x="936" y="207"/>
                    <a:pt x="906" y="171"/>
                  </a:cubicBezTo>
                  <a:cubicBezTo>
                    <a:pt x="925" y="152"/>
                    <a:pt x="918" y="120"/>
                    <a:pt x="899" y="108"/>
                  </a:cubicBezTo>
                  <a:cubicBezTo>
                    <a:pt x="861" y="89"/>
                    <a:pt x="829" y="57"/>
                    <a:pt x="791" y="38"/>
                  </a:cubicBezTo>
                  <a:cubicBezTo>
                    <a:pt x="783" y="35"/>
                    <a:pt x="775" y="34"/>
                    <a:pt x="768" y="34"/>
                  </a:cubicBezTo>
                  <a:cubicBezTo>
                    <a:pt x="756" y="34"/>
                    <a:pt x="745" y="37"/>
                    <a:pt x="734" y="44"/>
                  </a:cubicBezTo>
                  <a:lnTo>
                    <a:pt x="613" y="6"/>
                  </a:lnTo>
                  <a:cubicBezTo>
                    <a:pt x="606" y="2"/>
                    <a:pt x="598" y="0"/>
                    <a:pt x="590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4" name="Google Shape;984;p43"/>
            <p:cNvSpPr/>
            <p:nvPr/>
          </p:nvSpPr>
          <p:spPr>
            <a:xfrm flipH="1">
              <a:off x="1087797" y="4378816"/>
              <a:ext cx="165958" cy="78143"/>
            </a:xfrm>
            <a:custGeom>
              <a:avLst/>
              <a:gdLst/>
              <a:ahLst/>
              <a:cxnLst/>
              <a:rect l="l" t="t" r="r" b="b"/>
              <a:pathLst>
                <a:path w="1081" h="509" extrusionOk="0">
                  <a:moveTo>
                    <a:pt x="500" y="0"/>
                  </a:moveTo>
                  <a:cubicBezTo>
                    <a:pt x="465" y="0"/>
                    <a:pt x="437" y="33"/>
                    <a:pt x="448" y="69"/>
                  </a:cubicBezTo>
                  <a:lnTo>
                    <a:pt x="410" y="56"/>
                  </a:lnTo>
                  <a:cubicBezTo>
                    <a:pt x="403" y="53"/>
                    <a:pt x="396" y="52"/>
                    <a:pt x="390" y="52"/>
                  </a:cubicBezTo>
                  <a:cubicBezTo>
                    <a:pt x="353" y="52"/>
                    <a:pt x="324" y="95"/>
                    <a:pt x="346" y="132"/>
                  </a:cubicBezTo>
                  <a:lnTo>
                    <a:pt x="289" y="107"/>
                  </a:lnTo>
                  <a:cubicBezTo>
                    <a:pt x="281" y="104"/>
                    <a:pt x="273" y="102"/>
                    <a:pt x="265" y="102"/>
                  </a:cubicBezTo>
                  <a:cubicBezTo>
                    <a:pt x="215" y="102"/>
                    <a:pt x="187" y="169"/>
                    <a:pt x="232" y="202"/>
                  </a:cubicBezTo>
                  <a:lnTo>
                    <a:pt x="295" y="247"/>
                  </a:lnTo>
                  <a:cubicBezTo>
                    <a:pt x="244" y="228"/>
                    <a:pt x="187" y="196"/>
                    <a:pt x="130" y="171"/>
                  </a:cubicBezTo>
                  <a:cubicBezTo>
                    <a:pt x="124" y="166"/>
                    <a:pt x="117" y="164"/>
                    <a:pt x="109" y="164"/>
                  </a:cubicBezTo>
                  <a:cubicBezTo>
                    <a:pt x="95" y="164"/>
                    <a:pt x="81" y="173"/>
                    <a:pt x="73" y="190"/>
                  </a:cubicBezTo>
                  <a:lnTo>
                    <a:pt x="47" y="171"/>
                  </a:lnTo>
                  <a:cubicBezTo>
                    <a:pt x="43" y="166"/>
                    <a:pt x="38" y="165"/>
                    <a:pt x="34" y="165"/>
                  </a:cubicBezTo>
                  <a:cubicBezTo>
                    <a:pt x="17" y="165"/>
                    <a:pt x="1" y="187"/>
                    <a:pt x="16" y="202"/>
                  </a:cubicBezTo>
                  <a:cubicBezTo>
                    <a:pt x="117" y="317"/>
                    <a:pt x="232" y="412"/>
                    <a:pt x="365" y="501"/>
                  </a:cubicBezTo>
                  <a:cubicBezTo>
                    <a:pt x="373" y="506"/>
                    <a:pt x="382" y="509"/>
                    <a:pt x="390" y="509"/>
                  </a:cubicBezTo>
                  <a:cubicBezTo>
                    <a:pt x="432" y="509"/>
                    <a:pt x="465" y="450"/>
                    <a:pt x="422" y="418"/>
                  </a:cubicBezTo>
                  <a:lnTo>
                    <a:pt x="397" y="399"/>
                  </a:lnTo>
                  <a:lnTo>
                    <a:pt x="397" y="399"/>
                  </a:lnTo>
                  <a:cubicBezTo>
                    <a:pt x="467" y="425"/>
                    <a:pt x="530" y="444"/>
                    <a:pt x="600" y="469"/>
                  </a:cubicBezTo>
                  <a:cubicBezTo>
                    <a:pt x="605" y="470"/>
                    <a:pt x="609" y="471"/>
                    <a:pt x="614" y="471"/>
                  </a:cubicBezTo>
                  <a:cubicBezTo>
                    <a:pt x="665" y="471"/>
                    <a:pt x="704" y="409"/>
                    <a:pt x="651" y="374"/>
                  </a:cubicBezTo>
                  <a:lnTo>
                    <a:pt x="626" y="355"/>
                  </a:lnTo>
                  <a:lnTo>
                    <a:pt x="632" y="355"/>
                  </a:lnTo>
                  <a:cubicBezTo>
                    <a:pt x="639" y="358"/>
                    <a:pt x="647" y="359"/>
                    <a:pt x="654" y="359"/>
                  </a:cubicBezTo>
                  <a:cubicBezTo>
                    <a:pt x="694" y="359"/>
                    <a:pt x="724" y="316"/>
                    <a:pt x="702" y="272"/>
                  </a:cubicBezTo>
                  <a:lnTo>
                    <a:pt x="702" y="272"/>
                  </a:lnTo>
                  <a:lnTo>
                    <a:pt x="784" y="304"/>
                  </a:lnTo>
                  <a:cubicBezTo>
                    <a:pt x="791" y="307"/>
                    <a:pt x="798" y="309"/>
                    <a:pt x="805" y="309"/>
                  </a:cubicBezTo>
                  <a:cubicBezTo>
                    <a:pt x="823" y="309"/>
                    <a:pt x="840" y="297"/>
                    <a:pt x="854" y="279"/>
                  </a:cubicBezTo>
                  <a:cubicBezTo>
                    <a:pt x="861" y="283"/>
                    <a:pt x="869" y="285"/>
                    <a:pt x="877" y="285"/>
                  </a:cubicBezTo>
                  <a:cubicBezTo>
                    <a:pt x="893" y="285"/>
                    <a:pt x="909" y="277"/>
                    <a:pt x="918" y="260"/>
                  </a:cubicBezTo>
                  <a:cubicBezTo>
                    <a:pt x="943" y="272"/>
                    <a:pt x="962" y="285"/>
                    <a:pt x="988" y="291"/>
                  </a:cubicBezTo>
                  <a:cubicBezTo>
                    <a:pt x="997" y="298"/>
                    <a:pt x="1008" y="300"/>
                    <a:pt x="1018" y="300"/>
                  </a:cubicBezTo>
                  <a:cubicBezTo>
                    <a:pt x="1050" y="300"/>
                    <a:pt x="1080" y="274"/>
                    <a:pt x="1070" y="241"/>
                  </a:cubicBezTo>
                  <a:lnTo>
                    <a:pt x="1058" y="209"/>
                  </a:lnTo>
                  <a:cubicBezTo>
                    <a:pt x="1052" y="181"/>
                    <a:pt x="1027" y="163"/>
                    <a:pt x="1000" y="163"/>
                  </a:cubicBezTo>
                  <a:cubicBezTo>
                    <a:pt x="996" y="163"/>
                    <a:pt x="992" y="163"/>
                    <a:pt x="988" y="164"/>
                  </a:cubicBezTo>
                  <a:cubicBezTo>
                    <a:pt x="899" y="113"/>
                    <a:pt x="810" y="75"/>
                    <a:pt x="721" y="31"/>
                  </a:cubicBezTo>
                  <a:cubicBezTo>
                    <a:pt x="713" y="28"/>
                    <a:pt x="705" y="26"/>
                    <a:pt x="697" y="26"/>
                  </a:cubicBezTo>
                  <a:cubicBezTo>
                    <a:pt x="674" y="26"/>
                    <a:pt x="654" y="39"/>
                    <a:pt x="645" y="63"/>
                  </a:cubicBezTo>
                  <a:lnTo>
                    <a:pt x="524" y="5"/>
                  </a:lnTo>
                  <a:cubicBezTo>
                    <a:pt x="516" y="2"/>
                    <a:pt x="508" y="0"/>
                    <a:pt x="500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5" name="Google Shape;985;p43"/>
            <p:cNvSpPr/>
            <p:nvPr/>
          </p:nvSpPr>
          <p:spPr>
            <a:xfrm flipH="1">
              <a:off x="774150" y="4498871"/>
              <a:ext cx="87047" cy="69085"/>
            </a:xfrm>
            <a:custGeom>
              <a:avLst/>
              <a:gdLst/>
              <a:ahLst/>
              <a:cxnLst/>
              <a:rect l="l" t="t" r="r" b="b"/>
              <a:pathLst>
                <a:path w="567" h="450" extrusionOk="0">
                  <a:moveTo>
                    <a:pt x="443" y="0"/>
                  </a:moveTo>
                  <a:cubicBezTo>
                    <a:pt x="421" y="0"/>
                    <a:pt x="398" y="13"/>
                    <a:pt x="388" y="37"/>
                  </a:cubicBezTo>
                  <a:lnTo>
                    <a:pt x="305" y="37"/>
                  </a:lnTo>
                  <a:cubicBezTo>
                    <a:pt x="280" y="37"/>
                    <a:pt x="255" y="56"/>
                    <a:pt x="242" y="81"/>
                  </a:cubicBezTo>
                  <a:cubicBezTo>
                    <a:pt x="242" y="100"/>
                    <a:pt x="242" y="119"/>
                    <a:pt x="255" y="132"/>
                  </a:cubicBezTo>
                  <a:lnTo>
                    <a:pt x="178" y="132"/>
                  </a:lnTo>
                  <a:cubicBezTo>
                    <a:pt x="153" y="132"/>
                    <a:pt x="128" y="158"/>
                    <a:pt x="134" y="183"/>
                  </a:cubicBezTo>
                  <a:cubicBezTo>
                    <a:pt x="134" y="208"/>
                    <a:pt x="153" y="234"/>
                    <a:pt x="178" y="240"/>
                  </a:cubicBezTo>
                  <a:cubicBezTo>
                    <a:pt x="223" y="247"/>
                    <a:pt x="267" y="259"/>
                    <a:pt x="312" y="272"/>
                  </a:cubicBezTo>
                  <a:cubicBezTo>
                    <a:pt x="283" y="275"/>
                    <a:pt x="254" y="276"/>
                    <a:pt x="225" y="276"/>
                  </a:cubicBezTo>
                  <a:cubicBezTo>
                    <a:pt x="184" y="276"/>
                    <a:pt x="143" y="273"/>
                    <a:pt x="102" y="266"/>
                  </a:cubicBezTo>
                  <a:cubicBezTo>
                    <a:pt x="77" y="266"/>
                    <a:pt x="58" y="278"/>
                    <a:pt x="58" y="304"/>
                  </a:cubicBezTo>
                  <a:cubicBezTo>
                    <a:pt x="51" y="329"/>
                    <a:pt x="70" y="348"/>
                    <a:pt x="89" y="355"/>
                  </a:cubicBezTo>
                  <a:cubicBezTo>
                    <a:pt x="128" y="361"/>
                    <a:pt x="166" y="367"/>
                    <a:pt x="204" y="367"/>
                  </a:cubicBezTo>
                  <a:lnTo>
                    <a:pt x="223" y="367"/>
                  </a:lnTo>
                  <a:lnTo>
                    <a:pt x="236" y="374"/>
                  </a:lnTo>
                  <a:cubicBezTo>
                    <a:pt x="223" y="374"/>
                    <a:pt x="204" y="374"/>
                    <a:pt x="191" y="380"/>
                  </a:cubicBezTo>
                  <a:lnTo>
                    <a:pt x="32" y="399"/>
                  </a:lnTo>
                  <a:cubicBezTo>
                    <a:pt x="0" y="399"/>
                    <a:pt x="7" y="450"/>
                    <a:pt x="39" y="450"/>
                  </a:cubicBezTo>
                  <a:cubicBezTo>
                    <a:pt x="108" y="450"/>
                    <a:pt x="172" y="450"/>
                    <a:pt x="236" y="444"/>
                  </a:cubicBezTo>
                  <a:lnTo>
                    <a:pt x="337" y="437"/>
                  </a:lnTo>
                  <a:cubicBezTo>
                    <a:pt x="363" y="437"/>
                    <a:pt x="394" y="437"/>
                    <a:pt x="407" y="405"/>
                  </a:cubicBezTo>
                  <a:cubicBezTo>
                    <a:pt x="414" y="386"/>
                    <a:pt x="407" y="367"/>
                    <a:pt x="394" y="355"/>
                  </a:cubicBezTo>
                  <a:cubicBezTo>
                    <a:pt x="426" y="355"/>
                    <a:pt x="458" y="348"/>
                    <a:pt x="490" y="342"/>
                  </a:cubicBezTo>
                  <a:cubicBezTo>
                    <a:pt x="509" y="335"/>
                    <a:pt x="522" y="323"/>
                    <a:pt x="528" y="304"/>
                  </a:cubicBezTo>
                  <a:cubicBezTo>
                    <a:pt x="534" y="285"/>
                    <a:pt x="528" y="266"/>
                    <a:pt x="509" y="253"/>
                  </a:cubicBezTo>
                  <a:lnTo>
                    <a:pt x="471" y="227"/>
                  </a:lnTo>
                  <a:lnTo>
                    <a:pt x="515" y="227"/>
                  </a:lnTo>
                  <a:cubicBezTo>
                    <a:pt x="518" y="228"/>
                    <a:pt x="521" y="228"/>
                    <a:pt x="523" y="228"/>
                  </a:cubicBezTo>
                  <a:cubicBezTo>
                    <a:pt x="545" y="228"/>
                    <a:pt x="560" y="206"/>
                    <a:pt x="566" y="183"/>
                  </a:cubicBezTo>
                  <a:cubicBezTo>
                    <a:pt x="566" y="158"/>
                    <a:pt x="553" y="138"/>
                    <a:pt x="534" y="126"/>
                  </a:cubicBezTo>
                  <a:cubicBezTo>
                    <a:pt x="541" y="119"/>
                    <a:pt x="541" y="107"/>
                    <a:pt x="541" y="100"/>
                  </a:cubicBezTo>
                  <a:cubicBezTo>
                    <a:pt x="560" y="75"/>
                    <a:pt x="553" y="43"/>
                    <a:pt x="528" y="30"/>
                  </a:cubicBezTo>
                  <a:cubicBezTo>
                    <a:pt x="509" y="24"/>
                    <a:pt x="490" y="11"/>
                    <a:pt x="464" y="5"/>
                  </a:cubicBezTo>
                  <a:cubicBezTo>
                    <a:pt x="458" y="2"/>
                    <a:pt x="450" y="0"/>
                    <a:pt x="443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6" name="Google Shape;986;p43"/>
            <p:cNvSpPr/>
            <p:nvPr/>
          </p:nvSpPr>
          <p:spPr>
            <a:xfrm flipH="1">
              <a:off x="375145" y="4371447"/>
              <a:ext cx="92881" cy="94416"/>
            </a:xfrm>
            <a:custGeom>
              <a:avLst/>
              <a:gdLst/>
              <a:ahLst/>
              <a:cxnLst/>
              <a:rect l="l" t="t" r="r" b="b"/>
              <a:pathLst>
                <a:path w="605" h="615" extrusionOk="0">
                  <a:moveTo>
                    <a:pt x="416" y="1"/>
                  </a:moveTo>
                  <a:cubicBezTo>
                    <a:pt x="376" y="1"/>
                    <a:pt x="334" y="40"/>
                    <a:pt x="356" y="85"/>
                  </a:cubicBezTo>
                  <a:cubicBezTo>
                    <a:pt x="356" y="92"/>
                    <a:pt x="363" y="98"/>
                    <a:pt x="363" y="98"/>
                  </a:cubicBezTo>
                  <a:cubicBezTo>
                    <a:pt x="331" y="104"/>
                    <a:pt x="305" y="136"/>
                    <a:pt x="312" y="168"/>
                  </a:cubicBezTo>
                  <a:cubicBezTo>
                    <a:pt x="318" y="187"/>
                    <a:pt x="325" y="212"/>
                    <a:pt x="331" y="238"/>
                  </a:cubicBezTo>
                  <a:lnTo>
                    <a:pt x="312" y="212"/>
                  </a:lnTo>
                  <a:cubicBezTo>
                    <a:pt x="299" y="200"/>
                    <a:pt x="284" y="194"/>
                    <a:pt x="270" y="194"/>
                  </a:cubicBezTo>
                  <a:cubicBezTo>
                    <a:pt x="235" y="194"/>
                    <a:pt x="203" y="229"/>
                    <a:pt x="217" y="269"/>
                  </a:cubicBezTo>
                  <a:cubicBezTo>
                    <a:pt x="223" y="282"/>
                    <a:pt x="223" y="295"/>
                    <a:pt x="229" y="308"/>
                  </a:cubicBezTo>
                  <a:lnTo>
                    <a:pt x="178" y="244"/>
                  </a:lnTo>
                  <a:cubicBezTo>
                    <a:pt x="169" y="231"/>
                    <a:pt x="157" y="226"/>
                    <a:pt x="144" y="226"/>
                  </a:cubicBezTo>
                  <a:cubicBezTo>
                    <a:pt x="114" y="226"/>
                    <a:pt x="82" y="259"/>
                    <a:pt x="96" y="295"/>
                  </a:cubicBezTo>
                  <a:lnTo>
                    <a:pt x="147" y="435"/>
                  </a:lnTo>
                  <a:cubicBezTo>
                    <a:pt x="140" y="428"/>
                    <a:pt x="134" y="428"/>
                    <a:pt x="134" y="422"/>
                  </a:cubicBezTo>
                  <a:cubicBezTo>
                    <a:pt x="115" y="397"/>
                    <a:pt x="96" y="371"/>
                    <a:pt x="83" y="352"/>
                  </a:cubicBezTo>
                  <a:cubicBezTo>
                    <a:pt x="70" y="320"/>
                    <a:pt x="51" y="295"/>
                    <a:pt x="39" y="269"/>
                  </a:cubicBezTo>
                  <a:cubicBezTo>
                    <a:pt x="34" y="265"/>
                    <a:pt x="28" y="263"/>
                    <a:pt x="22" y="263"/>
                  </a:cubicBezTo>
                  <a:cubicBezTo>
                    <a:pt x="11" y="263"/>
                    <a:pt x="0" y="270"/>
                    <a:pt x="0" y="282"/>
                  </a:cubicBezTo>
                  <a:cubicBezTo>
                    <a:pt x="0" y="346"/>
                    <a:pt x="26" y="409"/>
                    <a:pt x="70" y="466"/>
                  </a:cubicBezTo>
                  <a:cubicBezTo>
                    <a:pt x="108" y="517"/>
                    <a:pt x="159" y="568"/>
                    <a:pt x="217" y="606"/>
                  </a:cubicBezTo>
                  <a:cubicBezTo>
                    <a:pt x="224" y="612"/>
                    <a:pt x="232" y="614"/>
                    <a:pt x="240" y="614"/>
                  </a:cubicBezTo>
                  <a:cubicBezTo>
                    <a:pt x="268" y="614"/>
                    <a:pt x="295" y="585"/>
                    <a:pt x="280" y="555"/>
                  </a:cubicBezTo>
                  <a:cubicBezTo>
                    <a:pt x="280" y="549"/>
                    <a:pt x="280" y="543"/>
                    <a:pt x="274" y="536"/>
                  </a:cubicBezTo>
                  <a:lnTo>
                    <a:pt x="274" y="536"/>
                  </a:lnTo>
                  <a:cubicBezTo>
                    <a:pt x="283" y="544"/>
                    <a:pt x="295" y="548"/>
                    <a:pt x="306" y="548"/>
                  </a:cubicBezTo>
                  <a:cubicBezTo>
                    <a:pt x="332" y="548"/>
                    <a:pt x="358" y="529"/>
                    <a:pt x="363" y="498"/>
                  </a:cubicBezTo>
                  <a:lnTo>
                    <a:pt x="363" y="447"/>
                  </a:lnTo>
                  <a:cubicBezTo>
                    <a:pt x="370" y="452"/>
                    <a:pt x="378" y="454"/>
                    <a:pt x="386" y="454"/>
                  </a:cubicBezTo>
                  <a:cubicBezTo>
                    <a:pt x="413" y="454"/>
                    <a:pt x="440" y="432"/>
                    <a:pt x="445" y="403"/>
                  </a:cubicBezTo>
                  <a:lnTo>
                    <a:pt x="445" y="377"/>
                  </a:lnTo>
                  <a:lnTo>
                    <a:pt x="458" y="384"/>
                  </a:lnTo>
                  <a:cubicBezTo>
                    <a:pt x="468" y="392"/>
                    <a:pt x="480" y="396"/>
                    <a:pt x="492" y="396"/>
                  </a:cubicBezTo>
                  <a:cubicBezTo>
                    <a:pt x="523" y="396"/>
                    <a:pt x="552" y="368"/>
                    <a:pt x="547" y="327"/>
                  </a:cubicBezTo>
                  <a:cubicBezTo>
                    <a:pt x="547" y="308"/>
                    <a:pt x="547" y="289"/>
                    <a:pt x="541" y="269"/>
                  </a:cubicBezTo>
                  <a:cubicBezTo>
                    <a:pt x="579" y="269"/>
                    <a:pt x="604" y="225"/>
                    <a:pt x="591" y="187"/>
                  </a:cubicBezTo>
                  <a:cubicBezTo>
                    <a:pt x="579" y="168"/>
                    <a:pt x="572" y="155"/>
                    <a:pt x="560" y="136"/>
                  </a:cubicBezTo>
                  <a:cubicBezTo>
                    <a:pt x="547" y="123"/>
                    <a:pt x="534" y="111"/>
                    <a:pt x="528" y="98"/>
                  </a:cubicBezTo>
                  <a:cubicBezTo>
                    <a:pt x="522" y="92"/>
                    <a:pt x="515" y="92"/>
                    <a:pt x="509" y="85"/>
                  </a:cubicBezTo>
                  <a:lnTo>
                    <a:pt x="458" y="22"/>
                  </a:lnTo>
                  <a:cubicBezTo>
                    <a:pt x="447" y="7"/>
                    <a:pt x="432" y="1"/>
                    <a:pt x="416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7" name="Google Shape;987;p43"/>
            <p:cNvSpPr/>
            <p:nvPr/>
          </p:nvSpPr>
          <p:spPr>
            <a:xfrm flipH="1">
              <a:off x="495200" y="4159893"/>
              <a:ext cx="67396" cy="118212"/>
            </a:xfrm>
            <a:custGeom>
              <a:avLst/>
              <a:gdLst/>
              <a:ahLst/>
              <a:cxnLst/>
              <a:rect l="l" t="t" r="r" b="b"/>
              <a:pathLst>
                <a:path w="439" h="770" extrusionOk="0">
                  <a:moveTo>
                    <a:pt x="260" y="0"/>
                  </a:moveTo>
                  <a:cubicBezTo>
                    <a:pt x="218" y="0"/>
                    <a:pt x="175" y="44"/>
                    <a:pt x="197" y="84"/>
                  </a:cubicBezTo>
                  <a:cubicBezTo>
                    <a:pt x="216" y="116"/>
                    <a:pt x="222" y="141"/>
                    <a:pt x="235" y="167"/>
                  </a:cubicBezTo>
                  <a:cubicBezTo>
                    <a:pt x="203" y="186"/>
                    <a:pt x="197" y="224"/>
                    <a:pt x="216" y="256"/>
                  </a:cubicBezTo>
                  <a:cubicBezTo>
                    <a:pt x="184" y="275"/>
                    <a:pt x="172" y="307"/>
                    <a:pt x="184" y="338"/>
                  </a:cubicBezTo>
                  <a:lnTo>
                    <a:pt x="216" y="389"/>
                  </a:lnTo>
                  <a:cubicBezTo>
                    <a:pt x="207" y="386"/>
                    <a:pt x="198" y="385"/>
                    <a:pt x="189" y="385"/>
                  </a:cubicBezTo>
                  <a:cubicBezTo>
                    <a:pt x="144" y="385"/>
                    <a:pt x="111" y="424"/>
                    <a:pt x="127" y="472"/>
                  </a:cubicBezTo>
                  <a:lnTo>
                    <a:pt x="127" y="485"/>
                  </a:lnTo>
                  <a:lnTo>
                    <a:pt x="108" y="472"/>
                  </a:lnTo>
                  <a:cubicBezTo>
                    <a:pt x="97" y="461"/>
                    <a:pt x="84" y="456"/>
                    <a:pt x="71" y="456"/>
                  </a:cubicBezTo>
                  <a:cubicBezTo>
                    <a:pt x="47" y="456"/>
                    <a:pt x="23" y="474"/>
                    <a:pt x="19" y="504"/>
                  </a:cubicBezTo>
                  <a:cubicBezTo>
                    <a:pt x="0" y="516"/>
                    <a:pt x="0" y="535"/>
                    <a:pt x="6" y="554"/>
                  </a:cubicBezTo>
                  <a:lnTo>
                    <a:pt x="83" y="643"/>
                  </a:lnTo>
                  <a:lnTo>
                    <a:pt x="108" y="675"/>
                  </a:lnTo>
                  <a:cubicBezTo>
                    <a:pt x="121" y="701"/>
                    <a:pt x="140" y="726"/>
                    <a:pt x="159" y="751"/>
                  </a:cubicBezTo>
                  <a:cubicBezTo>
                    <a:pt x="169" y="764"/>
                    <a:pt x="183" y="769"/>
                    <a:pt x="196" y="769"/>
                  </a:cubicBezTo>
                  <a:cubicBezTo>
                    <a:pt x="218" y="769"/>
                    <a:pt x="240" y="756"/>
                    <a:pt x="248" y="732"/>
                  </a:cubicBezTo>
                  <a:cubicBezTo>
                    <a:pt x="254" y="734"/>
                    <a:pt x="260" y="735"/>
                    <a:pt x="265" y="735"/>
                  </a:cubicBezTo>
                  <a:cubicBezTo>
                    <a:pt x="308" y="735"/>
                    <a:pt x="341" y="695"/>
                    <a:pt x="324" y="650"/>
                  </a:cubicBezTo>
                  <a:lnTo>
                    <a:pt x="324" y="637"/>
                  </a:lnTo>
                  <a:cubicBezTo>
                    <a:pt x="329" y="638"/>
                    <a:pt x="333" y="639"/>
                    <a:pt x="338" y="639"/>
                  </a:cubicBezTo>
                  <a:cubicBezTo>
                    <a:pt x="360" y="639"/>
                    <a:pt x="384" y="627"/>
                    <a:pt x="394" y="612"/>
                  </a:cubicBezTo>
                  <a:cubicBezTo>
                    <a:pt x="439" y="561"/>
                    <a:pt x="413" y="510"/>
                    <a:pt x="388" y="465"/>
                  </a:cubicBezTo>
                  <a:cubicBezTo>
                    <a:pt x="413" y="446"/>
                    <a:pt x="426" y="415"/>
                    <a:pt x="413" y="383"/>
                  </a:cubicBezTo>
                  <a:cubicBezTo>
                    <a:pt x="407" y="357"/>
                    <a:pt x="400" y="332"/>
                    <a:pt x="388" y="313"/>
                  </a:cubicBezTo>
                  <a:cubicBezTo>
                    <a:pt x="394" y="300"/>
                    <a:pt x="394" y="288"/>
                    <a:pt x="394" y="268"/>
                  </a:cubicBezTo>
                  <a:cubicBezTo>
                    <a:pt x="394" y="249"/>
                    <a:pt x="388" y="224"/>
                    <a:pt x="381" y="205"/>
                  </a:cubicBezTo>
                  <a:cubicBezTo>
                    <a:pt x="394" y="186"/>
                    <a:pt x="394" y="154"/>
                    <a:pt x="381" y="135"/>
                  </a:cubicBezTo>
                  <a:cubicBezTo>
                    <a:pt x="356" y="97"/>
                    <a:pt x="330" y="59"/>
                    <a:pt x="305" y="27"/>
                  </a:cubicBezTo>
                  <a:cubicBezTo>
                    <a:pt x="294" y="8"/>
                    <a:pt x="277" y="0"/>
                    <a:pt x="260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8" name="Google Shape;988;p43"/>
            <p:cNvSpPr/>
            <p:nvPr/>
          </p:nvSpPr>
          <p:spPr>
            <a:xfrm flipH="1">
              <a:off x="404007" y="4497489"/>
              <a:ext cx="293842" cy="239649"/>
            </a:xfrm>
            <a:custGeom>
              <a:avLst/>
              <a:gdLst/>
              <a:ahLst/>
              <a:cxnLst/>
              <a:rect l="l" t="t" r="r" b="b"/>
              <a:pathLst>
                <a:path w="1914" h="1561" extrusionOk="0">
                  <a:moveTo>
                    <a:pt x="1615" y="0"/>
                  </a:moveTo>
                  <a:cubicBezTo>
                    <a:pt x="1581" y="0"/>
                    <a:pt x="1548" y="42"/>
                    <a:pt x="1561" y="78"/>
                  </a:cubicBezTo>
                  <a:cubicBezTo>
                    <a:pt x="1555" y="84"/>
                    <a:pt x="1555" y="84"/>
                    <a:pt x="1561" y="90"/>
                  </a:cubicBezTo>
                  <a:cubicBezTo>
                    <a:pt x="1555" y="89"/>
                    <a:pt x="1549" y="88"/>
                    <a:pt x="1544" y="88"/>
                  </a:cubicBezTo>
                  <a:cubicBezTo>
                    <a:pt x="1502" y="88"/>
                    <a:pt x="1474" y="127"/>
                    <a:pt x="1491" y="167"/>
                  </a:cubicBezTo>
                  <a:cubicBezTo>
                    <a:pt x="1504" y="198"/>
                    <a:pt x="1517" y="224"/>
                    <a:pt x="1529" y="256"/>
                  </a:cubicBezTo>
                  <a:lnTo>
                    <a:pt x="1459" y="198"/>
                  </a:lnTo>
                  <a:cubicBezTo>
                    <a:pt x="1448" y="187"/>
                    <a:pt x="1436" y="182"/>
                    <a:pt x="1424" y="182"/>
                  </a:cubicBezTo>
                  <a:cubicBezTo>
                    <a:pt x="1388" y="182"/>
                    <a:pt x="1356" y="225"/>
                    <a:pt x="1370" y="268"/>
                  </a:cubicBezTo>
                  <a:lnTo>
                    <a:pt x="1396" y="319"/>
                  </a:lnTo>
                  <a:lnTo>
                    <a:pt x="1351" y="275"/>
                  </a:lnTo>
                  <a:cubicBezTo>
                    <a:pt x="1339" y="262"/>
                    <a:pt x="1323" y="257"/>
                    <a:pt x="1307" y="257"/>
                  </a:cubicBezTo>
                  <a:cubicBezTo>
                    <a:pt x="1266" y="257"/>
                    <a:pt x="1227" y="292"/>
                    <a:pt x="1250" y="338"/>
                  </a:cubicBezTo>
                  <a:lnTo>
                    <a:pt x="1288" y="421"/>
                  </a:lnTo>
                  <a:cubicBezTo>
                    <a:pt x="1281" y="418"/>
                    <a:pt x="1275" y="417"/>
                    <a:pt x="1268" y="417"/>
                  </a:cubicBezTo>
                  <a:cubicBezTo>
                    <a:pt x="1231" y="417"/>
                    <a:pt x="1202" y="459"/>
                    <a:pt x="1218" y="497"/>
                  </a:cubicBezTo>
                  <a:cubicBezTo>
                    <a:pt x="1224" y="516"/>
                    <a:pt x="1237" y="535"/>
                    <a:pt x="1243" y="554"/>
                  </a:cubicBezTo>
                  <a:cubicBezTo>
                    <a:pt x="1231" y="542"/>
                    <a:pt x="1214" y="536"/>
                    <a:pt x="1198" y="536"/>
                  </a:cubicBezTo>
                  <a:cubicBezTo>
                    <a:pt x="1155" y="536"/>
                    <a:pt x="1112" y="572"/>
                    <a:pt x="1135" y="618"/>
                  </a:cubicBezTo>
                  <a:cubicBezTo>
                    <a:pt x="1154" y="643"/>
                    <a:pt x="1167" y="675"/>
                    <a:pt x="1180" y="700"/>
                  </a:cubicBezTo>
                  <a:lnTo>
                    <a:pt x="1129" y="650"/>
                  </a:lnTo>
                  <a:cubicBezTo>
                    <a:pt x="1116" y="634"/>
                    <a:pt x="1099" y="628"/>
                    <a:pt x="1082" y="628"/>
                  </a:cubicBezTo>
                  <a:cubicBezTo>
                    <a:pt x="1044" y="628"/>
                    <a:pt x="1007" y="664"/>
                    <a:pt x="1021" y="713"/>
                  </a:cubicBezTo>
                  <a:lnTo>
                    <a:pt x="1034" y="732"/>
                  </a:lnTo>
                  <a:cubicBezTo>
                    <a:pt x="1022" y="726"/>
                    <a:pt x="1011" y="723"/>
                    <a:pt x="1000" y="723"/>
                  </a:cubicBezTo>
                  <a:cubicBezTo>
                    <a:pt x="955" y="723"/>
                    <a:pt x="919" y="769"/>
                    <a:pt x="945" y="815"/>
                  </a:cubicBezTo>
                  <a:lnTo>
                    <a:pt x="964" y="872"/>
                  </a:lnTo>
                  <a:lnTo>
                    <a:pt x="938" y="853"/>
                  </a:lnTo>
                  <a:cubicBezTo>
                    <a:pt x="926" y="841"/>
                    <a:pt x="913" y="836"/>
                    <a:pt x="901" y="836"/>
                  </a:cubicBezTo>
                  <a:cubicBezTo>
                    <a:pt x="868" y="836"/>
                    <a:pt x="838" y="873"/>
                    <a:pt x="843" y="910"/>
                  </a:cubicBezTo>
                  <a:lnTo>
                    <a:pt x="798" y="872"/>
                  </a:lnTo>
                  <a:cubicBezTo>
                    <a:pt x="788" y="861"/>
                    <a:pt x="776" y="857"/>
                    <a:pt x="765" y="857"/>
                  </a:cubicBezTo>
                  <a:cubicBezTo>
                    <a:pt x="729" y="857"/>
                    <a:pt x="695" y="904"/>
                    <a:pt x="709" y="948"/>
                  </a:cubicBezTo>
                  <a:lnTo>
                    <a:pt x="748" y="1056"/>
                  </a:lnTo>
                  <a:cubicBezTo>
                    <a:pt x="716" y="1024"/>
                    <a:pt x="690" y="986"/>
                    <a:pt x="659" y="955"/>
                  </a:cubicBezTo>
                  <a:cubicBezTo>
                    <a:pt x="647" y="936"/>
                    <a:pt x="632" y="928"/>
                    <a:pt x="617" y="928"/>
                  </a:cubicBezTo>
                  <a:cubicBezTo>
                    <a:pt x="580" y="928"/>
                    <a:pt x="544" y="971"/>
                    <a:pt x="557" y="1012"/>
                  </a:cubicBezTo>
                  <a:lnTo>
                    <a:pt x="576" y="1056"/>
                  </a:lnTo>
                  <a:lnTo>
                    <a:pt x="493" y="974"/>
                  </a:lnTo>
                  <a:cubicBezTo>
                    <a:pt x="482" y="960"/>
                    <a:pt x="466" y="954"/>
                    <a:pt x="450" y="954"/>
                  </a:cubicBezTo>
                  <a:cubicBezTo>
                    <a:pt x="421" y="954"/>
                    <a:pt x="392" y="975"/>
                    <a:pt x="392" y="1012"/>
                  </a:cubicBezTo>
                  <a:lnTo>
                    <a:pt x="366" y="967"/>
                  </a:lnTo>
                  <a:cubicBezTo>
                    <a:pt x="357" y="953"/>
                    <a:pt x="342" y="946"/>
                    <a:pt x="328" y="946"/>
                  </a:cubicBezTo>
                  <a:cubicBezTo>
                    <a:pt x="305" y="946"/>
                    <a:pt x="281" y="963"/>
                    <a:pt x="277" y="986"/>
                  </a:cubicBezTo>
                  <a:lnTo>
                    <a:pt x="252" y="942"/>
                  </a:lnTo>
                  <a:cubicBezTo>
                    <a:pt x="246" y="935"/>
                    <a:pt x="239" y="929"/>
                    <a:pt x="233" y="929"/>
                  </a:cubicBezTo>
                  <a:lnTo>
                    <a:pt x="157" y="796"/>
                  </a:lnTo>
                  <a:cubicBezTo>
                    <a:pt x="144" y="783"/>
                    <a:pt x="131" y="770"/>
                    <a:pt x="118" y="770"/>
                  </a:cubicBezTo>
                  <a:lnTo>
                    <a:pt x="112" y="758"/>
                  </a:lnTo>
                  <a:cubicBezTo>
                    <a:pt x="103" y="745"/>
                    <a:pt x="89" y="739"/>
                    <a:pt x="75" y="739"/>
                  </a:cubicBezTo>
                  <a:cubicBezTo>
                    <a:pt x="39" y="739"/>
                    <a:pt x="0" y="774"/>
                    <a:pt x="23" y="815"/>
                  </a:cubicBezTo>
                  <a:cubicBezTo>
                    <a:pt x="29" y="827"/>
                    <a:pt x="36" y="840"/>
                    <a:pt x="42" y="853"/>
                  </a:cubicBezTo>
                  <a:cubicBezTo>
                    <a:pt x="42" y="859"/>
                    <a:pt x="42" y="866"/>
                    <a:pt x="49" y="878"/>
                  </a:cubicBezTo>
                  <a:cubicBezTo>
                    <a:pt x="169" y="1107"/>
                    <a:pt x="303" y="1329"/>
                    <a:pt x="443" y="1539"/>
                  </a:cubicBezTo>
                  <a:cubicBezTo>
                    <a:pt x="455" y="1554"/>
                    <a:pt x="471" y="1560"/>
                    <a:pt x="486" y="1560"/>
                  </a:cubicBezTo>
                  <a:cubicBezTo>
                    <a:pt x="515" y="1560"/>
                    <a:pt x="542" y="1535"/>
                    <a:pt x="538" y="1501"/>
                  </a:cubicBezTo>
                  <a:cubicBezTo>
                    <a:pt x="544" y="1495"/>
                    <a:pt x="551" y="1488"/>
                    <a:pt x="551" y="1482"/>
                  </a:cubicBezTo>
                  <a:cubicBezTo>
                    <a:pt x="561" y="1496"/>
                    <a:pt x="574" y="1502"/>
                    <a:pt x="588" y="1502"/>
                  </a:cubicBezTo>
                  <a:cubicBezTo>
                    <a:pt x="623" y="1502"/>
                    <a:pt x="660" y="1460"/>
                    <a:pt x="646" y="1418"/>
                  </a:cubicBezTo>
                  <a:cubicBezTo>
                    <a:pt x="627" y="1368"/>
                    <a:pt x="608" y="1310"/>
                    <a:pt x="589" y="1253"/>
                  </a:cubicBezTo>
                  <a:lnTo>
                    <a:pt x="589" y="1253"/>
                  </a:lnTo>
                  <a:lnTo>
                    <a:pt x="665" y="1336"/>
                  </a:lnTo>
                  <a:cubicBezTo>
                    <a:pt x="679" y="1353"/>
                    <a:pt x="696" y="1361"/>
                    <a:pt x="712" y="1361"/>
                  </a:cubicBezTo>
                  <a:cubicBezTo>
                    <a:pt x="750" y="1361"/>
                    <a:pt x="784" y="1323"/>
                    <a:pt x="767" y="1279"/>
                  </a:cubicBezTo>
                  <a:lnTo>
                    <a:pt x="760" y="1240"/>
                  </a:lnTo>
                  <a:lnTo>
                    <a:pt x="760" y="1240"/>
                  </a:lnTo>
                  <a:cubicBezTo>
                    <a:pt x="786" y="1266"/>
                    <a:pt x="811" y="1285"/>
                    <a:pt x="843" y="1310"/>
                  </a:cubicBezTo>
                  <a:cubicBezTo>
                    <a:pt x="854" y="1317"/>
                    <a:pt x="865" y="1320"/>
                    <a:pt x="876" y="1320"/>
                  </a:cubicBezTo>
                  <a:cubicBezTo>
                    <a:pt x="917" y="1320"/>
                    <a:pt x="952" y="1279"/>
                    <a:pt x="932" y="1234"/>
                  </a:cubicBezTo>
                  <a:cubicBezTo>
                    <a:pt x="919" y="1202"/>
                    <a:pt x="913" y="1164"/>
                    <a:pt x="900" y="1132"/>
                  </a:cubicBezTo>
                  <a:lnTo>
                    <a:pt x="900" y="1132"/>
                  </a:lnTo>
                  <a:lnTo>
                    <a:pt x="964" y="1196"/>
                  </a:lnTo>
                  <a:cubicBezTo>
                    <a:pt x="975" y="1205"/>
                    <a:pt x="986" y="1209"/>
                    <a:pt x="998" y="1209"/>
                  </a:cubicBezTo>
                  <a:cubicBezTo>
                    <a:pt x="1035" y="1209"/>
                    <a:pt x="1069" y="1171"/>
                    <a:pt x="1059" y="1132"/>
                  </a:cubicBezTo>
                  <a:lnTo>
                    <a:pt x="1059" y="1132"/>
                  </a:lnTo>
                  <a:cubicBezTo>
                    <a:pt x="1068" y="1138"/>
                    <a:pt x="1078" y="1141"/>
                    <a:pt x="1088" y="1141"/>
                  </a:cubicBezTo>
                  <a:cubicBezTo>
                    <a:pt x="1128" y="1141"/>
                    <a:pt x="1163" y="1091"/>
                    <a:pt x="1148" y="1050"/>
                  </a:cubicBezTo>
                  <a:lnTo>
                    <a:pt x="1148" y="1050"/>
                  </a:lnTo>
                  <a:lnTo>
                    <a:pt x="1161" y="1063"/>
                  </a:lnTo>
                  <a:cubicBezTo>
                    <a:pt x="1174" y="1080"/>
                    <a:pt x="1192" y="1087"/>
                    <a:pt x="1209" y="1087"/>
                  </a:cubicBezTo>
                  <a:cubicBezTo>
                    <a:pt x="1248" y="1087"/>
                    <a:pt x="1286" y="1048"/>
                    <a:pt x="1269" y="999"/>
                  </a:cubicBezTo>
                  <a:lnTo>
                    <a:pt x="1250" y="961"/>
                  </a:lnTo>
                  <a:lnTo>
                    <a:pt x="1256" y="967"/>
                  </a:lnTo>
                  <a:cubicBezTo>
                    <a:pt x="1269" y="983"/>
                    <a:pt x="1288" y="990"/>
                    <a:pt x="1306" y="990"/>
                  </a:cubicBezTo>
                  <a:cubicBezTo>
                    <a:pt x="1340" y="990"/>
                    <a:pt x="1372" y="964"/>
                    <a:pt x="1364" y="923"/>
                  </a:cubicBezTo>
                  <a:cubicBezTo>
                    <a:pt x="1364" y="897"/>
                    <a:pt x="1358" y="878"/>
                    <a:pt x="1351" y="853"/>
                  </a:cubicBezTo>
                  <a:lnTo>
                    <a:pt x="1351" y="853"/>
                  </a:lnTo>
                  <a:lnTo>
                    <a:pt x="1358" y="866"/>
                  </a:lnTo>
                  <a:cubicBezTo>
                    <a:pt x="1370" y="880"/>
                    <a:pt x="1387" y="886"/>
                    <a:pt x="1403" y="886"/>
                  </a:cubicBezTo>
                  <a:cubicBezTo>
                    <a:pt x="1444" y="886"/>
                    <a:pt x="1484" y="847"/>
                    <a:pt x="1466" y="802"/>
                  </a:cubicBezTo>
                  <a:cubicBezTo>
                    <a:pt x="1453" y="777"/>
                    <a:pt x="1447" y="751"/>
                    <a:pt x="1434" y="726"/>
                  </a:cubicBezTo>
                  <a:lnTo>
                    <a:pt x="1434" y="726"/>
                  </a:lnTo>
                  <a:lnTo>
                    <a:pt x="1447" y="738"/>
                  </a:lnTo>
                  <a:cubicBezTo>
                    <a:pt x="1460" y="752"/>
                    <a:pt x="1477" y="758"/>
                    <a:pt x="1495" y="758"/>
                  </a:cubicBezTo>
                  <a:cubicBezTo>
                    <a:pt x="1536" y="758"/>
                    <a:pt x="1575" y="724"/>
                    <a:pt x="1548" y="675"/>
                  </a:cubicBezTo>
                  <a:lnTo>
                    <a:pt x="1529" y="637"/>
                  </a:lnTo>
                  <a:lnTo>
                    <a:pt x="1529" y="637"/>
                  </a:lnTo>
                  <a:cubicBezTo>
                    <a:pt x="1541" y="645"/>
                    <a:pt x="1555" y="649"/>
                    <a:pt x="1569" y="649"/>
                  </a:cubicBezTo>
                  <a:cubicBezTo>
                    <a:pt x="1607" y="649"/>
                    <a:pt x="1643" y="618"/>
                    <a:pt x="1625" y="567"/>
                  </a:cubicBezTo>
                  <a:cubicBezTo>
                    <a:pt x="1612" y="529"/>
                    <a:pt x="1593" y="491"/>
                    <a:pt x="1574" y="459"/>
                  </a:cubicBezTo>
                  <a:lnTo>
                    <a:pt x="1574" y="459"/>
                  </a:lnTo>
                  <a:lnTo>
                    <a:pt x="1656" y="522"/>
                  </a:lnTo>
                  <a:cubicBezTo>
                    <a:pt x="1667" y="532"/>
                    <a:pt x="1679" y="536"/>
                    <a:pt x="1691" y="536"/>
                  </a:cubicBezTo>
                  <a:cubicBezTo>
                    <a:pt x="1729" y="536"/>
                    <a:pt x="1765" y="496"/>
                    <a:pt x="1745" y="453"/>
                  </a:cubicBezTo>
                  <a:lnTo>
                    <a:pt x="1720" y="408"/>
                  </a:lnTo>
                  <a:lnTo>
                    <a:pt x="1783" y="465"/>
                  </a:lnTo>
                  <a:cubicBezTo>
                    <a:pt x="1790" y="472"/>
                    <a:pt x="1809" y="478"/>
                    <a:pt x="1822" y="478"/>
                  </a:cubicBezTo>
                  <a:cubicBezTo>
                    <a:pt x="1826" y="479"/>
                    <a:pt x="1831" y="480"/>
                    <a:pt x="1836" y="480"/>
                  </a:cubicBezTo>
                  <a:cubicBezTo>
                    <a:pt x="1880" y="480"/>
                    <a:pt x="1914" y="429"/>
                    <a:pt x="1885" y="389"/>
                  </a:cubicBezTo>
                  <a:cubicBezTo>
                    <a:pt x="1809" y="268"/>
                    <a:pt x="1733" y="147"/>
                    <a:pt x="1656" y="27"/>
                  </a:cubicBezTo>
                  <a:cubicBezTo>
                    <a:pt x="1645" y="8"/>
                    <a:pt x="1630" y="0"/>
                    <a:pt x="1615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9" name="Google Shape;989;p43"/>
            <p:cNvSpPr/>
            <p:nvPr/>
          </p:nvSpPr>
          <p:spPr>
            <a:xfrm flipH="1">
              <a:off x="1153658" y="4129649"/>
              <a:ext cx="31472" cy="36538"/>
            </a:xfrm>
            <a:custGeom>
              <a:avLst/>
              <a:gdLst/>
              <a:ahLst/>
              <a:cxnLst/>
              <a:rect l="l" t="t" r="r" b="b"/>
              <a:pathLst>
                <a:path w="205" h="238" extrusionOk="0">
                  <a:moveTo>
                    <a:pt x="35" y="1"/>
                  </a:moveTo>
                  <a:cubicBezTo>
                    <a:pt x="28" y="1"/>
                    <a:pt x="21" y="3"/>
                    <a:pt x="13" y="8"/>
                  </a:cubicBezTo>
                  <a:cubicBezTo>
                    <a:pt x="1" y="21"/>
                    <a:pt x="1" y="40"/>
                    <a:pt x="13" y="52"/>
                  </a:cubicBezTo>
                  <a:lnTo>
                    <a:pt x="71" y="141"/>
                  </a:lnTo>
                  <a:lnTo>
                    <a:pt x="102" y="186"/>
                  </a:lnTo>
                  <a:lnTo>
                    <a:pt x="134" y="230"/>
                  </a:lnTo>
                  <a:cubicBezTo>
                    <a:pt x="138" y="236"/>
                    <a:pt x="144" y="238"/>
                    <a:pt x="150" y="238"/>
                  </a:cubicBezTo>
                  <a:cubicBezTo>
                    <a:pt x="174" y="238"/>
                    <a:pt x="205" y="207"/>
                    <a:pt x="185" y="192"/>
                  </a:cubicBezTo>
                  <a:cubicBezTo>
                    <a:pt x="172" y="173"/>
                    <a:pt x="166" y="160"/>
                    <a:pt x="153" y="141"/>
                  </a:cubicBezTo>
                  <a:cubicBezTo>
                    <a:pt x="140" y="129"/>
                    <a:pt x="134" y="116"/>
                    <a:pt x="121" y="103"/>
                  </a:cubicBezTo>
                  <a:cubicBezTo>
                    <a:pt x="102" y="71"/>
                    <a:pt x="83" y="46"/>
                    <a:pt x="58" y="14"/>
                  </a:cubicBezTo>
                  <a:cubicBezTo>
                    <a:pt x="54" y="6"/>
                    <a:pt x="45" y="1"/>
                    <a:pt x="35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0" name="Google Shape;990;p43"/>
            <p:cNvSpPr/>
            <p:nvPr/>
          </p:nvSpPr>
          <p:spPr>
            <a:xfrm flipH="1">
              <a:off x="1180985" y="4099252"/>
              <a:ext cx="208944" cy="141701"/>
            </a:xfrm>
            <a:custGeom>
              <a:avLst/>
              <a:gdLst/>
              <a:ahLst/>
              <a:cxnLst/>
              <a:rect l="l" t="t" r="r" b="b"/>
              <a:pathLst>
                <a:path w="1361" h="923" extrusionOk="0">
                  <a:moveTo>
                    <a:pt x="92" y="1"/>
                  </a:moveTo>
                  <a:cubicBezTo>
                    <a:pt x="57" y="1"/>
                    <a:pt x="22" y="17"/>
                    <a:pt x="0" y="47"/>
                  </a:cubicBezTo>
                  <a:lnTo>
                    <a:pt x="51" y="168"/>
                  </a:lnTo>
                  <a:cubicBezTo>
                    <a:pt x="45" y="168"/>
                    <a:pt x="32" y="180"/>
                    <a:pt x="38" y="187"/>
                  </a:cubicBezTo>
                  <a:cubicBezTo>
                    <a:pt x="89" y="358"/>
                    <a:pt x="165" y="524"/>
                    <a:pt x="273" y="663"/>
                  </a:cubicBezTo>
                  <a:cubicBezTo>
                    <a:pt x="280" y="683"/>
                    <a:pt x="280" y="695"/>
                    <a:pt x="286" y="708"/>
                  </a:cubicBezTo>
                  <a:cubicBezTo>
                    <a:pt x="312" y="771"/>
                    <a:pt x="350" y="835"/>
                    <a:pt x="401" y="880"/>
                  </a:cubicBezTo>
                  <a:cubicBezTo>
                    <a:pt x="409" y="887"/>
                    <a:pt x="419" y="890"/>
                    <a:pt x="428" y="890"/>
                  </a:cubicBezTo>
                  <a:cubicBezTo>
                    <a:pt x="451" y="890"/>
                    <a:pt x="470" y="869"/>
                    <a:pt x="470" y="841"/>
                  </a:cubicBezTo>
                  <a:cubicBezTo>
                    <a:pt x="489" y="829"/>
                    <a:pt x="496" y="803"/>
                    <a:pt x="489" y="784"/>
                  </a:cubicBezTo>
                  <a:lnTo>
                    <a:pt x="489" y="784"/>
                  </a:lnTo>
                  <a:cubicBezTo>
                    <a:pt x="515" y="822"/>
                    <a:pt x="540" y="867"/>
                    <a:pt x="566" y="905"/>
                  </a:cubicBezTo>
                  <a:cubicBezTo>
                    <a:pt x="578" y="917"/>
                    <a:pt x="593" y="923"/>
                    <a:pt x="609" y="923"/>
                  </a:cubicBezTo>
                  <a:cubicBezTo>
                    <a:pt x="632" y="923"/>
                    <a:pt x="656" y="909"/>
                    <a:pt x="667" y="886"/>
                  </a:cubicBezTo>
                  <a:cubicBezTo>
                    <a:pt x="671" y="886"/>
                    <a:pt x="674" y="887"/>
                    <a:pt x="677" y="887"/>
                  </a:cubicBezTo>
                  <a:cubicBezTo>
                    <a:pt x="711" y="887"/>
                    <a:pt x="737" y="857"/>
                    <a:pt x="737" y="816"/>
                  </a:cubicBezTo>
                  <a:lnTo>
                    <a:pt x="733" y="793"/>
                  </a:lnTo>
                  <a:lnTo>
                    <a:pt x="733" y="793"/>
                  </a:lnTo>
                  <a:cubicBezTo>
                    <a:pt x="744" y="807"/>
                    <a:pt x="759" y="813"/>
                    <a:pt x="773" y="813"/>
                  </a:cubicBezTo>
                  <a:cubicBezTo>
                    <a:pt x="805" y="813"/>
                    <a:pt x="837" y="781"/>
                    <a:pt x="833" y="746"/>
                  </a:cubicBezTo>
                  <a:lnTo>
                    <a:pt x="833" y="746"/>
                  </a:lnTo>
                  <a:cubicBezTo>
                    <a:pt x="844" y="756"/>
                    <a:pt x="858" y="760"/>
                    <a:pt x="871" y="760"/>
                  </a:cubicBezTo>
                  <a:cubicBezTo>
                    <a:pt x="901" y="760"/>
                    <a:pt x="930" y="739"/>
                    <a:pt x="934" y="708"/>
                  </a:cubicBezTo>
                  <a:lnTo>
                    <a:pt x="934" y="689"/>
                  </a:lnTo>
                  <a:cubicBezTo>
                    <a:pt x="946" y="705"/>
                    <a:pt x="961" y="712"/>
                    <a:pt x="978" y="712"/>
                  </a:cubicBezTo>
                  <a:cubicBezTo>
                    <a:pt x="1007" y="712"/>
                    <a:pt x="1038" y="688"/>
                    <a:pt x="1042" y="651"/>
                  </a:cubicBezTo>
                  <a:cubicBezTo>
                    <a:pt x="1052" y="668"/>
                    <a:pt x="1071" y="676"/>
                    <a:pt x="1089" y="676"/>
                  </a:cubicBezTo>
                  <a:cubicBezTo>
                    <a:pt x="1118" y="676"/>
                    <a:pt x="1148" y="656"/>
                    <a:pt x="1144" y="625"/>
                  </a:cubicBezTo>
                  <a:lnTo>
                    <a:pt x="1144" y="562"/>
                  </a:lnTo>
                  <a:cubicBezTo>
                    <a:pt x="1176" y="594"/>
                    <a:pt x="1208" y="625"/>
                    <a:pt x="1239" y="651"/>
                  </a:cubicBezTo>
                  <a:cubicBezTo>
                    <a:pt x="1250" y="660"/>
                    <a:pt x="1262" y="665"/>
                    <a:pt x="1273" y="665"/>
                  </a:cubicBezTo>
                  <a:cubicBezTo>
                    <a:pt x="1321" y="665"/>
                    <a:pt x="1361" y="591"/>
                    <a:pt x="1309" y="555"/>
                  </a:cubicBezTo>
                  <a:cubicBezTo>
                    <a:pt x="1214" y="466"/>
                    <a:pt x="1131" y="371"/>
                    <a:pt x="1068" y="263"/>
                  </a:cubicBezTo>
                  <a:cubicBezTo>
                    <a:pt x="1057" y="244"/>
                    <a:pt x="1041" y="236"/>
                    <a:pt x="1024" y="236"/>
                  </a:cubicBezTo>
                  <a:cubicBezTo>
                    <a:pt x="990" y="236"/>
                    <a:pt x="953" y="267"/>
                    <a:pt x="953" y="301"/>
                  </a:cubicBezTo>
                  <a:cubicBezTo>
                    <a:pt x="941" y="289"/>
                    <a:pt x="926" y="284"/>
                    <a:pt x="910" y="284"/>
                  </a:cubicBezTo>
                  <a:cubicBezTo>
                    <a:pt x="885" y="284"/>
                    <a:pt x="860" y="299"/>
                    <a:pt x="852" y="327"/>
                  </a:cubicBezTo>
                  <a:lnTo>
                    <a:pt x="845" y="314"/>
                  </a:lnTo>
                  <a:cubicBezTo>
                    <a:pt x="833" y="292"/>
                    <a:pt x="812" y="282"/>
                    <a:pt x="792" y="282"/>
                  </a:cubicBezTo>
                  <a:cubicBezTo>
                    <a:pt x="759" y="282"/>
                    <a:pt x="727" y="307"/>
                    <a:pt x="731" y="346"/>
                  </a:cubicBezTo>
                  <a:lnTo>
                    <a:pt x="693" y="289"/>
                  </a:lnTo>
                  <a:cubicBezTo>
                    <a:pt x="683" y="272"/>
                    <a:pt x="666" y="264"/>
                    <a:pt x="649" y="264"/>
                  </a:cubicBezTo>
                  <a:cubicBezTo>
                    <a:pt x="634" y="264"/>
                    <a:pt x="619" y="270"/>
                    <a:pt x="610" y="282"/>
                  </a:cubicBezTo>
                  <a:lnTo>
                    <a:pt x="604" y="263"/>
                  </a:lnTo>
                  <a:cubicBezTo>
                    <a:pt x="593" y="239"/>
                    <a:pt x="574" y="229"/>
                    <a:pt x="555" y="229"/>
                  </a:cubicBezTo>
                  <a:cubicBezTo>
                    <a:pt x="517" y="229"/>
                    <a:pt x="479" y="266"/>
                    <a:pt x="496" y="308"/>
                  </a:cubicBezTo>
                  <a:cubicBezTo>
                    <a:pt x="515" y="358"/>
                    <a:pt x="528" y="409"/>
                    <a:pt x="547" y="454"/>
                  </a:cubicBezTo>
                  <a:lnTo>
                    <a:pt x="540" y="441"/>
                  </a:lnTo>
                  <a:cubicBezTo>
                    <a:pt x="521" y="397"/>
                    <a:pt x="502" y="358"/>
                    <a:pt x="477" y="314"/>
                  </a:cubicBezTo>
                  <a:cubicBezTo>
                    <a:pt x="467" y="294"/>
                    <a:pt x="448" y="285"/>
                    <a:pt x="429" y="285"/>
                  </a:cubicBezTo>
                  <a:cubicBezTo>
                    <a:pt x="399" y="285"/>
                    <a:pt x="369" y="307"/>
                    <a:pt x="369" y="346"/>
                  </a:cubicBezTo>
                  <a:cubicBezTo>
                    <a:pt x="350" y="301"/>
                    <a:pt x="337" y="257"/>
                    <a:pt x="318" y="212"/>
                  </a:cubicBezTo>
                  <a:cubicBezTo>
                    <a:pt x="308" y="189"/>
                    <a:pt x="289" y="176"/>
                    <a:pt x="269" y="176"/>
                  </a:cubicBezTo>
                  <a:cubicBezTo>
                    <a:pt x="262" y="176"/>
                    <a:pt x="255" y="177"/>
                    <a:pt x="248" y="180"/>
                  </a:cubicBezTo>
                  <a:cubicBezTo>
                    <a:pt x="235" y="149"/>
                    <a:pt x="223" y="117"/>
                    <a:pt x="204" y="85"/>
                  </a:cubicBezTo>
                  <a:cubicBezTo>
                    <a:pt x="197" y="72"/>
                    <a:pt x="191" y="66"/>
                    <a:pt x="178" y="66"/>
                  </a:cubicBezTo>
                  <a:cubicBezTo>
                    <a:pt x="172" y="53"/>
                    <a:pt x="165" y="41"/>
                    <a:pt x="159" y="28"/>
                  </a:cubicBezTo>
                  <a:cubicBezTo>
                    <a:pt x="140" y="9"/>
                    <a:pt x="116" y="1"/>
                    <a:pt x="9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1" name="Google Shape;991;p43"/>
            <p:cNvSpPr/>
            <p:nvPr/>
          </p:nvSpPr>
          <p:spPr>
            <a:xfrm flipH="1">
              <a:off x="1173769" y="4136251"/>
              <a:ext cx="37613" cy="43907"/>
            </a:xfrm>
            <a:custGeom>
              <a:avLst/>
              <a:gdLst/>
              <a:ahLst/>
              <a:cxnLst/>
              <a:rect l="l" t="t" r="r" b="b"/>
              <a:pathLst>
                <a:path w="245" h="286" extrusionOk="0">
                  <a:moveTo>
                    <a:pt x="33" y="1"/>
                  </a:moveTo>
                  <a:cubicBezTo>
                    <a:pt x="29" y="1"/>
                    <a:pt x="24" y="1"/>
                    <a:pt x="19" y="3"/>
                  </a:cubicBezTo>
                  <a:cubicBezTo>
                    <a:pt x="6" y="9"/>
                    <a:pt x="0" y="22"/>
                    <a:pt x="6" y="41"/>
                  </a:cubicBezTo>
                  <a:cubicBezTo>
                    <a:pt x="19" y="86"/>
                    <a:pt x="38" y="130"/>
                    <a:pt x="70" y="175"/>
                  </a:cubicBezTo>
                  <a:cubicBezTo>
                    <a:pt x="83" y="194"/>
                    <a:pt x="95" y="213"/>
                    <a:pt x="114" y="232"/>
                  </a:cubicBezTo>
                  <a:cubicBezTo>
                    <a:pt x="134" y="251"/>
                    <a:pt x="153" y="270"/>
                    <a:pt x="178" y="283"/>
                  </a:cubicBezTo>
                  <a:cubicBezTo>
                    <a:pt x="183" y="284"/>
                    <a:pt x="188" y="285"/>
                    <a:pt x="193" y="285"/>
                  </a:cubicBezTo>
                  <a:cubicBezTo>
                    <a:pt x="224" y="285"/>
                    <a:pt x="244" y="253"/>
                    <a:pt x="223" y="225"/>
                  </a:cubicBezTo>
                  <a:cubicBezTo>
                    <a:pt x="203" y="206"/>
                    <a:pt x="184" y="187"/>
                    <a:pt x="165" y="175"/>
                  </a:cubicBezTo>
                  <a:lnTo>
                    <a:pt x="165" y="168"/>
                  </a:lnTo>
                  <a:lnTo>
                    <a:pt x="153" y="156"/>
                  </a:lnTo>
                  <a:cubicBezTo>
                    <a:pt x="140" y="149"/>
                    <a:pt x="134" y="136"/>
                    <a:pt x="127" y="130"/>
                  </a:cubicBezTo>
                  <a:cubicBezTo>
                    <a:pt x="102" y="92"/>
                    <a:pt x="76" y="54"/>
                    <a:pt x="57" y="16"/>
                  </a:cubicBezTo>
                  <a:cubicBezTo>
                    <a:pt x="53" y="6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2" name="Google Shape;992;p43"/>
            <p:cNvSpPr/>
            <p:nvPr/>
          </p:nvSpPr>
          <p:spPr>
            <a:xfrm flipH="1">
              <a:off x="573496" y="4014354"/>
              <a:ext cx="144311" cy="164116"/>
            </a:xfrm>
            <a:custGeom>
              <a:avLst/>
              <a:gdLst/>
              <a:ahLst/>
              <a:cxnLst/>
              <a:rect l="l" t="t" r="r" b="b"/>
              <a:pathLst>
                <a:path w="940" h="1069" extrusionOk="0">
                  <a:moveTo>
                    <a:pt x="400" y="1"/>
                  </a:moveTo>
                  <a:cubicBezTo>
                    <a:pt x="355" y="1"/>
                    <a:pt x="313" y="51"/>
                    <a:pt x="350" y="98"/>
                  </a:cubicBezTo>
                  <a:lnTo>
                    <a:pt x="414" y="193"/>
                  </a:lnTo>
                  <a:lnTo>
                    <a:pt x="388" y="168"/>
                  </a:lnTo>
                  <a:cubicBezTo>
                    <a:pt x="376" y="157"/>
                    <a:pt x="363" y="152"/>
                    <a:pt x="351" y="152"/>
                  </a:cubicBezTo>
                  <a:cubicBezTo>
                    <a:pt x="310" y="152"/>
                    <a:pt x="281" y="210"/>
                    <a:pt x="306" y="244"/>
                  </a:cubicBezTo>
                  <a:lnTo>
                    <a:pt x="344" y="301"/>
                  </a:lnTo>
                  <a:cubicBezTo>
                    <a:pt x="344" y="308"/>
                    <a:pt x="344" y="314"/>
                    <a:pt x="350" y="320"/>
                  </a:cubicBezTo>
                  <a:lnTo>
                    <a:pt x="363" y="346"/>
                  </a:lnTo>
                  <a:lnTo>
                    <a:pt x="363" y="346"/>
                  </a:lnTo>
                  <a:lnTo>
                    <a:pt x="287" y="270"/>
                  </a:lnTo>
                  <a:cubicBezTo>
                    <a:pt x="276" y="261"/>
                    <a:pt x="265" y="257"/>
                    <a:pt x="254" y="257"/>
                  </a:cubicBezTo>
                  <a:cubicBezTo>
                    <a:pt x="215" y="257"/>
                    <a:pt x="177" y="300"/>
                    <a:pt x="191" y="339"/>
                  </a:cubicBezTo>
                  <a:cubicBezTo>
                    <a:pt x="229" y="409"/>
                    <a:pt x="261" y="479"/>
                    <a:pt x="293" y="549"/>
                  </a:cubicBezTo>
                  <a:cubicBezTo>
                    <a:pt x="261" y="511"/>
                    <a:pt x="229" y="473"/>
                    <a:pt x="198" y="441"/>
                  </a:cubicBezTo>
                  <a:cubicBezTo>
                    <a:pt x="183" y="424"/>
                    <a:pt x="165" y="417"/>
                    <a:pt x="148" y="417"/>
                  </a:cubicBezTo>
                  <a:cubicBezTo>
                    <a:pt x="120" y="417"/>
                    <a:pt x="94" y="437"/>
                    <a:pt x="90" y="473"/>
                  </a:cubicBezTo>
                  <a:cubicBezTo>
                    <a:pt x="58" y="479"/>
                    <a:pt x="39" y="517"/>
                    <a:pt x="51" y="549"/>
                  </a:cubicBezTo>
                  <a:cubicBezTo>
                    <a:pt x="58" y="568"/>
                    <a:pt x="64" y="581"/>
                    <a:pt x="71" y="600"/>
                  </a:cubicBezTo>
                  <a:cubicBezTo>
                    <a:pt x="26" y="600"/>
                    <a:pt x="1" y="645"/>
                    <a:pt x="13" y="683"/>
                  </a:cubicBezTo>
                  <a:cubicBezTo>
                    <a:pt x="64" y="797"/>
                    <a:pt x="109" y="918"/>
                    <a:pt x="172" y="1032"/>
                  </a:cubicBezTo>
                  <a:cubicBezTo>
                    <a:pt x="182" y="1056"/>
                    <a:pt x="202" y="1069"/>
                    <a:pt x="224" y="1069"/>
                  </a:cubicBezTo>
                  <a:cubicBezTo>
                    <a:pt x="232" y="1069"/>
                    <a:pt x="240" y="1067"/>
                    <a:pt x="248" y="1064"/>
                  </a:cubicBezTo>
                  <a:cubicBezTo>
                    <a:pt x="280" y="1051"/>
                    <a:pt x="299" y="1013"/>
                    <a:pt x="293" y="975"/>
                  </a:cubicBezTo>
                  <a:cubicBezTo>
                    <a:pt x="287" y="962"/>
                    <a:pt x="280" y="943"/>
                    <a:pt x="261" y="937"/>
                  </a:cubicBezTo>
                  <a:cubicBezTo>
                    <a:pt x="280" y="930"/>
                    <a:pt x="299" y="911"/>
                    <a:pt x="299" y="892"/>
                  </a:cubicBezTo>
                  <a:cubicBezTo>
                    <a:pt x="310" y="902"/>
                    <a:pt x="323" y="906"/>
                    <a:pt x="335" y="906"/>
                  </a:cubicBezTo>
                  <a:cubicBezTo>
                    <a:pt x="375" y="906"/>
                    <a:pt x="414" y="866"/>
                    <a:pt x="395" y="822"/>
                  </a:cubicBezTo>
                  <a:lnTo>
                    <a:pt x="382" y="797"/>
                  </a:lnTo>
                  <a:lnTo>
                    <a:pt x="382" y="797"/>
                  </a:lnTo>
                  <a:cubicBezTo>
                    <a:pt x="407" y="822"/>
                    <a:pt x="426" y="842"/>
                    <a:pt x="452" y="861"/>
                  </a:cubicBezTo>
                  <a:cubicBezTo>
                    <a:pt x="463" y="867"/>
                    <a:pt x="474" y="870"/>
                    <a:pt x="485" y="870"/>
                  </a:cubicBezTo>
                  <a:cubicBezTo>
                    <a:pt x="526" y="870"/>
                    <a:pt x="561" y="831"/>
                    <a:pt x="541" y="791"/>
                  </a:cubicBezTo>
                  <a:cubicBezTo>
                    <a:pt x="528" y="753"/>
                    <a:pt x="509" y="721"/>
                    <a:pt x="490" y="683"/>
                  </a:cubicBezTo>
                  <a:lnTo>
                    <a:pt x="490" y="683"/>
                  </a:lnTo>
                  <a:cubicBezTo>
                    <a:pt x="503" y="695"/>
                    <a:pt x="509" y="702"/>
                    <a:pt x="522" y="714"/>
                  </a:cubicBezTo>
                  <a:cubicBezTo>
                    <a:pt x="530" y="721"/>
                    <a:pt x="539" y="724"/>
                    <a:pt x="548" y="724"/>
                  </a:cubicBezTo>
                  <a:cubicBezTo>
                    <a:pt x="565" y="724"/>
                    <a:pt x="581" y="712"/>
                    <a:pt x="585" y="695"/>
                  </a:cubicBezTo>
                  <a:lnTo>
                    <a:pt x="604" y="714"/>
                  </a:lnTo>
                  <a:cubicBezTo>
                    <a:pt x="616" y="725"/>
                    <a:pt x="628" y="729"/>
                    <a:pt x="640" y="729"/>
                  </a:cubicBezTo>
                  <a:cubicBezTo>
                    <a:pt x="676" y="729"/>
                    <a:pt x="703" y="683"/>
                    <a:pt x="693" y="645"/>
                  </a:cubicBezTo>
                  <a:lnTo>
                    <a:pt x="693" y="645"/>
                  </a:lnTo>
                  <a:lnTo>
                    <a:pt x="731" y="676"/>
                  </a:lnTo>
                  <a:cubicBezTo>
                    <a:pt x="741" y="686"/>
                    <a:pt x="752" y="690"/>
                    <a:pt x="763" y="690"/>
                  </a:cubicBezTo>
                  <a:cubicBezTo>
                    <a:pt x="796" y="690"/>
                    <a:pt x="827" y="653"/>
                    <a:pt x="808" y="619"/>
                  </a:cubicBezTo>
                  <a:cubicBezTo>
                    <a:pt x="808" y="613"/>
                    <a:pt x="808" y="606"/>
                    <a:pt x="801" y="600"/>
                  </a:cubicBezTo>
                  <a:lnTo>
                    <a:pt x="801" y="600"/>
                  </a:lnTo>
                  <a:cubicBezTo>
                    <a:pt x="808" y="603"/>
                    <a:pt x="814" y="605"/>
                    <a:pt x="820" y="605"/>
                  </a:cubicBezTo>
                  <a:cubicBezTo>
                    <a:pt x="827" y="605"/>
                    <a:pt x="833" y="603"/>
                    <a:pt x="839" y="600"/>
                  </a:cubicBezTo>
                  <a:cubicBezTo>
                    <a:pt x="848" y="606"/>
                    <a:pt x="857" y="609"/>
                    <a:pt x="865" y="609"/>
                  </a:cubicBezTo>
                  <a:cubicBezTo>
                    <a:pt x="904" y="609"/>
                    <a:pt x="939" y="559"/>
                    <a:pt x="903" y="517"/>
                  </a:cubicBezTo>
                  <a:lnTo>
                    <a:pt x="592" y="155"/>
                  </a:lnTo>
                  <a:cubicBezTo>
                    <a:pt x="579" y="142"/>
                    <a:pt x="566" y="136"/>
                    <a:pt x="547" y="136"/>
                  </a:cubicBezTo>
                  <a:lnTo>
                    <a:pt x="445" y="22"/>
                  </a:lnTo>
                  <a:cubicBezTo>
                    <a:pt x="432" y="7"/>
                    <a:pt x="416" y="1"/>
                    <a:pt x="400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3" name="Google Shape;993;p43"/>
            <p:cNvSpPr/>
            <p:nvPr/>
          </p:nvSpPr>
          <p:spPr>
            <a:xfrm flipH="1">
              <a:off x="720571" y="4118135"/>
              <a:ext cx="18730" cy="32240"/>
            </a:xfrm>
            <a:custGeom>
              <a:avLst/>
              <a:gdLst/>
              <a:ahLst/>
              <a:cxnLst/>
              <a:rect l="l" t="t" r="r" b="b"/>
              <a:pathLst>
                <a:path w="122" h="210" extrusionOk="0">
                  <a:moveTo>
                    <a:pt x="26" y="0"/>
                  </a:moveTo>
                  <a:cubicBezTo>
                    <a:pt x="7" y="0"/>
                    <a:pt x="1" y="13"/>
                    <a:pt x="1" y="26"/>
                  </a:cubicBezTo>
                  <a:cubicBezTo>
                    <a:pt x="7" y="77"/>
                    <a:pt x="26" y="127"/>
                    <a:pt x="52" y="172"/>
                  </a:cubicBezTo>
                  <a:cubicBezTo>
                    <a:pt x="58" y="185"/>
                    <a:pt x="71" y="204"/>
                    <a:pt x="90" y="210"/>
                  </a:cubicBezTo>
                  <a:cubicBezTo>
                    <a:pt x="96" y="210"/>
                    <a:pt x="109" y="204"/>
                    <a:pt x="115" y="191"/>
                  </a:cubicBezTo>
                  <a:cubicBezTo>
                    <a:pt x="122" y="178"/>
                    <a:pt x="115" y="172"/>
                    <a:pt x="109" y="159"/>
                  </a:cubicBezTo>
                  <a:cubicBezTo>
                    <a:pt x="102" y="146"/>
                    <a:pt x="96" y="140"/>
                    <a:pt x="90" y="127"/>
                  </a:cubicBezTo>
                  <a:lnTo>
                    <a:pt x="83" y="115"/>
                  </a:lnTo>
                  <a:cubicBezTo>
                    <a:pt x="77" y="115"/>
                    <a:pt x="77" y="108"/>
                    <a:pt x="77" y="102"/>
                  </a:cubicBezTo>
                  <a:cubicBezTo>
                    <a:pt x="64" y="77"/>
                    <a:pt x="52" y="51"/>
                    <a:pt x="52" y="19"/>
                  </a:cubicBezTo>
                  <a:cubicBezTo>
                    <a:pt x="45" y="7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4" name="Google Shape;994;p43"/>
            <p:cNvSpPr/>
            <p:nvPr/>
          </p:nvSpPr>
          <p:spPr>
            <a:xfrm flipH="1">
              <a:off x="709824" y="4043523"/>
              <a:ext cx="14738" cy="21493"/>
            </a:xfrm>
            <a:custGeom>
              <a:avLst/>
              <a:gdLst/>
              <a:ahLst/>
              <a:cxnLst/>
              <a:rect l="l" t="t" r="r" b="b"/>
              <a:pathLst>
                <a:path w="96" h="140" extrusionOk="0">
                  <a:moveTo>
                    <a:pt x="29" y="1"/>
                  </a:moveTo>
                  <a:cubicBezTo>
                    <a:pt x="26" y="1"/>
                    <a:pt x="23" y="2"/>
                    <a:pt x="19" y="3"/>
                  </a:cubicBezTo>
                  <a:cubicBezTo>
                    <a:pt x="6" y="10"/>
                    <a:pt x="0" y="22"/>
                    <a:pt x="0" y="35"/>
                  </a:cubicBezTo>
                  <a:lnTo>
                    <a:pt x="19" y="80"/>
                  </a:lnTo>
                  <a:lnTo>
                    <a:pt x="26" y="105"/>
                  </a:lnTo>
                  <a:cubicBezTo>
                    <a:pt x="32" y="111"/>
                    <a:pt x="32" y="118"/>
                    <a:pt x="38" y="130"/>
                  </a:cubicBezTo>
                  <a:cubicBezTo>
                    <a:pt x="47" y="135"/>
                    <a:pt x="56" y="139"/>
                    <a:pt x="65" y="139"/>
                  </a:cubicBezTo>
                  <a:cubicBezTo>
                    <a:pt x="69" y="139"/>
                    <a:pt x="73" y="139"/>
                    <a:pt x="76" y="137"/>
                  </a:cubicBezTo>
                  <a:cubicBezTo>
                    <a:pt x="89" y="130"/>
                    <a:pt x="95" y="118"/>
                    <a:pt x="95" y="105"/>
                  </a:cubicBezTo>
                  <a:cubicBezTo>
                    <a:pt x="95" y="92"/>
                    <a:pt x="89" y="86"/>
                    <a:pt x="83" y="80"/>
                  </a:cubicBezTo>
                  <a:lnTo>
                    <a:pt x="70" y="61"/>
                  </a:lnTo>
                  <a:lnTo>
                    <a:pt x="51" y="16"/>
                  </a:lnTo>
                  <a:cubicBezTo>
                    <a:pt x="46" y="7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5" name="Google Shape;995;p43"/>
            <p:cNvSpPr/>
            <p:nvPr/>
          </p:nvSpPr>
          <p:spPr>
            <a:xfrm flipH="1">
              <a:off x="684493" y="4016810"/>
              <a:ext cx="18730" cy="25792"/>
            </a:xfrm>
            <a:custGeom>
              <a:avLst/>
              <a:gdLst/>
              <a:ahLst/>
              <a:cxnLst/>
              <a:rect l="l" t="t" r="r" b="b"/>
              <a:pathLst>
                <a:path w="122" h="168" extrusionOk="0">
                  <a:moveTo>
                    <a:pt x="32" y="1"/>
                  </a:moveTo>
                  <a:cubicBezTo>
                    <a:pt x="26" y="1"/>
                    <a:pt x="20" y="3"/>
                    <a:pt x="14" y="6"/>
                  </a:cubicBezTo>
                  <a:cubicBezTo>
                    <a:pt x="7" y="6"/>
                    <a:pt x="1" y="18"/>
                    <a:pt x="7" y="31"/>
                  </a:cubicBezTo>
                  <a:cubicBezTo>
                    <a:pt x="20" y="57"/>
                    <a:pt x="33" y="76"/>
                    <a:pt x="45" y="101"/>
                  </a:cubicBezTo>
                  <a:cubicBezTo>
                    <a:pt x="58" y="120"/>
                    <a:pt x="58" y="126"/>
                    <a:pt x="64" y="139"/>
                  </a:cubicBezTo>
                  <a:lnTo>
                    <a:pt x="77" y="152"/>
                  </a:lnTo>
                  <a:cubicBezTo>
                    <a:pt x="84" y="158"/>
                    <a:pt x="90" y="165"/>
                    <a:pt x="103" y="165"/>
                  </a:cubicBezTo>
                  <a:cubicBezTo>
                    <a:pt x="104" y="166"/>
                    <a:pt x="106" y="167"/>
                    <a:pt x="109" y="167"/>
                  </a:cubicBezTo>
                  <a:cubicBezTo>
                    <a:pt x="115" y="167"/>
                    <a:pt x="122" y="161"/>
                    <a:pt x="122" y="152"/>
                  </a:cubicBezTo>
                  <a:cubicBezTo>
                    <a:pt x="122" y="146"/>
                    <a:pt x="122" y="139"/>
                    <a:pt x="122" y="126"/>
                  </a:cubicBezTo>
                  <a:cubicBezTo>
                    <a:pt x="122" y="120"/>
                    <a:pt x="115" y="120"/>
                    <a:pt x="109" y="114"/>
                  </a:cubicBezTo>
                  <a:cubicBezTo>
                    <a:pt x="103" y="101"/>
                    <a:pt x="96" y="88"/>
                    <a:pt x="90" y="76"/>
                  </a:cubicBezTo>
                  <a:lnTo>
                    <a:pt x="45" y="6"/>
                  </a:lnTo>
                  <a:cubicBezTo>
                    <a:pt x="42" y="3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6" name="Google Shape;996;p43"/>
            <p:cNvSpPr/>
            <p:nvPr/>
          </p:nvSpPr>
          <p:spPr>
            <a:xfrm flipH="1">
              <a:off x="1099157" y="4278105"/>
              <a:ext cx="31626" cy="27481"/>
            </a:xfrm>
            <a:custGeom>
              <a:avLst/>
              <a:gdLst/>
              <a:ahLst/>
              <a:cxnLst/>
              <a:rect l="l" t="t" r="r" b="b"/>
              <a:pathLst>
                <a:path w="206" h="179" extrusionOk="0">
                  <a:moveTo>
                    <a:pt x="31" y="1"/>
                  </a:moveTo>
                  <a:cubicBezTo>
                    <a:pt x="13" y="1"/>
                    <a:pt x="0" y="24"/>
                    <a:pt x="15" y="39"/>
                  </a:cubicBezTo>
                  <a:lnTo>
                    <a:pt x="92" y="109"/>
                  </a:lnTo>
                  <a:lnTo>
                    <a:pt x="130" y="147"/>
                  </a:lnTo>
                  <a:lnTo>
                    <a:pt x="149" y="166"/>
                  </a:lnTo>
                  <a:cubicBezTo>
                    <a:pt x="161" y="166"/>
                    <a:pt x="168" y="172"/>
                    <a:pt x="174" y="178"/>
                  </a:cubicBezTo>
                  <a:cubicBezTo>
                    <a:pt x="187" y="178"/>
                    <a:pt x="206" y="166"/>
                    <a:pt x="200" y="153"/>
                  </a:cubicBezTo>
                  <a:cubicBezTo>
                    <a:pt x="193" y="147"/>
                    <a:pt x="187" y="134"/>
                    <a:pt x="180" y="128"/>
                  </a:cubicBezTo>
                  <a:cubicBezTo>
                    <a:pt x="174" y="121"/>
                    <a:pt x="168" y="115"/>
                    <a:pt x="161" y="109"/>
                  </a:cubicBezTo>
                  <a:lnTo>
                    <a:pt x="123" y="77"/>
                  </a:lnTo>
                  <a:lnTo>
                    <a:pt x="47" y="7"/>
                  </a:lnTo>
                  <a:cubicBezTo>
                    <a:pt x="42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7" name="Google Shape;997;p43"/>
            <p:cNvSpPr/>
            <p:nvPr/>
          </p:nvSpPr>
          <p:spPr>
            <a:xfrm flipH="1">
              <a:off x="980024" y="4302669"/>
              <a:ext cx="164730" cy="98254"/>
            </a:xfrm>
            <a:custGeom>
              <a:avLst/>
              <a:gdLst/>
              <a:ahLst/>
              <a:cxnLst/>
              <a:rect l="l" t="t" r="r" b="b"/>
              <a:pathLst>
                <a:path w="1073" h="640" extrusionOk="0">
                  <a:moveTo>
                    <a:pt x="822" y="0"/>
                  </a:moveTo>
                  <a:cubicBezTo>
                    <a:pt x="796" y="0"/>
                    <a:pt x="770" y="18"/>
                    <a:pt x="761" y="44"/>
                  </a:cubicBezTo>
                  <a:cubicBezTo>
                    <a:pt x="758" y="43"/>
                    <a:pt x="754" y="43"/>
                    <a:pt x="751" y="43"/>
                  </a:cubicBezTo>
                  <a:cubicBezTo>
                    <a:pt x="716" y="43"/>
                    <a:pt x="685" y="73"/>
                    <a:pt x="691" y="114"/>
                  </a:cubicBezTo>
                  <a:lnTo>
                    <a:pt x="691" y="126"/>
                  </a:lnTo>
                  <a:lnTo>
                    <a:pt x="659" y="107"/>
                  </a:lnTo>
                  <a:cubicBezTo>
                    <a:pt x="647" y="99"/>
                    <a:pt x="635" y="96"/>
                    <a:pt x="622" y="96"/>
                  </a:cubicBezTo>
                  <a:cubicBezTo>
                    <a:pt x="596" y="96"/>
                    <a:pt x="571" y="113"/>
                    <a:pt x="557" y="139"/>
                  </a:cubicBezTo>
                  <a:lnTo>
                    <a:pt x="545" y="126"/>
                  </a:lnTo>
                  <a:cubicBezTo>
                    <a:pt x="534" y="119"/>
                    <a:pt x="523" y="116"/>
                    <a:pt x="512" y="116"/>
                  </a:cubicBezTo>
                  <a:cubicBezTo>
                    <a:pt x="482" y="116"/>
                    <a:pt x="454" y="139"/>
                    <a:pt x="449" y="171"/>
                  </a:cubicBezTo>
                  <a:lnTo>
                    <a:pt x="430" y="158"/>
                  </a:lnTo>
                  <a:cubicBezTo>
                    <a:pt x="419" y="149"/>
                    <a:pt x="408" y="145"/>
                    <a:pt x="397" y="145"/>
                  </a:cubicBezTo>
                  <a:cubicBezTo>
                    <a:pt x="363" y="145"/>
                    <a:pt x="335" y="183"/>
                    <a:pt x="354" y="222"/>
                  </a:cubicBezTo>
                  <a:lnTo>
                    <a:pt x="335" y="209"/>
                  </a:lnTo>
                  <a:cubicBezTo>
                    <a:pt x="328" y="205"/>
                    <a:pt x="319" y="203"/>
                    <a:pt x="311" y="203"/>
                  </a:cubicBezTo>
                  <a:cubicBezTo>
                    <a:pt x="285" y="203"/>
                    <a:pt x="259" y="224"/>
                    <a:pt x="259" y="254"/>
                  </a:cubicBezTo>
                  <a:lnTo>
                    <a:pt x="233" y="234"/>
                  </a:lnTo>
                  <a:cubicBezTo>
                    <a:pt x="223" y="227"/>
                    <a:pt x="212" y="223"/>
                    <a:pt x="202" y="223"/>
                  </a:cubicBezTo>
                  <a:cubicBezTo>
                    <a:pt x="186" y="223"/>
                    <a:pt x="171" y="232"/>
                    <a:pt x="163" y="247"/>
                  </a:cubicBezTo>
                  <a:lnTo>
                    <a:pt x="36" y="152"/>
                  </a:lnTo>
                  <a:cubicBezTo>
                    <a:pt x="33" y="149"/>
                    <a:pt x="29" y="148"/>
                    <a:pt x="26" y="148"/>
                  </a:cubicBezTo>
                  <a:cubicBezTo>
                    <a:pt x="11" y="148"/>
                    <a:pt x="1" y="168"/>
                    <a:pt x="11" y="184"/>
                  </a:cubicBezTo>
                  <a:cubicBezTo>
                    <a:pt x="183" y="336"/>
                    <a:pt x="360" y="482"/>
                    <a:pt x="538" y="628"/>
                  </a:cubicBezTo>
                  <a:cubicBezTo>
                    <a:pt x="546" y="636"/>
                    <a:pt x="554" y="640"/>
                    <a:pt x="563" y="640"/>
                  </a:cubicBezTo>
                  <a:cubicBezTo>
                    <a:pt x="576" y="640"/>
                    <a:pt x="588" y="631"/>
                    <a:pt x="596" y="616"/>
                  </a:cubicBezTo>
                  <a:cubicBezTo>
                    <a:pt x="640" y="616"/>
                    <a:pt x="659" y="559"/>
                    <a:pt x="621" y="527"/>
                  </a:cubicBezTo>
                  <a:lnTo>
                    <a:pt x="596" y="508"/>
                  </a:lnTo>
                  <a:lnTo>
                    <a:pt x="596" y="508"/>
                  </a:lnTo>
                  <a:cubicBezTo>
                    <a:pt x="599" y="508"/>
                    <a:pt x="601" y="508"/>
                    <a:pt x="604" y="508"/>
                  </a:cubicBezTo>
                  <a:cubicBezTo>
                    <a:pt x="651" y="508"/>
                    <a:pt x="683" y="461"/>
                    <a:pt x="653" y="425"/>
                  </a:cubicBezTo>
                  <a:lnTo>
                    <a:pt x="627" y="393"/>
                  </a:lnTo>
                  <a:lnTo>
                    <a:pt x="634" y="393"/>
                  </a:lnTo>
                  <a:cubicBezTo>
                    <a:pt x="640" y="397"/>
                    <a:pt x="647" y="398"/>
                    <a:pt x="654" y="398"/>
                  </a:cubicBezTo>
                  <a:cubicBezTo>
                    <a:pt x="674" y="398"/>
                    <a:pt x="694" y="385"/>
                    <a:pt x="704" y="362"/>
                  </a:cubicBezTo>
                  <a:cubicBezTo>
                    <a:pt x="723" y="368"/>
                    <a:pt x="742" y="381"/>
                    <a:pt x="761" y="387"/>
                  </a:cubicBezTo>
                  <a:cubicBezTo>
                    <a:pt x="765" y="388"/>
                    <a:pt x="769" y="388"/>
                    <a:pt x="772" y="388"/>
                  </a:cubicBezTo>
                  <a:cubicBezTo>
                    <a:pt x="806" y="388"/>
                    <a:pt x="837" y="363"/>
                    <a:pt x="837" y="323"/>
                  </a:cubicBezTo>
                  <a:cubicBezTo>
                    <a:pt x="856" y="323"/>
                    <a:pt x="869" y="317"/>
                    <a:pt x="882" y="304"/>
                  </a:cubicBezTo>
                  <a:cubicBezTo>
                    <a:pt x="901" y="285"/>
                    <a:pt x="913" y="266"/>
                    <a:pt x="913" y="241"/>
                  </a:cubicBezTo>
                  <a:cubicBezTo>
                    <a:pt x="932" y="234"/>
                    <a:pt x="951" y="215"/>
                    <a:pt x="958" y="196"/>
                  </a:cubicBezTo>
                  <a:lnTo>
                    <a:pt x="983" y="196"/>
                  </a:lnTo>
                  <a:cubicBezTo>
                    <a:pt x="989" y="198"/>
                    <a:pt x="995" y="198"/>
                    <a:pt x="1000" y="198"/>
                  </a:cubicBezTo>
                  <a:cubicBezTo>
                    <a:pt x="1067" y="198"/>
                    <a:pt x="1073" y="94"/>
                    <a:pt x="1002" y="82"/>
                  </a:cubicBezTo>
                  <a:cubicBezTo>
                    <a:pt x="945" y="76"/>
                    <a:pt x="894" y="50"/>
                    <a:pt x="856" y="12"/>
                  </a:cubicBezTo>
                  <a:cubicBezTo>
                    <a:pt x="846" y="4"/>
                    <a:pt x="834" y="0"/>
                    <a:pt x="822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8" name="Google Shape;998;p43"/>
            <p:cNvSpPr/>
            <p:nvPr/>
          </p:nvSpPr>
          <p:spPr>
            <a:xfrm flipH="1">
              <a:off x="1119576" y="4285167"/>
              <a:ext cx="44368" cy="35617"/>
            </a:xfrm>
            <a:custGeom>
              <a:avLst/>
              <a:gdLst/>
              <a:ahLst/>
              <a:cxnLst/>
              <a:rect l="l" t="t" r="r" b="b"/>
              <a:pathLst>
                <a:path w="289" h="232" extrusionOk="0">
                  <a:moveTo>
                    <a:pt x="36" y="0"/>
                  </a:moveTo>
                  <a:cubicBezTo>
                    <a:pt x="14" y="0"/>
                    <a:pt x="1" y="28"/>
                    <a:pt x="22" y="43"/>
                  </a:cubicBezTo>
                  <a:lnTo>
                    <a:pt x="66" y="94"/>
                  </a:lnTo>
                  <a:cubicBezTo>
                    <a:pt x="85" y="107"/>
                    <a:pt x="104" y="126"/>
                    <a:pt x="123" y="145"/>
                  </a:cubicBezTo>
                  <a:lnTo>
                    <a:pt x="174" y="190"/>
                  </a:lnTo>
                  <a:cubicBezTo>
                    <a:pt x="193" y="202"/>
                    <a:pt x="219" y="228"/>
                    <a:pt x="238" y="228"/>
                  </a:cubicBezTo>
                  <a:cubicBezTo>
                    <a:pt x="243" y="230"/>
                    <a:pt x="248" y="232"/>
                    <a:pt x="253" y="232"/>
                  </a:cubicBezTo>
                  <a:cubicBezTo>
                    <a:pt x="261" y="232"/>
                    <a:pt x="268" y="229"/>
                    <a:pt x="276" y="221"/>
                  </a:cubicBezTo>
                  <a:cubicBezTo>
                    <a:pt x="282" y="215"/>
                    <a:pt x="288" y="196"/>
                    <a:pt x="282" y="183"/>
                  </a:cubicBezTo>
                  <a:cubicBezTo>
                    <a:pt x="282" y="177"/>
                    <a:pt x="276" y="171"/>
                    <a:pt x="276" y="171"/>
                  </a:cubicBezTo>
                  <a:cubicBezTo>
                    <a:pt x="269" y="164"/>
                    <a:pt x="263" y="158"/>
                    <a:pt x="257" y="151"/>
                  </a:cubicBezTo>
                  <a:cubicBezTo>
                    <a:pt x="244" y="145"/>
                    <a:pt x="238" y="139"/>
                    <a:pt x="225" y="132"/>
                  </a:cubicBezTo>
                  <a:lnTo>
                    <a:pt x="168" y="88"/>
                  </a:lnTo>
                  <a:cubicBezTo>
                    <a:pt x="149" y="75"/>
                    <a:pt x="130" y="63"/>
                    <a:pt x="111" y="50"/>
                  </a:cubicBezTo>
                  <a:lnTo>
                    <a:pt x="53" y="5"/>
                  </a:lnTo>
                  <a:cubicBezTo>
                    <a:pt x="47" y="2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9" name="Google Shape;999;p43"/>
            <p:cNvSpPr/>
            <p:nvPr/>
          </p:nvSpPr>
          <p:spPr>
            <a:xfrm flipH="1">
              <a:off x="1188814" y="3963538"/>
              <a:ext cx="23642" cy="12282"/>
            </a:xfrm>
            <a:custGeom>
              <a:avLst/>
              <a:gdLst/>
              <a:ahLst/>
              <a:cxnLst/>
              <a:rect l="l" t="t" r="r" b="b"/>
              <a:pathLst>
                <a:path w="154" h="80" extrusionOk="0">
                  <a:moveTo>
                    <a:pt x="32" y="1"/>
                  </a:moveTo>
                  <a:cubicBezTo>
                    <a:pt x="20" y="1"/>
                    <a:pt x="12" y="8"/>
                    <a:pt x="7" y="22"/>
                  </a:cubicBezTo>
                  <a:cubicBezTo>
                    <a:pt x="1" y="29"/>
                    <a:pt x="1" y="35"/>
                    <a:pt x="7" y="41"/>
                  </a:cubicBezTo>
                  <a:cubicBezTo>
                    <a:pt x="7" y="48"/>
                    <a:pt x="13" y="54"/>
                    <a:pt x="20" y="60"/>
                  </a:cubicBezTo>
                  <a:lnTo>
                    <a:pt x="71" y="73"/>
                  </a:lnTo>
                  <a:lnTo>
                    <a:pt x="83" y="73"/>
                  </a:lnTo>
                  <a:cubicBezTo>
                    <a:pt x="90" y="79"/>
                    <a:pt x="96" y="79"/>
                    <a:pt x="102" y="79"/>
                  </a:cubicBezTo>
                  <a:lnTo>
                    <a:pt x="134" y="79"/>
                  </a:lnTo>
                  <a:cubicBezTo>
                    <a:pt x="141" y="79"/>
                    <a:pt x="147" y="73"/>
                    <a:pt x="147" y="67"/>
                  </a:cubicBezTo>
                  <a:cubicBezTo>
                    <a:pt x="153" y="60"/>
                    <a:pt x="147" y="48"/>
                    <a:pt x="141" y="48"/>
                  </a:cubicBezTo>
                  <a:cubicBezTo>
                    <a:pt x="134" y="41"/>
                    <a:pt x="128" y="35"/>
                    <a:pt x="115" y="29"/>
                  </a:cubicBezTo>
                  <a:cubicBezTo>
                    <a:pt x="109" y="29"/>
                    <a:pt x="102" y="22"/>
                    <a:pt x="90" y="22"/>
                  </a:cubicBezTo>
                  <a:lnTo>
                    <a:pt x="45" y="3"/>
                  </a:lnTo>
                  <a:cubicBezTo>
                    <a:pt x="40" y="2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0" name="Google Shape;1000;p43"/>
            <p:cNvSpPr/>
            <p:nvPr/>
          </p:nvSpPr>
          <p:spPr>
            <a:xfrm flipH="1">
              <a:off x="1140915" y="3962924"/>
              <a:ext cx="201114" cy="67703"/>
            </a:xfrm>
            <a:custGeom>
              <a:avLst/>
              <a:gdLst/>
              <a:ahLst/>
              <a:cxnLst/>
              <a:rect l="l" t="t" r="r" b="b"/>
              <a:pathLst>
                <a:path w="1310" h="441" extrusionOk="0">
                  <a:moveTo>
                    <a:pt x="95" y="1"/>
                  </a:moveTo>
                  <a:cubicBezTo>
                    <a:pt x="45" y="1"/>
                    <a:pt x="1" y="72"/>
                    <a:pt x="44" y="115"/>
                  </a:cubicBezTo>
                  <a:lnTo>
                    <a:pt x="57" y="128"/>
                  </a:lnTo>
                  <a:cubicBezTo>
                    <a:pt x="76" y="147"/>
                    <a:pt x="95" y="166"/>
                    <a:pt x="120" y="185"/>
                  </a:cubicBezTo>
                  <a:cubicBezTo>
                    <a:pt x="101" y="192"/>
                    <a:pt x="101" y="211"/>
                    <a:pt x="114" y="217"/>
                  </a:cubicBezTo>
                  <a:cubicBezTo>
                    <a:pt x="269" y="364"/>
                    <a:pt x="470" y="440"/>
                    <a:pt x="673" y="440"/>
                  </a:cubicBezTo>
                  <a:cubicBezTo>
                    <a:pt x="804" y="440"/>
                    <a:pt x="935" y="409"/>
                    <a:pt x="1054" y="344"/>
                  </a:cubicBezTo>
                  <a:lnTo>
                    <a:pt x="1131" y="331"/>
                  </a:lnTo>
                  <a:cubicBezTo>
                    <a:pt x="1169" y="325"/>
                    <a:pt x="1188" y="287"/>
                    <a:pt x="1182" y="255"/>
                  </a:cubicBezTo>
                  <a:cubicBezTo>
                    <a:pt x="1207" y="223"/>
                    <a:pt x="1239" y="192"/>
                    <a:pt x="1258" y="160"/>
                  </a:cubicBezTo>
                  <a:cubicBezTo>
                    <a:pt x="1309" y="114"/>
                    <a:pt x="1268" y="43"/>
                    <a:pt x="1208" y="43"/>
                  </a:cubicBezTo>
                  <a:cubicBezTo>
                    <a:pt x="1202" y="43"/>
                    <a:pt x="1195" y="43"/>
                    <a:pt x="1188" y="45"/>
                  </a:cubicBezTo>
                  <a:cubicBezTo>
                    <a:pt x="1010" y="90"/>
                    <a:pt x="832" y="115"/>
                    <a:pt x="648" y="128"/>
                  </a:cubicBezTo>
                  <a:cubicBezTo>
                    <a:pt x="654" y="115"/>
                    <a:pt x="654" y="103"/>
                    <a:pt x="648" y="96"/>
                  </a:cubicBezTo>
                  <a:cubicBezTo>
                    <a:pt x="641" y="83"/>
                    <a:pt x="629" y="77"/>
                    <a:pt x="616" y="77"/>
                  </a:cubicBezTo>
                  <a:lnTo>
                    <a:pt x="591" y="71"/>
                  </a:lnTo>
                  <a:cubicBezTo>
                    <a:pt x="571" y="64"/>
                    <a:pt x="552" y="58"/>
                    <a:pt x="527" y="58"/>
                  </a:cubicBezTo>
                  <a:cubicBezTo>
                    <a:pt x="489" y="52"/>
                    <a:pt x="451" y="45"/>
                    <a:pt x="419" y="45"/>
                  </a:cubicBezTo>
                  <a:cubicBezTo>
                    <a:pt x="415" y="44"/>
                    <a:pt x="412" y="44"/>
                    <a:pt x="409" y="44"/>
                  </a:cubicBezTo>
                  <a:cubicBezTo>
                    <a:pt x="396" y="44"/>
                    <a:pt x="387" y="54"/>
                    <a:pt x="387" y="64"/>
                  </a:cubicBezTo>
                  <a:cubicBezTo>
                    <a:pt x="381" y="77"/>
                    <a:pt x="387" y="96"/>
                    <a:pt x="400" y="96"/>
                  </a:cubicBezTo>
                  <a:cubicBezTo>
                    <a:pt x="419" y="103"/>
                    <a:pt x="438" y="109"/>
                    <a:pt x="457" y="115"/>
                  </a:cubicBezTo>
                  <a:cubicBezTo>
                    <a:pt x="336" y="103"/>
                    <a:pt x="228" y="64"/>
                    <a:pt x="120" y="7"/>
                  </a:cubicBezTo>
                  <a:cubicBezTo>
                    <a:pt x="112" y="3"/>
                    <a:pt x="103" y="1"/>
                    <a:pt x="95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1" name="Google Shape;1001;p43"/>
            <p:cNvSpPr/>
            <p:nvPr/>
          </p:nvSpPr>
          <p:spPr>
            <a:xfrm flipH="1">
              <a:off x="1419098" y="3519090"/>
              <a:ext cx="21647" cy="36078"/>
            </a:xfrm>
            <a:custGeom>
              <a:avLst/>
              <a:gdLst/>
              <a:ahLst/>
              <a:cxnLst/>
              <a:rect l="l" t="t" r="r" b="b"/>
              <a:pathLst>
                <a:path w="141" h="235" extrusionOk="0">
                  <a:moveTo>
                    <a:pt x="121" y="0"/>
                  </a:moveTo>
                  <a:cubicBezTo>
                    <a:pt x="109" y="7"/>
                    <a:pt x="102" y="13"/>
                    <a:pt x="96" y="19"/>
                  </a:cubicBezTo>
                  <a:cubicBezTo>
                    <a:pt x="64" y="39"/>
                    <a:pt x="45" y="70"/>
                    <a:pt x="26" y="102"/>
                  </a:cubicBezTo>
                  <a:cubicBezTo>
                    <a:pt x="7" y="134"/>
                    <a:pt x="1" y="172"/>
                    <a:pt x="1" y="216"/>
                  </a:cubicBezTo>
                  <a:cubicBezTo>
                    <a:pt x="4" y="228"/>
                    <a:pt x="15" y="234"/>
                    <a:pt x="25" y="234"/>
                  </a:cubicBezTo>
                  <a:cubicBezTo>
                    <a:pt x="32" y="234"/>
                    <a:pt x="40" y="231"/>
                    <a:pt x="45" y="223"/>
                  </a:cubicBezTo>
                  <a:cubicBezTo>
                    <a:pt x="64" y="197"/>
                    <a:pt x="77" y="166"/>
                    <a:pt x="90" y="140"/>
                  </a:cubicBezTo>
                  <a:lnTo>
                    <a:pt x="90" y="128"/>
                  </a:lnTo>
                  <a:cubicBezTo>
                    <a:pt x="90" y="128"/>
                    <a:pt x="90" y="128"/>
                    <a:pt x="90" y="121"/>
                  </a:cubicBezTo>
                  <a:lnTo>
                    <a:pt x="102" y="102"/>
                  </a:lnTo>
                  <a:lnTo>
                    <a:pt x="121" y="83"/>
                  </a:lnTo>
                  <a:cubicBezTo>
                    <a:pt x="121" y="83"/>
                    <a:pt x="121" y="83"/>
                    <a:pt x="121" y="77"/>
                  </a:cubicBezTo>
                  <a:lnTo>
                    <a:pt x="121" y="70"/>
                  </a:lnTo>
                  <a:lnTo>
                    <a:pt x="121" y="64"/>
                  </a:lnTo>
                  <a:cubicBezTo>
                    <a:pt x="128" y="58"/>
                    <a:pt x="134" y="51"/>
                    <a:pt x="141" y="45"/>
                  </a:cubicBezTo>
                  <a:cubicBezTo>
                    <a:pt x="141" y="32"/>
                    <a:pt x="141" y="19"/>
                    <a:pt x="134" y="7"/>
                  </a:cubicBezTo>
                  <a:cubicBezTo>
                    <a:pt x="128" y="7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2" name="Google Shape;1002;p43"/>
            <p:cNvSpPr/>
            <p:nvPr/>
          </p:nvSpPr>
          <p:spPr>
            <a:xfrm flipH="1">
              <a:off x="1390850" y="3485929"/>
              <a:ext cx="13049" cy="16120"/>
            </a:xfrm>
            <a:custGeom>
              <a:avLst/>
              <a:gdLst/>
              <a:ahLst/>
              <a:cxnLst/>
              <a:rect l="l" t="t" r="r" b="b"/>
              <a:pathLst>
                <a:path w="85" h="105" extrusionOk="0">
                  <a:moveTo>
                    <a:pt x="78" y="0"/>
                  </a:moveTo>
                  <a:cubicBezTo>
                    <a:pt x="72" y="7"/>
                    <a:pt x="72" y="7"/>
                    <a:pt x="66" y="7"/>
                  </a:cubicBezTo>
                  <a:lnTo>
                    <a:pt x="59" y="13"/>
                  </a:lnTo>
                  <a:lnTo>
                    <a:pt x="47" y="32"/>
                  </a:lnTo>
                  <a:cubicBezTo>
                    <a:pt x="40" y="32"/>
                    <a:pt x="34" y="38"/>
                    <a:pt x="28" y="45"/>
                  </a:cubicBezTo>
                  <a:cubicBezTo>
                    <a:pt x="21" y="51"/>
                    <a:pt x="15" y="58"/>
                    <a:pt x="15" y="64"/>
                  </a:cubicBezTo>
                  <a:cubicBezTo>
                    <a:pt x="0" y="78"/>
                    <a:pt x="23" y="104"/>
                    <a:pt x="40" y="104"/>
                  </a:cubicBezTo>
                  <a:cubicBezTo>
                    <a:pt x="45" y="104"/>
                    <a:pt x="50" y="102"/>
                    <a:pt x="53" y="96"/>
                  </a:cubicBezTo>
                  <a:lnTo>
                    <a:pt x="66" y="77"/>
                  </a:lnTo>
                  <a:cubicBezTo>
                    <a:pt x="72" y="70"/>
                    <a:pt x="72" y="64"/>
                    <a:pt x="78" y="51"/>
                  </a:cubicBezTo>
                  <a:lnTo>
                    <a:pt x="85" y="32"/>
                  </a:lnTo>
                  <a:cubicBezTo>
                    <a:pt x="85" y="32"/>
                    <a:pt x="85" y="26"/>
                    <a:pt x="85" y="26"/>
                  </a:cubicBezTo>
                  <a:cubicBezTo>
                    <a:pt x="85" y="19"/>
                    <a:pt x="85" y="19"/>
                    <a:pt x="85" y="13"/>
                  </a:cubicBezTo>
                  <a:cubicBezTo>
                    <a:pt x="85" y="13"/>
                    <a:pt x="85" y="7"/>
                    <a:pt x="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3" name="Google Shape;1003;p43"/>
            <p:cNvSpPr/>
            <p:nvPr/>
          </p:nvSpPr>
          <p:spPr>
            <a:xfrm flipH="1">
              <a:off x="1358610" y="3458602"/>
              <a:ext cx="9979" cy="6909"/>
            </a:xfrm>
            <a:custGeom>
              <a:avLst/>
              <a:gdLst/>
              <a:ahLst/>
              <a:cxnLst/>
              <a:rect l="l" t="t" r="r" b="b"/>
              <a:pathLst>
                <a:path w="65" h="45" extrusionOk="0">
                  <a:moveTo>
                    <a:pt x="33" y="0"/>
                  </a:moveTo>
                  <a:cubicBezTo>
                    <a:pt x="7" y="0"/>
                    <a:pt x="1" y="45"/>
                    <a:pt x="26" y="45"/>
                  </a:cubicBezTo>
                  <a:cubicBezTo>
                    <a:pt x="58" y="45"/>
                    <a:pt x="65" y="0"/>
                    <a:pt x="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4" name="Google Shape;1004;p43"/>
            <p:cNvSpPr/>
            <p:nvPr/>
          </p:nvSpPr>
          <p:spPr>
            <a:xfrm flipH="1">
              <a:off x="1270796" y="3344228"/>
              <a:ext cx="284017" cy="282021"/>
            </a:xfrm>
            <a:custGeom>
              <a:avLst/>
              <a:gdLst/>
              <a:ahLst/>
              <a:cxnLst/>
              <a:rect l="l" t="t" r="r" b="b"/>
              <a:pathLst>
                <a:path w="1850" h="1837" extrusionOk="0">
                  <a:moveTo>
                    <a:pt x="121" y="1686"/>
                  </a:moveTo>
                  <a:lnTo>
                    <a:pt x="153" y="1692"/>
                  </a:lnTo>
                  <a:lnTo>
                    <a:pt x="121" y="1711"/>
                  </a:lnTo>
                  <a:lnTo>
                    <a:pt x="121" y="1686"/>
                  </a:lnTo>
                  <a:close/>
                  <a:moveTo>
                    <a:pt x="1790" y="1"/>
                  </a:moveTo>
                  <a:cubicBezTo>
                    <a:pt x="1786" y="1"/>
                    <a:pt x="1783" y="1"/>
                    <a:pt x="1780" y="2"/>
                  </a:cubicBezTo>
                  <a:lnTo>
                    <a:pt x="1760" y="2"/>
                  </a:lnTo>
                  <a:cubicBezTo>
                    <a:pt x="1665" y="27"/>
                    <a:pt x="1576" y="59"/>
                    <a:pt x="1487" y="104"/>
                  </a:cubicBezTo>
                  <a:cubicBezTo>
                    <a:pt x="1482" y="79"/>
                    <a:pt x="1458" y="61"/>
                    <a:pt x="1432" y="61"/>
                  </a:cubicBezTo>
                  <a:cubicBezTo>
                    <a:pt x="1425" y="61"/>
                    <a:pt x="1418" y="63"/>
                    <a:pt x="1411" y="65"/>
                  </a:cubicBezTo>
                  <a:cubicBezTo>
                    <a:pt x="922" y="307"/>
                    <a:pt x="515" y="695"/>
                    <a:pt x="242" y="1171"/>
                  </a:cubicBezTo>
                  <a:cubicBezTo>
                    <a:pt x="204" y="1247"/>
                    <a:pt x="165" y="1324"/>
                    <a:pt x="127" y="1400"/>
                  </a:cubicBezTo>
                  <a:cubicBezTo>
                    <a:pt x="121" y="1400"/>
                    <a:pt x="115" y="1406"/>
                    <a:pt x="108" y="1413"/>
                  </a:cubicBezTo>
                  <a:cubicBezTo>
                    <a:pt x="32" y="1521"/>
                    <a:pt x="0" y="1661"/>
                    <a:pt x="32" y="1794"/>
                  </a:cubicBezTo>
                  <a:cubicBezTo>
                    <a:pt x="37" y="1819"/>
                    <a:pt x="58" y="1836"/>
                    <a:pt x="82" y="1836"/>
                  </a:cubicBezTo>
                  <a:cubicBezTo>
                    <a:pt x="88" y="1836"/>
                    <a:pt x="95" y="1835"/>
                    <a:pt x="102" y="1832"/>
                  </a:cubicBezTo>
                  <a:cubicBezTo>
                    <a:pt x="191" y="1800"/>
                    <a:pt x="267" y="1743"/>
                    <a:pt x="324" y="1661"/>
                  </a:cubicBezTo>
                  <a:lnTo>
                    <a:pt x="350" y="1705"/>
                  </a:lnTo>
                  <a:cubicBezTo>
                    <a:pt x="359" y="1724"/>
                    <a:pt x="378" y="1734"/>
                    <a:pt x="397" y="1734"/>
                  </a:cubicBezTo>
                  <a:cubicBezTo>
                    <a:pt x="416" y="1734"/>
                    <a:pt x="436" y="1724"/>
                    <a:pt x="445" y="1705"/>
                  </a:cubicBezTo>
                  <a:cubicBezTo>
                    <a:pt x="648" y="1184"/>
                    <a:pt x="992" y="726"/>
                    <a:pt x="1424" y="377"/>
                  </a:cubicBezTo>
                  <a:cubicBezTo>
                    <a:pt x="1551" y="275"/>
                    <a:pt x="1678" y="186"/>
                    <a:pt x="1811" y="110"/>
                  </a:cubicBezTo>
                  <a:cubicBezTo>
                    <a:pt x="1837" y="97"/>
                    <a:pt x="1849" y="72"/>
                    <a:pt x="1843" y="46"/>
                  </a:cubicBezTo>
                  <a:cubicBezTo>
                    <a:pt x="1838" y="19"/>
                    <a:pt x="1813" y="1"/>
                    <a:pt x="1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5" name="Google Shape;1005;p43"/>
            <p:cNvSpPr/>
            <p:nvPr/>
          </p:nvSpPr>
          <p:spPr>
            <a:xfrm flipH="1">
              <a:off x="1407431" y="3826442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9E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6" name="Google Shape;1006;p43"/>
            <p:cNvSpPr/>
            <p:nvPr/>
          </p:nvSpPr>
          <p:spPr>
            <a:xfrm flipH="1">
              <a:off x="1398680" y="3774398"/>
              <a:ext cx="14738" cy="53119"/>
            </a:xfrm>
            <a:custGeom>
              <a:avLst/>
              <a:gdLst/>
              <a:ahLst/>
              <a:cxnLst/>
              <a:rect l="l" t="t" r="r" b="b"/>
              <a:pathLst>
                <a:path w="96" h="346" extrusionOk="0">
                  <a:moveTo>
                    <a:pt x="66" y="0"/>
                  </a:moveTo>
                  <a:cubicBezTo>
                    <a:pt x="55" y="0"/>
                    <a:pt x="44" y="7"/>
                    <a:pt x="39" y="21"/>
                  </a:cubicBezTo>
                  <a:cubicBezTo>
                    <a:pt x="32" y="47"/>
                    <a:pt x="26" y="72"/>
                    <a:pt x="20" y="98"/>
                  </a:cubicBezTo>
                  <a:cubicBezTo>
                    <a:pt x="7" y="123"/>
                    <a:pt x="7" y="149"/>
                    <a:pt x="1" y="180"/>
                  </a:cubicBezTo>
                  <a:cubicBezTo>
                    <a:pt x="1" y="206"/>
                    <a:pt x="1" y="231"/>
                    <a:pt x="1" y="257"/>
                  </a:cubicBezTo>
                  <a:cubicBezTo>
                    <a:pt x="1" y="269"/>
                    <a:pt x="7" y="288"/>
                    <a:pt x="7" y="301"/>
                  </a:cubicBezTo>
                  <a:cubicBezTo>
                    <a:pt x="13" y="307"/>
                    <a:pt x="20" y="314"/>
                    <a:pt x="20" y="326"/>
                  </a:cubicBezTo>
                  <a:cubicBezTo>
                    <a:pt x="26" y="326"/>
                    <a:pt x="26" y="333"/>
                    <a:pt x="32" y="333"/>
                  </a:cubicBezTo>
                  <a:lnTo>
                    <a:pt x="39" y="339"/>
                  </a:lnTo>
                  <a:cubicBezTo>
                    <a:pt x="46" y="344"/>
                    <a:pt x="53" y="346"/>
                    <a:pt x="60" y="346"/>
                  </a:cubicBezTo>
                  <a:cubicBezTo>
                    <a:pt x="73" y="346"/>
                    <a:pt x="86" y="339"/>
                    <a:pt x="90" y="326"/>
                  </a:cubicBezTo>
                  <a:lnTo>
                    <a:pt x="90" y="320"/>
                  </a:lnTo>
                  <a:cubicBezTo>
                    <a:pt x="90" y="314"/>
                    <a:pt x="96" y="307"/>
                    <a:pt x="96" y="301"/>
                  </a:cubicBezTo>
                  <a:cubicBezTo>
                    <a:pt x="96" y="295"/>
                    <a:pt x="96" y="288"/>
                    <a:pt x="96" y="282"/>
                  </a:cubicBezTo>
                  <a:cubicBezTo>
                    <a:pt x="96" y="269"/>
                    <a:pt x="96" y="257"/>
                    <a:pt x="90" y="244"/>
                  </a:cubicBezTo>
                  <a:cubicBezTo>
                    <a:pt x="90" y="218"/>
                    <a:pt x="83" y="199"/>
                    <a:pt x="83" y="174"/>
                  </a:cubicBezTo>
                  <a:cubicBezTo>
                    <a:pt x="77" y="129"/>
                    <a:pt x="83" y="85"/>
                    <a:pt x="90" y="41"/>
                  </a:cubicBezTo>
                  <a:cubicBezTo>
                    <a:pt x="96" y="28"/>
                    <a:pt x="90" y="9"/>
                    <a:pt x="77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7" name="Google Shape;1007;p43"/>
            <p:cNvSpPr/>
            <p:nvPr/>
          </p:nvSpPr>
          <p:spPr>
            <a:xfrm flipH="1">
              <a:off x="1383020" y="3831969"/>
              <a:ext cx="9825" cy="28248"/>
            </a:xfrm>
            <a:custGeom>
              <a:avLst/>
              <a:gdLst/>
              <a:ahLst/>
              <a:cxnLst/>
              <a:rect l="l" t="t" r="r" b="b"/>
              <a:pathLst>
                <a:path w="64" h="184" extrusionOk="0">
                  <a:moveTo>
                    <a:pt x="35" y="1"/>
                  </a:moveTo>
                  <a:cubicBezTo>
                    <a:pt x="21" y="1"/>
                    <a:pt x="12" y="12"/>
                    <a:pt x="6" y="28"/>
                  </a:cubicBezTo>
                  <a:cubicBezTo>
                    <a:pt x="6" y="53"/>
                    <a:pt x="6" y="72"/>
                    <a:pt x="0" y="98"/>
                  </a:cubicBezTo>
                  <a:cubicBezTo>
                    <a:pt x="0" y="104"/>
                    <a:pt x="0" y="117"/>
                    <a:pt x="0" y="123"/>
                  </a:cubicBezTo>
                  <a:cubicBezTo>
                    <a:pt x="0" y="129"/>
                    <a:pt x="0" y="136"/>
                    <a:pt x="0" y="142"/>
                  </a:cubicBezTo>
                  <a:cubicBezTo>
                    <a:pt x="6" y="155"/>
                    <a:pt x="6" y="161"/>
                    <a:pt x="13" y="174"/>
                  </a:cubicBezTo>
                  <a:cubicBezTo>
                    <a:pt x="16" y="180"/>
                    <a:pt x="21" y="183"/>
                    <a:pt x="26" y="183"/>
                  </a:cubicBezTo>
                  <a:cubicBezTo>
                    <a:pt x="32" y="183"/>
                    <a:pt x="38" y="180"/>
                    <a:pt x="45" y="174"/>
                  </a:cubicBezTo>
                  <a:cubicBezTo>
                    <a:pt x="45" y="168"/>
                    <a:pt x="51" y="155"/>
                    <a:pt x="57" y="142"/>
                  </a:cubicBezTo>
                  <a:cubicBezTo>
                    <a:pt x="57" y="136"/>
                    <a:pt x="57" y="136"/>
                    <a:pt x="64" y="129"/>
                  </a:cubicBezTo>
                  <a:cubicBezTo>
                    <a:pt x="64" y="117"/>
                    <a:pt x="64" y="110"/>
                    <a:pt x="64" y="104"/>
                  </a:cubicBezTo>
                  <a:cubicBezTo>
                    <a:pt x="64" y="79"/>
                    <a:pt x="64" y="53"/>
                    <a:pt x="64" y="34"/>
                  </a:cubicBezTo>
                  <a:cubicBezTo>
                    <a:pt x="64" y="15"/>
                    <a:pt x="57" y="2"/>
                    <a:pt x="45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8" name="Google Shape;1008;p43"/>
            <p:cNvSpPr/>
            <p:nvPr/>
          </p:nvSpPr>
          <p:spPr>
            <a:xfrm flipH="1">
              <a:off x="1350781" y="3898137"/>
              <a:ext cx="14738" cy="31933"/>
            </a:xfrm>
            <a:custGeom>
              <a:avLst/>
              <a:gdLst/>
              <a:ahLst/>
              <a:cxnLst/>
              <a:rect l="l" t="t" r="r" b="b"/>
              <a:pathLst>
                <a:path w="96" h="208" extrusionOk="0">
                  <a:moveTo>
                    <a:pt x="30" y="1"/>
                  </a:moveTo>
                  <a:cubicBezTo>
                    <a:pt x="26" y="1"/>
                    <a:pt x="23" y="2"/>
                    <a:pt x="19" y="3"/>
                  </a:cubicBezTo>
                  <a:cubicBezTo>
                    <a:pt x="6" y="10"/>
                    <a:pt x="0" y="23"/>
                    <a:pt x="6" y="35"/>
                  </a:cubicBezTo>
                  <a:cubicBezTo>
                    <a:pt x="13" y="67"/>
                    <a:pt x="19" y="92"/>
                    <a:pt x="32" y="124"/>
                  </a:cubicBezTo>
                  <a:cubicBezTo>
                    <a:pt x="32" y="131"/>
                    <a:pt x="32" y="137"/>
                    <a:pt x="38" y="143"/>
                  </a:cubicBezTo>
                  <a:cubicBezTo>
                    <a:pt x="45" y="150"/>
                    <a:pt x="45" y="156"/>
                    <a:pt x="45" y="162"/>
                  </a:cubicBezTo>
                  <a:cubicBezTo>
                    <a:pt x="51" y="175"/>
                    <a:pt x="57" y="188"/>
                    <a:pt x="70" y="200"/>
                  </a:cubicBezTo>
                  <a:cubicBezTo>
                    <a:pt x="72" y="205"/>
                    <a:pt x="77" y="207"/>
                    <a:pt x="81" y="207"/>
                  </a:cubicBezTo>
                  <a:cubicBezTo>
                    <a:pt x="88" y="207"/>
                    <a:pt x="95" y="202"/>
                    <a:pt x="95" y="194"/>
                  </a:cubicBezTo>
                  <a:cubicBezTo>
                    <a:pt x="95" y="181"/>
                    <a:pt x="95" y="162"/>
                    <a:pt x="89" y="150"/>
                  </a:cubicBezTo>
                  <a:cubicBezTo>
                    <a:pt x="89" y="143"/>
                    <a:pt x="89" y="137"/>
                    <a:pt x="89" y="131"/>
                  </a:cubicBezTo>
                  <a:cubicBezTo>
                    <a:pt x="89" y="118"/>
                    <a:pt x="89" y="111"/>
                    <a:pt x="83" y="99"/>
                  </a:cubicBezTo>
                  <a:lnTo>
                    <a:pt x="57" y="16"/>
                  </a:lnTo>
                  <a:cubicBezTo>
                    <a:pt x="53" y="7"/>
                    <a:pt x="41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43"/>
            <p:cNvSpPr/>
            <p:nvPr/>
          </p:nvSpPr>
          <p:spPr>
            <a:xfrm flipH="1">
              <a:off x="1314703" y="3927153"/>
              <a:ext cx="25485" cy="25945"/>
            </a:xfrm>
            <a:custGeom>
              <a:avLst/>
              <a:gdLst/>
              <a:ahLst/>
              <a:cxnLst/>
              <a:rect l="l" t="t" r="r" b="b"/>
              <a:pathLst>
                <a:path w="166" h="169" extrusionOk="0">
                  <a:moveTo>
                    <a:pt x="26" y="0"/>
                  </a:moveTo>
                  <a:cubicBezTo>
                    <a:pt x="21" y="0"/>
                    <a:pt x="16" y="2"/>
                    <a:pt x="13" y="5"/>
                  </a:cubicBezTo>
                  <a:cubicBezTo>
                    <a:pt x="0" y="11"/>
                    <a:pt x="0" y="24"/>
                    <a:pt x="13" y="31"/>
                  </a:cubicBezTo>
                  <a:cubicBezTo>
                    <a:pt x="32" y="56"/>
                    <a:pt x="51" y="75"/>
                    <a:pt x="70" y="100"/>
                  </a:cubicBezTo>
                  <a:lnTo>
                    <a:pt x="96" y="132"/>
                  </a:lnTo>
                  <a:lnTo>
                    <a:pt x="115" y="145"/>
                  </a:lnTo>
                  <a:cubicBezTo>
                    <a:pt x="121" y="151"/>
                    <a:pt x="127" y="158"/>
                    <a:pt x="134" y="164"/>
                  </a:cubicBezTo>
                  <a:cubicBezTo>
                    <a:pt x="137" y="167"/>
                    <a:pt x="140" y="169"/>
                    <a:pt x="143" y="169"/>
                  </a:cubicBezTo>
                  <a:cubicBezTo>
                    <a:pt x="146" y="169"/>
                    <a:pt x="150" y="167"/>
                    <a:pt x="153" y="164"/>
                  </a:cubicBezTo>
                  <a:cubicBezTo>
                    <a:pt x="159" y="158"/>
                    <a:pt x="165" y="145"/>
                    <a:pt x="159" y="139"/>
                  </a:cubicBezTo>
                  <a:cubicBezTo>
                    <a:pt x="153" y="132"/>
                    <a:pt x="153" y="126"/>
                    <a:pt x="146" y="119"/>
                  </a:cubicBezTo>
                  <a:lnTo>
                    <a:pt x="127" y="100"/>
                  </a:lnTo>
                  <a:cubicBezTo>
                    <a:pt x="121" y="88"/>
                    <a:pt x="108" y="81"/>
                    <a:pt x="102" y="69"/>
                  </a:cubicBezTo>
                  <a:cubicBezTo>
                    <a:pt x="89" y="56"/>
                    <a:pt x="57" y="24"/>
                    <a:pt x="38" y="5"/>
                  </a:cubicBezTo>
                  <a:cubicBezTo>
                    <a:pt x="35" y="2"/>
                    <a:pt x="30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43"/>
            <p:cNvSpPr/>
            <p:nvPr/>
          </p:nvSpPr>
          <p:spPr>
            <a:xfrm flipH="1">
              <a:off x="1345868" y="3874495"/>
              <a:ext cx="7062" cy="8597"/>
            </a:xfrm>
            <a:custGeom>
              <a:avLst/>
              <a:gdLst/>
              <a:ahLst/>
              <a:cxnLst/>
              <a:rect l="l" t="t" r="r" b="b"/>
              <a:pathLst>
                <a:path w="46" h="56" extrusionOk="0">
                  <a:moveTo>
                    <a:pt x="26" y="0"/>
                  </a:moveTo>
                  <a:cubicBezTo>
                    <a:pt x="24" y="0"/>
                    <a:pt x="23" y="2"/>
                    <a:pt x="20" y="5"/>
                  </a:cubicBezTo>
                  <a:lnTo>
                    <a:pt x="13" y="5"/>
                  </a:lnTo>
                  <a:cubicBezTo>
                    <a:pt x="7" y="5"/>
                    <a:pt x="7" y="5"/>
                    <a:pt x="7" y="11"/>
                  </a:cubicBezTo>
                  <a:cubicBezTo>
                    <a:pt x="1" y="11"/>
                    <a:pt x="1" y="11"/>
                    <a:pt x="7" y="18"/>
                  </a:cubicBezTo>
                  <a:cubicBezTo>
                    <a:pt x="1" y="18"/>
                    <a:pt x="1" y="24"/>
                    <a:pt x="7" y="24"/>
                  </a:cubicBezTo>
                  <a:cubicBezTo>
                    <a:pt x="7" y="30"/>
                    <a:pt x="7" y="30"/>
                    <a:pt x="7" y="37"/>
                  </a:cubicBezTo>
                  <a:lnTo>
                    <a:pt x="13" y="49"/>
                  </a:lnTo>
                  <a:cubicBezTo>
                    <a:pt x="13" y="49"/>
                    <a:pt x="20" y="49"/>
                    <a:pt x="26" y="56"/>
                  </a:cubicBezTo>
                  <a:lnTo>
                    <a:pt x="39" y="56"/>
                  </a:lnTo>
                  <a:cubicBezTo>
                    <a:pt x="45" y="49"/>
                    <a:pt x="45" y="49"/>
                    <a:pt x="39" y="49"/>
                  </a:cubicBezTo>
                  <a:cubicBezTo>
                    <a:pt x="45" y="43"/>
                    <a:pt x="45" y="43"/>
                    <a:pt x="39" y="43"/>
                  </a:cubicBezTo>
                  <a:cubicBezTo>
                    <a:pt x="45" y="37"/>
                    <a:pt x="45" y="30"/>
                    <a:pt x="45" y="30"/>
                  </a:cubicBezTo>
                  <a:cubicBezTo>
                    <a:pt x="45" y="24"/>
                    <a:pt x="45" y="24"/>
                    <a:pt x="45" y="24"/>
                  </a:cubicBezTo>
                  <a:lnTo>
                    <a:pt x="45" y="11"/>
                  </a:lnTo>
                  <a:cubicBezTo>
                    <a:pt x="45" y="5"/>
                    <a:pt x="39" y="5"/>
                    <a:pt x="39" y="5"/>
                  </a:cubicBezTo>
                  <a:lnTo>
                    <a:pt x="32" y="5"/>
                  </a:ln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43"/>
            <p:cNvSpPr/>
            <p:nvPr/>
          </p:nvSpPr>
          <p:spPr>
            <a:xfrm flipH="1">
              <a:off x="1371353" y="3783456"/>
              <a:ext cx="7830" cy="21954"/>
            </a:xfrm>
            <a:custGeom>
              <a:avLst/>
              <a:gdLst/>
              <a:ahLst/>
              <a:cxnLst/>
              <a:rect l="l" t="t" r="r" b="b"/>
              <a:pathLst>
                <a:path w="51" h="143" extrusionOk="0">
                  <a:moveTo>
                    <a:pt x="32" y="1"/>
                  </a:moveTo>
                  <a:cubicBezTo>
                    <a:pt x="25" y="1"/>
                    <a:pt x="13" y="7"/>
                    <a:pt x="13" y="13"/>
                  </a:cubicBezTo>
                  <a:cubicBezTo>
                    <a:pt x="13" y="20"/>
                    <a:pt x="6" y="32"/>
                    <a:pt x="6" y="39"/>
                  </a:cubicBezTo>
                  <a:lnTo>
                    <a:pt x="6" y="64"/>
                  </a:lnTo>
                  <a:cubicBezTo>
                    <a:pt x="6" y="83"/>
                    <a:pt x="0" y="102"/>
                    <a:pt x="0" y="115"/>
                  </a:cubicBezTo>
                  <a:cubicBezTo>
                    <a:pt x="0" y="128"/>
                    <a:pt x="6" y="140"/>
                    <a:pt x="19" y="140"/>
                  </a:cubicBezTo>
                  <a:cubicBezTo>
                    <a:pt x="21" y="142"/>
                    <a:pt x="24" y="142"/>
                    <a:pt x="26" y="142"/>
                  </a:cubicBezTo>
                  <a:cubicBezTo>
                    <a:pt x="36" y="142"/>
                    <a:pt x="46" y="132"/>
                    <a:pt x="51" y="121"/>
                  </a:cubicBezTo>
                  <a:lnTo>
                    <a:pt x="51" y="70"/>
                  </a:lnTo>
                  <a:lnTo>
                    <a:pt x="51" y="45"/>
                  </a:lnTo>
                  <a:cubicBezTo>
                    <a:pt x="51" y="39"/>
                    <a:pt x="51" y="26"/>
                    <a:pt x="51" y="20"/>
                  </a:cubicBezTo>
                  <a:cubicBezTo>
                    <a:pt x="45" y="7"/>
                    <a:pt x="3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43"/>
            <p:cNvSpPr/>
            <p:nvPr/>
          </p:nvSpPr>
          <p:spPr>
            <a:xfrm flipH="1">
              <a:off x="1063540" y="4801924"/>
              <a:ext cx="83516" cy="129112"/>
            </a:xfrm>
            <a:custGeom>
              <a:avLst/>
              <a:gdLst/>
              <a:ahLst/>
              <a:cxnLst/>
              <a:rect l="l" t="t" r="r" b="b"/>
              <a:pathLst>
                <a:path w="544" h="841" extrusionOk="0">
                  <a:moveTo>
                    <a:pt x="467" y="1"/>
                  </a:moveTo>
                  <a:cubicBezTo>
                    <a:pt x="453" y="1"/>
                    <a:pt x="438" y="6"/>
                    <a:pt x="426" y="20"/>
                  </a:cubicBezTo>
                  <a:cubicBezTo>
                    <a:pt x="375" y="77"/>
                    <a:pt x="331" y="141"/>
                    <a:pt x="293" y="211"/>
                  </a:cubicBezTo>
                  <a:cubicBezTo>
                    <a:pt x="255" y="274"/>
                    <a:pt x="217" y="338"/>
                    <a:pt x="178" y="408"/>
                  </a:cubicBezTo>
                  <a:cubicBezTo>
                    <a:pt x="96" y="535"/>
                    <a:pt x="39" y="675"/>
                    <a:pt x="1" y="821"/>
                  </a:cubicBezTo>
                  <a:cubicBezTo>
                    <a:pt x="1" y="833"/>
                    <a:pt x="8" y="840"/>
                    <a:pt x="18" y="840"/>
                  </a:cubicBezTo>
                  <a:cubicBezTo>
                    <a:pt x="22" y="840"/>
                    <a:pt x="28" y="838"/>
                    <a:pt x="32" y="833"/>
                  </a:cubicBezTo>
                  <a:cubicBezTo>
                    <a:pt x="121" y="713"/>
                    <a:pt x="198" y="586"/>
                    <a:pt x="267" y="459"/>
                  </a:cubicBezTo>
                  <a:cubicBezTo>
                    <a:pt x="306" y="395"/>
                    <a:pt x="344" y="331"/>
                    <a:pt x="388" y="268"/>
                  </a:cubicBezTo>
                  <a:cubicBezTo>
                    <a:pt x="426" y="211"/>
                    <a:pt x="477" y="154"/>
                    <a:pt x="515" y="90"/>
                  </a:cubicBezTo>
                  <a:cubicBezTo>
                    <a:pt x="543" y="44"/>
                    <a:pt x="507" y="1"/>
                    <a:pt x="467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43"/>
            <p:cNvSpPr/>
            <p:nvPr/>
          </p:nvSpPr>
          <p:spPr>
            <a:xfrm flipH="1">
              <a:off x="479080" y="4889739"/>
              <a:ext cx="75840" cy="140013"/>
            </a:xfrm>
            <a:custGeom>
              <a:avLst/>
              <a:gdLst/>
              <a:ahLst/>
              <a:cxnLst/>
              <a:rect l="l" t="t" r="r" b="b"/>
              <a:pathLst>
                <a:path w="494" h="912" extrusionOk="0">
                  <a:moveTo>
                    <a:pt x="50" y="0"/>
                  </a:moveTo>
                  <a:cubicBezTo>
                    <a:pt x="28" y="0"/>
                    <a:pt x="5" y="14"/>
                    <a:pt x="1" y="39"/>
                  </a:cubicBezTo>
                  <a:cubicBezTo>
                    <a:pt x="7" y="64"/>
                    <a:pt x="14" y="90"/>
                    <a:pt x="26" y="115"/>
                  </a:cubicBezTo>
                  <a:cubicBezTo>
                    <a:pt x="33" y="134"/>
                    <a:pt x="45" y="160"/>
                    <a:pt x="58" y="179"/>
                  </a:cubicBezTo>
                  <a:cubicBezTo>
                    <a:pt x="77" y="211"/>
                    <a:pt x="96" y="236"/>
                    <a:pt x="122" y="261"/>
                  </a:cubicBezTo>
                  <a:cubicBezTo>
                    <a:pt x="141" y="344"/>
                    <a:pt x="153" y="433"/>
                    <a:pt x="160" y="516"/>
                  </a:cubicBezTo>
                  <a:cubicBezTo>
                    <a:pt x="185" y="668"/>
                    <a:pt x="249" y="833"/>
                    <a:pt x="401" y="903"/>
                  </a:cubicBezTo>
                  <a:cubicBezTo>
                    <a:pt x="410" y="909"/>
                    <a:pt x="418" y="911"/>
                    <a:pt x="425" y="911"/>
                  </a:cubicBezTo>
                  <a:cubicBezTo>
                    <a:pt x="469" y="911"/>
                    <a:pt x="494" y="829"/>
                    <a:pt x="439" y="802"/>
                  </a:cubicBezTo>
                  <a:cubicBezTo>
                    <a:pt x="287" y="738"/>
                    <a:pt x="268" y="560"/>
                    <a:pt x="249" y="414"/>
                  </a:cubicBezTo>
                  <a:cubicBezTo>
                    <a:pt x="242" y="338"/>
                    <a:pt x="223" y="261"/>
                    <a:pt x="192" y="185"/>
                  </a:cubicBezTo>
                  <a:cubicBezTo>
                    <a:pt x="172" y="134"/>
                    <a:pt x="141" y="90"/>
                    <a:pt x="96" y="58"/>
                  </a:cubicBezTo>
                  <a:cubicBezTo>
                    <a:pt x="96" y="52"/>
                    <a:pt x="96" y="39"/>
                    <a:pt x="96" y="39"/>
                  </a:cubicBezTo>
                  <a:lnTo>
                    <a:pt x="96" y="33"/>
                  </a:lnTo>
                  <a:cubicBezTo>
                    <a:pt x="90" y="26"/>
                    <a:pt x="90" y="20"/>
                    <a:pt x="83" y="14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43"/>
            <p:cNvSpPr/>
            <p:nvPr/>
          </p:nvSpPr>
          <p:spPr>
            <a:xfrm flipH="1">
              <a:off x="604508" y="4611710"/>
              <a:ext cx="504475" cy="221840"/>
            </a:xfrm>
            <a:custGeom>
              <a:avLst/>
              <a:gdLst/>
              <a:ahLst/>
              <a:cxnLst/>
              <a:rect l="l" t="t" r="r" b="b"/>
              <a:pathLst>
                <a:path w="3286" h="1445" extrusionOk="0">
                  <a:moveTo>
                    <a:pt x="1386" y="1"/>
                  </a:moveTo>
                  <a:lnTo>
                    <a:pt x="1386" y="1"/>
                  </a:lnTo>
                  <a:cubicBezTo>
                    <a:pt x="1367" y="58"/>
                    <a:pt x="1379" y="122"/>
                    <a:pt x="1405" y="172"/>
                  </a:cubicBezTo>
                  <a:cubicBezTo>
                    <a:pt x="1456" y="236"/>
                    <a:pt x="1494" y="312"/>
                    <a:pt x="1519" y="388"/>
                  </a:cubicBezTo>
                  <a:cubicBezTo>
                    <a:pt x="1538" y="516"/>
                    <a:pt x="1424" y="630"/>
                    <a:pt x="1297" y="655"/>
                  </a:cubicBezTo>
                  <a:cubicBezTo>
                    <a:pt x="1261" y="661"/>
                    <a:pt x="1224" y="664"/>
                    <a:pt x="1187" y="664"/>
                  </a:cubicBezTo>
                  <a:cubicBezTo>
                    <a:pt x="1100" y="664"/>
                    <a:pt x="1013" y="648"/>
                    <a:pt x="928" y="617"/>
                  </a:cubicBezTo>
                  <a:lnTo>
                    <a:pt x="928" y="617"/>
                  </a:lnTo>
                  <a:cubicBezTo>
                    <a:pt x="985" y="643"/>
                    <a:pt x="1011" y="713"/>
                    <a:pt x="985" y="776"/>
                  </a:cubicBezTo>
                  <a:cubicBezTo>
                    <a:pt x="947" y="833"/>
                    <a:pt x="890" y="871"/>
                    <a:pt x="820" y="871"/>
                  </a:cubicBezTo>
                  <a:cubicBezTo>
                    <a:pt x="750" y="871"/>
                    <a:pt x="687" y="859"/>
                    <a:pt x="623" y="840"/>
                  </a:cubicBezTo>
                  <a:lnTo>
                    <a:pt x="77" y="681"/>
                  </a:lnTo>
                  <a:lnTo>
                    <a:pt x="77" y="681"/>
                  </a:lnTo>
                  <a:cubicBezTo>
                    <a:pt x="140" y="757"/>
                    <a:pt x="147" y="865"/>
                    <a:pt x="83" y="948"/>
                  </a:cubicBezTo>
                  <a:cubicBezTo>
                    <a:pt x="70" y="967"/>
                    <a:pt x="51" y="986"/>
                    <a:pt x="26" y="1005"/>
                  </a:cubicBezTo>
                  <a:lnTo>
                    <a:pt x="19" y="1011"/>
                  </a:lnTo>
                  <a:lnTo>
                    <a:pt x="0" y="1024"/>
                  </a:lnTo>
                  <a:cubicBezTo>
                    <a:pt x="45" y="1049"/>
                    <a:pt x="96" y="1075"/>
                    <a:pt x="153" y="1100"/>
                  </a:cubicBezTo>
                  <a:cubicBezTo>
                    <a:pt x="156" y="1099"/>
                    <a:pt x="160" y="1099"/>
                    <a:pt x="163" y="1099"/>
                  </a:cubicBezTo>
                  <a:cubicBezTo>
                    <a:pt x="180" y="1099"/>
                    <a:pt x="200" y="1111"/>
                    <a:pt x="210" y="1132"/>
                  </a:cubicBezTo>
                  <a:cubicBezTo>
                    <a:pt x="477" y="1259"/>
                    <a:pt x="757" y="1354"/>
                    <a:pt x="1049" y="1399"/>
                  </a:cubicBezTo>
                  <a:cubicBezTo>
                    <a:pt x="1219" y="1431"/>
                    <a:pt x="1390" y="1445"/>
                    <a:pt x="1560" y="1445"/>
                  </a:cubicBezTo>
                  <a:cubicBezTo>
                    <a:pt x="1593" y="1445"/>
                    <a:pt x="1626" y="1444"/>
                    <a:pt x="1659" y="1443"/>
                  </a:cubicBezTo>
                  <a:lnTo>
                    <a:pt x="1703" y="1443"/>
                  </a:lnTo>
                  <a:cubicBezTo>
                    <a:pt x="1653" y="1437"/>
                    <a:pt x="1608" y="1405"/>
                    <a:pt x="1576" y="1367"/>
                  </a:cubicBezTo>
                  <a:cubicBezTo>
                    <a:pt x="1570" y="1354"/>
                    <a:pt x="1576" y="1348"/>
                    <a:pt x="1583" y="1342"/>
                  </a:cubicBezTo>
                  <a:cubicBezTo>
                    <a:pt x="1593" y="1341"/>
                    <a:pt x="1603" y="1340"/>
                    <a:pt x="1613" y="1340"/>
                  </a:cubicBezTo>
                  <a:cubicBezTo>
                    <a:pt x="1660" y="1340"/>
                    <a:pt x="1706" y="1351"/>
                    <a:pt x="1748" y="1367"/>
                  </a:cubicBezTo>
                  <a:cubicBezTo>
                    <a:pt x="1811" y="1380"/>
                    <a:pt x="1869" y="1393"/>
                    <a:pt x="1932" y="1405"/>
                  </a:cubicBezTo>
                  <a:cubicBezTo>
                    <a:pt x="1958" y="1412"/>
                    <a:pt x="1977" y="1418"/>
                    <a:pt x="2002" y="1418"/>
                  </a:cubicBezTo>
                  <a:cubicBezTo>
                    <a:pt x="2091" y="1405"/>
                    <a:pt x="2180" y="1393"/>
                    <a:pt x="2263" y="1380"/>
                  </a:cubicBezTo>
                  <a:cubicBezTo>
                    <a:pt x="2294" y="1380"/>
                    <a:pt x="2313" y="1405"/>
                    <a:pt x="2301" y="1437"/>
                  </a:cubicBezTo>
                  <a:lnTo>
                    <a:pt x="2307" y="1437"/>
                  </a:lnTo>
                  <a:cubicBezTo>
                    <a:pt x="2434" y="1431"/>
                    <a:pt x="2561" y="1418"/>
                    <a:pt x="2688" y="1399"/>
                  </a:cubicBezTo>
                  <a:cubicBezTo>
                    <a:pt x="2739" y="1386"/>
                    <a:pt x="2790" y="1373"/>
                    <a:pt x="2835" y="1361"/>
                  </a:cubicBezTo>
                  <a:cubicBezTo>
                    <a:pt x="2841" y="1348"/>
                    <a:pt x="2854" y="1335"/>
                    <a:pt x="2866" y="1335"/>
                  </a:cubicBezTo>
                  <a:lnTo>
                    <a:pt x="2949" y="1335"/>
                  </a:lnTo>
                  <a:cubicBezTo>
                    <a:pt x="2981" y="1329"/>
                    <a:pt x="3019" y="1323"/>
                    <a:pt x="3051" y="1316"/>
                  </a:cubicBezTo>
                  <a:lnTo>
                    <a:pt x="3070" y="1316"/>
                  </a:lnTo>
                  <a:cubicBezTo>
                    <a:pt x="3101" y="1310"/>
                    <a:pt x="3133" y="1304"/>
                    <a:pt x="3165" y="1291"/>
                  </a:cubicBezTo>
                  <a:cubicBezTo>
                    <a:pt x="3197" y="1284"/>
                    <a:pt x="3229" y="1265"/>
                    <a:pt x="3260" y="1253"/>
                  </a:cubicBezTo>
                  <a:cubicBezTo>
                    <a:pt x="3267" y="1246"/>
                    <a:pt x="3273" y="1246"/>
                    <a:pt x="3286" y="1246"/>
                  </a:cubicBezTo>
                  <a:cubicBezTo>
                    <a:pt x="3254" y="1196"/>
                    <a:pt x="3222" y="1145"/>
                    <a:pt x="3190" y="1107"/>
                  </a:cubicBezTo>
                  <a:cubicBezTo>
                    <a:pt x="3184" y="1094"/>
                    <a:pt x="3171" y="1075"/>
                    <a:pt x="3165" y="1062"/>
                  </a:cubicBezTo>
                  <a:cubicBezTo>
                    <a:pt x="3147" y="1077"/>
                    <a:pt x="3128" y="1082"/>
                    <a:pt x="3108" y="1082"/>
                  </a:cubicBezTo>
                  <a:cubicBezTo>
                    <a:pt x="3084" y="1082"/>
                    <a:pt x="3059" y="1075"/>
                    <a:pt x="3032" y="1068"/>
                  </a:cubicBezTo>
                  <a:cubicBezTo>
                    <a:pt x="2981" y="1062"/>
                    <a:pt x="2930" y="1049"/>
                    <a:pt x="2879" y="1037"/>
                  </a:cubicBezTo>
                  <a:cubicBezTo>
                    <a:pt x="2784" y="1011"/>
                    <a:pt x="2688" y="979"/>
                    <a:pt x="2593" y="935"/>
                  </a:cubicBezTo>
                  <a:cubicBezTo>
                    <a:pt x="2409" y="846"/>
                    <a:pt x="2237" y="732"/>
                    <a:pt x="2091" y="585"/>
                  </a:cubicBezTo>
                  <a:cubicBezTo>
                    <a:pt x="2076" y="570"/>
                    <a:pt x="2089" y="542"/>
                    <a:pt x="2109" y="542"/>
                  </a:cubicBezTo>
                  <a:cubicBezTo>
                    <a:pt x="2113" y="542"/>
                    <a:pt x="2118" y="544"/>
                    <a:pt x="2123" y="547"/>
                  </a:cubicBezTo>
                  <a:cubicBezTo>
                    <a:pt x="2352" y="738"/>
                    <a:pt x="2625" y="865"/>
                    <a:pt x="2917" y="929"/>
                  </a:cubicBezTo>
                  <a:cubicBezTo>
                    <a:pt x="2962" y="935"/>
                    <a:pt x="3013" y="948"/>
                    <a:pt x="3057" y="954"/>
                  </a:cubicBezTo>
                  <a:lnTo>
                    <a:pt x="3095" y="954"/>
                  </a:lnTo>
                  <a:cubicBezTo>
                    <a:pt x="2987" y="763"/>
                    <a:pt x="2879" y="573"/>
                    <a:pt x="2784" y="382"/>
                  </a:cubicBezTo>
                  <a:cubicBezTo>
                    <a:pt x="2739" y="293"/>
                    <a:pt x="2701" y="204"/>
                    <a:pt x="2663" y="115"/>
                  </a:cubicBezTo>
                  <a:cubicBezTo>
                    <a:pt x="2644" y="185"/>
                    <a:pt x="2606" y="249"/>
                    <a:pt x="2549" y="293"/>
                  </a:cubicBezTo>
                  <a:cubicBezTo>
                    <a:pt x="2465" y="345"/>
                    <a:pt x="2370" y="372"/>
                    <a:pt x="2276" y="372"/>
                  </a:cubicBezTo>
                  <a:cubicBezTo>
                    <a:pt x="2220" y="372"/>
                    <a:pt x="2164" y="363"/>
                    <a:pt x="2110" y="344"/>
                  </a:cubicBezTo>
                  <a:cubicBezTo>
                    <a:pt x="1932" y="293"/>
                    <a:pt x="1767" y="217"/>
                    <a:pt x="1602" y="122"/>
                  </a:cubicBezTo>
                  <a:cubicBezTo>
                    <a:pt x="1532" y="83"/>
                    <a:pt x="1456" y="45"/>
                    <a:pt x="1386" y="1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43"/>
            <p:cNvSpPr/>
            <p:nvPr/>
          </p:nvSpPr>
          <p:spPr>
            <a:xfrm flipH="1">
              <a:off x="1175151" y="3574358"/>
              <a:ext cx="48974" cy="47592"/>
            </a:xfrm>
            <a:custGeom>
              <a:avLst/>
              <a:gdLst/>
              <a:ahLst/>
              <a:cxnLst/>
              <a:rect l="l" t="t" r="r" b="b"/>
              <a:pathLst>
                <a:path w="319" h="310" extrusionOk="0">
                  <a:moveTo>
                    <a:pt x="147" y="0"/>
                  </a:moveTo>
                  <a:cubicBezTo>
                    <a:pt x="138" y="0"/>
                    <a:pt x="130" y="1"/>
                    <a:pt x="121" y="3"/>
                  </a:cubicBezTo>
                  <a:cubicBezTo>
                    <a:pt x="51" y="22"/>
                    <a:pt x="0" y="85"/>
                    <a:pt x="7" y="162"/>
                  </a:cubicBezTo>
                  <a:cubicBezTo>
                    <a:pt x="7" y="193"/>
                    <a:pt x="26" y="231"/>
                    <a:pt x="58" y="257"/>
                  </a:cubicBezTo>
                  <a:cubicBezTo>
                    <a:pt x="64" y="263"/>
                    <a:pt x="77" y="270"/>
                    <a:pt x="89" y="276"/>
                  </a:cubicBezTo>
                  <a:cubicBezTo>
                    <a:pt x="112" y="298"/>
                    <a:pt x="142" y="309"/>
                    <a:pt x="173" y="309"/>
                  </a:cubicBezTo>
                  <a:cubicBezTo>
                    <a:pt x="204" y="309"/>
                    <a:pt x="236" y="298"/>
                    <a:pt x="261" y="276"/>
                  </a:cubicBezTo>
                  <a:cubicBezTo>
                    <a:pt x="306" y="231"/>
                    <a:pt x="318" y="155"/>
                    <a:pt x="293" y="92"/>
                  </a:cubicBezTo>
                  <a:lnTo>
                    <a:pt x="293" y="85"/>
                  </a:lnTo>
                  <a:cubicBezTo>
                    <a:pt x="274" y="53"/>
                    <a:pt x="248" y="28"/>
                    <a:pt x="217" y="15"/>
                  </a:cubicBezTo>
                  <a:cubicBezTo>
                    <a:pt x="193" y="6"/>
                    <a:pt x="170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43"/>
            <p:cNvSpPr/>
            <p:nvPr/>
          </p:nvSpPr>
          <p:spPr>
            <a:xfrm flipH="1">
              <a:off x="1168396" y="4969878"/>
              <a:ext cx="540553" cy="68318"/>
            </a:xfrm>
            <a:custGeom>
              <a:avLst/>
              <a:gdLst/>
              <a:ahLst/>
              <a:cxnLst/>
              <a:rect l="l" t="t" r="r" b="b"/>
              <a:pathLst>
                <a:path w="3521" h="445" extrusionOk="0">
                  <a:moveTo>
                    <a:pt x="3521" y="0"/>
                  </a:moveTo>
                  <a:lnTo>
                    <a:pt x="3521" y="0"/>
                  </a:lnTo>
                  <a:cubicBezTo>
                    <a:pt x="3464" y="6"/>
                    <a:pt x="3419" y="6"/>
                    <a:pt x="3355" y="19"/>
                  </a:cubicBezTo>
                  <a:cubicBezTo>
                    <a:pt x="3286" y="25"/>
                    <a:pt x="3216" y="25"/>
                    <a:pt x="3152" y="25"/>
                  </a:cubicBezTo>
                  <a:lnTo>
                    <a:pt x="2771" y="38"/>
                  </a:lnTo>
                  <a:cubicBezTo>
                    <a:pt x="2307" y="57"/>
                    <a:pt x="1843" y="70"/>
                    <a:pt x="1385" y="95"/>
                  </a:cubicBezTo>
                  <a:cubicBezTo>
                    <a:pt x="1157" y="114"/>
                    <a:pt x="928" y="127"/>
                    <a:pt x="693" y="146"/>
                  </a:cubicBezTo>
                  <a:cubicBezTo>
                    <a:pt x="578" y="153"/>
                    <a:pt x="464" y="165"/>
                    <a:pt x="350" y="172"/>
                  </a:cubicBezTo>
                  <a:cubicBezTo>
                    <a:pt x="261" y="178"/>
                    <a:pt x="172" y="184"/>
                    <a:pt x="83" y="184"/>
                  </a:cubicBezTo>
                  <a:cubicBezTo>
                    <a:pt x="57" y="203"/>
                    <a:pt x="26" y="216"/>
                    <a:pt x="0" y="235"/>
                  </a:cubicBezTo>
                  <a:cubicBezTo>
                    <a:pt x="146" y="261"/>
                    <a:pt x="299" y="286"/>
                    <a:pt x="445" y="305"/>
                  </a:cubicBezTo>
                  <a:cubicBezTo>
                    <a:pt x="496" y="305"/>
                    <a:pt x="553" y="311"/>
                    <a:pt x="604" y="318"/>
                  </a:cubicBezTo>
                  <a:cubicBezTo>
                    <a:pt x="890" y="305"/>
                    <a:pt x="1176" y="286"/>
                    <a:pt x="1455" y="286"/>
                  </a:cubicBezTo>
                  <a:lnTo>
                    <a:pt x="2307" y="273"/>
                  </a:lnTo>
                  <a:cubicBezTo>
                    <a:pt x="2362" y="273"/>
                    <a:pt x="2645" y="293"/>
                    <a:pt x="2862" y="293"/>
                  </a:cubicBezTo>
                  <a:cubicBezTo>
                    <a:pt x="2998" y="293"/>
                    <a:pt x="3108" y="285"/>
                    <a:pt x="3120" y="261"/>
                  </a:cubicBezTo>
                  <a:lnTo>
                    <a:pt x="3120" y="261"/>
                  </a:lnTo>
                  <a:cubicBezTo>
                    <a:pt x="3089" y="324"/>
                    <a:pt x="3057" y="381"/>
                    <a:pt x="3025" y="445"/>
                  </a:cubicBezTo>
                  <a:lnTo>
                    <a:pt x="3451" y="445"/>
                  </a:lnTo>
                  <a:cubicBezTo>
                    <a:pt x="3444" y="369"/>
                    <a:pt x="3457" y="292"/>
                    <a:pt x="3489" y="229"/>
                  </a:cubicBezTo>
                  <a:cubicBezTo>
                    <a:pt x="3508" y="153"/>
                    <a:pt x="3521" y="76"/>
                    <a:pt x="3521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43"/>
            <p:cNvSpPr/>
            <p:nvPr/>
          </p:nvSpPr>
          <p:spPr>
            <a:xfrm flipH="1">
              <a:off x="604508" y="4975712"/>
              <a:ext cx="530881" cy="62484"/>
            </a:xfrm>
            <a:custGeom>
              <a:avLst/>
              <a:gdLst/>
              <a:ahLst/>
              <a:cxnLst/>
              <a:rect l="l" t="t" r="r" b="b"/>
              <a:pathLst>
                <a:path w="3458" h="407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15" y="32"/>
                    <a:pt x="115" y="57"/>
                    <a:pt x="115" y="83"/>
                  </a:cubicBezTo>
                  <a:cubicBezTo>
                    <a:pt x="122" y="191"/>
                    <a:pt x="90" y="292"/>
                    <a:pt x="26" y="381"/>
                  </a:cubicBezTo>
                  <a:cubicBezTo>
                    <a:pt x="20" y="388"/>
                    <a:pt x="13" y="394"/>
                    <a:pt x="1" y="407"/>
                  </a:cubicBezTo>
                  <a:lnTo>
                    <a:pt x="3420" y="388"/>
                  </a:lnTo>
                  <a:cubicBezTo>
                    <a:pt x="3432" y="356"/>
                    <a:pt x="3445" y="324"/>
                    <a:pt x="3458" y="299"/>
                  </a:cubicBezTo>
                  <a:lnTo>
                    <a:pt x="3382" y="292"/>
                  </a:lnTo>
                  <a:lnTo>
                    <a:pt x="3191" y="292"/>
                  </a:lnTo>
                  <a:cubicBezTo>
                    <a:pt x="3064" y="286"/>
                    <a:pt x="2937" y="280"/>
                    <a:pt x="2803" y="273"/>
                  </a:cubicBezTo>
                  <a:cubicBezTo>
                    <a:pt x="2352" y="261"/>
                    <a:pt x="1894" y="223"/>
                    <a:pt x="1450" y="178"/>
                  </a:cubicBezTo>
                  <a:cubicBezTo>
                    <a:pt x="998" y="134"/>
                    <a:pt x="554" y="83"/>
                    <a:pt x="109" y="0"/>
                  </a:cubicBezTo>
                  <a:close/>
                </a:path>
              </a:pathLst>
            </a:custGeom>
            <a:solidFill>
              <a:srgbClr val="682E1E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43"/>
            <p:cNvSpPr/>
            <p:nvPr/>
          </p:nvSpPr>
          <p:spPr>
            <a:xfrm flipH="1">
              <a:off x="1330362" y="4015121"/>
              <a:ext cx="56189" cy="23335"/>
            </a:xfrm>
            <a:custGeom>
              <a:avLst/>
              <a:gdLst/>
              <a:ahLst/>
              <a:cxnLst/>
              <a:rect l="l" t="t" r="r" b="b"/>
              <a:pathLst>
                <a:path w="366" h="152" extrusionOk="0">
                  <a:moveTo>
                    <a:pt x="31" y="1"/>
                  </a:moveTo>
                  <a:cubicBezTo>
                    <a:pt x="15" y="1"/>
                    <a:pt x="1" y="20"/>
                    <a:pt x="16" y="36"/>
                  </a:cubicBezTo>
                  <a:cubicBezTo>
                    <a:pt x="67" y="68"/>
                    <a:pt x="118" y="99"/>
                    <a:pt x="175" y="125"/>
                  </a:cubicBezTo>
                  <a:cubicBezTo>
                    <a:pt x="222" y="140"/>
                    <a:pt x="269" y="152"/>
                    <a:pt x="320" y="152"/>
                  </a:cubicBezTo>
                  <a:cubicBezTo>
                    <a:pt x="331" y="152"/>
                    <a:pt x="342" y="151"/>
                    <a:pt x="353" y="150"/>
                  </a:cubicBezTo>
                  <a:cubicBezTo>
                    <a:pt x="366" y="144"/>
                    <a:pt x="366" y="125"/>
                    <a:pt x="353" y="118"/>
                  </a:cubicBezTo>
                  <a:cubicBezTo>
                    <a:pt x="296" y="99"/>
                    <a:pt x="245" y="93"/>
                    <a:pt x="194" y="74"/>
                  </a:cubicBezTo>
                  <a:cubicBezTo>
                    <a:pt x="137" y="55"/>
                    <a:pt x="86" y="36"/>
                    <a:pt x="42" y="4"/>
                  </a:cubicBezTo>
                  <a:cubicBezTo>
                    <a:pt x="38" y="2"/>
                    <a:pt x="34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43"/>
            <p:cNvSpPr/>
            <p:nvPr/>
          </p:nvSpPr>
          <p:spPr>
            <a:xfrm flipH="1">
              <a:off x="1259281" y="3602146"/>
              <a:ext cx="19497" cy="46057"/>
            </a:xfrm>
            <a:custGeom>
              <a:avLst/>
              <a:gdLst/>
              <a:ahLst/>
              <a:cxnLst/>
              <a:rect l="l" t="t" r="r" b="b"/>
              <a:pathLst>
                <a:path w="127" h="300" extrusionOk="0">
                  <a:moveTo>
                    <a:pt x="39" y="0"/>
                  </a:moveTo>
                  <a:cubicBezTo>
                    <a:pt x="33" y="0"/>
                    <a:pt x="28" y="4"/>
                    <a:pt x="26" y="12"/>
                  </a:cubicBezTo>
                  <a:cubicBezTo>
                    <a:pt x="7" y="63"/>
                    <a:pt x="1" y="114"/>
                    <a:pt x="13" y="171"/>
                  </a:cubicBezTo>
                  <a:cubicBezTo>
                    <a:pt x="20" y="197"/>
                    <a:pt x="32" y="222"/>
                    <a:pt x="45" y="241"/>
                  </a:cubicBezTo>
                  <a:cubicBezTo>
                    <a:pt x="51" y="254"/>
                    <a:pt x="64" y="266"/>
                    <a:pt x="71" y="273"/>
                  </a:cubicBezTo>
                  <a:cubicBezTo>
                    <a:pt x="77" y="286"/>
                    <a:pt x="90" y="292"/>
                    <a:pt x="102" y="298"/>
                  </a:cubicBezTo>
                  <a:cubicBezTo>
                    <a:pt x="105" y="299"/>
                    <a:pt x="107" y="300"/>
                    <a:pt x="109" y="300"/>
                  </a:cubicBezTo>
                  <a:cubicBezTo>
                    <a:pt x="119" y="300"/>
                    <a:pt x="127" y="290"/>
                    <a:pt x="121" y="279"/>
                  </a:cubicBezTo>
                  <a:cubicBezTo>
                    <a:pt x="115" y="266"/>
                    <a:pt x="109" y="260"/>
                    <a:pt x="109" y="247"/>
                  </a:cubicBezTo>
                  <a:cubicBezTo>
                    <a:pt x="102" y="241"/>
                    <a:pt x="96" y="235"/>
                    <a:pt x="90" y="222"/>
                  </a:cubicBezTo>
                  <a:cubicBezTo>
                    <a:pt x="77" y="203"/>
                    <a:pt x="71" y="184"/>
                    <a:pt x="64" y="158"/>
                  </a:cubicBezTo>
                  <a:cubicBezTo>
                    <a:pt x="51" y="114"/>
                    <a:pt x="51" y="69"/>
                    <a:pt x="64" y="31"/>
                  </a:cubicBezTo>
                  <a:cubicBezTo>
                    <a:pt x="64" y="14"/>
                    <a:pt x="50" y="0"/>
                    <a:pt x="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43"/>
            <p:cNvSpPr/>
            <p:nvPr/>
          </p:nvSpPr>
          <p:spPr>
            <a:xfrm flipH="1">
              <a:off x="1240552" y="3593548"/>
              <a:ext cx="25485" cy="62330"/>
            </a:xfrm>
            <a:custGeom>
              <a:avLst/>
              <a:gdLst/>
              <a:ahLst/>
              <a:cxnLst/>
              <a:rect l="l" t="t" r="r" b="b"/>
              <a:pathLst>
                <a:path w="166" h="406" extrusionOk="0">
                  <a:moveTo>
                    <a:pt x="61" y="0"/>
                  </a:moveTo>
                  <a:cubicBezTo>
                    <a:pt x="52" y="0"/>
                    <a:pt x="43" y="4"/>
                    <a:pt x="38" y="11"/>
                  </a:cubicBezTo>
                  <a:cubicBezTo>
                    <a:pt x="7" y="81"/>
                    <a:pt x="0" y="157"/>
                    <a:pt x="19" y="227"/>
                  </a:cubicBezTo>
                  <a:cubicBezTo>
                    <a:pt x="26" y="265"/>
                    <a:pt x="38" y="297"/>
                    <a:pt x="57" y="335"/>
                  </a:cubicBezTo>
                  <a:cubicBezTo>
                    <a:pt x="70" y="348"/>
                    <a:pt x="76" y="367"/>
                    <a:pt x="96" y="380"/>
                  </a:cubicBezTo>
                  <a:cubicBezTo>
                    <a:pt x="108" y="392"/>
                    <a:pt x="121" y="405"/>
                    <a:pt x="146" y="405"/>
                  </a:cubicBezTo>
                  <a:cubicBezTo>
                    <a:pt x="153" y="405"/>
                    <a:pt x="165" y="399"/>
                    <a:pt x="159" y="386"/>
                  </a:cubicBezTo>
                  <a:cubicBezTo>
                    <a:pt x="159" y="373"/>
                    <a:pt x="153" y="354"/>
                    <a:pt x="146" y="342"/>
                  </a:cubicBezTo>
                  <a:cubicBezTo>
                    <a:pt x="140" y="329"/>
                    <a:pt x="127" y="316"/>
                    <a:pt x="121" y="297"/>
                  </a:cubicBezTo>
                  <a:cubicBezTo>
                    <a:pt x="102" y="272"/>
                    <a:pt x="89" y="246"/>
                    <a:pt x="83" y="214"/>
                  </a:cubicBezTo>
                  <a:cubicBezTo>
                    <a:pt x="70" y="151"/>
                    <a:pt x="70" y="87"/>
                    <a:pt x="83" y="24"/>
                  </a:cubicBezTo>
                  <a:cubicBezTo>
                    <a:pt x="87" y="8"/>
                    <a:pt x="74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43"/>
            <p:cNvSpPr/>
            <p:nvPr/>
          </p:nvSpPr>
          <p:spPr>
            <a:xfrm flipH="1">
              <a:off x="1113742" y="3575893"/>
              <a:ext cx="17195" cy="36078"/>
            </a:xfrm>
            <a:custGeom>
              <a:avLst/>
              <a:gdLst/>
              <a:ahLst/>
              <a:cxnLst/>
              <a:rect l="l" t="t" r="r" b="b"/>
              <a:pathLst>
                <a:path w="112" h="235" extrusionOk="0">
                  <a:moveTo>
                    <a:pt x="25" y="0"/>
                  </a:moveTo>
                  <a:cubicBezTo>
                    <a:pt x="11" y="0"/>
                    <a:pt x="1" y="11"/>
                    <a:pt x="10" y="24"/>
                  </a:cubicBezTo>
                  <a:cubicBezTo>
                    <a:pt x="16" y="43"/>
                    <a:pt x="23" y="56"/>
                    <a:pt x="29" y="69"/>
                  </a:cubicBezTo>
                  <a:cubicBezTo>
                    <a:pt x="35" y="88"/>
                    <a:pt x="42" y="101"/>
                    <a:pt x="48" y="120"/>
                  </a:cubicBezTo>
                  <a:cubicBezTo>
                    <a:pt x="61" y="152"/>
                    <a:pt x="61" y="183"/>
                    <a:pt x="61" y="215"/>
                  </a:cubicBezTo>
                  <a:cubicBezTo>
                    <a:pt x="61" y="228"/>
                    <a:pt x="69" y="234"/>
                    <a:pt x="78" y="234"/>
                  </a:cubicBezTo>
                  <a:cubicBezTo>
                    <a:pt x="88" y="234"/>
                    <a:pt x="99" y="228"/>
                    <a:pt x="105" y="215"/>
                  </a:cubicBezTo>
                  <a:cubicBezTo>
                    <a:pt x="112" y="183"/>
                    <a:pt x="112" y="145"/>
                    <a:pt x="105" y="107"/>
                  </a:cubicBezTo>
                  <a:cubicBezTo>
                    <a:pt x="99" y="88"/>
                    <a:pt x="93" y="69"/>
                    <a:pt x="80" y="50"/>
                  </a:cubicBezTo>
                  <a:cubicBezTo>
                    <a:pt x="73" y="31"/>
                    <a:pt x="54" y="18"/>
                    <a:pt x="42" y="5"/>
                  </a:cubicBezTo>
                  <a:cubicBezTo>
                    <a:pt x="36" y="2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43"/>
            <p:cNvSpPr/>
            <p:nvPr/>
          </p:nvSpPr>
          <p:spPr>
            <a:xfrm flipH="1">
              <a:off x="1125410" y="3570060"/>
              <a:ext cx="26559" cy="69853"/>
            </a:xfrm>
            <a:custGeom>
              <a:avLst/>
              <a:gdLst/>
              <a:ahLst/>
              <a:cxnLst/>
              <a:rect l="l" t="t" r="r" b="b"/>
              <a:pathLst>
                <a:path w="173" h="455" extrusionOk="0">
                  <a:moveTo>
                    <a:pt x="40" y="0"/>
                  </a:moveTo>
                  <a:cubicBezTo>
                    <a:pt x="34" y="0"/>
                    <a:pt x="29" y="2"/>
                    <a:pt x="26" y="5"/>
                  </a:cubicBezTo>
                  <a:cubicBezTo>
                    <a:pt x="20" y="12"/>
                    <a:pt x="13" y="12"/>
                    <a:pt x="13" y="18"/>
                  </a:cubicBezTo>
                  <a:cubicBezTo>
                    <a:pt x="1" y="31"/>
                    <a:pt x="1" y="43"/>
                    <a:pt x="13" y="56"/>
                  </a:cubicBezTo>
                  <a:cubicBezTo>
                    <a:pt x="96" y="158"/>
                    <a:pt x="115" y="298"/>
                    <a:pt x="77" y="418"/>
                  </a:cubicBezTo>
                  <a:cubicBezTo>
                    <a:pt x="68" y="436"/>
                    <a:pt x="84" y="454"/>
                    <a:pt x="99" y="454"/>
                  </a:cubicBezTo>
                  <a:cubicBezTo>
                    <a:pt x="105" y="454"/>
                    <a:pt x="111" y="451"/>
                    <a:pt x="115" y="444"/>
                  </a:cubicBezTo>
                  <a:cubicBezTo>
                    <a:pt x="160" y="374"/>
                    <a:pt x="172" y="298"/>
                    <a:pt x="160" y="221"/>
                  </a:cubicBezTo>
                  <a:cubicBezTo>
                    <a:pt x="153" y="177"/>
                    <a:pt x="147" y="139"/>
                    <a:pt x="128" y="107"/>
                  </a:cubicBezTo>
                  <a:cubicBezTo>
                    <a:pt x="121" y="88"/>
                    <a:pt x="109" y="69"/>
                    <a:pt x="102" y="50"/>
                  </a:cubicBezTo>
                  <a:cubicBezTo>
                    <a:pt x="90" y="37"/>
                    <a:pt x="77" y="18"/>
                    <a:pt x="58" y="5"/>
                  </a:cubicBezTo>
                  <a:cubicBezTo>
                    <a:pt x="52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43"/>
            <p:cNvSpPr/>
            <p:nvPr/>
          </p:nvSpPr>
          <p:spPr>
            <a:xfrm flipH="1">
              <a:off x="1118962" y="3501589"/>
              <a:ext cx="142162" cy="64479"/>
            </a:xfrm>
            <a:custGeom>
              <a:avLst/>
              <a:gdLst/>
              <a:ahLst/>
              <a:cxnLst/>
              <a:rect l="l" t="t" r="r" b="b"/>
              <a:pathLst>
                <a:path w="926" h="420" extrusionOk="0">
                  <a:moveTo>
                    <a:pt x="407" y="0"/>
                  </a:moveTo>
                  <a:cubicBezTo>
                    <a:pt x="356" y="0"/>
                    <a:pt x="311" y="13"/>
                    <a:pt x="267" y="32"/>
                  </a:cubicBezTo>
                  <a:cubicBezTo>
                    <a:pt x="233" y="43"/>
                    <a:pt x="244" y="79"/>
                    <a:pt x="269" y="79"/>
                  </a:cubicBezTo>
                  <a:cubicBezTo>
                    <a:pt x="272" y="79"/>
                    <a:pt x="276" y="78"/>
                    <a:pt x="280" y="76"/>
                  </a:cubicBezTo>
                  <a:cubicBezTo>
                    <a:pt x="318" y="64"/>
                    <a:pt x="362" y="57"/>
                    <a:pt x="400" y="57"/>
                  </a:cubicBezTo>
                  <a:lnTo>
                    <a:pt x="407" y="57"/>
                  </a:lnTo>
                  <a:cubicBezTo>
                    <a:pt x="305" y="64"/>
                    <a:pt x="216" y="102"/>
                    <a:pt x="140" y="159"/>
                  </a:cubicBezTo>
                  <a:cubicBezTo>
                    <a:pt x="83" y="210"/>
                    <a:pt x="0" y="318"/>
                    <a:pt x="38" y="400"/>
                  </a:cubicBezTo>
                  <a:cubicBezTo>
                    <a:pt x="42" y="413"/>
                    <a:pt x="54" y="420"/>
                    <a:pt x="67" y="420"/>
                  </a:cubicBezTo>
                  <a:cubicBezTo>
                    <a:pt x="75" y="420"/>
                    <a:pt x="82" y="418"/>
                    <a:pt x="89" y="413"/>
                  </a:cubicBezTo>
                  <a:cubicBezTo>
                    <a:pt x="114" y="388"/>
                    <a:pt x="133" y="362"/>
                    <a:pt x="153" y="330"/>
                  </a:cubicBezTo>
                  <a:cubicBezTo>
                    <a:pt x="172" y="299"/>
                    <a:pt x="203" y="273"/>
                    <a:pt x="229" y="254"/>
                  </a:cubicBezTo>
                  <a:cubicBezTo>
                    <a:pt x="292" y="210"/>
                    <a:pt x="362" y="184"/>
                    <a:pt x="438" y="178"/>
                  </a:cubicBezTo>
                  <a:cubicBezTo>
                    <a:pt x="515" y="178"/>
                    <a:pt x="597" y="197"/>
                    <a:pt x="667" y="235"/>
                  </a:cubicBezTo>
                  <a:cubicBezTo>
                    <a:pt x="744" y="273"/>
                    <a:pt x="820" y="324"/>
                    <a:pt x="890" y="381"/>
                  </a:cubicBezTo>
                  <a:cubicBezTo>
                    <a:pt x="892" y="384"/>
                    <a:pt x="895" y="385"/>
                    <a:pt x="898" y="385"/>
                  </a:cubicBezTo>
                  <a:cubicBezTo>
                    <a:pt x="911" y="385"/>
                    <a:pt x="925" y="366"/>
                    <a:pt x="915" y="356"/>
                  </a:cubicBezTo>
                  <a:cubicBezTo>
                    <a:pt x="864" y="267"/>
                    <a:pt x="788" y="191"/>
                    <a:pt x="705" y="133"/>
                  </a:cubicBezTo>
                  <a:cubicBezTo>
                    <a:pt x="655" y="108"/>
                    <a:pt x="597" y="83"/>
                    <a:pt x="547" y="70"/>
                  </a:cubicBezTo>
                  <a:cubicBezTo>
                    <a:pt x="559" y="70"/>
                    <a:pt x="559" y="45"/>
                    <a:pt x="547" y="38"/>
                  </a:cubicBezTo>
                  <a:cubicBezTo>
                    <a:pt x="527" y="25"/>
                    <a:pt x="502" y="13"/>
                    <a:pt x="477" y="6"/>
                  </a:cubicBezTo>
                  <a:cubicBezTo>
                    <a:pt x="458" y="6"/>
                    <a:pt x="432" y="0"/>
                    <a:pt x="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43"/>
            <p:cNvSpPr/>
            <p:nvPr/>
          </p:nvSpPr>
          <p:spPr>
            <a:xfrm flipH="1">
              <a:off x="1118808" y="3661405"/>
              <a:ext cx="31165" cy="11975"/>
            </a:xfrm>
            <a:custGeom>
              <a:avLst/>
              <a:gdLst/>
              <a:ahLst/>
              <a:cxnLst/>
              <a:rect l="l" t="t" r="r" b="b"/>
              <a:pathLst>
                <a:path w="203" h="78" extrusionOk="0">
                  <a:moveTo>
                    <a:pt x="182" y="1"/>
                  </a:moveTo>
                  <a:cubicBezTo>
                    <a:pt x="181" y="1"/>
                    <a:pt x="180" y="1"/>
                    <a:pt x="178" y="1"/>
                  </a:cubicBezTo>
                  <a:lnTo>
                    <a:pt x="20" y="39"/>
                  </a:lnTo>
                  <a:cubicBezTo>
                    <a:pt x="7" y="39"/>
                    <a:pt x="0" y="52"/>
                    <a:pt x="0" y="58"/>
                  </a:cubicBezTo>
                  <a:cubicBezTo>
                    <a:pt x="7" y="71"/>
                    <a:pt x="13" y="77"/>
                    <a:pt x="26" y="77"/>
                  </a:cubicBezTo>
                  <a:lnTo>
                    <a:pt x="185" y="39"/>
                  </a:lnTo>
                  <a:cubicBezTo>
                    <a:pt x="203" y="39"/>
                    <a:pt x="198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43"/>
            <p:cNvSpPr/>
            <p:nvPr/>
          </p:nvSpPr>
          <p:spPr>
            <a:xfrm flipH="1">
              <a:off x="1137077" y="3558852"/>
              <a:ext cx="113453" cy="106238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76" y="161"/>
                  </a:moveTo>
                  <a:cubicBezTo>
                    <a:pt x="414" y="180"/>
                    <a:pt x="433" y="224"/>
                    <a:pt x="433" y="269"/>
                  </a:cubicBezTo>
                  <a:cubicBezTo>
                    <a:pt x="421" y="321"/>
                    <a:pt x="373" y="353"/>
                    <a:pt x="325" y="353"/>
                  </a:cubicBezTo>
                  <a:cubicBezTo>
                    <a:pt x="297" y="353"/>
                    <a:pt x="270" y="343"/>
                    <a:pt x="249" y="320"/>
                  </a:cubicBezTo>
                  <a:cubicBezTo>
                    <a:pt x="230" y="301"/>
                    <a:pt x="217" y="282"/>
                    <a:pt x="217" y="256"/>
                  </a:cubicBezTo>
                  <a:cubicBezTo>
                    <a:pt x="236" y="224"/>
                    <a:pt x="261" y="205"/>
                    <a:pt x="293" y="186"/>
                  </a:cubicBezTo>
                  <a:cubicBezTo>
                    <a:pt x="319" y="174"/>
                    <a:pt x="344" y="161"/>
                    <a:pt x="376" y="161"/>
                  </a:cubicBezTo>
                  <a:close/>
                  <a:moveTo>
                    <a:pt x="349" y="1"/>
                  </a:moveTo>
                  <a:cubicBezTo>
                    <a:pt x="309" y="1"/>
                    <a:pt x="268" y="9"/>
                    <a:pt x="230" y="27"/>
                  </a:cubicBezTo>
                  <a:cubicBezTo>
                    <a:pt x="192" y="46"/>
                    <a:pt x="153" y="85"/>
                    <a:pt x="134" y="123"/>
                  </a:cubicBezTo>
                  <a:cubicBezTo>
                    <a:pt x="96" y="154"/>
                    <a:pt x="71" y="199"/>
                    <a:pt x="52" y="237"/>
                  </a:cubicBezTo>
                  <a:cubicBezTo>
                    <a:pt x="1" y="390"/>
                    <a:pt x="52" y="555"/>
                    <a:pt x="192" y="637"/>
                  </a:cubicBezTo>
                  <a:cubicBezTo>
                    <a:pt x="242" y="673"/>
                    <a:pt x="305" y="691"/>
                    <a:pt x="370" y="691"/>
                  </a:cubicBezTo>
                  <a:cubicBezTo>
                    <a:pt x="410" y="691"/>
                    <a:pt x="451" y="684"/>
                    <a:pt x="490" y="669"/>
                  </a:cubicBezTo>
                  <a:cubicBezTo>
                    <a:pt x="541" y="650"/>
                    <a:pt x="592" y="618"/>
                    <a:pt x="636" y="574"/>
                  </a:cubicBezTo>
                  <a:cubicBezTo>
                    <a:pt x="713" y="491"/>
                    <a:pt x="738" y="364"/>
                    <a:pt x="700" y="256"/>
                  </a:cubicBezTo>
                  <a:cubicBezTo>
                    <a:pt x="687" y="218"/>
                    <a:pt x="668" y="180"/>
                    <a:pt x="636" y="154"/>
                  </a:cubicBezTo>
                  <a:cubicBezTo>
                    <a:pt x="576" y="66"/>
                    <a:pt x="46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43"/>
            <p:cNvSpPr/>
            <p:nvPr/>
          </p:nvSpPr>
          <p:spPr>
            <a:xfrm flipH="1">
              <a:off x="1159645" y="3678600"/>
              <a:ext cx="80753" cy="23950"/>
            </a:xfrm>
            <a:custGeom>
              <a:avLst/>
              <a:gdLst/>
              <a:ahLst/>
              <a:cxnLst/>
              <a:rect l="l" t="t" r="r" b="b"/>
              <a:pathLst>
                <a:path w="526" h="156" extrusionOk="0">
                  <a:moveTo>
                    <a:pt x="23" y="0"/>
                  </a:moveTo>
                  <a:cubicBezTo>
                    <a:pt x="11" y="0"/>
                    <a:pt x="1" y="19"/>
                    <a:pt x="11" y="29"/>
                  </a:cubicBezTo>
                  <a:cubicBezTo>
                    <a:pt x="81" y="99"/>
                    <a:pt x="164" y="143"/>
                    <a:pt x="259" y="150"/>
                  </a:cubicBezTo>
                  <a:cubicBezTo>
                    <a:pt x="279" y="153"/>
                    <a:pt x="301" y="155"/>
                    <a:pt x="325" y="155"/>
                  </a:cubicBezTo>
                  <a:cubicBezTo>
                    <a:pt x="393" y="155"/>
                    <a:pt x="471" y="138"/>
                    <a:pt x="513" y="86"/>
                  </a:cubicBezTo>
                  <a:cubicBezTo>
                    <a:pt x="526" y="74"/>
                    <a:pt x="513" y="61"/>
                    <a:pt x="500" y="61"/>
                  </a:cubicBezTo>
                  <a:cubicBezTo>
                    <a:pt x="462" y="61"/>
                    <a:pt x="424" y="74"/>
                    <a:pt x="386" y="80"/>
                  </a:cubicBezTo>
                  <a:cubicBezTo>
                    <a:pt x="342" y="86"/>
                    <a:pt x="303" y="86"/>
                    <a:pt x="265" y="86"/>
                  </a:cubicBezTo>
                  <a:cubicBezTo>
                    <a:pt x="183" y="80"/>
                    <a:pt x="100" y="48"/>
                    <a:pt x="30" y="4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43"/>
            <p:cNvSpPr/>
            <p:nvPr/>
          </p:nvSpPr>
          <p:spPr>
            <a:xfrm flipH="1">
              <a:off x="1411422" y="3585258"/>
              <a:ext cx="88736" cy="37459"/>
            </a:xfrm>
            <a:custGeom>
              <a:avLst/>
              <a:gdLst/>
              <a:ahLst/>
              <a:cxnLst/>
              <a:rect l="l" t="t" r="r" b="b"/>
              <a:pathLst>
                <a:path w="578" h="244" extrusionOk="0">
                  <a:moveTo>
                    <a:pt x="554" y="0"/>
                  </a:moveTo>
                  <a:cubicBezTo>
                    <a:pt x="552" y="0"/>
                    <a:pt x="549" y="1"/>
                    <a:pt x="547" y="2"/>
                  </a:cubicBezTo>
                  <a:cubicBezTo>
                    <a:pt x="508" y="21"/>
                    <a:pt x="470" y="46"/>
                    <a:pt x="432" y="71"/>
                  </a:cubicBezTo>
                  <a:cubicBezTo>
                    <a:pt x="394" y="97"/>
                    <a:pt x="350" y="116"/>
                    <a:pt x="305" y="135"/>
                  </a:cubicBezTo>
                  <a:cubicBezTo>
                    <a:pt x="216" y="167"/>
                    <a:pt x="127" y="192"/>
                    <a:pt x="32" y="199"/>
                  </a:cubicBezTo>
                  <a:cubicBezTo>
                    <a:pt x="0" y="199"/>
                    <a:pt x="0" y="243"/>
                    <a:pt x="32" y="243"/>
                  </a:cubicBezTo>
                  <a:cubicBezTo>
                    <a:pt x="134" y="243"/>
                    <a:pt x="229" y="230"/>
                    <a:pt x="324" y="192"/>
                  </a:cubicBezTo>
                  <a:cubicBezTo>
                    <a:pt x="369" y="173"/>
                    <a:pt x="413" y="154"/>
                    <a:pt x="458" y="129"/>
                  </a:cubicBezTo>
                  <a:cubicBezTo>
                    <a:pt x="502" y="103"/>
                    <a:pt x="540" y="71"/>
                    <a:pt x="572" y="27"/>
                  </a:cubicBezTo>
                  <a:cubicBezTo>
                    <a:pt x="577" y="16"/>
                    <a:pt x="569" y="0"/>
                    <a:pt x="5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43"/>
            <p:cNvSpPr/>
            <p:nvPr/>
          </p:nvSpPr>
          <p:spPr>
            <a:xfrm flipH="1">
              <a:off x="1263426" y="3500821"/>
              <a:ext cx="49588" cy="40991"/>
            </a:xfrm>
            <a:custGeom>
              <a:avLst/>
              <a:gdLst/>
              <a:ahLst/>
              <a:cxnLst/>
              <a:rect l="l" t="t" r="r" b="b"/>
              <a:pathLst>
                <a:path w="323" h="267" extrusionOk="0">
                  <a:moveTo>
                    <a:pt x="306" y="1"/>
                  </a:moveTo>
                  <a:cubicBezTo>
                    <a:pt x="302" y="1"/>
                    <a:pt x="298" y="2"/>
                    <a:pt x="294" y="5"/>
                  </a:cubicBezTo>
                  <a:cubicBezTo>
                    <a:pt x="243" y="30"/>
                    <a:pt x="198" y="69"/>
                    <a:pt x="154" y="107"/>
                  </a:cubicBezTo>
                  <a:lnTo>
                    <a:pt x="20" y="221"/>
                  </a:lnTo>
                  <a:cubicBezTo>
                    <a:pt x="0" y="236"/>
                    <a:pt x="16" y="267"/>
                    <a:pt x="36" y="267"/>
                  </a:cubicBezTo>
                  <a:cubicBezTo>
                    <a:pt x="41" y="267"/>
                    <a:pt x="47" y="265"/>
                    <a:pt x="52" y="259"/>
                  </a:cubicBezTo>
                  <a:lnTo>
                    <a:pt x="192" y="151"/>
                  </a:lnTo>
                  <a:cubicBezTo>
                    <a:pt x="211" y="132"/>
                    <a:pt x="230" y="113"/>
                    <a:pt x="255" y="94"/>
                  </a:cubicBezTo>
                  <a:lnTo>
                    <a:pt x="287" y="62"/>
                  </a:lnTo>
                  <a:cubicBezTo>
                    <a:pt x="294" y="50"/>
                    <a:pt x="306" y="37"/>
                    <a:pt x="313" y="24"/>
                  </a:cubicBezTo>
                  <a:cubicBezTo>
                    <a:pt x="322" y="14"/>
                    <a:pt x="317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43"/>
            <p:cNvSpPr/>
            <p:nvPr/>
          </p:nvSpPr>
          <p:spPr>
            <a:xfrm flipH="1">
              <a:off x="1210308" y="3483012"/>
              <a:ext cx="33314" cy="17041"/>
            </a:xfrm>
            <a:custGeom>
              <a:avLst/>
              <a:gdLst/>
              <a:ahLst/>
              <a:cxnLst/>
              <a:rect l="l" t="t" r="r" b="b"/>
              <a:pathLst>
                <a:path w="217" h="111" extrusionOk="0">
                  <a:moveTo>
                    <a:pt x="191" y="0"/>
                  </a:moveTo>
                  <a:cubicBezTo>
                    <a:pt x="178" y="0"/>
                    <a:pt x="159" y="7"/>
                    <a:pt x="147" y="7"/>
                  </a:cubicBezTo>
                  <a:lnTo>
                    <a:pt x="127" y="7"/>
                  </a:lnTo>
                  <a:cubicBezTo>
                    <a:pt x="121" y="7"/>
                    <a:pt x="115" y="13"/>
                    <a:pt x="102" y="13"/>
                  </a:cubicBezTo>
                  <a:lnTo>
                    <a:pt x="26" y="51"/>
                  </a:lnTo>
                  <a:cubicBezTo>
                    <a:pt x="13" y="57"/>
                    <a:pt x="0" y="77"/>
                    <a:pt x="7" y="89"/>
                  </a:cubicBezTo>
                  <a:cubicBezTo>
                    <a:pt x="12" y="104"/>
                    <a:pt x="23" y="111"/>
                    <a:pt x="37" y="111"/>
                  </a:cubicBezTo>
                  <a:cubicBezTo>
                    <a:pt x="42" y="111"/>
                    <a:pt x="46" y="110"/>
                    <a:pt x="51" y="108"/>
                  </a:cubicBezTo>
                  <a:lnTo>
                    <a:pt x="127" y="77"/>
                  </a:lnTo>
                  <a:cubicBezTo>
                    <a:pt x="140" y="70"/>
                    <a:pt x="153" y="64"/>
                    <a:pt x="166" y="57"/>
                  </a:cubicBezTo>
                  <a:cubicBezTo>
                    <a:pt x="178" y="51"/>
                    <a:pt x="191" y="38"/>
                    <a:pt x="204" y="32"/>
                  </a:cubicBezTo>
                  <a:cubicBezTo>
                    <a:pt x="216" y="19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43"/>
            <p:cNvSpPr/>
            <p:nvPr/>
          </p:nvSpPr>
          <p:spPr>
            <a:xfrm flipH="1">
              <a:off x="1536236" y="3646821"/>
              <a:ext cx="14738" cy="6141"/>
            </a:xfrm>
            <a:custGeom>
              <a:avLst/>
              <a:gdLst/>
              <a:ahLst/>
              <a:cxnLst/>
              <a:rect l="l" t="t" r="r" b="b"/>
              <a:pathLst>
                <a:path w="96" h="40" extrusionOk="0">
                  <a:moveTo>
                    <a:pt x="45" y="1"/>
                  </a:moveTo>
                  <a:lnTo>
                    <a:pt x="13" y="7"/>
                  </a:lnTo>
                  <a:cubicBezTo>
                    <a:pt x="13" y="7"/>
                    <a:pt x="7" y="14"/>
                    <a:pt x="1" y="14"/>
                  </a:cubicBezTo>
                  <a:cubicBezTo>
                    <a:pt x="1" y="20"/>
                    <a:pt x="1" y="26"/>
                    <a:pt x="1" y="33"/>
                  </a:cubicBezTo>
                  <a:cubicBezTo>
                    <a:pt x="7" y="39"/>
                    <a:pt x="13" y="39"/>
                    <a:pt x="20" y="39"/>
                  </a:cubicBezTo>
                  <a:lnTo>
                    <a:pt x="71" y="39"/>
                  </a:lnTo>
                  <a:cubicBezTo>
                    <a:pt x="77" y="39"/>
                    <a:pt x="83" y="39"/>
                    <a:pt x="83" y="33"/>
                  </a:cubicBezTo>
                  <a:lnTo>
                    <a:pt x="90" y="33"/>
                  </a:lnTo>
                  <a:cubicBezTo>
                    <a:pt x="96" y="33"/>
                    <a:pt x="96" y="20"/>
                    <a:pt x="96" y="14"/>
                  </a:cubicBezTo>
                  <a:cubicBezTo>
                    <a:pt x="96" y="7"/>
                    <a:pt x="90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43"/>
            <p:cNvSpPr/>
            <p:nvPr/>
          </p:nvSpPr>
          <p:spPr>
            <a:xfrm flipH="1">
              <a:off x="1023931" y="3760581"/>
              <a:ext cx="37306" cy="15199"/>
            </a:xfrm>
            <a:custGeom>
              <a:avLst/>
              <a:gdLst/>
              <a:ahLst/>
              <a:cxnLst/>
              <a:rect l="l" t="t" r="r" b="b"/>
              <a:pathLst>
                <a:path w="243" h="99" extrusionOk="0">
                  <a:moveTo>
                    <a:pt x="19" y="1"/>
                  </a:moveTo>
                  <a:cubicBezTo>
                    <a:pt x="13" y="1"/>
                    <a:pt x="7" y="5"/>
                    <a:pt x="7" y="10"/>
                  </a:cubicBezTo>
                  <a:cubicBezTo>
                    <a:pt x="1" y="22"/>
                    <a:pt x="7" y="35"/>
                    <a:pt x="13" y="35"/>
                  </a:cubicBezTo>
                  <a:lnTo>
                    <a:pt x="121" y="73"/>
                  </a:lnTo>
                  <a:cubicBezTo>
                    <a:pt x="153" y="86"/>
                    <a:pt x="191" y="92"/>
                    <a:pt x="230" y="99"/>
                  </a:cubicBezTo>
                  <a:cubicBezTo>
                    <a:pt x="236" y="99"/>
                    <a:pt x="242" y="86"/>
                    <a:pt x="236" y="80"/>
                  </a:cubicBezTo>
                  <a:cubicBezTo>
                    <a:pt x="204" y="61"/>
                    <a:pt x="172" y="48"/>
                    <a:pt x="134" y="35"/>
                  </a:cubicBezTo>
                  <a:lnTo>
                    <a:pt x="26" y="3"/>
                  </a:ln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43"/>
            <p:cNvSpPr/>
            <p:nvPr/>
          </p:nvSpPr>
          <p:spPr>
            <a:xfrm flipH="1">
              <a:off x="928440" y="3744461"/>
              <a:ext cx="36231" cy="9672"/>
            </a:xfrm>
            <a:custGeom>
              <a:avLst/>
              <a:gdLst/>
              <a:ahLst/>
              <a:cxnLst/>
              <a:rect l="l" t="t" r="r" b="b"/>
              <a:pathLst>
                <a:path w="236" h="63" extrusionOk="0">
                  <a:moveTo>
                    <a:pt x="14" y="0"/>
                  </a:moveTo>
                  <a:cubicBezTo>
                    <a:pt x="1" y="7"/>
                    <a:pt x="1" y="26"/>
                    <a:pt x="14" y="32"/>
                  </a:cubicBezTo>
                  <a:lnTo>
                    <a:pt x="122" y="51"/>
                  </a:lnTo>
                  <a:lnTo>
                    <a:pt x="172" y="58"/>
                  </a:lnTo>
                  <a:cubicBezTo>
                    <a:pt x="182" y="61"/>
                    <a:pt x="192" y="62"/>
                    <a:pt x="200" y="62"/>
                  </a:cubicBezTo>
                  <a:cubicBezTo>
                    <a:pt x="209" y="62"/>
                    <a:pt x="217" y="61"/>
                    <a:pt x="223" y="58"/>
                  </a:cubicBezTo>
                  <a:cubicBezTo>
                    <a:pt x="236" y="58"/>
                    <a:pt x="236" y="39"/>
                    <a:pt x="223" y="32"/>
                  </a:cubicBezTo>
                  <a:cubicBezTo>
                    <a:pt x="211" y="26"/>
                    <a:pt x="192" y="19"/>
                    <a:pt x="172" y="19"/>
                  </a:cubicBezTo>
                  <a:lnTo>
                    <a:pt x="122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43"/>
            <p:cNvSpPr/>
            <p:nvPr/>
          </p:nvSpPr>
          <p:spPr>
            <a:xfrm flipH="1">
              <a:off x="946863" y="3778543"/>
              <a:ext cx="41144" cy="7983"/>
            </a:xfrm>
            <a:custGeom>
              <a:avLst/>
              <a:gdLst/>
              <a:ahLst/>
              <a:cxnLst/>
              <a:rect l="l" t="t" r="r" b="b"/>
              <a:pathLst>
                <a:path w="268" h="52" extrusionOk="0">
                  <a:moveTo>
                    <a:pt x="32" y="1"/>
                  </a:moveTo>
                  <a:cubicBezTo>
                    <a:pt x="7" y="1"/>
                    <a:pt x="0" y="39"/>
                    <a:pt x="26" y="39"/>
                  </a:cubicBezTo>
                  <a:lnTo>
                    <a:pt x="140" y="52"/>
                  </a:lnTo>
                  <a:lnTo>
                    <a:pt x="248" y="52"/>
                  </a:lnTo>
                  <a:cubicBezTo>
                    <a:pt x="261" y="52"/>
                    <a:pt x="267" y="33"/>
                    <a:pt x="248" y="33"/>
                  </a:cubicBezTo>
                  <a:cubicBezTo>
                    <a:pt x="235" y="26"/>
                    <a:pt x="216" y="20"/>
                    <a:pt x="197" y="20"/>
                  </a:cubicBezTo>
                  <a:lnTo>
                    <a:pt x="172" y="14"/>
                  </a:lnTo>
                  <a:lnTo>
                    <a:pt x="147" y="14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43"/>
            <p:cNvSpPr/>
            <p:nvPr/>
          </p:nvSpPr>
          <p:spPr>
            <a:xfrm flipH="1">
              <a:off x="891288" y="3730184"/>
              <a:ext cx="22568" cy="18269"/>
            </a:xfrm>
            <a:custGeom>
              <a:avLst/>
              <a:gdLst/>
              <a:ahLst/>
              <a:cxnLst/>
              <a:rect l="l" t="t" r="r" b="b"/>
              <a:pathLst>
                <a:path w="147" h="119" extrusionOk="0">
                  <a:moveTo>
                    <a:pt x="23" y="0"/>
                  </a:moveTo>
                  <a:cubicBezTo>
                    <a:pt x="16" y="0"/>
                    <a:pt x="10" y="3"/>
                    <a:pt x="7" y="11"/>
                  </a:cubicBezTo>
                  <a:cubicBezTo>
                    <a:pt x="0" y="17"/>
                    <a:pt x="0" y="30"/>
                    <a:pt x="13" y="36"/>
                  </a:cubicBezTo>
                  <a:lnTo>
                    <a:pt x="38" y="55"/>
                  </a:lnTo>
                  <a:cubicBezTo>
                    <a:pt x="45" y="62"/>
                    <a:pt x="51" y="74"/>
                    <a:pt x="64" y="81"/>
                  </a:cubicBezTo>
                  <a:lnTo>
                    <a:pt x="121" y="119"/>
                  </a:lnTo>
                  <a:lnTo>
                    <a:pt x="140" y="119"/>
                  </a:lnTo>
                  <a:cubicBezTo>
                    <a:pt x="146" y="112"/>
                    <a:pt x="146" y="106"/>
                    <a:pt x="140" y="100"/>
                  </a:cubicBezTo>
                  <a:lnTo>
                    <a:pt x="89" y="49"/>
                  </a:lnTo>
                  <a:cubicBezTo>
                    <a:pt x="83" y="43"/>
                    <a:pt x="70" y="36"/>
                    <a:pt x="64" y="30"/>
                  </a:cubicBezTo>
                  <a:lnTo>
                    <a:pt x="38" y="4"/>
                  </a:lnTo>
                  <a:cubicBezTo>
                    <a:pt x="33" y="2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43"/>
            <p:cNvSpPr/>
            <p:nvPr/>
          </p:nvSpPr>
          <p:spPr>
            <a:xfrm flipH="1">
              <a:off x="1361527" y="3700400"/>
              <a:ext cx="33161" cy="13971"/>
            </a:xfrm>
            <a:custGeom>
              <a:avLst/>
              <a:gdLst/>
              <a:ahLst/>
              <a:cxnLst/>
              <a:rect l="l" t="t" r="r" b="b"/>
              <a:pathLst>
                <a:path w="216" h="91" extrusionOk="0">
                  <a:moveTo>
                    <a:pt x="15" y="0"/>
                  </a:moveTo>
                  <a:cubicBezTo>
                    <a:pt x="5" y="0"/>
                    <a:pt x="1" y="21"/>
                    <a:pt x="12" y="27"/>
                  </a:cubicBezTo>
                  <a:cubicBezTo>
                    <a:pt x="44" y="40"/>
                    <a:pt x="69" y="52"/>
                    <a:pt x="101" y="65"/>
                  </a:cubicBezTo>
                  <a:cubicBezTo>
                    <a:pt x="120" y="71"/>
                    <a:pt x="133" y="78"/>
                    <a:pt x="152" y="84"/>
                  </a:cubicBezTo>
                  <a:lnTo>
                    <a:pt x="177" y="90"/>
                  </a:lnTo>
                  <a:lnTo>
                    <a:pt x="203" y="90"/>
                  </a:lnTo>
                  <a:cubicBezTo>
                    <a:pt x="209" y="84"/>
                    <a:pt x="215" y="71"/>
                    <a:pt x="209" y="65"/>
                  </a:cubicBezTo>
                  <a:cubicBezTo>
                    <a:pt x="203" y="59"/>
                    <a:pt x="196" y="52"/>
                    <a:pt x="190" y="46"/>
                  </a:cubicBezTo>
                  <a:lnTo>
                    <a:pt x="165" y="40"/>
                  </a:lnTo>
                  <a:cubicBezTo>
                    <a:pt x="152" y="33"/>
                    <a:pt x="133" y="27"/>
                    <a:pt x="120" y="20"/>
                  </a:cubicBezTo>
                  <a:cubicBezTo>
                    <a:pt x="88" y="14"/>
                    <a:pt x="57" y="8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43"/>
            <p:cNvSpPr/>
            <p:nvPr/>
          </p:nvSpPr>
          <p:spPr>
            <a:xfrm flipH="1">
              <a:off x="1371353" y="3688886"/>
              <a:ext cx="22568" cy="8904"/>
            </a:xfrm>
            <a:custGeom>
              <a:avLst/>
              <a:gdLst/>
              <a:ahLst/>
              <a:cxnLst/>
              <a:rect l="l" t="t" r="r" b="b"/>
              <a:pathLst>
                <a:path w="147" h="58" extrusionOk="0">
                  <a:moveTo>
                    <a:pt x="20" y="0"/>
                  </a:moveTo>
                  <a:cubicBezTo>
                    <a:pt x="13" y="0"/>
                    <a:pt x="7" y="7"/>
                    <a:pt x="1" y="13"/>
                  </a:cubicBezTo>
                  <a:cubicBezTo>
                    <a:pt x="1" y="26"/>
                    <a:pt x="7" y="38"/>
                    <a:pt x="20" y="38"/>
                  </a:cubicBezTo>
                  <a:lnTo>
                    <a:pt x="83" y="51"/>
                  </a:lnTo>
                  <a:lnTo>
                    <a:pt x="109" y="57"/>
                  </a:lnTo>
                  <a:lnTo>
                    <a:pt x="141" y="57"/>
                  </a:lnTo>
                  <a:cubicBezTo>
                    <a:pt x="147" y="51"/>
                    <a:pt x="147" y="45"/>
                    <a:pt x="141" y="38"/>
                  </a:cubicBezTo>
                  <a:cubicBezTo>
                    <a:pt x="102" y="19"/>
                    <a:pt x="64" y="7"/>
                    <a:pt x="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43"/>
            <p:cNvSpPr/>
            <p:nvPr/>
          </p:nvSpPr>
          <p:spPr>
            <a:xfrm flipH="1">
              <a:off x="766474" y="3882171"/>
              <a:ext cx="31319" cy="52965"/>
            </a:xfrm>
            <a:custGeom>
              <a:avLst/>
              <a:gdLst/>
              <a:ahLst/>
              <a:cxnLst/>
              <a:rect l="l" t="t" r="r" b="b"/>
              <a:pathLst>
                <a:path w="204" h="345" extrusionOk="0">
                  <a:moveTo>
                    <a:pt x="37" y="0"/>
                  </a:moveTo>
                  <a:cubicBezTo>
                    <a:pt x="19" y="0"/>
                    <a:pt x="0" y="16"/>
                    <a:pt x="13" y="38"/>
                  </a:cubicBezTo>
                  <a:cubicBezTo>
                    <a:pt x="39" y="88"/>
                    <a:pt x="58" y="139"/>
                    <a:pt x="83" y="196"/>
                  </a:cubicBezTo>
                  <a:cubicBezTo>
                    <a:pt x="96" y="215"/>
                    <a:pt x="109" y="241"/>
                    <a:pt x="121" y="266"/>
                  </a:cubicBezTo>
                  <a:cubicBezTo>
                    <a:pt x="134" y="292"/>
                    <a:pt x="153" y="317"/>
                    <a:pt x="172" y="343"/>
                  </a:cubicBezTo>
                  <a:cubicBezTo>
                    <a:pt x="174" y="344"/>
                    <a:pt x="177" y="344"/>
                    <a:pt x="180" y="344"/>
                  </a:cubicBezTo>
                  <a:cubicBezTo>
                    <a:pt x="191" y="344"/>
                    <a:pt x="204" y="334"/>
                    <a:pt x="204" y="324"/>
                  </a:cubicBezTo>
                  <a:cubicBezTo>
                    <a:pt x="198" y="292"/>
                    <a:pt x="191" y="266"/>
                    <a:pt x="178" y="241"/>
                  </a:cubicBezTo>
                  <a:cubicBezTo>
                    <a:pt x="166" y="215"/>
                    <a:pt x="153" y="190"/>
                    <a:pt x="140" y="165"/>
                  </a:cubicBezTo>
                  <a:cubicBezTo>
                    <a:pt x="115" y="114"/>
                    <a:pt x="89" y="63"/>
                    <a:pt x="58" y="12"/>
                  </a:cubicBezTo>
                  <a:cubicBezTo>
                    <a:pt x="54" y="4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43"/>
            <p:cNvSpPr/>
            <p:nvPr/>
          </p:nvSpPr>
          <p:spPr>
            <a:xfrm flipH="1">
              <a:off x="832028" y="3865283"/>
              <a:ext cx="35003" cy="34696"/>
            </a:xfrm>
            <a:custGeom>
              <a:avLst/>
              <a:gdLst/>
              <a:ahLst/>
              <a:cxnLst/>
              <a:rect l="l" t="t" r="r" b="b"/>
              <a:pathLst>
                <a:path w="228" h="226" extrusionOk="0">
                  <a:moveTo>
                    <a:pt x="30" y="1"/>
                  </a:moveTo>
                  <a:cubicBezTo>
                    <a:pt x="24" y="1"/>
                    <a:pt x="18" y="3"/>
                    <a:pt x="13" y="8"/>
                  </a:cubicBezTo>
                  <a:cubicBezTo>
                    <a:pt x="0" y="14"/>
                    <a:pt x="0" y="33"/>
                    <a:pt x="13" y="46"/>
                  </a:cubicBezTo>
                  <a:lnTo>
                    <a:pt x="96" y="141"/>
                  </a:lnTo>
                  <a:cubicBezTo>
                    <a:pt x="108" y="154"/>
                    <a:pt x="127" y="173"/>
                    <a:pt x="140" y="186"/>
                  </a:cubicBezTo>
                  <a:cubicBezTo>
                    <a:pt x="153" y="205"/>
                    <a:pt x="172" y="217"/>
                    <a:pt x="191" y="224"/>
                  </a:cubicBezTo>
                  <a:cubicBezTo>
                    <a:pt x="194" y="225"/>
                    <a:pt x="198" y="225"/>
                    <a:pt x="201" y="225"/>
                  </a:cubicBezTo>
                  <a:cubicBezTo>
                    <a:pt x="216" y="225"/>
                    <a:pt x="228" y="214"/>
                    <a:pt x="223" y="198"/>
                  </a:cubicBezTo>
                  <a:cubicBezTo>
                    <a:pt x="210" y="179"/>
                    <a:pt x="197" y="160"/>
                    <a:pt x="185" y="148"/>
                  </a:cubicBezTo>
                  <a:cubicBezTo>
                    <a:pt x="172" y="128"/>
                    <a:pt x="153" y="116"/>
                    <a:pt x="140" y="103"/>
                  </a:cubicBezTo>
                  <a:lnTo>
                    <a:pt x="58" y="14"/>
                  </a:lnTo>
                  <a:cubicBezTo>
                    <a:pt x="50" y="6"/>
                    <a:pt x="39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43"/>
            <p:cNvSpPr/>
            <p:nvPr/>
          </p:nvSpPr>
          <p:spPr>
            <a:xfrm flipH="1">
              <a:off x="837709" y="3862673"/>
              <a:ext cx="77222" cy="62637"/>
            </a:xfrm>
            <a:custGeom>
              <a:avLst/>
              <a:gdLst/>
              <a:ahLst/>
              <a:cxnLst/>
              <a:rect l="l" t="t" r="r" b="b"/>
              <a:pathLst>
                <a:path w="503" h="408" extrusionOk="0">
                  <a:moveTo>
                    <a:pt x="41" y="1"/>
                  </a:moveTo>
                  <a:cubicBezTo>
                    <a:pt x="17" y="1"/>
                    <a:pt x="1" y="30"/>
                    <a:pt x="26" y="50"/>
                  </a:cubicBezTo>
                  <a:cubicBezTo>
                    <a:pt x="103" y="107"/>
                    <a:pt x="173" y="171"/>
                    <a:pt x="249" y="228"/>
                  </a:cubicBezTo>
                  <a:cubicBezTo>
                    <a:pt x="287" y="260"/>
                    <a:pt x="319" y="292"/>
                    <a:pt x="357" y="330"/>
                  </a:cubicBezTo>
                  <a:cubicBezTo>
                    <a:pt x="370" y="342"/>
                    <a:pt x="389" y="355"/>
                    <a:pt x="401" y="374"/>
                  </a:cubicBezTo>
                  <a:cubicBezTo>
                    <a:pt x="413" y="386"/>
                    <a:pt x="439" y="407"/>
                    <a:pt x="463" y="407"/>
                  </a:cubicBezTo>
                  <a:cubicBezTo>
                    <a:pt x="466" y="407"/>
                    <a:pt x="468" y="407"/>
                    <a:pt x="471" y="406"/>
                  </a:cubicBezTo>
                  <a:cubicBezTo>
                    <a:pt x="484" y="406"/>
                    <a:pt x="497" y="393"/>
                    <a:pt x="497" y="381"/>
                  </a:cubicBezTo>
                  <a:cubicBezTo>
                    <a:pt x="503" y="355"/>
                    <a:pt x="484" y="336"/>
                    <a:pt x="465" y="317"/>
                  </a:cubicBezTo>
                  <a:cubicBezTo>
                    <a:pt x="446" y="298"/>
                    <a:pt x="427" y="285"/>
                    <a:pt x="408" y="266"/>
                  </a:cubicBezTo>
                  <a:cubicBezTo>
                    <a:pt x="376" y="234"/>
                    <a:pt x="338" y="203"/>
                    <a:pt x="300" y="171"/>
                  </a:cubicBezTo>
                  <a:cubicBezTo>
                    <a:pt x="223" y="107"/>
                    <a:pt x="141" y="57"/>
                    <a:pt x="58" y="6"/>
                  </a:cubicBezTo>
                  <a:cubicBezTo>
                    <a:pt x="52" y="2"/>
                    <a:pt x="46" y="1"/>
                    <a:pt x="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43"/>
            <p:cNvSpPr/>
            <p:nvPr/>
          </p:nvSpPr>
          <p:spPr>
            <a:xfrm flipH="1">
              <a:off x="710745" y="3849624"/>
              <a:ext cx="80446" cy="149684"/>
            </a:xfrm>
            <a:custGeom>
              <a:avLst/>
              <a:gdLst/>
              <a:ahLst/>
              <a:cxnLst/>
              <a:rect l="l" t="t" r="r" b="b"/>
              <a:pathLst>
                <a:path w="524" h="975" extrusionOk="0">
                  <a:moveTo>
                    <a:pt x="34" y="0"/>
                  </a:moveTo>
                  <a:cubicBezTo>
                    <a:pt x="17" y="0"/>
                    <a:pt x="1" y="17"/>
                    <a:pt x="15" y="40"/>
                  </a:cubicBezTo>
                  <a:cubicBezTo>
                    <a:pt x="110" y="186"/>
                    <a:pt x="193" y="339"/>
                    <a:pt x="269" y="497"/>
                  </a:cubicBezTo>
                  <a:cubicBezTo>
                    <a:pt x="307" y="580"/>
                    <a:pt x="339" y="656"/>
                    <a:pt x="371" y="739"/>
                  </a:cubicBezTo>
                  <a:lnTo>
                    <a:pt x="409" y="860"/>
                  </a:lnTo>
                  <a:cubicBezTo>
                    <a:pt x="421" y="898"/>
                    <a:pt x="428" y="942"/>
                    <a:pt x="466" y="968"/>
                  </a:cubicBezTo>
                  <a:cubicBezTo>
                    <a:pt x="470" y="972"/>
                    <a:pt x="477" y="974"/>
                    <a:pt x="483" y="974"/>
                  </a:cubicBezTo>
                  <a:cubicBezTo>
                    <a:pt x="494" y="974"/>
                    <a:pt x="506" y="967"/>
                    <a:pt x="510" y="955"/>
                  </a:cubicBezTo>
                  <a:cubicBezTo>
                    <a:pt x="523" y="917"/>
                    <a:pt x="517" y="872"/>
                    <a:pt x="498" y="841"/>
                  </a:cubicBezTo>
                  <a:cubicBezTo>
                    <a:pt x="485" y="796"/>
                    <a:pt x="472" y="752"/>
                    <a:pt x="453" y="707"/>
                  </a:cubicBezTo>
                  <a:cubicBezTo>
                    <a:pt x="421" y="624"/>
                    <a:pt x="383" y="542"/>
                    <a:pt x="345" y="459"/>
                  </a:cubicBezTo>
                  <a:cubicBezTo>
                    <a:pt x="263" y="300"/>
                    <a:pt x="161" y="148"/>
                    <a:pt x="53" y="8"/>
                  </a:cubicBezTo>
                  <a:cubicBezTo>
                    <a:pt x="48" y="3"/>
                    <a:pt x="41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43"/>
            <p:cNvSpPr/>
            <p:nvPr/>
          </p:nvSpPr>
          <p:spPr>
            <a:xfrm flipH="1">
              <a:off x="955614" y="3751216"/>
              <a:ext cx="51584" cy="13817"/>
            </a:xfrm>
            <a:custGeom>
              <a:avLst/>
              <a:gdLst/>
              <a:ahLst/>
              <a:cxnLst/>
              <a:rect l="l" t="t" r="r" b="b"/>
              <a:pathLst>
                <a:path w="336" h="90" extrusionOk="0">
                  <a:moveTo>
                    <a:pt x="25" y="0"/>
                  </a:moveTo>
                  <a:cubicBezTo>
                    <a:pt x="4" y="0"/>
                    <a:pt x="0" y="33"/>
                    <a:pt x="24" y="39"/>
                  </a:cubicBezTo>
                  <a:cubicBezTo>
                    <a:pt x="119" y="64"/>
                    <a:pt x="221" y="83"/>
                    <a:pt x="322" y="90"/>
                  </a:cubicBezTo>
                  <a:cubicBezTo>
                    <a:pt x="335" y="90"/>
                    <a:pt x="335" y="77"/>
                    <a:pt x="329" y="71"/>
                  </a:cubicBezTo>
                  <a:cubicBezTo>
                    <a:pt x="227" y="39"/>
                    <a:pt x="132" y="14"/>
                    <a:pt x="30" y="1"/>
                  </a:cubicBezTo>
                  <a:cubicBezTo>
                    <a:pt x="28" y="0"/>
                    <a:pt x="26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43"/>
            <p:cNvSpPr/>
            <p:nvPr/>
          </p:nvSpPr>
          <p:spPr>
            <a:xfrm flipH="1">
              <a:off x="1027923" y="3762577"/>
              <a:ext cx="64940" cy="27020"/>
            </a:xfrm>
            <a:custGeom>
              <a:avLst/>
              <a:gdLst/>
              <a:ahLst/>
              <a:cxnLst/>
              <a:rect l="l" t="t" r="r" b="b"/>
              <a:pathLst>
                <a:path w="423" h="176" extrusionOk="0">
                  <a:moveTo>
                    <a:pt x="36" y="0"/>
                  </a:moveTo>
                  <a:cubicBezTo>
                    <a:pt x="15" y="0"/>
                    <a:pt x="0" y="25"/>
                    <a:pt x="16" y="41"/>
                  </a:cubicBezTo>
                  <a:cubicBezTo>
                    <a:pt x="105" y="105"/>
                    <a:pt x="213" y="149"/>
                    <a:pt x="321" y="168"/>
                  </a:cubicBezTo>
                  <a:cubicBezTo>
                    <a:pt x="331" y="173"/>
                    <a:pt x="341" y="175"/>
                    <a:pt x="352" y="175"/>
                  </a:cubicBezTo>
                  <a:cubicBezTo>
                    <a:pt x="370" y="175"/>
                    <a:pt x="388" y="170"/>
                    <a:pt x="404" y="162"/>
                  </a:cubicBezTo>
                  <a:cubicBezTo>
                    <a:pt x="423" y="143"/>
                    <a:pt x="397" y="124"/>
                    <a:pt x="378" y="118"/>
                  </a:cubicBezTo>
                  <a:cubicBezTo>
                    <a:pt x="353" y="111"/>
                    <a:pt x="327" y="105"/>
                    <a:pt x="302" y="105"/>
                  </a:cubicBezTo>
                  <a:cubicBezTo>
                    <a:pt x="270" y="98"/>
                    <a:pt x="245" y="92"/>
                    <a:pt x="219" y="86"/>
                  </a:cubicBezTo>
                  <a:cubicBezTo>
                    <a:pt x="156" y="67"/>
                    <a:pt x="99" y="41"/>
                    <a:pt x="48" y="3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43"/>
            <p:cNvSpPr/>
            <p:nvPr/>
          </p:nvSpPr>
          <p:spPr>
            <a:xfrm flipH="1">
              <a:off x="1237942" y="3507115"/>
              <a:ext cx="85666" cy="72002"/>
            </a:xfrm>
            <a:custGeom>
              <a:avLst/>
              <a:gdLst/>
              <a:ahLst/>
              <a:cxnLst/>
              <a:rect l="l" t="t" r="r" b="b"/>
              <a:pathLst>
                <a:path w="558" h="469" extrusionOk="0">
                  <a:moveTo>
                    <a:pt x="535" y="1"/>
                  </a:moveTo>
                  <a:cubicBezTo>
                    <a:pt x="533" y="1"/>
                    <a:pt x="530" y="1"/>
                    <a:pt x="528" y="2"/>
                  </a:cubicBezTo>
                  <a:cubicBezTo>
                    <a:pt x="483" y="9"/>
                    <a:pt x="445" y="34"/>
                    <a:pt x="413" y="59"/>
                  </a:cubicBezTo>
                  <a:cubicBezTo>
                    <a:pt x="382" y="91"/>
                    <a:pt x="343" y="117"/>
                    <a:pt x="312" y="148"/>
                  </a:cubicBezTo>
                  <a:cubicBezTo>
                    <a:pt x="299" y="167"/>
                    <a:pt x="280" y="186"/>
                    <a:pt x="261" y="212"/>
                  </a:cubicBezTo>
                  <a:cubicBezTo>
                    <a:pt x="257" y="201"/>
                    <a:pt x="250" y="197"/>
                    <a:pt x="243" y="197"/>
                  </a:cubicBezTo>
                  <a:cubicBezTo>
                    <a:pt x="237" y="197"/>
                    <a:pt x="232" y="200"/>
                    <a:pt x="229" y="206"/>
                  </a:cubicBezTo>
                  <a:cubicBezTo>
                    <a:pt x="210" y="225"/>
                    <a:pt x="197" y="244"/>
                    <a:pt x="178" y="263"/>
                  </a:cubicBezTo>
                  <a:cubicBezTo>
                    <a:pt x="166" y="282"/>
                    <a:pt x="146" y="307"/>
                    <a:pt x="134" y="326"/>
                  </a:cubicBezTo>
                  <a:cubicBezTo>
                    <a:pt x="102" y="358"/>
                    <a:pt x="64" y="390"/>
                    <a:pt x="19" y="415"/>
                  </a:cubicBezTo>
                  <a:cubicBezTo>
                    <a:pt x="7" y="422"/>
                    <a:pt x="0" y="434"/>
                    <a:pt x="7" y="453"/>
                  </a:cubicBezTo>
                  <a:cubicBezTo>
                    <a:pt x="11" y="463"/>
                    <a:pt x="19" y="469"/>
                    <a:pt x="28" y="469"/>
                  </a:cubicBezTo>
                  <a:cubicBezTo>
                    <a:pt x="32" y="469"/>
                    <a:pt x="35" y="468"/>
                    <a:pt x="38" y="466"/>
                  </a:cubicBezTo>
                  <a:cubicBezTo>
                    <a:pt x="83" y="441"/>
                    <a:pt x="121" y="415"/>
                    <a:pt x="153" y="383"/>
                  </a:cubicBezTo>
                  <a:cubicBezTo>
                    <a:pt x="153" y="390"/>
                    <a:pt x="159" y="390"/>
                    <a:pt x="159" y="396"/>
                  </a:cubicBezTo>
                  <a:cubicBezTo>
                    <a:pt x="164" y="399"/>
                    <a:pt x="171" y="400"/>
                    <a:pt x="177" y="400"/>
                  </a:cubicBezTo>
                  <a:cubicBezTo>
                    <a:pt x="185" y="400"/>
                    <a:pt x="194" y="397"/>
                    <a:pt x="197" y="390"/>
                  </a:cubicBezTo>
                  <a:cubicBezTo>
                    <a:pt x="242" y="320"/>
                    <a:pt x="299" y="256"/>
                    <a:pt x="356" y="193"/>
                  </a:cubicBezTo>
                  <a:cubicBezTo>
                    <a:pt x="388" y="167"/>
                    <a:pt x="420" y="142"/>
                    <a:pt x="451" y="117"/>
                  </a:cubicBezTo>
                  <a:lnTo>
                    <a:pt x="502" y="78"/>
                  </a:lnTo>
                  <a:cubicBezTo>
                    <a:pt x="515" y="66"/>
                    <a:pt x="534" y="47"/>
                    <a:pt x="547" y="34"/>
                  </a:cubicBezTo>
                  <a:cubicBezTo>
                    <a:pt x="558" y="17"/>
                    <a:pt x="550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43"/>
            <p:cNvSpPr/>
            <p:nvPr/>
          </p:nvSpPr>
          <p:spPr>
            <a:xfrm flipH="1">
              <a:off x="1309790" y="3543500"/>
              <a:ext cx="46671" cy="47285"/>
            </a:xfrm>
            <a:custGeom>
              <a:avLst/>
              <a:gdLst/>
              <a:ahLst/>
              <a:cxnLst/>
              <a:rect l="l" t="t" r="r" b="b"/>
              <a:pathLst>
                <a:path w="304" h="308" extrusionOk="0">
                  <a:moveTo>
                    <a:pt x="283" y="0"/>
                  </a:moveTo>
                  <a:cubicBezTo>
                    <a:pt x="278" y="0"/>
                    <a:pt x="274" y="2"/>
                    <a:pt x="271" y="7"/>
                  </a:cubicBezTo>
                  <a:cubicBezTo>
                    <a:pt x="259" y="13"/>
                    <a:pt x="246" y="26"/>
                    <a:pt x="240" y="38"/>
                  </a:cubicBezTo>
                  <a:cubicBezTo>
                    <a:pt x="233" y="51"/>
                    <a:pt x="221" y="64"/>
                    <a:pt x="214" y="70"/>
                  </a:cubicBezTo>
                  <a:lnTo>
                    <a:pt x="157" y="146"/>
                  </a:lnTo>
                  <a:cubicBezTo>
                    <a:pt x="113" y="185"/>
                    <a:pt x="68" y="229"/>
                    <a:pt x="17" y="261"/>
                  </a:cubicBezTo>
                  <a:cubicBezTo>
                    <a:pt x="1" y="277"/>
                    <a:pt x="13" y="308"/>
                    <a:pt x="33" y="308"/>
                  </a:cubicBezTo>
                  <a:cubicBezTo>
                    <a:pt x="36" y="308"/>
                    <a:pt x="39" y="307"/>
                    <a:pt x="43" y="305"/>
                  </a:cubicBezTo>
                  <a:cubicBezTo>
                    <a:pt x="100" y="274"/>
                    <a:pt x="151" y="235"/>
                    <a:pt x="195" y="185"/>
                  </a:cubicBezTo>
                  <a:cubicBezTo>
                    <a:pt x="221" y="166"/>
                    <a:pt x="240" y="134"/>
                    <a:pt x="259" y="108"/>
                  </a:cubicBezTo>
                  <a:cubicBezTo>
                    <a:pt x="265" y="96"/>
                    <a:pt x="278" y="77"/>
                    <a:pt x="284" y="64"/>
                  </a:cubicBezTo>
                  <a:cubicBezTo>
                    <a:pt x="291" y="51"/>
                    <a:pt x="297" y="32"/>
                    <a:pt x="303" y="19"/>
                  </a:cubicBezTo>
                  <a:cubicBezTo>
                    <a:pt x="303" y="7"/>
                    <a:pt x="293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43"/>
            <p:cNvSpPr/>
            <p:nvPr/>
          </p:nvSpPr>
          <p:spPr>
            <a:xfrm flipH="1">
              <a:off x="1345868" y="3553326"/>
              <a:ext cx="63558" cy="50816"/>
            </a:xfrm>
            <a:custGeom>
              <a:avLst/>
              <a:gdLst/>
              <a:ahLst/>
              <a:cxnLst/>
              <a:rect l="l" t="t" r="r" b="b"/>
              <a:pathLst>
                <a:path w="414" h="331" extrusionOk="0">
                  <a:moveTo>
                    <a:pt x="387" y="1"/>
                  </a:moveTo>
                  <a:cubicBezTo>
                    <a:pt x="383" y="1"/>
                    <a:pt x="379" y="2"/>
                    <a:pt x="375" y="6"/>
                  </a:cubicBezTo>
                  <a:cubicBezTo>
                    <a:pt x="318" y="57"/>
                    <a:pt x="280" y="127"/>
                    <a:pt x="216" y="178"/>
                  </a:cubicBezTo>
                  <a:cubicBezTo>
                    <a:pt x="191" y="197"/>
                    <a:pt x="159" y="222"/>
                    <a:pt x="121" y="241"/>
                  </a:cubicBezTo>
                  <a:cubicBezTo>
                    <a:pt x="108" y="248"/>
                    <a:pt x="89" y="260"/>
                    <a:pt x="70" y="267"/>
                  </a:cubicBezTo>
                  <a:cubicBezTo>
                    <a:pt x="51" y="273"/>
                    <a:pt x="32" y="279"/>
                    <a:pt x="13" y="292"/>
                  </a:cubicBezTo>
                  <a:cubicBezTo>
                    <a:pt x="0" y="305"/>
                    <a:pt x="6" y="324"/>
                    <a:pt x="25" y="330"/>
                  </a:cubicBezTo>
                  <a:cubicBezTo>
                    <a:pt x="70" y="330"/>
                    <a:pt x="114" y="324"/>
                    <a:pt x="153" y="305"/>
                  </a:cubicBezTo>
                  <a:cubicBezTo>
                    <a:pt x="197" y="286"/>
                    <a:pt x="235" y="267"/>
                    <a:pt x="267" y="235"/>
                  </a:cubicBezTo>
                  <a:cubicBezTo>
                    <a:pt x="343" y="190"/>
                    <a:pt x="394" y="108"/>
                    <a:pt x="413" y="19"/>
                  </a:cubicBezTo>
                  <a:cubicBezTo>
                    <a:pt x="409" y="10"/>
                    <a:pt x="398" y="1"/>
                    <a:pt x="3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43"/>
            <p:cNvSpPr/>
            <p:nvPr/>
          </p:nvSpPr>
          <p:spPr>
            <a:xfrm flipH="1">
              <a:off x="1305952" y="4001458"/>
              <a:ext cx="37767" cy="29937"/>
            </a:xfrm>
            <a:custGeom>
              <a:avLst/>
              <a:gdLst/>
              <a:ahLst/>
              <a:cxnLst/>
              <a:rect l="l" t="t" r="r" b="b"/>
              <a:pathLst>
                <a:path w="246" h="195" extrusionOk="0">
                  <a:moveTo>
                    <a:pt x="25" y="1"/>
                  </a:moveTo>
                  <a:cubicBezTo>
                    <a:pt x="11" y="1"/>
                    <a:pt x="0" y="20"/>
                    <a:pt x="11" y="36"/>
                  </a:cubicBezTo>
                  <a:lnTo>
                    <a:pt x="112" y="112"/>
                  </a:lnTo>
                  <a:lnTo>
                    <a:pt x="157" y="150"/>
                  </a:lnTo>
                  <a:lnTo>
                    <a:pt x="182" y="176"/>
                  </a:lnTo>
                  <a:cubicBezTo>
                    <a:pt x="195" y="182"/>
                    <a:pt x="201" y="188"/>
                    <a:pt x="214" y="195"/>
                  </a:cubicBezTo>
                  <a:cubicBezTo>
                    <a:pt x="233" y="195"/>
                    <a:pt x="246" y="176"/>
                    <a:pt x="233" y="163"/>
                  </a:cubicBezTo>
                  <a:cubicBezTo>
                    <a:pt x="220" y="150"/>
                    <a:pt x="208" y="138"/>
                    <a:pt x="188" y="125"/>
                  </a:cubicBezTo>
                  <a:lnTo>
                    <a:pt x="138" y="87"/>
                  </a:lnTo>
                  <a:lnTo>
                    <a:pt x="36" y="4"/>
                  </a:lnTo>
                  <a:cubicBezTo>
                    <a:pt x="32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43"/>
            <p:cNvSpPr/>
            <p:nvPr/>
          </p:nvSpPr>
          <p:spPr>
            <a:xfrm flipH="1">
              <a:off x="609421" y="4169104"/>
              <a:ext cx="584000" cy="347421"/>
            </a:xfrm>
            <a:custGeom>
              <a:avLst/>
              <a:gdLst/>
              <a:ahLst/>
              <a:cxnLst/>
              <a:rect l="l" t="t" r="r" b="b"/>
              <a:pathLst>
                <a:path w="3804" h="2263" extrusionOk="0">
                  <a:moveTo>
                    <a:pt x="1294" y="1"/>
                  </a:moveTo>
                  <a:cubicBezTo>
                    <a:pt x="1237" y="1"/>
                    <a:pt x="1179" y="4"/>
                    <a:pt x="1122" y="11"/>
                  </a:cubicBezTo>
                  <a:cubicBezTo>
                    <a:pt x="1084" y="18"/>
                    <a:pt x="1084" y="75"/>
                    <a:pt x="1122" y="81"/>
                  </a:cubicBezTo>
                  <a:cubicBezTo>
                    <a:pt x="1243" y="100"/>
                    <a:pt x="1370" y="107"/>
                    <a:pt x="1491" y="126"/>
                  </a:cubicBezTo>
                  <a:cubicBezTo>
                    <a:pt x="1605" y="145"/>
                    <a:pt x="1726" y="170"/>
                    <a:pt x="1840" y="202"/>
                  </a:cubicBezTo>
                  <a:cubicBezTo>
                    <a:pt x="2076" y="266"/>
                    <a:pt x="2298" y="355"/>
                    <a:pt x="2514" y="469"/>
                  </a:cubicBezTo>
                  <a:cubicBezTo>
                    <a:pt x="2616" y="526"/>
                    <a:pt x="2717" y="590"/>
                    <a:pt x="2813" y="660"/>
                  </a:cubicBezTo>
                  <a:cubicBezTo>
                    <a:pt x="2863" y="691"/>
                    <a:pt x="2908" y="730"/>
                    <a:pt x="2952" y="768"/>
                  </a:cubicBezTo>
                  <a:cubicBezTo>
                    <a:pt x="3003" y="806"/>
                    <a:pt x="3067" y="844"/>
                    <a:pt x="3086" y="907"/>
                  </a:cubicBezTo>
                  <a:cubicBezTo>
                    <a:pt x="3103" y="967"/>
                    <a:pt x="3029" y="980"/>
                    <a:pt x="2950" y="980"/>
                  </a:cubicBezTo>
                  <a:cubicBezTo>
                    <a:pt x="2885" y="980"/>
                    <a:pt x="2817" y="971"/>
                    <a:pt x="2794" y="971"/>
                  </a:cubicBezTo>
                  <a:cubicBezTo>
                    <a:pt x="2666" y="958"/>
                    <a:pt x="2533" y="939"/>
                    <a:pt x="2406" y="914"/>
                  </a:cubicBezTo>
                  <a:cubicBezTo>
                    <a:pt x="2107" y="857"/>
                    <a:pt x="1815" y="761"/>
                    <a:pt x="1535" y="647"/>
                  </a:cubicBezTo>
                  <a:cubicBezTo>
                    <a:pt x="1534" y="646"/>
                    <a:pt x="1532" y="646"/>
                    <a:pt x="1530" y="646"/>
                  </a:cubicBezTo>
                  <a:cubicBezTo>
                    <a:pt x="1521" y="646"/>
                    <a:pt x="1518" y="661"/>
                    <a:pt x="1529" y="666"/>
                  </a:cubicBezTo>
                  <a:cubicBezTo>
                    <a:pt x="1783" y="799"/>
                    <a:pt x="2063" y="901"/>
                    <a:pt x="2349" y="965"/>
                  </a:cubicBezTo>
                  <a:cubicBezTo>
                    <a:pt x="2489" y="996"/>
                    <a:pt x="2635" y="1022"/>
                    <a:pt x="2781" y="1035"/>
                  </a:cubicBezTo>
                  <a:cubicBezTo>
                    <a:pt x="2844" y="1047"/>
                    <a:pt x="2908" y="1054"/>
                    <a:pt x="2972" y="1054"/>
                  </a:cubicBezTo>
                  <a:cubicBezTo>
                    <a:pt x="3041" y="1136"/>
                    <a:pt x="3111" y="1206"/>
                    <a:pt x="3194" y="1270"/>
                  </a:cubicBezTo>
                  <a:cubicBezTo>
                    <a:pt x="3283" y="1346"/>
                    <a:pt x="3366" y="1416"/>
                    <a:pt x="3448" y="1486"/>
                  </a:cubicBezTo>
                  <a:cubicBezTo>
                    <a:pt x="3499" y="1524"/>
                    <a:pt x="3588" y="1626"/>
                    <a:pt x="3480" y="1645"/>
                  </a:cubicBezTo>
                  <a:cubicBezTo>
                    <a:pt x="3456" y="1646"/>
                    <a:pt x="3432" y="1647"/>
                    <a:pt x="3408" y="1647"/>
                  </a:cubicBezTo>
                  <a:cubicBezTo>
                    <a:pt x="3343" y="1647"/>
                    <a:pt x="3278" y="1641"/>
                    <a:pt x="3213" y="1632"/>
                  </a:cubicBezTo>
                  <a:cubicBezTo>
                    <a:pt x="2838" y="1587"/>
                    <a:pt x="2469" y="1479"/>
                    <a:pt x="2126" y="1321"/>
                  </a:cubicBezTo>
                  <a:cubicBezTo>
                    <a:pt x="1929" y="1232"/>
                    <a:pt x="1739" y="1124"/>
                    <a:pt x="1561" y="996"/>
                  </a:cubicBezTo>
                  <a:cubicBezTo>
                    <a:pt x="1558" y="996"/>
                    <a:pt x="1556" y="995"/>
                    <a:pt x="1553" y="995"/>
                  </a:cubicBezTo>
                  <a:cubicBezTo>
                    <a:pt x="1539" y="995"/>
                    <a:pt x="1531" y="1011"/>
                    <a:pt x="1542" y="1022"/>
                  </a:cubicBezTo>
                  <a:cubicBezTo>
                    <a:pt x="2044" y="1429"/>
                    <a:pt x="2654" y="1676"/>
                    <a:pt x="3302" y="1746"/>
                  </a:cubicBezTo>
                  <a:cubicBezTo>
                    <a:pt x="3353" y="1753"/>
                    <a:pt x="3404" y="1759"/>
                    <a:pt x="3461" y="1759"/>
                  </a:cubicBezTo>
                  <a:cubicBezTo>
                    <a:pt x="3486" y="1823"/>
                    <a:pt x="3575" y="1861"/>
                    <a:pt x="3620" y="1918"/>
                  </a:cubicBezTo>
                  <a:cubicBezTo>
                    <a:pt x="3651" y="1956"/>
                    <a:pt x="3651" y="1988"/>
                    <a:pt x="3613" y="2020"/>
                  </a:cubicBezTo>
                  <a:cubicBezTo>
                    <a:pt x="3569" y="2045"/>
                    <a:pt x="3518" y="2070"/>
                    <a:pt x="3474" y="2089"/>
                  </a:cubicBezTo>
                  <a:cubicBezTo>
                    <a:pt x="3331" y="2141"/>
                    <a:pt x="3182" y="2167"/>
                    <a:pt x="3034" y="2167"/>
                  </a:cubicBezTo>
                  <a:cubicBezTo>
                    <a:pt x="3017" y="2167"/>
                    <a:pt x="3001" y="2166"/>
                    <a:pt x="2984" y="2166"/>
                  </a:cubicBezTo>
                  <a:cubicBezTo>
                    <a:pt x="2883" y="2147"/>
                    <a:pt x="2781" y="2140"/>
                    <a:pt x="2673" y="2134"/>
                  </a:cubicBezTo>
                  <a:cubicBezTo>
                    <a:pt x="2571" y="2121"/>
                    <a:pt x="2457" y="2102"/>
                    <a:pt x="2349" y="2083"/>
                  </a:cubicBezTo>
                  <a:cubicBezTo>
                    <a:pt x="2126" y="2045"/>
                    <a:pt x="1917" y="1988"/>
                    <a:pt x="1713" y="1912"/>
                  </a:cubicBezTo>
                  <a:cubicBezTo>
                    <a:pt x="1294" y="1759"/>
                    <a:pt x="906" y="1537"/>
                    <a:pt x="569" y="1257"/>
                  </a:cubicBezTo>
                  <a:cubicBezTo>
                    <a:pt x="379" y="1098"/>
                    <a:pt x="207" y="927"/>
                    <a:pt x="48" y="736"/>
                  </a:cubicBezTo>
                  <a:cubicBezTo>
                    <a:pt x="44" y="731"/>
                    <a:pt x="38" y="729"/>
                    <a:pt x="33" y="729"/>
                  </a:cubicBezTo>
                  <a:cubicBezTo>
                    <a:pt x="16" y="729"/>
                    <a:pt x="1" y="747"/>
                    <a:pt x="10" y="761"/>
                  </a:cubicBezTo>
                  <a:cubicBezTo>
                    <a:pt x="74" y="857"/>
                    <a:pt x="144" y="952"/>
                    <a:pt x="220" y="1041"/>
                  </a:cubicBezTo>
                  <a:cubicBezTo>
                    <a:pt x="296" y="1117"/>
                    <a:pt x="372" y="1200"/>
                    <a:pt x="455" y="1276"/>
                  </a:cubicBezTo>
                  <a:cubicBezTo>
                    <a:pt x="620" y="1429"/>
                    <a:pt x="798" y="1568"/>
                    <a:pt x="989" y="1689"/>
                  </a:cubicBezTo>
                  <a:cubicBezTo>
                    <a:pt x="1376" y="1931"/>
                    <a:pt x="1802" y="2102"/>
                    <a:pt x="2253" y="2191"/>
                  </a:cubicBezTo>
                  <a:cubicBezTo>
                    <a:pt x="2374" y="2217"/>
                    <a:pt x="2501" y="2236"/>
                    <a:pt x="2622" y="2248"/>
                  </a:cubicBezTo>
                  <a:cubicBezTo>
                    <a:pt x="2682" y="2258"/>
                    <a:pt x="2743" y="2263"/>
                    <a:pt x="2803" y="2263"/>
                  </a:cubicBezTo>
                  <a:cubicBezTo>
                    <a:pt x="2863" y="2263"/>
                    <a:pt x="2924" y="2258"/>
                    <a:pt x="2984" y="2248"/>
                  </a:cubicBezTo>
                  <a:cubicBezTo>
                    <a:pt x="3040" y="2257"/>
                    <a:pt x="3096" y="2261"/>
                    <a:pt x="3151" y="2261"/>
                  </a:cubicBezTo>
                  <a:cubicBezTo>
                    <a:pt x="3297" y="2261"/>
                    <a:pt x="3441" y="2230"/>
                    <a:pt x="3575" y="2166"/>
                  </a:cubicBezTo>
                  <a:cubicBezTo>
                    <a:pt x="3683" y="2115"/>
                    <a:pt x="3804" y="2045"/>
                    <a:pt x="3753" y="1912"/>
                  </a:cubicBezTo>
                  <a:cubicBezTo>
                    <a:pt x="3734" y="1854"/>
                    <a:pt x="3696" y="1810"/>
                    <a:pt x="3651" y="1784"/>
                  </a:cubicBezTo>
                  <a:cubicBezTo>
                    <a:pt x="3626" y="1765"/>
                    <a:pt x="3601" y="1753"/>
                    <a:pt x="3575" y="1734"/>
                  </a:cubicBezTo>
                  <a:lnTo>
                    <a:pt x="3569" y="1727"/>
                  </a:lnTo>
                  <a:cubicBezTo>
                    <a:pt x="3645" y="1683"/>
                    <a:pt x="3671" y="1581"/>
                    <a:pt x="3613" y="1505"/>
                  </a:cubicBezTo>
                  <a:cubicBezTo>
                    <a:pt x="3582" y="1454"/>
                    <a:pt x="3543" y="1416"/>
                    <a:pt x="3499" y="1378"/>
                  </a:cubicBezTo>
                  <a:cubicBezTo>
                    <a:pt x="3448" y="1333"/>
                    <a:pt x="3391" y="1289"/>
                    <a:pt x="3340" y="1244"/>
                  </a:cubicBezTo>
                  <a:cubicBezTo>
                    <a:pt x="3257" y="1174"/>
                    <a:pt x="3181" y="1104"/>
                    <a:pt x="3099" y="1041"/>
                  </a:cubicBezTo>
                  <a:cubicBezTo>
                    <a:pt x="3111" y="1041"/>
                    <a:pt x="3124" y="1028"/>
                    <a:pt x="3137" y="1022"/>
                  </a:cubicBezTo>
                  <a:cubicBezTo>
                    <a:pt x="3245" y="933"/>
                    <a:pt x="3143" y="793"/>
                    <a:pt x="3067" y="730"/>
                  </a:cubicBezTo>
                  <a:cubicBezTo>
                    <a:pt x="2965" y="641"/>
                    <a:pt x="2851" y="558"/>
                    <a:pt x="2736" y="482"/>
                  </a:cubicBezTo>
                  <a:cubicBezTo>
                    <a:pt x="2514" y="336"/>
                    <a:pt x="2272" y="215"/>
                    <a:pt x="2012" y="139"/>
                  </a:cubicBezTo>
                  <a:cubicBezTo>
                    <a:pt x="1872" y="88"/>
                    <a:pt x="1726" y="56"/>
                    <a:pt x="1580" y="31"/>
                  </a:cubicBezTo>
                  <a:cubicBezTo>
                    <a:pt x="1485" y="11"/>
                    <a:pt x="1389" y="1"/>
                    <a:pt x="1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43"/>
            <p:cNvSpPr/>
            <p:nvPr/>
          </p:nvSpPr>
          <p:spPr>
            <a:xfrm flipH="1">
              <a:off x="646420" y="4802692"/>
              <a:ext cx="56189" cy="13049"/>
            </a:xfrm>
            <a:custGeom>
              <a:avLst/>
              <a:gdLst/>
              <a:ahLst/>
              <a:cxnLst/>
              <a:rect l="l" t="t" r="r" b="b"/>
              <a:pathLst>
                <a:path w="366" h="85" extrusionOk="0">
                  <a:moveTo>
                    <a:pt x="32" y="0"/>
                  </a:moveTo>
                  <a:cubicBezTo>
                    <a:pt x="12" y="0"/>
                    <a:pt x="1" y="36"/>
                    <a:pt x="29" y="47"/>
                  </a:cubicBezTo>
                  <a:cubicBezTo>
                    <a:pt x="80" y="66"/>
                    <a:pt x="137" y="79"/>
                    <a:pt x="188" y="85"/>
                  </a:cubicBezTo>
                  <a:lnTo>
                    <a:pt x="270" y="85"/>
                  </a:lnTo>
                  <a:cubicBezTo>
                    <a:pt x="296" y="85"/>
                    <a:pt x="321" y="79"/>
                    <a:pt x="346" y="66"/>
                  </a:cubicBezTo>
                  <a:cubicBezTo>
                    <a:pt x="366" y="60"/>
                    <a:pt x="359" y="34"/>
                    <a:pt x="340" y="28"/>
                  </a:cubicBezTo>
                  <a:lnTo>
                    <a:pt x="194" y="28"/>
                  </a:lnTo>
                  <a:cubicBezTo>
                    <a:pt x="143" y="28"/>
                    <a:pt x="92" y="15"/>
                    <a:pt x="41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43"/>
            <p:cNvSpPr/>
            <p:nvPr/>
          </p:nvSpPr>
          <p:spPr>
            <a:xfrm flipH="1">
              <a:off x="663921" y="4705973"/>
              <a:ext cx="40223" cy="19037"/>
            </a:xfrm>
            <a:custGeom>
              <a:avLst/>
              <a:gdLst/>
              <a:ahLst/>
              <a:cxnLst/>
              <a:rect l="l" t="t" r="r" b="b"/>
              <a:pathLst>
                <a:path w="262" h="124" extrusionOk="0">
                  <a:moveTo>
                    <a:pt x="28" y="1"/>
                  </a:moveTo>
                  <a:cubicBezTo>
                    <a:pt x="17" y="1"/>
                    <a:pt x="7" y="7"/>
                    <a:pt x="7" y="16"/>
                  </a:cubicBezTo>
                  <a:cubicBezTo>
                    <a:pt x="1" y="29"/>
                    <a:pt x="7" y="41"/>
                    <a:pt x="20" y="48"/>
                  </a:cubicBezTo>
                  <a:lnTo>
                    <a:pt x="121" y="92"/>
                  </a:lnTo>
                  <a:cubicBezTo>
                    <a:pt x="140" y="99"/>
                    <a:pt x="159" y="105"/>
                    <a:pt x="179" y="111"/>
                  </a:cubicBezTo>
                  <a:cubicBezTo>
                    <a:pt x="198" y="118"/>
                    <a:pt x="217" y="118"/>
                    <a:pt x="236" y="124"/>
                  </a:cubicBezTo>
                  <a:cubicBezTo>
                    <a:pt x="255" y="124"/>
                    <a:pt x="261" y="99"/>
                    <a:pt x="248" y="86"/>
                  </a:cubicBezTo>
                  <a:cubicBezTo>
                    <a:pt x="229" y="73"/>
                    <a:pt x="217" y="67"/>
                    <a:pt x="198" y="60"/>
                  </a:cubicBezTo>
                  <a:lnTo>
                    <a:pt x="172" y="48"/>
                  </a:lnTo>
                  <a:lnTo>
                    <a:pt x="147" y="35"/>
                  </a:lnTo>
                  <a:lnTo>
                    <a:pt x="39" y="3"/>
                  </a:lnTo>
                  <a:cubicBezTo>
                    <a:pt x="35" y="2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43"/>
            <p:cNvSpPr/>
            <p:nvPr/>
          </p:nvSpPr>
          <p:spPr>
            <a:xfrm flipH="1">
              <a:off x="737305" y="4739133"/>
              <a:ext cx="53272" cy="31933"/>
            </a:xfrm>
            <a:custGeom>
              <a:avLst/>
              <a:gdLst/>
              <a:ahLst/>
              <a:cxnLst/>
              <a:rect l="l" t="t" r="r" b="b"/>
              <a:pathLst>
                <a:path w="347" h="208" extrusionOk="0">
                  <a:moveTo>
                    <a:pt x="32" y="1"/>
                  </a:moveTo>
                  <a:cubicBezTo>
                    <a:pt x="12" y="1"/>
                    <a:pt x="1" y="30"/>
                    <a:pt x="17" y="41"/>
                  </a:cubicBezTo>
                  <a:cubicBezTo>
                    <a:pt x="68" y="73"/>
                    <a:pt x="112" y="105"/>
                    <a:pt x="157" y="137"/>
                  </a:cubicBezTo>
                  <a:lnTo>
                    <a:pt x="227" y="175"/>
                  </a:lnTo>
                  <a:cubicBezTo>
                    <a:pt x="252" y="194"/>
                    <a:pt x="278" y="207"/>
                    <a:pt x="309" y="207"/>
                  </a:cubicBezTo>
                  <a:cubicBezTo>
                    <a:pt x="312" y="207"/>
                    <a:pt x="315" y="208"/>
                    <a:pt x="317" y="208"/>
                  </a:cubicBezTo>
                  <a:cubicBezTo>
                    <a:pt x="337" y="208"/>
                    <a:pt x="346" y="186"/>
                    <a:pt x="335" y="169"/>
                  </a:cubicBezTo>
                  <a:cubicBezTo>
                    <a:pt x="316" y="143"/>
                    <a:pt x="290" y="124"/>
                    <a:pt x="265" y="111"/>
                  </a:cubicBezTo>
                  <a:lnTo>
                    <a:pt x="195" y="73"/>
                  </a:lnTo>
                  <a:lnTo>
                    <a:pt x="42" y="3"/>
                  </a:lnTo>
                  <a:cubicBezTo>
                    <a:pt x="39" y="2"/>
                    <a:pt x="36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1" name="Google Shape;1051;p43"/>
            <p:cNvSpPr/>
            <p:nvPr/>
          </p:nvSpPr>
          <p:spPr>
            <a:xfrm flipH="1">
              <a:off x="936116" y="4769838"/>
              <a:ext cx="136789" cy="45443"/>
            </a:xfrm>
            <a:custGeom>
              <a:avLst/>
              <a:gdLst/>
              <a:ahLst/>
              <a:cxnLst/>
              <a:rect l="l" t="t" r="r" b="b"/>
              <a:pathLst>
                <a:path w="891" h="296" extrusionOk="0">
                  <a:moveTo>
                    <a:pt x="32" y="0"/>
                  </a:moveTo>
                  <a:cubicBezTo>
                    <a:pt x="13" y="0"/>
                    <a:pt x="0" y="26"/>
                    <a:pt x="13" y="38"/>
                  </a:cubicBezTo>
                  <a:cubicBezTo>
                    <a:pt x="64" y="96"/>
                    <a:pt x="121" y="140"/>
                    <a:pt x="197" y="159"/>
                  </a:cubicBezTo>
                  <a:cubicBezTo>
                    <a:pt x="267" y="197"/>
                    <a:pt x="344" y="223"/>
                    <a:pt x="420" y="242"/>
                  </a:cubicBezTo>
                  <a:cubicBezTo>
                    <a:pt x="496" y="261"/>
                    <a:pt x="572" y="274"/>
                    <a:pt x="649" y="286"/>
                  </a:cubicBezTo>
                  <a:cubicBezTo>
                    <a:pt x="680" y="289"/>
                    <a:pt x="723" y="296"/>
                    <a:pt x="765" y="296"/>
                  </a:cubicBezTo>
                  <a:cubicBezTo>
                    <a:pt x="806" y="296"/>
                    <a:pt x="846" y="289"/>
                    <a:pt x="871" y="267"/>
                  </a:cubicBezTo>
                  <a:cubicBezTo>
                    <a:pt x="890" y="248"/>
                    <a:pt x="890" y="223"/>
                    <a:pt x="871" y="210"/>
                  </a:cubicBezTo>
                  <a:cubicBezTo>
                    <a:pt x="820" y="172"/>
                    <a:pt x="731" y="178"/>
                    <a:pt x="668" y="172"/>
                  </a:cubicBezTo>
                  <a:cubicBezTo>
                    <a:pt x="591" y="166"/>
                    <a:pt x="522" y="153"/>
                    <a:pt x="445" y="140"/>
                  </a:cubicBezTo>
                  <a:cubicBezTo>
                    <a:pt x="375" y="121"/>
                    <a:pt x="306" y="102"/>
                    <a:pt x="236" y="77"/>
                  </a:cubicBezTo>
                  <a:cubicBezTo>
                    <a:pt x="204" y="64"/>
                    <a:pt x="172" y="45"/>
                    <a:pt x="134" y="32"/>
                  </a:cubicBezTo>
                  <a:cubicBezTo>
                    <a:pt x="102" y="19"/>
                    <a:pt x="70" y="7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2" name="Google Shape;1052;p43"/>
            <p:cNvSpPr/>
            <p:nvPr/>
          </p:nvSpPr>
          <p:spPr>
            <a:xfrm flipH="1">
              <a:off x="1045424" y="4748191"/>
              <a:ext cx="36078" cy="13971"/>
            </a:xfrm>
            <a:custGeom>
              <a:avLst/>
              <a:gdLst/>
              <a:ahLst/>
              <a:cxnLst/>
              <a:rect l="l" t="t" r="r" b="b"/>
              <a:pathLst>
                <a:path w="235" h="91" extrusionOk="0">
                  <a:moveTo>
                    <a:pt x="33" y="1"/>
                  </a:moveTo>
                  <a:cubicBezTo>
                    <a:pt x="10" y="1"/>
                    <a:pt x="1" y="40"/>
                    <a:pt x="25" y="46"/>
                  </a:cubicBezTo>
                  <a:lnTo>
                    <a:pt x="120" y="71"/>
                  </a:lnTo>
                  <a:lnTo>
                    <a:pt x="165" y="84"/>
                  </a:lnTo>
                  <a:cubicBezTo>
                    <a:pt x="171" y="84"/>
                    <a:pt x="184" y="90"/>
                    <a:pt x="190" y="90"/>
                  </a:cubicBezTo>
                  <a:lnTo>
                    <a:pt x="215" y="90"/>
                  </a:lnTo>
                  <a:cubicBezTo>
                    <a:pt x="228" y="84"/>
                    <a:pt x="234" y="71"/>
                    <a:pt x="222" y="59"/>
                  </a:cubicBezTo>
                  <a:cubicBezTo>
                    <a:pt x="215" y="52"/>
                    <a:pt x="209" y="52"/>
                    <a:pt x="203" y="46"/>
                  </a:cubicBezTo>
                  <a:cubicBezTo>
                    <a:pt x="196" y="46"/>
                    <a:pt x="184" y="40"/>
                    <a:pt x="177" y="40"/>
                  </a:cubicBezTo>
                  <a:lnTo>
                    <a:pt x="133" y="27"/>
                  </a:lnTo>
                  <a:lnTo>
                    <a:pt x="37" y="1"/>
                  </a:ln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3" name="Google Shape;1053;p43"/>
            <p:cNvSpPr/>
            <p:nvPr/>
          </p:nvSpPr>
          <p:spPr>
            <a:xfrm flipH="1">
              <a:off x="1199101" y="4584997"/>
              <a:ext cx="32086" cy="32393"/>
            </a:xfrm>
            <a:custGeom>
              <a:avLst/>
              <a:gdLst/>
              <a:ahLst/>
              <a:cxnLst/>
              <a:rect l="l" t="t" r="r" b="b"/>
              <a:pathLst>
                <a:path w="209" h="211" extrusionOk="0">
                  <a:moveTo>
                    <a:pt x="35" y="0"/>
                  </a:moveTo>
                  <a:cubicBezTo>
                    <a:pt x="18" y="0"/>
                    <a:pt x="1" y="23"/>
                    <a:pt x="15" y="41"/>
                  </a:cubicBezTo>
                  <a:lnTo>
                    <a:pt x="91" y="130"/>
                  </a:lnTo>
                  <a:cubicBezTo>
                    <a:pt x="116" y="156"/>
                    <a:pt x="148" y="181"/>
                    <a:pt x="180" y="207"/>
                  </a:cubicBezTo>
                  <a:cubicBezTo>
                    <a:pt x="183" y="210"/>
                    <a:pt x="186" y="211"/>
                    <a:pt x="189" y="211"/>
                  </a:cubicBezTo>
                  <a:cubicBezTo>
                    <a:pt x="200" y="211"/>
                    <a:pt x="209" y="197"/>
                    <a:pt x="199" y="188"/>
                  </a:cubicBezTo>
                  <a:cubicBezTo>
                    <a:pt x="180" y="156"/>
                    <a:pt x="155" y="124"/>
                    <a:pt x="129" y="99"/>
                  </a:cubicBezTo>
                  <a:lnTo>
                    <a:pt x="53" y="10"/>
                  </a:lnTo>
                  <a:cubicBezTo>
                    <a:pt x="48" y="3"/>
                    <a:pt x="42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4" name="Google Shape;1054;p43"/>
            <p:cNvSpPr/>
            <p:nvPr/>
          </p:nvSpPr>
          <p:spPr>
            <a:xfrm flipH="1">
              <a:off x="1207391" y="4536177"/>
              <a:ext cx="99329" cy="103014"/>
            </a:xfrm>
            <a:custGeom>
              <a:avLst/>
              <a:gdLst/>
              <a:ahLst/>
              <a:cxnLst/>
              <a:rect l="l" t="t" r="r" b="b"/>
              <a:pathLst>
                <a:path w="647" h="671" extrusionOk="0">
                  <a:moveTo>
                    <a:pt x="23" y="1"/>
                  </a:moveTo>
                  <a:cubicBezTo>
                    <a:pt x="10" y="1"/>
                    <a:pt x="0" y="12"/>
                    <a:pt x="5" y="29"/>
                  </a:cubicBezTo>
                  <a:cubicBezTo>
                    <a:pt x="75" y="162"/>
                    <a:pt x="157" y="283"/>
                    <a:pt x="259" y="398"/>
                  </a:cubicBezTo>
                  <a:cubicBezTo>
                    <a:pt x="303" y="455"/>
                    <a:pt x="361" y="506"/>
                    <a:pt x="418" y="556"/>
                  </a:cubicBezTo>
                  <a:cubicBezTo>
                    <a:pt x="443" y="582"/>
                    <a:pt x="475" y="607"/>
                    <a:pt x="500" y="626"/>
                  </a:cubicBezTo>
                  <a:cubicBezTo>
                    <a:pt x="532" y="658"/>
                    <a:pt x="570" y="671"/>
                    <a:pt x="608" y="671"/>
                  </a:cubicBezTo>
                  <a:cubicBezTo>
                    <a:pt x="634" y="671"/>
                    <a:pt x="647" y="645"/>
                    <a:pt x="640" y="620"/>
                  </a:cubicBezTo>
                  <a:cubicBezTo>
                    <a:pt x="627" y="582"/>
                    <a:pt x="589" y="556"/>
                    <a:pt x="564" y="544"/>
                  </a:cubicBezTo>
                  <a:cubicBezTo>
                    <a:pt x="532" y="518"/>
                    <a:pt x="507" y="499"/>
                    <a:pt x="481" y="480"/>
                  </a:cubicBezTo>
                  <a:cubicBezTo>
                    <a:pt x="424" y="436"/>
                    <a:pt x="373" y="385"/>
                    <a:pt x="322" y="334"/>
                  </a:cubicBezTo>
                  <a:cubicBezTo>
                    <a:pt x="214" y="232"/>
                    <a:pt x="125" y="124"/>
                    <a:pt x="43" y="10"/>
                  </a:cubicBezTo>
                  <a:cubicBezTo>
                    <a:pt x="36" y="4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5" name="Google Shape;1055;p43"/>
            <p:cNvSpPr/>
            <p:nvPr/>
          </p:nvSpPr>
          <p:spPr>
            <a:xfrm flipH="1">
              <a:off x="1118655" y="4656999"/>
              <a:ext cx="62330" cy="40837"/>
            </a:xfrm>
            <a:custGeom>
              <a:avLst/>
              <a:gdLst/>
              <a:ahLst/>
              <a:cxnLst/>
              <a:rect l="l" t="t" r="r" b="b"/>
              <a:pathLst>
                <a:path w="406" h="266" extrusionOk="0">
                  <a:moveTo>
                    <a:pt x="25" y="0"/>
                  </a:moveTo>
                  <a:cubicBezTo>
                    <a:pt x="11" y="0"/>
                    <a:pt x="0" y="16"/>
                    <a:pt x="5" y="36"/>
                  </a:cubicBezTo>
                  <a:cubicBezTo>
                    <a:pt x="44" y="100"/>
                    <a:pt x="101" y="151"/>
                    <a:pt x="164" y="189"/>
                  </a:cubicBezTo>
                  <a:cubicBezTo>
                    <a:pt x="196" y="208"/>
                    <a:pt x="234" y="227"/>
                    <a:pt x="266" y="240"/>
                  </a:cubicBezTo>
                  <a:cubicBezTo>
                    <a:pt x="285" y="246"/>
                    <a:pt x="298" y="259"/>
                    <a:pt x="317" y="265"/>
                  </a:cubicBezTo>
                  <a:lnTo>
                    <a:pt x="349" y="265"/>
                  </a:lnTo>
                  <a:cubicBezTo>
                    <a:pt x="361" y="265"/>
                    <a:pt x="374" y="259"/>
                    <a:pt x="380" y="252"/>
                  </a:cubicBezTo>
                  <a:cubicBezTo>
                    <a:pt x="399" y="246"/>
                    <a:pt x="406" y="227"/>
                    <a:pt x="399" y="214"/>
                  </a:cubicBezTo>
                  <a:cubicBezTo>
                    <a:pt x="393" y="208"/>
                    <a:pt x="387" y="201"/>
                    <a:pt x="380" y="195"/>
                  </a:cubicBezTo>
                  <a:lnTo>
                    <a:pt x="374" y="189"/>
                  </a:lnTo>
                  <a:cubicBezTo>
                    <a:pt x="374" y="189"/>
                    <a:pt x="368" y="182"/>
                    <a:pt x="361" y="176"/>
                  </a:cubicBezTo>
                  <a:cubicBezTo>
                    <a:pt x="342" y="163"/>
                    <a:pt x="323" y="157"/>
                    <a:pt x="304" y="151"/>
                  </a:cubicBezTo>
                  <a:cubicBezTo>
                    <a:pt x="272" y="138"/>
                    <a:pt x="247" y="119"/>
                    <a:pt x="215" y="100"/>
                  </a:cubicBezTo>
                  <a:cubicBezTo>
                    <a:pt x="202" y="100"/>
                    <a:pt x="190" y="87"/>
                    <a:pt x="177" y="81"/>
                  </a:cubicBezTo>
                  <a:cubicBezTo>
                    <a:pt x="164" y="74"/>
                    <a:pt x="152" y="62"/>
                    <a:pt x="133" y="55"/>
                  </a:cubicBezTo>
                  <a:cubicBezTo>
                    <a:pt x="107" y="30"/>
                    <a:pt x="75" y="17"/>
                    <a:pt x="37" y="4"/>
                  </a:cubicBezTo>
                  <a:cubicBezTo>
                    <a:pt x="33" y="2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6" name="Google Shape;1056;p43"/>
            <p:cNvSpPr/>
            <p:nvPr/>
          </p:nvSpPr>
          <p:spPr>
            <a:xfrm flipH="1">
              <a:off x="909864" y="4148379"/>
              <a:ext cx="62484" cy="18730"/>
            </a:xfrm>
            <a:custGeom>
              <a:avLst/>
              <a:gdLst/>
              <a:ahLst/>
              <a:cxnLst/>
              <a:rect l="l" t="t" r="r" b="b"/>
              <a:pathLst>
                <a:path w="407" h="122" extrusionOk="0">
                  <a:moveTo>
                    <a:pt x="25" y="0"/>
                  </a:moveTo>
                  <a:cubicBezTo>
                    <a:pt x="0" y="0"/>
                    <a:pt x="0" y="51"/>
                    <a:pt x="25" y="51"/>
                  </a:cubicBezTo>
                  <a:cubicBezTo>
                    <a:pt x="83" y="51"/>
                    <a:pt x="146" y="57"/>
                    <a:pt x="203" y="77"/>
                  </a:cubicBezTo>
                  <a:cubicBezTo>
                    <a:pt x="261" y="96"/>
                    <a:pt x="318" y="108"/>
                    <a:pt x="381" y="121"/>
                  </a:cubicBezTo>
                  <a:cubicBezTo>
                    <a:pt x="394" y="121"/>
                    <a:pt x="407" y="108"/>
                    <a:pt x="394" y="96"/>
                  </a:cubicBezTo>
                  <a:cubicBezTo>
                    <a:pt x="343" y="51"/>
                    <a:pt x="286" y="26"/>
                    <a:pt x="216" y="19"/>
                  </a:cubicBezTo>
                  <a:cubicBezTo>
                    <a:pt x="153" y="7"/>
                    <a:pt x="89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7" name="Google Shape;1057;p43"/>
            <p:cNvSpPr/>
            <p:nvPr/>
          </p:nvSpPr>
          <p:spPr>
            <a:xfrm flipH="1">
              <a:off x="1180064" y="3987027"/>
              <a:ext cx="152755" cy="31319"/>
            </a:xfrm>
            <a:custGeom>
              <a:avLst/>
              <a:gdLst/>
              <a:ahLst/>
              <a:cxnLst/>
              <a:rect l="l" t="t" r="r" b="b"/>
              <a:pathLst>
                <a:path w="995" h="204" extrusionOk="0">
                  <a:moveTo>
                    <a:pt x="31" y="0"/>
                  </a:moveTo>
                  <a:cubicBezTo>
                    <a:pt x="11" y="0"/>
                    <a:pt x="0" y="30"/>
                    <a:pt x="22" y="41"/>
                  </a:cubicBezTo>
                  <a:cubicBezTo>
                    <a:pt x="162" y="143"/>
                    <a:pt x="321" y="193"/>
                    <a:pt x="492" y="200"/>
                  </a:cubicBezTo>
                  <a:cubicBezTo>
                    <a:pt x="523" y="202"/>
                    <a:pt x="553" y="204"/>
                    <a:pt x="583" y="204"/>
                  </a:cubicBezTo>
                  <a:cubicBezTo>
                    <a:pt x="636" y="204"/>
                    <a:pt x="688" y="199"/>
                    <a:pt x="740" y="187"/>
                  </a:cubicBezTo>
                  <a:cubicBezTo>
                    <a:pt x="823" y="181"/>
                    <a:pt x="905" y="149"/>
                    <a:pt x="975" y="98"/>
                  </a:cubicBezTo>
                  <a:cubicBezTo>
                    <a:pt x="994" y="79"/>
                    <a:pt x="975" y="54"/>
                    <a:pt x="956" y="54"/>
                  </a:cubicBezTo>
                  <a:cubicBezTo>
                    <a:pt x="880" y="66"/>
                    <a:pt x="810" y="92"/>
                    <a:pt x="734" y="104"/>
                  </a:cubicBezTo>
                  <a:cubicBezTo>
                    <a:pt x="658" y="117"/>
                    <a:pt x="575" y="117"/>
                    <a:pt x="499" y="117"/>
                  </a:cubicBezTo>
                  <a:cubicBezTo>
                    <a:pt x="340" y="104"/>
                    <a:pt x="187" y="66"/>
                    <a:pt x="41" y="3"/>
                  </a:cubicBezTo>
                  <a:cubicBezTo>
                    <a:pt x="38" y="1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8" name="Google Shape;1058;p43"/>
            <p:cNvSpPr/>
            <p:nvPr/>
          </p:nvSpPr>
          <p:spPr>
            <a:xfrm flipH="1">
              <a:off x="888371" y="3888312"/>
              <a:ext cx="57417" cy="47438"/>
            </a:xfrm>
            <a:custGeom>
              <a:avLst/>
              <a:gdLst/>
              <a:ahLst/>
              <a:cxnLst/>
              <a:rect l="l" t="t" r="r" b="b"/>
              <a:pathLst>
                <a:path w="374" h="309" extrusionOk="0">
                  <a:moveTo>
                    <a:pt x="26" y="0"/>
                  </a:moveTo>
                  <a:cubicBezTo>
                    <a:pt x="12" y="0"/>
                    <a:pt x="1" y="20"/>
                    <a:pt x="11" y="36"/>
                  </a:cubicBezTo>
                  <a:cubicBezTo>
                    <a:pt x="30" y="61"/>
                    <a:pt x="56" y="87"/>
                    <a:pt x="81" y="112"/>
                  </a:cubicBezTo>
                  <a:lnTo>
                    <a:pt x="164" y="182"/>
                  </a:lnTo>
                  <a:cubicBezTo>
                    <a:pt x="189" y="207"/>
                    <a:pt x="215" y="226"/>
                    <a:pt x="240" y="252"/>
                  </a:cubicBezTo>
                  <a:cubicBezTo>
                    <a:pt x="253" y="264"/>
                    <a:pt x="266" y="271"/>
                    <a:pt x="278" y="284"/>
                  </a:cubicBezTo>
                  <a:cubicBezTo>
                    <a:pt x="297" y="296"/>
                    <a:pt x="316" y="303"/>
                    <a:pt x="335" y="309"/>
                  </a:cubicBezTo>
                  <a:cubicBezTo>
                    <a:pt x="361" y="309"/>
                    <a:pt x="374" y="284"/>
                    <a:pt x="367" y="264"/>
                  </a:cubicBezTo>
                  <a:cubicBezTo>
                    <a:pt x="361" y="245"/>
                    <a:pt x="348" y="233"/>
                    <a:pt x="335" y="220"/>
                  </a:cubicBezTo>
                  <a:cubicBezTo>
                    <a:pt x="323" y="207"/>
                    <a:pt x="310" y="195"/>
                    <a:pt x="297" y="188"/>
                  </a:cubicBezTo>
                  <a:lnTo>
                    <a:pt x="208" y="118"/>
                  </a:lnTo>
                  <a:lnTo>
                    <a:pt x="132" y="55"/>
                  </a:lnTo>
                  <a:cubicBezTo>
                    <a:pt x="100" y="36"/>
                    <a:pt x="69" y="17"/>
                    <a:pt x="37" y="4"/>
                  </a:cubicBezTo>
                  <a:cubicBezTo>
                    <a:pt x="33" y="2"/>
                    <a:pt x="30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9" name="Google Shape;1059;p43"/>
            <p:cNvSpPr/>
            <p:nvPr/>
          </p:nvSpPr>
          <p:spPr>
            <a:xfrm flipH="1">
              <a:off x="936116" y="3893531"/>
              <a:ext cx="28862" cy="26713"/>
            </a:xfrm>
            <a:custGeom>
              <a:avLst/>
              <a:gdLst/>
              <a:ahLst/>
              <a:cxnLst/>
              <a:rect l="l" t="t" r="r" b="b"/>
              <a:pathLst>
                <a:path w="188" h="174" extrusionOk="0">
                  <a:moveTo>
                    <a:pt x="27" y="0"/>
                  </a:moveTo>
                  <a:cubicBezTo>
                    <a:pt x="14" y="0"/>
                    <a:pt x="0" y="15"/>
                    <a:pt x="9" y="33"/>
                  </a:cubicBezTo>
                  <a:cubicBezTo>
                    <a:pt x="28" y="65"/>
                    <a:pt x="54" y="91"/>
                    <a:pt x="79" y="116"/>
                  </a:cubicBezTo>
                  <a:cubicBezTo>
                    <a:pt x="85" y="129"/>
                    <a:pt x="98" y="141"/>
                    <a:pt x="117" y="148"/>
                  </a:cubicBezTo>
                  <a:lnTo>
                    <a:pt x="143" y="167"/>
                  </a:lnTo>
                  <a:cubicBezTo>
                    <a:pt x="143" y="167"/>
                    <a:pt x="149" y="173"/>
                    <a:pt x="155" y="173"/>
                  </a:cubicBezTo>
                  <a:lnTo>
                    <a:pt x="168" y="173"/>
                  </a:lnTo>
                  <a:cubicBezTo>
                    <a:pt x="181" y="167"/>
                    <a:pt x="187" y="161"/>
                    <a:pt x="181" y="148"/>
                  </a:cubicBezTo>
                  <a:lnTo>
                    <a:pt x="181" y="141"/>
                  </a:lnTo>
                  <a:cubicBezTo>
                    <a:pt x="174" y="135"/>
                    <a:pt x="168" y="129"/>
                    <a:pt x="168" y="122"/>
                  </a:cubicBezTo>
                  <a:lnTo>
                    <a:pt x="149" y="110"/>
                  </a:lnTo>
                  <a:cubicBezTo>
                    <a:pt x="136" y="97"/>
                    <a:pt x="124" y="84"/>
                    <a:pt x="111" y="78"/>
                  </a:cubicBezTo>
                  <a:lnTo>
                    <a:pt x="92" y="59"/>
                  </a:lnTo>
                  <a:lnTo>
                    <a:pt x="79" y="46"/>
                  </a:lnTo>
                  <a:cubicBezTo>
                    <a:pt x="66" y="33"/>
                    <a:pt x="54" y="21"/>
                    <a:pt x="41" y="8"/>
                  </a:cubicBezTo>
                  <a:cubicBezTo>
                    <a:pt x="37" y="3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0" name="Google Shape;1060;p43"/>
            <p:cNvSpPr/>
            <p:nvPr/>
          </p:nvSpPr>
          <p:spPr>
            <a:xfrm flipH="1">
              <a:off x="953772" y="3890461"/>
              <a:ext cx="53272" cy="42065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34" y="0"/>
                  </a:moveTo>
                  <a:cubicBezTo>
                    <a:pt x="17" y="0"/>
                    <a:pt x="1" y="30"/>
                    <a:pt x="23" y="41"/>
                  </a:cubicBezTo>
                  <a:cubicBezTo>
                    <a:pt x="48" y="60"/>
                    <a:pt x="67" y="73"/>
                    <a:pt x="93" y="92"/>
                  </a:cubicBezTo>
                  <a:cubicBezTo>
                    <a:pt x="112" y="111"/>
                    <a:pt x="137" y="130"/>
                    <a:pt x="162" y="149"/>
                  </a:cubicBezTo>
                  <a:cubicBezTo>
                    <a:pt x="182" y="161"/>
                    <a:pt x="201" y="181"/>
                    <a:pt x="226" y="200"/>
                  </a:cubicBezTo>
                  <a:cubicBezTo>
                    <a:pt x="232" y="212"/>
                    <a:pt x="245" y="225"/>
                    <a:pt x="251" y="231"/>
                  </a:cubicBezTo>
                  <a:cubicBezTo>
                    <a:pt x="264" y="250"/>
                    <a:pt x="277" y="263"/>
                    <a:pt x="296" y="270"/>
                  </a:cubicBezTo>
                  <a:cubicBezTo>
                    <a:pt x="301" y="272"/>
                    <a:pt x="307" y="273"/>
                    <a:pt x="312" y="273"/>
                  </a:cubicBezTo>
                  <a:cubicBezTo>
                    <a:pt x="331" y="273"/>
                    <a:pt x="347" y="256"/>
                    <a:pt x="347" y="231"/>
                  </a:cubicBezTo>
                  <a:cubicBezTo>
                    <a:pt x="328" y="200"/>
                    <a:pt x="309" y="168"/>
                    <a:pt x="277" y="149"/>
                  </a:cubicBezTo>
                  <a:cubicBezTo>
                    <a:pt x="258" y="123"/>
                    <a:pt x="232" y="104"/>
                    <a:pt x="213" y="85"/>
                  </a:cubicBezTo>
                  <a:cubicBezTo>
                    <a:pt x="188" y="66"/>
                    <a:pt x="162" y="53"/>
                    <a:pt x="137" y="41"/>
                  </a:cubicBezTo>
                  <a:cubicBezTo>
                    <a:pt x="105" y="22"/>
                    <a:pt x="74" y="9"/>
                    <a:pt x="42" y="3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1" name="Google Shape;1061;p43"/>
            <p:cNvSpPr/>
            <p:nvPr/>
          </p:nvSpPr>
          <p:spPr>
            <a:xfrm flipH="1">
              <a:off x="986932" y="3889386"/>
              <a:ext cx="42986" cy="26866"/>
            </a:xfrm>
            <a:custGeom>
              <a:avLst/>
              <a:gdLst/>
              <a:ahLst/>
              <a:cxnLst/>
              <a:rect l="l" t="t" r="r" b="b"/>
              <a:pathLst>
                <a:path w="280" h="175" extrusionOk="0">
                  <a:moveTo>
                    <a:pt x="25" y="1"/>
                  </a:moveTo>
                  <a:cubicBezTo>
                    <a:pt x="19" y="1"/>
                    <a:pt x="11" y="5"/>
                    <a:pt x="6" y="10"/>
                  </a:cubicBezTo>
                  <a:cubicBezTo>
                    <a:pt x="0" y="22"/>
                    <a:pt x="6" y="35"/>
                    <a:pt x="19" y="41"/>
                  </a:cubicBezTo>
                  <a:cubicBezTo>
                    <a:pt x="64" y="54"/>
                    <a:pt x="102" y="73"/>
                    <a:pt x="140" y="99"/>
                  </a:cubicBezTo>
                  <a:cubicBezTo>
                    <a:pt x="159" y="111"/>
                    <a:pt x="178" y="124"/>
                    <a:pt x="197" y="137"/>
                  </a:cubicBezTo>
                  <a:cubicBezTo>
                    <a:pt x="216" y="149"/>
                    <a:pt x="216" y="149"/>
                    <a:pt x="229" y="156"/>
                  </a:cubicBezTo>
                  <a:cubicBezTo>
                    <a:pt x="235" y="168"/>
                    <a:pt x="248" y="168"/>
                    <a:pt x="261" y="175"/>
                  </a:cubicBezTo>
                  <a:cubicBezTo>
                    <a:pt x="273" y="175"/>
                    <a:pt x="280" y="168"/>
                    <a:pt x="280" y="156"/>
                  </a:cubicBezTo>
                  <a:cubicBezTo>
                    <a:pt x="273" y="143"/>
                    <a:pt x="267" y="130"/>
                    <a:pt x="261" y="124"/>
                  </a:cubicBezTo>
                  <a:cubicBezTo>
                    <a:pt x="254" y="118"/>
                    <a:pt x="242" y="105"/>
                    <a:pt x="235" y="99"/>
                  </a:cubicBezTo>
                  <a:cubicBezTo>
                    <a:pt x="210" y="80"/>
                    <a:pt x="191" y="67"/>
                    <a:pt x="172" y="54"/>
                  </a:cubicBezTo>
                  <a:cubicBezTo>
                    <a:pt x="127" y="35"/>
                    <a:pt x="83" y="16"/>
                    <a:pt x="32" y="3"/>
                  </a:cubicBezTo>
                  <a:cubicBezTo>
                    <a:pt x="30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2" name="Google Shape;1062;p43"/>
            <p:cNvSpPr/>
            <p:nvPr/>
          </p:nvSpPr>
          <p:spPr>
            <a:xfrm flipH="1">
              <a:off x="1004280" y="3897370"/>
              <a:ext cx="85205" cy="36845"/>
            </a:xfrm>
            <a:custGeom>
              <a:avLst/>
              <a:gdLst/>
              <a:ahLst/>
              <a:cxnLst/>
              <a:rect l="l" t="t" r="r" b="b"/>
              <a:pathLst>
                <a:path w="555" h="240" extrusionOk="0">
                  <a:moveTo>
                    <a:pt x="141" y="0"/>
                  </a:moveTo>
                  <a:cubicBezTo>
                    <a:pt x="103" y="0"/>
                    <a:pt x="62" y="11"/>
                    <a:pt x="26" y="21"/>
                  </a:cubicBezTo>
                  <a:cubicBezTo>
                    <a:pt x="0" y="28"/>
                    <a:pt x="13" y="72"/>
                    <a:pt x="45" y="72"/>
                  </a:cubicBezTo>
                  <a:cubicBezTo>
                    <a:pt x="62" y="71"/>
                    <a:pt x="80" y="70"/>
                    <a:pt x="97" y="70"/>
                  </a:cubicBezTo>
                  <a:cubicBezTo>
                    <a:pt x="158" y="70"/>
                    <a:pt x="221" y="79"/>
                    <a:pt x="280" y="104"/>
                  </a:cubicBezTo>
                  <a:cubicBezTo>
                    <a:pt x="318" y="116"/>
                    <a:pt x="350" y="136"/>
                    <a:pt x="382" y="155"/>
                  </a:cubicBezTo>
                  <a:cubicBezTo>
                    <a:pt x="420" y="180"/>
                    <a:pt x="445" y="212"/>
                    <a:pt x="483" y="231"/>
                  </a:cubicBezTo>
                  <a:cubicBezTo>
                    <a:pt x="493" y="237"/>
                    <a:pt x="502" y="240"/>
                    <a:pt x="511" y="240"/>
                  </a:cubicBezTo>
                  <a:cubicBezTo>
                    <a:pt x="537" y="240"/>
                    <a:pt x="555" y="215"/>
                    <a:pt x="541" y="186"/>
                  </a:cubicBezTo>
                  <a:cubicBezTo>
                    <a:pt x="515" y="142"/>
                    <a:pt x="477" y="104"/>
                    <a:pt x="433" y="78"/>
                  </a:cubicBezTo>
                  <a:cubicBezTo>
                    <a:pt x="356" y="28"/>
                    <a:pt x="261" y="2"/>
                    <a:pt x="166" y="2"/>
                  </a:cubicBezTo>
                  <a:cubicBezTo>
                    <a:pt x="158" y="1"/>
                    <a:pt x="149" y="0"/>
                    <a:pt x="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3" name="Google Shape;1063;p43"/>
            <p:cNvSpPr/>
            <p:nvPr/>
          </p:nvSpPr>
          <p:spPr>
            <a:xfrm flipH="1">
              <a:off x="863040" y="3917327"/>
              <a:ext cx="22568" cy="18423"/>
            </a:xfrm>
            <a:custGeom>
              <a:avLst/>
              <a:gdLst/>
              <a:ahLst/>
              <a:cxnLst/>
              <a:rect l="l" t="t" r="r" b="b"/>
              <a:pathLst>
                <a:path w="147" h="120" extrusionOk="0">
                  <a:moveTo>
                    <a:pt x="14" y="1"/>
                  </a:moveTo>
                  <a:cubicBezTo>
                    <a:pt x="10" y="1"/>
                    <a:pt x="7" y="2"/>
                    <a:pt x="7" y="6"/>
                  </a:cubicBezTo>
                  <a:cubicBezTo>
                    <a:pt x="1" y="12"/>
                    <a:pt x="1" y="18"/>
                    <a:pt x="7" y="25"/>
                  </a:cubicBezTo>
                  <a:lnTo>
                    <a:pt x="64" y="75"/>
                  </a:lnTo>
                  <a:lnTo>
                    <a:pt x="128" y="120"/>
                  </a:lnTo>
                  <a:cubicBezTo>
                    <a:pt x="134" y="120"/>
                    <a:pt x="147" y="114"/>
                    <a:pt x="140" y="107"/>
                  </a:cubicBezTo>
                  <a:cubicBezTo>
                    <a:pt x="121" y="88"/>
                    <a:pt x="102" y="69"/>
                    <a:pt x="83" y="50"/>
                  </a:cubicBezTo>
                  <a:cubicBezTo>
                    <a:pt x="64" y="37"/>
                    <a:pt x="45" y="18"/>
                    <a:pt x="26" y="6"/>
                  </a:cubicBezTo>
                  <a:cubicBezTo>
                    <a:pt x="23" y="2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4" name="Google Shape;1064;p43"/>
            <p:cNvSpPr/>
            <p:nvPr/>
          </p:nvSpPr>
          <p:spPr>
            <a:xfrm flipH="1">
              <a:off x="739301" y="3925157"/>
              <a:ext cx="82135" cy="74305"/>
            </a:xfrm>
            <a:custGeom>
              <a:avLst/>
              <a:gdLst/>
              <a:ahLst/>
              <a:cxnLst/>
              <a:rect l="l" t="t" r="r" b="b"/>
              <a:pathLst>
                <a:path w="535" h="484" extrusionOk="0">
                  <a:moveTo>
                    <a:pt x="32" y="0"/>
                  </a:moveTo>
                  <a:cubicBezTo>
                    <a:pt x="13" y="0"/>
                    <a:pt x="1" y="28"/>
                    <a:pt x="21" y="44"/>
                  </a:cubicBezTo>
                  <a:cubicBezTo>
                    <a:pt x="104" y="107"/>
                    <a:pt x="186" y="177"/>
                    <a:pt x="263" y="247"/>
                  </a:cubicBezTo>
                  <a:cubicBezTo>
                    <a:pt x="301" y="285"/>
                    <a:pt x="339" y="323"/>
                    <a:pt x="371" y="361"/>
                  </a:cubicBezTo>
                  <a:cubicBezTo>
                    <a:pt x="390" y="380"/>
                    <a:pt x="409" y="406"/>
                    <a:pt x="428" y="425"/>
                  </a:cubicBezTo>
                  <a:cubicBezTo>
                    <a:pt x="440" y="444"/>
                    <a:pt x="460" y="469"/>
                    <a:pt x="485" y="482"/>
                  </a:cubicBezTo>
                  <a:cubicBezTo>
                    <a:pt x="488" y="483"/>
                    <a:pt x="492" y="483"/>
                    <a:pt x="495" y="483"/>
                  </a:cubicBezTo>
                  <a:cubicBezTo>
                    <a:pt x="517" y="483"/>
                    <a:pt x="535" y="466"/>
                    <a:pt x="529" y="444"/>
                  </a:cubicBezTo>
                  <a:cubicBezTo>
                    <a:pt x="523" y="418"/>
                    <a:pt x="510" y="393"/>
                    <a:pt x="485" y="374"/>
                  </a:cubicBezTo>
                  <a:cubicBezTo>
                    <a:pt x="466" y="355"/>
                    <a:pt x="453" y="336"/>
                    <a:pt x="434" y="317"/>
                  </a:cubicBezTo>
                  <a:cubicBezTo>
                    <a:pt x="396" y="272"/>
                    <a:pt x="352" y="234"/>
                    <a:pt x="313" y="196"/>
                  </a:cubicBezTo>
                  <a:cubicBezTo>
                    <a:pt x="231" y="126"/>
                    <a:pt x="142" y="63"/>
                    <a:pt x="46" y="5"/>
                  </a:cubicBezTo>
                  <a:cubicBezTo>
                    <a:pt x="42" y="2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5" name="Google Shape;1065;p43"/>
            <p:cNvSpPr/>
            <p:nvPr/>
          </p:nvSpPr>
          <p:spPr>
            <a:xfrm flipH="1">
              <a:off x="1290600" y="5046946"/>
              <a:ext cx="43754" cy="7369"/>
            </a:xfrm>
            <a:custGeom>
              <a:avLst/>
              <a:gdLst/>
              <a:ahLst/>
              <a:cxnLst/>
              <a:rect l="l" t="t" r="r" b="b"/>
              <a:pathLst>
                <a:path w="285" h="48" extrusionOk="0">
                  <a:moveTo>
                    <a:pt x="32" y="0"/>
                  </a:moveTo>
                  <a:cubicBezTo>
                    <a:pt x="7" y="0"/>
                    <a:pt x="0" y="38"/>
                    <a:pt x="26" y="45"/>
                  </a:cubicBezTo>
                  <a:cubicBezTo>
                    <a:pt x="48" y="46"/>
                    <a:pt x="70" y="47"/>
                    <a:pt x="91" y="47"/>
                  </a:cubicBezTo>
                  <a:cubicBezTo>
                    <a:pt x="150" y="47"/>
                    <a:pt x="207" y="41"/>
                    <a:pt x="267" y="32"/>
                  </a:cubicBezTo>
                  <a:cubicBezTo>
                    <a:pt x="269" y="33"/>
                    <a:pt x="270" y="33"/>
                    <a:pt x="271" y="33"/>
                  </a:cubicBezTo>
                  <a:cubicBezTo>
                    <a:pt x="281" y="33"/>
                    <a:pt x="284" y="13"/>
                    <a:pt x="267" y="13"/>
                  </a:cubicBezTo>
                  <a:cubicBezTo>
                    <a:pt x="191" y="0"/>
                    <a:pt x="108" y="0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6" name="Google Shape;1066;p43"/>
            <p:cNvSpPr/>
            <p:nvPr/>
          </p:nvSpPr>
          <p:spPr>
            <a:xfrm flipH="1">
              <a:off x="891288" y="5065369"/>
              <a:ext cx="48974" cy="10900"/>
            </a:xfrm>
            <a:custGeom>
              <a:avLst/>
              <a:gdLst/>
              <a:ahLst/>
              <a:cxnLst/>
              <a:rect l="l" t="t" r="r" b="b"/>
              <a:pathLst>
                <a:path w="319" h="71" extrusionOk="0">
                  <a:moveTo>
                    <a:pt x="33" y="1"/>
                  </a:moveTo>
                  <a:cubicBezTo>
                    <a:pt x="1" y="1"/>
                    <a:pt x="1" y="45"/>
                    <a:pt x="33" y="52"/>
                  </a:cubicBezTo>
                  <a:lnTo>
                    <a:pt x="166" y="71"/>
                  </a:lnTo>
                  <a:lnTo>
                    <a:pt x="293" y="71"/>
                  </a:lnTo>
                  <a:cubicBezTo>
                    <a:pt x="318" y="71"/>
                    <a:pt x="312" y="52"/>
                    <a:pt x="293" y="45"/>
                  </a:cubicBezTo>
                  <a:cubicBezTo>
                    <a:pt x="280" y="39"/>
                    <a:pt x="255" y="33"/>
                    <a:pt x="230" y="33"/>
                  </a:cubicBezTo>
                  <a:cubicBezTo>
                    <a:pt x="210" y="26"/>
                    <a:pt x="191" y="20"/>
                    <a:pt x="166" y="20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7" name="Google Shape;1067;p43"/>
            <p:cNvSpPr/>
            <p:nvPr/>
          </p:nvSpPr>
          <p:spPr>
            <a:xfrm flipH="1">
              <a:off x="648415" y="5130769"/>
              <a:ext cx="28402" cy="7062"/>
            </a:xfrm>
            <a:custGeom>
              <a:avLst/>
              <a:gdLst/>
              <a:ahLst/>
              <a:cxnLst/>
              <a:rect l="l" t="t" r="r" b="b"/>
              <a:pathLst>
                <a:path w="185" h="46" extrusionOk="0">
                  <a:moveTo>
                    <a:pt x="20" y="1"/>
                  </a:moveTo>
                  <a:cubicBezTo>
                    <a:pt x="13" y="1"/>
                    <a:pt x="1" y="7"/>
                    <a:pt x="1" y="20"/>
                  </a:cubicBezTo>
                  <a:cubicBezTo>
                    <a:pt x="1" y="32"/>
                    <a:pt x="7" y="45"/>
                    <a:pt x="20" y="45"/>
                  </a:cubicBezTo>
                  <a:lnTo>
                    <a:pt x="172" y="45"/>
                  </a:lnTo>
                  <a:cubicBezTo>
                    <a:pt x="178" y="45"/>
                    <a:pt x="185" y="39"/>
                    <a:pt x="185" y="32"/>
                  </a:cubicBezTo>
                  <a:cubicBezTo>
                    <a:pt x="185" y="26"/>
                    <a:pt x="178" y="20"/>
                    <a:pt x="172" y="20"/>
                  </a:cubicBezTo>
                  <a:cubicBezTo>
                    <a:pt x="147" y="13"/>
                    <a:pt x="121" y="13"/>
                    <a:pt x="96" y="7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8" name="Google Shape;1068;p43"/>
            <p:cNvSpPr/>
            <p:nvPr/>
          </p:nvSpPr>
          <p:spPr>
            <a:xfrm flipH="1">
              <a:off x="1417102" y="5012710"/>
              <a:ext cx="59720" cy="8904"/>
            </a:xfrm>
            <a:custGeom>
              <a:avLst/>
              <a:gdLst/>
              <a:ahLst/>
              <a:cxnLst/>
              <a:rect l="l" t="t" r="r" b="b"/>
              <a:pathLst>
                <a:path w="389" h="58" extrusionOk="0">
                  <a:moveTo>
                    <a:pt x="32" y="1"/>
                  </a:moveTo>
                  <a:cubicBezTo>
                    <a:pt x="7" y="1"/>
                    <a:pt x="1" y="39"/>
                    <a:pt x="26" y="39"/>
                  </a:cubicBezTo>
                  <a:cubicBezTo>
                    <a:pt x="140" y="51"/>
                    <a:pt x="255" y="58"/>
                    <a:pt x="369" y="58"/>
                  </a:cubicBezTo>
                  <a:cubicBezTo>
                    <a:pt x="388" y="58"/>
                    <a:pt x="388" y="26"/>
                    <a:pt x="369" y="20"/>
                  </a:cubicBezTo>
                  <a:cubicBezTo>
                    <a:pt x="255" y="7"/>
                    <a:pt x="147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9" name="Google Shape;1069;p43"/>
            <p:cNvSpPr/>
            <p:nvPr/>
          </p:nvSpPr>
          <p:spPr>
            <a:xfrm flipH="1">
              <a:off x="629839" y="5022536"/>
              <a:ext cx="373827" cy="35157"/>
            </a:xfrm>
            <a:custGeom>
              <a:avLst/>
              <a:gdLst/>
              <a:ahLst/>
              <a:cxnLst/>
              <a:rect l="l" t="t" r="r" b="b"/>
              <a:pathLst>
                <a:path w="2435" h="229" extrusionOk="0">
                  <a:moveTo>
                    <a:pt x="32" y="0"/>
                  </a:moveTo>
                  <a:cubicBezTo>
                    <a:pt x="7" y="0"/>
                    <a:pt x="1" y="38"/>
                    <a:pt x="32" y="45"/>
                  </a:cubicBezTo>
                  <a:cubicBezTo>
                    <a:pt x="426" y="70"/>
                    <a:pt x="827" y="108"/>
                    <a:pt x="1221" y="140"/>
                  </a:cubicBezTo>
                  <a:lnTo>
                    <a:pt x="1818" y="191"/>
                  </a:lnTo>
                  <a:cubicBezTo>
                    <a:pt x="2009" y="216"/>
                    <a:pt x="2206" y="229"/>
                    <a:pt x="2403" y="229"/>
                  </a:cubicBezTo>
                  <a:cubicBezTo>
                    <a:pt x="2435" y="229"/>
                    <a:pt x="2428" y="184"/>
                    <a:pt x="2396" y="172"/>
                  </a:cubicBezTo>
                  <a:cubicBezTo>
                    <a:pt x="2206" y="134"/>
                    <a:pt x="2002" y="108"/>
                    <a:pt x="1805" y="102"/>
                  </a:cubicBezTo>
                  <a:cubicBezTo>
                    <a:pt x="1608" y="83"/>
                    <a:pt x="1418" y="64"/>
                    <a:pt x="1221" y="51"/>
                  </a:cubicBezTo>
                  <a:cubicBezTo>
                    <a:pt x="827" y="19"/>
                    <a:pt x="426" y="7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0" name="Google Shape;1070;p43"/>
            <p:cNvSpPr/>
            <p:nvPr/>
          </p:nvSpPr>
          <p:spPr>
            <a:xfrm flipH="1">
              <a:off x="706907" y="5086094"/>
              <a:ext cx="65554" cy="16580"/>
            </a:xfrm>
            <a:custGeom>
              <a:avLst/>
              <a:gdLst/>
              <a:ahLst/>
              <a:cxnLst/>
              <a:rect l="l" t="t" r="r" b="b"/>
              <a:pathLst>
                <a:path w="427" h="108" extrusionOk="0">
                  <a:moveTo>
                    <a:pt x="121" y="1"/>
                  </a:moveTo>
                  <a:cubicBezTo>
                    <a:pt x="90" y="1"/>
                    <a:pt x="58" y="2"/>
                    <a:pt x="26" y="6"/>
                  </a:cubicBezTo>
                  <a:cubicBezTo>
                    <a:pt x="1" y="6"/>
                    <a:pt x="1" y="50"/>
                    <a:pt x="26" y="50"/>
                  </a:cubicBezTo>
                  <a:cubicBezTo>
                    <a:pt x="90" y="50"/>
                    <a:pt x="153" y="56"/>
                    <a:pt x="210" y="69"/>
                  </a:cubicBezTo>
                  <a:cubicBezTo>
                    <a:pt x="274" y="76"/>
                    <a:pt x="331" y="95"/>
                    <a:pt x="395" y="107"/>
                  </a:cubicBezTo>
                  <a:cubicBezTo>
                    <a:pt x="420" y="107"/>
                    <a:pt x="427" y="69"/>
                    <a:pt x="407" y="63"/>
                  </a:cubicBezTo>
                  <a:cubicBezTo>
                    <a:pt x="344" y="31"/>
                    <a:pt x="287" y="12"/>
                    <a:pt x="217" y="6"/>
                  </a:cubicBezTo>
                  <a:cubicBezTo>
                    <a:pt x="185" y="2"/>
                    <a:pt x="153" y="1"/>
                    <a:pt x="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1" name="Google Shape;1071;p43"/>
            <p:cNvSpPr/>
            <p:nvPr/>
          </p:nvSpPr>
          <p:spPr>
            <a:xfrm flipH="1">
              <a:off x="289326" y="5099451"/>
              <a:ext cx="189140" cy="26713"/>
            </a:xfrm>
            <a:custGeom>
              <a:avLst/>
              <a:gdLst/>
              <a:ahLst/>
              <a:cxnLst/>
              <a:rect l="l" t="t" r="r" b="b"/>
              <a:pathLst>
                <a:path w="1232" h="174" extrusionOk="0">
                  <a:moveTo>
                    <a:pt x="1028" y="1"/>
                  </a:moveTo>
                  <a:cubicBezTo>
                    <a:pt x="994" y="1"/>
                    <a:pt x="960" y="3"/>
                    <a:pt x="926" y="8"/>
                  </a:cubicBezTo>
                  <a:cubicBezTo>
                    <a:pt x="825" y="8"/>
                    <a:pt x="723" y="20"/>
                    <a:pt x="621" y="27"/>
                  </a:cubicBezTo>
                  <a:cubicBezTo>
                    <a:pt x="418" y="52"/>
                    <a:pt x="221" y="84"/>
                    <a:pt x="24" y="135"/>
                  </a:cubicBezTo>
                  <a:cubicBezTo>
                    <a:pt x="0" y="141"/>
                    <a:pt x="4" y="174"/>
                    <a:pt x="25" y="174"/>
                  </a:cubicBezTo>
                  <a:cubicBezTo>
                    <a:pt x="27" y="174"/>
                    <a:pt x="28" y="173"/>
                    <a:pt x="30" y="173"/>
                  </a:cubicBezTo>
                  <a:cubicBezTo>
                    <a:pt x="221" y="135"/>
                    <a:pt x="418" y="103"/>
                    <a:pt x="615" y="84"/>
                  </a:cubicBezTo>
                  <a:cubicBezTo>
                    <a:pt x="717" y="71"/>
                    <a:pt x="818" y="65"/>
                    <a:pt x="914" y="65"/>
                  </a:cubicBezTo>
                  <a:cubicBezTo>
                    <a:pt x="1015" y="65"/>
                    <a:pt x="1111" y="58"/>
                    <a:pt x="1212" y="46"/>
                  </a:cubicBezTo>
                  <a:cubicBezTo>
                    <a:pt x="1231" y="46"/>
                    <a:pt x="1231" y="20"/>
                    <a:pt x="1212" y="20"/>
                  </a:cubicBezTo>
                  <a:cubicBezTo>
                    <a:pt x="1151" y="8"/>
                    <a:pt x="1089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2" name="Google Shape;1072;p43"/>
            <p:cNvSpPr/>
            <p:nvPr/>
          </p:nvSpPr>
          <p:spPr>
            <a:xfrm flipH="1">
              <a:off x="-112596" y="3321660"/>
              <a:ext cx="1843038" cy="1865605"/>
            </a:xfrm>
            <a:custGeom>
              <a:avLst/>
              <a:gdLst/>
              <a:ahLst/>
              <a:cxnLst/>
              <a:rect l="l" t="t" r="r" b="b"/>
              <a:pathLst>
                <a:path w="12005" h="12152" extrusionOk="0">
                  <a:moveTo>
                    <a:pt x="1113" y="2068"/>
                  </a:moveTo>
                  <a:cubicBezTo>
                    <a:pt x="1337" y="2068"/>
                    <a:pt x="1557" y="2127"/>
                    <a:pt x="1748" y="2246"/>
                  </a:cubicBezTo>
                  <a:cubicBezTo>
                    <a:pt x="1818" y="2284"/>
                    <a:pt x="1888" y="2335"/>
                    <a:pt x="1951" y="2392"/>
                  </a:cubicBezTo>
                  <a:lnTo>
                    <a:pt x="1958" y="2399"/>
                  </a:lnTo>
                  <a:cubicBezTo>
                    <a:pt x="1678" y="2310"/>
                    <a:pt x="1379" y="2265"/>
                    <a:pt x="1087" y="2265"/>
                  </a:cubicBezTo>
                  <a:cubicBezTo>
                    <a:pt x="909" y="2265"/>
                    <a:pt x="731" y="2284"/>
                    <a:pt x="560" y="2316"/>
                  </a:cubicBezTo>
                  <a:cubicBezTo>
                    <a:pt x="452" y="2335"/>
                    <a:pt x="286" y="2373"/>
                    <a:pt x="267" y="2513"/>
                  </a:cubicBezTo>
                  <a:cubicBezTo>
                    <a:pt x="248" y="2507"/>
                    <a:pt x="235" y="2487"/>
                    <a:pt x="235" y="2468"/>
                  </a:cubicBezTo>
                  <a:cubicBezTo>
                    <a:pt x="229" y="2437"/>
                    <a:pt x="261" y="2399"/>
                    <a:pt x="280" y="2373"/>
                  </a:cubicBezTo>
                  <a:cubicBezTo>
                    <a:pt x="337" y="2322"/>
                    <a:pt x="401" y="2278"/>
                    <a:pt x="464" y="2240"/>
                  </a:cubicBezTo>
                  <a:cubicBezTo>
                    <a:pt x="598" y="2163"/>
                    <a:pt x="744" y="2113"/>
                    <a:pt x="890" y="2087"/>
                  </a:cubicBezTo>
                  <a:cubicBezTo>
                    <a:pt x="964" y="2075"/>
                    <a:pt x="1039" y="2068"/>
                    <a:pt x="1113" y="2068"/>
                  </a:cubicBezTo>
                  <a:close/>
                  <a:moveTo>
                    <a:pt x="1120" y="2372"/>
                  </a:moveTo>
                  <a:cubicBezTo>
                    <a:pt x="1356" y="2372"/>
                    <a:pt x="1596" y="2398"/>
                    <a:pt x="1831" y="2456"/>
                  </a:cubicBezTo>
                  <a:cubicBezTo>
                    <a:pt x="1894" y="2468"/>
                    <a:pt x="1958" y="2487"/>
                    <a:pt x="2021" y="2507"/>
                  </a:cubicBezTo>
                  <a:cubicBezTo>
                    <a:pt x="2047" y="2513"/>
                    <a:pt x="2072" y="2519"/>
                    <a:pt x="2097" y="2532"/>
                  </a:cubicBezTo>
                  <a:cubicBezTo>
                    <a:pt x="2104" y="2538"/>
                    <a:pt x="2104" y="2545"/>
                    <a:pt x="2110" y="2551"/>
                  </a:cubicBezTo>
                  <a:lnTo>
                    <a:pt x="2097" y="2557"/>
                  </a:lnTo>
                  <a:cubicBezTo>
                    <a:pt x="2078" y="2570"/>
                    <a:pt x="2059" y="2583"/>
                    <a:pt x="2040" y="2589"/>
                  </a:cubicBezTo>
                  <a:lnTo>
                    <a:pt x="1653" y="2748"/>
                  </a:lnTo>
                  <a:cubicBezTo>
                    <a:pt x="1465" y="2822"/>
                    <a:pt x="1270" y="2923"/>
                    <a:pt x="1074" y="2923"/>
                  </a:cubicBezTo>
                  <a:cubicBezTo>
                    <a:pt x="1017" y="2923"/>
                    <a:pt x="960" y="2914"/>
                    <a:pt x="903" y="2894"/>
                  </a:cubicBezTo>
                  <a:lnTo>
                    <a:pt x="903" y="2888"/>
                  </a:lnTo>
                  <a:cubicBezTo>
                    <a:pt x="712" y="2812"/>
                    <a:pt x="560" y="2659"/>
                    <a:pt x="375" y="2570"/>
                  </a:cubicBezTo>
                  <a:cubicBezTo>
                    <a:pt x="375" y="2564"/>
                    <a:pt x="382" y="2551"/>
                    <a:pt x="382" y="2545"/>
                  </a:cubicBezTo>
                  <a:cubicBezTo>
                    <a:pt x="382" y="2443"/>
                    <a:pt x="566" y="2430"/>
                    <a:pt x="636" y="2418"/>
                  </a:cubicBezTo>
                  <a:cubicBezTo>
                    <a:pt x="769" y="2392"/>
                    <a:pt x="903" y="2379"/>
                    <a:pt x="1043" y="2373"/>
                  </a:cubicBezTo>
                  <a:cubicBezTo>
                    <a:pt x="1068" y="2372"/>
                    <a:pt x="1094" y="2372"/>
                    <a:pt x="1120" y="2372"/>
                  </a:cubicBezTo>
                  <a:close/>
                  <a:moveTo>
                    <a:pt x="9018" y="7241"/>
                  </a:moveTo>
                  <a:lnTo>
                    <a:pt x="9018" y="7241"/>
                  </a:lnTo>
                  <a:cubicBezTo>
                    <a:pt x="9081" y="7343"/>
                    <a:pt x="9139" y="7451"/>
                    <a:pt x="9196" y="7552"/>
                  </a:cubicBezTo>
                  <a:cubicBezTo>
                    <a:pt x="9316" y="7756"/>
                    <a:pt x="9412" y="7978"/>
                    <a:pt x="9469" y="8207"/>
                  </a:cubicBezTo>
                  <a:cubicBezTo>
                    <a:pt x="9494" y="8321"/>
                    <a:pt x="9513" y="8448"/>
                    <a:pt x="9444" y="8550"/>
                  </a:cubicBezTo>
                  <a:cubicBezTo>
                    <a:pt x="9399" y="8614"/>
                    <a:pt x="9329" y="8645"/>
                    <a:pt x="9259" y="8645"/>
                  </a:cubicBezTo>
                  <a:lnTo>
                    <a:pt x="9202" y="8614"/>
                  </a:lnTo>
                  <a:lnTo>
                    <a:pt x="9011" y="8397"/>
                  </a:lnTo>
                  <a:lnTo>
                    <a:pt x="8992" y="8372"/>
                  </a:lnTo>
                  <a:cubicBezTo>
                    <a:pt x="9069" y="8366"/>
                    <a:pt x="9139" y="8315"/>
                    <a:pt x="9164" y="8245"/>
                  </a:cubicBezTo>
                  <a:cubicBezTo>
                    <a:pt x="9202" y="8143"/>
                    <a:pt x="9208" y="8042"/>
                    <a:pt x="9183" y="7940"/>
                  </a:cubicBezTo>
                  <a:cubicBezTo>
                    <a:pt x="9164" y="7838"/>
                    <a:pt x="9151" y="7737"/>
                    <a:pt x="9126" y="7641"/>
                  </a:cubicBezTo>
                  <a:cubicBezTo>
                    <a:pt x="9100" y="7501"/>
                    <a:pt x="9062" y="7374"/>
                    <a:pt x="9018" y="7241"/>
                  </a:cubicBezTo>
                  <a:close/>
                  <a:moveTo>
                    <a:pt x="6552" y="8067"/>
                  </a:moveTo>
                  <a:cubicBezTo>
                    <a:pt x="6565" y="8112"/>
                    <a:pt x="6578" y="8156"/>
                    <a:pt x="6597" y="8194"/>
                  </a:cubicBezTo>
                  <a:cubicBezTo>
                    <a:pt x="6603" y="8220"/>
                    <a:pt x="6609" y="8245"/>
                    <a:pt x="6622" y="8277"/>
                  </a:cubicBezTo>
                  <a:cubicBezTo>
                    <a:pt x="6603" y="8283"/>
                    <a:pt x="6590" y="8302"/>
                    <a:pt x="6597" y="8321"/>
                  </a:cubicBezTo>
                  <a:lnTo>
                    <a:pt x="6603" y="8321"/>
                  </a:lnTo>
                  <a:cubicBezTo>
                    <a:pt x="6628" y="8372"/>
                    <a:pt x="6635" y="8436"/>
                    <a:pt x="6616" y="8493"/>
                  </a:cubicBezTo>
                  <a:cubicBezTo>
                    <a:pt x="6597" y="8556"/>
                    <a:pt x="6552" y="8607"/>
                    <a:pt x="6489" y="8633"/>
                  </a:cubicBezTo>
                  <a:cubicBezTo>
                    <a:pt x="6439" y="8656"/>
                    <a:pt x="6387" y="8666"/>
                    <a:pt x="6335" y="8666"/>
                  </a:cubicBezTo>
                  <a:cubicBezTo>
                    <a:pt x="6248" y="8666"/>
                    <a:pt x="6159" y="8639"/>
                    <a:pt x="6076" y="8607"/>
                  </a:cubicBezTo>
                  <a:cubicBezTo>
                    <a:pt x="5777" y="8486"/>
                    <a:pt x="5497" y="8340"/>
                    <a:pt x="5224" y="8175"/>
                  </a:cubicBezTo>
                  <a:lnTo>
                    <a:pt x="5091" y="8092"/>
                  </a:lnTo>
                  <a:lnTo>
                    <a:pt x="5091" y="8092"/>
                  </a:lnTo>
                  <a:cubicBezTo>
                    <a:pt x="5342" y="8150"/>
                    <a:pt x="5600" y="8176"/>
                    <a:pt x="5857" y="8176"/>
                  </a:cubicBezTo>
                  <a:cubicBezTo>
                    <a:pt x="5885" y="8176"/>
                    <a:pt x="5914" y="8176"/>
                    <a:pt x="5942" y="8175"/>
                  </a:cubicBezTo>
                  <a:cubicBezTo>
                    <a:pt x="6152" y="8169"/>
                    <a:pt x="6355" y="8137"/>
                    <a:pt x="6552" y="8067"/>
                  </a:cubicBezTo>
                  <a:close/>
                  <a:moveTo>
                    <a:pt x="1913" y="4477"/>
                  </a:moveTo>
                  <a:cubicBezTo>
                    <a:pt x="1913" y="4489"/>
                    <a:pt x="1926" y="4502"/>
                    <a:pt x="1926" y="4508"/>
                  </a:cubicBezTo>
                  <a:cubicBezTo>
                    <a:pt x="1951" y="4566"/>
                    <a:pt x="1977" y="4654"/>
                    <a:pt x="2040" y="4680"/>
                  </a:cubicBezTo>
                  <a:cubicBezTo>
                    <a:pt x="2044" y="4681"/>
                    <a:pt x="2047" y="4682"/>
                    <a:pt x="2050" y="4682"/>
                  </a:cubicBezTo>
                  <a:cubicBezTo>
                    <a:pt x="2065" y="4682"/>
                    <a:pt x="2078" y="4670"/>
                    <a:pt x="2078" y="4654"/>
                  </a:cubicBezTo>
                  <a:cubicBezTo>
                    <a:pt x="2097" y="4674"/>
                    <a:pt x="2123" y="4693"/>
                    <a:pt x="2142" y="4705"/>
                  </a:cubicBezTo>
                  <a:cubicBezTo>
                    <a:pt x="2148" y="5023"/>
                    <a:pt x="2218" y="5328"/>
                    <a:pt x="2352" y="5614"/>
                  </a:cubicBezTo>
                  <a:cubicBezTo>
                    <a:pt x="2377" y="5684"/>
                    <a:pt x="2415" y="5748"/>
                    <a:pt x="2447" y="5817"/>
                  </a:cubicBezTo>
                  <a:cubicBezTo>
                    <a:pt x="2485" y="6497"/>
                    <a:pt x="2917" y="7139"/>
                    <a:pt x="3502" y="7482"/>
                  </a:cubicBezTo>
                  <a:cubicBezTo>
                    <a:pt x="3584" y="7533"/>
                    <a:pt x="3673" y="7578"/>
                    <a:pt x="3762" y="7616"/>
                  </a:cubicBezTo>
                  <a:cubicBezTo>
                    <a:pt x="3851" y="7660"/>
                    <a:pt x="3947" y="7692"/>
                    <a:pt x="4042" y="7698"/>
                  </a:cubicBezTo>
                  <a:cubicBezTo>
                    <a:pt x="4067" y="7698"/>
                    <a:pt x="4086" y="7679"/>
                    <a:pt x="4086" y="7660"/>
                  </a:cubicBezTo>
                  <a:cubicBezTo>
                    <a:pt x="4322" y="7819"/>
                    <a:pt x="4576" y="7946"/>
                    <a:pt x="4849" y="8029"/>
                  </a:cubicBezTo>
                  <a:cubicBezTo>
                    <a:pt x="4881" y="8054"/>
                    <a:pt x="4919" y="8073"/>
                    <a:pt x="4951" y="8099"/>
                  </a:cubicBezTo>
                  <a:lnTo>
                    <a:pt x="5186" y="8245"/>
                  </a:lnTo>
                  <a:cubicBezTo>
                    <a:pt x="5345" y="8340"/>
                    <a:pt x="5497" y="8436"/>
                    <a:pt x="5662" y="8518"/>
                  </a:cubicBezTo>
                  <a:cubicBezTo>
                    <a:pt x="5821" y="8614"/>
                    <a:pt x="5987" y="8690"/>
                    <a:pt x="6164" y="8741"/>
                  </a:cubicBezTo>
                  <a:cubicBezTo>
                    <a:pt x="6219" y="8759"/>
                    <a:pt x="6274" y="8769"/>
                    <a:pt x="6330" y="8769"/>
                  </a:cubicBezTo>
                  <a:cubicBezTo>
                    <a:pt x="6425" y="8769"/>
                    <a:pt x="6519" y="8742"/>
                    <a:pt x="6603" y="8690"/>
                  </a:cubicBezTo>
                  <a:cubicBezTo>
                    <a:pt x="6660" y="8645"/>
                    <a:pt x="6698" y="8582"/>
                    <a:pt x="6717" y="8512"/>
                  </a:cubicBezTo>
                  <a:cubicBezTo>
                    <a:pt x="6755" y="8601"/>
                    <a:pt x="6800" y="8690"/>
                    <a:pt x="6838" y="8779"/>
                  </a:cubicBezTo>
                  <a:cubicBezTo>
                    <a:pt x="6933" y="8969"/>
                    <a:pt x="7041" y="9160"/>
                    <a:pt x="7149" y="9344"/>
                  </a:cubicBezTo>
                  <a:lnTo>
                    <a:pt x="7111" y="9344"/>
                  </a:lnTo>
                  <a:cubicBezTo>
                    <a:pt x="7067" y="9338"/>
                    <a:pt x="7016" y="9332"/>
                    <a:pt x="6972" y="9325"/>
                  </a:cubicBezTo>
                  <a:cubicBezTo>
                    <a:pt x="6876" y="9306"/>
                    <a:pt x="6775" y="9274"/>
                    <a:pt x="6686" y="9236"/>
                  </a:cubicBezTo>
                  <a:cubicBezTo>
                    <a:pt x="6501" y="9166"/>
                    <a:pt x="6330" y="9071"/>
                    <a:pt x="6171" y="8944"/>
                  </a:cubicBezTo>
                  <a:cubicBezTo>
                    <a:pt x="6167" y="8940"/>
                    <a:pt x="6163" y="8939"/>
                    <a:pt x="6160" y="8939"/>
                  </a:cubicBezTo>
                  <a:cubicBezTo>
                    <a:pt x="6144" y="8939"/>
                    <a:pt x="6130" y="8967"/>
                    <a:pt x="6145" y="8982"/>
                  </a:cubicBezTo>
                  <a:cubicBezTo>
                    <a:pt x="6292" y="9128"/>
                    <a:pt x="6463" y="9243"/>
                    <a:pt x="6647" y="9332"/>
                  </a:cubicBezTo>
                  <a:cubicBezTo>
                    <a:pt x="6736" y="9376"/>
                    <a:pt x="6838" y="9408"/>
                    <a:pt x="6933" y="9433"/>
                  </a:cubicBezTo>
                  <a:cubicBezTo>
                    <a:pt x="6984" y="9446"/>
                    <a:pt x="7035" y="9459"/>
                    <a:pt x="7086" y="9465"/>
                  </a:cubicBezTo>
                  <a:cubicBezTo>
                    <a:pt x="7110" y="9469"/>
                    <a:pt x="7135" y="9474"/>
                    <a:pt x="7158" y="9474"/>
                  </a:cubicBezTo>
                  <a:cubicBezTo>
                    <a:pt x="7177" y="9474"/>
                    <a:pt x="7196" y="9470"/>
                    <a:pt x="7213" y="9459"/>
                  </a:cubicBezTo>
                  <a:cubicBezTo>
                    <a:pt x="7226" y="9471"/>
                    <a:pt x="7232" y="9490"/>
                    <a:pt x="7245" y="9503"/>
                  </a:cubicBezTo>
                  <a:cubicBezTo>
                    <a:pt x="7277" y="9554"/>
                    <a:pt x="7308" y="9605"/>
                    <a:pt x="7340" y="9656"/>
                  </a:cubicBezTo>
                  <a:cubicBezTo>
                    <a:pt x="7327" y="9656"/>
                    <a:pt x="7321" y="9656"/>
                    <a:pt x="7315" y="9662"/>
                  </a:cubicBezTo>
                  <a:cubicBezTo>
                    <a:pt x="7283" y="9675"/>
                    <a:pt x="7251" y="9694"/>
                    <a:pt x="7219" y="9707"/>
                  </a:cubicBezTo>
                  <a:cubicBezTo>
                    <a:pt x="7188" y="9713"/>
                    <a:pt x="7156" y="9726"/>
                    <a:pt x="7124" y="9726"/>
                  </a:cubicBezTo>
                  <a:lnTo>
                    <a:pt x="7105" y="9726"/>
                  </a:lnTo>
                  <a:cubicBezTo>
                    <a:pt x="7073" y="9732"/>
                    <a:pt x="7035" y="9738"/>
                    <a:pt x="7003" y="9745"/>
                  </a:cubicBezTo>
                  <a:lnTo>
                    <a:pt x="6921" y="9745"/>
                  </a:lnTo>
                  <a:cubicBezTo>
                    <a:pt x="6908" y="9751"/>
                    <a:pt x="6895" y="9757"/>
                    <a:pt x="6889" y="9776"/>
                  </a:cubicBezTo>
                  <a:cubicBezTo>
                    <a:pt x="6844" y="9789"/>
                    <a:pt x="6794" y="9796"/>
                    <a:pt x="6743" y="9808"/>
                  </a:cubicBezTo>
                  <a:cubicBezTo>
                    <a:pt x="6616" y="9834"/>
                    <a:pt x="6489" y="9846"/>
                    <a:pt x="6361" y="9846"/>
                  </a:cubicBezTo>
                  <a:lnTo>
                    <a:pt x="6355" y="9846"/>
                  </a:lnTo>
                  <a:cubicBezTo>
                    <a:pt x="6368" y="9821"/>
                    <a:pt x="6349" y="9789"/>
                    <a:pt x="6317" y="9789"/>
                  </a:cubicBezTo>
                  <a:cubicBezTo>
                    <a:pt x="6234" y="9802"/>
                    <a:pt x="6145" y="9815"/>
                    <a:pt x="6056" y="9827"/>
                  </a:cubicBezTo>
                  <a:lnTo>
                    <a:pt x="5987" y="9815"/>
                  </a:lnTo>
                  <a:cubicBezTo>
                    <a:pt x="5923" y="9808"/>
                    <a:pt x="5866" y="9796"/>
                    <a:pt x="5802" y="9776"/>
                  </a:cubicBezTo>
                  <a:cubicBezTo>
                    <a:pt x="5764" y="9762"/>
                    <a:pt x="5722" y="9755"/>
                    <a:pt x="5680" y="9755"/>
                  </a:cubicBezTo>
                  <a:cubicBezTo>
                    <a:pt x="5666" y="9755"/>
                    <a:pt x="5651" y="9756"/>
                    <a:pt x="5637" y="9757"/>
                  </a:cubicBezTo>
                  <a:cubicBezTo>
                    <a:pt x="5631" y="9757"/>
                    <a:pt x="5624" y="9770"/>
                    <a:pt x="5631" y="9776"/>
                  </a:cubicBezTo>
                  <a:cubicBezTo>
                    <a:pt x="5662" y="9815"/>
                    <a:pt x="5707" y="9846"/>
                    <a:pt x="5758" y="9853"/>
                  </a:cubicBezTo>
                  <a:lnTo>
                    <a:pt x="5713" y="9853"/>
                  </a:lnTo>
                  <a:cubicBezTo>
                    <a:pt x="5679" y="9854"/>
                    <a:pt x="5646" y="9854"/>
                    <a:pt x="5612" y="9854"/>
                  </a:cubicBezTo>
                  <a:cubicBezTo>
                    <a:pt x="5442" y="9854"/>
                    <a:pt x="5273" y="9841"/>
                    <a:pt x="5103" y="9815"/>
                  </a:cubicBezTo>
                  <a:cubicBezTo>
                    <a:pt x="4811" y="9764"/>
                    <a:pt x="4531" y="9675"/>
                    <a:pt x="4264" y="9541"/>
                  </a:cubicBezTo>
                  <a:cubicBezTo>
                    <a:pt x="4255" y="9523"/>
                    <a:pt x="4239" y="9511"/>
                    <a:pt x="4224" y="9511"/>
                  </a:cubicBezTo>
                  <a:cubicBezTo>
                    <a:pt x="4218" y="9511"/>
                    <a:pt x="4212" y="9513"/>
                    <a:pt x="4207" y="9516"/>
                  </a:cubicBezTo>
                  <a:cubicBezTo>
                    <a:pt x="4125" y="9465"/>
                    <a:pt x="4048" y="9421"/>
                    <a:pt x="3972" y="9376"/>
                  </a:cubicBezTo>
                  <a:lnTo>
                    <a:pt x="3978" y="9376"/>
                  </a:lnTo>
                  <a:lnTo>
                    <a:pt x="3933" y="9349"/>
                  </a:lnTo>
                  <a:lnTo>
                    <a:pt x="3933" y="9349"/>
                  </a:lnTo>
                  <a:cubicBezTo>
                    <a:pt x="3998" y="9386"/>
                    <a:pt x="4068" y="9402"/>
                    <a:pt x="4137" y="9402"/>
                  </a:cubicBezTo>
                  <a:cubicBezTo>
                    <a:pt x="4156" y="9402"/>
                    <a:pt x="4169" y="9376"/>
                    <a:pt x="4156" y="9363"/>
                  </a:cubicBezTo>
                  <a:cubicBezTo>
                    <a:pt x="4093" y="9306"/>
                    <a:pt x="4023" y="9268"/>
                    <a:pt x="3940" y="9243"/>
                  </a:cubicBezTo>
                  <a:cubicBezTo>
                    <a:pt x="3864" y="9205"/>
                    <a:pt x="3788" y="9160"/>
                    <a:pt x="3718" y="9109"/>
                  </a:cubicBezTo>
                  <a:cubicBezTo>
                    <a:pt x="3572" y="9020"/>
                    <a:pt x="3438" y="8906"/>
                    <a:pt x="3311" y="8785"/>
                  </a:cubicBezTo>
                  <a:cubicBezTo>
                    <a:pt x="3307" y="8781"/>
                    <a:pt x="3301" y="8779"/>
                    <a:pt x="3295" y="8779"/>
                  </a:cubicBezTo>
                  <a:cubicBezTo>
                    <a:pt x="3284" y="8779"/>
                    <a:pt x="3273" y="8786"/>
                    <a:pt x="3273" y="8798"/>
                  </a:cubicBezTo>
                  <a:cubicBezTo>
                    <a:pt x="3222" y="8753"/>
                    <a:pt x="3178" y="8715"/>
                    <a:pt x="3127" y="8671"/>
                  </a:cubicBezTo>
                  <a:cubicBezTo>
                    <a:pt x="3013" y="8563"/>
                    <a:pt x="2904" y="8448"/>
                    <a:pt x="2803" y="8328"/>
                  </a:cubicBezTo>
                  <a:cubicBezTo>
                    <a:pt x="2593" y="8080"/>
                    <a:pt x="2428" y="7806"/>
                    <a:pt x="2294" y="7514"/>
                  </a:cubicBezTo>
                  <a:cubicBezTo>
                    <a:pt x="2212" y="7355"/>
                    <a:pt x="2148" y="7184"/>
                    <a:pt x="2091" y="7012"/>
                  </a:cubicBezTo>
                  <a:cubicBezTo>
                    <a:pt x="2089" y="7002"/>
                    <a:pt x="2081" y="6998"/>
                    <a:pt x="2072" y="6998"/>
                  </a:cubicBezTo>
                  <a:cubicBezTo>
                    <a:pt x="2057" y="6998"/>
                    <a:pt x="2040" y="7009"/>
                    <a:pt x="2040" y="7025"/>
                  </a:cubicBezTo>
                  <a:cubicBezTo>
                    <a:pt x="2047" y="7057"/>
                    <a:pt x="2059" y="7107"/>
                    <a:pt x="2072" y="7146"/>
                  </a:cubicBezTo>
                  <a:cubicBezTo>
                    <a:pt x="2040" y="7082"/>
                    <a:pt x="2015" y="7018"/>
                    <a:pt x="1989" y="6955"/>
                  </a:cubicBezTo>
                  <a:cubicBezTo>
                    <a:pt x="1913" y="6758"/>
                    <a:pt x="1856" y="6555"/>
                    <a:pt x="1811" y="6351"/>
                  </a:cubicBezTo>
                  <a:cubicBezTo>
                    <a:pt x="1729" y="5938"/>
                    <a:pt x="1716" y="5519"/>
                    <a:pt x="1780" y="5106"/>
                  </a:cubicBezTo>
                  <a:cubicBezTo>
                    <a:pt x="1805" y="4896"/>
                    <a:pt x="1856" y="4686"/>
                    <a:pt x="1913" y="4477"/>
                  </a:cubicBezTo>
                  <a:close/>
                  <a:moveTo>
                    <a:pt x="9361" y="8798"/>
                  </a:moveTo>
                  <a:cubicBezTo>
                    <a:pt x="9431" y="8849"/>
                    <a:pt x="9501" y="8906"/>
                    <a:pt x="9577" y="8963"/>
                  </a:cubicBezTo>
                  <a:lnTo>
                    <a:pt x="10009" y="9281"/>
                  </a:lnTo>
                  <a:cubicBezTo>
                    <a:pt x="10073" y="9332"/>
                    <a:pt x="10149" y="9382"/>
                    <a:pt x="10213" y="9440"/>
                  </a:cubicBezTo>
                  <a:cubicBezTo>
                    <a:pt x="10276" y="9478"/>
                    <a:pt x="10327" y="9535"/>
                    <a:pt x="10365" y="9599"/>
                  </a:cubicBezTo>
                  <a:cubicBezTo>
                    <a:pt x="10397" y="9675"/>
                    <a:pt x="10403" y="9751"/>
                    <a:pt x="10384" y="9827"/>
                  </a:cubicBezTo>
                  <a:cubicBezTo>
                    <a:pt x="10378" y="9859"/>
                    <a:pt x="10371" y="9897"/>
                    <a:pt x="10365" y="9935"/>
                  </a:cubicBezTo>
                  <a:cubicBezTo>
                    <a:pt x="10365" y="9942"/>
                    <a:pt x="10359" y="9948"/>
                    <a:pt x="10359" y="9948"/>
                  </a:cubicBezTo>
                  <a:lnTo>
                    <a:pt x="9939" y="9459"/>
                  </a:lnTo>
                  <a:cubicBezTo>
                    <a:pt x="9749" y="9236"/>
                    <a:pt x="9552" y="9020"/>
                    <a:pt x="9361" y="8798"/>
                  </a:cubicBezTo>
                  <a:close/>
                  <a:moveTo>
                    <a:pt x="3492" y="10257"/>
                  </a:moveTo>
                  <a:cubicBezTo>
                    <a:pt x="3521" y="10257"/>
                    <a:pt x="3551" y="10261"/>
                    <a:pt x="3578" y="10266"/>
                  </a:cubicBezTo>
                  <a:cubicBezTo>
                    <a:pt x="3591" y="10272"/>
                    <a:pt x="3610" y="10278"/>
                    <a:pt x="3629" y="10285"/>
                  </a:cubicBezTo>
                  <a:lnTo>
                    <a:pt x="3591" y="10329"/>
                  </a:lnTo>
                  <a:cubicBezTo>
                    <a:pt x="3546" y="10317"/>
                    <a:pt x="3502" y="10310"/>
                    <a:pt x="3457" y="10310"/>
                  </a:cubicBezTo>
                  <a:lnTo>
                    <a:pt x="3305" y="10310"/>
                  </a:lnTo>
                  <a:cubicBezTo>
                    <a:pt x="3318" y="10304"/>
                    <a:pt x="3324" y="10298"/>
                    <a:pt x="3337" y="10298"/>
                  </a:cubicBezTo>
                  <a:lnTo>
                    <a:pt x="3343" y="10291"/>
                  </a:lnTo>
                  <a:cubicBezTo>
                    <a:pt x="3375" y="10278"/>
                    <a:pt x="3419" y="10266"/>
                    <a:pt x="3457" y="10259"/>
                  </a:cubicBezTo>
                  <a:cubicBezTo>
                    <a:pt x="3469" y="10258"/>
                    <a:pt x="3480" y="10257"/>
                    <a:pt x="3492" y="10257"/>
                  </a:cubicBezTo>
                  <a:close/>
                  <a:moveTo>
                    <a:pt x="3386" y="10629"/>
                  </a:moveTo>
                  <a:cubicBezTo>
                    <a:pt x="3430" y="10629"/>
                    <a:pt x="3474" y="10637"/>
                    <a:pt x="3515" y="10653"/>
                  </a:cubicBezTo>
                  <a:cubicBezTo>
                    <a:pt x="3528" y="10663"/>
                    <a:pt x="3542" y="10672"/>
                    <a:pt x="3559" y="10679"/>
                  </a:cubicBezTo>
                  <a:lnTo>
                    <a:pt x="3559" y="10679"/>
                  </a:lnTo>
                  <a:cubicBezTo>
                    <a:pt x="3489" y="10678"/>
                    <a:pt x="3419" y="10672"/>
                    <a:pt x="3349" y="10672"/>
                  </a:cubicBezTo>
                  <a:lnTo>
                    <a:pt x="3197" y="10672"/>
                  </a:lnTo>
                  <a:cubicBezTo>
                    <a:pt x="3216" y="10660"/>
                    <a:pt x="3241" y="10653"/>
                    <a:pt x="3267" y="10647"/>
                  </a:cubicBezTo>
                  <a:cubicBezTo>
                    <a:pt x="3306" y="10635"/>
                    <a:pt x="3346" y="10629"/>
                    <a:pt x="3386" y="10629"/>
                  </a:cubicBezTo>
                  <a:close/>
                  <a:moveTo>
                    <a:pt x="3642" y="10653"/>
                  </a:moveTo>
                  <a:cubicBezTo>
                    <a:pt x="3648" y="10666"/>
                    <a:pt x="3648" y="10679"/>
                    <a:pt x="3654" y="10685"/>
                  </a:cubicBezTo>
                  <a:lnTo>
                    <a:pt x="3616" y="10685"/>
                  </a:lnTo>
                  <a:cubicBezTo>
                    <a:pt x="3629" y="10679"/>
                    <a:pt x="3642" y="10666"/>
                    <a:pt x="3642" y="10653"/>
                  </a:cubicBezTo>
                  <a:close/>
                  <a:moveTo>
                    <a:pt x="2942" y="167"/>
                  </a:moveTo>
                  <a:lnTo>
                    <a:pt x="2942" y="167"/>
                  </a:lnTo>
                  <a:cubicBezTo>
                    <a:pt x="2885" y="186"/>
                    <a:pt x="2829" y="211"/>
                    <a:pt x="2777" y="232"/>
                  </a:cubicBezTo>
                  <a:cubicBezTo>
                    <a:pt x="2638" y="276"/>
                    <a:pt x="2504" y="333"/>
                    <a:pt x="2383" y="409"/>
                  </a:cubicBezTo>
                  <a:cubicBezTo>
                    <a:pt x="2362" y="420"/>
                    <a:pt x="2377" y="444"/>
                    <a:pt x="2393" y="444"/>
                  </a:cubicBezTo>
                  <a:cubicBezTo>
                    <a:pt x="2396" y="444"/>
                    <a:pt x="2399" y="443"/>
                    <a:pt x="2402" y="441"/>
                  </a:cubicBezTo>
                  <a:lnTo>
                    <a:pt x="2472" y="416"/>
                  </a:lnTo>
                  <a:cubicBezTo>
                    <a:pt x="2472" y="431"/>
                    <a:pt x="2484" y="445"/>
                    <a:pt x="2495" y="445"/>
                  </a:cubicBezTo>
                  <a:cubicBezTo>
                    <a:pt x="2498" y="445"/>
                    <a:pt x="2501" y="444"/>
                    <a:pt x="2504" y="441"/>
                  </a:cubicBezTo>
                  <a:cubicBezTo>
                    <a:pt x="2574" y="403"/>
                    <a:pt x="2644" y="371"/>
                    <a:pt x="2714" y="340"/>
                  </a:cubicBezTo>
                  <a:cubicBezTo>
                    <a:pt x="2957" y="262"/>
                    <a:pt x="3209" y="224"/>
                    <a:pt x="3462" y="224"/>
                  </a:cubicBezTo>
                  <a:cubicBezTo>
                    <a:pt x="3703" y="224"/>
                    <a:pt x="3946" y="258"/>
                    <a:pt x="4182" y="327"/>
                  </a:cubicBezTo>
                  <a:cubicBezTo>
                    <a:pt x="4142" y="324"/>
                    <a:pt x="4102" y="322"/>
                    <a:pt x="4063" y="322"/>
                  </a:cubicBezTo>
                  <a:cubicBezTo>
                    <a:pt x="3944" y="322"/>
                    <a:pt x="3826" y="336"/>
                    <a:pt x="3712" y="365"/>
                  </a:cubicBezTo>
                  <a:cubicBezTo>
                    <a:pt x="3688" y="371"/>
                    <a:pt x="3692" y="410"/>
                    <a:pt x="3713" y="410"/>
                  </a:cubicBezTo>
                  <a:cubicBezTo>
                    <a:pt x="3715" y="410"/>
                    <a:pt x="3716" y="410"/>
                    <a:pt x="3718" y="409"/>
                  </a:cubicBezTo>
                  <a:cubicBezTo>
                    <a:pt x="3803" y="397"/>
                    <a:pt x="3888" y="391"/>
                    <a:pt x="3973" y="391"/>
                  </a:cubicBezTo>
                  <a:cubicBezTo>
                    <a:pt x="4244" y="391"/>
                    <a:pt x="4512" y="452"/>
                    <a:pt x="4754" y="568"/>
                  </a:cubicBezTo>
                  <a:cubicBezTo>
                    <a:pt x="4862" y="632"/>
                    <a:pt x="4970" y="702"/>
                    <a:pt x="5071" y="772"/>
                  </a:cubicBezTo>
                  <a:cubicBezTo>
                    <a:pt x="5180" y="854"/>
                    <a:pt x="5268" y="950"/>
                    <a:pt x="5351" y="1058"/>
                  </a:cubicBezTo>
                  <a:cubicBezTo>
                    <a:pt x="5408" y="1134"/>
                    <a:pt x="5465" y="1217"/>
                    <a:pt x="5510" y="1299"/>
                  </a:cubicBezTo>
                  <a:cubicBezTo>
                    <a:pt x="5408" y="1159"/>
                    <a:pt x="5275" y="1039"/>
                    <a:pt x="5129" y="937"/>
                  </a:cubicBezTo>
                  <a:cubicBezTo>
                    <a:pt x="5125" y="935"/>
                    <a:pt x="5121" y="934"/>
                    <a:pt x="5117" y="934"/>
                  </a:cubicBezTo>
                  <a:cubicBezTo>
                    <a:pt x="5096" y="934"/>
                    <a:pt x="5082" y="959"/>
                    <a:pt x="5103" y="975"/>
                  </a:cubicBezTo>
                  <a:cubicBezTo>
                    <a:pt x="5199" y="1058"/>
                    <a:pt x="5288" y="1153"/>
                    <a:pt x="5364" y="1255"/>
                  </a:cubicBezTo>
                  <a:cubicBezTo>
                    <a:pt x="5186" y="1077"/>
                    <a:pt x="4957" y="943"/>
                    <a:pt x="4716" y="867"/>
                  </a:cubicBezTo>
                  <a:cubicBezTo>
                    <a:pt x="4713" y="867"/>
                    <a:pt x="4711" y="866"/>
                    <a:pt x="4709" y="866"/>
                  </a:cubicBezTo>
                  <a:cubicBezTo>
                    <a:pt x="4682" y="866"/>
                    <a:pt x="4667" y="906"/>
                    <a:pt x="4697" y="911"/>
                  </a:cubicBezTo>
                  <a:cubicBezTo>
                    <a:pt x="4957" y="1026"/>
                    <a:pt x="5192" y="1204"/>
                    <a:pt x="5377" y="1420"/>
                  </a:cubicBezTo>
                  <a:cubicBezTo>
                    <a:pt x="5453" y="1515"/>
                    <a:pt x="5523" y="1617"/>
                    <a:pt x="5580" y="1725"/>
                  </a:cubicBezTo>
                  <a:cubicBezTo>
                    <a:pt x="5567" y="1731"/>
                    <a:pt x="5561" y="1750"/>
                    <a:pt x="5561" y="1763"/>
                  </a:cubicBezTo>
                  <a:cubicBezTo>
                    <a:pt x="5599" y="1846"/>
                    <a:pt x="5624" y="1928"/>
                    <a:pt x="5643" y="2017"/>
                  </a:cubicBezTo>
                  <a:cubicBezTo>
                    <a:pt x="5561" y="1827"/>
                    <a:pt x="5453" y="1649"/>
                    <a:pt x="5326" y="1490"/>
                  </a:cubicBezTo>
                  <a:cubicBezTo>
                    <a:pt x="5320" y="1482"/>
                    <a:pt x="5313" y="1479"/>
                    <a:pt x="5307" y="1479"/>
                  </a:cubicBezTo>
                  <a:cubicBezTo>
                    <a:pt x="5292" y="1479"/>
                    <a:pt x="5280" y="1497"/>
                    <a:pt x="5294" y="1515"/>
                  </a:cubicBezTo>
                  <a:cubicBezTo>
                    <a:pt x="5408" y="1680"/>
                    <a:pt x="5504" y="1871"/>
                    <a:pt x="5567" y="2062"/>
                  </a:cubicBezTo>
                  <a:cubicBezTo>
                    <a:pt x="5586" y="2119"/>
                    <a:pt x="5599" y="2170"/>
                    <a:pt x="5612" y="2221"/>
                  </a:cubicBezTo>
                  <a:cubicBezTo>
                    <a:pt x="5605" y="2214"/>
                    <a:pt x="5599" y="2202"/>
                    <a:pt x="5586" y="2195"/>
                  </a:cubicBezTo>
                  <a:cubicBezTo>
                    <a:pt x="5581" y="2192"/>
                    <a:pt x="5576" y="2190"/>
                    <a:pt x="5571" y="2190"/>
                  </a:cubicBezTo>
                  <a:cubicBezTo>
                    <a:pt x="5558" y="2190"/>
                    <a:pt x="5548" y="2200"/>
                    <a:pt x="5548" y="2214"/>
                  </a:cubicBezTo>
                  <a:cubicBezTo>
                    <a:pt x="5554" y="2252"/>
                    <a:pt x="5567" y="2290"/>
                    <a:pt x="5586" y="2329"/>
                  </a:cubicBezTo>
                  <a:cubicBezTo>
                    <a:pt x="5599" y="2367"/>
                    <a:pt x="5612" y="2405"/>
                    <a:pt x="5618" y="2437"/>
                  </a:cubicBezTo>
                  <a:lnTo>
                    <a:pt x="5618" y="2449"/>
                  </a:lnTo>
                  <a:cubicBezTo>
                    <a:pt x="5586" y="2392"/>
                    <a:pt x="5542" y="2329"/>
                    <a:pt x="5504" y="2271"/>
                  </a:cubicBezTo>
                  <a:cubicBezTo>
                    <a:pt x="5408" y="2157"/>
                    <a:pt x="5307" y="2049"/>
                    <a:pt x="5192" y="1954"/>
                  </a:cubicBezTo>
                  <a:cubicBezTo>
                    <a:pt x="5187" y="1948"/>
                    <a:pt x="5181" y="1946"/>
                    <a:pt x="5176" y="1946"/>
                  </a:cubicBezTo>
                  <a:cubicBezTo>
                    <a:pt x="5158" y="1946"/>
                    <a:pt x="5147" y="1977"/>
                    <a:pt x="5167" y="1992"/>
                  </a:cubicBezTo>
                  <a:lnTo>
                    <a:pt x="5218" y="2049"/>
                  </a:lnTo>
                  <a:cubicBezTo>
                    <a:pt x="5160" y="1992"/>
                    <a:pt x="5097" y="1947"/>
                    <a:pt x="5033" y="1903"/>
                  </a:cubicBezTo>
                  <a:cubicBezTo>
                    <a:pt x="5028" y="1899"/>
                    <a:pt x="5023" y="1898"/>
                    <a:pt x="5019" y="1898"/>
                  </a:cubicBezTo>
                  <a:cubicBezTo>
                    <a:pt x="5000" y="1898"/>
                    <a:pt x="4987" y="1924"/>
                    <a:pt x="5008" y="1935"/>
                  </a:cubicBezTo>
                  <a:lnTo>
                    <a:pt x="5033" y="1960"/>
                  </a:lnTo>
                  <a:cubicBezTo>
                    <a:pt x="4932" y="1896"/>
                    <a:pt x="4824" y="1846"/>
                    <a:pt x="4709" y="1820"/>
                  </a:cubicBezTo>
                  <a:cubicBezTo>
                    <a:pt x="4708" y="1820"/>
                    <a:pt x="4706" y="1820"/>
                    <a:pt x="4704" y="1820"/>
                  </a:cubicBezTo>
                  <a:cubicBezTo>
                    <a:pt x="4682" y="1820"/>
                    <a:pt x="4673" y="1859"/>
                    <a:pt x="4697" y="1865"/>
                  </a:cubicBezTo>
                  <a:cubicBezTo>
                    <a:pt x="4760" y="1890"/>
                    <a:pt x="4824" y="1922"/>
                    <a:pt x="4881" y="1960"/>
                  </a:cubicBezTo>
                  <a:cubicBezTo>
                    <a:pt x="4811" y="1935"/>
                    <a:pt x="4741" y="1922"/>
                    <a:pt x="4671" y="1909"/>
                  </a:cubicBezTo>
                  <a:cubicBezTo>
                    <a:pt x="4597" y="1900"/>
                    <a:pt x="4522" y="1894"/>
                    <a:pt x="4445" y="1894"/>
                  </a:cubicBezTo>
                  <a:cubicBezTo>
                    <a:pt x="4417" y="1894"/>
                    <a:pt x="4389" y="1895"/>
                    <a:pt x="4360" y="1896"/>
                  </a:cubicBezTo>
                  <a:cubicBezTo>
                    <a:pt x="4252" y="1909"/>
                    <a:pt x="4144" y="1935"/>
                    <a:pt x="4042" y="1979"/>
                  </a:cubicBezTo>
                  <a:cubicBezTo>
                    <a:pt x="4019" y="1991"/>
                    <a:pt x="4028" y="2024"/>
                    <a:pt x="4049" y="2024"/>
                  </a:cubicBezTo>
                  <a:cubicBezTo>
                    <a:pt x="4051" y="2024"/>
                    <a:pt x="4053" y="2024"/>
                    <a:pt x="4055" y="2024"/>
                  </a:cubicBezTo>
                  <a:cubicBezTo>
                    <a:pt x="4178" y="1992"/>
                    <a:pt x="4305" y="1977"/>
                    <a:pt x="4430" y="1977"/>
                  </a:cubicBezTo>
                  <a:cubicBezTo>
                    <a:pt x="4504" y="1977"/>
                    <a:pt x="4579" y="1982"/>
                    <a:pt x="4652" y="1992"/>
                  </a:cubicBezTo>
                  <a:cubicBezTo>
                    <a:pt x="4747" y="2011"/>
                    <a:pt x="4843" y="2036"/>
                    <a:pt x="4938" y="2074"/>
                  </a:cubicBezTo>
                  <a:cubicBezTo>
                    <a:pt x="5008" y="2106"/>
                    <a:pt x="5078" y="2144"/>
                    <a:pt x="5154" y="2176"/>
                  </a:cubicBezTo>
                  <a:cubicBezTo>
                    <a:pt x="5186" y="2208"/>
                    <a:pt x="5211" y="2246"/>
                    <a:pt x="5243" y="2284"/>
                  </a:cubicBezTo>
                  <a:cubicBezTo>
                    <a:pt x="5281" y="2348"/>
                    <a:pt x="5326" y="2411"/>
                    <a:pt x="5377" y="2468"/>
                  </a:cubicBezTo>
                  <a:cubicBezTo>
                    <a:pt x="5381" y="2470"/>
                    <a:pt x="5386" y="2471"/>
                    <a:pt x="5391" y="2471"/>
                  </a:cubicBezTo>
                  <a:cubicBezTo>
                    <a:pt x="5404" y="2471"/>
                    <a:pt x="5415" y="2464"/>
                    <a:pt x="5415" y="2449"/>
                  </a:cubicBezTo>
                  <a:cubicBezTo>
                    <a:pt x="5415" y="2418"/>
                    <a:pt x="5408" y="2386"/>
                    <a:pt x="5396" y="2360"/>
                  </a:cubicBezTo>
                  <a:lnTo>
                    <a:pt x="5396" y="2360"/>
                  </a:lnTo>
                  <a:lnTo>
                    <a:pt x="5434" y="2411"/>
                  </a:lnTo>
                  <a:lnTo>
                    <a:pt x="5491" y="2500"/>
                  </a:lnTo>
                  <a:cubicBezTo>
                    <a:pt x="5510" y="2526"/>
                    <a:pt x="5529" y="2564"/>
                    <a:pt x="5561" y="2570"/>
                  </a:cubicBezTo>
                  <a:cubicBezTo>
                    <a:pt x="5567" y="2570"/>
                    <a:pt x="5574" y="2564"/>
                    <a:pt x="5580" y="2557"/>
                  </a:cubicBezTo>
                  <a:cubicBezTo>
                    <a:pt x="5580" y="2551"/>
                    <a:pt x="5580" y="2538"/>
                    <a:pt x="5580" y="2532"/>
                  </a:cubicBezTo>
                  <a:cubicBezTo>
                    <a:pt x="5605" y="2583"/>
                    <a:pt x="5637" y="2634"/>
                    <a:pt x="5656" y="2684"/>
                  </a:cubicBezTo>
                  <a:cubicBezTo>
                    <a:pt x="5664" y="2705"/>
                    <a:pt x="5681" y="2714"/>
                    <a:pt x="5698" y="2714"/>
                  </a:cubicBezTo>
                  <a:cubicBezTo>
                    <a:pt x="5723" y="2714"/>
                    <a:pt x="5746" y="2695"/>
                    <a:pt x="5739" y="2665"/>
                  </a:cubicBezTo>
                  <a:lnTo>
                    <a:pt x="5739" y="2653"/>
                  </a:lnTo>
                  <a:cubicBezTo>
                    <a:pt x="5745" y="2653"/>
                    <a:pt x="5758" y="2646"/>
                    <a:pt x="5764" y="2640"/>
                  </a:cubicBezTo>
                  <a:lnTo>
                    <a:pt x="5821" y="2710"/>
                  </a:lnTo>
                  <a:cubicBezTo>
                    <a:pt x="5872" y="2773"/>
                    <a:pt x="5923" y="2837"/>
                    <a:pt x="5967" y="2907"/>
                  </a:cubicBezTo>
                  <a:cubicBezTo>
                    <a:pt x="6018" y="2970"/>
                    <a:pt x="6063" y="3040"/>
                    <a:pt x="6101" y="3110"/>
                  </a:cubicBezTo>
                  <a:cubicBezTo>
                    <a:pt x="6145" y="3180"/>
                    <a:pt x="6190" y="3250"/>
                    <a:pt x="6234" y="3314"/>
                  </a:cubicBezTo>
                  <a:cubicBezTo>
                    <a:pt x="6241" y="3323"/>
                    <a:pt x="6250" y="3328"/>
                    <a:pt x="6260" y="3328"/>
                  </a:cubicBezTo>
                  <a:cubicBezTo>
                    <a:pt x="6269" y="3328"/>
                    <a:pt x="6279" y="3323"/>
                    <a:pt x="6285" y="3314"/>
                  </a:cubicBezTo>
                  <a:cubicBezTo>
                    <a:pt x="6323" y="3396"/>
                    <a:pt x="6355" y="3466"/>
                    <a:pt x="6387" y="3549"/>
                  </a:cubicBezTo>
                  <a:cubicBezTo>
                    <a:pt x="6431" y="3657"/>
                    <a:pt x="6463" y="3765"/>
                    <a:pt x="6501" y="3873"/>
                  </a:cubicBezTo>
                  <a:cubicBezTo>
                    <a:pt x="6527" y="3987"/>
                    <a:pt x="6558" y="4095"/>
                    <a:pt x="6609" y="4203"/>
                  </a:cubicBezTo>
                  <a:cubicBezTo>
                    <a:pt x="6614" y="4210"/>
                    <a:pt x="6621" y="4213"/>
                    <a:pt x="6627" y="4213"/>
                  </a:cubicBezTo>
                  <a:cubicBezTo>
                    <a:pt x="6640" y="4213"/>
                    <a:pt x="6654" y="4203"/>
                    <a:pt x="6654" y="4191"/>
                  </a:cubicBezTo>
                  <a:cubicBezTo>
                    <a:pt x="6659" y="4185"/>
                    <a:pt x="6660" y="4179"/>
                    <a:pt x="6656" y="4174"/>
                  </a:cubicBezTo>
                  <a:lnTo>
                    <a:pt x="6656" y="4174"/>
                  </a:lnTo>
                  <a:lnTo>
                    <a:pt x="6705" y="4229"/>
                  </a:lnTo>
                  <a:lnTo>
                    <a:pt x="6768" y="4292"/>
                  </a:lnTo>
                  <a:cubicBezTo>
                    <a:pt x="6787" y="4311"/>
                    <a:pt x="6813" y="4337"/>
                    <a:pt x="6838" y="4349"/>
                  </a:cubicBezTo>
                  <a:lnTo>
                    <a:pt x="6844" y="4349"/>
                  </a:lnTo>
                  <a:cubicBezTo>
                    <a:pt x="6984" y="4489"/>
                    <a:pt x="7124" y="4623"/>
                    <a:pt x="7251" y="4769"/>
                  </a:cubicBezTo>
                  <a:cubicBezTo>
                    <a:pt x="7423" y="4960"/>
                    <a:pt x="7582" y="5157"/>
                    <a:pt x="7728" y="5366"/>
                  </a:cubicBezTo>
                  <a:cubicBezTo>
                    <a:pt x="7880" y="5576"/>
                    <a:pt x="8020" y="5798"/>
                    <a:pt x="8141" y="6033"/>
                  </a:cubicBezTo>
                  <a:cubicBezTo>
                    <a:pt x="8211" y="6148"/>
                    <a:pt x="8255" y="6275"/>
                    <a:pt x="8281" y="6402"/>
                  </a:cubicBezTo>
                  <a:cubicBezTo>
                    <a:pt x="8287" y="6447"/>
                    <a:pt x="8281" y="6491"/>
                    <a:pt x="8262" y="6523"/>
                  </a:cubicBezTo>
                  <a:cubicBezTo>
                    <a:pt x="8251" y="6536"/>
                    <a:pt x="8239" y="6542"/>
                    <a:pt x="8225" y="6542"/>
                  </a:cubicBezTo>
                  <a:cubicBezTo>
                    <a:pt x="8189" y="6542"/>
                    <a:pt x="8145" y="6502"/>
                    <a:pt x="8122" y="6478"/>
                  </a:cubicBezTo>
                  <a:cubicBezTo>
                    <a:pt x="8001" y="6383"/>
                    <a:pt x="7893" y="6281"/>
                    <a:pt x="7785" y="6167"/>
                  </a:cubicBezTo>
                  <a:cubicBezTo>
                    <a:pt x="7677" y="6059"/>
                    <a:pt x="7575" y="5938"/>
                    <a:pt x="7461" y="5830"/>
                  </a:cubicBezTo>
                  <a:cubicBezTo>
                    <a:pt x="7456" y="5826"/>
                    <a:pt x="7449" y="5824"/>
                    <a:pt x="7443" y="5824"/>
                  </a:cubicBezTo>
                  <a:cubicBezTo>
                    <a:pt x="7419" y="5824"/>
                    <a:pt x="7394" y="5849"/>
                    <a:pt x="7404" y="5875"/>
                  </a:cubicBezTo>
                  <a:cubicBezTo>
                    <a:pt x="7486" y="6002"/>
                    <a:pt x="7575" y="6122"/>
                    <a:pt x="7683" y="6224"/>
                  </a:cubicBezTo>
                  <a:cubicBezTo>
                    <a:pt x="7785" y="6332"/>
                    <a:pt x="7893" y="6434"/>
                    <a:pt x="8007" y="6529"/>
                  </a:cubicBezTo>
                  <a:cubicBezTo>
                    <a:pt x="8069" y="6582"/>
                    <a:pt x="8156" y="6654"/>
                    <a:pt x="8237" y="6654"/>
                  </a:cubicBezTo>
                  <a:cubicBezTo>
                    <a:pt x="8273" y="6654"/>
                    <a:pt x="8307" y="6640"/>
                    <a:pt x="8338" y="6605"/>
                  </a:cubicBezTo>
                  <a:cubicBezTo>
                    <a:pt x="8408" y="6523"/>
                    <a:pt x="8395" y="6402"/>
                    <a:pt x="8370" y="6300"/>
                  </a:cubicBezTo>
                  <a:lnTo>
                    <a:pt x="8370" y="6300"/>
                  </a:lnTo>
                  <a:cubicBezTo>
                    <a:pt x="8376" y="6319"/>
                    <a:pt x="8382" y="6332"/>
                    <a:pt x="8389" y="6345"/>
                  </a:cubicBezTo>
                  <a:cubicBezTo>
                    <a:pt x="8503" y="6561"/>
                    <a:pt x="8605" y="6783"/>
                    <a:pt x="8687" y="7018"/>
                  </a:cubicBezTo>
                  <a:cubicBezTo>
                    <a:pt x="8738" y="7133"/>
                    <a:pt x="8770" y="7260"/>
                    <a:pt x="8783" y="7381"/>
                  </a:cubicBezTo>
                  <a:cubicBezTo>
                    <a:pt x="8795" y="7482"/>
                    <a:pt x="8808" y="7609"/>
                    <a:pt x="8751" y="7692"/>
                  </a:cubicBezTo>
                  <a:cubicBezTo>
                    <a:pt x="8731" y="7720"/>
                    <a:pt x="8710" y="7732"/>
                    <a:pt x="8690" y="7732"/>
                  </a:cubicBezTo>
                  <a:cubicBezTo>
                    <a:pt x="8630" y="7732"/>
                    <a:pt x="8576" y="7627"/>
                    <a:pt x="8548" y="7584"/>
                  </a:cubicBezTo>
                  <a:cubicBezTo>
                    <a:pt x="8471" y="7476"/>
                    <a:pt x="8408" y="7374"/>
                    <a:pt x="8344" y="7266"/>
                  </a:cubicBezTo>
                  <a:cubicBezTo>
                    <a:pt x="8198" y="7025"/>
                    <a:pt x="8071" y="6783"/>
                    <a:pt x="7957" y="6529"/>
                  </a:cubicBezTo>
                  <a:cubicBezTo>
                    <a:pt x="7952" y="6523"/>
                    <a:pt x="7946" y="6520"/>
                    <a:pt x="7941" y="6520"/>
                  </a:cubicBezTo>
                  <a:cubicBezTo>
                    <a:pt x="7930" y="6520"/>
                    <a:pt x="7921" y="6529"/>
                    <a:pt x="7925" y="6542"/>
                  </a:cubicBezTo>
                  <a:cubicBezTo>
                    <a:pt x="8014" y="6802"/>
                    <a:pt x="8128" y="7057"/>
                    <a:pt x="8262" y="7298"/>
                  </a:cubicBezTo>
                  <a:cubicBezTo>
                    <a:pt x="8331" y="7419"/>
                    <a:pt x="8401" y="7540"/>
                    <a:pt x="8478" y="7648"/>
                  </a:cubicBezTo>
                  <a:cubicBezTo>
                    <a:pt x="8529" y="7721"/>
                    <a:pt x="8590" y="7831"/>
                    <a:pt x="8688" y="7831"/>
                  </a:cubicBezTo>
                  <a:cubicBezTo>
                    <a:pt x="8700" y="7831"/>
                    <a:pt x="8713" y="7829"/>
                    <a:pt x="8725" y="7826"/>
                  </a:cubicBezTo>
                  <a:cubicBezTo>
                    <a:pt x="8814" y="7794"/>
                    <a:pt x="8878" y="7711"/>
                    <a:pt x="8884" y="7616"/>
                  </a:cubicBezTo>
                  <a:cubicBezTo>
                    <a:pt x="8903" y="7482"/>
                    <a:pt x="8897" y="7343"/>
                    <a:pt x="8859" y="7209"/>
                  </a:cubicBezTo>
                  <a:cubicBezTo>
                    <a:pt x="8808" y="7018"/>
                    <a:pt x="8745" y="6834"/>
                    <a:pt x="8662" y="6663"/>
                  </a:cubicBezTo>
                  <a:lnTo>
                    <a:pt x="8662" y="6663"/>
                  </a:lnTo>
                  <a:cubicBezTo>
                    <a:pt x="8706" y="6733"/>
                    <a:pt x="8745" y="6809"/>
                    <a:pt x="8783" y="6885"/>
                  </a:cubicBezTo>
                  <a:cubicBezTo>
                    <a:pt x="8935" y="7203"/>
                    <a:pt x="9050" y="7546"/>
                    <a:pt x="9113" y="7889"/>
                  </a:cubicBezTo>
                  <a:cubicBezTo>
                    <a:pt x="9126" y="7997"/>
                    <a:pt x="9158" y="8118"/>
                    <a:pt x="9113" y="8213"/>
                  </a:cubicBezTo>
                  <a:cubicBezTo>
                    <a:pt x="9088" y="8264"/>
                    <a:pt x="9050" y="8296"/>
                    <a:pt x="8999" y="8302"/>
                  </a:cubicBezTo>
                  <a:cubicBezTo>
                    <a:pt x="8993" y="8304"/>
                    <a:pt x="8988" y="8305"/>
                    <a:pt x="8982" y="8305"/>
                  </a:cubicBezTo>
                  <a:cubicBezTo>
                    <a:pt x="8969" y="8305"/>
                    <a:pt x="8955" y="8300"/>
                    <a:pt x="8942" y="8296"/>
                  </a:cubicBezTo>
                  <a:lnTo>
                    <a:pt x="8878" y="8226"/>
                  </a:lnTo>
                  <a:cubicBezTo>
                    <a:pt x="8878" y="8226"/>
                    <a:pt x="8878" y="8220"/>
                    <a:pt x="8872" y="8220"/>
                  </a:cubicBezTo>
                  <a:cubicBezTo>
                    <a:pt x="8738" y="8073"/>
                    <a:pt x="8611" y="7927"/>
                    <a:pt x="8478" y="7781"/>
                  </a:cubicBezTo>
                  <a:cubicBezTo>
                    <a:pt x="8474" y="7777"/>
                    <a:pt x="8470" y="7776"/>
                    <a:pt x="8466" y="7776"/>
                  </a:cubicBezTo>
                  <a:cubicBezTo>
                    <a:pt x="8456" y="7776"/>
                    <a:pt x="8450" y="7785"/>
                    <a:pt x="8459" y="7794"/>
                  </a:cubicBezTo>
                  <a:cubicBezTo>
                    <a:pt x="9011" y="8499"/>
                    <a:pt x="9590" y="9185"/>
                    <a:pt x="10168" y="9878"/>
                  </a:cubicBezTo>
                  <a:cubicBezTo>
                    <a:pt x="10251" y="9973"/>
                    <a:pt x="10333" y="10062"/>
                    <a:pt x="10410" y="10164"/>
                  </a:cubicBezTo>
                  <a:cubicBezTo>
                    <a:pt x="10460" y="10221"/>
                    <a:pt x="10486" y="10298"/>
                    <a:pt x="10479" y="10380"/>
                  </a:cubicBezTo>
                  <a:cubicBezTo>
                    <a:pt x="10454" y="10355"/>
                    <a:pt x="10422" y="10336"/>
                    <a:pt x="10397" y="10310"/>
                  </a:cubicBezTo>
                  <a:cubicBezTo>
                    <a:pt x="10295" y="10234"/>
                    <a:pt x="10193" y="10145"/>
                    <a:pt x="10092" y="10062"/>
                  </a:cubicBezTo>
                  <a:cubicBezTo>
                    <a:pt x="9895" y="9897"/>
                    <a:pt x="9698" y="9732"/>
                    <a:pt x="9513" y="9548"/>
                  </a:cubicBezTo>
                  <a:cubicBezTo>
                    <a:pt x="9316" y="9363"/>
                    <a:pt x="9139" y="9160"/>
                    <a:pt x="8967" y="8944"/>
                  </a:cubicBezTo>
                  <a:cubicBezTo>
                    <a:pt x="8802" y="8728"/>
                    <a:pt x="8668" y="8499"/>
                    <a:pt x="8516" y="8277"/>
                  </a:cubicBezTo>
                  <a:cubicBezTo>
                    <a:pt x="8510" y="8269"/>
                    <a:pt x="8503" y="8266"/>
                    <a:pt x="8496" y="8266"/>
                  </a:cubicBezTo>
                  <a:cubicBezTo>
                    <a:pt x="8479" y="8266"/>
                    <a:pt x="8462" y="8286"/>
                    <a:pt x="8471" y="8309"/>
                  </a:cubicBezTo>
                  <a:cubicBezTo>
                    <a:pt x="8548" y="8518"/>
                    <a:pt x="8656" y="8722"/>
                    <a:pt x="8795" y="8899"/>
                  </a:cubicBezTo>
                  <a:cubicBezTo>
                    <a:pt x="8929" y="9084"/>
                    <a:pt x="9069" y="9262"/>
                    <a:pt x="9228" y="9427"/>
                  </a:cubicBezTo>
                  <a:cubicBezTo>
                    <a:pt x="9564" y="9770"/>
                    <a:pt x="9920" y="10088"/>
                    <a:pt x="10295" y="10387"/>
                  </a:cubicBezTo>
                  <a:cubicBezTo>
                    <a:pt x="10390" y="10463"/>
                    <a:pt x="10492" y="10545"/>
                    <a:pt x="10587" y="10615"/>
                  </a:cubicBezTo>
                  <a:cubicBezTo>
                    <a:pt x="10607" y="10634"/>
                    <a:pt x="10626" y="10647"/>
                    <a:pt x="10645" y="10666"/>
                  </a:cubicBezTo>
                  <a:cubicBezTo>
                    <a:pt x="10657" y="10685"/>
                    <a:pt x="10664" y="10698"/>
                    <a:pt x="10645" y="10711"/>
                  </a:cubicBezTo>
                  <a:cubicBezTo>
                    <a:pt x="10600" y="10749"/>
                    <a:pt x="10556" y="10774"/>
                    <a:pt x="10511" y="10800"/>
                  </a:cubicBezTo>
                  <a:cubicBezTo>
                    <a:pt x="10337" y="10890"/>
                    <a:pt x="10146" y="10940"/>
                    <a:pt x="9954" y="10940"/>
                  </a:cubicBezTo>
                  <a:cubicBezTo>
                    <a:pt x="9943" y="10940"/>
                    <a:pt x="9932" y="10940"/>
                    <a:pt x="9920" y="10939"/>
                  </a:cubicBezTo>
                  <a:cubicBezTo>
                    <a:pt x="9501" y="10933"/>
                    <a:pt x="9113" y="10730"/>
                    <a:pt x="8808" y="10450"/>
                  </a:cubicBezTo>
                  <a:cubicBezTo>
                    <a:pt x="8624" y="10272"/>
                    <a:pt x="8459" y="10075"/>
                    <a:pt x="8319" y="9865"/>
                  </a:cubicBezTo>
                  <a:cubicBezTo>
                    <a:pt x="8166" y="9643"/>
                    <a:pt x="8026" y="9414"/>
                    <a:pt x="7893" y="9185"/>
                  </a:cubicBezTo>
                  <a:cubicBezTo>
                    <a:pt x="7891" y="9182"/>
                    <a:pt x="7888" y="9180"/>
                    <a:pt x="7885" y="9180"/>
                  </a:cubicBezTo>
                  <a:cubicBezTo>
                    <a:pt x="7878" y="9180"/>
                    <a:pt x="7869" y="9189"/>
                    <a:pt x="7874" y="9198"/>
                  </a:cubicBezTo>
                  <a:cubicBezTo>
                    <a:pt x="8090" y="9637"/>
                    <a:pt x="8312" y="10075"/>
                    <a:pt x="8656" y="10437"/>
                  </a:cubicBezTo>
                  <a:cubicBezTo>
                    <a:pt x="8725" y="10507"/>
                    <a:pt x="8795" y="10577"/>
                    <a:pt x="8878" y="10641"/>
                  </a:cubicBezTo>
                  <a:lnTo>
                    <a:pt x="8675" y="10641"/>
                  </a:lnTo>
                  <a:cubicBezTo>
                    <a:pt x="8560" y="10641"/>
                    <a:pt x="8440" y="10622"/>
                    <a:pt x="8325" y="10590"/>
                  </a:cubicBezTo>
                  <a:cubicBezTo>
                    <a:pt x="8084" y="10507"/>
                    <a:pt x="7931" y="10323"/>
                    <a:pt x="7791" y="10120"/>
                  </a:cubicBezTo>
                  <a:cubicBezTo>
                    <a:pt x="7486" y="9687"/>
                    <a:pt x="7207" y="9236"/>
                    <a:pt x="6952" y="8772"/>
                  </a:cubicBezTo>
                  <a:cubicBezTo>
                    <a:pt x="6889" y="8639"/>
                    <a:pt x="6825" y="8506"/>
                    <a:pt x="6762" y="8372"/>
                  </a:cubicBezTo>
                  <a:cubicBezTo>
                    <a:pt x="6730" y="8302"/>
                    <a:pt x="6698" y="8232"/>
                    <a:pt x="6673" y="8162"/>
                  </a:cubicBezTo>
                  <a:cubicBezTo>
                    <a:pt x="6647" y="8118"/>
                    <a:pt x="6635" y="8067"/>
                    <a:pt x="6609" y="8023"/>
                  </a:cubicBezTo>
                  <a:lnTo>
                    <a:pt x="6622" y="8016"/>
                  </a:lnTo>
                  <a:cubicBezTo>
                    <a:pt x="6628" y="8016"/>
                    <a:pt x="6635" y="8010"/>
                    <a:pt x="6641" y="8003"/>
                  </a:cubicBezTo>
                  <a:cubicBezTo>
                    <a:pt x="6654" y="7997"/>
                    <a:pt x="6667" y="7991"/>
                    <a:pt x="6679" y="7978"/>
                  </a:cubicBezTo>
                  <a:cubicBezTo>
                    <a:pt x="6705" y="7959"/>
                    <a:pt x="6724" y="7940"/>
                    <a:pt x="6736" y="7915"/>
                  </a:cubicBezTo>
                  <a:cubicBezTo>
                    <a:pt x="6749" y="7902"/>
                    <a:pt x="6755" y="7889"/>
                    <a:pt x="6762" y="7876"/>
                  </a:cubicBezTo>
                  <a:cubicBezTo>
                    <a:pt x="6775" y="7857"/>
                    <a:pt x="6781" y="7832"/>
                    <a:pt x="6768" y="7813"/>
                  </a:cubicBezTo>
                  <a:cubicBezTo>
                    <a:pt x="6763" y="7799"/>
                    <a:pt x="6752" y="7791"/>
                    <a:pt x="6738" y="7791"/>
                  </a:cubicBezTo>
                  <a:cubicBezTo>
                    <a:pt x="6733" y="7791"/>
                    <a:pt x="6728" y="7792"/>
                    <a:pt x="6724" y="7794"/>
                  </a:cubicBezTo>
                  <a:cubicBezTo>
                    <a:pt x="6705" y="7806"/>
                    <a:pt x="6692" y="7819"/>
                    <a:pt x="6686" y="7838"/>
                  </a:cubicBezTo>
                  <a:lnTo>
                    <a:pt x="6679" y="7851"/>
                  </a:lnTo>
                  <a:lnTo>
                    <a:pt x="6679" y="7864"/>
                  </a:lnTo>
                  <a:cubicBezTo>
                    <a:pt x="6667" y="7870"/>
                    <a:pt x="6660" y="7883"/>
                    <a:pt x="6654" y="7889"/>
                  </a:cubicBezTo>
                  <a:lnTo>
                    <a:pt x="6647" y="7895"/>
                  </a:lnTo>
                  <a:lnTo>
                    <a:pt x="6635" y="7908"/>
                  </a:lnTo>
                  <a:cubicBezTo>
                    <a:pt x="6622" y="7921"/>
                    <a:pt x="6609" y="7927"/>
                    <a:pt x="6603" y="7934"/>
                  </a:cubicBezTo>
                  <a:lnTo>
                    <a:pt x="6584" y="7940"/>
                  </a:lnTo>
                  <a:lnTo>
                    <a:pt x="6565" y="7940"/>
                  </a:lnTo>
                  <a:cubicBezTo>
                    <a:pt x="6381" y="7959"/>
                    <a:pt x="6196" y="7997"/>
                    <a:pt x="6018" y="8010"/>
                  </a:cubicBezTo>
                  <a:cubicBezTo>
                    <a:pt x="5954" y="8014"/>
                    <a:pt x="5890" y="8016"/>
                    <a:pt x="5827" y="8016"/>
                  </a:cubicBezTo>
                  <a:cubicBezTo>
                    <a:pt x="5690" y="8016"/>
                    <a:pt x="5556" y="8006"/>
                    <a:pt x="5421" y="7984"/>
                  </a:cubicBezTo>
                  <a:cubicBezTo>
                    <a:pt x="5027" y="7934"/>
                    <a:pt x="4646" y="7813"/>
                    <a:pt x="4296" y="7629"/>
                  </a:cubicBezTo>
                  <a:cubicBezTo>
                    <a:pt x="4093" y="7527"/>
                    <a:pt x="3909" y="7400"/>
                    <a:pt x="3731" y="7260"/>
                  </a:cubicBezTo>
                  <a:cubicBezTo>
                    <a:pt x="3726" y="7256"/>
                    <a:pt x="3722" y="7254"/>
                    <a:pt x="3718" y="7254"/>
                  </a:cubicBezTo>
                  <a:cubicBezTo>
                    <a:pt x="3702" y="7254"/>
                    <a:pt x="3689" y="7275"/>
                    <a:pt x="3699" y="7285"/>
                  </a:cubicBezTo>
                  <a:cubicBezTo>
                    <a:pt x="3788" y="7393"/>
                    <a:pt x="3883" y="7489"/>
                    <a:pt x="3985" y="7578"/>
                  </a:cubicBezTo>
                  <a:cubicBezTo>
                    <a:pt x="3940" y="7559"/>
                    <a:pt x="3889" y="7540"/>
                    <a:pt x="3845" y="7527"/>
                  </a:cubicBezTo>
                  <a:cubicBezTo>
                    <a:pt x="3769" y="7495"/>
                    <a:pt x="3692" y="7457"/>
                    <a:pt x="3623" y="7419"/>
                  </a:cubicBezTo>
                  <a:cubicBezTo>
                    <a:pt x="3476" y="7343"/>
                    <a:pt x="3343" y="7247"/>
                    <a:pt x="3222" y="7139"/>
                  </a:cubicBezTo>
                  <a:cubicBezTo>
                    <a:pt x="2962" y="6910"/>
                    <a:pt x="2758" y="6631"/>
                    <a:pt x="2631" y="6307"/>
                  </a:cubicBezTo>
                  <a:cubicBezTo>
                    <a:pt x="2587" y="6186"/>
                    <a:pt x="2549" y="6059"/>
                    <a:pt x="2517" y="5938"/>
                  </a:cubicBezTo>
                  <a:lnTo>
                    <a:pt x="2517" y="5938"/>
                  </a:lnTo>
                  <a:cubicBezTo>
                    <a:pt x="2625" y="6116"/>
                    <a:pt x="2752" y="6275"/>
                    <a:pt x="2898" y="6427"/>
                  </a:cubicBezTo>
                  <a:cubicBezTo>
                    <a:pt x="3025" y="6555"/>
                    <a:pt x="3171" y="6694"/>
                    <a:pt x="3343" y="6752"/>
                  </a:cubicBezTo>
                  <a:cubicBezTo>
                    <a:pt x="3348" y="6754"/>
                    <a:pt x="3353" y="6756"/>
                    <a:pt x="3358" y="6756"/>
                  </a:cubicBezTo>
                  <a:cubicBezTo>
                    <a:pt x="3365" y="6756"/>
                    <a:pt x="3371" y="6753"/>
                    <a:pt x="3375" y="6745"/>
                  </a:cubicBezTo>
                  <a:cubicBezTo>
                    <a:pt x="3515" y="6879"/>
                    <a:pt x="3673" y="6980"/>
                    <a:pt x="3845" y="7057"/>
                  </a:cubicBezTo>
                  <a:cubicBezTo>
                    <a:pt x="3909" y="7082"/>
                    <a:pt x="3972" y="7101"/>
                    <a:pt x="4042" y="7120"/>
                  </a:cubicBezTo>
                  <a:cubicBezTo>
                    <a:pt x="4087" y="7132"/>
                    <a:pt x="4132" y="7139"/>
                    <a:pt x="4179" y="7139"/>
                  </a:cubicBezTo>
                  <a:cubicBezTo>
                    <a:pt x="4205" y="7139"/>
                    <a:pt x="4231" y="7137"/>
                    <a:pt x="4258" y="7133"/>
                  </a:cubicBezTo>
                  <a:cubicBezTo>
                    <a:pt x="4283" y="7133"/>
                    <a:pt x="4290" y="7088"/>
                    <a:pt x="4264" y="7076"/>
                  </a:cubicBezTo>
                  <a:cubicBezTo>
                    <a:pt x="4207" y="7057"/>
                    <a:pt x="4156" y="7038"/>
                    <a:pt x="4099" y="7018"/>
                  </a:cubicBezTo>
                  <a:cubicBezTo>
                    <a:pt x="4042" y="7006"/>
                    <a:pt x="3985" y="6980"/>
                    <a:pt x="3940" y="6961"/>
                  </a:cubicBezTo>
                  <a:cubicBezTo>
                    <a:pt x="3604" y="6828"/>
                    <a:pt x="3324" y="6593"/>
                    <a:pt x="3146" y="6281"/>
                  </a:cubicBezTo>
                  <a:cubicBezTo>
                    <a:pt x="3070" y="6167"/>
                    <a:pt x="3019" y="6046"/>
                    <a:pt x="2974" y="5919"/>
                  </a:cubicBezTo>
                  <a:cubicBezTo>
                    <a:pt x="2972" y="5909"/>
                    <a:pt x="2964" y="5905"/>
                    <a:pt x="2955" y="5905"/>
                  </a:cubicBezTo>
                  <a:cubicBezTo>
                    <a:pt x="2941" y="5905"/>
                    <a:pt x="2926" y="5916"/>
                    <a:pt x="2930" y="5932"/>
                  </a:cubicBezTo>
                  <a:cubicBezTo>
                    <a:pt x="2968" y="6148"/>
                    <a:pt x="3057" y="6345"/>
                    <a:pt x="3184" y="6523"/>
                  </a:cubicBezTo>
                  <a:cubicBezTo>
                    <a:pt x="3133" y="6478"/>
                    <a:pt x="3082" y="6440"/>
                    <a:pt x="3032" y="6389"/>
                  </a:cubicBezTo>
                  <a:cubicBezTo>
                    <a:pt x="2917" y="6281"/>
                    <a:pt x="2809" y="6161"/>
                    <a:pt x="2714" y="6033"/>
                  </a:cubicBezTo>
                  <a:cubicBezTo>
                    <a:pt x="2523" y="5773"/>
                    <a:pt x="2383" y="5487"/>
                    <a:pt x="2294" y="5182"/>
                  </a:cubicBezTo>
                  <a:cubicBezTo>
                    <a:pt x="2256" y="5036"/>
                    <a:pt x="2225" y="4883"/>
                    <a:pt x="2205" y="4737"/>
                  </a:cubicBezTo>
                  <a:lnTo>
                    <a:pt x="2205" y="4737"/>
                  </a:lnTo>
                  <a:cubicBezTo>
                    <a:pt x="2237" y="4750"/>
                    <a:pt x="2269" y="4763"/>
                    <a:pt x="2307" y="4769"/>
                  </a:cubicBezTo>
                  <a:cubicBezTo>
                    <a:pt x="2324" y="4775"/>
                    <a:pt x="2341" y="4778"/>
                    <a:pt x="2359" y="4778"/>
                  </a:cubicBezTo>
                  <a:cubicBezTo>
                    <a:pt x="2380" y="4778"/>
                    <a:pt x="2401" y="4773"/>
                    <a:pt x="2422" y="4763"/>
                  </a:cubicBezTo>
                  <a:cubicBezTo>
                    <a:pt x="2441" y="4756"/>
                    <a:pt x="2460" y="4737"/>
                    <a:pt x="2447" y="4718"/>
                  </a:cubicBezTo>
                  <a:cubicBezTo>
                    <a:pt x="2434" y="4705"/>
                    <a:pt x="2415" y="4693"/>
                    <a:pt x="2396" y="4693"/>
                  </a:cubicBezTo>
                  <a:cubicBezTo>
                    <a:pt x="2364" y="4686"/>
                    <a:pt x="2326" y="4686"/>
                    <a:pt x="2288" y="4680"/>
                  </a:cubicBezTo>
                  <a:cubicBezTo>
                    <a:pt x="2256" y="4667"/>
                    <a:pt x="2218" y="4654"/>
                    <a:pt x="2186" y="4635"/>
                  </a:cubicBezTo>
                  <a:cubicBezTo>
                    <a:pt x="2116" y="4597"/>
                    <a:pt x="2059" y="4540"/>
                    <a:pt x="2028" y="4470"/>
                  </a:cubicBezTo>
                  <a:cubicBezTo>
                    <a:pt x="2021" y="4457"/>
                    <a:pt x="2015" y="4451"/>
                    <a:pt x="2002" y="4451"/>
                  </a:cubicBezTo>
                  <a:cubicBezTo>
                    <a:pt x="1977" y="4400"/>
                    <a:pt x="1958" y="4343"/>
                    <a:pt x="1932" y="4286"/>
                  </a:cubicBezTo>
                  <a:cubicBezTo>
                    <a:pt x="1888" y="4152"/>
                    <a:pt x="1850" y="4019"/>
                    <a:pt x="1818" y="3886"/>
                  </a:cubicBezTo>
                  <a:lnTo>
                    <a:pt x="1824" y="3886"/>
                  </a:lnTo>
                  <a:cubicBezTo>
                    <a:pt x="1818" y="3871"/>
                    <a:pt x="1808" y="3865"/>
                    <a:pt x="1797" y="3865"/>
                  </a:cubicBezTo>
                  <a:cubicBezTo>
                    <a:pt x="1785" y="3865"/>
                    <a:pt x="1773" y="3874"/>
                    <a:pt x="1773" y="3892"/>
                  </a:cubicBezTo>
                  <a:cubicBezTo>
                    <a:pt x="1780" y="3975"/>
                    <a:pt x="1786" y="4051"/>
                    <a:pt x="1805" y="4133"/>
                  </a:cubicBezTo>
                  <a:lnTo>
                    <a:pt x="1792" y="4108"/>
                  </a:lnTo>
                  <a:cubicBezTo>
                    <a:pt x="1742" y="4038"/>
                    <a:pt x="1703" y="3968"/>
                    <a:pt x="1665" y="3892"/>
                  </a:cubicBezTo>
                  <a:cubicBezTo>
                    <a:pt x="1589" y="3739"/>
                    <a:pt x="1525" y="3587"/>
                    <a:pt x="1481" y="3422"/>
                  </a:cubicBezTo>
                  <a:cubicBezTo>
                    <a:pt x="1478" y="3410"/>
                    <a:pt x="1468" y="3404"/>
                    <a:pt x="1457" y="3404"/>
                  </a:cubicBezTo>
                  <a:cubicBezTo>
                    <a:pt x="1444" y="3404"/>
                    <a:pt x="1430" y="3413"/>
                    <a:pt x="1430" y="3434"/>
                  </a:cubicBezTo>
                  <a:cubicBezTo>
                    <a:pt x="1456" y="3561"/>
                    <a:pt x="1487" y="3689"/>
                    <a:pt x="1532" y="3809"/>
                  </a:cubicBezTo>
                  <a:cubicBezTo>
                    <a:pt x="1513" y="3790"/>
                    <a:pt x="1500" y="3778"/>
                    <a:pt x="1481" y="3758"/>
                  </a:cubicBezTo>
                  <a:cubicBezTo>
                    <a:pt x="1424" y="3695"/>
                    <a:pt x="1373" y="3625"/>
                    <a:pt x="1335" y="3549"/>
                  </a:cubicBezTo>
                  <a:cubicBezTo>
                    <a:pt x="1316" y="3511"/>
                    <a:pt x="1303" y="3479"/>
                    <a:pt x="1290" y="3441"/>
                  </a:cubicBezTo>
                  <a:cubicBezTo>
                    <a:pt x="1297" y="3428"/>
                    <a:pt x="1290" y="3409"/>
                    <a:pt x="1284" y="3396"/>
                  </a:cubicBezTo>
                  <a:cubicBezTo>
                    <a:pt x="1278" y="3390"/>
                    <a:pt x="1271" y="3384"/>
                    <a:pt x="1265" y="3371"/>
                  </a:cubicBezTo>
                  <a:cubicBezTo>
                    <a:pt x="1259" y="3352"/>
                    <a:pt x="1252" y="3333"/>
                    <a:pt x="1246" y="3314"/>
                  </a:cubicBezTo>
                  <a:cubicBezTo>
                    <a:pt x="1233" y="3269"/>
                    <a:pt x="1227" y="3231"/>
                    <a:pt x="1220" y="3187"/>
                  </a:cubicBezTo>
                  <a:cubicBezTo>
                    <a:pt x="1220" y="3148"/>
                    <a:pt x="1214" y="3104"/>
                    <a:pt x="1201" y="3066"/>
                  </a:cubicBezTo>
                  <a:cubicBezTo>
                    <a:pt x="1198" y="3056"/>
                    <a:pt x="1190" y="3051"/>
                    <a:pt x="1182" y="3051"/>
                  </a:cubicBezTo>
                  <a:cubicBezTo>
                    <a:pt x="1174" y="3051"/>
                    <a:pt x="1166" y="3056"/>
                    <a:pt x="1163" y="3066"/>
                  </a:cubicBezTo>
                  <a:cubicBezTo>
                    <a:pt x="1145" y="3116"/>
                    <a:pt x="1138" y="3172"/>
                    <a:pt x="1150" y="3228"/>
                  </a:cubicBezTo>
                  <a:lnTo>
                    <a:pt x="1150" y="3228"/>
                  </a:lnTo>
                  <a:cubicBezTo>
                    <a:pt x="1147" y="3221"/>
                    <a:pt x="1138" y="3211"/>
                    <a:pt x="1138" y="3206"/>
                  </a:cubicBezTo>
                  <a:cubicBezTo>
                    <a:pt x="1119" y="3174"/>
                    <a:pt x="1106" y="3136"/>
                    <a:pt x="1100" y="3098"/>
                  </a:cubicBezTo>
                  <a:cubicBezTo>
                    <a:pt x="1100" y="3066"/>
                    <a:pt x="1093" y="3040"/>
                    <a:pt x="1093" y="3015"/>
                  </a:cubicBezTo>
                  <a:cubicBezTo>
                    <a:pt x="1151" y="3015"/>
                    <a:pt x="1214" y="3009"/>
                    <a:pt x="1278" y="2996"/>
                  </a:cubicBezTo>
                  <a:cubicBezTo>
                    <a:pt x="1430" y="2945"/>
                    <a:pt x="1576" y="2888"/>
                    <a:pt x="1722" y="2818"/>
                  </a:cubicBezTo>
                  <a:lnTo>
                    <a:pt x="1964" y="2723"/>
                  </a:lnTo>
                  <a:cubicBezTo>
                    <a:pt x="2034" y="2697"/>
                    <a:pt x="2097" y="2665"/>
                    <a:pt x="2161" y="2627"/>
                  </a:cubicBezTo>
                  <a:cubicBezTo>
                    <a:pt x="2174" y="2621"/>
                    <a:pt x="2180" y="2608"/>
                    <a:pt x="2186" y="2602"/>
                  </a:cubicBezTo>
                  <a:cubicBezTo>
                    <a:pt x="2199" y="2608"/>
                    <a:pt x="2212" y="2621"/>
                    <a:pt x="2231" y="2627"/>
                  </a:cubicBezTo>
                  <a:cubicBezTo>
                    <a:pt x="2269" y="2653"/>
                    <a:pt x="2313" y="2678"/>
                    <a:pt x="2358" y="2691"/>
                  </a:cubicBezTo>
                  <a:cubicBezTo>
                    <a:pt x="2374" y="2699"/>
                    <a:pt x="2396" y="2710"/>
                    <a:pt x="2416" y="2710"/>
                  </a:cubicBezTo>
                  <a:cubicBezTo>
                    <a:pt x="2427" y="2710"/>
                    <a:pt x="2438" y="2706"/>
                    <a:pt x="2447" y="2697"/>
                  </a:cubicBezTo>
                  <a:cubicBezTo>
                    <a:pt x="2460" y="2691"/>
                    <a:pt x="2466" y="2672"/>
                    <a:pt x="2460" y="2653"/>
                  </a:cubicBezTo>
                  <a:cubicBezTo>
                    <a:pt x="2453" y="2634"/>
                    <a:pt x="2441" y="2621"/>
                    <a:pt x="2422" y="2621"/>
                  </a:cubicBezTo>
                  <a:cubicBezTo>
                    <a:pt x="2377" y="2602"/>
                    <a:pt x="2333" y="2589"/>
                    <a:pt x="2288" y="2570"/>
                  </a:cubicBezTo>
                  <a:lnTo>
                    <a:pt x="2218" y="2538"/>
                  </a:lnTo>
                  <a:lnTo>
                    <a:pt x="2205" y="2532"/>
                  </a:lnTo>
                  <a:cubicBezTo>
                    <a:pt x="2199" y="2513"/>
                    <a:pt x="2193" y="2500"/>
                    <a:pt x="2180" y="2487"/>
                  </a:cubicBezTo>
                  <a:cubicBezTo>
                    <a:pt x="2161" y="2462"/>
                    <a:pt x="2136" y="2449"/>
                    <a:pt x="2104" y="2437"/>
                  </a:cubicBezTo>
                  <a:cubicBezTo>
                    <a:pt x="2015" y="2335"/>
                    <a:pt x="1913" y="2246"/>
                    <a:pt x="1799" y="2176"/>
                  </a:cubicBezTo>
                  <a:cubicBezTo>
                    <a:pt x="1653" y="2081"/>
                    <a:pt x="1487" y="2017"/>
                    <a:pt x="1316" y="1985"/>
                  </a:cubicBezTo>
                  <a:cubicBezTo>
                    <a:pt x="1297" y="1985"/>
                    <a:pt x="1271" y="1979"/>
                    <a:pt x="1252" y="1979"/>
                  </a:cubicBezTo>
                  <a:lnTo>
                    <a:pt x="1259" y="1973"/>
                  </a:lnTo>
                  <a:cubicBezTo>
                    <a:pt x="1271" y="1954"/>
                    <a:pt x="1284" y="1941"/>
                    <a:pt x="1297" y="1928"/>
                  </a:cubicBezTo>
                  <a:cubicBezTo>
                    <a:pt x="1322" y="1896"/>
                    <a:pt x="1341" y="1858"/>
                    <a:pt x="1354" y="1820"/>
                  </a:cubicBezTo>
                  <a:cubicBezTo>
                    <a:pt x="1358" y="1811"/>
                    <a:pt x="1350" y="1802"/>
                    <a:pt x="1341" y="1802"/>
                  </a:cubicBezTo>
                  <a:cubicBezTo>
                    <a:pt x="1336" y="1802"/>
                    <a:pt x="1332" y="1804"/>
                    <a:pt x="1328" y="1808"/>
                  </a:cubicBezTo>
                  <a:cubicBezTo>
                    <a:pt x="1297" y="1827"/>
                    <a:pt x="1265" y="1852"/>
                    <a:pt x="1246" y="1884"/>
                  </a:cubicBezTo>
                  <a:cubicBezTo>
                    <a:pt x="1233" y="1896"/>
                    <a:pt x="1220" y="1916"/>
                    <a:pt x="1208" y="1928"/>
                  </a:cubicBezTo>
                  <a:cubicBezTo>
                    <a:pt x="1195" y="1941"/>
                    <a:pt x="1189" y="1954"/>
                    <a:pt x="1182" y="1973"/>
                  </a:cubicBezTo>
                  <a:lnTo>
                    <a:pt x="1163" y="1973"/>
                  </a:lnTo>
                  <a:cubicBezTo>
                    <a:pt x="1195" y="1884"/>
                    <a:pt x="1220" y="1795"/>
                    <a:pt x="1252" y="1706"/>
                  </a:cubicBezTo>
                  <a:cubicBezTo>
                    <a:pt x="1290" y="1617"/>
                    <a:pt x="1335" y="1528"/>
                    <a:pt x="1373" y="1439"/>
                  </a:cubicBezTo>
                  <a:cubicBezTo>
                    <a:pt x="1659" y="880"/>
                    <a:pt x="2142" y="448"/>
                    <a:pt x="2727" y="232"/>
                  </a:cubicBezTo>
                  <a:cubicBezTo>
                    <a:pt x="2798" y="206"/>
                    <a:pt x="2870" y="184"/>
                    <a:pt x="2942" y="167"/>
                  </a:cubicBezTo>
                  <a:close/>
                  <a:moveTo>
                    <a:pt x="4392" y="9713"/>
                  </a:moveTo>
                  <a:lnTo>
                    <a:pt x="4411" y="9719"/>
                  </a:lnTo>
                  <a:cubicBezTo>
                    <a:pt x="4798" y="9884"/>
                    <a:pt x="5218" y="9967"/>
                    <a:pt x="5637" y="9967"/>
                  </a:cubicBezTo>
                  <a:cubicBezTo>
                    <a:pt x="5783" y="9967"/>
                    <a:pt x="5929" y="9954"/>
                    <a:pt x="6076" y="9929"/>
                  </a:cubicBezTo>
                  <a:cubicBezTo>
                    <a:pt x="6180" y="9944"/>
                    <a:pt x="6285" y="9951"/>
                    <a:pt x="6390" y="9951"/>
                  </a:cubicBezTo>
                  <a:cubicBezTo>
                    <a:pt x="6514" y="9951"/>
                    <a:pt x="6638" y="9940"/>
                    <a:pt x="6762" y="9916"/>
                  </a:cubicBezTo>
                  <a:cubicBezTo>
                    <a:pt x="6876" y="9904"/>
                    <a:pt x="6984" y="9872"/>
                    <a:pt x="7086" y="9821"/>
                  </a:cubicBezTo>
                  <a:lnTo>
                    <a:pt x="7130" y="9821"/>
                  </a:lnTo>
                  <a:cubicBezTo>
                    <a:pt x="7169" y="9815"/>
                    <a:pt x="7207" y="9808"/>
                    <a:pt x="7245" y="9796"/>
                  </a:cubicBezTo>
                  <a:cubicBezTo>
                    <a:pt x="7283" y="9789"/>
                    <a:pt x="7321" y="9776"/>
                    <a:pt x="7353" y="9757"/>
                  </a:cubicBezTo>
                  <a:cubicBezTo>
                    <a:pt x="7366" y="9751"/>
                    <a:pt x="7378" y="9738"/>
                    <a:pt x="7385" y="9726"/>
                  </a:cubicBezTo>
                  <a:cubicBezTo>
                    <a:pt x="7461" y="9853"/>
                    <a:pt x="7550" y="9980"/>
                    <a:pt x="7632" y="10107"/>
                  </a:cubicBezTo>
                  <a:cubicBezTo>
                    <a:pt x="7620" y="10215"/>
                    <a:pt x="7626" y="10323"/>
                    <a:pt x="7626" y="10437"/>
                  </a:cubicBezTo>
                  <a:lnTo>
                    <a:pt x="7626" y="10793"/>
                  </a:lnTo>
                  <a:cubicBezTo>
                    <a:pt x="7537" y="10844"/>
                    <a:pt x="7461" y="10908"/>
                    <a:pt x="7397" y="10984"/>
                  </a:cubicBezTo>
                  <a:cubicBezTo>
                    <a:pt x="7359" y="10978"/>
                    <a:pt x="7321" y="10978"/>
                    <a:pt x="7283" y="10978"/>
                  </a:cubicBezTo>
                  <a:lnTo>
                    <a:pt x="7111" y="10971"/>
                  </a:lnTo>
                  <a:cubicBezTo>
                    <a:pt x="6997" y="10971"/>
                    <a:pt x="6889" y="10965"/>
                    <a:pt x="6775" y="10958"/>
                  </a:cubicBezTo>
                  <a:cubicBezTo>
                    <a:pt x="6552" y="10952"/>
                    <a:pt x="6323" y="10939"/>
                    <a:pt x="6095" y="10927"/>
                  </a:cubicBezTo>
                  <a:cubicBezTo>
                    <a:pt x="5643" y="10901"/>
                    <a:pt x="5192" y="10863"/>
                    <a:pt x="4741" y="10812"/>
                  </a:cubicBezTo>
                  <a:cubicBezTo>
                    <a:pt x="4487" y="10787"/>
                    <a:pt x="4239" y="10755"/>
                    <a:pt x="3985" y="10736"/>
                  </a:cubicBezTo>
                  <a:cubicBezTo>
                    <a:pt x="3972" y="10634"/>
                    <a:pt x="3947" y="10539"/>
                    <a:pt x="3915" y="10444"/>
                  </a:cubicBezTo>
                  <a:cubicBezTo>
                    <a:pt x="3985" y="10329"/>
                    <a:pt x="4061" y="10209"/>
                    <a:pt x="4137" y="10094"/>
                  </a:cubicBezTo>
                  <a:cubicBezTo>
                    <a:pt x="4182" y="10024"/>
                    <a:pt x="4226" y="9961"/>
                    <a:pt x="4271" y="9897"/>
                  </a:cubicBezTo>
                  <a:lnTo>
                    <a:pt x="4341" y="9802"/>
                  </a:lnTo>
                  <a:cubicBezTo>
                    <a:pt x="4366" y="9776"/>
                    <a:pt x="4379" y="9745"/>
                    <a:pt x="4392" y="9713"/>
                  </a:cubicBezTo>
                  <a:close/>
                  <a:moveTo>
                    <a:pt x="8160" y="10960"/>
                  </a:moveTo>
                  <a:cubicBezTo>
                    <a:pt x="8177" y="10960"/>
                    <a:pt x="8195" y="10962"/>
                    <a:pt x="8211" y="10965"/>
                  </a:cubicBezTo>
                  <a:cubicBezTo>
                    <a:pt x="8268" y="10971"/>
                    <a:pt x="8319" y="10997"/>
                    <a:pt x="8363" y="11035"/>
                  </a:cubicBezTo>
                  <a:cubicBezTo>
                    <a:pt x="8382" y="11054"/>
                    <a:pt x="8395" y="11073"/>
                    <a:pt x="8401" y="11098"/>
                  </a:cubicBezTo>
                  <a:cubicBezTo>
                    <a:pt x="8401" y="11117"/>
                    <a:pt x="8382" y="11117"/>
                    <a:pt x="8363" y="11117"/>
                  </a:cubicBezTo>
                  <a:cubicBezTo>
                    <a:pt x="8331" y="11117"/>
                    <a:pt x="8306" y="11111"/>
                    <a:pt x="8274" y="11098"/>
                  </a:cubicBezTo>
                  <a:cubicBezTo>
                    <a:pt x="8268" y="11098"/>
                    <a:pt x="8255" y="11098"/>
                    <a:pt x="8243" y="11092"/>
                  </a:cubicBezTo>
                  <a:cubicBezTo>
                    <a:pt x="8243" y="11079"/>
                    <a:pt x="8243" y="11060"/>
                    <a:pt x="8230" y="11047"/>
                  </a:cubicBezTo>
                  <a:cubicBezTo>
                    <a:pt x="8204" y="11009"/>
                    <a:pt x="8166" y="10984"/>
                    <a:pt x="8122" y="10971"/>
                  </a:cubicBezTo>
                  <a:lnTo>
                    <a:pt x="8128" y="10971"/>
                  </a:lnTo>
                  <a:cubicBezTo>
                    <a:pt x="8122" y="10971"/>
                    <a:pt x="8115" y="10965"/>
                    <a:pt x="8109" y="10965"/>
                  </a:cubicBezTo>
                  <a:cubicBezTo>
                    <a:pt x="8125" y="10962"/>
                    <a:pt x="8142" y="10960"/>
                    <a:pt x="8160" y="10960"/>
                  </a:cubicBezTo>
                  <a:close/>
                  <a:moveTo>
                    <a:pt x="7925" y="10488"/>
                  </a:moveTo>
                  <a:lnTo>
                    <a:pt x="7925" y="10488"/>
                  </a:lnTo>
                  <a:cubicBezTo>
                    <a:pt x="8007" y="10584"/>
                    <a:pt x="8115" y="10653"/>
                    <a:pt x="8230" y="10704"/>
                  </a:cubicBezTo>
                  <a:cubicBezTo>
                    <a:pt x="8357" y="10749"/>
                    <a:pt x="8490" y="10774"/>
                    <a:pt x="8624" y="10781"/>
                  </a:cubicBezTo>
                  <a:cubicBezTo>
                    <a:pt x="8654" y="10782"/>
                    <a:pt x="8684" y="10783"/>
                    <a:pt x="8714" y="10783"/>
                  </a:cubicBezTo>
                  <a:cubicBezTo>
                    <a:pt x="8811" y="10783"/>
                    <a:pt x="8908" y="10775"/>
                    <a:pt x="9005" y="10755"/>
                  </a:cubicBezTo>
                  <a:cubicBezTo>
                    <a:pt x="9234" y="10927"/>
                    <a:pt x="9507" y="11035"/>
                    <a:pt x="9799" y="11066"/>
                  </a:cubicBezTo>
                  <a:cubicBezTo>
                    <a:pt x="9850" y="11073"/>
                    <a:pt x="9901" y="11073"/>
                    <a:pt x="9958" y="11073"/>
                  </a:cubicBezTo>
                  <a:lnTo>
                    <a:pt x="9069" y="11124"/>
                  </a:lnTo>
                  <a:cubicBezTo>
                    <a:pt x="8865" y="11136"/>
                    <a:pt x="8662" y="11143"/>
                    <a:pt x="8459" y="11162"/>
                  </a:cubicBezTo>
                  <a:cubicBezTo>
                    <a:pt x="8471" y="11143"/>
                    <a:pt x="8484" y="11117"/>
                    <a:pt x="8478" y="11092"/>
                  </a:cubicBezTo>
                  <a:cubicBezTo>
                    <a:pt x="8465" y="11028"/>
                    <a:pt x="8427" y="10971"/>
                    <a:pt x="8370" y="10939"/>
                  </a:cubicBezTo>
                  <a:cubicBezTo>
                    <a:pt x="8319" y="10908"/>
                    <a:pt x="8268" y="10889"/>
                    <a:pt x="8211" y="10882"/>
                  </a:cubicBezTo>
                  <a:cubicBezTo>
                    <a:pt x="8196" y="10881"/>
                    <a:pt x="8182" y="10880"/>
                    <a:pt x="8168" y="10880"/>
                  </a:cubicBezTo>
                  <a:cubicBezTo>
                    <a:pt x="8125" y="10880"/>
                    <a:pt x="8084" y="10887"/>
                    <a:pt x="8046" y="10901"/>
                  </a:cubicBezTo>
                  <a:cubicBezTo>
                    <a:pt x="8014" y="10850"/>
                    <a:pt x="7995" y="10800"/>
                    <a:pt x="7982" y="10749"/>
                  </a:cubicBezTo>
                  <a:cubicBezTo>
                    <a:pt x="7957" y="10660"/>
                    <a:pt x="7944" y="10577"/>
                    <a:pt x="7925" y="10488"/>
                  </a:cubicBezTo>
                  <a:close/>
                  <a:moveTo>
                    <a:pt x="4220" y="9624"/>
                  </a:moveTo>
                  <a:cubicBezTo>
                    <a:pt x="4252" y="9643"/>
                    <a:pt x="4290" y="9662"/>
                    <a:pt x="4328" y="9675"/>
                  </a:cubicBezTo>
                  <a:cubicBezTo>
                    <a:pt x="4309" y="9694"/>
                    <a:pt x="4290" y="9713"/>
                    <a:pt x="4277" y="9738"/>
                  </a:cubicBezTo>
                  <a:cubicBezTo>
                    <a:pt x="4252" y="9770"/>
                    <a:pt x="4226" y="9802"/>
                    <a:pt x="4201" y="9840"/>
                  </a:cubicBezTo>
                  <a:cubicBezTo>
                    <a:pt x="4156" y="9904"/>
                    <a:pt x="4106" y="9973"/>
                    <a:pt x="4061" y="10043"/>
                  </a:cubicBezTo>
                  <a:cubicBezTo>
                    <a:pt x="3985" y="10164"/>
                    <a:pt x="3921" y="10291"/>
                    <a:pt x="3864" y="10418"/>
                  </a:cubicBezTo>
                  <a:cubicBezTo>
                    <a:pt x="3858" y="10425"/>
                    <a:pt x="3851" y="10431"/>
                    <a:pt x="3851" y="10444"/>
                  </a:cubicBezTo>
                  <a:cubicBezTo>
                    <a:pt x="3845" y="10456"/>
                    <a:pt x="3839" y="10463"/>
                    <a:pt x="3839" y="10475"/>
                  </a:cubicBezTo>
                  <a:cubicBezTo>
                    <a:pt x="3826" y="10495"/>
                    <a:pt x="3845" y="10514"/>
                    <a:pt x="3858" y="10514"/>
                  </a:cubicBezTo>
                  <a:cubicBezTo>
                    <a:pt x="3883" y="10622"/>
                    <a:pt x="3902" y="10736"/>
                    <a:pt x="3915" y="10850"/>
                  </a:cubicBezTo>
                  <a:cubicBezTo>
                    <a:pt x="3928" y="10965"/>
                    <a:pt x="3877" y="11079"/>
                    <a:pt x="3781" y="11149"/>
                  </a:cubicBezTo>
                  <a:cubicBezTo>
                    <a:pt x="3762" y="11162"/>
                    <a:pt x="3730" y="11175"/>
                    <a:pt x="3706" y="11175"/>
                  </a:cubicBezTo>
                  <a:cubicBezTo>
                    <a:pt x="3683" y="11175"/>
                    <a:pt x="3667" y="11164"/>
                    <a:pt x="3673" y="11130"/>
                  </a:cubicBezTo>
                  <a:cubicBezTo>
                    <a:pt x="3686" y="11066"/>
                    <a:pt x="3705" y="11003"/>
                    <a:pt x="3731" y="10939"/>
                  </a:cubicBezTo>
                  <a:cubicBezTo>
                    <a:pt x="3775" y="10825"/>
                    <a:pt x="3769" y="10698"/>
                    <a:pt x="3724" y="10577"/>
                  </a:cubicBezTo>
                  <a:cubicBezTo>
                    <a:pt x="3714" y="10560"/>
                    <a:pt x="3697" y="10552"/>
                    <a:pt x="3680" y="10552"/>
                  </a:cubicBezTo>
                  <a:cubicBezTo>
                    <a:pt x="3652" y="10552"/>
                    <a:pt x="3625" y="10571"/>
                    <a:pt x="3629" y="10603"/>
                  </a:cubicBezTo>
                  <a:cubicBezTo>
                    <a:pt x="3604" y="10590"/>
                    <a:pt x="3584" y="10577"/>
                    <a:pt x="3559" y="10571"/>
                  </a:cubicBezTo>
                  <a:cubicBezTo>
                    <a:pt x="3501" y="10544"/>
                    <a:pt x="3441" y="10533"/>
                    <a:pt x="3379" y="10533"/>
                  </a:cubicBezTo>
                  <a:cubicBezTo>
                    <a:pt x="3352" y="10533"/>
                    <a:pt x="3325" y="10535"/>
                    <a:pt x="3298" y="10539"/>
                  </a:cubicBezTo>
                  <a:cubicBezTo>
                    <a:pt x="3248" y="10552"/>
                    <a:pt x="3203" y="10564"/>
                    <a:pt x="3165" y="10584"/>
                  </a:cubicBezTo>
                  <a:cubicBezTo>
                    <a:pt x="3150" y="10593"/>
                    <a:pt x="3135" y="10599"/>
                    <a:pt x="3121" y="10599"/>
                  </a:cubicBezTo>
                  <a:cubicBezTo>
                    <a:pt x="3105" y="10599"/>
                    <a:pt x="3089" y="10591"/>
                    <a:pt x="3076" y="10571"/>
                  </a:cubicBezTo>
                  <a:cubicBezTo>
                    <a:pt x="3063" y="10533"/>
                    <a:pt x="3076" y="10488"/>
                    <a:pt x="3114" y="10469"/>
                  </a:cubicBezTo>
                  <a:lnTo>
                    <a:pt x="3114" y="10463"/>
                  </a:lnTo>
                  <a:cubicBezTo>
                    <a:pt x="3152" y="10437"/>
                    <a:pt x="3197" y="10412"/>
                    <a:pt x="3248" y="10406"/>
                  </a:cubicBezTo>
                  <a:cubicBezTo>
                    <a:pt x="3305" y="10393"/>
                    <a:pt x="3368" y="10387"/>
                    <a:pt x="3426" y="10387"/>
                  </a:cubicBezTo>
                  <a:cubicBezTo>
                    <a:pt x="3464" y="10387"/>
                    <a:pt x="3502" y="10393"/>
                    <a:pt x="3546" y="10393"/>
                  </a:cubicBezTo>
                  <a:cubicBezTo>
                    <a:pt x="3534" y="10406"/>
                    <a:pt x="3527" y="10412"/>
                    <a:pt x="3521" y="10425"/>
                  </a:cubicBezTo>
                  <a:cubicBezTo>
                    <a:pt x="3511" y="10435"/>
                    <a:pt x="3521" y="10462"/>
                    <a:pt x="3535" y="10462"/>
                  </a:cubicBezTo>
                  <a:cubicBezTo>
                    <a:pt x="3539" y="10462"/>
                    <a:pt x="3543" y="10460"/>
                    <a:pt x="3546" y="10456"/>
                  </a:cubicBezTo>
                  <a:cubicBezTo>
                    <a:pt x="3692" y="10329"/>
                    <a:pt x="3820" y="10190"/>
                    <a:pt x="3934" y="10031"/>
                  </a:cubicBezTo>
                  <a:cubicBezTo>
                    <a:pt x="3991" y="9954"/>
                    <a:pt x="4048" y="9878"/>
                    <a:pt x="4099" y="9802"/>
                  </a:cubicBezTo>
                  <a:cubicBezTo>
                    <a:pt x="4137" y="9745"/>
                    <a:pt x="4182" y="9681"/>
                    <a:pt x="4220" y="9624"/>
                  </a:cubicBezTo>
                  <a:close/>
                  <a:moveTo>
                    <a:pt x="7709" y="10209"/>
                  </a:moveTo>
                  <a:cubicBezTo>
                    <a:pt x="7753" y="10278"/>
                    <a:pt x="7798" y="10348"/>
                    <a:pt x="7849" y="10412"/>
                  </a:cubicBezTo>
                  <a:cubicBezTo>
                    <a:pt x="7855" y="10507"/>
                    <a:pt x="7868" y="10603"/>
                    <a:pt x="7887" y="10698"/>
                  </a:cubicBezTo>
                  <a:cubicBezTo>
                    <a:pt x="7899" y="10793"/>
                    <a:pt x="7931" y="10882"/>
                    <a:pt x="7976" y="10965"/>
                  </a:cubicBezTo>
                  <a:cubicBezTo>
                    <a:pt x="7995" y="10997"/>
                    <a:pt x="8026" y="11028"/>
                    <a:pt x="8058" y="11047"/>
                  </a:cubicBezTo>
                  <a:cubicBezTo>
                    <a:pt x="8071" y="11054"/>
                    <a:pt x="8147" y="11079"/>
                    <a:pt x="8147" y="11092"/>
                  </a:cubicBezTo>
                  <a:cubicBezTo>
                    <a:pt x="8149" y="11096"/>
                    <a:pt x="8142" y="11098"/>
                    <a:pt x="8130" y="11098"/>
                  </a:cubicBezTo>
                  <a:cubicBezTo>
                    <a:pt x="8107" y="11098"/>
                    <a:pt x="8069" y="11092"/>
                    <a:pt x="8065" y="11092"/>
                  </a:cubicBezTo>
                  <a:cubicBezTo>
                    <a:pt x="8046" y="11086"/>
                    <a:pt x="8025" y="11082"/>
                    <a:pt x="8005" y="11082"/>
                  </a:cubicBezTo>
                  <a:cubicBezTo>
                    <a:pt x="7985" y="11082"/>
                    <a:pt x="7966" y="11086"/>
                    <a:pt x="7950" y="11092"/>
                  </a:cubicBezTo>
                  <a:cubicBezTo>
                    <a:pt x="7944" y="11086"/>
                    <a:pt x="7937" y="11079"/>
                    <a:pt x="7937" y="11073"/>
                  </a:cubicBezTo>
                  <a:cubicBezTo>
                    <a:pt x="7893" y="11047"/>
                    <a:pt x="7844" y="11034"/>
                    <a:pt x="7796" y="11034"/>
                  </a:cubicBezTo>
                  <a:cubicBezTo>
                    <a:pt x="7762" y="11034"/>
                    <a:pt x="7728" y="11041"/>
                    <a:pt x="7696" y="11054"/>
                  </a:cubicBezTo>
                  <a:cubicBezTo>
                    <a:pt x="7620" y="11073"/>
                    <a:pt x="7550" y="11124"/>
                    <a:pt x="7499" y="11187"/>
                  </a:cubicBezTo>
                  <a:cubicBezTo>
                    <a:pt x="7455" y="11257"/>
                    <a:pt x="7429" y="11340"/>
                    <a:pt x="7416" y="11422"/>
                  </a:cubicBezTo>
                  <a:cubicBezTo>
                    <a:pt x="7416" y="11486"/>
                    <a:pt x="7397" y="11549"/>
                    <a:pt x="7366" y="11607"/>
                  </a:cubicBezTo>
                  <a:cubicBezTo>
                    <a:pt x="7302" y="11422"/>
                    <a:pt x="7334" y="11213"/>
                    <a:pt x="7448" y="11054"/>
                  </a:cubicBezTo>
                  <a:lnTo>
                    <a:pt x="7448" y="11047"/>
                  </a:lnTo>
                  <a:cubicBezTo>
                    <a:pt x="7455" y="11047"/>
                    <a:pt x="7455" y="11041"/>
                    <a:pt x="7461" y="11041"/>
                  </a:cubicBezTo>
                  <a:cubicBezTo>
                    <a:pt x="7518" y="10965"/>
                    <a:pt x="7594" y="10901"/>
                    <a:pt x="7683" y="10857"/>
                  </a:cubicBezTo>
                  <a:cubicBezTo>
                    <a:pt x="7696" y="10850"/>
                    <a:pt x="7702" y="10838"/>
                    <a:pt x="7709" y="10825"/>
                  </a:cubicBezTo>
                  <a:lnTo>
                    <a:pt x="7709" y="10431"/>
                  </a:lnTo>
                  <a:lnTo>
                    <a:pt x="7709" y="10209"/>
                  </a:lnTo>
                  <a:close/>
                  <a:moveTo>
                    <a:pt x="3661" y="10742"/>
                  </a:moveTo>
                  <a:cubicBezTo>
                    <a:pt x="3661" y="10819"/>
                    <a:pt x="3648" y="10895"/>
                    <a:pt x="3629" y="10965"/>
                  </a:cubicBezTo>
                  <a:cubicBezTo>
                    <a:pt x="3604" y="11047"/>
                    <a:pt x="3527" y="11206"/>
                    <a:pt x="3654" y="11257"/>
                  </a:cubicBezTo>
                  <a:cubicBezTo>
                    <a:pt x="3671" y="11263"/>
                    <a:pt x="3687" y="11266"/>
                    <a:pt x="3704" y="11266"/>
                  </a:cubicBezTo>
                  <a:cubicBezTo>
                    <a:pt x="3779" y="11266"/>
                    <a:pt x="3855" y="11213"/>
                    <a:pt x="3902" y="11155"/>
                  </a:cubicBezTo>
                  <a:cubicBezTo>
                    <a:pt x="3966" y="11066"/>
                    <a:pt x="3998" y="10965"/>
                    <a:pt x="3991" y="10857"/>
                  </a:cubicBezTo>
                  <a:cubicBezTo>
                    <a:pt x="3991" y="10831"/>
                    <a:pt x="3991" y="10806"/>
                    <a:pt x="3985" y="10774"/>
                  </a:cubicBezTo>
                  <a:lnTo>
                    <a:pt x="3985" y="10774"/>
                  </a:lnTo>
                  <a:cubicBezTo>
                    <a:pt x="4430" y="10857"/>
                    <a:pt x="4874" y="10908"/>
                    <a:pt x="5326" y="10952"/>
                  </a:cubicBezTo>
                  <a:cubicBezTo>
                    <a:pt x="5770" y="10997"/>
                    <a:pt x="6228" y="11035"/>
                    <a:pt x="6679" y="11047"/>
                  </a:cubicBezTo>
                  <a:cubicBezTo>
                    <a:pt x="6813" y="11054"/>
                    <a:pt x="6940" y="11060"/>
                    <a:pt x="7067" y="11066"/>
                  </a:cubicBezTo>
                  <a:lnTo>
                    <a:pt x="7334" y="11066"/>
                  </a:lnTo>
                  <a:cubicBezTo>
                    <a:pt x="7226" y="11263"/>
                    <a:pt x="7213" y="11499"/>
                    <a:pt x="7315" y="11702"/>
                  </a:cubicBezTo>
                  <a:cubicBezTo>
                    <a:pt x="7319" y="11722"/>
                    <a:pt x="7335" y="11732"/>
                    <a:pt x="7351" y="11732"/>
                  </a:cubicBezTo>
                  <a:cubicBezTo>
                    <a:pt x="7361" y="11732"/>
                    <a:pt x="7371" y="11728"/>
                    <a:pt x="7378" y="11721"/>
                  </a:cubicBezTo>
                  <a:cubicBezTo>
                    <a:pt x="7505" y="11619"/>
                    <a:pt x="7486" y="11454"/>
                    <a:pt x="7537" y="11314"/>
                  </a:cubicBezTo>
                  <a:cubicBezTo>
                    <a:pt x="7563" y="11244"/>
                    <a:pt x="7613" y="11181"/>
                    <a:pt x="7683" y="11155"/>
                  </a:cubicBezTo>
                  <a:cubicBezTo>
                    <a:pt x="7715" y="11136"/>
                    <a:pt x="7753" y="11130"/>
                    <a:pt x="7791" y="11130"/>
                  </a:cubicBezTo>
                  <a:cubicBezTo>
                    <a:pt x="7829" y="11130"/>
                    <a:pt x="7868" y="11143"/>
                    <a:pt x="7906" y="11143"/>
                  </a:cubicBezTo>
                  <a:lnTo>
                    <a:pt x="7912" y="11143"/>
                  </a:lnTo>
                  <a:cubicBezTo>
                    <a:pt x="7918" y="11155"/>
                    <a:pt x="7925" y="11168"/>
                    <a:pt x="7937" y="11168"/>
                  </a:cubicBezTo>
                  <a:cubicBezTo>
                    <a:pt x="7995" y="11175"/>
                    <a:pt x="8046" y="11181"/>
                    <a:pt x="8096" y="11194"/>
                  </a:cubicBezTo>
                  <a:cubicBezTo>
                    <a:pt x="8105" y="11195"/>
                    <a:pt x="8113" y="11196"/>
                    <a:pt x="8121" y="11196"/>
                  </a:cubicBezTo>
                  <a:cubicBezTo>
                    <a:pt x="8142" y="11196"/>
                    <a:pt x="8160" y="11190"/>
                    <a:pt x="8179" y="11181"/>
                  </a:cubicBezTo>
                  <a:lnTo>
                    <a:pt x="8198" y="11181"/>
                  </a:lnTo>
                  <a:cubicBezTo>
                    <a:pt x="8211" y="11175"/>
                    <a:pt x="8225" y="11171"/>
                    <a:pt x="8239" y="11171"/>
                  </a:cubicBezTo>
                  <a:cubicBezTo>
                    <a:pt x="8254" y="11171"/>
                    <a:pt x="8268" y="11175"/>
                    <a:pt x="8281" y="11181"/>
                  </a:cubicBezTo>
                  <a:cubicBezTo>
                    <a:pt x="8306" y="11194"/>
                    <a:pt x="8338" y="11200"/>
                    <a:pt x="8370" y="11200"/>
                  </a:cubicBezTo>
                  <a:lnTo>
                    <a:pt x="8376" y="11200"/>
                  </a:lnTo>
                  <a:cubicBezTo>
                    <a:pt x="8382" y="11206"/>
                    <a:pt x="8389" y="11213"/>
                    <a:pt x="8395" y="11213"/>
                  </a:cubicBezTo>
                  <a:cubicBezTo>
                    <a:pt x="8423" y="11214"/>
                    <a:pt x="8450" y="11214"/>
                    <a:pt x="8478" y="11214"/>
                  </a:cubicBezTo>
                  <a:cubicBezTo>
                    <a:pt x="8647" y="11214"/>
                    <a:pt x="8817" y="11199"/>
                    <a:pt x="8986" y="11194"/>
                  </a:cubicBezTo>
                  <a:lnTo>
                    <a:pt x="9583" y="11162"/>
                  </a:lnTo>
                  <a:cubicBezTo>
                    <a:pt x="9977" y="11143"/>
                    <a:pt x="10378" y="11117"/>
                    <a:pt x="10772" y="11098"/>
                  </a:cubicBezTo>
                  <a:lnTo>
                    <a:pt x="11102" y="11079"/>
                  </a:lnTo>
                  <a:cubicBezTo>
                    <a:pt x="11153" y="11079"/>
                    <a:pt x="11210" y="11079"/>
                    <a:pt x="11267" y="11073"/>
                  </a:cubicBezTo>
                  <a:cubicBezTo>
                    <a:pt x="11267" y="11079"/>
                    <a:pt x="11274" y="11086"/>
                    <a:pt x="11286" y="11086"/>
                  </a:cubicBezTo>
                  <a:cubicBezTo>
                    <a:pt x="11388" y="11111"/>
                    <a:pt x="11496" y="11124"/>
                    <a:pt x="11604" y="11130"/>
                  </a:cubicBezTo>
                  <a:cubicBezTo>
                    <a:pt x="11655" y="11143"/>
                    <a:pt x="11700" y="11149"/>
                    <a:pt x="11744" y="11162"/>
                  </a:cubicBezTo>
                  <a:cubicBezTo>
                    <a:pt x="11611" y="11162"/>
                    <a:pt x="11477" y="11168"/>
                    <a:pt x="11344" y="11175"/>
                  </a:cubicBezTo>
                  <a:cubicBezTo>
                    <a:pt x="11217" y="11175"/>
                    <a:pt x="11070" y="11187"/>
                    <a:pt x="10937" y="11194"/>
                  </a:cubicBezTo>
                  <a:cubicBezTo>
                    <a:pt x="10918" y="11194"/>
                    <a:pt x="10918" y="11225"/>
                    <a:pt x="10937" y="11225"/>
                  </a:cubicBezTo>
                  <a:cubicBezTo>
                    <a:pt x="11070" y="11225"/>
                    <a:pt x="11210" y="11232"/>
                    <a:pt x="11344" y="11232"/>
                  </a:cubicBezTo>
                  <a:lnTo>
                    <a:pt x="11750" y="11232"/>
                  </a:lnTo>
                  <a:cubicBezTo>
                    <a:pt x="11782" y="11232"/>
                    <a:pt x="11788" y="11194"/>
                    <a:pt x="11769" y="11175"/>
                  </a:cubicBezTo>
                  <a:lnTo>
                    <a:pt x="11769" y="11175"/>
                  </a:lnTo>
                  <a:lnTo>
                    <a:pt x="11833" y="11194"/>
                  </a:lnTo>
                  <a:cubicBezTo>
                    <a:pt x="11795" y="11225"/>
                    <a:pt x="11750" y="11251"/>
                    <a:pt x="11700" y="11276"/>
                  </a:cubicBezTo>
                  <a:cubicBezTo>
                    <a:pt x="11693" y="11263"/>
                    <a:pt x="11687" y="11257"/>
                    <a:pt x="11674" y="11257"/>
                  </a:cubicBezTo>
                  <a:cubicBezTo>
                    <a:pt x="11638" y="11256"/>
                    <a:pt x="11601" y="11255"/>
                    <a:pt x="11565" y="11255"/>
                  </a:cubicBezTo>
                  <a:cubicBezTo>
                    <a:pt x="11411" y="11255"/>
                    <a:pt x="11258" y="11265"/>
                    <a:pt x="11109" y="11270"/>
                  </a:cubicBezTo>
                  <a:cubicBezTo>
                    <a:pt x="10918" y="11283"/>
                    <a:pt x="10727" y="11289"/>
                    <a:pt x="10537" y="11308"/>
                  </a:cubicBezTo>
                  <a:cubicBezTo>
                    <a:pt x="10155" y="11340"/>
                    <a:pt x="9780" y="11378"/>
                    <a:pt x="9399" y="11435"/>
                  </a:cubicBezTo>
                  <a:cubicBezTo>
                    <a:pt x="9374" y="11441"/>
                    <a:pt x="9380" y="11480"/>
                    <a:pt x="9405" y="11480"/>
                  </a:cubicBezTo>
                  <a:cubicBezTo>
                    <a:pt x="9780" y="11429"/>
                    <a:pt x="10162" y="11397"/>
                    <a:pt x="10537" y="11378"/>
                  </a:cubicBezTo>
                  <a:cubicBezTo>
                    <a:pt x="10727" y="11365"/>
                    <a:pt x="10912" y="11359"/>
                    <a:pt x="11102" y="11352"/>
                  </a:cubicBezTo>
                  <a:lnTo>
                    <a:pt x="11541" y="11352"/>
                  </a:lnTo>
                  <a:cubicBezTo>
                    <a:pt x="11471" y="11384"/>
                    <a:pt x="11407" y="11410"/>
                    <a:pt x="11337" y="11435"/>
                  </a:cubicBezTo>
                  <a:cubicBezTo>
                    <a:pt x="11286" y="11448"/>
                    <a:pt x="11306" y="11524"/>
                    <a:pt x="11350" y="11530"/>
                  </a:cubicBezTo>
                  <a:cubicBezTo>
                    <a:pt x="11369" y="11530"/>
                    <a:pt x="11458" y="11543"/>
                    <a:pt x="11445" y="11581"/>
                  </a:cubicBezTo>
                  <a:cubicBezTo>
                    <a:pt x="11439" y="11607"/>
                    <a:pt x="11344" y="11613"/>
                    <a:pt x="11325" y="11613"/>
                  </a:cubicBezTo>
                  <a:cubicBezTo>
                    <a:pt x="11223" y="11632"/>
                    <a:pt x="11115" y="11651"/>
                    <a:pt x="11013" y="11664"/>
                  </a:cubicBezTo>
                  <a:cubicBezTo>
                    <a:pt x="10810" y="11702"/>
                    <a:pt x="10600" y="11727"/>
                    <a:pt x="10397" y="11759"/>
                  </a:cubicBezTo>
                  <a:cubicBezTo>
                    <a:pt x="9990" y="11816"/>
                    <a:pt x="9583" y="11861"/>
                    <a:pt x="9170" y="11905"/>
                  </a:cubicBezTo>
                  <a:lnTo>
                    <a:pt x="8725" y="11950"/>
                  </a:lnTo>
                  <a:cubicBezTo>
                    <a:pt x="8948" y="11899"/>
                    <a:pt x="9177" y="11848"/>
                    <a:pt x="9405" y="11810"/>
                  </a:cubicBezTo>
                  <a:cubicBezTo>
                    <a:pt x="9787" y="11740"/>
                    <a:pt x="10174" y="11696"/>
                    <a:pt x="10562" y="11689"/>
                  </a:cubicBezTo>
                  <a:cubicBezTo>
                    <a:pt x="10587" y="11689"/>
                    <a:pt x="10587" y="11651"/>
                    <a:pt x="10562" y="11651"/>
                  </a:cubicBezTo>
                  <a:cubicBezTo>
                    <a:pt x="10453" y="11641"/>
                    <a:pt x="10344" y="11636"/>
                    <a:pt x="10235" y="11636"/>
                  </a:cubicBezTo>
                  <a:cubicBezTo>
                    <a:pt x="10004" y="11636"/>
                    <a:pt x="9775" y="11659"/>
                    <a:pt x="9545" y="11702"/>
                  </a:cubicBezTo>
                  <a:cubicBezTo>
                    <a:pt x="9202" y="11753"/>
                    <a:pt x="8872" y="11829"/>
                    <a:pt x="8535" y="11899"/>
                  </a:cubicBezTo>
                  <a:cubicBezTo>
                    <a:pt x="8192" y="11975"/>
                    <a:pt x="7849" y="12026"/>
                    <a:pt x="7499" y="12058"/>
                  </a:cubicBezTo>
                  <a:cubicBezTo>
                    <a:pt x="7354" y="12068"/>
                    <a:pt x="7208" y="12073"/>
                    <a:pt x="7062" y="12073"/>
                  </a:cubicBezTo>
                  <a:cubicBezTo>
                    <a:pt x="6843" y="12073"/>
                    <a:pt x="6623" y="12062"/>
                    <a:pt x="6406" y="12039"/>
                  </a:cubicBezTo>
                  <a:cubicBezTo>
                    <a:pt x="6203" y="12026"/>
                    <a:pt x="5999" y="12001"/>
                    <a:pt x="5796" y="11975"/>
                  </a:cubicBezTo>
                  <a:cubicBezTo>
                    <a:pt x="5682" y="11963"/>
                    <a:pt x="5561" y="11943"/>
                    <a:pt x="5440" y="11924"/>
                  </a:cubicBezTo>
                  <a:cubicBezTo>
                    <a:pt x="5440" y="11912"/>
                    <a:pt x="5434" y="11899"/>
                    <a:pt x="5421" y="11899"/>
                  </a:cubicBezTo>
                  <a:cubicBezTo>
                    <a:pt x="5348" y="11893"/>
                    <a:pt x="5276" y="11889"/>
                    <a:pt x="5205" y="11889"/>
                  </a:cubicBezTo>
                  <a:cubicBezTo>
                    <a:pt x="5133" y="11889"/>
                    <a:pt x="5062" y="11893"/>
                    <a:pt x="4989" y="11899"/>
                  </a:cubicBezTo>
                  <a:cubicBezTo>
                    <a:pt x="4843" y="11899"/>
                    <a:pt x="4697" y="11905"/>
                    <a:pt x="4550" y="11905"/>
                  </a:cubicBezTo>
                  <a:cubicBezTo>
                    <a:pt x="4264" y="11905"/>
                    <a:pt x="3978" y="11905"/>
                    <a:pt x="3686" y="11893"/>
                  </a:cubicBezTo>
                  <a:cubicBezTo>
                    <a:pt x="3114" y="11874"/>
                    <a:pt x="2542" y="11823"/>
                    <a:pt x="1970" y="11746"/>
                  </a:cubicBezTo>
                  <a:cubicBezTo>
                    <a:pt x="1684" y="11715"/>
                    <a:pt x="1405" y="11670"/>
                    <a:pt x="1119" y="11619"/>
                  </a:cubicBezTo>
                  <a:lnTo>
                    <a:pt x="1373" y="11448"/>
                  </a:lnTo>
                  <a:cubicBezTo>
                    <a:pt x="1379" y="11441"/>
                    <a:pt x="1386" y="11435"/>
                    <a:pt x="1386" y="11429"/>
                  </a:cubicBezTo>
                  <a:cubicBezTo>
                    <a:pt x="1418" y="11430"/>
                    <a:pt x="1450" y="11431"/>
                    <a:pt x="1483" y="11431"/>
                  </a:cubicBezTo>
                  <a:cubicBezTo>
                    <a:pt x="1571" y="11431"/>
                    <a:pt x="1658" y="11425"/>
                    <a:pt x="1742" y="11416"/>
                  </a:cubicBezTo>
                  <a:lnTo>
                    <a:pt x="2142" y="11397"/>
                  </a:lnTo>
                  <a:lnTo>
                    <a:pt x="2536" y="11372"/>
                  </a:lnTo>
                  <a:cubicBezTo>
                    <a:pt x="2599" y="11372"/>
                    <a:pt x="2669" y="11365"/>
                    <a:pt x="2733" y="11359"/>
                  </a:cubicBezTo>
                  <a:cubicBezTo>
                    <a:pt x="2796" y="11359"/>
                    <a:pt x="2860" y="11346"/>
                    <a:pt x="2924" y="11327"/>
                  </a:cubicBezTo>
                  <a:cubicBezTo>
                    <a:pt x="2936" y="11321"/>
                    <a:pt x="2936" y="11308"/>
                    <a:pt x="2924" y="11302"/>
                  </a:cubicBezTo>
                  <a:cubicBezTo>
                    <a:pt x="2882" y="11292"/>
                    <a:pt x="2840" y="11286"/>
                    <a:pt x="2798" y="11286"/>
                  </a:cubicBezTo>
                  <a:cubicBezTo>
                    <a:pt x="2783" y="11286"/>
                    <a:pt x="2767" y="11287"/>
                    <a:pt x="2752" y="11289"/>
                  </a:cubicBezTo>
                  <a:cubicBezTo>
                    <a:pt x="2682" y="11289"/>
                    <a:pt x="2612" y="11295"/>
                    <a:pt x="2549" y="11302"/>
                  </a:cubicBezTo>
                  <a:lnTo>
                    <a:pt x="2148" y="11321"/>
                  </a:lnTo>
                  <a:lnTo>
                    <a:pt x="1754" y="11346"/>
                  </a:lnTo>
                  <a:cubicBezTo>
                    <a:pt x="1627" y="11346"/>
                    <a:pt x="1500" y="11359"/>
                    <a:pt x="1379" y="11378"/>
                  </a:cubicBezTo>
                  <a:cubicBezTo>
                    <a:pt x="1373" y="11365"/>
                    <a:pt x="1360" y="11365"/>
                    <a:pt x="1354" y="11359"/>
                  </a:cubicBezTo>
                  <a:cubicBezTo>
                    <a:pt x="1093" y="11333"/>
                    <a:pt x="846" y="11295"/>
                    <a:pt x="591" y="11244"/>
                  </a:cubicBezTo>
                  <a:cubicBezTo>
                    <a:pt x="649" y="11200"/>
                    <a:pt x="718" y="11168"/>
                    <a:pt x="788" y="11155"/>
                  </a:cubicBezTo>
                  <a:lnTo>
                    <a:pt x="852" y="11155"/>
                  </a:lnTo>
                  <a:cubicBezTo>
                    <a:pt x="883" y="11160"/>
                    <a:pt x="915" y="11162"/>
                    <a:pt x="946" y="11162"/>
                  </a:cubicBezTo>
                  <a:cubicBezTo>
                    <a:pt x="1004" y="11162"/>
                    <a:pt x="1061" y="11155"/>
                    <a:pt x="1119" y="11143"/>
                  </a:cubicBezTo>
                  <a:cubicBezTo>
                    <a:pt x="1297" y="11162"/>
                    <a:pt x="1481" y="11175"/>
                    <a:pt x="1659" y="11181"/>
                  </a:cubicBezTo>
                  <a:cubicBezTo>
                    <a:pt x="1773" y="11187"/>
                    <a:pt x="1888" y="11194"/>
                    <a:pt x="2002" y="11194"/>
                  </a:cubicBezTo>
                  <a:cubicBezTo>
                    <a:pt x="2029" y="11195"/>
                    <a:pt x="2057" y="11196"/>
                    <a:pt x="2084" y="11196"/>
                  </a:cubicBezTo>
                  <a:cubicBezTo>
                    <a:pt x="2167" y="11196"/>
                    <a:pt x="2252" y="11189"/>
                    <a:pt x="2333" y="11175"/>
                  </a:cubicBezTo>
                  <a:cubicBezTo>
                    <a:pt x="2352" y="11162"/>
                    <a:pt x="2345" y="11136"/>
                    <a:pt x="2326" y="11130"/>
                  </a:cubicBezTo>
                  <a:cubicBezTo>
                    <a:pt x="2293" y="11123"/>
                    <a:pt x="2261" y="11120"/>
                    <a:pt x="2231" y="11120"/>
                  </a:cubicBezTo>
                  <a:cubicBezTo>
                    <a:pt x="2209" y="11120"/>
                    <a:pt x="2188" y="11121"/>
                    <a:pt x="2167" y="11124"/>
                  </a:cubicBezTo>
                  <a:lnTo>
                    <a:pt x="1996" y="11124"/>
                  </a:lnTo>
                  <a:cubicBezTo>
                    <a:pt x="1875" y="11124"/>
                    <a:pt x="1761" y="11124"/>
                    <a:pt x="1646" y="11117"/>
                  </a:cubicBezTo>
                  <a:cubicBezTo>
                    <a:pt x="1462" y="11105"/>
                    <a:pt x="1278" y="11092"/>
                    <a:pt x="1093" y="11079"/>
                  </a:cubicBezTo>
                  <a:cubicBezTo>
                    <a:pt x="1033" y="11070"/>
                    <a:pt x="976" y="11064"/>
                    <a:pt x="917" y="11064"/>
                  </a:cubicBezTo>
                  <a:cubicBezTo>
                    <a:pt x="896" y="11064"/>
                    <a:pt x="874" y="11065"/>
                    <a:pt x="852" y="11066"/>
                  </a:cubicBezTo>
                  <a:cubicBezTo>
                    <a:pt x="763" y="11060"/>
                    <a:pt x="674" y="11054"/>
                    <a:pt x="585" y="11041"/>
                  </a:cubicBezTo>
                  <a:cubicBezTo>
                    <a:pt x="432" y="11028"/>
                    <a:pt x="286" y="10997"/>
                    <a:pt x="140" y="10978"/>
                  </a:cubicBezTo>
                  <a:lnTo>
                    <a:pt x="223" y="10927"/>
                  </a:lnTo>
                  <a:cubicBezTo>
                    <a:pt x="312" y="10927"/>
                    <a:pt x="401" y="10914"/>
                    <a:pt x="490" y="10908"/>
                  </a:cubicBezTo>
                  <a:lnTo>
                    <a:pt x="833" y="10882"/>
                  </a:lnTo>
                  <a:cubicBezTo>
                    <a:pt x="1062" y="10869"/>
                    <a:pt x="1297" y="10850"/>
                    <a:pt x="1525" y="10838"/>
                  </a:cubicBezTo>
                  <a:cubicBezTo>
                    <a:pt x="1983" y="10812"/>
                    <a:pt x="2447" y="10793"/>
                    <a:pt x="2904" y="10774"/>
                  </a:cubicBezTo>
                  <a:lnTo>
                    <a:pt x="3292" y="10761"/>
                  </a:lnTo>
                  <a:cubicBezTo>
                    <a:pt x="3356" y="10761"/>
                    <a:pt x="3426" y="10761"/>
                    <a:pt x="3489" y="10755"/>
                  </a:cubicBezTo>
                  <a:cubicBezTo>
                    <a:pt x="3559" y="10749"/>
                    <a:pt x="3604" y="10749"/>
                    <a:pt x="3661" y="10742"/>
                  </a:cubicBezTo>
                  <a:close/>
                  <a:moveTo>
                    <a:pt x="3337" y="0"/>
                  </a:moveTo>
                  <a:cubicBezTo>
                    <a:pt x="3254" y="0"/>
                    <a:pt x="3170" y="8"/>
                    <a:pt x="3089" y="22"/>
                  </a:cubicBezTo>
                  <a:cubicBezTo>
                    <a:pt x="2987" y="41"/>
                    <a:pt x="2879" y="66"/>
                    <a:pt x="2777" y="104"/>
                  </a:cubicBezTo>
                  <a:cubicBezTo>
                    <a:pt x="2155" y="295"/>
                    <a:pt x="1634" y="734"/>
                    <a:pt x="1328" y="1312"/>
                  </a:cubicBezTo>
                  <a:cubicBezTo>
                    <a:pt x="1271" y="1420"/>
                    <a:pt x="1227" y="1528"/>
                    <a:pt x="1189" y="1642"/>
                  </a:cubicBezTo>
                  <a:cubicBezTo>
                    <a:pt x="1144" y="1744"/>
                    <a:pt x="1119" y="1858"/>
                    <a:pt x="1106" y="1966"/>
                  </a:cubicBezTo>
                  <a:cubicBezTo>
                    <a:pt x="807" y="1966"/>
                    <a:pt x="521" y="2068"/>
                    <a:pt x="286" y="2252"/>
                  </a:cubicBezTo>
                  <a:cubicBezTo>
                    <a:pt x="216" y="2303"/>
                    <a:pt x="134" y="2386"/>
                    <a:pt x="153" y="2481"/>
                  </a:cubicBezTo>
                  <a:cubicBezTo>
                    <a:pt x="158" y="2549"/>
                    <a:pt x="224" y="2611"/>
                    <a:pt x="288" y="2611"/>
                  </a:cubicBezTo>
                  <a:cubicBezTo>
                    <a:pt x="296" y="2611"/>
                    <a:pt x="304" y="2610"/>
                    <a:pt x="312" y="2608"/>
                  </a:cubicBezTo>
                  <a:cubicBezTo>
                    <a:pt x="401" y="2665"/>
                    <a:pt x="483" y="2723"/>
                    <a:pt x="566" y="2786"/>
                  </a:cubicBezTo>
                  <a:cubicBezTo>
                    <a:pt x="668" y="2862"/>
                    <a:pt x="776" y="2926"/>
                    <a:pt x="890" y="2977"/>
                  </a:cubicBezTo>
                  <a:cubicBezTo>
                    <a:pt x="934" y="2990"/>
                    <a:pt x="985" y="3002"/>
                    <a:pt x="1030" y="3009"/>
                  </a:cubicBezTo>
                  <a:cubicBezTo>
                    <a:pt x="1023" y="3040"/>
                    <a:pt x="1023" y="3072"/>
                    <a:pt x="1023" y="3104"/>
                  </a:cubicBezTo>
                  <a:cubicBezTo>
                    <a:pt x="1030" y="3148"/>
                    <a:pt x="1043" y="3199"/>
                    <a:pt x="1055" y="3244"/>
                  </a:cubicBezTo>
                  <a:cubicBezTo>
                    <a:pt x="1074" y="3288"/>
                    <a:pt x="1100" y="3326"/>
                    <a:pt x="1125" y="3364"/>
                  </a:cubicBezTo>
                  <a:cubicBezTo>
                    <a:pt x="1144" y="3396"/>
                    <a:pt x="1176" y="3422"/>
                    <a:pt x="1208" y="3447"/>
                  </a:cubicBezTo>
                  <a:cubicBezTo>
                    <a:pt x="1220" y="3492"/>
                    <a:pt x="1240" y="3536"/>
                    <a:pt x="1265" y="3581"/>
                  </a:cubicBezTo>
                  <a:cubicBezTo>
                    <a:pt x="1303" y="3663"/>
                    <a:pt x="1354" y="3739"/>
                    <a:pt x="1417" y="3809"/>
                  </a:cubicBezTo>
                  <a:cubicBezTo>
                    <a:pt x="1443" y="3841"/>
                    <a:pt x="1475" y="3873"/>
                    <a:pt x="1506" y="3905"/>
                  </a:cubicBezTo>
                  <a:cubicBezTo>
                    <a:pt x="1538" y="3930"/>
                    <a:pt x="1570" y="3949"/>
                    <a:pt x="1608" y="3968"/>
                  </a:cubicBezTo>
                  <a:cubicBezTo>
                    <a:pt x="1634" y="4025"/>
                    <a:pt x="1672" y="4089"/>
                    <a:pt x="1710" y="4146"/>
                  </a:cubicBezTo>
                  <a:cubicBezTo>
                    <a:pt x="1742" y="4222"/>
                    <a:pt x="1799" y="4286"/>
                    <a:pt x="1869" y="4337"/>
                  </a:cubicBezTo>
                  <a:cubicBezTo>
                    <a:pt x="1875" y="4362"/>
                    <a:pt x="1881" y="4388"/>
                    <a:pt x="1894" y="4413"/>
                  </a:cubicBezTo>
                  <a:cubicBezTo>
                    <a:pt x="1557" y="5201"/>
                    <a:pt x="1576" y="6116"/>
                    <a:pt x="1862" y="6917"/>
                  </a:cubicBezTo>
                  <a:cubicBezTo>
                    <a:pt x="1907" y="7031"/>
                    <a:pt x="1951" y="7139"/>
                    <a:pt x="2008" y="7247"/>
                  </a:cubicBezTo>
                  <a:cubicBezTo>
                    <a:pt x="2059" y="7355"/>
                    <a:pt x="2123" y="7451"/>
                    <a:pt x="2199" y="7533"/>
                  </a:cubicBezTo>
                  <a:cubicBezTo>
                    <a:pt x="2383" y="7978"/>
                    <a:pt x="2657" y="8378"/>
                    <a:pt x="3000" y="8709"/>
                  </a:cubicBezTo>
                  <a:cubicBezTo>
                    <a:pt x="3127" y="8836"/>
                    <a:pt x="3273" y="8944"/>
                    <a:pt x="3432" y="9027"/>
                  </a:cubicBezTo>
                  <a:cubicBezTo>
                    <a:pt x="3489" y="9096"/>
                    <a:pt x="3553" y="9160"/>
                    <a:pt x="3623" y="9217"/>
                  </a:cubicBezTo>
                  <a:cubicBezTo>
                    <a:pt x="3699" y="9287"/>
                    <a:pt x="3781" y="9351"/>
                    <a:pt x="3864" y="9408"/>
                  </a:cubicBezTo>
                  <a:cubicBezTo>
                    <a:pt x="3953" y="9471"/>
                    <a:pt x="4048" y="9529"/>
                    <a:pt x="4144" y="9586"/>
                  </a:cubicBezTo>
                  <a:cubicBezTo>
                    <a:pt x="4106" y="9637"/>
                    <a:pt x="4074" y="9694"/>
                    <a:pt x="4036" y="9751"/>
                  </a:cubicBezTo>
                  <a:cubicBezTo>
                    <a:pt x="3985" y="9827"/>
                    <a:pt x="3928" y="9910"/>
                    <a:pt x="3870" y="9980"/>
                  </a:cubicBezTo>
                  <a:cubicBezTo>
                    <a:pt x="3813" y="10056"/>
                    <a:pt x="3743" y="10145"/>
                    <a:pt x="3673" y="10228"/>
                  </a:cubicBezTo>
                  <a:lnTo>
                    <a:pt x="3667" y="10221"/>
                  </a:lnTo>
                  <a:cubicBezTo>
                    <a:pt x="3642" y="10215"/>
                    <a:pt x="3616" y="10202"/>
                    <a:pt x="3597" y="10202"/>
                  </a:cubicBezTo>
                  <a:cubicBezTo>
                    <a:pt x="3560" y="10193"/>
                    <a:pt x="3526" y="10187"/>
                    <a:pt x="3491" y="10187"/>
                  </a:cubicBezTo>
                  <a:cubicBezTo>
                    <a:pt x="3478" y="10187"/>
                    <a:pt x="3465" y="10188"/>
                    <a:pt x="3451" y="10190"/>
                  </a:cubicBezTo>
                  <a:cubicBezTo>
                    <a:pt x="3407" y="10196"/>
                    <a:pt x="3356" y="10215"/>
                    <a:pt x="3318" y="10234"/>
                  </a:cubicBezTo>
                  <a:cubicBezTo>
                    <a:pt x="3273" y="10253"/>
                    <a:pt x="3235" y="10285"/>
                    <a:pt x="3216" y="10329"/>
                  </a:cubicBezTo>
                  <a:cubicBezTo>
                    <a:pt x="3146" y="10336"/>
                    <a:pt x="3089" y="10361"/>
                    <a:pt x="3038" y="10406"/>
                  </a:cubicBezTo>
                  <a:cubicBezTo>
                    <a:pt x="2974" y="10469"/>
                    <a:pt x="2962" y="10577"/>
                    <a:pt x="3025" y="10647"/>
                  </a:cubicBezTo>
                  <a:cubicBezTo>
                    <a:pt x="3032" y="10653"/>
                    <a:pt x="3044" y="10666"/>
                    <a:pt x="3057" y="10672"/>
                  </a:cubicBezTo>
                  <a:lnTo>
                    <a:pt x="3019" y="10672"/>
                  </a:lnTo>
                  <a:cubicBezTo>
                    <a:pt x="2790" y="10672"/>
                    <a:pt x="2555" y="10679"/>
                    <a:pt x="2326" y="10692"/>
                  </a:cubicBezTo>
                  <a:cubicBezTo>
                    <a:pt x="1862" y="10711"/>
                    <a:pt x="1405" y="10736"/>
                    <a:pt x="941" y="10768"/>
                  </a:cubicBezTo>
                  <a:lnTo>
                    <a:pt x="560" y="10800"/>
                  </a:lnTo>
                  <a:cubicBezTo>
                    <a:pt x="426" y="10806"/>
                    <a:pt x="293" y="10819"/>
                    <a:pt x="166" y="10850"/>
                  </a:cubicBezTo>
                  <a:cubicBezTo>
                    <a:pt x="140" y="10857"/>
                    <a:pt x="127" y="10882"/>
                    <a:pt x="140" y="10901"/>
                  </a:cubicBezTo>
                  <a:lnTo>
                    <a:pt x="32" y="10958"/>
                  </a:lnTo>
                  <a:cubicBezTo>
                    <a:pt x="7" y="10971"/>
                    <a:pt x="0" y="11016"/>
                    <a:pt x="32" y="11028"/>
                  </a:cubicBezTo>
                  <a:cubicBezTo>
                    <a:pt x="210" y="11073"/>
                    <a:pt x="394" y="11111"/>
                    <a:pt x="585" y="11124"/>
                  </a:cubicBezTo>
                  <a:lnTo>
                    <a:pt x="617" y="11124"/>
                  </a:lnTo>
                  <a:cubicBezTo>
                    <a:pt x="566" y="11155"/>
                    <a:pt x="515" y="11187"/>
                    <a:pt x="477" y="11238"/>
                  </a:cubicBezTo>
                  <a:cubicBezTo>
                    <a:pt x="458" y="11263"/>
                    <a:pt x="471" y="11302"/>
                    <a:pt x="509" y="11308"/>
                  </a:cubicBezTo>
                  <a:cubicBezTo>
                    <a:pt x="744" y="11365"/>
                    <a:pt x="985" y="11403"/>
                    <a:pt x="1227" y="11429"/>
                  </a:cubicBezTo>
                  <a:lnTo>
                    <a:pt x="992" y="11600"/>
                  </a:lnTo>
                  <a:cubicBezTo>
                    <a:pt x="960" y="11626"/>
                    <a:pt x="973" y="11670"/>
                    <a:pt x="1011" y="11677"/>
                  </a:cubicBezTo>
                  <a:cubicBezTo>
                    <a:pt x="1589" y="11778"/>
                    <a:pt x="2161" y="11867"/>
                    <a:pt x="2739" y="11918"/>
                  </a:cubicBezTo>
                  <a:cubicBezTo>
                    <a:pt x="3259" y="11964"/>
                    <a:pt x="3769" y="11989"/>
                    <a:pt x="4287" y="11989"/>
                  </a:cubicBezTo>
                  <a:cubicBezTo>
                    <a:pt x="4345" y="11989"/>
                    <a:pt x="4403" y="11989"/>
                    <a:pt x="4461" y="11988"/>
                  </a:cubicBezTo>
                  <a:cubicBezTo>
                    <a:pt x="4620" y="11988"/>
                    <a:pt x="4786" y="11988"/>
                    <a:pt x="4944" y="11982"/>
                  </a:cubicBezTo>
                  <a:cubicBezTo>
                    <a:pt x="5059" y="11982"/>
                    <a:pt x="5186" y="11982"/>
                    <a:pt x="5300" y="11963"/>
                  </a:cubicBezTo>
                  <a:cubicBezTo>
                    <a:pt x="5440" y="11994"/>
                    <a:pt x="5580" y="12013"/>
                    <a:pt x="5720" y="12032"/>
                  </a:cubicBezTo>
                  <a:cubicBezTo>
                    <a:pt x="5898" y="12064"/>
                    <a:pt x="6082" y="12090"/>
                    <a:pt x="6266" y="12109"/>
                  </a:cubicBezTo>
                  <a:cubicBezTo>
                    <a:pt x="6538" y="12137"/>
                    <a:pt x="6810" y="12152"/>
                    <a:pt x="7081" y="12152"/>
                  </a:cubicBezTo>
                  <a:cubicBezTo>
                    <a:pt x="7172" y="12152"/>
                    <a:pt x="7262" y="12150"/>
                    <a:pt x="7353" y="12147"/>
                  </a:cubicBezTo>
                  <a:cubicBezTo>
                    <a:pt x="7728" y="12128"/>
                    <a:pt x="8103" y="12077"/>
                    <a:pt x="8471" y="11988"/>
                  </a:cubicBezTo>
                  <a:cubicBezTo>
                    <a:pt x="8471" y="12001"/>
                    <a:pt x="8484" y="12013"/>
                    <a:pt x="8497" y="12013"/>
                  </a:cubicBezTo>
                  <a:cubicBezTo>
                    <a:pt x="8961" y="12001"/>
                    <a:pt x="9431" y="11969"/>
                    <a:pt x="9895" y="11905"/>
                  </a:cubicBezTo>
                  <a:cubicBezTo>
                    <a:pt x="10359" y="11854"/>
                    <a:pt x="10816" y="11791"/>
                    <a:pt x="11274" y="11715"/>
                  </a:cubicBezTo>
                  <a:cubicBezTo>
                    <a:pt x="11337" y="11702"/>
                    <a:pt x="11401" y="11696"/>
                    <a:pt x="11458" y="11683"/>
                  </a:cubicBezTo>
                  <a:cubicBezTo>
                    <a:pt x="11503" y="11670"/>
                    <a:pt x="11541" y="11638"/>
                    <a:pt x="11560" y="11594"/>
                  </a:cubicBezTo>
                  <a:cubicBezTo>
                    <a:pt x="11572" y="11549"/>
                    <a:pt x="11553" y="11499"/>
                    <a:pt x="11509" y="11467"/>
                  </a:cubicBezTo>
                  <a:cubicBezTo>
                    <a:pt x="11680" y="11403"/>
                    <a:pt x="11839" y="11314"/>
                    <a:pt x="11985" y="11213"/>
                  </a:cubicBezTo>
                  <a:cubicBezTo>
                    <a:pt x="12005" y="11187"/>
                    <a:pt x="11998" y="11149"/>
                    <a:pt x="11966" y="11136"/>
                  </a:cubicBezTo>
                  <a:cubicBezTo>
                    <a:pt x="11858" y="11092"/>
                    <a:pt x="11744" y="11054"/>
                    <a:pt x="11630" y="11028"/>
                  </a:cubicBezTo>
                  <a:cubicBezTo>
                    <a:pt x="11554" y="11005"/>
                    <a:pt x="11475" y="10992"/>
                    <a:pt x="11398" y="10992"/>
                  </a:cubicBezTo>
                  <a:cubicBezTo>
                    <a:pt x="11371" y="10992"/>
                    <a:pt x="11345" y="10993"/>
                    <a:pt x="11318" y="10997"/>
                  </a:cubicBezTo>
                  <a:lnTo>
                    <a:pt x="11159" y="11003"/>
                  </a:lnTo>
                  <a:lnTo>
                    <a:pt x="10861" y="11022"/>
                  </a:lnTo>
                  <a:lnTo>
                    <a:pt x="10263" y="11054"/>
                  </a:lnTo>
                  <a:lnTo>
                    <a:pt x="10092" y="11060"/>
                  </a:lnTo>
                  <a:cubicBezTo>
                    <a:pt x="10206" y="11054"/>
                    <a:pt x="10321" y="11022"/>
                    <a:pt x="10429" y="10984"/>
                  </a:cubicBezTo>
                  <a:cubicBezTo>
                    <a:pt x="10530" y="10946"/>
                    <a:pt x="10632" y="10889"/>
                    <a:pt x="10715" y="10819"/>
                  </a:cubicBezTo>
                  <a:cubicBezTo>
                    <a:pt x="10816" y="10742"/>
                    <a:pt x="10778" y="10634"/>
                    <a:pt x="10689" y="10558"/>
                  </a:cubicBezTo>
                  <a:cubicBezTo>
                    <a:pt x="10651" y="10526"/>
                    <a:pt x="10613" y="10495"/>
                    <a:pt x="10575" y="10463"/>
                  </a:cubicBezTo>
                  <a:cubicBezTo>
                    <a:pt x="10600" y="10393"/>
                    <a:pt x="10600" y="10323"/>
                    <a:pt x="10575" y="10253"/>
                  </a:cubicBezTo>
                  <a:cubicBezTo>
                    <a:pt x="10543" y="10177"/>
                    <a:pt x="10498" y="10107"/>
                    <a:pt x="10441" y="10050"/>
                  </a:cubicBezTo>
                  <a:cubicBezTo>
                    <a:pt x="10454" y="10018"/>
                    <a:pt x="10467" y="9986"/>
                    <a:pt x="10473" y="9954"/>
                  </a:cubicBezTo>
                  <a:cubicBezTo>
                    <a:pt x="10486" y="9910"/>
                    <a:pt x="10492" y="9865"/>
                    <a:pt x="10498" y="9821"/>
                  </a:cubicBezTo>
                  <a:cubicBezTo>
                    <a:pt x="10511" y="9745"/>
                    <a:pt x="10505" y="9662"/>
                    <a:pt x="10479" y="9586"/>
                  </a:cubicBezTo>
                  <a:cubicBezTo>
                    <a:pt x="10422" y="9427"/>
                    <a:pt x="10263" y="9338"/>
                    <a:pt x="10130" y="9243"/>
                  </a:cubicBezTo>
                  <a:lnTo>
                    <a:pt x="9666" y="8906"/>
                  </a:lnTo>
                  <a:cubicBezTo>
                    <a:pt x="9583" y="8849"/>
                    <a:pt x="9507" y="8798"/>
                    <a:pt x="9425" y="8741"/>
                  </a:cubicBezTo>
                  <a:lnTo>
                    <a:pt x="9380" y="8709"/>
                  </a:lnTo>
                  <a:lnTo>
                    <a:pt x="9393" y="8702"/>
                  </a:lnTo>
                  <a:cubicBezTo>
                    <a:pt x="9482" y="8664"/>
                    <a:pt x="9545" y="8582"/>
                    <a:pt x="9564" y="8486"/>
                  </a:cubicBezTo>
                  <a:cubicBezTo>
                    <a:pt x="9583" y="8372"/>
                    <a:pt x="9577" y="8251"/>
                    <a:pt x="9539" y="8143"/>
                  </a:cubicBezTo>
                  <a:cubicBezTo>
                    <a:pt x="9507" y="8023"/>
                    <a:pt x="9463" y="7902"/>
                    <a:pt x="9412" y="7787"/>
                  </a:cubicBezTo>
                  <a:cubicBezTo>
                    <a:pt x="9183" y="7304"/>
                    <a:pt x="8922" y="6841"/>
                    <a:pt x="8630" y="6402"/>
                  </a:cubicBezTo>
                  <a:cubicBezTo>
                    <a:pt x="8548" y="6275"/>
                    <a:pt x="8459" y="6154"/>
                    <a:pt x="8376" y="6027"/>
                  </a:cubicBezTo>
                  <a:cubicBezTo>
                    <a:pt x="8331" y="5970"/>
                    <a:pt x="8293" y="5913"/>
                    <a:pt x="8249" y="5856"/>
                  </a:cubicBezTo>
                  <a:cubicBezTo>
                    <a:pt x="8211" y="5792"/>
                    <a:pt x="8160" y="5735"/>
                    <a:pt x="8103" y="5697"/>
                  </a:cubicBezTo>
                  <a:cubicBezTo>
                    <a:pt x="8096" y="5693"/>
                    <a:pt x="8092" y="5692"/>
                    <a:pt x="8088" y="5692"/>
                  </a:cubicBezTo>
                  <a:cubicBezTo>
                    <a:pt x="8084" y="5692"/>
                    <a:pt x="8080" y="5693"/>
                    <a:pt x="8077" y="5697"/>
                  </a:cubicBezTo>
                  <a:lnTo>
                    <a:pt x="8065" y="5684"/>
                  </a:lnTo>
                  <a:lnTo>
                    <a:pt x="8052" y="5684"/>
                  </a:lnTo>
                  <a:cubicBezTo>
                    <a:pt x="8020" y="5627"/>
                    <a:pt x="7982" y="5570"/>
                    <a:pt x="7944" y="5519"/>
                  </a:cubicBezTo>
                  <a:cubicBezTo>
                    <a:pt x="7791" y="5277"/>
                    <a:pt x="7613" y="5055"/>
                    <a:pt x="7429" y="4839"/>
                  </a:cubicBezTo>
                  <a:cubicBezTo>
                    <a:pt x="7238" y="4629"/>
                    <a:pt x="7041" y="4432"/>
                    <a:pt x="6819" y="4254"/>
                  </a:cubicBezTo>
                  <a:cubicBezTo>
                    <a:pt x="6800" y="4229"/>
                    <a:pt x="6781" y="4210"/>
                    <a:pt x="6755" y="4191"/>
                  </a:cubicBezTo>
                  <a:lnTo>
                    <a:pt x="6692" y="4127"/>
                  </a:lnTo>
                  <a:cubicBezTo>
                    <a:pt x="6679" y="4114"/>
                    <a:pt x="6673" y="4102"/>
                    <a:pt x="6654" y="4089"/>
                  </a:cubicBezTo>
                  <a:cubicBezTo>
                    <a:pt x="6641" y="4006"/>
                    <a:pt x="6622" y="3930"/>
                    <a:pt x="6597" y="3854"/>
                  </a:cubicBezTo>
                  <a:cubicBezTo>
                    <a:pt x="6558" y="3733"/>
                    <a:pt x="6520" y="3619"/>
                    <a:pt x="6470" y="3511"/>
                  </a:cubicBezTo>
                  <a:cubicBezTo>
                    <a:pt x="6374" y="3288"/>
                    <a:pt x="6253" y="3078"/>
                    <a:pt x="6101" y="2894"/>
                  </a:cubicBezTo>
                  <a:cubicBezTo>
                    <a:pt x="6098" y="2885"/>
                    <a:pt x="6091" y="2880"/>
                    <a:pt x="6085" y="2880"/>
                  </a:cubicBezTo>
                  <a:cubicBezTo>
                    <a:pt x="6079" y="2880"/>
                    <a:pt x="6072" y="2885"/>
                    <a:pt x="6069" y="2894"/>
                  </a:cubicBezTo>
                  <a:lnTo>
                    <a:pt x="6037" y="2850"/>
                  </a:lnTo>
                  <a:cubicBezTo>
                    <a:pt x="5993" y="2786"/>
                    <a:pt x="5936" y="2723"/>
                    <a:pt x="5885" y="2659"/>
                  </a:cubicBezTo>
                  <a:cubicBezTo>
                    <a:pt x="5859" y="2627"/>
                    <a:pt x="5828" y="2596"/>
                    <a:pt x="5802" y="2564"/>
                  </a:cubicBezTo>
                  <a:lnTo>
                    <a:pt x="5783" y="2545"/>
                  </a:lnTo>
                  <a:cubicBezTo>
                    <a:pt x="5783" y="2526"/>
                    <a:pt x="5783" y="2513"/>
                    <a:pt x="5783" y="2500"/>
                  </a:cubicBezTo>
                  <a:cubicBezTo>
                    <a:pt x="5783" y="2462"/>
                    <a:pt x="5783" y="2424"/>
                    <a:pt x="5783" y="2379"/>
                  </a:cubicBezTo>
                  <a:cubicBezTo>
                    <a:pt x="5777" y="2303"/>
                    <a:pt x="5770" y="2227"/>
                    <a:pt x="5758" y="2157"/>
                  </a:cubicBezTo>
                  <a:lnTo>
                    <a:pt x="5758" y="2144"/>
                  </a:lnTo>
                  <a:lnTo>
                    <a:pt x="5764" y="2163"/>
                  </a:lnTo>
                  <a:cubicBezTo>
                    <a:pt x="5770" y="2175"/>
                    <a:pt x="5780" y="2180"/>
                    <a:pt x="5791" y="2180"/>
                  </a:cubicBezTo>
                  <a:cubicBezTo>
                    <a:pt x="5804" y="2180"/>
                    <a:pt x="5818" y="2171"/>
                    <a:pt x="5821" y="2157"/>
                  </a:cubicBezTo>
                  <a:cubicBezTo>
                    <a:pt x="5821" y="2049"/>
                    <a:pt x="5802" y="1941"/>
                    <a:pt x="5758" y="1839"/>
                  </a:cubicBezTo>
                  <a:cubicBezTo>
                    <a:pt x="5745" y="1782"/>
                    <a:pt x="5726" y="1719"/>
                    <a:pt x="5707" y="1668"/>
                  </a:cubicBezTo>
                  <a:cubicBezTo>
                    <a:pt x="5682" y="1604"/>
                    <a:pt x="5656" y="1547"/>
                    <a:pt x="5624" y="1490"/>
                  </a:cubicBezTo>
                  <a:lnTo>
                    <a:pt x="5624" y="1490"/>
                  </a:lnTo>
                  <a:cubicBezTo>
                    <a:pt x="5627" y="1491"/>
                    <a:pt x="5629" y="1491"/>
                    <a:pt x="5632" y="1491"/>
                  </a:cubicBezTo>
                  <a:cubicBezTo>
                    <a:pt x="5648" y="1491"/>
                    <a:pt x="5662" y="1475"/>
                    <a:pt x="5656" y="1458"/>
                  </a:cubicBezTo>
                  <a:cubicBezTo>
                    <a:pt x="5574" y="1166"/>
                    <a:pt x="5402" y="905"/>
                    <a:pt x="5160" y="714"/>
                  </a:cubicBezTo>
                  <a:cubicBezTo>
                    <a:pt x="5091" y="651"/>
                    <a:pt x="5008" y="594"/>
                    <a:pt x="4925" y="549"/>
                  </a:cubicBezTo>
                  <a:cubicBezTo>
                    <a:pt x="4836" y="486"/>
                    <a:pt x="4747" y="435"/>
                    <a:pt x="4652" y="390"/>
                  </a:cubicBezTo>
                  <a:cubicBezTo>
                    <a:pt x="4283" y="206"/>
                    <a:pt x="3883" y="117"/>
                    <a:pt x="3470" y="117"/>
                  </a:cubicBezTo>
                  <a:cubicBezTo>
                    <a:pt x="3483" y="117"/>
                    <a:pt x="3502" y="111"/>
                    <a:pt x="3515" y="104"/>
                  </a:cubicBezTo>
                  <a:cubicBezTo>
                    <a:pt x="3527" y="98"/>
                    <a:pt x="3534" y="73"/>
                    <a:pt x="3515" y="66"/>
                  </a:cubicBezTo>
                  <a:cubicBezTo>
                    <a:pt x="3489" y="60"/>
                    <a:pt x="3457" y="54"/>
                    <a:pt x="3432" y="54"/>
                  </a:cubicBezTo>
                  <a:cubicBezTo>
                    <a:pt x="3457" y="41"/>
                    <a:pt x="3445" y="9"/>
                    <a:pt x="3419" y="3"/>
                  </a:cubicBezTo>
                  <a:cubicBezTo>
                    <a:pt x="3392" y="1"/>
                    <a:pt x="3365" y="0"/>
                    <a:pt x="3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3" name="Google Shape;1073;p43"/>
            <p:cNvSpPr/>
            <p:nvPr/>
          </p:nvSpPr>
          <p:spPr>
            <a:xfrm flipH="1">
              <a:off x="810382" y="5074734"/>
              <a:ext cx="387337" cy="29323"/>
            </a:xfrm>
            <a:custGeom>
              <a:avLst/>
              <a:gdLst/>
              <a:ahLst/>
              <a:cxnLst/>
              <a:rect l="l" t="t" r="r" b="b"/>
              <a:pathLst>
                <a:path w="2523" h="191" extrusionOk="0">
                  <a:moveTo>
                    <a:pt x="211" y="1"/>
                  </a:moveTo>
                  <a:cubicBezTo>
                    <a:pt x="149" y="1"/>
                    <a:pt x="87" y="1"/>
                    <a:pt x="25" y="3"/>
                  </a:cubicBezTo>
                  <a:cubicBezTo>
                    <a:pt x="6" y="3"/>
                    <a:pt x="0" y="35"/>
                    <a:pt x="25" y="35"/>
                  </a:cubicBezTo>
                  <a:cubicBezTo>
                    <a:pt x="674" y="73"/>
                    <a:pt x="1316" y="105"/>
                    <a:pt x="1964" y="156"/>
                  </a:cubicBezTo>
                  <a:cubicBezTo>
                    <a:pt x="2059" y="162"/>
                    <a:pt x="2148" y="169"/>
                    <a:pt x="2243" y="175"/>
                  </a:cubicBezTo>
                  <a:cubicBezTo>
                    <a:pt x="2308" y="184"/>
                    <a:pt x="2374" y="190"/>
                    <a:pt x="2439" y="190"/>
                  </a:cubicBezTo>
                  <a:cubicBezTo>
                    <a:pt x="2463" y="190"/>
                    <a:pt x="2486" y="189"/>
                    <a:pt x="2510" y="188"/>
                  </a:cubicBezTo>
                  <a:cubicBezTo>
                    <a:pt x="2523" y="181"/>
                    <a:pt x="2523" y="162"/>
                    <a:pt x="2510" y="156"/>
                  </a:cubicBezTo>
                  <a:cubicBezTo>
                    <a:pt x="2434" y="137"/>
                    <a:pt x="2358" y="124"/>
                    <a:pt x="2288" y="124"/>
                  </a:cubicBezTo>
                  <a:cubicBezTo>
                    <a:pt x="2205" y="111"/>
                    <a:pt x="2116" y="105"/>
                    <a:pt x="2034" y="99"/>
                  </a:cubicBezTo>
                  <a:cubicBezTo>
                    <a:pt x="1875" y="80"/>
                    <a:pt x="1716" y="67"/>
                    <a:pt x="1557" y="61"/>
                  </a:cubicBezTo>
                  <a:cubicBezTo>
                    <a:pt x="1233" y="35"/>
                    <a:pt x="909" y="16"/>
                    <a:pt x="585" y="3"/>
                  </a:cubicBezTo>
                  <a:cubicBezTo>
                    <a:pt x="462" y="3"/>
                    <a:pt x="336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ternational Migratory Bird Day by Slidesgo">
  <a:themeElements>
    <a:clrScheme name="Simple Light">
      <a:dk1>
        <a:srgbClr val="A9433E"/>
      </a:dk1>
      <a:lt1>
        <a:srgbClr val="F9E4B5"/>
      </a:lt1>
      <a:dk2>
        <a:srgbClr val="5F3F22"/>
      </a:dk2>
      <a:lt2>
        <a:srgbClr val="C37B62"/>
      </a:lt2>
      <a:accent1>
        <a:srgbClr val="FFFFFF"/>
      </a:accent1>
      <a:accent2>
        <a:srgbClr val="682E1E"/>
      </a:accent2>
      <a:accent3>
        <a:srgbClr val="7FAA63"/>
      </a:accent3>
      <a:accent4>
        <a:srgbClr val="D6CE67"/>
      </a:accent4>
      <a:accent5>
        <a:srgbClr val="FFA10A"/>
      </a:accent5>
      <a:accent6>
        <a:srgbClr val="FFFFFF"/>
      </a:accent6>
      <a:hlink>
        <a:srgbClr val="5F3F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1723</Words>
  <Application>Microsoft Office PowerPoint</Application>
  <PresentationFormat>On-screen Show (16:9)</PresentationFormat>
  <Paragraphs>180</Paragraphs>
  <Slides>37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Fredoka One</vt:lpstr>
      <vt:lpstr>Calibri Light</vt:lpstr>
      <vt:lpstr>Cambria</vt:lpstr>
      <vt:lpstr>Crimson Text</vt:lpstr>
      <vt:lpstr>Nunito</vt:lpstr>
      <vt:lpstr>Calibri</vt:lpstr>
      <vt:lpstr>#9Slide03 Kaleko 105 Round Bold</vt:lpstr>
      <vt:lpstr>Arial</vt:lpstr>
      <vt:lpstr>Times New Roman</vt:lpstr>
      <vt:lpstr>International Migratory Bird Day by Slidesgo</vt:lpstr>
      <vt:lpstr>Office Theme</vt:lpstr>
      <vt:lpstr>PowerPoint Presentation</vt:lpstr>
      <vt:lpstr>Câu 1:  Mỏ dài lông biếc Trên cành lặng yên Bỗng vút như tên Lao mình bắt cá. Đây là chim gì?</vt:lpstr>
      <vt:lpstr>Câu 2:  Cổ cao cao, cẳng cao cao Chân đen cánh trắng ra vào đồng xanh Cảnh quê thêm đẹp bức tranh Sao đành chịu tiếng ma lanh nhử mồi?</vt:lpstr>
      <vt:lpstr>Câu 3:  Chim gì ở tận hang sâu Nhả dãi làm tổ, quản đâu mệt mình?</vt:lpstr>
      <vt:lpstr>Câu 4:  Chim gì mỏ gõ rất hăng Bắt sâu bắt bọ cho bằng sạch cây?</vt:lpstr>
      <vt:lpstr>Câu 5:  Chim gì có cánh không bay Chỉ bơi với lặn suốt ngày dưới băng</vt:lpstr>
      <vt:lpstr>BẦY CHIM CHÌA VÔI</vt:lpstr>
      <vt:lpstr>MỤC TIÊU BÀI HỌC</vt:lpstr>
      <vt:lpstr>TÌM HIỂU CHUNG</vt:lpstr>
      <vt:lpstr>1. Tác giả Nguyễn Quang Thiều</vt:lpstr>
      <vt:lpstr>2. Văn bản Bầy chim chìa vôi</vt:lpstr>
      <vt:lpstr>BẢNG TÌM HIỂU CHUNG VỀ VẢN BẢN</vt:lpstr>
      <vt:lpstr>BẢNG TÌM HIỂU CHUNG VỀ VẢN BẢN</vt:lpstr>
      <vt:lpstr>Bố cục văn bản</vt:lpstr>
      <vt:lpstr>ĐỌC HIỂU CHI TIẾT VĂN BẢN</vt:lpstr>
      <vt:lpstr>HOẠT ĐỘNG NHÓM</vt:lpstr>
      <vt:lpstr>1. Nhân vật Mon.</vt:lpstr>
      <vt:lpstr>1. Nhân vật Mon.</vt:lpstr>
      <vt:lpstr>1. Nhân vật Mon.</vt:lpstr>
      <vt:lpstr>2. Nhân vật Mên</vt:lpstr>
      <vt:lpstr>2. Nhân vật Mên</vt:lpstr>
      <vt:lpstr>2. Nhân vật Mên</vt:lpstr>
      <vt:lpstr>2. Nhân vật Mên</vt:lpstr>
      <vt:lpstr>3. Bầy chim chìa vôi</vt:lpstr>
      <vt:lpstr>3. Bầy chim chìa vôi</vt:lpstr>
      <vt:lpstr>3. Bầy chim chìa vôi</vt:lpstr>
      <vt:lpstr>III. TỔNG KẾT</vt:lpstr>
      <vt:lpstr>1. Nội dung</vt:lpstr>
      <vt:lpstr>2. Nghệ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BẦY CHIM CHÌA VÔI</dc:title>
  <dc:creator>ADMIN</dc:creator>
  <cp:lastModifiedBy>Dương Uyên</cp:lastModifiedBy>
  <cp:revision>7</cp:revision>
  <dcterms:modified xsi:type="dcterms:W3CDTF">2022-07-27T01:15:07Z</dcterms:modified>
</cp:coreProperties>
</file>